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1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
			</Relationships>

</file>

<file path=ppt/slides/_rels/slide1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
			</Relationships>

</file>

<file path=ppt/slides/_rels/slide1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
			</Relationships>

</file>

<file path=ppt/slides/_rels/slide1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2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
			</Relationships>

</file>

<file path=ppt/slides/_rels/slide2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