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257" r:id="rId4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12192000" cy="6858000" type="screen16x9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NESE-BC06F90" initials="" lastIdx="0" clrIdx="0"/>
  <p:cmAuthor id="2" name="xkb1.com" initials="x" lastIdx="0" clrIdx="0"/>
  <p:cmAuthor id="3" name="LJH" initials="L" lastIdx="0" clrIdx="0"/>
  <p:cmAuthor id="4" name="作者" initials="A" lastIdx="0" clrIdx="1"/>
  <p:cmAuthor id="5" name="dongyu" initials="d" lastIdx="0" clrIdx="8"/>
  <p:cmAuthor id="6" name="杨一鸣" initials="杨" lastIdx="0" clrIdx="0"/>
  <p:cmAuthor id="7" name="www.xkb1.com" initials="w" lastIdx="0" clrIdx="1"/>
  <p:cmAuthor id="8" name="lenovo" initials="l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-90" y="-31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0" Type="http://schemas.openxmlformats.org/officeDocument/2006/relationships/tags" Target="tags/tag358.xml"/><Relationship Id="rId4" Type="http://schemas.openxmlformats.org/officeDocument/2006/relationships/slide" Target="slides/slide1.xml"/><Relationship Id="rId39" Type="http://schemas.openxmlformats.org/officeDocument/2006/relationships/commentAuthors" Target="commentAuthors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3.xml"/><Relationship Id="rId6" Type="http://schemas.openxmlformats.org/officeDocument/2006/relationships/tags" Target="../tags/tag357.xml"/><Relationship Id="rId5" Type="http://schemas.openxmlformats.org/officeDocument/2006/relationships/tags" Target="../tags/tag356.xml"/><Relationship Id="rId4" Type="http://schemas.openxmlformats.org/officeDocument/2006/relationships/tags" Target="../tags/tag355.xml"/><Relationship Id="rId3" Type="http://schemas.openxmlformats.org/officeDocument/2006/relationships/tags" Target="../tags/tag354.xml"/><Relationship Id="rId2" Type="http://schemas.openxmlformats.org/officeDocument/2006/relationships/tags" Target="../tags/tag353.xml"/><Relationship Id="rId1" Type="http://schemas.openxmlformats.org/officeDocument/2006/relationships/tags" Target="../tags/tag35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3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914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915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1048916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917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918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5" Type="http://schemas.openxmlformats.org/officeDocument/2006/relationships/tags" Target="../tags/tag267.xml"/><Relationship Id="rId4" Type="http://schemas.openxmlformats.org/officeDocument/2006/relationships/tags" Target="../tags/tag266.xml"/><Relationship Id="rId3" Type="http://schemas.openxmlformats.org/officeDocument/2006/relationships/tags" Target="../tags/tag265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5" Type="http://schemas.openxmlformats.org/officeDocument/2006/relationships/tags" Target="../tags/tag296.xml"/><Relationship Id="rId4" Type="http://schemas.openxmlformats.org/officeDocument/2006/relationships/tags" Target="../tags/tag295.xml"/><Relationship Id="rId3" Type="http://schemas.openxmlformats.org/officeDocument/2006/relationships/tags" Target="../tags/tag29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4" Type="http://schemas.openxmlformats.org/officeDocument/2006/relationships/tags" Target="../tags/tag332.xml"/><Relationship Id="rId3" Type="http://schemas.openxmlformats.org/officeDocument/2006/relationships/tags" Target="../tags/tag331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5" Type="http://schemas.openxmlformats.org/officeDocument/2006/relationships/tags" Target="../tags/tag351.xml"/><Relationship Id="rId4" Type="http://schemas.openxmlformats.org/officeDocument/2006/relationships/tags" Target="../tags/tag350.xml"/><Relationship Id="rId3" Type="http://schemas.openxmlformats.org/officeDocument/2006/relationships/tags" Target="../tags/tag349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</p:spPr>
      </p:sp>
      <p:sp>
        <p:nvSpPr>
          <p:cNvPr id="1048589" name="文本占位符 2"/>
          <p:cNvSpPr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 wrap="square" lIns="91440" tIns="45720" rIns="91440" bIns="45720" anchor="ctr"/>
          <a:p>
            <a:pPr lvl="0"/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幻灯片图像占位符 1"/>
          <p:cNvSpPr>
            <a:spLocks noGrp="1" noRot="1" noChangeAspect="1" noTextEdi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1048728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 wrap="square" lIns="91440" tIns="45720" rIns="91440" bIns="45720" anchor="t" anchorCtr="0"/>
          <a:p>
            <a:pPr marL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 sz="1200" u="none" baseline="0"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729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eaLnBrk="1" hangingPunct="1"/>
            <a:fld id="{9A0DB2DC-4C9A-4742-B13C-FB6460FD350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1048750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p>
            <a:r>
              <a:rPr lang="en-US" altLang="zh-CN" smtClean="0"/>
              <a:t>     </a:t>
            </a:r>
            <a:endParaRPr lang="en-US" altLang="zh-CN" smtClean="0"/>
          </a:p>
        </p:txBody>
      </p:sp>
      <p:sp>
        <p:nvSpPr>
          <p:cNvPr id="1048751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p>
            <a:fld id="{69E95922-5133-46EC-A82A-D6F9182E1D87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1" name="幻灯片图像占位符 1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1048782" name="文本占位符 2"/>
          <p:cNvSpPr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5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882650" y="1143000"/>
            <a:ext cx="5092700" cy="3086100"/>
          </a:xfrm>
        </p:spPr>
      </p:sp>
      <p:sp>
        <p:nvSpPr>
          <p:cNvPr id="1048796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97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p>
            <a:fld id="{76EF7D5A-75ED-448A-8345-AE73D2AD3F5C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1048582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048583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4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85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4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85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86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4888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4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75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76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48877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1048878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9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70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871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3116CDC5-A66F-4B8D-A08B-2AA88CB155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72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73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4C081AB2-45CD-4252-856F-53E61EF433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6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17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04881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1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2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3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04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80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0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0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3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44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84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4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4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9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60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861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86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6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6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52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853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854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855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856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57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58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1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1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1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8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49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50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048616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</a:lvl6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04861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1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1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6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27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828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82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3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3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3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83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83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3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3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8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39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84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4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4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1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22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82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2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2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8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1048889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1048890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91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92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3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048894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048895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96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97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98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9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048900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1048901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048902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1048903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048904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905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906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5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048866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67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68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91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92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7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1048908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1048909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910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911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1048912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9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8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1048880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81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82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83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7.xml"/><Relationship Id="rId18" Type="http://schemas.openxmlformats.org/officeDocument/2006/relationships/tags" Target="../tags/tag66.xml"/><Relationship Id="rId17" Type="http://schemas.openxmlformats.org/officeDocument/2006/relationships/tags" Target="../tags/tag65.xml"/><Relationship Id="rId16" Type="http://schemas.openxmlformats.org/officeDocument/2006/relationships/tags" Target="../tags/tag64.xml"/><Relationship Id="rId15" Type="http://schemas.openxmlformats.org/officeDocument/2006/relationships/tags" Target="../tags/tag63.xml"/><Relationship Id="rId14" Type="http://schemas.openxmlformats.org/officeDocument/2006/relationships/tags" Target="../tags/tag62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8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99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800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01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0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80.xml"/><Relationship Id="rId8" Type="http://schemas.openxmlformats.org/officeDocument/2006/relationships/tags" Target="../tags/tag179.xml"/><Relationship Id="rId7" Type="http://schemas.openxmlformats.org/officeDocument/2006/relationships/tags" Target="../tags/tag178.xml"/><Relationship Id="rId6" Type="http://schemas.openxmlformats.org/officeDocument/2006/relationships/tags" Target="../tags/tag177.xml"/><Relationship Id="rId5" Type="http://schemas.openxmlformats.org/officeDocument/2006/relationships/tags" Target="../tags/tag176.xml"/><Relationship Id="rId4" Type="http://schemas.openxmlformats.org/officeDocument/2006/relationships/tags" Target="../tags/tag175.xml"/><Relationship Id="rId3" Type="http://schemas.openxmlformats.org/officeDocument/2006/relationships/tags" Target="../tags/tag174.xml"/><Relationship Id="rId25" Type="http://schemas.openxmlformats.org/officeDocument/2006/relationships/slideLayout" Target="../slideLayouts/slideLayout7.xml"/><Relationship Id="rId24" Type="http://schemas.openxmlformats.org/officeDocument/2006/relationships/image" Target="../media/image35.jpeg"/><Relationship Id="rId23" Type="http://schemas.openxmlformats.org/officeDocument/2006/relationships/tags" Target="../tags/tag189.xml"/><Relationship Id="rId22" Type="http://schemas.openxmlformats.org/officeDocument/2006/relationships/image" Target="../media/image34.png"/><Relationship Id="rId21" Type="http://schemas.openxmlformats.org/officeDocument/2006/relationships/tags" Target="../tags/tag188.xml"/><Relationship Id="rId20" Type="http://schemas.openxmlformats.org/officeDocument/2006/relationships/tags" Target="../tags/tag187.xml"/><Relationship Id="rId2" Type="http://schemas.openxmlformats.org/officeDocument/2006/relationships/tags" Target="../tags/tag173.xml"/><Relationship Id="rId19" Type="http://schemas.openxmlformats.org/officeDocument/2006/relationships/tags" Target="../tags/tag186.xml"/><Relationship Id="rId18" Type="http://schemas.openxmlformats.org/officeDocument/2006/relationships/tags" Target="../tags/tag185.xml"/><Relationship Id="rId17" Type="http://schemas.openxmlformats.org/officeDocument/2006/relationships/tags" Target="../tags/tag184.xml"/><Relationship Id="rId16" Type="http://schemas.openxmlformats.org/officeDocument/2006/relationships/image" Target="../media/image33.GIF"/><Relationship Id="rId15" Type="http://schemas.openxmlformats.org/officeDocument/2006/relationships/tags" Target="../tags/tag183.xml"/><Relationship Id="rId14" Type="http://schemas.openxmlformats.org/officeDocument/2006/relationships/image" Target="../media/image32.GIF"/><Relationship Id="rId13" Type="http://schemas.openxmlformats.org/officeDocument/2006/relationships/tags" Target="../tags/tag182.xml"/><Relationship Id="rId12" Type="http://schemas.openxmlformats.org/officeDocument/2006/relationships/image" Target="../media/image31.GIF"/><Relationship Id="rId11" Type="http://schemas.openxmlformats.org/officeDocument/2006/relationships/tags" Target="../tags/tag181.xml"/><Relationship Id="rId10" Type="http://schemas.openxmlformats.org/officeDocument/2006/relationships/image" Target="../media/image30.jpeg"/><Relationship Id="rId1" Type="http://schemas.openxmlformats.org/officeDocument/2006/relationships/tags" Target="../tags/tag17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tags" Target="../tags/tag197.xml"/><Relationship Id="rId7" Type="http://schemas.openxmlformats.org/officeDocument/2006/relationships/tags" Target="../tags/tag196.xml"/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90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05.xml"/><Relationship Id="rId8" Type="http://schemas.openxmlformats.org/officeDocument/2006/relationships/slide" Target="slide1.xml"/><Relationship Id="rId7" Type="http://schemas.openxmlformats.org/officeDocument/2006/relationships/tags" Target="../tags/tag204.xml"/><Relationship Id="rId6" Type="http://schemas.openxmlformats.org/officeDocument/2006/relationships/tags" Target="../tags/tag203.xml"/><Relationship Id="rId5" Type="http://schemas.openxmlformats.org/officeDocument/2006/relationships/tags" Target="../tags/tag202.xml"/><Relationship Id="rId4" Type="http://schemas.openxmlformats.org/officeDocument/2006/relationships/tags" Target="../tags/tag201.xml"/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210.xml"/><Relationship Id="rId13" Type="http://schemas.openxmlformats.org/officeDocument/2006/relationships/tags" Target="../tags/tag209.xml"/><Relationship Id="rId12" Type="http://schemas.openxmlformats.org/officeDocument/2006/relationships/tags" Target="../tags/tag208.xml"/><Relationship Id="rId11" Type="http://schemas.openxmlformats.org/officeDocument/2006/relationships/tags" Target="../tags/tag207.xml"/><Relationship Id="rId10" Type="http://schemas.openxmlformats.org/officeDocument/2006/relationships/tags" Target="../tags/tag206.xml"/><Relationship Id="rId1" Type="http://schemas.openxmlformats.org/officeDocument/2006/relationships/tags" Target="../tags/tag19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20.xml"/><Relationship Id="rId8" Type="http://schemas.openxmlformats.org/officeDocument/2006/relationships/tags" Target="../tags/tag219.xml"/><Relationship Id="rId7" Type="http://schemas.openxmlformats.org/officeDocument/2006/relationships/tags" Target="../tags/tag218.xml"/><Relationship Id="rId6" Type="http://schemas.openxmlformats.org/officeDocument/2006/relationships/tags" Target="../tags/tag217.xml"/><Relationship Id="rId5" Type="http://schemas.openxmlformats.org/officeDocument/2006/relationships/tags" Target="../tags/tag216.xml"/><Relationship Id="rId4" Type="http://schemas.openxmlformats.org/officeDocument/2006/relationships/tags" Target="../tags/tag215.xml"/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21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27.xml"/><Relationship Id="rId8" Type="http://schemas.openxmlformats.org/officeDocument/2006/relationships/tags" Target="../tags/tag226.xml"/><Relationship Id="rId7" Type="http://schemas.openxmlformats.org/officeDocument/2006/relationships/tags" Target="../tags/tag225.xml"/><Relationship Id="rId6" Type="http://schemas.openxmlformats.org/officeDocument/2006/relationships/tags" Target="../tags/tag224.xml"/><Relationship Id="rId5" Type="http://schemas.openxmlformats.org/officeDocument/2006/relationships/tags" Target="../tags/tag223.xml"/><Relationship Id="rId4" Type="http://schemas.openxmlformats.org/officeDocument/2006/relationships/image" Target="../media/image38.jpeg"/><Relationship Id="rId3" Type="http://schemas.openxmlformats.org/officeDocument/2006/relationships/tags" Target="../tags/tag222.xml"/><Relationship Id="rId2" Type="http://schemas.openxmlformats.org/officeDocument/2006/relationships/image" Target="../media/image37.jpeg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22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235.xml"/><Relationship Id="rId8" Type="http://schemas.openxmlformats.org/officeDocument/2006/relationships/tags" Target="../tags/tag234.xml"/><Relationship Id="rId7" Type="http://schemas.openxmlformats.org/officeDocument/2006/relationships/tags" Target="../tags/tag233.xml"/><Relationship Id="rId6" Type="http://schemas.openxmlformats.org/officeDocument/2006/relationships/tags" Target="../tags/tag232.xml"/><Relationship Id="rId5" Type="http://schemas.openxmlformats.org/officeDocument/2006/relationships/tags" Target="../tags/tag231.xml"/><Relationship Id="rId4" Type="http://schemas.openxmlformats.org/officeDocument/2006/relationships/tags" Target="../tags/tag230.xml"/><Relationship Id="rId3" Type="http://schemas.openxmlformats.org/officeDocument/2006/relationships/tags" Target="../tags/tag229.xml"/><Relationship Id="rId2" Type="http://schemas.openxmlformats.org/officeDocument/2006/relationships/image" Target="../media/image39.png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228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1.jpeg"/><Relationship Id="rId3" Type="http://schemas.openxmlformats.org/officeDocument/2006/relationships/tags" Target="../tags/tag237.xml"/><Relationship Id="rId2" Type="http://schemas.openxmlformats.org/officeDocument/2006/relationships/image" Target="../media/image40.jpeg"/><Relationship Id="rId1" Type="http://schemas.openxmlformats.org/officeDocument/2006/relationships/tags" Target="../tags/tag236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3.jpeg"/><Relationship Id="rId3" Type="http://schemas.openxmlformats.org/officeDocument/2006/relationships/tags" Target="../tags/tag239.xml"/><Relationship Id="rId2" Type="http://schemas.openxmlformats.org/officeDocument/2006/relationships/image" Target="../media/image42.jpeg"/><Relationship Id="rId1" Type="http://schemas.openxmlformats.org/officeDocument/2006/relationships/tags" Target="../tags/tag238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245.xml"/><Relationship Id="rId8" Type="http://schemas.openxmlformats.org/officeDocument/2006/relationships/tags" Target="../tags/tag244.xml"/><Relationship Id="rId7" Type="http://schemas.openxmlformats.org/officeDocument/2006/relationships/tags" Target="../tags/tag243.xml"/><Relationship Id="rId6" Type="http://schemas.openxmlformats.org/officeDocument/2006/relationships/image" Target="../media/image46.png"/><Relationship Id="rId5" Type="http://schemas.openxmlformats.org/officeDocument/2006/relationships/tags" Target="../tags/tag242.xml"/><Relationship Id="rId4" Type="http://schemas.openxmlformats.org/officeDocument/2006/relationships/image" Target="../media/image45.jpeg"/><Relationship Id="rId3" Type="http://schemas.openxmlformats.org/officeDocument/2006/relationships/tags" Target="../tags/tag241.xml"/><Relationship Id="rId2" Type="http://schemas.openxmlformats.org/officeDocument/2006/relationships/image" Target="../media/image44.png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249.xml"/><Relationship Id="rId12" Type="http://schemas.openxmlformats.org/officeDocument/2006/relationships/tags" Target="../tags/tag248.xml"/><Relationship Id="rId11" Type="http://schemas.openxmlformats.org/officeDocument/2006/relationships/tags" Target="../tags/tag247.xml"/><Relationship Id="rId10" Type="http://schemas.openxmlformats.org/officeDocument/2006/relationships/tags" Target="../tags/tag246.xml"/><Relationship Id="rId1" Type="http://schemas.openxmlformats.org/officeDocument/2006/relationships/tags" Target="../tags/tag2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1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png"/><Relationship Id="rId8" Type="http://schemas.openxmlformats.org/officeDocument/2006/relationships/tags" Target="../tags/tag256.xml"/><Relationship Id="rId7" Type="http://schemas.openxmlformats.org/officeDocument/2006/relationships/tags" Target="../tags/tag255.xml"/><Relationship Id="rId6" Type="http://schemas.openxmlformats.org/officeDocument/2006/relationships/tags" Target="../tags/tag254.xml"/><Relationship Id="rId5" Type="http://schemas.openxmlformats.org/officeDocument/2006/relationships/tags" Target="../tags/tag253.xml"/><Relationship Id="rId4" Type="http://schemas.openxmlformats.org/officeDocument/2006/relationships/tags" Target="../tags/tag252.xml"/><Relationship Id="rId3" Type="http://schemas.openxmlformats.org/officeDocument/2006/relationships/tags" Target="../tags/tag251.xml"/><Relationship Id="rId24" Type="http://schemas.openxmlformats.org/officeDocument/2006/relationships/notesSlide" Target="../notesSlides/notesSlide2.xml"/><Relationship Id="rId23" Type="http://schemas.openxmlformats.org/officeDocument/2006/relationships/slideLayout" Target="../slideLayouts/slideLayout7.xml"/><Relationship Id="rId22" Type="http://schemas.openxmlformats.org/officeDocument/2006/relationships/tags" Target="../tags/tag264.xml"/><Relationship Id="rId21" Type="http://schemas.openxmlformats.org/officeDocument/2006/relationships/tags" Target="../tags/tag263.xml"/><Relationship Id="rId20" Type="http://schemas.openxmlformats.org/officeDocument/2006/relationships/image" Target="../media/image53.png"/><Relationship Id="rId2" Type="http://schemas.openxmlformats.org/officeDocument/2006/relationships/image" Target="../media/image47.png"/><Relationship Id="rId19" Type="http://schemas.openxmlformats.org/officeDocument/2006/relationships/tags" Target="../tags/tag262.xml"/><Relationship Id="rId18" Type="http://schemas.openxmlformats.org/officeDocument/2006/relationships/image" Target="../media/image52.png"/><Relationship Id="rId17" Type="http://schemas.openxmlformats.org/officeDocument/2006/relationships/tags" Target="../tags/tag261.xml"/><Relationship Id="rId16" Type="http://schemas.openxmlformats.org/officeDocument/2006/relationships/image" Target="../media/image51.png"/><Relationship Id="rId15" Type="http://schemas.openxmlformats.org/officeDocument/2006/relationships/tags" Target="../tags/tag260.xml"/><Relationship Id="rId14" Type="http://schemas.openxmlformats.org/officeDocument/2006/relationships/tags" Target="../tags/tag259.xml"/><Relationship Id="rId13" Type="http://schemas.openxmlformats.org/officeDocument/2006/relationships/image" Target="../media/image50.png"/><Relationship Id="rId12" Type="http://schemas.openxmlformats.org/officeDocument/2006/relationships/tags" Target="../tags/tag258.xml"/><Relationship Id="rId11" Type="http://schemas.openxmlformats.org/officeDocument/2006/relationships/image" Target="../media/image49.png"/><Relationship Id="rId10" Type="http://schemas.openxmlformats.org/officeDocument/2006/relationships/tags" Target="../tags/tag257.xml"/><Relationship Id="rId1" Type="http://schemas.openxmlformats.org/officeDocument/2006/relationships/tags" Target="../tags/tag250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276.xml"/><Relationship Id="rId8" Type="http://schemas.openxmlformats.org/officeDocument/2006/relationships/tags" Target="../tags/tag275.xml"/><Relationship Id="rId7" Type="http://schemas.openxmlformats.org/officeDocument/2006/relationships/tags" Target="../tags/tag274.xml"/><Relationship Id="rId6" Type="http://schemas.openxmlformats.org/officeDocument/2006/relationships/tags" Target="../tags/tag273.xml"/><Relationship Id="rId5" Type="http://schemas.openxmlformats.org/officeDocument/2006/relationships/tags" Target="../tags/tag272.xml"/><Relationship Id="rId4" Type="http://schemas.openxmlformats.org/officeDocument/2006/relationships/tags" Target="../tags/tag271.xml"/><Relationship Id="rId30" Type="http://schemas.openxmlformats.org/officeDocument/2006/relationships/notesSlide" Target="../notesSlides/notesSlide3.xml"/><Relationship Id="rId3" Type="http://schemas.openxmlformats.org/officeDocument/2006/relationships/tags" Target="../tags/tag270.xml"/><Relationship Id="rId29" Type="http://schemas.openxmlformats.org/officeDocument/2006/relationships/slideLayout" Target="../slideLayouts/slideLayout7.xml"/><Relationship Id="rId28" Type="http://schemas.openxmlformats.org/officeDocument/2006/relationships/tags" Target="../tags/tag293.xml"/><Relationship Id="rId27" Type="http://schemas.openxmlformats.org/officeDocument/2006/relationships/image" Target="../media/image55.png"/><Relationship Id="rId26" Type="http://schemas.openxmlformats.org/officeDocument/2006/relationships/tags" Target="../tags/tag292.xml"/><Relationship Id="rId25" Type="http://schemas.openxmlformats.org/officeDocument/2006/relationships/image" Target="../media/image54.png"/><Relationship Id="rId24" Type="http://schemas.openxmlformats.org/officeDocument/2006/relationships/tags" Target="../tags/tag291.xml"/><Relationship Id="rId23" Type="http://schemas.openxmlformats.org/officeDocument/2006/relationships/tags" Target="../tags/tag290.xml"/><Relationship Id="rId22" Type="http://schemas.openxmlformats.org/officeDocument/2006/relationships/tags" Target="../tags/tag289.xml"/><Relationship Id="rId21" Type="http://schemas.openxmlformats.org/officeDocument/2006/relationships/tags" Target="../tags/tag288.xml"/><Relationship Id="rId20" Type="http://schemas.openxmlformats.org/officeDocument/2006/relationships/tags" Target="../tags/tag287.xml"/><Relationship Id="rId2" Type="http://schemas.openxmlformats.org/officeDocument/2006/relationships/tags" Target="../tags/tag269.xml"/><Relationship Id="rId19" Type="http://schemas.openxmlformats.org/officeDocument/2006/relationships/tags" Target="../tags/tag286.xml"/><Relationship Id="rId18" Type="http://schemas.openxmlformats.org/officeDocument/2006/relationships/tags" Target="../tags/tag285.xml"/><Relationship Id="rId17" Type="http://schemas.openxmlformats.org/officeDocument/2006/relationships/tags" Target="../tags/tag284.xml"/><Relationship Id="rId16" Type="http://schemas.openxmlformats.org/officeDocument/2006/relationships/tags" Target="../tags/tag283.xml"/><Relationship Id="rId15" Type="http://schemas.openxmlformats.org/officeDocument/2006/relationships/tags" Target="../tags/tag282.xml"/><Relationship Id="rId14" Type="http://schemas.openxmlformats.org/officeDocument/2006/relationships/tags" Target="../tags/tag281.xml"/><Relationship Id="rId13" Type="http://schemas.openxmlformats.org/officeDocument/2006/relationships/tags" Target="../tags/tag280.xml"/><Relationship Id="rId12" Type="http://schemas.openxmlformats.org/officeDocument/2006/relationships/tags" Target="../tags/tag279.xml"/><Relationship Id="rId11" Type="http://schemas.openxmlformats.org/officeDocument/2006/relationships/tags" Target="../tags/tag278.xml"/><Relationship Id="rId10" Type="http://schemas.openxmlformats.org/officeDocument/2006/relationships/tags" Target="../tags/tag277.xml"/><Relationship Id="rId1" Type="http://schemas.openxmlformats.org/officeDocument/2006/relationships/tags" Target="../tags/tag268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303.xml"/><Relationship Id="rId8" Type="http://schemas.openxmlformats.org/officeDocument/2006/relationships/tags" Target="../tags/tag302.xml"/><Relationship Id="rId7" Type="http://schemas.openxmlformats.org/officeDocument/2006/relationships/tags" Target="../tags/tag301.xml"/><Relationship Id="rId6" Type="http://schemas.openxmlformats.org/officeDocument/2006/relationships/tags" Target="../tags/tag300.xml"/><Relationship Id="rId5" Type="http://schemas.openxmlformats.org/officeDocument/2006/relationships/image" Target="../media/image57.jpeg"/><Relationship Id="rId4" Type="http://schemas.openxmlformats.org/officeDocument/2006/relationships/tags" Target="../tags/tag299.xml"/><Relationship Id="rId3" Type="http://schemas.openxmlformats.org/officeDocument/2006/relationships/tags" Target="../tags/tag298.xml"/><Relationship Id="rId2" Type="http://schemas.openxmlformats.org/officeDocument/2006/relationships/image" Target="../media/image56.jpeg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304.xml"/><Relationship Id="rId1" Type="http://schemas.openxmlformats.org/officeDocument/2006/relationships/tags" Target="../tags/tag29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5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310.xml"/><Relationship Id="rId4" Type="http://schemas.openxmlformats.org/officeDocument/2006/relationships/tags" Target="../tags/tag309.xml"/><Relationship Id="rId3" Type="http://schemas.openxmlformats.org/officeDocument/2006/relationships/tags" Target="../tags/tag308.xml"/><Relationship Id="rId2" Type="http://schemas.openxmlformats.org/officeDocument/2006/relationships/tags" Target="../tags/tag307.xml"/><Relationship Id="rId1" Type="http://schemas.openxmlformats.org/officeDocument/2006/relationships/tags" Target="../tags/tag306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313.xml"/><Relationship Id="rId2" Type="http://schemas.openxmlformats.org/officeDocument/2006/relationships/tags" Target="../tags/tag312.xml"/><Relationship Id="rId1" Type="http://schemas.openxmlformats.org/officeDocument/2006/relationships/tags" Target="../tags/tag311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316.xml"/><Relationship Id="rId2" Type="http://schemas.openxmlformats.org/officeDocument/2006/relationships/tags" Target="../tags/tag315.xml"/><Relationship Id="rId1" Type="http://schemas.openxmlformats.org/officeDocument/2006/relationships/tags" Target="../tags/tag314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325.xml"/><Relationship Id="rId8" Type="http://schemas.openxmlformats.org/officeDocument/2006/relationships/tags" Target="../tags/tag324.xml"/><Relationship Id="rId7" Type="http://schemas.openxmlformats.org/officeDocument/2006/relationships/tags" Target="../tags/tag323.xml"/><Relationship Id="rId6" Type="http://schemas.openxmlformats.org/officeDocument/2006/relationships/tags" Target="../tags/tag322.xml"/><Relationship Id="rId5" Type="http://schemas.openxmlformats.org/officeDocument/2006/relationships/tags" Target="../tags/tag321.xml"/><Relationship Id="rId4" Type="http://schemas.openxmlformats.org/officeDocument/2006/relationships/tags" Target="../tags/tag320.xml"/><Relationship Id="rId3" Type="http://schemas.openxmlformats.org/officeDocument/2006/relationships/tags" Target="../tags/tag319.xml"/><Relationship Id="rId2" Type="http://schemas.openxmlformats.org/officeDocument/2006/relationships/tags" Target="../tags/tag318.xml"/><Relationship Id="rId16" Type="http://schemas.openxmlformats.org/officeDocument/2006/relationships/notesSlide" Target="../notesSlides/notesSlide4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330.xml"/><Relationship Id="rId13" Type="http://schemas.openxmlformats.org/officeDocument/2006/relationships/tags" Target="../tags/tag329.xml"/><Relationship Id="rId12" Type="http://schemas.openxmlformats.org/officeDocument/2006/relationships/tags" Target="../tags/tag328.xml"/><Relationship Id="rId11" Type="http://schemas.openxmlformats.org/officeDocument/2006/relationships/tags" Target="../tags/tag327.xml"/><Relationship Id="rId10" Type="http://schemas.openxmlformats.org/officeDocument/2006/relationships/tags" Target="../tags/tag326.xml"/><Relationship Id="rId1" Type="http://schemas.openxmlformats.org/officeDocument/2006/relationships/tags" Target="../tags/tag317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35.xml"/><Relationship Id="rId2" Type="http://schemas.openxmlformats.org/officeDocument/2006/relationships/tags" Target="../tags/tag334.xml"/><Relationship Id="rId1" Type="http://schemas.openxmlformats.org/officeDocument/2006/relationships/tags" Target="../tags/tag333.xm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339.xml"/><Relationship Id="rId3" Type="http://schemas.openxmlformats.org/officeDocument/2006/relationships/tags" Target="../tags/tag338.xml"/><Relationship Id="rId2" Type="http://schemas.openxmlformats.org/officeDocument/2006/relationships/tags" Target="../tags/tag337.xml"/><Relationship Id="rId1" Type="http://schemas.openxmlformats.org/officeDocument/2006/relationships/tags" Target="../tags/tag33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image" Target="../media/image4.GIF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image" Target="../media/image3.GIF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image" Target="../media/image2.png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84.xml"/><Relationship Id="rId17" Type="http://schemas.openxmlformats.org/officeDocument/2006/relationships/tags" Target="../tags/tag83.xml"/><Relationship Id="rId16" Type="http://schemas.openxmlformats.org/officeDocument/2006/relationships/tags" Target="../tags/tag82.xml"/><Relationship Id="rId15" Type="http://schemas.openxmlformats.org/officeDocument/2006/relationships/image" Target="../media/image6.jpeg"/><Relationship Id="rId14" Type="http://schemas.openxmlformats.org/officeDocument/2006/relationships/tags" Target="../tags/tag81.xml"/><Relationship Id="rId13" Type="http://schemas.openxmlformats.org/officeDocument/2006/relationships/tags" Target="../tags/tag80.xml"/><Relationship Id="rId12" Type="http://schemas.openxmlformats.org/officeDocument/2006/relationships/image" Target="../media/image5.jpeg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tags" Target="../tags/tag72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9.png"/><Relationship Id="rId8" Type="http://schemas.openxmlformats.org/officeDocument/2006/relationships/tags" Target="../tags/tag346.xml"/><Relationship Id="rId7" Type="http://schemas.openxmlformats.org/officeDocument/2006/relationships/tags" Target="../tags/tag345.xml"/><Relationship Id="rId6" Type="http://schemas.openxmlformats.org/officeDocument/2006/relationships/tags" Target="../tags/tag344.xml"/><Relationship Id="rId5" Type="http://schemas.openxmlformats.org/officeDocument/2006/relationships/image" Target="../media/image58.jpeg"/><Relationship Id="rId4" Type="http://schemas.openxmlformats.org/officeDocument/2006/relationships/tags" Target="../tags/tag343.xml"/><Relationship Id="rId3" Type="http://schemas.openxmlformats.org/officeDocument/2006/relationships/tags" Target="../tags/tag342.xml"/><Relationship Id="rId2" Type="http://schemas.openxmlformats.org/officeDocument/2006/relationships/tags" Target="../tags/tag341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340.xml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0.png"/><Relationship Id="rId2" Type="http://schemas.openxmlformats.org/officeDocument/2006/relationships/tags" Target="../tags/tag348.xml"/><Relationship Id="rId1" Type="http://schemas.openxmlformats.org/officeDocument/2006/relationships/tags" Target="../tags/tag34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image" Target="../media/image9.jpeg"/><Relationship Id="rId6" Type="http://schemas.openxmlformats.org/officeDocument/2006/relationships/tags" Target="../tags/tag88.xml"/><Relationship Id="rId5" Type="http://schemas.openxmlformats.org/officeDocument/2006/relationships/image" Target="../media/image8.jpeg"/><Relationship Id="rId4" Type="http://schemas.openxmlformats.org/officeDocument/2006/relationships/tags" Target="../tags/tag87.xml"/><Relationship Id="rId3" Type="http://schemas.openxmlformats.org/officeDocument/2006/relationships/image" Target="../media/image7.jpeg"/><Relationship Id="rId2" Type="http://schemas.openxmlformats.org/officeDocument/2006/relationships/tags" Target="../tags/tag86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93.xml"/><Relationship Id="rId14" Type="http://schemas.openxmlformats.org/officeDocument/2006/relationships/image" Target="../media/image12.jpeg"/><Relationship Id="rId13" Type="http://schemas.openxmlformats.org/officeDocument/2006/relationships/tags" Target="../tags/tag92.xml"/><Relationship Id="rId12" Type="http://schemas.openxmlformats.org/officeDocument/2006/relationships/image" Target="../media/image11.jpeg"/><Relationship Id="rId11" Type="http://schemas.openxmlformats.org/officeDocument/2006/relationships/tags" Target="../tags/tag91.xml"/><Relationship Id="rId10" Type="http://schemas.openxmlformats.org/officeDocument/2006/relationships/image" Target="../media/image10.jpeg"/><Relationship Id="rId1" Type="http://schemas.openxmlformats.org/officeDocument/2006/relationships/tags" Target="../tags/tag8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image" Target="../media/image14.jpeg"/><Relationship Id="rId4" Type="http://schemas.openxmlformats.org/officeDocument/2006/relationships/tags" Target="../tags/tag96.xml"/><Relationship Id="rId3" Type="http://schemas.openxmlformats.org/officeDocument/2006/relationships/image" Target="../media/image13.jpeg"/><Relationship Id="rId26" Type="http://schemas.openxmlformats.org/officeDocument/2006/relationships/slideLayout" Target="../slideLayouts/slideLayout7.xml"/><Relationship Id="rId25" Type="http://schemas.openxmlformats.org/officeDocument/2006/relationships/tags" Target="../tags/tag113.xml"/><Relationship Id="rId24" Type="http://schemas.openxmlformats.org/officeDocument/2006/relationships/tags" Target="../tags/tag112.xml"/><Relationship Id="rId23" Type="http://schemas.openxmlformats.org/officeDocument/2006/relationships/tags" Target="../tags/tag111.xml"/><Relationship Id="rId22" Type="http://schemas.openxmlformats.org/officeDocument/2006/relationships/tags" Target="../tags/tag110.xml"/><Relationship Id="rId21" Type="http://schemas.openxmlformats.org/officeDocument/2006/relationships/tags" Target="../tags/tag109.xml"/><Relationship Id="rId20" Type="http://schemas.openxmlformats.org/officeDocument/2006/relationships/tags" Target="../tags/tag108.xml"/><Relationship Id="rId2" Type="http://schemas.openxmlformats.org/officeDocument/2006/relationships/tags" Target="../tags/tag95.xml"/><Relationship Id="rId19" Type="http://schemas.openxmlformats.org/officeDocument/2006/relationships/image" Target="../media/image17.jpeg"/><Relationship Id="rId18" Type="http://schemas.openxmlformats.org/officeDocument/2006/relationships/tags" Target="../tags/tag107.xml"/><Relationship Id="rId17" Type="http://schemas.openxmlformats.org/officeDocument/2006/relationships/image" Target="../media/image16.jpeg"/><Relationship Id="rId16" Type="http://schemas.openxmlformats.org/officeDocument/2006/relationships/tags" Target="../tags/tag106.xml"/><Relationship Id="rId15" Type="http://schemas.openxmlformats.org/officeDocument/2006/relationships/image" Target="../media/image15.jpeg"/><Relationship Id="rId14" Type="http://schemas.openxmlformats.org/officeDocument/2006/relationships/tags" Target="../tags/tag105.xml"/><Relationship Id="rId13" Type="http://schemas.openxmlformats.org/officeDocument/2006/relationships/tags" Target="../tags/tag104.xml"/><Relationship Id="rId12" Type="http://schemas.openxmlformats.org/officeDocument/2006/relationships/tags" Target="../tags/tag103.xml"/><Relationship Id="rId11" Type="http://schemas.openxmlformats.org/officeDocument/2006/relationships/tags" Target="../tags/tag102.xml"/><Relationship Id="rId10" Type="http://schemas.openxmlformats.org/officeDocument/2006/relationships/tags" Target="../tags/tag101.xml"/><Relationship Id="rId1" Type="http://schemas.openxmlformats.org/officeDocument/2006/relationships/tags" Target="../tags/tag9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jpeg"/><Relationship Id="rId8" Type="http://schemas.openxmlformats.org/officeDocument/2006/relationships/tags" Target="../tags/tag119.xml"/><Relationship Id="rId7" Type="http://schemas.openxmlformats.org/officeDocument/2006/relationships/image" Target="../media/image19.jpeg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image" Target="../media/image18.jpeg"/><Relationship Id="rId24" Type="http://schemas.openxmlformats.org/officeDocument/2006/relationships/slideLayout" Target="../slideLayouts/slideLayout2.xml"/><Relationship Id="rId23" Type="http://schemas.openxmlformats.org/officeDocument/2006/relationships/tags" Target="../tags/tag128.xml"/><Relationship Id="rId22" Type="http://schemas.openxmlformats.org/officeDocument/2006/relationships/tags" Target="../tags/tag127.xml"/><Relationship Id="rId21" Type="http://schemas.openxmlformats.org/officeDocument/2006/relationships/tags" Target="../tags/tag126.xml"/><Relationship Id="rId20" Type="http://schemas.openxmlformats.org/officeDocument/2006/relationships/tags" Target="../tags/tag125.xml"/><Relationship Id="rId2" Type="http://schemas.openxmlformats.org/officeDocument/2006/relationships/tags" Target="../tags/tag115.xml"/><Relationship Id="rId19" Type="http://schemas.openxmlformats.org/officeDocument/2006/relationships/image" Target="../media/image25.jpeg"/><Relationship Id="rId18" Type="http://schemas.openxmlformats.org/officeDocument/2006/relationships/tags" Target="../tags/tag124.xml"/><Relationship Id="rId17" Type="http://schemas.openxmlformats.org/officeDocument/2006/relationships/image" Target="../media/image24.jpeg"/><Relationship Id="rId16" Type="http://schemas.openxmlformats.org/officeDocument/2006/relationships/tags" Target="../tags/tag123.xml"/><Relationship Id="rId15" Type="http://schemas.openxmlformats.org/officeDocument/2006/relationships/image" Target="../media/image23.jpeg"/><Relationship Id="rId14" Type="http://schemas.openxmlformats.org/officeDocument/2006/relationships/tags" Target="../tags/tag122.xml"/><Relationship Id="rId13" Type="http://schemas.openxmlformats.org/officeDocument/2006/relationships/image" Target="../media/image22.jpeg"/><Relationship Id="rId12" Type="http://schemas.openxmlformats.org/officeDocument/2006/relationships/tags" Target="../tags/tag121.xml"/><Relationship Id="rId11" Type="http://schemas.openxmlformats.org/officeDocument/2006/relationships/image" Target="../media/image21.jpeg"/><Relationship Id="rId10" Type="http://schemas.openxmlformats.org/officeDocument/2006/relationships/tags" Target="../tags/tag120.xml"/><Relationship Id="rId1" Type="http://schemas.openxmlformats.org/officeDocument/2006/relationships/tags" Target="../tags/tag11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37.xml"/><Relationship Id="rId8" Type="http://schemas.openxmlformats.org/officeDocument/2006/relationships/tags" Target="../tags/tag136.xml"/><Relationship Id="rId7" Type="http://schemas.openxmlformats.org/officeDocument/2006/relationships/tags" Target="../tags/tag135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2" Type="http://schemas.openxmlformats.org/officeDocument/2006/relationships/slideLayout" Target="../slideLayouts/slideLayout7.xml"/><Relationship Id="rId21" Type="http://schemas.openxmlformats.org/officeDocument/2006/relationships/image" Target="../media/image28.jpeg"/><Relationship Id="rId20" Type="http://schemas.openxmlformats.org/officeDocument/2006/relationships/tags" Target="../tags/tag144.xml"/><Relationship Id="rId2" Type="http://schemas.openxmlformats.org/officeDocument/2006/relationships/tags" Target="../tags/tag130.xml"/><Relationship Id="rId19" Type="http://schemas.openxmlformats.org/officeDocument/2006/relationships/image" Target="../media/image27.jpeg"/><Relationship Id="rId18" Type="http://schemas.openxmlformats.org/officeDocument/2006/relationships/tags" Target="../tags/tag143.xml"/><Relationship Id="rId17" Type="http://schemas.openxmlformats.org/officeDocument/2006/relationships/image" Target="../media/image4.GIF"/><Relationship Id="rId16" Type="http://schemas.openxmlformats.org/officeDocument/2006/relationships/tags" Target="../tags/tag142.xml"/><Relationship Id="rId15" Type="http://schemas.openxmlformats.org/officeDocument/2006/relationships/image" Target="../media/image3.GIF"/><Relationship Id="rId14" Type="http://schemas.openxmlformats.org/officeDocument/2006/relationships/tags" Target="../tags/tag141.xml"/><Relationship Id="rId13" Type="http://schemas.openxmlformats.org/officeDocument/2006/relationships/image" Target="../media/image26.jpeg"/><Relationship Id="rId12" Type="http://schemas.openxmlformats.org/officeDocument/2006/relationships/tags" Target="../tags/tag140.xml"/><Relationship Id="rId11" Type="http://schemas.openxmlformats.org/officeDocument/2006/relationships/tags" Target="../tags/tag139.xml"/><Relationship Id="rId10" Type="http://schemas.openxmlformats.org/officeDocument/2006/relationships/tags" Target="../tags/tag138.xml"/><Relationship Id="rId1" Type="http://schemas.openxmlformats.org/officeDocument/2006/relationships/tags" Target="../tags/tag12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53.xml"/><Relationship Id="rId8" Type="http://schemas.openxmlformats.org/officeDocument/2006/relationships/tags" Target="../tags/tag152.xml"/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29.png"/><Relationship Id="rId11" Type="http://schemas.openxmlformats.org/officeDocument/2006/relationships/tags" Target="../tags/tag155.xml"/><Relationship Id="rId10" Type="http://schemas.openxmlformats.org/officeDocument/2006/relationships/tags" Target="../tags/tag154.xml"/><Relationship Id="rId1" Type="http://schemas.openxmlformats.org/officeDocument/2006/relationships/tags" Target="../tags/tag14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64.xml"/><Relationship Id="rId8" Type="http://schemas.openxmlformats.org/officeDocument/2006/relationships/tags" Target="../tags/tag163.xml"/><Relationship Id="rId7" Type="http://schemas.openxmlformats.org/officeDocument/2006/relationships/tags" Target="../tags/tag162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171.xml"/><Relationship Id="rId15" Type="http://schemas.openxmlformats.org/officeDocument/2006/relationships/tags" Target="../tags/tag170.xml"/><Relationship Id="rId14" Type="http://schemas.openxmlformats.org/officeDocument/2006/relationships/tags" Target="../tags/tag169.xml"/><Relationship Id="rId13" Type="http://schemas.openxmlformats.org/officeDocument/2006/relationships/tags" Target="../tags/tag168.xml"/><Relationship Id="rId12" Type="http://schemas.openxmlformats.org/officeDocument/2006/relationships/tags" Target="../tags/tag167.xml"/><Relationship Id="rId11" Type="http://schemas.openxmlformats.org/officeDocument/2006/relationships/tags" Target="../tags/tag166.xml"/><Relationship Id="rId10" Type="http://schemas.openxmlformats.org/officeDocument/2006/relationships/tags" Target="../tags/tag165.xml"/><Relationship Id="rId1" Type="http://schemas.openxmlformats.org/officeDocument/2006/relationships/tags" Target="../tags/tag1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文本框 7168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800100"/>
            <a:ext cx="12192000" cy="27393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3200" b="1" dirty="0">
                <a:solidFill>
                  <a:srgbClr val="314274"/>
                </a:solidFill>
              </a:rPr>
              <a:t>第一单元    探索世界与追求真理</a:t>
            </a:r>
            <a:endParaRPr lang="zh-CN" altLang="en-US" sz="3200" b="1" dirty="0">
              <a:solidFill>
                <a:srgbClr val="314274"/>
              </a:solidFill>
            </a:endParaRPr>
          </a:p>
          <a:p>
            <a:pPr algn="ctr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3200" b="1" dirty="0">
                <a:solidFill>
                  <a:srgbClr val="314274"/>
                </a:solidFill>
                <a:sym typeface="+mn-ea"/>
              </a:rPr>
              <a:t>第二课    探究世界的本质</a:t>
            </a:r>
            <a:endParaRPr lang="zh-CN" altLang="en-US" sz="3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 fontAlgn="auto">
              <a:lnSpc>
                <a:spcPct val="150000"/>
              </a:lnSpc>
              <a:spcBef>
                <a:spcPct val="0"/>
              </a:spcBef>
            </a:pPr>
            <a:r>
              <a:rPr lang="en-US" altLang="zh-CN" sz="5400" b="1" dirty="0">
                <a:solidFill>
                  <a:srgbClr val="314274"/>
                </a:solidFill>
                <a:sym typeface="+mn-ea"/>
              </a:rPr>
              <a:t>2.2</a:t>
            </a:r>
            <a:r>
              <a:rPr lang="zh-CN" altLang="en-US" sz="5400" b="1" dirty="0">
                <a:solidFill>
                  <a:srgbClr val="314274"/>
                </a:solidFill>
                <a:sym typeface="+mn-ea"/>
              </a:rPr>
              <a:t>  运动的规律性</a:t>
            </a:r>
            <a:endParaRPr lang="zh-CN" altLang="en-US" sz="5400" b="1" dirty="0">
              <a:solidFill>
                <a:srgbClr val="314274"/>
              </a:solidFill>
              <a:sym typeface="+mn-ea"/>
            </a:endParaRPr>
          </a:p>
        </p:txBody>
      </p:sp>
      <p:sp>
        <p:nvSpPr>
          <p:cNvPr id="1048587" name="矩形 2"/>
          <p:cNvSpPr/>
          <p:nvPr/>
        </p:nvSpPr>
        <p:spPr>
          <a:xfrm>
            <a:off x="0" y="5610225"/>
            <a:ext cx="12192000" cy="561975"/>
          </a:xfrm>
          <a:prstGeom prst="rect">
            <a:avLst/>
          </a:prstGeom>
        </p:spPr>
        <p:txBody>
          <a:bodyPr wrap="square">
            <a:spAutoFit/>
          </a:bodyPr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文本框 4"/>
          <p:cNvSpPr txBox="1"/>
          <p:nvPr>
            <p:custDataLst>
              <p:tags r:id="rId1"/>
            </p:custDataLst>
          </p:nvPr>
        </p:nvSpPr>
        <p:spPr>
          <a:xfrm>
            <a:off x="447508" y="157174"/>
            <a:ext cx="3452673" cy="5221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一、规律是客观的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63" name="Text Box 2"/>
          <p:cNvSpPr txBox="1"/>
          <p:nvPr>
            <p:custDataLst>
              <p:tags r:id="rId2"/>
            </p:custDataLst>
          </p:nvPr>
        </p:nvSpPr>
        <p:spPr>
          <a:xfrm>
            <a:off x="447675" y="679450"/>
            <a:ext cx="39725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altLang="zh-CN" sz="3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zh-CN" sz="3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物质和运动的关系</a:t>
            </a:r>
            <a:endParaRPr lang="zh-CN" altLang="zh-CN" sz="32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6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7202" y="1262942"/>
            <a:ext cx="5006658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）运动是物质的运动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1048665" name="Rectangle 4"/>
          <p:cNvSpPr/>
          <p:nvPr>
            <p:custDataLst>
              <p:tags r:id="rId4"/>
            </p:custDataLst>
          </p:nvPr>
        </p:nvSpPr>
        <p:spPr>
          <a:xfrm>
            <a:off x="5420360" y="4366895"/>
            <a:ext cx="319405" cy="5619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endParaRPr lang="zh-CN" altLang="en-US" sz="3060" b="1">
              <a:solidFill>
                <a:schemeClr val="tx2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48666" name="Text Box 7"/>
          <p:cNvSpPr txBox="1"/>
          <p:nvPr>
            <p:custDataLst>
              <p:tags r:id="rId5"/>
            </p:custDataLst>
          </p:nvPr>
        </p:nvSpPr>
        <p:spPr>
          <a:xfrm>
            <a:off x="4510405" y="1800542"/>
            <a:ext cx="6433820" cy="472441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63500" dir="3187806" algn="ctr" rotWithShape="0">
              <a:schemeClr val="tx1"/>
            </a:outerShdw>
          </a:effectLst>
        </p:spPr>
        <p:txBody>
          <a:bodyPr wrap="square" anchor="ctr">
            <a:spAutoFit/>
          </a:bodyPr>
          <a:p>
            <a:pPr algn="ctr" eaLnBrk="0" hangingPunct="0">
              <a:buSzTx/>
              <a:buFont typeface="Arial" panose="020B0604020202020204" pitchFamily="34" charset="0"/>
            </a:pPr>
            <a:r>
              <a:rPr lang="zh-CN" altLang="en-US" sz="268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自然界是运动变化的</a:t>
            </a:r>
            <a:endParaRPr lang="zh-CN" altLang="en-US" sz="268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67" name="Text Box 8"/>
          <p:cNvSpPr txBox="1"/>
          <p:nvPr>
            <p:custDataLst>
              <p:tags r:id="rId6"/>
            </p:custDataLst>
          </p:nvPr>
        </p:nvSpPr>
        <p:spPr>
          <a:xfrm>
            <a:off x="4510405" y="3192462"/>
            <a:ext cx="6480810" cy="472441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53882" dir="2699999" algn="ctr" rotWithShape="0">
              <a:schemeClr val="tx1"/>
            </a:outerShdw>
          </a:effectLst>
        </p:spPr>
        <p:txBody>
          <a:bodyPr wrap="square" anchor="ctr">
            <a:spAutoFit/>
          </a:bodyPr>
          <a:p>
            <a:pPr algn="ctr" eaLnBrk="0" hangingPunct="0">
              <a:buSzTx/>
              <a:buFont typeface="Arial" panose="020B0604020202020204" pitchFamily="34" charset="0"/>
            </a:pPr>
            <a:r>
              <a:rPr lang="zh-CN" altLang="en-US" sz="268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人类社会是运动变化的</a:t>
            </a:r>
            <a:endParaRPr lang="zh-CN" altLang="en-US" sz="268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68" name="Text Box 9"/>
          <p:cNvSpPr txBox="1"/>
          <p:nvPr>
            <p:custDataLst>
              <p:tags r:id="rId7"/>
            </p:custDataLst>
          </p:nvPr>
        </p:nvSpPr>
        <p:spPr>
          <a:xfrm>
            <a:off x="4510405" y="4411662"/>
            <a:ext cx="6534150" cy="472441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53882" dir="2699999" algn="ctr" rotWithShape="0">
              <a:schemeClr val="tx1"/>
            </a:outerShdw>
          </a:effectLst>
        </p:spPr>
        <p:txBody>
          <a:bodyPr wrap="square" anchor="ctr">
            <a:spAutoFit/>
          </a:bodyPr>
          <a:p>
            <a:pPr algn="ctr" eaLnBrk="0" hangingPunct="0">
              <a:buSzTx/>
              <a:buFont typeface="Arial" panose="020B0604020202020204" pitchFamily="34" charset="0"/>
            </a:pPr>
            <a:r>
              <a:rPr lang="zh-CN" altLang="en-US" sz="2680">
                <a:latin typeface="微软雅黑" panose="020B0503020204020204" pitchFamily="34" charset="-122"/>
                <a:ea typeface="微软雅黑" panose="020B0503020204020204" pitchFamily="34" charset="-122"/>
              </a:rPr>
              <a:t>人的思维是运动变化的</a:t>
            </a:r>
            <a:endParaRPr lang="zh-CN" altLang="en-US" sz="268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9" name="Group 7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644525" y="1922780"/>
            <a:ext cx="3232150" cy="1183640"/>
            <a:chOff x="0" y="-1"/>
            <a:chExt cx="3387" cy="3181"/>
          </a:xfrm>
        </p:grpSpPr>
        <p:pic>
          <p:nvPicPr>
            <p:cNvPr id="2097181" name="Picture 12" descr="天空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 cstate="email"/>
            <a:srcRect/>
            <a:stretch>
              <a:fillRect/>
            </a:stretch>
          </p:blipFill>
          <p:spPr>
            <a:xfrm>
              <a:off x="0" y="-1"/>
              <a:ext cx="3387" cy="3181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2097182" name="Picture 13" descr="地球自转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 cstate="email"/>
            <a:stretch>
              <a:fillRect/>
            </a:stretch>
          </p:blipFill>
          <p:spPr>
            <a:xfrm>
              <a:off x="142" y="353"/>
              <a:ext cx="924" cy="14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97183" name="Picture 15" descr="BIRDTRAN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1249" y="590"/>
              <a:ext cx="855" cy="85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97184" name="Picture 19" descr="豹子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1359" y="1171"/>
              <a:ext cx="1589" cy="145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48669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497070" y="2397125"/>
            <a:ext cx="7694930" cy="472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68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运动载体：</a:t>
            </a:r>
            <a:r>
              <a:rPr kumimoji="0" lang="zh-CN" altLang="en-US" sz="268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宏观物体、微观粒子、生命</a:t>
            </a:r>
            <a:r>
              <a:rPr kumimoji="0" lang="zh-CN" altLang="en-US" sz="268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有机体等</a:t>
            </a:r>
            <a:endParaRPr kumimoji="0" lang="zh-CN" altLang="en-US" sz="268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1048670" name="Text Box 19"/>
          <p:cNvSpPr txBox="1"/>
          <p:nvPr>
            <p:custDataLst>
              <p:tags r:id="rId18"/>
            </p:custDataLst>
          </p:nvPr>
        </p:nvSpPr>
        <p:spPr>
          <a:xfrm>
            <a:off x="4510405" y="3841750"/>
            <a:ext cx="3721100" cy="4724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68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运动载体：</a:t>
            </a:r>
            <a:r>
              <a:rPr lang="zh-CN" altLang="en-US" sz="2680" b="1">
                <a:solidFill>
                  <a:srgbClr val="000099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生产方式</a:t>
            </a:r>
            <a:r>
              <a:rPr lang="zh-CN" altLang="en-US" sz="2680" b="1">
                <a:solidFill>
                  <a:srgbClr val="008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endParaRPr lang="zh-CN" altLang="en-US" sz="2680" b="1">
              <a:solidFill>
                <a:srgbClr val="008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48671" name="Text Box 20"/>
          <p:cNvSpPr txBox="1"/>
          <p:nvPr>
            <p:custDataLst>
              <p:tags r:id="rId19"/>
            </p:custDataLst>
          </p:nvPr>
        </p:nvSpPr>
        <p:spPr>
          <a:xfrm>
            <a:off x="4510405" y="5045710"/>
            <a:ext cx="3340100" cy="4724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68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运动载体：</a:t>
            </a:r>
            <a:r>
              <a:rPr lang="zh-CN" altLang="en-US" sz="2680" b="1">
                <a:solidFill>
                  <a:srgbClr val="000099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人 脑</a:t>
            </a:r>
            <a:endParaRPr lang="zh-CN" altLang="en-US" sz="2680" b="1">
              <a:solidFill>
                <a:srgbClr val="000099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48672" name="Text Box 14"/>
          <p:cNvSpPr txBox="1"/>
          <p:nvPr>
            <p:custDataLst>
              <p:tags r:id="rId20"/>
            </p:custDataLst>
          </p:nvPr>
        </p:nvSpPr>
        <p:spPr>
          <a:xfrm>
            <a:off x="257175" y="5549265"/>
            <a:ext cx="11311890" cy="14249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060" b="1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华文中宋" panose="02010600040101010101" pitchFamily="2" charset="-122"/>
                <a:sym typeface="+mn-ea"/>
              </a:rPr>
              <a:t>①物质是运动</a:t>
            </a:r>
            <a:r>
              <a:rPr lang="zh-CN" altLang="en-US" sz="3060" b="1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的承担者</a:t>
            </a:r>
            <a:endParaRPr kumimoji="0" lang="zh-CN" altLang="en-US" sz="306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  <a:p>
            <a:r>
              <a:rPr lang="zh-CN" altLang="en-US" sz="3060" b="1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charset="0"/>
              </a:rPr>
              <a:t>②</a:t>
            </a:r>
            <a:r>
              <a:rPr lang="zh-CN" altLang="en-US" sz="3060" b="1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华文中宋" panose="02010600040101010101" pitchFamily="2" charset="-122"/>
              </a:rPr>
              <a:t>脱离物质的运动是根本不存在的。</a:t>
            </a:r>
            <a:r>
              <a:rPr lang="zh-CN" altLang="en-US" sz="306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反对：</a:t>
            </a:r>
            <a:r>
              <a:rPr lang="zh-CN" altLang="en-US" sz="3060" b="1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离开物质谈运动。</a:t>
            </a:r>
            <a:r>
              <a:rPr lang="zh-CN" altLang="en-US" sz="306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（唯心主义）</a:t>
            </a:r>
            <a:endParaRPr lang="zh-CN" altLang="en-US" sz="306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85" name="图片 1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 cstate="email"/>
          <a:srcRect/>
          <a:stretch>
            <a:fillRect/>
          </a:stretch>
        </p:blipFill>
        <p:spPr>
          <a:xfrm>
            <a:off x="553720" y="3184525"/>
            <a:ext cx="3325495" cy="1160780"/>
          </a:xfrm>
          <a:prstGeom prst="rect">
            <a:avLst/>
          </a:prstGeom>
        </p:spPr>
      </p:pic>
      <p:pic>
        <p:nvPicPr>
          <p:cNvPr id="2097186" name="图片 2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 cstate="email"/>
          <a:srcRect/>
          <a:stretch>
            <a:fillRect/>
          </a:stretch>
        </p:blipFill>
        <p:spPr>
          <a:xfrm>
            <a:off x="553720" y="4345305"/>
            <a:ext cx="3325495" cy="1203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4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3" grpId="0"/>
      <p:bldP spid="1048664" grpId="0"/>
      <p:bldP spid="10486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ext Box 2"/>
          <p:cNvSpPr txBox="1"/>
          <p:nvPr>
            <p:custDataLst>
              <p:tags r:id="rId1"/>
            </p:custDataLst>
          </p:nvPr>
        </p:nvSpPr>
        <p:spPr>
          <a:xfrm>
            <a:off x="447675" y="679450"/>
            <a:ext cx="87153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zh-CN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（二）规律的客观性</a:t>
            </a:r>
            <a:endParaRPr lang="en-US" altLang="zh-CN" sz="2800" b="1">
              <a:solidFill>
                <a:srgbClr val="000099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48674" name="文本框 4"/>
          <p:cNvSpPr txBox="1"/>
          <p:nvPr>
            <p:custDataLst>
              <p:tags r:id="rId2"/>
            </p:custDataLst>
          </p:nvPr>
        </p:nvSpPr>
        <p:spPr>
          <a:xfrm>
            <a:off x="447508" y="157174"/>
            <a:ext cx="3452673" cy="5221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一、规律是客观的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75" name="文本框 1"/>
          <p:cNvSpPr txBox="1"/>
          <p:nvPr>
            <p:custDataLst>
              <p:tags r:id="rId3"/>
            </p:custDataLst>
          </p:nvPr>
        </p:nvSpPr>
        <p:spPr>
          <a:xfrm>
            <a:off x="284480" y="2128520"/>
            <a:ext cx="11623675" cy="23520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r>
              <a:rPr lang="en-US" altLang="zh-CN" sz="2800" b="1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	</a:t>
            </a:r>
            <a:r>
              <a:rPr lang="zh-CN" altLang="en-US" sz="2400" b="1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元素的发现经历了漫长的过程。最初出现在化学元素周期表上的元素只有63种，人们按照元素有规律的变化推论，世界上应该还有更多的元素，因而在周期表上给还未找到的元素留下了它们各自的“空位”。光谱技术出现后，空位上的元素先后被发现。</a:t>
            </a:r>
            <a:endParaRPr lang="zh-CN" altLang="en-US" sz="2400" b="1" dirty="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r>
              <a:rPr lang="en-US" altLang="zh-CN" sz="2400" b="1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	</a:t>
            </a:r>
            <a:r>
              <a:rPr lang="zh-CN" altLang="en-US" sz="2400" b="1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到目前为止，化学元素周期表上已经有118种元素，其中有一些元素是人工制造的放射性元素。</a:t>
            </a:r>
            <a:endParaRPr lang="zh-CN" altLang="en-US" sz="2400" b="1" dirty="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r>
              <a:rPr lang="en-US" altLang="zh-CN" sz="2800" b="1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	</a:t>
            </a:r>
            <a:r>
              <a:rPr lang="zh-CN" altLang="en-US" sz="2800" b="1" dirty="0">
                <a:solidFill>
                  <a:srgbClr val="00206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人类根据什么发现或制造出新的元素？</a:t>
            </a:r>
            <a:endParaRPr lang="zh-CN" altLang="en-US" sz="2800" b="1" dirty="0">
              <a:solidFill>
                <a:srgbClr val="00206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1048676" name="对角圆角矩形 3"/>
          <p:cNvSpPr/>
          <p:nvPr>
            <p:custDataLst>
              <p:tags r:id="rId4"/>
            </p:custDataLst>
          </p:nvPr>
        </p:nvSpPr>
        <p:spPr>
          <a:xfrm>
            <a:off x="817245" y="1302385"/>
            <a:ext cx="2892425" cy="648970"/>
          </a:xfrm>
          <a:prstGeom prst="round2Diag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tx1"/>
                </a:solidFill>
              </a:rPr>
              <a:t>阅读与思考</a:t>
            </a:r>
            <a:endParaRPr lang="zh-CN" altLang="en-US" sz="2800" b="1">
              <a:solidFill>
                <a:schemeClr val="tx1"/>
              </a:solidFill>
            </a:endParaRPr>
          </a:p>
        </p:txBody>
      </p:sp>
      <p:sp>
        <p:nvSpPr>
          <p:cNvPr id="1048677" name="矩形 2"/>
          <p:cNvSpPr/>
          <p:nvPr>
            <p:custDataLst>
              <p:tags r:id="rId5"/>
            </p:custDataLst>
          </p:nvPr>
        </p:nvSpPr>
        <p:spPr>
          <a:xfrm flipV="1">
            <a:off x="817245" y="1951355"/>
            <a:ext cx="10847070" cy="1771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78" name="文本框 5"/>
          <p:cNvSpPr txBox="1"/>
          <p:nvPr>
            <p:custDataLst>
              <p:tags r:id="rId6"/>
            </p:custDataLst>
          </p:nvPr>
        </p:nvSpPr>
        <p:spPr>
          <a:xfrm>
            <a:off x="817245" y="5253990"/>
            <a:ext cx="16897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C00000"/>
                </a:solidFill>
              </a:rPr>
              <a:t>规律</a:t>
            </a:r>
            <a:endParaRPr lang="zh-CN" altLang="en-US" sz="2800" b="1">
              <a:solidFill>
                <a:srgbClr val="C00000"/>
              </a:solidFill>
            </a:endParaRPr>
          </a:p>
        </p:txBody>
      </p:sp>
      <p:sp>
        <p:nvSpPr>
          <p:cNvPr id="1048679" name="文本框 6"/>
          <p:cNvSpPr txBox="1"/>
          <p:nvPr>
            <p:custDataLst>
              <p:tags r:id="rId7"/>
            </p:custDataLst>
          </p:nvPr>
        </p:nvSpPr>
        <p:spPr>
          <a:xfrm>
            <a:off x="2157730" y="5284470"/>
            <a:ext cx="8510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</a:rPr>
              <a:t>物质运动不是杂乱无章的，而是有其客观规律的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pic>
        <p:nvPicPr>
          <p:cNvPr id="2097187" name="图片 4" descr="53b39e72df17e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 cstate="email"/>
          <a:stretch>
            <a:fillRect/>
          </a:stretch>
        </p:blipFill>
        <p:spPr>
          <a:xfrm>
            <a:off x="10381615" y="4221480"/>
            <a:ext cx="1777365" cy="26365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Rectangle 2"/>
          <p:cNvSpPr/>
          <p:nvPr>
            <p:custDataLst>
              <p:tags r:id="rId1"/>
            </p:custDataLst>
          </p:nvPr>
        </p:nvSpPr>
        <p:spPr>
          <a:xfrm>
            <a:off x="464185" y="1697990"/>
            <a:ext cx="11263630" cy="7372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 fontAlgn="auto">
              <a:lnSpc>
                <a:spcPct val="150000"/>
              </a:lnSpc>
              <a:buClr>
                <a:schemeClr val="folHlink"/>
              </a:buClr>
              <a:buSzPct val="85000"/>
              <a:buFont typeface="Wingdings 2" panose="05020102010507070707" pitchFamily="18" charset="2"/>
            </a:pPr>
            <a:r>
              <a:rPr lang="en-US" altLang="zh-CN" sz="2800" b="1">
                <a:solidFill>
                  <a:srgbClr val="000099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规律的含义：</a:t>
            </a:r>
            <a:r>
              <a:rPr lang="zh-CN" altLang="en-US" sz="2800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事物运动过程中</a:t>
            </a:r>
            <a:r>
              <a:rPr lang="zh-CN" altLang="en-US" sz="2800" b="1" u="sng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固有的</a:t>
            </a:r>
            <a:r>
              <a:rPr lang="zh-CN" altLang="en-US" sz="2800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2800" b="1" u="sng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本质的</a:t>
            </a:r>
            <a:r>
              <a:rPr lang="zh-CN" altLang="en-US" sz="2800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2800" b="1" u="sng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必然的、稳定的</a:t>
            </a:r>
            <a:r>
              <a:rPr lang="zh-CN" altLang="en-US" sz="2800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联系。</a:t>
            </a:r>
            <a:endParaRPr lang="zh-CN" altLang="en-US" sz="2800" b="1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48681" name="AutoShape 6"/>
          <p:cNvSpPr/>
          <p:nvPr>
            <p:custDataLst>
              <p:tags r:id="rId2"/>
            </p:custDataLst>
          </p:nvPr>
        </p:nvSpPr>
        <p:spPr>
          <a:xfrm>
            <a:off x="3337365" y="2549525"/>
            <a:ext cx="2926275" cy="512445"/>
          </a:xfrm>
          <a:prstGeom prst="wedgeRoundRectCallout">
            <a:avLst>
              <a:gd name="adj1" fmla="val 35158"/>
              <a:gd name="adj2" fmla="val -104894"/>
              <a:gd name="adj3" fmla="val 16667"/>
            </a:avLst>
          </a:prstGeom>
          <a:solidFill>
            <a:srgbClr val="FFFF00"/>
          </a:solidFill>
          <a:ln w="9525" cap="flat" cmpd="sng">
            <a:noFill/>
            <a:prstDash val="sysDot"/>
            <a:miter/>
            <a:headEnd type="none" w="med" len="med"/>
            <a:tailEnd type="none" w="med" len="med"/>
          </a:ln>
        </p:spPr>
        <p:txBody>
          <a:bodyPr anchor="t"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不是主观臆造的</a:t>
            </a:r>
            <a:endParaRPr lang="zh-CN" altLang="en-US" sz="2800" b="1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48682" name="AutoShape 3"/>
          <p:cNvSpPr/>
          <p:nvPr>
            <p:custDataLst>
              <p:tags r:id="rId3"/>
            </p:custDataLst>
          </p:nvPr>
        </p:nvSpPr>
        <p:spPr>
          <a:xfrm>
            <a:off x="6432208" y="1153795"/>
            <a:ext cx="1987110" cy="544195"/>
          </a:xfrm>
          <a:prstGeom prst="wedgeRoundRectCallout">
            <a:avLst>
              <a:gd name="adj1" fmla="val -14251"/>
              <a:gd name="adj2" fmla="val 93937"/>
              <a:gd name="adj3" fmla="val 16667"/>
            </a:avLst>
          </a:prstGeom>
          <a:solidFill>
            <a:srgbClr val="FFFF00"/>
          </a:solidFill>
          <a:ln w="9525" cap="flat" cmpd="sng">
            <a:noFill/>
            <a:prstDash val="sysDot"/>
            <a:miter/>
            <a:headEnd type="none" w="med" len="med"/>
            <a:tailEnd type="none" w="med" len="med"/>
          </a:ln>
        </p:spPr>
        <p:txBody>
          <a:bodyPr anchor="t"/>
          <a:p>
            <a:r>
              <a:rPr lang="zh-CN" altLang="en-US" sz="2800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不是现象</a:t>
            </a:r>
            <a:endParaRPr lang="zh-CN" altLang="en-US" sz="2800" b="1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48683" name="AutoShape 6"/>
          <p:cNvSpPr/>
          <p:nvPr>
            <p:custDataLst>
              <p:tags r:id="rId4"/>
            </p:custDataLst>
          </p:nvPr>
        </p:nvSpPr>
        <p:spPr>
          <a:xfrm>
            <a:off x="6720840" y="2549525"/>
            <a:ext cx="2431415" cy="512445"/>
          </a:xfrm>
          <a:prstGeom prst="wedgeRoundRectCallout">
            <a:avLst>
              <a:gd name="adj1" fmla="val 34008"/>
              <a:gd name="adj2" fmla="val -114560"/>
              <a:gd name="adj3" fmla="val 16667"/>
            </a:avLst>
          </a:prstGeom>
          <a:solidFill>
            <a:srgbClr val="FFFF00"/>
          </a:solidFill>
          <a:ln w="9525" cap="flat" cmpd="sng">
            <a:noFill/>
            <a:prstDash val="sysDot"/>
            <a:miter/>
            <a:headEnd type="none" w="med" len="med"/>
            <a:tailEnd type="none" w="med" len="med"/>
          </a:ln>
        </p:spPr>
        <p:txBody>
          <a:bodyPr anchor="t"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不是偶然的</a:t>
            </a:r>
            <a:endParaRPr lang="zh-CN" altLang="en-US" sz="2800" b="1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48684" name="AutoShape 3"/>
          <p:cNvSpPr/>
          <p:nvPr>
            <p:custDataLst>
              <p:tags r:id="rId5"/>
            </p:custDataLst>
          </p:nvPr>
        </p:nvSpPr>
        <p:spPr>
          <a:xfrm>
            <a:off x="9303385" y="1122680"/>
            <a:ext cx="2200910" cy="544195"/>
          </a:xfrm>
          <a:prstGeom prst="wedgeRoundRectCallout">
            <a:avLst>
              <a:gd name="adj1" fmla="val -14252"/>
              <a:gd name="adj2" fmla="val 90956"/>
              <a:gd name="adj3" fmla="val 16667"/>
            </a:avLst>
          </a:prstGeom>
          <a:solidFill>
            <a:srgbClr val="FFFF00"/>
          </a:solidFill>
          <a:ln w="9525" cap="flat" cmpd="sng">
            <a:noFill/>
            <a:prstDash val="sysDot"/>
            <a:miter/>
            <a:headEnd type="none" w="med" len="med"/>
            <a:tailEnd type="none" w="med" len="med"/>
          </a:ln>
        </p:spPr>
        <p:txBody>
          <a:bodyPr anchor="t"/>
          <a:p>
            <a:r>
              <a:rPr lang="zh-CN" altLang="en-US" sz="2800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不是易变的</a:t>
            </a:r>
            <a:endParaRPr lang="zh-CN" altLang="en-US" sz="2800" b="1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48685" name="Text Box 2"/>
          <p:cNvSpPr txBox="1"/>
          <p:nvPr>
            <p:custDataLst>
              <p:tags r:id="rId6"/>
            </p:custDataLst>
          </p:nvPr>
        </p:nvSpPr>
        <p:spPr>
          <a:xfrm>
            <a:off x="436880" y="805180"/>
            <a:ext cx="87153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zh-CN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（二）规律的客观性</a:t>
            </a:r>
            <a:endParaRPr lang="en-US" altLang="zh-CN" sz="2800" b="1">
              <a:solidFill>
                <a:srgbClr val="000099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48686" name="文本框 4"/>
          <p:cNvSpPr txBox="1"/>
          <p:nvPr>
            <p:custDataLst>
              <p:tags r:id="rId7"/>
            </p:custDataLst>
          </p:nvPr>
        </p:nvSpPr>
        <p:spPr>
          <a:xfrm>
            <a:off x="447508" y="157174"/>
            <a:ext cx="3452673" cy="5221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一、规律是客观的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87" name="Text Box 4">
            <a:hlinkClick r:id="rId8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371475" y="4310380"/>
            <a:ext cx="9309735" cy="5219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tx1">
                    <a:lumMod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微软雅黑" panose="020B0503020204020204" pitchFamily="34" charset="-122"/>
              </a:rPr>
              <a:t>②</a:t>
            </a:r>
            <a:r>
              <a:rPr lang="zh-CN" altLang="en-US" sz="2800" b="1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规律具有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普遍性</a:t>
            </a:r>
            <a:r>
              <a:rPr lang="zh-CN" altLang="en-US" sz="280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80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88" name="Rectangle 6"/>
          <p:cNvSpPr/>
          <p:nvPr>
            <p:custDataLst>
              <p:tags r:id="rId10"/>
            </p:custDataLst>
          </p:nvPr>
        </p:nvSpPr>
        <p:spPr>
          <a:xfrm>
            <a:off x="269875" y="2806065"/>
            <a:ext cx="32981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b="1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）规律的特点</a:t>
            </a:r>
            <a:endParaRPr lang="zh-CN" altLang="en-US" sz="2800" b="1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89" name="Text Box 8"/>
          <p:cNvSpPr txBox="1"/>
          <p:nvPr>
            <p:custDataLst>
              <p:tags r:id="rId11"/>
            </p:custDataLst>
          </p:nvPr>
        </p:nvSpPr>
        <p:spPr>
          <a:xfrm>
            <a:off x="269875" y="3850005"/>
            <a:ext cx="124764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规律的存在和发生作用是不以人的意志为转移的，</a:t>
            </a:r>
            <a:r>
              <a:rPr lang="zh-CN" altLang="en-US" sz="2400" b="1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既不能被创造也不能被消灭。</a:t>
            </a:r>
            <a:endParaRPr lang="zh-CN" altLang="en-US" sz="2400" b="1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90" name="文本框 1"/>
          <p:cNvSpPr txBox="1"/>
          <p:nvPr>
            <p:custDataLst>
              <p:tags r:id="rId12"/>
            </p:custDataLst>
          </p:nvPr>
        </p:nvSpPr>
        <p:spPr>
          <a:xfrm>
            <a:off x="371475" y="3328035"/>
            <a:ext cx="3452495" cy="5219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2800" b="1">
                <a:solidFill>
                  <a:schemeClr val="tx1">
                    <a:lumMod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①</a:t>
            </a:r>
            <a:r>
              <a:rPr lang="zh-CN" altLang="en-US" sz="2800" b="1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规律具有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客观性</a:t>
            </a:r>
            <a:endParaRPr lang="zh-CN" altLang="en-US" sz="2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48691" name="Text Box 5"/>
          <p:cNvSpPr txBox="1"/>
          <p:nvPr>
            <p:custDataLst>
              <p:tags r:id="rId13"/>
            </p:custDataLst>
          </p:nvPr>
        </p:nvSpPr>
        <p:spPr>
          <a:xfrm>
            <a:off x="464185" y="5994400"/>
            <a:ext cx="10117455" cy="5219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方法论：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必须尊重规律，按客观规律办事，而不能违背规律。</a:t>
            </a:r>
            <a:endParaRPr lang="zh-CN" altLang="en-US" sz="2800" b="1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48692" name="Text Box 7"/>
          <p:cNvSpPr txBox="1"/>
          <p:nvPr>
            <p:custDataLst>
              <p:tags r:id="rId14"/>
            </p:custDataLst>
          </p:nvPr>
        </p:nvSpPr>
        <p:spPr>
          <a:xfrm>
            <a:off x="269875" y="4832350"/>
            <a:ext cx="11369675" cy="97853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ts val="3460"/>
              </a:lnSpc>
              <a:spcAft>
                <a:spcPts val="1200"/>
              </a:spcAft>
            </a:pPr>
            <a:r>
              <a:rPr lang="zh-CN" altLang="en-US" sz="2400" b="1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自然界、人类社会和</a:t>
            </a:r>
            <a:r>
              <a:rPr lang="zh-CN" altLang="en-US" sz="2400" b="1" u="sng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人的思维</a:t>
            </a:r>
            <a:r>
              <a:rPr lang="zh-CN" altLang="en-US" sz="2400" b="1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，在其运动、变化和发展过程中，都有其固有的规律。没有规律的物质运动是不存在的，没有规律的世界是不可思议的。</a:t>
            </a:r>
            <a:endParaRPr lang="zh-CN" altLang="en-US" sz="2400" b="1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4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4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4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4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4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4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1" grpId="0" animBg="1"/>
      <p:bldP spid="1048682" grpId="0" animBg="1"/>
      <p:bldP spid="1048683" grpId="0" animBg="1"/>
      <p:bldP spid="1048684" grpId="0" animBg="1"/>
      <p:bldP spid="1048687" grpId="0" animBg="1"/>
      <p:bldP spid="1048688" grpId="0"/>
      <p:bldP spid="1048689" grpId="0"/>
      <p:bldP spid="1048690" grpId="0" animBg="1"/>
      <p:bldP spid="1048691" grpId="0" animBg="1"/>
      <p:bldP spid="10486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文本框 1"/>
          <p:cNvSpPr txBox="1"/>
          <p:nvPr>
            <p:custDataLst>
              <p:tags r:id="rId1"/>
            </p:custDataLst>
          </p:nvPr>
        </p:nvSpPr>
        <p:spPr>
          <a:xfrm>
            <a:off x="149225" y="1512570"/>
            <a:ext cx="11892915" cy="250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en-US" altLang="zh-CN" sz="54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ctr"/>
            <a:r>
              <a:rPr lang="zh-CN" altLang="en-US" sz="5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二、</a:t>
            </a:r>
            <a:r>
              <a:rPr lang="en-US" altLang="zh-CN" sz="5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5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正确发挥主观能动性 </a:t>
            </a:r>
            <a:endParaRPr lang="zh-CN" altLang="en-US" sz="1400" dirty="0"/>
          </a:p>
          <a:p>
            <a:endParaRPr lang="zh-CN" altLang="en-US" sz="1400" dirty="0"/>
          </a:p>
          <a:p>
            <a:endParaRPr lang="zh-CN" altLang="en-US" sz="1400" dirty="0"/>
          </a:p>
          <a:p>
            <a:endParaRPr lang="zh-CN" altLang="en-US" sz="1400" dirty="0"/>
          </a:p>
          <a:p>
            <a:endParaRPr lang="zh-CN" alt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Text Box 2"/>
          <p:cNvSpPr txBox="1"/>
          <p:nvPr>
            <p:custDataLst>
              <p:tags r:id="rId1"/>
            </p:custDataLst>
          </p:nvPr>
        </p:nvSpPr>
        <p:spPr>
          <a:xfrm>
            <a:off x="564515" y="732790"/>
            <a:ext cx="87153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</a:t>
            </a:r>
            <a:r>
              <a:rPr lang="zh-CN" altLang="en-US" sz="2800" b="1" dirty="0">
                <a:solidFill>
                  <a:srgbClr val="F43308"/>
                </a:solidFill>
                <a:sym typeface="+mn-ea"/>
              </a:rPr>
              <a:t>人能够能动地认识世界</a:t>
            </a:r>
            <a:endParaRPr lang="en-US" altLang="zh-CN" sz="2800" b="1" dirty="0">
              <a:solidFill>
                <a:srgbClr val="000099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48695" name="文本框 18"/>
          <p:cNvSpPr txBox="1"/>
          <p:nvPr>
            <p:custDataLst>
              <p:tags r:id="rId2"/>
            </p:custDataLst>
          </p:nvPr>
        </p:nvSpPr>
        <p:spPr>
          <a:xfrm>
            <a:off x="564515" y="149225"/>
            <a:ext cx="66363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二、正确发挥主观能动性</a:t>
            </a:r>
            <a:endParaRPr lang="zh-CN" altLang="en-US" sz="3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4" name="组合 6"/>
          <p:cNvGrpSpPr/>
          <p:nvPr>
            <p:custDataLst>
              <p:tags r:id="rId3"/>
            </p:custDataLst>
          </p:nvPr>
        </p:nvGrpSpPr>
        <p:grpSpPr>
          <a:xfrm>
            <a:off x="1754470" y="1734820"/>
            <a:ext cx="6335395" cy="1977390"/>
            <a:chOff x="3418" y="2546"/>
            <a:chExt cx="9977" cy="3114"/>
          </a:xfrm>
        </p:grpSpPr>
        <p:sp>
          <p:nvSpPr>
            <p:cNvPr id="1048696" name="文本框 4"/>
            <p:cNvSpPr txBox="1"/>
            <p:nvPr>
              <p:custDataLst>
                <p:tags r:id="rId4"/>
              </p:custDataLst>
            </p:nvPr>
          </p:nvSpPr>
          <p:spPr>
            <a:xfrm>
              <a:off x="3418" y="2546"/>
              <a:ext cx="3387" cy="3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 fontAlgn="auto">
                <a:lnSpc>
                  <a:spcPct val="150000"/>
                </a:lnSpc>
              </a:pPr>
              <a:r>
                <a:rPr lang="zh-CN" altLang="en-US" sz="2800" b="1">
                  <a:solidFill>
                    <a:schemeClr val="accent3">
                      <a:lumMod val="50000"/>
                    </a:schemeClr>
                  </a:solidFill>
                </a:rPr>
                <a:t>目的性</a:t>
              </a:r>
              <a:endParaRPr lang="zh-CN" altLang="en-US" sz="2800" b="1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ctr" fontAlgn="auto">
                <a:lnSpc>
                  <a:spcPct val="150000"/>
                </a:lnSpc>
              </a:pPr>
              <a:r>
                <a:rPr lang="zh-CN" altLang="en-US" sz="2800" b="1">
                  <a:solidFill>
                    <a:schemeClr val="accent3">
                      <a:lumMod val="50000"/>
                    </a:schemeClr>
                  </a:solidFill>
                </a:rPr>
                <a:t>自觉选择性</a:t>
              </a:r>
              <a:endParaRPr lang="zh-CN" altLang="en-US" sz="2800" b="1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ctr" fontAlgn="auto">
                <a:lnSpc>
                  <a:spcPct val="150000"/>
                </a:lnSpc>
              </a:pPr>
              <a:r>
                <a:rPr lang="zh-CN" altLang="en-US" sz="2800" b="1">
                  <a:solidFill>
                    <a:schemeClr val="accent3">
                      <a:lumMod val="50000"/>
                    </a:schemeClr>
                  </a:solidFill>
                </a:rPr>
                <a:t>主动创造性</a:t>
              </a:r>
              <a:endParaRPr lang="zh-CN" altLang="en-US" sz="2800" b="1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048697" name="右大括号 5"/>
            <p:cNvSpPr/>
            <p:nvPr>
              <p:custDataLst>
                <p:tags r:id="rId5"/>
              </p:custDataLst>
            </p:nvPr>
          </p:nvSpPr>
          <p:spPr>
            <a:xfrm>
              <a:off x="6657" y="2875"/>
              <a:ext cx="582" cy="2539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48698" name="文本框 11"/>
            <p:cNvSpPr txBox="1"/>
            <p:nvPr>
              <p:custDataLst>
                <p:tags r:id="rId6"/>
              </p:custDataLst>
            </p:nvPr>
          </p:nvSpPr>
          <p:spPr>
            <a:xfrm>
              <a:off x="7507" y="3843"/>
              <a:ext cx="5888" cy="822"/>
            </a:xfrm>
            <a:prstGeom prst="rect">
              <a:avLst/>
            </a:prstGeom>
            <a:solidFill>
              <a:srgbClr val="8BFDFE"/>
            </a:solidFill>
          </p:spPr>
          <p:txBody>
            <a:bodyPr wrap="none" rtlCol="0" anchor="t">
              <a:spAutoFit/>
            </a:bodyPr>
            <a:p>
              <a:r>
                <a:rPr lang="zh-CN" altLang="en-US" sz="2800" b="1">
                  <a:solidFill>
                    <a:schemeClr val="tx1"/>
                  </a:solidFill>
                  <a:sym typeface="+mn-ea"/>
                </a:rPr>
                <a:t>人能够能动地认识世界</a:t>
              </a:r>
              <a:endParaRPr lang="zh-CN" altLang="en-US" sz="28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1048699" name="内容占位符 12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2657440" y="4000500"/>
            <a:ext cx="6311265" cy="766445"/>
          </a:xfrm>
          <a:prstGeom prst="rect">
            <a:avLst/>
          </a:prstGeom>
        </p:spPr>
        <p:txBody>
          <a:bodyPr vert="horz" lIns="90000" tIns="46800" rIns="90000" bIns="46800" rtlCol="0">
            <a:normAutofit fontScale="61667" lnSpcReduction="10000"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0" indent="0" algn="ctr">
              <a:lnSpc>
                <a:spcPct val="150000"/>
              </a:lnSpc>
              <a:spcAft>
                <a:spcPct val="0"/>
              </a:spcAft>
              <a:buNone/>
            </a:pP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r>
              <a:rPr lang="zh-CN" altLang="en-US" sz="2400" spc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   </a:t>
            </a:r>
            <a:endParaRPr lang="zh-CN" altLang="en-US" sz="2400" spc="0">
              <a:solidFill>
                <a:schemeClr val="tx1"/>
              </a:solidFill>
              <a:latin typeface="+mn-lt"/>
              <a:ea typeface="+mn-ea"/>
              <a:sym typeface="+mn-ea"/>
            </a:endParaRPr>
          </a:p>
        </p:txBody>
      </p:sp>
      <p:sp>
        <p:nvSpPr>
          <p:cNvPr id="1048700" name="文本框 14"/>
          <p:cNvSpPr txBox="1"/>
          <p:nvPr>
            <p:custDataLst>
              <p:tags r:id="rId8"/>
            </p:custDataLst>
          </p:nvPr>
        </p:nvSpPr>
        <p:spPr>
          <a:xfrm>
            <a:off x="314325" y="4766945"/>
            <a:ext cx="1135951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（1）该观点属于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可知论（思维和存在具有同一性）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未知≠不可知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（2）每个人的认识是有限的，然而一代又一代生命的延续，积累和传递着人类对世界的认识，所以整个人类的认识发展又是无限的。</a:t>
            </a:r>
            <a:endParaRPr lang="zh-CN" altLang="en-US" sz="2800" b="1" spc="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48701" name="文本框 2"/>
          <p:cNvSpPr txBox="1"/>
          <p:nvPr>
            <p:custDataLst>
              <p:tags r:id="rId9"/>
            </p:custDataLst>
          </p:nvPr>
        </p:nvSpPr>
        <p:spPr>
          <a:xfrm>
            <a:off x="208915" y="4000500"/>
            <a:ext cx="11775440" cy="5219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l"/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思考：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世界上只有尚未认识之物，没有不可认识之物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这句话是否正确？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0" grpId="0"/>
      <p:bldP spid="104870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8" name="图片 1" descr="000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email"/>
          <a:stretch>
            <a:fillRect/>
          </a:stretch>
        </p:blipFill>
        <p:spPr>
          <a:xfrm>
            <a:off x="6931025" y="1254760"/>
            <a:ext cx="5140325" cy="33007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89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88595" y="1254760"/>
            <a:ext cx="6602095" cy="3300730"/>
          </a:xfrm>
          <a:prstGeom prst="rect">
            <a:avLst/>
          </a:prstGeom>
        </p:spPr>
      </p:pic>
      <p:sp>
        <p:nvSpPr>
          <p:cNvPr id="1048702" name="TextBox 12"/>
          <p:cNvSpPr txBox="1"/>
          <p:nvPr>
            <p:custDataLst>
              <p:tags r:id="rId5"/>
            </p:custDataLst>
          </p:nvPr>
        </p:nvSpPr>
        <p:spPr>
          <a:xfrm>
            <a:off x="188826" y="4811100"/>
            <a:ext cx="621656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这表明意识活动具有</a:t>
            </a:r>
            <a:r>
              <a:rPr lang="zh-CN" altLang="en-US" sz="3600" b="1" u="sng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36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       </a:t>
            </a:r>
            <a:endParaRPr lang="zh-CN" altLang="en-US" sz="36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03" name="圆角矩形 18"/>
          <p:cNvSpPr/>
          <p:nvPr>
            <p:custDataLst>
              <p:tags r:id="rId6"/>
            </p:custDataLst>
          </p:nvPr>
        </p:nvSpPr>
        <p:spPr>
          <a:xfrm>
            <a:off x="6930827" y="4811208"/>
            <a:ext cx="3585426" cy="642942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b="1" smtClean="0">
                <a:solidFill>
                  <a:prstClr val="white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目的性</a:t>
            </a:r>
            <a:endParaRPr lang="zh-CN" altLang="en-US" sz="4000" b="1" smtClean="0">
              <a:solidFill>
                <a:prstClr val="white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1048704" name="文本框 4"/>
          <p:cNvSpPr txBox="1"/>
          <p:nvPr>
            <p:custDataLst>
              <p:tags r:id="rId7"/>
            </p:custDataLst>
          </p:nvPr>
        </p:nvSpPr>
        <p:spPr>
          <a:xfrm>
            <a:off x="188586" y="5725956"/>
            <a:ext cx="10868025" cy="583565"/>
          </a:xfrm>
          <a:prstGeom prst="rect">
            <a:avLst/>
          </a:prstGeom>
          <a:noFill/>
          <a:ln w="28575" cmpd="dbl"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none" rtlCol="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latin typeface="等线" panose="02010600030101010101" pitchFamily="2" charset="-122"/>
                <a:ea typeface="等线" panose="02010600030101010101" pitchFamily="2" charset="-122"/>
                <a:cs typeface="华文楷体" panose="02010600040101010101" charset="-122"/>
                <a:sym typeface="+mn-ea"/>
              </a:rPr>
              <a:t>（</a:t>
            </a:r>
            <a:r>
              <a:rPr lang="zh-CN" altLang="en-US" sz="3200" dirty="0">
                <a:solidFill>
                  <a:srgbClr val="FF3300"/>
                </a:solidFill>
                <a:latin typeface="等线" panose="02010600030101010101" pitchFamily="2" charset="-122"/>
                <a:ea typeface="等线" panose="02010600030101010101" pitchFamily="2" charset="-122"/>
                <a:cs typeface="华文楷体" panose="02010600040101010101" charset="-122"/>
                <a:sym typeface="+mn-ea"/>
              </a:rPr>
              <a:t>关键词 ：</a:t>
            </a:r>
            <a:r>
              <a:rPr lang="zh-CN" altLang="en-US" sz="3200" dirty="0">
                <a:latin typeface="等线" panose="02010600030101010101" pitchFamily="2" charset="-122"/>
                <a:ea typeface="等线" panose="02010600030101010101" pitchFamily="2" charset="-122"/>
                <a:cs typeface="华文楷体" panose="02010600040101010101" charset="-122"/>
                <a:sym typeface="+mn-ea"/>
              </a:rPr>
              <a:t>目的、动机、蓝图、目标、行动步骤、规划等）</a:t>
            </a:r>
            <a:endParaRPr lang="zh-CN" altLang="en-US" sz="3200" dirty="0">
              <a:latin typeface="等线" panose="02010600030101010101" pitchFamily="2" charset="-122"/>
              <a:ea typeface="等线" panose="02010600030101010101" pitchFamily="2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1048705" name="Text Box 2"/>
          <p:cNvSpPr txBox="1"/>
          <p:nvPr>
            <p:custDataLst>
              <p:tags r:id="rId8"/>
            </p:custDataLst>
          </p:nvPr>
        </p:nvSpPr>
        <p:spPr>
          <a:xfrm>
            <a:off x="564515" y="732790"/>
            <a:ext cx="87153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zh-CN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</a:t>
            </a:r>
            <a:r>
              <a:rPr lang="zh-CN" altLang="en-US" sz="2800" b="1">
                <a:solidFill>
                  <a:srgbClr val="F43308"/>
                </a:solidFill>
                <a:sym typeface="+mn-ea"/>
              </a:rPr>
              <a:t>人能够能动地认识世界</a:t>
            </a:r>
            <a:endParaRPr lang="en-US" altLang="zh-CN" sz="2800" b="1">
              <a:solidFill>
                <a:srgbClr val="000099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48706" name="文本框 2"/>
          <p:cNvSpPr txBox="1"/>
          <p:nvPr>
            <p:custDataLst>
              <p:tags r:id="rId9"/>
            </p:custDataLst>
          </p:nvPr>
        </p:nvSpPr>
        <p:spPr>
          <a:xfrm>
            <a:off x="564515" y="149225"/>
            <a:ext cx="66363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二、正确发挥主观能动性</a:t>
            </a:r>
            <a:endParaRPr lang="zh-CN" altLang="en-US" sz="3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2" grpId="0"/>
      <p:bldP spid="1048703" grpId="0" animBg="1"/>
      <p:bldP spid="104870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0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67180" y="852170"/>
            <a:ext cx="2394585" cy="2383790"/>
          </a:xfrm>
          <a:prstGeom prst="rect">
            <a:avLst/>
          </a:prstGeom>
        </p:spPr>
      </p:pic>
      <p:pic>
        <p:nvPicPr>
          <p:cNvPr id="2097191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 cstate="email"/>
          <a:srcRect l="3616" r="5425"/>
          <a:stretch>
            <a:fillRect/>
          </a:stretch>
        </p:blipFill>
        <p:spPr>
          <a:xfrm rot="10800000">
            <a:off x="5953125" y="852170"/>
            <a:ext cx="2523490" cy="2384425"/>
          </a:xfrm>
          <a:prstGeom prst="rect">
            <a:avLst/>
          </a:prstGeom>
        </p:spPr>
      </p:pic>
      <p:sp>
        <p:nvSpPr>
          <p:cNvPr id="1048707" name="TextBox 12"/>
          <p:cNvSpPr txBox="1"/>
          <p:nvPr>
            <p:custDataLst>
              <p:tags r:id="rId4"/>
            </p:custDataLst>
          </p:nvPr>
        </p:nvSpPr>
        <p:spPr>
          <a:xfrm>
            <a:off x="339321" y="4328500"/>
            <a:ext cx="621656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这表明意识活动具有</a:t>
            </a:r>
            <a:r>
              <a:rPr lang="zh-CN" altLang="en-US" sz="3600" b="1" u="sng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36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       </a:t>
            </a:r>
            <a:endParaRPr lang="zh-CN" altLang="en-US" sz="36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08" name="圆角矩形 18"/>
          <p:cNvSpPr/>
          <p:nvPr>
            <p:custDataLst>
              <p:tags r:id="rId5"/>
            </p:custDataLst>
          </p:nvPr>
        </p:nvSpPr>
        <p:spPr>
          <a:xfrm>
            <a:off x="7071797" y="4446083"/>
            <a:ext cx="3585426" cy="642942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b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自觉选择性</a:t>
            </a:r>
            <a:endParaRPr lang="zh-CN" altLang="en-US" sz="4000" b="1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09" name="文本框 1"/>
          <p:cNvSpPr txBox="1"/>
          <p:nvPr>
            <p:custDataLst>
              <p:tags r:id="rId6"/>
            </p:custDataLst>
          </p:nvPr>
        </p:nvSpPr>
        <p:spPr>
          <a:xfrm>
            <a:off x="1236980" y="3383280"/>
            <a:ext cx="79216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accent3">
                    <a:lumMod val="50000"/>
                  </a:schemeClr>
                </a:solidFill>
              </a:rPr>
              <a:t>你看到了什么？</a:t>
            </a:r>
            <a:endParaRPr lang="zh-CN" altLang="en-US" sz="36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48710" name="Text Box 5"/>
          <p:cNvSpPr txBox="1"/>
          <p:nvPr>
            <p:custDataLst>
              <p:tags r:id="rId7"/>
            </p:custDataLst>
          </p:nvPr>
        </p:nvSpPr>
        <p:spPr>
          <a:xfrm>
            <a:off x="339090" y="5361305"/>
            <a:ext cx="1130490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zh-CN" sz="3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意识对客观世界的反映是</a:t>
            </a:r>
            <a:r>
              <a:rPr lang="zh-CN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主动的、有选择</a:t>
            </a:r>
            <a:r>
              <a:rPr lang="zh-CN" altLang="zh-CN" sz="3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的，并不限于客观世界有什么就反映什么。意识反映什么，源于</a:t>
            </a:r>
            <a:r>
              <a:rPr lang="zh-CN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实践活动的需要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11" name="Text Box 2"/>
          <p:cNvSpPr txBox="1"/>
          <p:nvPr>
            <p:custDataLst>
              <p:tags r:id="rId8"/>
            </p:custDataLst>
          </p:nvPr>
        </p:nvSpPr>
        <p:spPr>
          <a:xfrm>
            <a:off x="564515" y="732790"/>
            <a:ext cx="87153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zh-CN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</a:t>
            </a:r>
            <a:r>
              <a:rPr lang="zh-CN" altLang="en-US" sz="2800" b="1">
                <a:solidFill>
                  <a:srgbClr val="F43308"/>
                </a:solidFill>
                <a:sym typeface="+mn-ea"/>
              </a:rPr>
              <a:t>人能够能动地认识世界</a:t>
            </a:r>
            <a:endParaRPr lang="en-US" altLang="zh-CN" sz="2800" b="1">
              <a:solidFill>
                <a:srgbClr val="000099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48712" name="文本框 3"/>
          <p:cNvSpPr txBox="1"/>
          <p:nvPr>
            <p:custDataLst>
              <p:tags r:id="rId9"/>
            </p:custDataLst>
          </p:nvPr>
        </p:nvSpPr>
        <p:spPr>
          <a:xfrm>
            <a:off x="564515" y="149225"/>
            <a:ext cx="66363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二、正确发挥主观能动性</a:t>
            </a:r>
            <a:endParaRPr lang="zh-CN" altLang="en-US" sz="3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8" grpId="0" animBg="1"/>
      <p:bldP spid="10487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2" name="图片 1" descr="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1990" y="366395"/>
            <a:ext cx="4789805" cy="5948045"/>
          </a:xfrm>
          <a:prstGeom prst="rect">
            <a:avLst/>
          </a:prstGeom>
        </p:spPr>
      </p:pic>
      <p:pic>
        <p:nvPicPr>
          <p:cNvPr id="2097193" name="图片 2" descr="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234430" y="909320"/>
            <a:ext cx="5148580" cy="485330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4" name="图片 1" descr="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88620" y="1076960"/>
            <a:ext cx="5822950" cy="4704080"/>
          </a:xfrm>
          <a:prstGeom prst="rect">
            <a:avLst/>
          </a:prstGeom>
        </p:spPr>
      </p:pic>
      <p:pic>
        <p:nvPicPr>
          <p:cNvPr id="2097195" name="图片 2" descr="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978015" y="483235"/>
            <a:ext cx="4187825" cy="589153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6" name="Picture 11" descr="5a67ef5e-f8ed-493b-abb9-1276f61b28e9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39090" y="1226185"/>
            <a:ext cx="3509645" cy="3507740"/>
          </a:xfrm>
          <a:prstGeom prst="rect">
            <a:avLst/>
          </a:prstGeom>
          <a:noFill/>
        </p:spPr>
      </p:pic>
      <p:pic>
        <p:nvPicPr>
          <p:cNvPr id="2097197" name="图片 13" descr="兵马俑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4014470" y="1226185"/>
            <a:ext cx="3646170" cy="3508375"/>
          </a:xfrm>
          <a:prstGeom prst="rect">
            <a:avLst/>
          </a:prstGeom>
        </p:spPr>
      </p:pic>
      <p:pic>
        <p:nvPicPr>
          <p:cNvPr id="2097198" name="Picture 5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 cstate="email"/>
          <a:stretch>
            <a:fillRect/>
          </a:stretch>
        </p:blipFill>
        <p:spPr bwMode="auto">
          <a:xfrm>
            <a:off x="7827010" y="1228090"/>
            <a:ext cx="3442335" cy="350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8713" name="文本框 1"/>
          <p:cNvSpPr txBox="1"/>
          <p:nvPr>
            <p:custDataLst>
              <p:tags r:id="rId7"/>
            </p:custDataLst>
          </p:nvPr>
        </p:nvSpPr>
        <p:spPr>
          <a:xfrm>
            <a:off x="286385" y="4953000"/>
            <a:ext cx="3500755" cy="802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不仅能认识现象，还能认识本质</a:t>
            </a:r>
            <a:endParaRPr lang="zh-CN" altLang="en-US" sz="2400" b="1"/>
          </a:p>
        </p:txBody>
      </p:sp>
      <p:sp>
        <p:nvSpPr>
          <p:cNvPr id="1048714" name="文本框 2"/>
          <p:cNvSpPr txBox="1"/>
          <p:nvPr>
            <p:custDataLst>
              <p:tags r:id="rId8"/>
            </p:custDataLst>
          </p:nvPr>
        </p:nvSpPr>
        <p:spPr>
          <a:xfrm>
            <a:off x="4014470" y="4953000"/>
            <a:ext cx="35007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追溯故去</a:t>
            </a:r>
            <a:endParaRPr lang="zh-CN" altLang="en-US" sz="2400" b="1"/>
          </a:p>
        </p:txBody>
      </p:sp>
      <p:sp>
        <p:nvSpPr>
          <p:cNvPr id="1048715" name="文本框 3"/>
          <p:cNvSpPr txBox="1"/>
          <p:nvPr>
            <p:custDataLst>
              <p:tags r:id="rId9"/>
            </p:custDataLst>
          </p:nvPr>
        </p:nvSpPr>
        <p:spPr>
          <a:xfrm>
            <a:off x="7797800" y="4953000"/>
            <a:ext cx="35007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推测未来</a:t>
            </a:r>
            <a:endParaRPr lang="zh-CN" altLang="en-US" sz="2400" b="1"/>
          </a:p>
        </p:txBody>
      </p:sp>
      <p:sp>
        <p:nvSpPr>
          <p:cNvPr id="1048716" name="TextBox 12"/>
          <p:cNvSpPr txBox="1"/>
          <p:nvPr>
            <p:custDataLst>
              <p:tags r:id="rId10"/>
            </p:custDataLst>
          </p:nvPr>
        </p:nvSpPr>
        <p:spPr>
          <a:xfrm>
            <a:off x="286616" y="5782650"/>
            <a:ext cx="621656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这表明意识活动具有</a:t>
            </a:r>
            <a:r>
              <a:rPr lang="zh-CN" altLang="en-US" sz="3600" b="1" u="sng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36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       </a:t>
            </a:r>
            <a:endParaRPr lang="zh-CN" altLang="en-US" sz="36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17" name="圆角矩形 14"/>
          <p:cNvSpPr/>
          <p:nvPr>
            <p:custDataLst>
              <p:tags r:id="rId11"/>
            </p:custDataLst>
          </p:nvPr>
        </p:nvSpPr>
        <p:spPr>
          <a:xfrm>
            <a:off x="7305366" y="5856623"/>
            <a:ext cx="2714612" cy="571480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主动创造性</a:t>
            </a:r>
            <a:endParaRPr lang="zh-CN" altLang="en-US" sz="36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18" name="Text Box 2"/>
          <p:cNvSpPr txBox="1"/>
          <p:nvPr>
            <p:custDataLst>
              <p:tags r:id="rId12"/>
            </p:custDataLst>
          </p:nvPr>
        </p:nvSpPr>
        <p:spPr>
          <a:xfrm>
            <a:off x="564515" y="732790"/>
            <a:ext cx="87153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zh-CN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</a:t>
            </a:r>
            <a:r>
              <a:rPr lang="zh-CN" altLang="en-US" sz="2800" b="1">
                <a:solidFill>
                  <a:srgbClr val="F43308"/>
                </a:solidFill>
                <a:sym typeface="+mn-ea"/>
              </a:rPr>
              <a:t>人能够能动地认识世界</a:t>
            </a:r>
            <a:endParaRPr lang="en-US" altLang="zh-CN" sz="2800" b="1">
              <a:solidFill>
                <a:srgbClr val="000099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48719" name="文本框 18"/>
          <p:cNvSpPr txBox="1"/>
          <p:nvPr>
            <p:custDataLst>
              <p:tags r:id="rId13"/>
            </p:custDataLst>
          </p:nvPr>
        </p:nvSpPr>
        <p:spPr>
          <a:xfrm>
            <a:off x="564515" y="149225"/>
            <a:ext cx="66363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二、正确发挥主观能动性</a:t>
            </a:r>
            <a:endParaRPr lang="zh-CN" altLang="en-US" sz="3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文本框 1"/>
          <p:cNvSpPr txBox="1"/>
          <p:nvPr>
            <p:custDataLst>
              <p:tags r:id="rId1"/>
            </p:custDataLst>
          </p:nvPr>
        </p:nvSpPr>
        <p:spPr>
          <a:xfrm>
            <a:off x="149225" y="1512570"/>
            <a:ext cx="11892915" cy="250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en-US" altLang="zh-CN" sz="54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ctr"/>
            <a:r>
              <a:rPr lang="zh-CN" altLang="en-US" sz="5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一、</a:t>
            </a:r>
            <a:r>
              <a:rPr lang="en-US" altLang="zh-CN" sz="5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5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规律是客观的 </a:t>
            </a:r>
            <a:endParaRPr lang="zh-CN" altLang="en-US" sz="1400" dirty="0"/>
          </a:p>
          <a:p>
            <a:endParaRPr lang="zh-CN" altLang="en-US" sz="1400" dirty="0"/>
          </a:p>
          <a:p>
            <a:endParaRPr lang="zh-CN" altLang="en-US" sz="1400" dirty="0"/>
          </a:p>
          <a:p>
            <a:endParaRPr lang="zh-CN" altLang="en-US" sz="1400" dirty="0"/>
          </a:p>
          <a:p>
            <a:endParaRPr lang="zh-CN" alt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9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email"/>
          <a:stretch>
            <a:fillRect/>
          </a:stretch>
        </p:blipFill>
        <p:spPr>
          <a:xfrm>
            <a:off x="9571038" y="1079500"/>
            <a:ext cx="292100" cy="136525"/>
          </a:xfrm>
          <a:prstGeom prst="rect">
            <a:avLst/>
          </a:prstGeom>
          <a:solidFill>
            <a:srgbClr val="F9FDFF"/>
          </a:soli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048720" name="十字星 15"/>
          <p:cNvSpPr/>
          <p:nvPr>
            <p:custDataLst>
              <p:tags r:id="rId3"/>
            </p:custDataLst>
          </p:nvPr>
        </p:nvSpPr>
        <p:spPr>
          <a:xfrm>
            <a:off x="1971675" y="2466975"/>
            <a:ext cx="290513" cy="338138"/>
          </a:xfrm>
          <a:prstGeom prst="star4">
            <a:avLst>
              <a:gd name="adj" fmla="val 12500"/>
            </a:avLst>
          </a:prstGeom>
          <a:solidFill>
            <a:srgbClr val="CCECFF"/>
          </a:solidFill>
          <a:ln w="127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endParaRPr lang="en-US" altLang="en-US" sz="1400">
              <a:solidFill>
                <a:srgbClr val="0019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21" name="十字星 16"/>
          <p:cNvSpPr/>
          <p:nvPr>
            <p:custDataLst>
              <p:tags r:id="rId4"/>
            </p:custDataLst>
          </p:nvPr>
        </p:nvSpPr>
        <p:spPr>
          <a:xfrm>
            <a:off x="2827338" y="5373688"/>
            <a:ext cx="622300" cy="234950"/>
          </a:xfrm>
          <a:prstGeom prst="star4">
            <a:avLst>
              <a:gd name="adj" fmla="val 12500"/>
            </a:avLst>
          </a:prstGeom>
          <a:solidFill>
            <a:srgbClr val="ADD6FF"/>
          </a:solidFill>
          <a:ln w="12700">
            <a:noFill/>
          </a:ln>
        </p:spPr>
        <p:txBody>
          <a:bodyPr anchor="ctr" anchorCtr="0"/>
          <a:p>
            <a:pPr algn="ctr"/>
            <a:endParaRPr lang="en-US" altLang="en-US" sz="1400">
              <a:solidFill>
                <a:srgbClr val="0019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22" name="十字星 17"/>
          <p:cNvSpPr/>
          <p:nvPr>
            <p:custDataLst>
              <p:tags r:id="rId5"/>
            </p:custDataLst>
          </p:nvPr>
        </p:nvSpPr>
        <p:spPr>
          <a:xfrm>
            <a:off x="6253163" y="1955800"/>
            <a:ext cx="461962" cy="207963"/>
          </a:xfrm>
          <a:prstGeom prst="star4">
            <a:avLst>
              <a:gd name="adj" fmla="val 12500"/>
            </a:avLst>
          </a:prstGeom>
          <a:solidFill>
            <a:srgbClr val="ABD0F5"/>
          </a:solidFill>
          <a:ln w="12700">
            <a:noFill/>
          </a:ln>
        </p:spPr>
        <p:txBody>
          <a:bodyPr anchor="ctr" anchorCtr="0"/>
          <a:p>
            <a:pPr algn="ctr"/>
            <a:endParaRPr lang="en-US" altLang="en-US" sz="1400">
              <a:solidFill>
                <a:srgbClr val="0019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23" name="十字星 18"/>
          <p:cNvSpPr/>
          <p:nvPr>
            <p:custDataLst>
              <p:tags r:id="rId6"/>
            </p:custDataLst>
          </p:nvPr>
        </p:nvSpPr>
        <p:spPr>
          <a:xfrm>
            <a:off x="9172575" y="5126038"/>
            <a:ext cx="331788" cy="482600"/>
          </a:xfrm>
          <a:prstGeom prst="star4">
            <a:avLst>
              <a:gd name="adj" fmla="val 12500"/>
            </a:avLst>
          </a:prstGeom>
          <a:solidFill>
            <a:srgbClr val="F3FBFF"/>
          </a:solidFill>
          <a:ln w="12700">
            <a:noFill/>
          </a:ln>
        </p:spPr>
        <p:txBody>
          <a:bodyPr anchor="ctr" anchorCtr="0"/>
          <a:p>
            <a:pPr algn="ctr"/>
            <a:endParaRPr lang="en-US" altLang="en-US" sz="1400">
              <a:solidFill>
                <a:srgbClr val="0019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24" name="十字星 19"/>
          <p:cNvSpPr/>
          <p:nvPr>
            <p:custDataLst>
              <p:tags r:id="rId7"/>
            </p:custDataLst>
          </p:nvPr>
        </p:nvSpPr>
        <p:spPr>
          <a:xfrm>
            <a:off x="6483350" y="4065588"/>
            <a:ext cx="279400" cy="204787"/>
          </a:xfrm>
          <a:prstGeom prst="star4">
            <a:avLst>
              <a:gd name="adj" fmla="val 12500"/>
            </a:avLst>
          </a:prstGeom>
          <a:solidFill>
            <a:srgbClr val="EBF7FF"/>
          </a:solidFill>
          <a:ln w="12700">
            <a:noFill/>
          </a:ln>
        </p:spPr>
        <p:txBody>
          <a:bodyPr anchor="ctr" anchorCtr="0"/>
          <a:p>
            <a:pPr algn="ctr"/>
            <a:endParaRPr lang="en-US" altLang="en-US" sz="1400">
              <a:solidFill>
                <a:srgbClr val="0019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200" name="图片 2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 cstate="email"/>
          <a:stretch>
            <a:fillRect/>
          </a:stretch>
        </p:blipFill>
        <p:spPr>
          <a:xfrm>
            <a:off x="1890713" y="476250"/>
            <a:ext cx="2798762" cy="220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01" name="图片 2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email"/>
          <a:stretch>
            <a:fillRect/>
          </a:stretch>
        </p:blipFill>
        <p:spPr>
          <a:xfrm>
            <a:off x="4746625" y="482600"/>
            <a:ext cx="2720975" cy="2200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02" name="图片 2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 cstate="email"/>
          <a:stretch>
            <a:fillRect/>
          </a:stretch>
        </p:blipFill>
        <p:spPr>
          <a:xfrm>
            <a:off x="7524750" y="493713"/>
            <a:ext cx="2900363" cy="2189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25" name="文本框 24"/>
          <p:cNvSpPr/>
          <p:nvPr>
            <p:custDataLst>
              <p:tags r:id="rId14"/>
            </p:custDataLst>
          </p:nvPr>
        </p:nvSpPr>
        <p:spPr>
          <a:xfrm>
            <a:off x="1939925" y="2817813"/>
            <a:ext cx="8391525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200">
                <a:solidFill>
                  <a:srgbClr val="0019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看到天上的飞鸟      期望像鸟一样飞翔高空        梦想成真</a:t>
            </a:r>
            <a:endParaRPr lang="en-US" altLang="en-US" sz="2200">
              <a:solidFill>
                <a:srgbClr val="0019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203" name="图片 2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 cstate="email"/>
          <a:srcRect/>
          <a:stretch>
            <a:fillRect/>
          </a:stretch>
        </p:blipFill>
        <p:spPr>
          <a:xfrm>
            <a:off x="4689475" y="3527425"/>
            <a:ext cx="2835275" cy="2008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04" name="图片 2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 cstate="email"/>
          <a:srcRect/>
          <a:stretch>
            <a:fillRect/>
          </a:stretch>
        </p:blipFill>
        <p:spPr>
          <a:xfrm>
            <a:off x="1746250" y="3527425"/>
            <a:ext cx="2943225" cy="200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05" name="图片 27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 cstate="email"/>
          <a:srcRect/>
          <a:stretch>
            <a:fillRect/>
          </a:stretch>
        </p:blipFill>
        <p:spPr>
          <a:xfrm>
            <a:off x="7581900" y="3527425"/>
            <a:ext cx="2786063" cy="2003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26" name="文本框 28"/>
          <p:cNvSpPr/>
          <p:nvPr>
            <p:custDataLst>
              <p:tags r:id="rId21"/>
            </p:custDataLst>
          </p:nvPr>
        </p:nvSpPr>
        <p:spPr>
          <a:xfrm>
            <a:off x="1798638" y="5734050"/>
            <a:ext cx="8340725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200">
                <a:solidFill>
                  <a:srgbClr val="0019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看到大海里的鱼     期望像鱼一样探索深海的奥妙   梦想成真</a:t>
            </a:r>
            <a:endParaRPr lang="en-US" altLang="en-US" sz="2200">
              <a:solidFill>
                <a:srgbClr val="0019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2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文本框 1"/>
          <p:cNvSpPr txBox="1"/>
          <p:nvPr>
            <p:custDataLst>
              <p:tags r:id="rId1"/>
            </p:custDataLst>
          </p:nvPr>
        </p:nvSpPr>
        <p:spPr>
          <a:xfrm>
            <a:off x="377586" y="1032234"/>
            <a:ext cx="946443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（二）人能够能动的改造世界</a:t>
            </a:r>
            <a:endParaRPr lang="zh-CN" altLang="en-US" sz="2800" b="1" dirty="0" smtClean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731" name="文本框 7"/>
          <p:cNvSpPr txBox="1"/>
          <p:nvPr>
            <p:custDataLst>
              <p:tags r:id="rId2"/>
            </p:custDataLst>
          </p:nvPr>
        </p:nvSpPr>
        <p:spPr>
          <a:xfrm>
            <a:off x="555148" y="1979784"/>
            <a:ext cx="4441185" cy="5359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60" b="1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病人突增的实情（物质）</a:t>
            </a:r>
            <a:endParaRPr lang="zh-CN" altLang="en-US" sz="3060" b="1" smtClean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32" name="下箭头 8"/>
          <p:cNvSpPr/>
          <p:nvPr>
            <p:custDataLst>
              <p:tags r:id="rId3"/>
            </p:custDataLst>
          </p:nvPr>
        </p:nvSpPr>
        <p:spPr>
          <a:xfrm>
            <a:off x="1591715" y="2631246"/>
            <a:ext cx="301657" cy="97864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72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33" name="文本框 9"/>
          <p:cNvSpPr txBox="1"/>
          <p:nvPr>
            <p:custDataLst>
              <p:tags r:id="rId4"/>
            </p:custDataLst>
          </p:nvPr>
        </p:nvSpPr>
        <p:spPr>
          <a:xfrm>
            <a:off x="1133202" y="2631246"/>
            <a:ext cx="1473065" cy="53594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60" b="1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决   定</a:t>
            </a:r>
            <a:endParaRPr lang="zh-CN" altLang="en-US" sz="3060" b="1" smtClean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734" name="文本框 10"/>
          <p:cNvSpPr txBox="1"/>
          <p:nvPr>
            <p:custDataLst>
              <p:tags r:id="rId5"/>
            </p:custDataLst>
          </p:nvPr>
        </p:nvSpPr>
        <p:spPr>
          <a:xfrm>
            <a:off x="607" y="5148501"/>
            <a:ext cx="2605673" cy="853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68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（需要增加病房</a:t>
            </a:r>
            <a:endParaRPr lang="en-US" altLang="zh-CN" sz="2680" b="1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68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病房设计）</a:t>
            </a:r>
            <a:endParaRPr lang="zh-CN" altLang="en-US" sz="2680" b="1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35" name="文本框 11"/>
          <p:cNvSpPr txBox="1"/>
          <p:nvPr>
            <p:custDataLst>
              <p:tags r:id="rId6"/>
            </p:custDataLst>
          </p:nvPr>
        </p:nvSpPr>
        <p:spPr>
          <a:xfrm>
            <a:off x="1212764" y="3718394"/>
            <a:ext cx="2041575" cy="5359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60" b="1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意识</a:t>
            </a:r>
            <a:endParaRPr lang="zh-CN" altLang="en-US" sz="3060" b="1" smtClean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36" name="右箭头 12"/>
          <p:cNvSpPr/>
          <p:nvPr>
            <p:custDataLst>
              <p:tags r:id="rId7"/>
            </p:custDataLst>
          </p:nvPr>
        </p:nvSpPr>
        <p:spPr>
          <a:xfrm>
            <a:off x="2050536" y="3896800"/>
            <a:ext cx="1387703" cy="19973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72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37" name="文本框 13"/>
          <p:cNvSpPr txBox="1"/>
          <p:nvPr>
            <p:custDataLst>
              <p:tags r:id="rId8"/>
            </p:custDataLst>
          </p:nvPr>
        </p:nvSpPr>
        <p:spPr>
          <a:xfrm>
            <a:off x="2858345" y="5084119"/>
            <a:ext cx="2675522" cy="5359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6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306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</a:t>
            </a:r>
            <a:r>
              <a:rPr lang="zh-CN" altLang="en-US" sz="306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施工）</a:t>
            </a:r>
            <a:endParaRPr lang="zh-CN" altLang="en-US" sz="3060" b="1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38" name="右箭头 14"/>
          <p:cNvSpPr/>
          <p:nvPr>
            <p:custDataLst>
              <p:tags r:id="rId9"/>
            </p:custDataLst>
          </p:nvPr>
        </p:nvSpPr>
        <p:spPr>
          <a:xfrm>
            <a:off x="8080665" y="3896800"/>
            <a:ext cx="1242898" cy="28900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72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39" name="文本框 15"/>
          <p:cNvSpPr txBox="1"/>
          <p:nvPr>
            <p:custDataLst>
              <p:tags r:id="rId10"/>
            </p:custDataLst>
          </p:nvPr>
        </p:nvSpPr>
        <p:spPr>
          <a:xfrm>
            <a:off x="6092646" y="5192891"/>
            <a:ext cx="2237216" cy="5359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6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设计图</a:t>
            </a:r>
            <a:endParaRPr lang="zh-CN" altLang="en-US" sz="3060" b="1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40" name="文本框 16"/>
          <p:cNvSpPr txBox="1"/>
          <p:nvPr>
            <p:custDataLst>
              <p:tags r:id="rId11"/>
            </p:custDataLst>
          </p:nvPr>
        </p:nvSpPr>
        <p:spPr>
          <a:xfrm>
            <a:off x="9128008" y="5148545"/>
            <a:ext cx="2603315" cy="5359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306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方舱</a:t>
            </a:r>
            <a:r>
              <a:rPr lang="zh-CN" altLang="en-US" sz="306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医院</a:t>
            </a:r>
            <a:r>
              <a:rPr lang="zh-CN" altLang="en-US" sz="306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建成</a:t>
            </a:r>
            <a:endParaRPr lang="zh-CN" altLang="en-US" sz="3060" b="1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41" name="上箭头 18"/>
          <p:cNvSpPr/>
          <p:nvPr>
            <p:custDataLst>
              <p:tags r:id="rId12"/>
            </p:custDataLst>
          </p:nvPr>
        </p:nvSpPr>
        <p:spPr>
          <a:xfrm rot="5400000">
            <a:off x="4864341" y="3425104"/>
            <a:ext cx="213368" cy="1127232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72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42" name="文本框 27"/>
          <p:cNvSpPr txBox="1"/>
          <p:nvPr>
            <p:custDataLst>
              <p:tags r:id="rId13"/>
            </p:custDataLst>
          </p:nvPr>
        </p:nvSpPr>
        <p:spPr>
          <a:xfrm>
            <a:off x="2264687" y="3467116"/>
            <a:ext cx="1021938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680" b="1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</a:t>
            </a:r>
            <a:endParaRPr lang="zh-CN" altLang="en-US" sz="2680" b="1" smtClean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43" name="文本框 28"/>
          <p:cNvSpPr txBox="1"/>
          <p:nvPr>
            <p:custDataLst>
              <p:tags r:id="rId14"/>
            </p:custDataLst>
          </p:nvPr>
        </p:nvSpPr>
        <p:spPr>
          <a:xfrm>
            <a:off x="3373228" y="3687557"/>
            <a:ext cx="1491138" cy="622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445" b="1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</a:t>
            </a:r>
            <a:endParaRPr lang="zh-CN" altLang="en-US" sz="3445" b="1" smtClean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44" name="文本框 30"/>
          <p:cNvSpPr txBox="1"/>
          <p:nvPr>
            <p:custDataLst>
              <p:tags r:id="rId15"/>
            </p:custDataLst>
          </p:nvPr>
        </p:nvSpPr>
        <p:spPr>
          <a:xfrm>
            <a:off x="5560815" y="3746436"/>
            <a:ext cx="2540432" cy="5359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60" b="1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观念中的东西</a:t>
            </a:r>
            <a:endParaRPr lang="zh-CN" altLang="en-US" sz="3060" b="1" smtClean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45" name="文本框 31"/>
          <p:cNvSpPr txBox="1"/>
          <p:nvPr>
            <p:custDataLst>
              <p:tags r:id="rId16"/>
            </p:custDataLst>
          </p:nvPr>
        </p:nvSpPr>
        <p:spPr>
          <a:xfrm>
            <a:off x="9307317" y="3718394"/>
            <a:ext cx="2243107" cy="5359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60" b="1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现实的东西</a:t>
            </a:r>
            <a:endParaRPr lang="zh-CN" altLang="en-US" sz="3060" b="1" smtClean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46" name="文本框 32"/>
          <p:cNvSpPr txBox="1"/>
          <p:nvPr>
            <p:custDataLst>
              <p:tags r:id="rId17"/>
            </p:custDataLst>
          </p:nvPr>
        </p:nvSpPr>
        <p:spPr>
          <a:xfrm>
            <a:off x="4319310" y="3506745"/>
            <a:ext cx="944879" cy="3747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680" b="1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</a:t>
            </a:r>
            <a:endParaRPr lang="zh-CN" altLang="en-US" sz="2680" b="1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47" name="文本框 33"/>
          <p:cNvSpPr txBox="1"/>
          <p:nvPr>
            <p:custDataLst>
              <p:tags r:id="rId18"/>
            </p:custDataLst>
          </p:nvPr>
        </p:nvSpPr>
        <p:spPr>
          <a:xfrm>
            <a:off x="8277892" y="3506720"/>
            <a:ext cx="1029347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680" b="1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变成</a:t>
            </a:r>
            <a:endParaRPr lang="zh-CN" altLang="en-US" sz="2680" b="1" smtClean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45730" name="直接箭头连接符 35"/>
          <p:cNvCxnSpPr/>
          <p:nvPr>
            <p:custDataLst>
              <p:tags r:id="rId19"/>
            </p:custDataLst>
          </p:nvPr>
        </p:nvCxnSpPr>
        <p:spPr>
          <a:xfrm flipH="1" flipV="1">
            <a:off x="1742791" y="4185807"/>
            <a:ext cx="0" cy="898358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直接箭头连接符 37"/>
          <p:cNvCxnSpPr/>
          <p:nvPr>
            <p:custDataLst>
              <p:tags r:id="rId20"/>
            </p:custDataLst>
          </p:nvPr>
        </p:nvCxnSpPr>
        <p:spPr>
          <a:xfrm flipH="1" flipV="1">
            <a:off x="3993816" y="4185807"/>
            <a:ext cx="18413" cy="898358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2" name="直接箭头连接符 39"/>
          <p:cNvCxnSpPr>
            <a:endCxn id="1048744" idx="2"/>
          </p:cNvCxnSpPr>
          <p:nvPr>
            <p:custDataLst>
              <p:tags r:id="rId21"/>
            </p:custDataLst>
          </p:nvPr>
        </p:nvCxnSpPr>
        <p:spPr>
          <a:xfrm flipH="1" flipV="1">
            <a:off x="6534020" y="4269942"/>
            <a:ext cx="0" cy="843654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3" name="直接箭头连接符 41"/>
          <p:cNvCxnSpPr/>
          <p:nvPr>
            <p:custDataLst>
              <p:tags r:id="rId22"/>
            </p:custDataLst>
          </p:nvPr>
        </p:nvCxnSpPr>
        <p:spPr>
          <a:xfrm flipV="1">
            <a:off x="10423908" y="4304846"/>
            <a:ext cx="10326" cy="870987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48" name="文本框 2"/>
          <p:cNvSpPr txBox="1"/>
          <p:nvPr>
            <p:custDataLst>
              <p:tags r:id="rId23"/>
            </p:custDataLst>
          </p:nvPr>
        </p:nvSpPr>
        <p:spPr>
          <a:xfrm>
            <a:off x="539964" y="291867"/>
            <a:ext cx="6347760" cy="5359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6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二、正确发挥主观能动性</a:t>
            </a:r>
            <a:endParaRPr lang="zh-CN" altLang="en-US" sz="306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206" name="图片 3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 cstate="email"/>
          <a:stretch>
            <a:fillRect/>
          </a:stretch>
        </p:blipFill>
        <p:spPr>
          <a:xfrm>
            <a:off x="5691505" y="1554480"/>
            <a:ext cx="3039110" cy="1657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207" name="图片 4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7" cstate="email"/>
          <a:stretch>
            <a:fillRect/>
          </a:stretch>
        </p:blipFill>
        <p:spPr>
          <a:xfrm>
            <a:off x="8730615" y="1554480"/>
            <a:ext cx="2604135" cy="1657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2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8" name="Picture 2" descr="http://h.hiphotos.baidu.com/baike/c0%3Dbaike80%2C5%2C5%2C80%2C26/sign=f606d38f5aee3d6d36cb8f99227f0647/35a85edf8db1cb13ee6ffc3bde54564e92584b90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56325" y="1317625"/>
            <a:ext cx="5030470" cy="2578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52" name="矩形 4"/>
          <p:cNvSpPr/>
          <p:nvPr>
            <p:custDataLst>
              <p:tags r:id="rId3"/>
            </p:custDataLst>
          </p:nvPr>
        </p:nvSpPr>
        <p:spPr>
          <a:xfrm>
            <a:off x="6156497" y="3895633"/>
            <a:ext cx="5061020" cy="622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3445" b="1">
                <a:solidFill>
                  <a:schemeClr val="tx1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揠苗助长</a:t>
            </a:r>
            <a:endParaRPr lang="zh-CN" altLang="en-US" sz="3445" b="1">
              <a:solidFill>
                <a:schemeClr val="tx1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2097209" name="Picture 4" descr="http://blog.kq88.com/Public/Uploads/Ad/541f7b36e84d4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12165" y="1216025"/>
            <a:ext cx="5057775" cy="2679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53" name="矩形 6"/>
          <p:cNvSpPr/>
          <p:nvPr>
            <p:custDataLst>
              <p:tags r:id="rId6"/>
            </p:custDataLst>
          </p:nvPr>
        </p:nvSpPr>
        <p:spPr>
          <a:xfrm>
            <a:off x="811884" y="3895412"/>
            <a:ext cx="4851473" cy="622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3445" b="1">
                <a:solidFill>
                  <a:schemeClr val="tx1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庖丁解牛</a:t>
            </a:r>
            <a:endParaRPr lang="zh-CN" altLang="en-US" sz="3445" b="1">
              <a:solidFill>
                <a:schemeClr val="tx1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48754" name="文本框 18"/>
          <p:cNvSpPr txBox="1"/>
          <p:nvPr>
            <p:custDataLst>
              <p:tags r:id="rId7"/>
            </p:custDataLst>
          </p:nvPr>
        </p:nvSpPr>
        <p:spPr>
          <a:xfrm>
            <a:off x="564515" y="149225"/>
            <a:ext cx="66363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二、正确发挥主观能动性</a:t>
            </a:r>
            <a:endParaRPr lang="zh-CN" altLang="en-US" sz="3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55" name="文本框 3"/>
          <p:cNvSpPr txBox="1"/>
          <p:nvPr>
            <p:custDataLst>
              <p:tags r:id="rId8"/>
            </p:custDataLst>
          </p:nvPr>
        </p:nvSpPr>
        <p:spPr>
          <a:xfrm>
            <a:off x="564224" y="795655"/>
            <a:ext cx="913413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 dirty="0">
                <a:solidFill>
                  <a:srgbClr val="F43308"/>
                </a:solidFill>
              </a:rPr>
              <a:t>（三）</a:t>
            </a:r>
            <a:r>
              <a:rPr lang="zh-CN" altLang="en-US" sz="2800" b="1" dirty="0">
                <a:solidFill>
                  <a:srgbClr val="F43308"/>
                </a:solidFill>
                <a:sym typeface="+mn-ea"/>
              </a:rPr>
              <a:t>尊重客观规律是正确发挥主观能动性的前提条件</a:t>
            </a:r>
            <a:endParaRPr lang="zh-CN" altLang="en-US" sz="2800" b="1" dirty="0">
              <a:solidFill>
                <a:srgbClr val="F43308"/>
              </a:solidFill>
            </a:endParaRPr>
          </a:p>
        </p:txBody>
      </p:sp>
      <p:sp>
        <p:nvSpPr>
          <p:cNvPr id="1048756" name="文本框 65"/>
          <p:cNvSpPr txBox="1"/>
          <p:nvPr>
            <p:custDataLst>
              <p:tags r:id="rId9"/>
            </p:custDataLst>
          </p:nvPr>
        </p:nvSpPr>
        <p:spPr>
          <a:xfrm>
            <a:off x="239395" y="4453255"/>
            <a:ext cx="11713210" cy="22453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l" fontAlgn="auto">
              <a:lnSpc>
                <a:spcPct val="100000"/>
              </a:lnSpc>
              <a:spcBef>
                <a:spcPct val="0"/>
              </a:spcBef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（1）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意识的能动性受到客观规律的制约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，只有符合客观规律的正确意识，才能有效发挥意识的能动作用，正确指导人们的实践，达到改造世界的预期目标；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zh-CN" altLang="en-US" sz="2800" u="sng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符合客观规律的</a:t>
            </a:r>
            <a:r>
              <a:rPr lang="zh-CN" altLang="en-US" sz="2800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正确意识促进事物的发展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 fontAlgn="auto">
              <a:lnSpc>
                <a:spcPct val="100000"/>
              </a:lnSpc>
              <a:spcBef>
                <a:spcPct val="0"/>
              </a:spcBef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（2）违背客观规律的错误意识，会导致实践的失败，会对事物的发展产生阻碍作用。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zh-CN" altLang="en-US" sz="2800" u="sng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违背客观规律的</a:t>
            </a:r>
            <a:r>
              <a:rPr lang="zh-CN" altLang="en-US" sz="2800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错误意识阻碍事物的发展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5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文本框 1"/>
          <p:cNvSpPr txBox="1"/>
          <p:nvPr>
            <p:custDataLst>
              <p:tags r:id="rId1"/>
            </p:custDataLst>
          </p:nvPr>
        </p:nvSpPr>
        <p:spPr>
          <a:xfrm>
            <a:off x="149225" y="1712595"/>
            <a:ext cx="11892915" cy="225044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en-US" altLang="zh-CN" sz="48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ctr"/>
            <a:r>
              <a:rPr lang="zh-CN" altLang="en-US" sz="48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三、一切从实际出发，实事求是 </a:t>
            </a:r>
            <a:endParaRPr lang="zh-CN" altLang="en-US" sz="1200" dirty="0"/>
          </a:p>
          <a:p>
            <a:endParaRPr lang="zh-CN" altLang="en-US" sz="1200" dirty="0"/>
          </a:p>
          <a:p>
            <a:endParaRPr lang="zh-CN" altLang="en-US" sz="1200" dirty="0"/>
          </a:p>
          <a:p>
            <a:endParaRPr lang="zh-CN" altLang="en-US" sz="1200" dirty="0"/>
          </a:p>
          <a:p>
            <a:endParaRPr lang="zh-CN" altLang="en-US" sz="1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8" name="文本框 2"/>
          <p:cNvSpPr txBox="1"/>
          <p:nvPr>
            <p:custDataLst>
              <p:tags r:id="rId1"/>
            </p:custDataLst>
          </p:nvPr>
        </p:nvSpPr>
        <p:spPr>
          <a:xfrm>
            <a:off x="40" y="-100"/>
            <a:ext cx="6367781" cy="89154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6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_GB2312" panose="02010609030101010101" charset="-122"/>
              </a:rPr>
              <a:t>   </a:t>
            </a:r>
            <a:r>
              <a:rPr lang="zh-CN" altLang="en-US" sz="32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_GB2312" panose="02010609030101010101" charset="-122"/>
              </a:rPr>
              <a:t>三 、一切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_GB2312" panose="02010609030101010101" charset="-122"/>
              </a:rPr>
              <a:t>从实际出发，实事求是</a:t>
            </a:r>
            <a:endParaRPr lang="zh-CN" altLang="en-US" sz="3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楷体_GB2312" panose="02010609030101010101" charset="-122"/>
            </a:endParaRPr>
          </a:p>
        </p:txBody>
      </p:sp>
      <p:sp>
        <p:nvSpPr>
          <p:cNvPr id="1048759" name="文本框 2"/>
          <p:cNvSpPr txBox="1"/>
          <p:nvPr>
            <p:custDataLst>
              <p:tags r:id="rId2"/>
            </p:custDataLst>
          </p:nvPr>
        </p:nvSpPr>
        <p:spPr>
          <a:xfrm>
            <a:off x="663575" y="1787525"/>
            <a:ext cx="10864850" cy="19869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wrap="square" lIns="49198" tIns="24599" rIns="49198" bIns="24599" anchor="t">
            <a:spAutoFit/>
          </a:bodyPr>
          <a:p>
            <a:pPr defTabSz="514350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8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z="28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是什么</a:t>
            </a: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zh-CN" altLang="en-US" sz="2800" b="1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就是</a:t>
            </a:r>
            <a:r>
              <a:rPr lang="zh-CN" altLang="en-US" sz="28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做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事情要尊重物质运动的客观规律，从客观存在的事物出发，经过调查研究，找出事物本身固有的而不是臆造的规律性，作为我们行动的依据。</a:t>
            </a:r>
            <a:endParaRPr lang="zh-CN" altLang="en-US" sz="28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48760" name="文本框 2"/>
          <p:cNvSpPr txBox="1"/>
          <p:nvPr>
            <p:custDataLst>
              <p:tags r:id="rId3"/>
            </p:custDataLst>
          </p:nvPr>
        </p:nvSpPr>
        <p:spPr>
          <a:xfrm>
            <a:off x="827405" y="876300"/>
            <a:ext cx="65836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defTabSz="514350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F43308"/>
                </a:solidFill>
                <a:sym typeface="+mn-ea"/>
              </a:rPr>
              <a:t>（一）一切从实际出发，</a:t>
            </a:r>
            <a:r>
              <a:rPr lang="zh-CN" altLang="en-US" sz="2800" b="1" dirty="0">
                <a:latin typeface="黑体" panose="02010609060101010101" charset="-122"/>
                <a:sym typeface="+mn-ea"/>
              </a:rPr>
              <a:t>实事求是</a:t>
            </a:r>
            <a:r>
              <a:rPr lang="zh-CN" altLang="en-US" sz="2800" b="1" dirty="0">
                <a:solidFill>
                  <a:srgbClr val="F43308"/>
                </a:solidFill>
                <a:sym typeface="+mn-ea"/>
              </a:rPr>
              <a:t>的含义</a:t>
            </a:r>
            <a:endParaRPr lang="zh-CN" altLang="en-US" sz="28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48761" name="文本框 1"/>
          <p:cNvSpPr txBox="1"/>
          <p:nvPr>
            <p:custDataLst>
              <p:tags r:id="rId4"/>
            </p:custDataLst>
          </p:nvPr>
        </p:nvSpPr>
        <p:spPr>
          <a:xfrm>
            <a:off x="525780" y="4701540"/>
            <a:ext cx="11002645" cy="15138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24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“实事求是”一词，源于东汉史学家班固撰写的《汉书》。书中称赞西汉景帝之子刘德“修学好古，实事求是”。唐朝颜师古释“实事求是”为“务得事实，每求真是也”。毛泽东指出：“实事’就是客观存在着的一切事物，‘是’就是客观事物的内部联系，即规律性，‘求’就是我们去研究。”</a:t>
            </a:r>
            <a:endParaRPr lang="zh-CN" altLang="en-US" sz="24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1048762" name="对角圆角矩形 3"/>
          <p:cNvSpPr/>
          <p:nvPr>
            <p:custDataLst>
              <p:tags r:id="rId5"/>
            </p:custDataLst>
          </p:nvPr>
        </p:nvSpPr>
        <p:spPr>
          <a:xfrm>
            <a:off x="949325" y="3929380"/>
            <a:ext cx="2026920" cy="61722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tx1"/>
                </a:solidFill>
              </a:rPr>
              <a:t>相关链接</a:t>
            </a:r>
            <a:endParaRPr lang="zh-CN" altLang="en-US"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3" name="文本框 2"/>
          <p:cNvSpPr txBox="1"/>
          <p:nvPr>
            <p:custDataLst>
              <p:tags r:id="rId1"/>
            </p:custDataLst>
          </p:nvPr>
        </p:nvSpPr>
        <p:spPr>
          <a:xfrm>
            <a:off x="40" y="-100"/>
            <a:ext cx="6367781" cy="89154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6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_GB2312" panose="02010609030101010101" charset="-122"/>
              </a:rPr>
              <a:t>   </a:t>
            </a:r>
            <a:r>
              <a:rPr lang="zh-CN" altLang="en-US" sz="32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_GB2312" panose="02010609030101010101" charset="-122"/>
              </a:rPr>
              <a:t>三 、一切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_GB2312" panose="02010609030101010101" charset="-122"/>
              </a:rPr>
              <a:t>从实际出发，实事求是</a:t>
            </a:r>
            <a:endParaRPr lang="zh-CN" altLang="en-US" sz="3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楷体_GB2312" panose="02010609030101010101" charset="-122"/>
            </a:endParaRPr>
          </a:p>
        </p:txBody>
      </p:sp>
      <p:sp>
        <p:nvSpPr>
          <p:cNvPr id="1048764" name="文本框 1"/>
          <p:cNvSpPr txBox="1"/>
          <p:nvPr>
            <p:custDataLst>
              <p:tags r:id="rId2"/>
            </p:custDataLst>
          </p:nvPr>
        </p:nvSpPr>
        <p:spPr>
          <a:xfrm>
            <a:off x="861695" y="1955165"/>
            <a:ext cx="10469245" cy="34696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3200" b="1" dirty="0"/>
              <a:t>2</a:t>
            </a:r>
            <a:r>
              <a:rPr lang="en-US" altLang="zh-CN" sz="3200" b="1" dirty="0" smtClean="0"/>
              <a:t>.</a:t>
            </a:r>
            <a:r>
              <a:rPr lang="zh-CN" altLang="en-US" sz="3200" b="1" dirty="0" smtClean="0"/>
              <a:t>为什么：</a:t>
            </a:r>
            <a:endParaRPr lang="zh-CN" altLang="en-US" sz="3200" b="1" dirty="0"/>
          </a:p>
          <a:p>
            <a:r>
              <a:rPr lang="zh-CN" altLang="en-US" sz="3200" b="1" dirty="0">
                <a:solidFill>
                  <a:srgbClr val="FF0000"/>
                </a:solidFill>
              </a:rPr>
              <a:t>  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理论依据：</a:t>
            </a:r>
            <a:endParaRPr lang="zh-CN" altLang="en-US" sz="3200" b="1" dirty="0" smtClean="0">
              <a:solidFill>
                <a:srgbClr val="FF0000"/>
              </a:solidFill>
            </a:endParaRPr>
          </a:p>
          <a:p>
            <a:r>
              <a:rPr lang="zh-CN" altLang="en-US" sz="3200" b="1" dirty="0" smtClean="0"/>
              <a:t>① </a:t>
            </a:r>
            <a:r>
              <a:rPr lang="zh-CN" altLang="en-US" sz="3200" b="1" dirty="0"/>
              <a:t>世界是物质的，物质决定意识，意识具有能动作用，必须做到一切从实际出发，使主观符合客观。</a:t>
            </a:r>
            <a:endParaRPr lang="zh-CN" altLang="en-US" sz="3200" b="1" dirty="0"/>
          </a:p>
          <a:p>
            <a:r>
              <a:rPr lang="zh-CN" altLang="en-US" sz="3200" b="1" dirty="0"/>
              <a:t>② 物质运动是有规律的，规律是普遍的、客观的，要求我们必须尊重客观规律，按规律办事</a:t>
            </a:r>
            <a:r>
              <a:rPr lang="zh-CN" altLang="en-US" sz="3200" b="1" dirty="0" smtClean="0"/>
              <a:t>。</a:t>
            </a:r>
            <a:endParaRPr lang="en-US" altLang="zh-CN" sz="3200" b="1" dirty="0" smtClean="0"/>
          </a:p>
          <a:p>
            <a:endParaRPr lang="zh-CN" altLang="en-US" sz="3200" b="1" dirty="0"/>
          </a:p>
        </p:txBody>
      </p:sp>
      <p:sp>
        <p:nvSpPr>
          <p:cNvPr id="1048765" name="文本框 2"/>
          <p:cNvSpPr txBox="1"/>
          <p:nvPr>
            <p:custDataLst>
              <p:tags r:id="rId3"/>
            </p:custDataLst>
          </p:nvPr>
        </p:nvSpPr>
        <p:spPr>
          <a:xfrm>
            <a:off x="827405" y="876300"/>
            <a:ext cx="65836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defTabSz="514350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>
                <a:solidFill>
                  <a:srgbClr val="F43308"/>
                </a:solidFill>
                <a:sym typeface="+mn-ea"/>
              </a:rPr>
              <a:t>（二）一切从实际出发，</a:t>
            </a:r>
            <a:r>
              <a:rPr lang="zh-CN" altLang="en-US" sz="2800" b="1">
                <a:latin typeface="黑体" panose="02010609060101010101" charset="-122"/>
                <a:sym typeface="+mn-ea"/>
              </a:rPr>
              <a:t>实事求是</a:t>
            </a:r>
            <a:r>
              <a:rPr lang="zh-CN" altLang="en-US" sz="2800" b="1">
                <a:solidFill>
                  <a:srgbClr val="F43308"/>
                </a:solidFill>
                <a:sym typeface="+mn-ea"/>
              </a:rPr>
              <a:t>的原因</a:t>
            </a:r>
            <a:endParaRPr lang="zh-CN" altLang="en-US" sz="280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8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8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8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8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48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8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8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6" name="文本框 2"/>
          <p:cNvSpPr txBox="1"/>
          <p:nvPr>
            <p:custDataLst>
              <p:tags r:id="rId1"/>
            </p:custDataLst>
          </p:nvPr>
        </p:nvSpPr>
        <p:spPr>
          <a:xfrm>
            <a:off x="40" y="-100"/>
            <a:ext cx="6367781" cy="89154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6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_GB2312" panose="02010609030101010101" charset="-122"/>
              </a:rPr>
              <a:t>   </a:t>
            </a:r>
            <a:r>
              <a:rPr lang="zh-CN" altLang="en-US" sz="32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_GB2312" panose="02010609030101010101" charset="-122"/>
              </a:rPr>
              <a:t>三 、一切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_GB2312" panose="02010609030101010101" charset="-122"/>
              </a:rPr>
              <a:t>从实际出发，实事求是</a:t>
            </a:r>
            <a:endParaRPr lang="zh-CN" altLang="en-US" sz="3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楷体_GB2312" panose="02010609030101010101" charset="-122"/>
            </a:endParaRPr>
          </a:p>
        </p:txBody>
      </p:sp>
      <p:sp>
        <p:nvSpPr>
          <p:cNvPr id="1048767" name="文本框 3"/>
          <p:cNvSpPr txBox="1"/>
          <p:nvPr>
            <p:custDataLst>
              <p:tags r:id="rId2"/>
            </p:custDataLst>
          </p:nvPr>
        </p:nvSpPr>
        <p:spPr>
          <a:xfrm>
            <a:off x="795655" y="765175"/>
            <a:ext cx="6939281" cy="8686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defTabSz="514350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F43308"/>
                </a:solidFill>
                <a:sym typeface="+mn-ea"/>
              </a:rPr>
              <a:t>（二）如何做到一切从实际出发，</a:t>
            </a:r>
            <a:r>
              <a:rPr lang="zh-CN" altLang="en-US" sz="2800" b="1" dirty="0">
                <a:latin typeface="黑体" panose="02010609060101010101" charset="-122"/>
                <a:sym typeface="+mn-ea"/>
              </a:rPr>
              <a:t>实事求是</a:t>
            </a:r>
            <a:endParaRPr lang="zh-CN" altLang="en-US" sz="28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48768" name="文本框 1"/>
          <p:cNvSpPr txBox="1"/>
          <p:nvPr>
            <p:custDataLst>
              <p:tags r:id="rId3"/>
            </p:custDataLst>
          </p:nvPr>
        </p:nvSpPr>
        <p:spPr>
          <a:xfrm>
            <a:off x="561340" y="1502410"/>
            <a:ext cx="11068685" cy="4578527"/>
          </a:xfrm>
          <a:prstGeom prst="rect">
            <a:avLst/>
          </a:prstGeom>
          <a:noFill/>
        </p:spPr>
        <p:txBody>
          <a:bodyPr wrap="square" lIns="49198" tIns="24599" rIns="49198" bIns="24599" rtlCol="0">
            <a:spAutoFit/>
          </a:bodyPr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zh-CN" sz="2800" b="1" dirty="0">
                <a:solidFill>
                  <a:srgbClr val="F43308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3.</a:t>
            </a:r>
            <a:r>
              <a:rPr lang="zh-CN" altLang="en-US" sz="2800" b="1" dirty="0">
                <a:solidFill>
                  <a:srgbClr val="F43308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怎么样：</a:t>
            </a:r>
            <a:endParaRPr lang="zh-CN" altLang="en-US" sz="2800" b="1" dirty="0">
              <a:solidFill>
                <a:srgbClr val="F43308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① 我们做事情要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尊重物质运动的客观规律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,从客观存在的事物出发。</a:t>
            </a: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② 要求我们充分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发挥主观能动性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，不断解放思想，与时俱进，以求真务实的精神探求事物的本质和规律（认识世界），用科学的理论武装头脑、指导实践。（改造世界）</a:t>
            </a: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③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把发挥主观能动性与尊重客观规律结合起来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；把高度的革命热情同严谨踏实的科学态度结合起来。</a:t>
            </a: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④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既要反对夸大意识能动作用的唯意志主义，又要反对片面强调客观条件，安于现状，因循守旧，无所作为的思想。</a:t>
            </a: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9" name="文本框 5"/>
          <p:cNvSpPr txBox="1"/>
          <p:nvPr>
            <p:custDataLst>
              <p:tags r:id="rId1"/>
            </p:custDataLst>
          </p:nvPr>
        </p:nvSpPr>
        <p:spPr>
          <a:xfrm>
            <a:off x="731812" y="430692"/>
            <a:ext cx="2019300" cy="64516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p>
            <a:r>
              <a:rPr lang="zh-CN" altLang="en-US" sz="3600" b="1">
                <a:solidFill>
                  <a:schemeClr val="tx1"/>
                </a:solidFill>
              </a:rPr>
              <a:t>课堂小结</a:t>
            </a:r>
            <a:endParaRPr lang="zh-CN" altLang="en-US" sz="3600" b="1">
              <a:solidFill>
                <a:schemeClr val="tx1"/>
              </a:solidFill>
            </a:endParaRPr>
          </a:p>
        </p:txBody>
      </p:sp>
      <p:grpSp>
        <p:nvGrpSpPr>
          <p:cNvPr id="92" name="组合 1"/>
          <p:cNvGrpSpPr/>
          <p:nvPr>
            <p:custDataLst>
              <p:tags r:id="rId2"/>
            </p:custDataLst>
          </p:nvPr>
        </p:nvGrpSpPr>
        <p:grpSpPr>
          <a:xfrm>
            <a:off x="2506214" y="920246"/>
            <a:ext cx="8593007" cy="5437857"/>
            <a:chOff x="3960" y="1365"/>
            <a:chExt cx="13533" cy="8564"/>
          </a:xfrm>
          <a:noFill/>
        </p:grpSpPr>
        <p:sp>
          <p:nvSpPr>
            <p:cNvPr id="1048770" name="文本框 7782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60" y="3205"/>
              <a:ext cx="966" cy="366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eaVert" wrap="square">
              <a:spAutoFit/>
            </a:bodyPr>
            <a:p>
              <a:pPr algn="l">
                <a:spcBef>
                  <a:spcPct val="50000"/>
                </a:spcBef>
                <a:buClrTx/>
                <a:buSzTx/>
                <a:buFontTx/>
              </a:pPr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</a:rPr>
                <a:t>运动的规律性</a:t>
              </a:r>
              <a:endParaRPr lang="zh-CN" altLang="en-US" sz="2800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048771" name="左大括号 77826"/>
            <p:cNvSpPr/>
            <p:nvPr>
              <p:custDataLst>
                <p:tags r:id="rId4"/>
              </p:custDataLst>
            </p:nvPr>
          </p:nvSpPr>
          <p:spPr bwMode="auto">
            <a:xfrm>
              <a:off x="5391" y="2451"/>
              <a:ext cx="486" cy="5900"/>
            </a:xfrm>
            <a:prstGeom prst="leftBrace">
              <a:avLst>
                <a:gd name="adj1" fmla="val 52567"/>
                <a:gd name="adj2" fmla="val 50000"/>
              </a:avLst>
            </a:prstGeom>
            <a:grpFill/>
            <a:ln w="12700">
              <a:solidFill>
                <a:schemeClr val="tx1"/>
              </a:solidFill>
              <a:round/>
            </a:ln>
          </p:spPr>
          <p:txBody>
            <a:bodyPr/>
            <a:p>
              <a:endParaRPr lang="zh-CN" altLang="en-US" sz="1350"/>
            </a:p>
          </p:txBody>
        </p:sp>
        <p:sp>
          <p:nvSpPr>
            <p:cNvPr id="1048772" name="文本框 77827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301" y="1999"/>
              <a:ext cx="3800" cy="82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</a:rPr>
                <a:t>规律是客观的</a:t>
              </a:r>
              <a:endParaRPr lang="zh-CN" altLang="en-US" sz="2800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048773" name="左大括号 77828"/>
            <p:cNvSpPr/>
            <p:nvPr>
              <p:custDataLst>
                <p:tags r:id="rId6"/>
              </p:custDataLst>
            </p:nvPr>
          </p:nvSpPr>
          <p:spPr bwMode="auto">
            <a:xfrm>
              <a:off x="10507" y="1436"/>
              <a:ext cx="449" cy="1837"/>
            </a:xfrm>
            <a:prstGeom prst="leftBrace">
              <a:avLst>
                <a:gd name="adj1" fmla="val 39425"/>
                <a:gd name="adj2" fmla="val 50000"/>
              </a:avLst>
            </a:prstGeom>
            <a:grpFill/>
            <a:ln w="28575">
              <a:solidFill>
                <a:schemeClr val="tx1"/>
              </a:solidFill>
              <a:round/>
            </a:ln>
          </p:spPr>
          <p:txBody>
            <a:bodyPr/>
            <a:p>
              <a:endParaRPr lang="zh-CN" altLang="en-US" sz="1350"/>
            </a:p>
          </p:txBody>
        </p:sp>
        <p:sp>
          <p:nvSpPr>
            <p:cNvPr id="1048774" name="文本框 7783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483" y="4649"/>
              <a:ext cx="3868" cy="1501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p>
              <a:pPr algn="l">
                <a:spcBef>
                  <a:spcPct val="50000"/>
                </a:spcBef>
                <a:buClrTx/>
                <a:buSzTx/>
                <a:buFontTx/>
              </a:pPr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</a:rPr>
                <a:t>正确发挥主观能动性</a:t>
              </a:r>
              <a:endParaRPr lang="zh-CN" altLang="en-US" sz="2800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048775" name="文本框 77833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1258" y="1365"/>
              <a:ext cx="5122" cy="184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</a:rPr>
                <a:t>1</a:t>
              </a:r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</a:rPr>
                <a:t>、物质与运动</a:t>
              </a:r>
              <a:endParaRPr lang="zh-CN" altLang="en-US" sz="2800" b="1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2</a:t>
              </a:r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、规律</a:t>
              </a:r>
              <a:endParaRPr lang="zh-CN" altLang="en-US" sz="2100" b="1">
                <a:ea typeface="黑体" panose="02010609060101010101" charset="-122"/>
              </a:endParaRPr>
            </a:p>
          </p:txBody>
        </p:sp>
        <p:sp>
          <p:nvSpPr>
            <p:cNvPr id="1048776" name="文本框 77837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1258" y="3970"/>
              <a:ext cx="6235" cy="285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</a:t>
              </a:r>
              <a:r>
                <a:rPr lang="zh-CN" altLang="en-US" sz="28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、认识世界</a:t>
              </a:r>
              <a:endParaRPr lang="en-US" altLang="zh-CN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  <a:r>
                <a:rPr lang="zh-CN" altLang="en-US" sz="28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、</a:t>
              </a:r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改造世界</a:t>
              </a:r>
              <a:endPara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3</a:t>
              </a:r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、尊重客观规律</a:t>
              </a:r>
              <a:endParaRPr lang="zh-CN" altLang="en-US" sz="21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1048777" name="文本框 7783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483" y="7501"/>
              <a:ext cx="3867" cy="1501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p>
              <a:pPr algn="l">
                <a:spcBef>
                  <a:spcPct val="50000"/>
                </a:spcBef>
                <a:buClrTx/>
                <a:buSzTx/>
                <a:buFontTx/>
              </a:pPr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</a:rPr>
                <a:t>一切从实际出发，实事求是</a:t>
              </a:r>
              <a:endParaRPr lang="zh-CN" altLang="en-US" sz="2800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048778" name="文本框 77837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1258" y="7071"/>
              <a:ext cx="4684" cy="285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p>
              <a:pPr algn="l">
                <a:spcBef>
                  <a:spcPct val="50000"/>
                </a:spcBef>
                <a:buClrTx/>
                <a:buSzTx/>
                <a:buFontTx/>
              </a:pPr>
              <a:r>
                <a:rPr lang="en-US" altLang="zh-CN" sz="28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</a:t>
              </a:r>
              <a:r>
                <a:rPr lang="zh-CN" altLang="en-US" sz="28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、是什么</a:t>
              </a:r>
              <a:endPara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l">
                <a:spcBef>
                  <a:spcPct val="50000"/>
                </a:spcBef>
                <a:buClrTx/>
                <a:buSzTx/>
                <a:buFontTx/>
              </a:pPr>
              <a:r>
                <a:rPr lang="en-US" altLang="zh-CN" sz="28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  <a:r>
                <a:rPr lang="zh-CN" altLang="en-US" sz="28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、为什么</a:t>
              </a:r>
              <a:endParaRPr lang="en-US" altLang="zh-CN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l">
                <a:spcBef>
                  <a:spcPct val="50000"/>
                </a:spcBef>
                <a:buClrTx/>
                <a:buSzTx/>
                <a:buFontTx/>
              </a:pPr>
              <a:r>
                <a:rPr lang="en-US" altLang="zh-CN" sz="28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  <a:r>
                <a:rPr lang="zh-CN" altLang="en-US" sz="28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、怎么样</a:t>
              </a:r>
              <a:endPara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048779" name="左大括号 77828"/>
            <p:cNvSpPr/>
            <p:nvPr>
              <p:custDataLst>
                <p:tags r:id="rId12"/>
              </p:custDataLst>
            </p:nvPr>
          </p:nvSpPr>
          <p:spPr bwMode="auto">
            <a:xfrm>
              <a:off x="10507" y="4313"/>
              <a:ext cx="449" cy="1837"/>
            </a:xfrm>
            <a:prstGeom prst="leftBrace">
              <a:avLst>
                <a:gd name="adj1" fmla="val 39425"/>
                <a:gd name="adj2" fmla="val 50000"/>
              </a:avLst>
            </a:prstGeom>
            <a:grpFill/>
            <a:ln w="28575">
              <a:solidFill>
                <a:schemeClr val="tx1"/>
              </a:solidFill>
              <a:round/>
            </a:ln>
          </p:spPr>
          <p:txBody>
            <a:bodyPr/>
            <a:p>
              <a:endParaRPr lang="zh-CN" altLang="en-US" sz="1350"/>
            </a:p>
          </p:txBody>
        </p:sp>
        <p:sp>
          <p:nvSpPr>
            <p:cNvPr id="1048780" name="左大括号 77828"/>
            <p:cNvSpPr/>
            <p:nvPr>
              <p:custDataLst>
                <p:tags r:id="rId13"/>
              </p:custDataLst>
            </p:nvPr>
          </p:nvSpPr>
          <p:spPr bwMode="auto">
            <a:xfrm>
              <a:off x="10566" y="7501"/>
              <a:ext cx="390" cy="1837"/>
            </a:xfrm>
            <a:prstGeom prst="leftBrace">
              <a:avLst>
                <a:gd name="adj1" fmla="val 39425"/>
                <a:gd name="adj2" fmla="val 50000"/>
              </a:avLst>
            </a:prstGeom>
            <a:grpFill/>
            <a:ln w="28575">
              <a:solidFill>
                <a:schemeClr val="tx1"/>
              </a:solidFill>
              <a:round/>
            </a:ln>
          </p:spPr>
          <p:txBody>
            <a:bodyPr/>
            <a:p>
              <a:endParaRPr lang="zh-CN" altLang="en-US" sz="1350"/>
            </a:p>
          </p:txBody>
        </p:sp>
      </p:grpSp>
    </p:spTree>
    <p:custDataLst>
      <p:tags r:id="rId14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3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123815" y="457835"/>
            <a:ext cx="2268220" cy="705485"/>
          </a:xfrm>
          <a:noFill/>
          <a:ln>
            <a:noFill/>
          </a:ln>
        </p:spPr>
        <p:txBody>
          <a:bodyPr/>
          <a:p>
            <a:r>
              <a:rPr lang="zh-CN" altLang="en-US"/>
              <a:t>原理总结</a:t>
            </a:r>
            <a:endParaRPr lang="zh-CN" altLang="en-US"/>
          </a:p>
        </p:txBody>
      </p:sp>
      <p:sp>
        <p:nvSpPr>
          <p:cNvPr id="1048784" name="文本框 3"/>
          <p:cNvSpPr txBox="1"/>
          <p:nvPr>
            <p:custDataLst>
              <p:tags r:id="rId2"/>
            </p:custDataLst>
          </p:nvPr>
        </p:nvSpPr>
        <p:spPr>
          <a:xfrm>
            <a:off x="835025" y="1316355"/>
            <a:ext cx="10846435" cy="37795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ts val="4840"/>
              </a:lnSpc>
            </a:pP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物质和意识的辩证关系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zh-CN" altLang="en-US" sz="2800" dirty="0" smtClean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4840"/>
              </a:lnSpc>
            </a:pP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物质决定意识。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（原理）</a:t>
            </a:r>
            <a:endParaRPr lang="zh-CN" altLang="en-US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4840"/>
              </a:lnSpc>
            </a:pP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要求我们坚持从实际出发，实事求是，使主观符合客观。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（方法论）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4840"/>
              </a:lnSpc>
            </a:pP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 意识对物质具有能动的反作用（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意识具有能动作用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，正确的意识促进事物的发展，错误的意识阻碍事物的发展。（原理）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ts val="4840"/>
              </a:lnSpc>
            </a:pP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要求我们树立正确意识，正确发挥主观能动性。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（方法论）</a:t>
            </a:r>
            <a:endParaRPr lang="zh-CN" altLang="en-US" sz="2800" dirty="0" smtClean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文本框 1"/>
          <p:cNvSpPr txBox="1"/>
          <p:nvPr>
            <p:custDataLst>
              <p:tags r:id="rId1"/>
            </p:custDataLst>
          </p:nvPr>
        </p:nvSpPr>
        <p:spPr>
          <a:xfrm>
            <a:off x="1083310" y="1504315"/>
            <a:ext cx="10437495" cy="34442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sz="2800">
                <a:latin typeface="Times New Roman" panose="02020603050405020304" pitchFamily="18" charset="0"/>
                <a:sym typeface="+mn-ea"/>
              </a:rPr>
              <a:t>1、国家电影局要求，影视文化创作要讲品位、讲责任，反对唯票房和收视率，要推出更多表现家国情怀的“中国式大片”。基于这样的要求，文化创作者应当（    ）</a:t>
            </a:r>
            <a:endParaRPr sz="2800">
              <a:latin typeface="Times New Roman" panose="02020603050405020304" pitchFamily="18" charset="0"/>
              <a:sym typeface="+mn-ea"/>
            </a:endParaRPr>
          </a:p>
          <a:p>
            <a:pPr algn="l" fontAlgn="auto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sz="2800">
                <a:latin typeface="Times New Roman" panose="02020603050405020304" pitchFamily="18" charset="0"/>
                <a:sym typeface="+mn-ea"/>
              </a:rPr>
              <a:t>①坚持社会效益和经济效益统一</a:t>
            </a:r>
            <a:endParaRPr sz="2800">
              <a:latin typeface="Times New Roman" panose="02020603050405020304" pitchFamily="18" charset="0"/>
              <a:sym typeface="+mn-ea"/>
            </a:endParaRPr>
          </a:p>
          <a:p>
            <a:pPr algn="l" fontAlgn="auto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sz="2800">
                <a:latin typeface="Times New Roman" panose="02020603050405020304" pitchFamily="18" charset="0"/>
                <a:sym typeface="+mn-ea"/>
              </a:rPr>
              <a:t>②满足不同人群的精神文化需求</a:t>
            </a:r>
            <a:endParaRPr sz="2800">
              <a:latin typeface="Times New Roman" panose="02020603050405020304" pitchFamily="18" charset="0"/>
              <a:sym typeface="+mn-ea"/>
            </a:endParaRPr>
          </a:p>
          <a:p>
            <a:pPr algn="l" fontAlgn="auto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sz="2800">
                <a:latin typeface="Times New Roman" panose="02020603050405020304" pitchFamily="18" charset="0"/>
                <a:sym typeface="+mn-ea"/>
              </a:rPr>
              <a:t>③吸收融通世界各国的文化资源</a:t>
            </a:r>
            <a:endParaRPr sz="2800">
              <a:latin typeface="Times New Roman" panose="02020603050405020304" pitchFamily="18" charset="0"/>
              <a:sym typeface="+mn-ea"/>
            </a:endParaRPr>
          </a:p>
          <a:p>
            <a:pPr algn="l" fontAlgn="auto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sz="2800">
                <a:latin typeface="Times New Roman" panose="02020603050405020304" pitchFamily="18" charset="0"/>
                <a:sym typeface="+mn-ea"/>
              </a:rPr>
              <a:t>④展示人们奋发有为的精神风貌</a:t>
            </a:r>
            <a:endParaRPr sz="2800">
              <a:latin typeface="Times New Roman" panose="02020603050405020304" pitchFamily="18" charset="0"/>
              <a:sym typeface="+mn-ea"/>
            </a:endParaRPr>
          </a:p>
          <a:p>
            <a:pPr algn="l" fontAlgn="auto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sz="2800">
                <a:latin typeface="Times New Roman" panose="02020603050405020304" pitchFamily="18" charset="0"/>
                <a:sym typeface="+mn-ea"/>
              </a:rPr>
              <a:t>A．①②           B．①④           C．②③           D．③④</a:t>
            </a:r>
            <a:endParaRPr sz="2800"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1048786" name="圆角矩形 23"/>
          <p:cNvSpPr/>
          <p:nvPr>
            <p:custDataLst>
              <p:tags r:id="rId2"/>
            </p:custDataLst>
          </p:nvPr>
        </p:nvSpPr>
        <p:spPr>
          <a:xfrm>
            <a:off x="703580" y="848360"/>
            <a:ext cx="10702925" cy="5847715"/>
          </a:xfrm>
          <a:prstGeom prst="roundRect">
            <a:avLst/>
          </a:prstGeom>
          <a:noFill/>
          <a:ln w="635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p>
            <a:pPr algn="ctr" defTabSz="914400"/>
            <a:endParaRPr lang="zh-CN" altLang="en-US" sz="1900">
              <a:solidFill>
                <a:prstClr val="black"/>
              </a:solidFill>
            </a:endParaRPr>
          </a:p>
        </p:txBody>
      </p:sp>
      <p:sp>
        <p:nvSpPr>
          <p:cNvPr id="1048787" name="文本框 31"/>
          <p:cNvSpPr txBox="1"/>
          <p:nvPr>
            <p:custDataLst>
              <p:tags r:id="rId3"/>
            </p:custDataLst>
          </p:nvPr>
        </p:nvSpPr>
        <p:spPr>
          <a:xfrm>
            <a:off x="1565274" y="353766"/>
            <a:ext cx="9125588" cy="833117"/>
          </a:xfrm>
          <a:prstGeom prst="rect">
            <a:avLst/>
          </a:prstGeom>
          <a:noFill/>
        </p:spPr>
        <p:txBody>
          <a:bodyPr wrap="square" lIns="91436" tIns="45718" rIns="91436" bIns="45718" rtlCol="0" anchor="ctr">
            <a:noAutofit/>
          </a:bodyPr>
          <a:p>
            <a:pPr algn="ctr" defTabSz="914400">
              <a:lnSpc>
                <a:spcPct val="150000"/>
              </a:lnSpc>
            </a:pPr>
            <a:r>
              <a:rPr lang="zh-CN" altLang="en-US" sz="480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rPr>
              <a:t>练一练</a:t>
            </a:r>
            <a:endParaRPr lang="zh-CN" altLang="en-US" sz="480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048788" name="文本框 11"/>
          <p:cNvSpPr txBox="1"/>
          <p:nvPr>
            <p:custDataLst>
              <p:tags r:id="rId4"/>
            </p:custDataLst>
          </p:nvPr>
        </p:nvSpPr>
        <p:spPr>
          <a:xfrm>
            <a:off x="9044940" y="3707765"/>
            <a:ext cx="623570" cy="70548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  <a:scene3d>
              <a:camera prst="orthographicFront"/>
              <a:lightRig rig="threePt" dir="t"/>
            </a:scene3d>
          </a:bodyPr>
          <a:p>
            <a:pPr defTabSz="914400"/>
            <a:r>
              <a:rPr lang="en-US" sz="400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B</a:t>
            </a:r>
            <a:endParaRPr lang="en-US" sz="4000">
              <a:ln w="22225">
                <a:solidFill>
                  <a:srgbClr val="ED7D31"/>
                </a:solidFill>
                <a:prstDash val="solid"/>
              </a:ln>
              <a:solidFill>
                <a:prstClr val="black"/>
              </a:solidFill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4" descr="53b39e72df17e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email"/>
          <a:stretch>
            <a:fillRect/>
          </a:stretch>
        </p:blipFill>
        <p:spPr>
          <a:xfrm>
            <a:off x="9736455" y="2653030"/>
            <a:ext cx="2422525" cy="420497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5" name="组合 3"/>
          <p:cNvGrpSpPr/>
          <p:nvPr>
            <p:custDataLst>
              <p:tags r:id="rId3"/>
            </p:custDataLst>
          </p:nvPr>
        </p:nvGrpSpPr>
        <p:grpSpPr>
          <a:xfrm>
            <a:off x="172678" y="1210838"/>
            <a:ext cx="10371009" cy="3579911"/>
            <a:chOff x="-3" y="-4121"/>
            <a:chExt cx="19210" cy="7365"/>
          </a:xfrm>
        </p:grpSpPr>
        <p:pic>
          <p:nvPicPr>
            <p:cNvPr id="2097153" name="Picture 4" descr="http://s6.sinaimg.cn/bmiddle/4973f14f4561ec6adf4a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>
              <a:off x="-3" y="213"/>
              <a:ext cx="4319" cy="303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48594" name="Text Box 7"/>
            <p:cNvSpPr txBox="1"/>
            <p:nvPr>
              <p:custDataLst>
                <p:tags r:id="rId6"/>
              </p:custDataLst>
            </p:nvPr>
          </p:nvSpPr>
          <p:spPr>
            <a:xfrm>
              <a:off x="4316" y="17"/>
              <a:ext cx="5667" cy="31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l" fontAlgn="auto">
                <a:lnSpc>
                  <a:spcPct val="100000"/>
                </a:lnSpc>
                <a:buClrTx/>
                <a:buSzTx/>
                <a:buFontTx/>
              </a:pPr>
              <a:r>
                <a:rPr lang="zh-CN" altLang="en-US" sz="2400" b="1" dirty="0">
                  <a:solidFill>
                    <a:srgbClr val="FF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物理运动：</a:t>
              </a:r>
              <a:r>
                <a:rPr lang="zh-CN" altLang="en-US" sz="2400" b="1" dirty="0">
                  <a:solidFill>
                    <a:schemeClr val="tx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所有热、光、电磁以及原子内部基本粒子的运动和变化。</a:t>
              </a:r>
              <a:endParaRPr lang="zh-CN" altLang="en-US" sz="2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pic>
          <p:nvPicPr>
            <p:cNvPr id="2097154" name="Picture 2" descr="http://s13.sinaimg.cn/middle/56fa87dbx9d08f84aae0c&amp;690&amp;69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0098" y="-4121"/>
              <a:ext cx="4468" cy="37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48595" name="Text Box 8"/>
            <p:cNvSpPr txBox="1"/>
            <p:nvPr>
              <p:custDataLst>
                <p:tags r:id="rId9"/>
              </p:custDataLst>
            </p:nvPr>
          </p:nvSpPr>
          <p:spPr>
            <a:xfrm>
              <a:off x="14567" y="-3076"/>
              <a:ext cx="4640" cy="16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fontAlgn="auto">
                <a:lnSpc>
                  <a:spcPct val="100000"/>
                </a:lnSpc>
              </a:pPr>
              <a:r>
                <a:rPr lang="zh-CN" altLang="en-US" sz="2400" b="1" dirty="0">
                  <a:solidFill>
                    <a:srgbClr val="FF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化学运动：</a:t>
              </a:r>
              <a:r>
                <a:rPr lang="zh-CN" altLang="en-US" sz="2400" b="1" dirty="0">
                  <a:solidFill>
                    <a:schemeClr val="tx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物质的化合、分解。</a:t>
              </a:r>
              <a:endParaRPr lang="zh-CN" altLang="en-US" sz="2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56" name="组合 4"/>
          <p:cNvGrpSpPr/>
          <p:nvPr>
            <p:custDataLst>
              <p:tags r:id="rId10"/>
            </p:custDataLst>
          </p:nvPr>
        </p:nvGrpSpPr>
        <p:grpSpPr>
          <a:xfrm>
            <a:off x="422910" y="1487565"/>
            <a:ext cx="4733290" cy="1528391"/>
            <a:chOff x="1110" y="5070"/>
            <a:chExt cx="9718" cy="2526"/>
          </a:xfrm>
        </p:grpSpPr>
        <p:pic>
          <p:nvPicPr>
            <p:cNvPr id="2097155" name="Picture 10" descr="http://s15.sinaimg.cn/middle/4c009537hade354befcbe&amp;690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 cstate="email"/>
            <a:srcRect/>
            <a:stretch>
              <a:fillRect/>
            </a:stretch>
          </p:blipFill>
          <p:spPr>
            <a:xfrm>
              <a:off x="1110" y="5137"/>
              <a:ext cx="3913" cy="24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48596" name="Text Box 6"/>
            <p:cNvSpPr txBox="1"/>
            <p:nvPr>
              <p:custDataLst>
                <p:tags r:id="rId13"/>
              </p:custDataLst>
            </p:nvPr>
          </p:nvSpPr>
          <p:spPr>
            <a:xfrm>
              <a:off x="5383" y="5070"/>
              <a:ext cx="5445" cy="25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fontAlgn="auto">
                <a:lnSpc>
                  <a:spcPct val="100000"/>
                </a:lnSpc>
              </a:pPr>
              <a:r>
                <a:rPr lang="zh-CN" altLang="en-US" sz="2400" b="1" dirty="0">
                  <a:solidFill>
                    <a:srgbClr val="FF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机械运动：</a:t>
              </a:r>
              <a:r>
                <a:rPr lang="zh-CN" altLang="en-US" sz="2400" b="1" dirty="0">
                  <a:solidFill>
                    <a:schemeClr val="tx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地面物体和宇宙天体在内的一切客观物体的位置移动。</a:t>
              </a:r>
              <a:endParaRPr lang="zh-CN" altLang="en-US" sz="2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pic>
        <p:nvPicPr>
          <p:cNvPr id="2097156" name="Picture 6" descr="http://img3.ph.126.net/hbxdFDMP6qU55xR3bQfHAQ==/2577184886780086493.jp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 cstate="email">
            <a:lum bright="10001"/>
          </a:blip>
          <a:stretch>
            <a:fillRect/>
          </a:stretch>
        </p:blipFill>
        <p:spPr>
          <a:xfrm>
            <a:off x="5801995" y="3221990"/>
            <a:ext cx="2060575" cy="17024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597" name="Text Box 9"/>
          <p:cNvSpPr txBox="1"/>
          <p:nvPr>
            <p:custDataLst>
              <p:tags r:id="rId16"/>
            </p:custDataLst>
          </p:nvPr>
        </p:nvSpPr>
        <p:spPr>
          <a:xfrm>
            <a:off x="7976235" y="3454400"/>
            <a:ext cx="2629535" cy="11582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fontAlgn="auto">
              <a:lnSpc>
                <a:spcPct val="1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生命运动：</a:t>
            </a:r>
            <a:r>
              <a:rPr lang="zh-CN" altLang="en-US" sz="2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生命有机体的新陈代谢、自我更新。</a:t>
            </a:r>
            <a:endParaRPr lang="zh-CN" altLang="en-US" sz="24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48598" name="矩形 15"/>
          <p:cNvSpPr/>
          <p:nvPr>
            <p:custDataLst>
              <p:tags r:id="rId17"/>
            </p:custDataLst>
          </p:nvPr>
        </p:nvSpPr>
        <p:spPr>
          <a:xfrm>
            <a:off x="1673225" y="5521325"/>
            <a:ext cx="7634605" cy="521970"/>
          </a:xfrm>
          <a:prstGeom prst="rect">
            <a:avLst/>
          </a:prstGeom>
          <a:solidFill>
            <a:srgbClr val="8BFDFE"/>
          </a:solidFill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自然运动：</a:t>
            </a:r>
            <a:r>
              <a:rPr lang="zh-CN" altLang="en-US" sz="28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自然界处</a:t>
            </a: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在</a:t>
            </a:r>
            <a:r>
              <a:rPr lang="zh-CN" altLang="en-US" sz="28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不断地运动变化之中。</a:t>
            </a:r>
            <a:endParaRPr lang="zh-CN" altLang="en-US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48599" name="文本框 5"/>
          <p:cNvSpPr txBox="1"/>
          <p:nvPr>
            <p:custDataLst>
              <p:tags r:id="rId18"/>
            </p:custDataLst>
          </p:nvPr>
        </p:nvSpPr>
        <p:spPr>
          <a:xfrm>
            <a:off x="448143" y="178764"/>
            <a:ext cx="3452673" cy="5221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一、规律是客观的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9" name="任意多边形 3"/>
          <p:cNvSpPr/>
          <p:nvPr>
            <p:custDataLst>
              <p:tags r:id="rId1"/>
            </p:custDataLst>
          </p:nvPr>
        </p:nvSpPr>
        <p:spPr>
          <a:xfrm rot="17520232">
            <a:off x="595006" y="514258"/>
            <a:ext cx="466975" cy="800527"/>
          </a:xfrm>
          <a:custGeom>
            <a:avLst/>
            <a:gdLst>
              <a:gd name="connsiteX0" fmla="*/ 0 w 786063"/>
              <a:gd name="connsiteY0" fmla="*/ 0 h 1347536"/>
              <a:gd name="connsiteX1" fmla="*/ 513347 w 786063"/>
              <a:gd name="connsiteY1" fmla="*/ 401052 h 1347536"/>
              <a:gd name="connsiteX2" fmla="*/ 336884 w 786063"/>
              <a:gd name="connsiteY2" fmla="*/ 1155031 h 1347536"/>
              <a:gd name="connsiteX3" fmla="*/ 786063 w 786063"/>
              <a:gd name="connsiteY3" fmla="*/ 1347536 h 134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063" h="1347536">
                <a:moveTo>
                  <a:pt x="0" y="0"/>
                </a:moveTo>
                <a:cubicBezTo>
                  <a:pt x="228600" y="104273"/>
                  <a:pt x="457200" y="208547"/>
                  <a:pt x="513347" y="401052"/>
                </a:cubicBezTo>
                <a:cubicBezTo>
                  <a:pt x="569494" y="593557"/>
                  <a:pt x="291431" y="997284"/>
                  <a:pt x="336884" y="1155031"/>
                </a:cubicBezTo>
                <a:cubicBezTo>
                  <a:pt x="382337" y="1312778"/>
                  <a:pt x="584200" y="1330157"/>
                  <a:pt x="786063" y="1347536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p>
            <a:pPr algn="ctr" defTabSz="914400"/>
            <a:endParaRPr lang="zh-CN" altLang="en-US" sz="1900">
              <a:solidFill>
                <a:prstClr val="black"/>
              </a:solidFill>
            </a:endParaRPr>
          </a:p>
        </p:txBody>
      </p:sp>
      <p:sp>
        <p:nvSpPr>
          <p:cNvPr id="1048790" name="圆角矩形 16"/>
          <p:cNvSpPr/>
          <p:nvPr>
            <p:custDataLst>
              <p:tags r:id="rId2"/>
            </p:custDataLst>
          </p:nvPr>
        </p:nvSpPr>
        <p:spPr>
          <a:xfrm>
            <a:off x="734060" y="817880"/>
            <a:ext cx="10702925" cy="5847715"/>
          </a:xfrm>
          <a:prstGeom prst="roundRect">
            <a:avLst/>
          </a:prstGeom>
          <a:noFill/>
          <a:ln w="635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p>
            <a:pPr algn="ctr" defTabSz="914400"/>
            <a:endParaRPr lang="zh-CN" altLang="en-US" sz="1900">
              <a:solidFill>
                <a:prstClr val="black"/>
              </a:solidFill>
            </a:endParaRPr>
          </a:p>
        </p:txBody>
      </p:sp>
      <p:sp>
        <p:nvSpPr>
          <p:cNvPr id="1048791" name="文本框 99"/>
          <p:cNvSpPr txBox="1"/>
          <p:nvPr>
            <p:custDataLst>
              <p:tags r:id="rId3"/>
            </p:custDataLst>
          </p:nvPr>
        </p:nvSpPr>
        <p:spPr>
          <a:xfrm>
            <a:off x="833755" y="1678940"/>
            <a:ext cx="10897235" cy="3863337"/>
          </a:xfrm>
          <a:prstGeom prst="rect">
            <a:avLst/>
          </a:prstGeom>
          <a:noFill/>
          <a:ln w="9525">
            <a:noFill/>
          </a:ln>
        </p:spPr>
        <p:txBody>
          <a:bodyPr wrap="square" lIns="91436" tIns="45718" rIns="91436" bIns="45718">
            <a:spAutoFit/>
          </a:bodyPr>
          <a:p>
            <a:pPr fontAlgn="auto">
              <a:lnSpc>
                <a:spcPct val="100000"/>
              </a:lnSpc>
              <a:spcBef>
                <a:spcPct val="0"/>
              </a:spcBef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2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、</a:t>
            </a:r>
            <a:r>
              <a:rPr sz="2800">
                <a:latin typeface="Times New Roman" panose="02020603050405020304" pitchFamily="18" charset="0"/>
                <a:sym typeface="+mn-ea"/>
              </a:rPr>
              <a:t>习近平总书记强调：意识形态决定文化前进方向和发展道路。必须推进马克思主义中国化、时代化、大众化，建设具有强大凝聚力和引领力的社会主义意识形态。为此，党牢牢掌握意识形态工作领导权必须坚持（    ）</a:t>
            </a:r>
            <a:endParaRPr sz="2800">
              <a:latin typeface="Times New Roman" panose="02020603050405020304" pitchFamily="18" charset="0"/>
              <a:sym typeface="+mn-ea"/>
            </a:endParaRPr>
          </a:p>
          <a:p>
            <a:pPr fontAlgn="auto">
              <a:lnSpc>
                <a:spcPct val="100000"/>
              </a:lnSpc>
              <a:spcBef>
                <a:spcPct val="0"/>
              </a:spcBef>
            </a:pPr>
            <a:r>
              <a:rPr sz="2800">
                <a:latin typeface="Times New Roman" panose="02020603050405020304" pitchFamily="18" charset="0"/>
                <a:sym typeface="+mn-ea"/>
              </a:rPr>
              <a:t>①马克思主义信仰和习近平新时代中国特色社会主义思想</a:t>
            </a:r>
            <a:endParaRPr sz="2800">
              <a:latin typeface="Times New Roman" panose="02020603050405020304" pitchFamily="18" charset="0"/>
              <a:sym typeface="+mn-ea"/>
            </a:endParaRPr>
          </a:p>
          <a:p>
            <a:pPr fontAlgn="auto">
              <a:lnSpc>
                <a:spcPct val="100000"/>
              </a:lnSpc>
              <a:spcBef>
                <a:spcPct val="0"/>
              </a:spcBef>
            </a:pPr>
            <a:r>
              <a:rPr sz="2800">
                <a:latin typeface="Times New Roman" panose="02020603050405020304" pitchFamily="18" charset="0"/>
                <a:sym typeface="+mn-ea"/>
              </a:rPr>
              <a:t>②传统文化是一个民族发展中最持久、最深层的力量</a:t>
            </a:r>
            <a:endParaRPr sz="2800">
              <a:latin typeface="Times New Roman" panose="02020603050405020304" pitchFamily="18" charset="0"/>
              <a:sym typeface="+mn-ea"/>
            </a:endParaRPr>
          </a:p>
          <a:p>
            <a:pPr fontAlgn="auto">
              <a:lnSpc>
                <a:spcPct val="100000"/>
              </a:lnSpc>
              <a:spcBef>
                <a:spcPct val="0"/>
              </a:spcBef>
            </a:pPr>
            <a:r>
              <a:rPr sz="2800">
                <a:latin typeface="Times New Roman" panose="02020603050405020304" pitchFamily="18" charset="0"/>
                <a:sym typeface="+mn-ea"/>
              </a:rPr>
              <a:t>③指导思想多元化，凝聚民族复兴的坚定意志和磅礴力量</a:t>
            </a:r>
            <a:endParaRPr sz="2800">
              <a:latin typeface="Times New Roman" panose="02020603050405020304" pitchFamily="18" charset="0"/>
              <a:sym typeface="+mn-ea"/>
            </a:endParaRPr>
          </a:p>
          <a:p>
            <a:pPr fontAlgn="auto">
              <a:lnSpc>
                <a:spcPct val="100000"/>
              </a:lnSpc>
              <a:spcBef>
                <a:spcPct val="0"/>
              </a:spcBef>
            </a:pPr>
            <a:r>
              <a:rPr sz="2800">
                <a:latin typeface="Times New Roman" panose="02020603050405020304" pitchFamily="18" charset="0"/>
                <a:sym typeface="+mn-ea"/>
              </a:rPr>
              <a:t>④正确舆论导向，提高新闻传播力、引导力、影响力、公信力</a:t>
            </a:r>
            <a:endParaRPr sz="2800">
              <a:latin typeface="Times New Roman" panose="02020603050405020304" pitchFamily="18" charset="0"/>
              <a:sym typeface="+mn-ea"/>
            </a:endParaRPr>
          </a:p>
          <a:p>
            <a:pPr fontAlgn="auto">
              <a:lnSpc>
                <a:spcPct val="100000"/>
              </a:lnSpc>
              <a:spcBef>
                <a:spcPct val="0"/>
              </a:spcBef>
            </a:pPr>
            <a:r>
              <a:rPr sz="2800">
                <a:latin typeface="Times New Roman" panose="02020603050405020304" pitchFamily="18" charset="0"/>
                <a:sym typeface="+mn-ea"/>
              </a:rPr>
              <a:t>A．①②           B．①④           C．②③           D．③④</a:t>
            </a:r>
            <a:endParaRPr sz="2800">
              <a:latin typeface="Times New Roman" panose="02020603050405020304" pitchFamily="18" charset="0"/>
              <a:sym typeface="+mn-ea"/>
            </a:endParaRPr>
          </a:p>
        </p:txBody>
      </p:sp>
      <p:pic>
        <p:nvPicPr>
          <p:cNvPr id="2097210" name="图片 13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556001" y="3096261"/>
            <a:ext cx="19051" cy="190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92" name="文本框 31"/>
          <p:cNvSpPr txBox="1"/>
          <p:nvPr>
            <p:custDataLst>
              <p:tags r:id="rId6"/>
            </p:custDataLst>
          </p:nvPr>
        </p:nvSpPr>
        <p:spPr>
          <a:xfrm>
            <a:off x="1287144" y="548076"/>
            <a:ext cx="9125588" cy="833117"/>
          </a:xfrm>
          <a:prstGeom prst="rect">
            <a:avLst/>
          </a:prstGeom>
          <a:noFill/>
        </p:spPr>
        <p:txBody>
          <a:bodyPr wrap="square" lIns="91436" tIns="45718" rIns="91436" bIns="45718" rtlCol="0" anchor="ctr">
            <a:noAutofit/>
          </a:bodyPr>
          <a:p>
            <a:pPr algn="ctr" defTabSz="914400">
              <a:lnSpc>
                <a:spcPct val="150000"/>
              </a:lnSpc>
            </a:pPr>
            <a:r>
              <a:rPr lang="zh-CN" altLang="en-US" sz="480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rPr>
              <a:t>练一练</a:t>
            </a:r>
            <a:endParaRPr lang="zh-CN" altLang="en-US" sz="480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048793" name="文本框 11"/>
          <p:cNvSpPr txBox="1"/>
          <p:nvPr>
            <p:custDataLst>
              <p:tags r:id="rId7"/>
            </p:custDataLst>
          </p:nvPr>
        </p:nvSpPr>
        <p:spPr>
          <a:xfrm>
            <a:off x="10643857" y="3207703"/>
            <a:ext cx="548640" cy="70548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  <a:scene3d>
              <a:camera prst="orthographicFront"/>
              <a:lightRig rig="threePt" dir="t"/>
            </a:scene3d>
          </a:bodyPr>
          <a:p>
            <a:pPr defTabSz="914400"/>
            <a:r>
              <a:rPr lang="en-US" sz="400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B</a:t>
            </a:r>
            <a:endParaRPr lang="en-US" sz="4000">
              <a:ln w="22225">
                <a:solidFill>
                  <a:srgbClr val="ED7D31"/>
                </a:solidFill>
                <a:prstDash val="solid"/>
              </a:ln>
              <a:solidFill>
                <a:prstClr val="black"/>
              </a:solidFill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097211" name="New picture"/>
          <p:cNvPicPr/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1049000" y="12585700"/>
            <a:ext cx="342900" cy="254000"/>
          </a:xfrm>
          <a:prstGeom prst="cub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9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4" name="矩形 5"/>
          <p:cNvSpPr/>
          <p:nvPr>
            <p:custDataLst>
              <p:tags r:id="rId1"/>
            </p:custDataLst>
          </p:nvPr>
        </p:nvSpPr>
        <p:spPr>
          <a:xfrm>
            <a:off x="3512512" y="3632664"/>
            <a:ext cx="309880" cy="4432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285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</a:endParaRPr>
          </a:p>
        </p:txBody>
      </p:sp>
      <p:pic>
        <p:nvPicPr>
          <p:cNvPr id="2097212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3822791" y="804817"/>
            <a:ext cx="4461608" cy="4891505"/>
          </a:xfrm>
          <a:prstGeom prst="rect">
            <a:avLst/>
          </a:prstGeom>
        </p:spPr>
      </p:pic>
    </p:spTree>
  </p:cSld>
  <p:clrMapOvr>
    <a:masterClrMapping/>
  </p:clrMapOvr>
  <p:transition advTm="17737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9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4273"/>
          <p:cNvGrpSpPr/>
          <p:nvPr>
            <p:custDataLst>
              <p:tags r:id="rId1"/>
            </p:custDataLst>
          </p:nvPr>
        </p:nvGrpSpPr>
        <p:grpSpPr>
          <a:xfrm>
            <a:off x="1772285" y="350838"/>
            <a:ext cx="9144000" cy="2997200"/>
            <a:chOff x="0" y="0"/>
            <a:chExt cx="5760" cy="4320"/>
          </a:xfrm>
        </p:grpSpPr>
        <p:pic>
          <p:nvPicPr>
            <p:cNvPr id="2097157" name="图片 54274" descr="200582021543683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408" cy="4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97158" name="图片 54275" descr="20058202155466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>
              <a:off x="3456" y="0"/>
              <a:ext cx="2304" cy="235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97159" name="图片 54276" descr="200582021551920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 cstate="email"/>
            <a:stretch>
              <a:fillRect/>
            </a:stretch>
          </p:blipFill>
          <p:spPr>
            <a:xfrm>
              <a:off x="3456" y="2352"/>
              <a:ext cx="2304" cy="196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9" name="组合 54277"/>
          <p:cNvGrpSpPr/>
          <p:nvPr>
            <p:custDataLst>
              <p:tags r:id="rId8"/>
            </p:custDataLst>
          </p:nvPr>
        </p:nvGrpSpPr>
        <p:grpSpPr>
          <a:xfrm>
            <a:off x="1772285" y="3375025"/>
            <a:ext cx="9144000" cy="3213100"/>
            <a:chOff x="0" y="0"/>
            <a:chExt cx="5760" cy="4320"/>
          </a:xfrm>
        </p:grpSpPr>
        <p:pic>
          <p:nvPicPr>
            <p:cNvPr id="2097160" name="图片 54278" descr="200582021554545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 cstate="email"/>
            <a:stretch>
              <a:fillRect/>
            </a:stretch>
          </p:blipFill>
          <p:spPr>
            <a:xfrm>
              <a:off x="0" y="0"/>
              <a:ext cx="2352" cy="254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97161" name="图片 54279" descr="2005820215717379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2352" y="0"/>
              <a:ext cx="3408" cy="4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97162" name="图片 54280" descr="2005820215616791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 cstate="email"/>
            <a:stretch>
              <a:fillRect/>
            </a:stretch>
          </p:blipFill>
          <p:spPr>
            <a:xfrm>
              <a:off x="0" y="2400"/>
              <a:ext cx="2400" cy="192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48600" name="矩形 54281"/>
          <p:cNvSpPr/>
          <p:nvPr>
            <p:custDataLst>
              <p:tags r:id="rId15"/>
            </p:custDataLst>
          </p:nvPr>
        </p:nvSpPr>
        <p:spPr>
          <a:xfrm>
            <a:off x="597535" y="1131570"/>
            <a:ext cx="6769100" cy="247904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b="1">
                <a:solidFill>
                  <a:srgbClr val="6600CC"/>
                </a:solidFill>
                <a:latin typeface="Verdana" panose="020B0604030504040204" pitchFamily="34" charset="0"/>
              </a:rPr>
              <a:t>生</a:t>
            </a:r>
            <a:endParaRPr lang="zh-CN" altLang="en-US" sz="4000" b="1">
              <a:solidFill>
                <a:srgbClr val="6600CC"/>
              </a:solidFill>
              <a:latin typeface="Verdana" panose="020B0604030504040204" pitchFamily="34" charset="0"/>
            </a:endParaRPr>
          </a:p>
          <a:p>
            <a:r>
              <a:rPr lang="zh-CN" altLang="en-US" sz="4000" b="1">
                <a:solidFill>
                  <a:srgbClr val="6600CC"/>
                </a:solidFill>
                <a:latin typeface="Verdana" panose="020B0604030504040204" pitchFamily="34" charset="0"/>
              </a:rPr>
              <a:t>命</a:t>
            </a:r>
            <a:endParaRPr lang="zh-CN" altLang="en-US" sz="4000" b="1">
              <a:solidFill>
                <a:srgbClr val="6600CC"/>
              </a:solidFill>
              <a:latin typeface="Verdana" panose="020B0604030504040204" pitchFamily="34" charset="0"/>
            </a:endParaRPr>
          </a:p>
          <a:p>
            <a:r>
              <a:rPr lang="zh-CN" altLang="en-US" sz="4000" b="1">
                <a:solidFill>
                  <a:srgbClr val="6600CC"/>
                </a:solidFill>
                <a:latin typeface="Verdana" panose="020B0604030504040204" pitchFamily="34" charset="0"/>
              </a:rPr>
              <a:t>运</a:t>
            </a:r>
            <a:endParaRPr lang="zh-CN" altLang="en-US" sz="4000" b="1">
              <a:solidFill>
                <a:srgbClr val="6600CC"/>
              </a:solidFill>
              <a:latin typeface="Verdana" panose="020B0604030504040204" pitchFamily="34" charset="0"/>
            </a:endParaRPr>
          </a:p>
          <a:p>
            <a:r>
              <a:rPr lang="zh-CN" altLang="en-US" sz="4000" b="1">
                <a:solidFill>
                  <a:srgbClr val="6600CC"/>
                </a:solidFill>
                <a:latin typeface="Verdana" panose="020B0604030504040204" pitchFamily="34" charset="0"/>
              </a:rPr>
              <a:t>动</a:t>
            </a:r>
            <a:endParaRPr lang="zh-CN" altLang="en-US" sz="4000" b="1">
              <a:solidFill>
                <a:srgbClr val="6600CC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Line 3"/>
          <p:cNvSpPr/>
          <p:nvPr>
            <p:custDataLst>
              <p:tags r:id="rId1"/>
            </p:custDataLst>
          </p:nvPr>
        </p:nvSpPr>
        <p:spPr>
          <a:xfrm flipH="1">
            <a:off x="4038600" y="3617913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/>
        </p:txBody>
      </p:sp>
      <p:pic>
        <p:nvPicPr>
          <p:cNvPr id="2097163" name="Picture 4"/>
          <p:cNvPicPr/>
          <p:nvPr>
            <p:custDataLst>
              <p:tags r:id="rId2"/>
            </p:custDataLst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157663" y="2608263"/>
            <a:ext cx="1511300" cy="1133475"/>
          </a:xfrm>
          <a:prstGeom prst="rect">
            <a:avLst/>
          </a:prstGeom>
          <a:noFill/>
          <a:ln w="9525" cap="flat" cmpd="sng">
            <a:solidFill>
              <a:srgbClr val="33CC33"/>
            </a:solidFill>
            <a:prstDash val="lgDashDotDot"/>
            <a:miter/>
            <a:headEnd type="none" w="med" len="med"/>
            <a:tailEnd type="none" w="med" len="med"/>
          </a:ln>
        </p:spPr>
      </p:pic>
      <p:pic>
        <p:nvPicPr>
          <p:cNvPr id="2097164" name="Picture 6"/>
          <p:cNvPicPr/>
          <p:nvPr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2522538" y="5300663"/>
            <a:ext cx="1512887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02" name="圆角矩形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57663" y="5859463"/>
            <a:ext cx="1366838" cy="612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tint val="13725"/>
                  <a:invGamma/>
                  <a:alpha val="39999"/>
                </a:schemeClr>
              </a:gs>
              <a:gs pos="100000">
                <a:schemeClr val="accent1">
                  <a:alpha val="39999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lIns="72538" tIns="36271" rIns="72538" bIns="36271" anchor="ctr"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原始社会</a:t>
            </a:r>
            <a:endParaRPr kumimoji="0" lang="zh-CN" altLang="en-US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48603" name="圆角矩形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18213" y="3073400"/>
            <a:ext cx="1368425" cy="668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tint val="13725"/>
                  <a:invGamma/>
                  <a:alpha val="39999"/>
                </a:schemeClr>
              </a:gs>
              <a:gs pos="100000">
                <a:schemeClr val="accent1">
                  <a:alpha val="39999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lIns="72538" tIns="36271" rIns="72538" bIns="36271" anchor="ctr"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封建社会</a:t>
            </a:r>
            <a:endParaRPr kumimoji="0" lang="zh-CN" altLang="en-US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48604" name="圆角矩形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43700" y="1844675"/>
            <a:ext cx="1924050" cy="593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tint val="13725"/>
                  <a:invGamma/>
                  <a:alpha val="39999"/>
                </a:schemeClr>
              </a:gs>
              <a:gs pos="100000">
                <a:schemeClr val="accent1">
                  <a:alpha val="39999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lIns="72538" tIns="36271" rIns="72538" bIns="36271" anchor="ctr"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资本主义社会</a:t>
            </a:r>
            <a:endParaRPr kumimoji="0" lang="zh-CN" altLang="en-US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48605" name="圆角矩形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093075" y="641350"/>
            <a:ext cx="1908175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tint val="13725"/>
                  <a:invGamma/>
                  <a:alpha val="39999"/>
                </a:schemeClr>
              </a:gs>
              <a:gs pos="100000">
                <a:schemeClr val="accent1">
                  <a:alpha val="39999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lIns="72538" tIns="36271" rIns="72538" bIns="36271" anchor="ctr"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社会主义社会</a:t>
            </a:r>
            <a:endParaRPr kumimoji="0" lang="zh-CN" altLang="en-US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48606" name="AutoShape 14"/>
          <p:cNvSpPr/>
          <p:nvPr>
            <p:custDataLst>
              <p:tags r:id="rId10"/>
            </p:custDataLst>
          </p:nvPr>
        </p:nvSpPr>
        <p:spPr>
          <a:xfrm>
            <a:off x="5627688" y="5300663"/>
            <a:ext cx="576262" cy="1096962"/>
          </a:xfrm>
          <a:custGeom>
            <a:avLst/>
            <a:gdLst>
              <a:gd name="txL" fmla="*/ 0 w 21600"/>
              <a:gd name="txT" fmla="*/ 14400 h 21600"/>
              <a:gd name="txR" fmla="*/ 18514 w 21600"/>
              <a:gd name="txB" fmla="*/ 21600 h 21600"/>
            </a:gdLst>
            <a:ahLst/>
            <a:cxnLst>
              <a:cxn ang="17694720">
                <a:pos x="292979604" y="0"/>
              </a:cxn>
              <a:cxn ang="11796480">
                <a:pos x="175780079" y="942883632"/>
              </a:cxn>
              <a:cxn ang="11796480">
                <a:pos x="0" y="2147483647"/>
              </a:cxn>
              <a:cxn ang="5898240">
                <a:pos x="175780079" y="2147483647"/>
              </a:cxn>
              <a:cxn ang="0">
                <a:pos x="351560132" y="1964338284"/>
              </a:cxn>
              <a:cxn ang="0">
                <a:pos x="410159894" y="942883632"/>
              </a:cxn>
            </a:cxnLst>
            <a:rect l="txL" t="txT" r="txR" b="txB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48607" name="圆角矩形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800600" y="4221163"/>
            <a:ext cx="1684338" cy="6381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tint val="13725"/>
                  <a:invGamma/>
                  <a:alpha val="39999"/>
                </a:schemeClr>
              </a:gs>
              <a:gs pos="100000">
                <a:schemeClr val="accent1">
                  <a:alpha val="39999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lIns="72538" tIns="36271" rIns="72538" bIns="36271" anchor="ctr"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奴隶社会</a:t>
            </a:r>
            <a:endParaRPr kumimoji="0" lang="zh-CN" altLang="en-US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48608" name="WordArt 19"/>
          <p:cNvSpPr/>
          <p:nvPr>
            <p:custDataLst>
              <p:tags r:id="rId12"/>
            </p:custDataLst>
          </p:nvPr>
        </p:nvSpPr>
        <p:spPr>
          <a:xfrm>
            <a:off x="9407525" y="2608263"/>
            <a:ext cx="68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2200">
                <a:solidFill>
                  <a:srgbClr val="000000"/>
                </a:solidFill>
                <a:effectLst>
                  <a:outerShdw dist="35921" dir="2699999" algn="ctr" rotWithShape="0">
                    <a:srgbClr val="C0C0C0">
                      <a:alpha val="7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  <a:endParaRPr lang="zh-CN" altLang="en-US" sz="2200">
              <a:solidFill>
                <a:srgbClr val="000000"/>
              </a:solidFill>
              <a:effectLst>
                <a:outerShdw dist="35921" dir="2699999" algn="ctr" rotWithShape="0">
                  <a:srgbClr val="C0C0C0">
                    <a:alpha val="7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09" name="WordArt 20"/>
          <p:cNvSpPr/>
          <p:nvPr>
            <p:custDataLst>
              <p:tags r:id="rId13"/>
            </p:custDataLst>
          </p:nvPr>
        </p:nvSpPr>
        <p:spPr>
          <a:xfrm>
            <a:off x="6672263" y="5480050"/>
            <a:ext cx="68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2200">
                <a:solidFill>
                  <a:srgbClr val="000000"/>
                </a:solidFill>
                <a:effectLst>
                  <a:outerShdw dist="35921" dir="2699999" algn="ctr" rotWithShape="0">
                    <a:srgbClr val="C0C0C0">
                      <a:alpha val="7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低</a:t>
            </a:r>
            <a:endParaRPr lang="zh-CN" altLang="en-US" sz="2200">
              <a:solidFill>
                <a:srgbClr val="000000"/>
              </a:solidFill>
              <a:effectLst>
                <a:outerShdw dist="35921" dir="2699999" algn="ctr" rotWithShape="0">
                  <a:srgbClr val="C0C0C0">
                    <a:alpha val="7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65" name="Picture 2" descr="https://gss3.bdstatic.com/7Po3dSag_xI4khGkpoWK1HF6hhy/baike/c0%3Dbaike80%2C5%2C5%2C80%2C26/sign=f99dde408494a4c21e2eef796f9d70b0/4e4a20a4462309f7bf47925d710e0cf3d7cad650.jp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 cstate="email"/>
          <a:srcRect/>
          <a:stretch>
            <a:fillRect/>
          </a:stretch>
        </p:blipFill>
        <p:spPr>
          <a:xfrm>
            <a:off x="3227388" y="3851275"/>
            <a:ext cx="1547812" cy="1177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66" name="Picture 6" descr="https://timgsa.baidu.com/timg?image&amp;quality=80&amp;size=b9999_10000&amp;sec=1521555298043&amp;di=b36505f6ca54cb2484e47bfc970fad5b&amp;imgtype=0&amp;src=http%3A%2F%2Fimgsrc.baidu.com%2Fimage%2Fc0%253Dshijue1%252C0%252C0%252C294%252C40%2Fsign%3D7d8e643b9ddda144ce0464f1dadebad7%2Fac345982b2b7d0a27dadc4b5c1ef76094b369ab6.jpg"/>
          <p:cNvPicPr/>
          <p:nvPr>
            <p:custDataLst>
              <p:tags r:id="rId16"/>
            </p:custDataLst>
          </p:nvPr>
        </p:nvPicPr>
        <p:blipFill>
          <a:blip r:embed="rId17" cstate="email"/>
          <a:srcRect/>
          <a:stretch>
            <a:fillRect/>
          </a:stretch>
        </p:blipFill>
        <p:spPr>
          <a:xfrm>
            <a:off x="6551613" y="157163"/>
            <a:ext cx="1511300" cy="1131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67" name="Picture 4" descr="https://ss0.bdstatic.com/70cFvHSh_Q1YnxGkpoWK1HF6hhy/it/u=1375761003,3550840123&amp;fm=27&amp;gp=0.jpg"/>
          <p:cNvPicPr/>
          <p:nvPr>
            <p:custDataLst>
              <p:tags r:id="rId18"/>
            </p:custDataLst>
          </p:nvPr>
        </p:nvPicPr>
        <p:blipFill>
          <a:blip r:embed="rId19" cstate="email"/>
          <a:stretch>
            <a:fillRect/>
          </a:stretch>
        </p:blipFill>
        <p:spPr>
          <a:xfrm>
            <a:off x="5038725" y="1319213"/>
            <a:ext cx="1512888" cy="1131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10" name="AutoShape 14"/>
          <p:cNvSpPr/>
          <p:nvPr>
            <p:custDataLst>
              <p:tags r:id="rId20"/>
            </p:custDataLst>
          </p:nvPr>
        </p:nvSpPr>
        <p:spPr>
          <a:xfrm>
            <a:off x="6523038" y="3932238"/>
            <a:ext cx="576262" cy="1096962"/>
          </a:xfrm>
          <a:custGeom>
            <a:avLst/>
            <a:gdLst>
              <a:gd name="txL" fmla="*/ 0 w 21600"/>
              <a:gd name="txT" fmla="*/ 14400 h 21600"/>
              <a:gd name="txR" fmla="*/ 18514 w 21600"/>
              <a:gd name="txB" fmla="*/ 21600 h 21600"/>
            </a:gdLst>
            <a:ahLst/>
            <a:cxnLst>
              <a:cxn ang="17694720">
                <a:pos x="292979604" y="0"/>
              </a:cxn>
              <a:cxn ang="11796480">
                <a:pos x="175780079" y="942883632"/>
              </a:cxn>
              <a:cxn ang="11796480">
                <a:pos x="0" y="2147483647"/>
              </a:cxn>
              <a:cxn ang="5898240">
                <a:pos x="175780079" y="2147483647"/>
              </a:cxn>
              <a:cxn ang="0">
                <a:pos x="351560132" y="1964338284"/>
              </a:cxn>
              <a:cxn ang="0">
                <a:pos x="410159894" y="942883632"/>
              </a:cxn>
            </a:cxnLst>
            <a:rect l="txL" t="txT" r="txR" b="txB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48611" name="AutoShape 14"/>
          <p:cNvSpPr/>
          <p:nvPr>
            <p:custDataLst>
              <p:tags r:id="rId21"/>
            </p:custDataLst>
          </p:nvPr>
        </p:nvSpPr>
        <p:spPr>
          <a:xfrm>
            <a:off x="7516813" y="2644775"/>
            <a:ext cx="576262" cy="1096963"/>
          </a:xfrm>
          <a:custGeom>
            <a:avLst/>
            <a:gdLst>
              <a:gd name="txL" fmla="*/ 0 w 21600"/>
              <a:gd name="txT" fmla="*/ 14400 h 21600"/>
              <a:gd name="txR" fmla="*/ 18514 w 21600"/>
              <a:gd name="txB" fmla="*/ 21600 h 21600"/>
            </a:gdLst>
            <a:ahLst/>
            <a:cxnLst>
              <a:cxn ang="17694720">
                <a:pos x="292979604" y="0"/>
              </a:cxn>
              <a:cxn ang="11796480">
                <a:pos x="175780079" y="942885355"/>
              </a:cxn>
              <a:cxn ang="11796480">
                <a:pos x="0" y="2147483647"/>
              </a:cxn>
              <a:cxn ang="5898240">
                <a:pos x="175780079" y="2147483647"/>
              </a:cxn>
              <a:cxn ang="0">
                <a:pos x="351560132" y="1964341903"/>
              </a:cxn>
              <a:cxn ang="0">
                <a:pos x="410159894" y="942885355"/>
              </a:cxn>
            </a:cxnLst>
            <a:rect l="txL" t="txT" r="txR" b="txB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48612" name="AutoShape 14"/>
          <p:cNvSpPr/>
          <p:nvPr>
            <p:custDataLst>
              <p:tags r:id="rId22"/>
            </p:custDataLst>
          </p:nvPr>
        </p:nvSpPr>
        <p:spPr>
          <a:xfrm>
            <a:off x="8836025" y="1354138"/>
            <a:ext cx="576263" cy="1096962"/>
          </a:xfrm>
          <a:custGeom>
            <a:avLst/>
            <a:gdLst>
              <a:gd name="txL" fmla="*/ 0 w 21600"/>
              <a:gd name="txT" fmla="*/ 14400 h 21600"/>
              <a:gd name="txR" fmla="*/ 18514 w 21600"/>
              <a:gd name="txB" fmla="*/ 21600 h 21600"/>
            </a:gdLst>
            <a:ahLst/>
            <a:cxnLst>
              <a:cxn ang="17694720">
                <a:pos x="292980620" y="0"/>
              </a:cxn>
              <a:cxn ang="11796480">
                <a:pos x="175780678" y="942883632"/>
              </a:cxn>
              <a:cxn ang="11796480">
                <a:pos x="0" y="2147483647"/>
              </a:cxn>
              <a:cxn ang="5898240">
                <a:pos x="175780678" y="2147483647"/>
              </a:cxn>
              <a:cxn ang="0">
                <a:pos x="351561355" y="1964338284"/>
              </a:cxn>
              <a:cxn ang="0">
                <a:pos x="410161326" y="942883632"/>
              </a:cxn>
            </a:cxnLst>
            <a:rect l="txL" t="txT" r="txR" b="txB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cxnSp>
        <p:nvCxnSpPr>
          <p:cNvPr id="3145728" name="直接箭头连接符 2"/>
          <p:cNvCxnSpPr/>
          <p:nvPr>
            <p:custDataLst>
              <p:tags r:id="rId23"/>
            </p:custDataLst>
          </p:nvPr>
        </p:nvCxnSpPr>
        <p:spPr>
          <a:xfrm flipV="1">
            <a:off x="7516813" y="3460750"/>
            <a:ext cx="1747838" cy="217646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48613" name="Text Box 3"/>
          <p:cNvSpPr txBox="1"/>
          <p:nvPr>
            <p:custDataLst>
              <p:tags r:id="rId24"/>
            </p:custDataLst>
          </p:nvPr>
        </p:nvSpPr>
        <p:spPr>
          <a:xfrm>
            <a:off x="447675" y="1362075"/>
            <a:ext cx="3121025" cy="1783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结论：人类社会是运动变化的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614" name="文本框 5"/>
          <p:cNvSpPr txBox="1"/>
          <p:nvPr>
            <p:custDataLst>
              <p:tags r:id="rId25"/>
            </p:custDataLst>
          </p:nvPr>
        </p:nvSpPr>
        <p:spPr>
          <a:xfrm>
            <a:off x="447508" y="157174"/>
            <a:ext cx="3452673" cy="5221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一、规律是客观的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2"/>
          <p:cNvGrpSpPr/>
          <p:nvPr>
            <p:custDataLst>
              <p:tags r:id="rId1"/>
            </p:custDataLst>
          </p:nvPr>
        </p:nvGrpSpPr>
        <p:grpSpPr>
          <a:xfrm>
            <a:off x="7315518" y="1509078"/>
            <a:ext cx="1219200" cy="1800225"/>
            <a:chOff x="0" y="0"/>
            <a:chExt cx="998" cy="1316"/>
          </a:xfrm>
        </p:grpSpPr>
        <p:pic>
          <p:nvPicPr>
            <p:cNvPr id="2097168" name="Picture 3" descr="三个代表"/>
            <p:cNvPicPr preferRelativeResize="0"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998" cy="1316"/>
            </a:xfrm>
            <a:prstGeom prst="rect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048620" name="WordArt 4"/>
            <p:cNvSpPr/>
            <p:nvPr>
              <p:custDataLst>
                <p:tags r:id="rId4"/>
              </p:custDataLst>
            </p:nvPr>
          </p:nvSpPr>
          <p:spPr>
            <a:xfrm>
              <a:off x="91" y="136"/>
              <a:ext cx="590" cy="1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55000" lnSpcReduction="10000"/>
            </a:bodyPr>
            <a:p>
              <a:pPr algn="ctr"/>
              <a:r>
                <a:rPr lang="zh-CN" altLang="en-US" sz="2200">
                  <a:ln w="12700" cap="flat" cmpd="sng">
                    <a:solidFill>
                      <a:srgbClr val="FFFF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“三个代表”</a:t>
              </a:r>
              <a:endParaRPr lang="zh-CN" altLang="en-US" sz="2200">
                <a:ln w="12700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8621" name="WordArt 5"/>
            <p:cNvSpPr/>
            <p:nvPr>
              <p:custDataLst>
                <p:tags r:id="rId5"/>
              </p:custDataLst>
            </p:nvPr>
          </p:nvSpPr>
          <p:spPr>
            <a:xfrm>
              <a:off x="499" y="409"/>
              <a:ext cx="363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32500" lnSpcReduction="10000"/>
            </a:bodyPr>
            <a:p>
              <a:pPr algn="ctr"/>
              <a:r>
                <a:rPr lang="zh-CN" altLang="en-US" sz="2200">
                  <a:ln w="12700" cap="flat" cmpd="sng">
                    <a:solidFill>
                      <a:srgbClr val="FFFF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重要思想</a:t>
              </a:r>
              <a:endParaRPr lang="zh-CN" altLang="en-US" sz="2200">
                <a:ln w="12700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097169" name="Picture 8" descr="毛泽东思想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4245293" y="1509395"/>
            <a:ext cx="1219200" cy="1800225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097170" name="Picture 9" descr="邓小平理论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 cstate="email"/>
          <a:stretch>
            <a:fillRect/>
          </a:stretch>
        </p:blipFill>
        <p:spPr>
          <a:xfrm>
            <a:off x="5778500" y="1509395"/>
            <a:ext cx="1217613" cy="1800225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097171" name="Picture 10" descr="马恩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email"/>
          <a:stretch>
            <a:fillRect/>
          </a:stretch>
        </p:blipFill>
        <p:spPr>
          <a:xfrm>
            <a:off x="902970" y="1509395"/>
            <a:ext cx="1219200" cy="1800225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097172" name="Picture 11" descr="列宁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582863" y="1509395"/>
            <a:ext cx="1219200" cy="1800225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097173" name="Picture 12" descr="胡锦涛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 cstate="email"/>
          <a:stretch>
            <a:fillRect/>
          </a:stretch>
        </p:blipFill>
        <p:spPr>
          <a:xfrm>
            <a:off x="8739505" y="1509078"/>
            <a:ext cx="1219200" cy="1800225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097174" name="Picture 2" descr="https://timgsa.baidu.com/timg?image&amp;quality=80&amp;size=b9999_10000&amp;sec=1520930348809&amp;di=d8ef96b6f0570d13856357bc36528bf1&amp;imgtype=0&amp;src=http%3A%2F%2Fnews.youth.cn%2Fjsxw%2F201412%2FW020141212746448281177.jpg"/>
          <p:cNvPicPr/>
          <p:nvPr>
            <p:custDataLst>
              <p:tags r:id="rId16"/>
            </p:custDataLst>
          </p:nvPr>
        </p:nvPicPr>
        <p:blipFill>
          <a:blip r:embed="rId17" cstate="email"/>
          <a:stretch>
            <a:fillRect/>
          </a:stretch>
        </p:blipFill>
        <p:spPr>
          <a:xfrm>
            <a:off x="10325100" y="1509078"/>
            <a:ext cx="1220788" cy="1800225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048622" name="Text Box 5" descr="栎木"/>
          <p:cNvSpPr txBox="1"/>
          <p:nvPr>
            <p:custDataLst>
              <p:tags r:id="rId18"/>
            </p:custDataLst>
          </p:nvPr>
        </p:nvSpPr>
        <p:spPr>
          <a:xfrm>
            <a:off x="1340485" y="5459730"/>
            <a:ext cx="9511030" cy="607695"/>
          </a:xfrm>
          <a:prstGeom prst="rect">
            <a:avLst/>
          </a:prstGeom>
          <a:blipFill rotWithShape="1">
            <a:blip r:embed="rId19"/>
            <a:stretch>
              <a:fillRect/>
            </a:stretch>
          </a:blip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20000"/>
              </a:lnSpc>
              <a:buNone/>
              <a:tabLst>
                <a:tab pos="0" algn="l"/>
              </a:tabLst>
            </a:pP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人们对事物的认识，总是由不知到知，由知之甚之甚多。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623" name="Text Box 4"/>
          <p:cNvSpPr txBox="1"/>
          <p:nvPr>
            <p:custDataLst>
              <p:tags r:id="rId20"/>
            </p:custDataLst>
          </p:nvPr>
        </p:nvSpPr>
        <p:spPr>
          <a:xfrm>
            <a:off x="3283903" y="679450"/>
            <a:ext cx="5872481" cy="59436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356C"/>
              </a:gs>
            </a:gsLst>
            <a:lin ang="0" scaled="1"/>
          </a:gradFill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结论：人的思维也是运动变化的</a:t>
            </a:r>
            <a:endParaRPr lang="zh-CN" altLang="en-US" sz="18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624" name="AutoShape 6"/>
          <p:cNvSpPr/>
          <p:nvPr>
            <p:custDataLst>
              <p:tags r:id="rId21"/>
            </p:custDataLst>
          </p:nvPr>
        </p:nvSpPr>
        <p:spPr>
          <a:xfrm>
            <a:off x="2489200" y="3714750"/>
            <a:ext cx="7767638" cy="433388"/>
          </a:xfrm>
          <a:custGeom>
            <a:avLst/>
            <a:gdLst/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l" t="t" r="r" b="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2"/>
          </a:solidFill>
          <a:ln w="12700" cap="flat" cmpd="sng">
            <a:solidFill>
              <a:schemeClr val="accent2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48625" name="Rectangle 10"/>
          <p:cNvSpPr/>
          <p:nvPr>
            <p:custDataLst>
              <p:tags r:id="rId22"/>
            </p:custDataLst>
          </p:nvPr>
        </p:nvSpPr>
        <p:spPr>
          <a:xfrm>
            <a:off x="789305" y="4258655"/>
            <a:ext cx="10653395" cy="802585"/>
          </a:xfrm>
          <a:prstGeom prst="rect">
            <a:avLst/>
          </a:prstGeom>
          <a:noFill/>
          <a:ln w="9525">
            <a:noFill/>
          </a:ln>
        </p:spPr>
        <p:txBody>
          <a:bodyPr wrap="square" lIns="91376" tIns="45692" rIns="91376" bIns="45692" anchor="ctr">
            <a:spAutoFit/>
          </a:bodyPr>
          <a:p>
            <a:pPr algn="ctr"/>
            <a:r>
              <a:rPr lang="zh-CN" altLang="en-US" sz="2400" b="1">
                <a:latin typeface="华文中宋" panose="02010600040101010101" pitchFamily="2" charset="-122"/>
                <a:ea typeface="华文中宋" panose="02010600040101010101" pitchFamily="2" charset="-122"/>
              </a:rPr>
              <a:t>马克思主义</a:t>
            </a:r>
            <a:r>
              <a:rPr lang="en-US" altLang="zh-CN" sz="2400" b="1"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2400" b="1">
                <a:latin typeface="华文中宋" panose="02010600040101010101" pitchFamily="2" charset="-122"/>
                <a:ea typeface="华文中宋" panose="02010600040101010101" pitchFamily="2" charset="-122"/>
              </a:rPr>
              <a:t>毛泽东思想</a:t>
            </a:r>
            <a:r>
              <a:rPr lang="en-US" altLang="zh-CN" sz="2400" b="1"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2400" b="1">
                <a:latin typeface="华文中宋" panose="02010600040101010101" pitchFamily="2" charset="-122"/>
                <a:ea typeface="华文中宋" panose="02010600040101010101" pitchFamily="2" charset="-122"/>
              </a:rPr>
              <a:t>邓小平理论</a:t>
            </a:r>
            <a:r>
              <a:rPr lang="en-US" altLang="zh-CN" sz="2400" b="1">
                <a:latin typeface="华文中宋" panose="02010600040101010101" pitchFamily="2" charset="-122"/>
                <a:ea typeface="华文中宋" panose="02010600040101010101" pitchFamily="2" charset="-122"/>
              </a:rPr>
              <a:t>——“</a:t>
            </a:r>
            <a:r>
              <a:rPr lang="zh-CN" altLang="en-US" sz="2400" b="1">
                <a:latin typeface="华文中宋" panose="02010600040101010101" pitchFamily="2" charset="-122"/>
                <a:ea typeface="华文中宋" panose="02010600040101010101" pitchFamily="2" charset="-122"/>
              </a:rPr>
              <a:t>三个代表”重要思想</a:t>
            </a:r>
            <a:endParaRPr lang="zh-CN" altLang="en-US" sz="2400" b="1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/>
            <a:r>
              <a:rPr lang="en-US" altLang="zh-CN" sz="2400" b="1"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2400" b="1">
                <a:latin typeface="华文中宋" panose="02010600040101010101" pitchFamily="2" charset="-122"/>
                <a:ea typeface="华文中宋" panose="02010600040101010101" pitchFamily="2" charset="-122"/>
              </a:rPr>
              <a:t>科学发展观</a:t>
            </a:r>
            <a:r>
              <a:rPr lang="en-US" altLang="zh-CN" sz="2400" b="1"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2400" b="1">
                <a:latin typeface="华文中宋" panose="02010600040101010101" pitchFamily="2" charset="-122"/>
                <a:ea typeface="华文中宋" panose="02010600040101010101" pitchFamily="2" charset="-122"/>
              </a:rPr>
              <a:t>习近平新时代中国特色社会主义思想</a:t>
            </a:r>
            <a:endParaRPr lang="zh-CN" altLang="en-US" sz="2400" b="1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48626" name="文本框 5"/>
          <p:cNvSpPr txBox="1"/>
          <p:nvPr>
            <p:custDataLst>
              <p:tags r:id="rId23"/>
            </p:custDataLst>
          </p:nvPr>
        </p:nvSpPr>
        <p:spPr>
          <a:xfrm>
            <a:off x="447508" y="157174"/>
            <a:ext cx="3452673" cy="5221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一、规律是客观的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2" grpId="0" animBg="1"/>
      <p:bldP spid="10486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16"/>
          <p:cNvGrpSpPr/>
          <p:nvPr>
            <p:custDataLst>
              <p:tags r:id="rId1"/>
            </p:custDataLst>
          </p:nvPr>
        </p:nvGrpSpPr>
        <p:grpSpPr>
          <a:xfrm>
            <a:off x="166053" y="1857375"/>
            <a:ext cx="12303125" cy="3143250"/>
            <a:chOff x="229351" y="3071810"/>
            <a:chExt cx="12516687" cy="2571754"/>
          </a:xfrm>
        </p:grpSpPr>
        <p:sp>
          <p:nvSpPr>
            <p:cNvPr id="1048627" name="圆角矩形 11"/>
            <p:cNvSpPr/>
            <p:nvPr>
              <p:custDataLst>
                <p:tags r:id="rId2"/>
              </p:custDataLst>
            </p:nvPr>
          </p:nvSpPr>
          <p:spPr>
            <a:xfrm>
              <a:off x="229351" y="3071810"/>
              <a:ext cx="12065321" cy="2571754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sz="2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8628" name="Text Box 6"/>
            <p:cNvSpPr txBox="1"/>
            <p:nvPr>
              <p:custDataLst>
                <p:tags r:id="rId3"/>
              </p:custDataLst>
            </p:nvPr>
          </p:nvSpPr>
          <p:spPr>
            <a:xfrm>
              <a:off x="829808" y="3169483"/>
              <a:ext cx="10578185" cy="41771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2800" b="1" dirty="0">
                  <a:solidFill>
                    <a:srgbClr val="FF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机械运动：</a:t>
              </a:r>
              <a:r>
                <a:rPr lang="zh-CN" altLang="en-US" sz="2800" b="1" dirty="0">
                  <a:solidFill>
                    <a:srgbClr val="19194D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地面物体和宇宙天体在内的一切客观物体的位置移动</a:t>
              </a:r>
              <a:endParaRPr lang="zh-CN" altLang="en-US" sz="2800" b="1" dirty="0">
                <a:solidFill>
                  <a:srgbClr val="19194D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048629" name="Text Box 7"/>
            <p:cNvSpPr txBox="1"/>
            <p:nvPr>
              <p:custDataLst>
                <p:tags r:id="rId4"/>
              </p:custDataLst>
            </p:nvPr>
          </p:nvSpPr>
          <p:spPr>
            <a:xfrm>
              <a:off x="811540" y="3571870"/>
              <a:ext cx="11392186" cy="41771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2800" b="1" dirty="0">
                  <a:solidFill>
                    <a:srgbClr val="FF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物理运动：</a:t>
              </a:r>
              <a:r>
                <a:rPr lang="zh-CN" altLang="en-US" sz="2800" b="1" dirty="0">
                  <a:solidFill>
                    <a:srgbClr val="19194D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所有热、光、电磁以及原子内部基本粒子的运动和变化</a:t>
              </a:r>
              <a:endParaRPr lang="zh-CN" altLang="en-US" sz="2800" b="1" dirty="0">
                <a:solidFill>
                  <a:srgbClr val="19194D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048630" name="Text Box 8"/>
            <p:cNvSpPr txBox="1"/>
            <p:nvPr>
              <p:custDataLst>
                <p:tags r:id="rId5"/>
              </p:custDataLst>
            </p:nvPr>
          </p:nvSpPr>
          <p:spPr>
            <a:xfrm>
              <a:off x="832389" y="3946555"/>
              <a:ext cx="9234171" cy="41771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2800" b="1" dirty="0">
                  <a:solidFill>
                    <a:srgbClr val="FF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化学运动：</a:t>
              </a:r>
              <a:r>
                <a:rPr lang="zh-CN" altLang="en-US" sz="2800" b="1" dirty="0">
                  <a:solidFill>
                    <a:srgbClr val="19194D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物质的化合、分解</a:t>
              </a:r>
              <a:endParaRPr lang="zh-CN" altLang="en-US" sz="2800" b="1" dirty="0">
                <a:solidFill>
                  <a:srgbClr val="19194D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048631" name="Text Box 9"/>
            <p:cNvSpPr txBox="1"/>
            <p:nvPr>
              <p:custDataLst>
                <p:tags r:id="rId6"/>
              </p:custDataLst>
            </p:nvPr>
          </p:nvSpPr>
          <p:spPr>
            <a:xfrm>
              <a:off x="811540" y="4357685"/>
              <a:ext cx="11934498" cy="42808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2800" b="1" dirty="0">
                  <a:solidFill>
                    <a:srgbClr val="FF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生命运动：</a:t>
              </a:r>
              <a:r>
                <a:rPr lang="zh-CN" altLang="en-US" sz="2800" b="1" dirty="0">
                  <a:solidFill>
                    <a:srgbClr val="00206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生命有机体的新陈代谢、自我更新</a:t>
              </a:r>
              <a:endParaRPr lang="zh-CN" altLang="en-US" sz="2800" b="1" dirty="0">
                <a:solidFill>
                  <a:srgbClr val="19194D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048632" name="Text Box 10"/>
            <p:cNvSpPr txBox="1"/>
            <p:nvPr>
              <p:custDataLst>
                <p:tags r:id="rId7"/>
              </p:custDataLst>
            </p:nvPr>
          </p:nvSpPr>
          <p:spPr>
            <a:xfrm>
              <a:off x="832389" y="4743448"/>
              <a:ext cx="10850941" cy="41771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2800" b="1" dirty="0">
                  <a:solidFill>
                    <a:srgbClr val="FF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社会运动：</a:t>
              </a:r>
              <a:r>
                <a:rPr lang="zh-CN" altLang="en-US" sz="2800" b="1" dirty="0">
                  <a:solidFill>
                    <a:srgbClr val="19194D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人</a:t>
              </a:r>
              <a:r>
                <a:rPr lang="zh-CN" altLang="en-US" sz="2800" b="1" dirty="0">
                  <a:solidFill>
                    <a:srgbClr val="00206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类社会由低级到高级发展</a:t>
              </a:r>
              <a:endParaRPr lang="zh-CN" altLang="en-US" sz="28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048633" name="左大括号 10"/>
            <p:cNvSpPr/>
            <p:nvPr>
              <p:custDataLst>
                <p:tags r:id="rId8"/>
              </p:custDataLst>
            </p:nvPr>
          </p:nvSpPr>
          <p:spPr>
            <a:xfrm>
              <a:off x="483141" y="3348808"/>
              <a:ext cx="346666" cy="1912779"/>
            </a:xfrm>
            <a:prstGeom prst="leftBrace">
              <a:avLst>
                <a:gd name="adj1" fmla="val 8302"/>
                <a:gd name="adj2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sz="2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8634" name="矩形 15"/>
            <p:cNvSpPr/>
            <p:nvPr>
              <p:custDataLst>
                <p:tags r:id="rId9"/>
              </p:custDataLst>
            </p:nvPr>
          </p:nvSpPr>
          <p:spPr>
            <a:xfrm>
              <a:off x="832389" y="5129213"/>
              <a:ext cx="11821400" cy="41771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2800" b="1" dirty="0">
                  <a:solidFill>
                    <a:srgbClr val="FF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思维运动：</a:t>
              </a:r>
              <a:r>
                <a:rPr lang="zh-CN" altLang="en-US" sz="2800" b="1" dirty="0">
                  <a:solidFill>
                    <a:srgbClr val="00206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人的认识也处在不断的运动变化之中</a:t>
              </a:r>
              <a:endParaRPr lang="zh-CN" altLang="en-US" sz="28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1048635" name="Text Box 2"/>
          <p:cNvSpPr txBox="1"/>
          <p:nvPr>
            <p:custDataLst>
              <p:tags r:id="rId10"/>
            </p:custDataLst>
          </p:nvPr>
        </p:nvSpPr>
        <p:spPr>
          <a:xfrm>
            <a:off x="371475" y="891540"/>
            <a:ext cx="11931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运动的含义：</a:t>
            </a: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是指宇宙间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一切</a:t>
            </a: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事物、现象的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变化</a:t>
            </a: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过程</a:t>
            </a: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36" name="文本框 4"/>
          <p:cNvSpPr txBox="1"/>
          <p:nvPr>
            <p:custDataLst>
              <p:tags r:id="rId11"/>
            </p:custDataLst>
          </p:nvPr>
        </p:nvSpPr>
        <p:spPr>
          <a:xfrm>
            <a:off x="447508" y="157174"/>
            <a:ext cx="3452673" cy="5221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一、规律是客观的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75" name="Picture 10" descr="http://s15.sinaimg.cn/middle/4c009537hade354befcbe&amp;69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 cstate="email"/>
          <a:srcRect/>
          <a:stretch>
            <a:fillRect/>
          </a:stretch>
        </p:blipFill>
        <p:spPr>
          <a:xfrm>
            <a:off x="371475" y="5211445"/>
            <a:ext cx="1823085" cy="15265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76" name="Picture 4" descr="http://s6.sinaimg.cn/bmiddle/4973f14f4561ec6adf4a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 cstate="email"/>
          <a:stretch>
            <a:fillRect/>
          </a:stretch>
        </p:blipFill>
        <p:spPr>
          <a:xfrm>
            <a:off x="2477770" y="5211445"/>
            <a:ext cx="1863725" cy="15392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77" name="Picture 2" descr="http://s13.sinaimg.cn/middle/56fa87dbx9d08f84aae0c&amp;690&amp;69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4341495" y="5017770"/>
            <a:ext cx="1889125" cy="15849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78" name="Picture 6" descr="http://img3.ph.126.net/hbxdFDMP6qU55xR3bQfHAQ==/2577184886780086493.jp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 cstate="email">
            <a:lum bright="10001"/>
          </a:blip>
          <a:srcRect/>
          <a:stretch>
            <a:fillRect/>
          </a:stretch>
        </p:blipFill>
        <p:spPr>
          <a:xfrm>
            <a:off x="6706235" y="5165725"/>
            <a:ext cx="3129280" cy="15995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79" name="Picture 16" descr="http://imgsrc.baidu.com/forum/w%3D580/sign=45d02825d009b3deebbfe460fcbe6cd3/c3cec3fdfc039245c5166e428694a4c27c1e25df.jp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 cstate="email"/>
          <a:srcRect/>
          <a:stretch>
            <a:fillRect/>
          </a:stretch>
        </p:blipFill>
        <p:spPr>
          <a:xfrm>
            <a:off x="10422255" y="5165725"/>
            <a:ext cx="1322070" cy="1587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文本框 4"/>
          <p:cNvSpPr txBox="1"/>
          <p:nvPr>
            <p:custDataLst>
              <p:tags r:id="rId1"/>
            </p:custDataLst>
          </p:nvPr>
        </p:nvSpPr>
        <p:spPr>
          <a:xfrm>
            <a:off x="447508" y="157174"/>
            <a:ext cx="3452673" cy="5221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一、规律是客观的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38" name="文本框 5"/>
          <p:cNvSpPr txBox="1"/>
          <p:nvPr>
            <p:custDataLst>
              <p:tags r:id="rId2"/>
            </p:custDataLst>
          </p:nvPr>
        </p:nvSpPr>
        <p:spPr>
          <a:xfrm>
            <a:off x="227330" y="1513205"/>
            <a:ext cx="47593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）物质是运动的物质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48639" name="Text Box 2"/>
          <p:cNvSpPr txBox="1"/>
          <p:nvPr>
            <p:custDataLst>
              <p:tags r:id="rId3"/>
            </p:custDataLst>
          </p:nvPr>
        </p:nvSpPr>
        <p:spPr>
          <a:xfrm>
            <a:off x="620395" y="929640"/>
            <a:ext cx="39725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物质和运动的关系</a:t>
            </a:r>
            <a:endParaRPr lang="zh-CN" altLang="zh-CN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40" name="Text Box 13"/>
          <p:cNvSpPr txBox="1"/>
          <p:nvPr>
            <p:custDataLst>
              <p:tags r:id="rId4"/>
            </p:custDataLst>
          </p:nvPr>
        </p:nvSpPr>
        <p:spPr>
          <a:xfrm>
            <a:off x="477520" y="2835275"/>
            <a:ext cx="106540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Calibri" panose="020F0502020204030204"/>
                <a:ea typeface="微软雅黑" panose="020B0503020204020204" pitchFamily="34" charset="-122"/>
              </a:rPr>
              <a:t>②世界上不存在脱离运动的物质。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41" name="文本框 6"/>
          <p:cNvSpPr txBox="1"/>
          <p:nvPr>
            <p:custDataLst>
              <p:tags r:id="rId5"/>
            </p:custDataLst>
          </p:nvPr>
        </p:nvSpPr>
        <p:spPr>
          <a:xfrm>
            <a:off x="477520" y="2096770"/>
            <a:ext cx="7904481" cy="5740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①</a:t>
            </a: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运动是物质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固有</a:t>
            </a: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根本属性</a:t>
            </a: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存在方式</a:t>
            </a: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48642" name="文本框 7"/>
          <p:cNvSpPr txBox="1"/>
          <p:nvPr>
            <p:custDataLst>
              <p:tags r:id="rId6"/>
            </p:custDataLst>
          </p:nvPr>
        </p:nvSpPr>
        <p:spPr>
          <a:xfrm>
            <a:off x="8469630" y="3081655"/>
            <a:ext cx="3201035" cy="1772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zh-CN" sz="2400" smtClean="0">
                <a:solidFill>
                  <a:srgbClr val="FF0000"/>
                </a:solidFill>
                <a:latin typeface="Times New Roman" panose="02020603050405020304" pitchFamily="18" charset="0"/>
                <a:ea typeface="方正艺黑简体" panose="03000509000000000000" pitchFamily="65" charset="-122"/>
                <a:cs typeface="Times New Roman" panose="02020603050405020304" pitchFamily="18" charset="0"/>
                <a:sym typeface="+mn-ea"/>
              </a:rPr>
              <a:t>注意</a:t>
            </a:r>
            <a:r>
              <a:rPr lang="zh-CN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方正艺黑简体" panose="03000509000000000000" pitchFamily="65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zh-CN" altLang="zh-CN" sz="2400" smtClean="0">
                <a:solidFill>
                  <a:srgbClr val="000000"/>
                </a:solidFill>
                <a:latin typeface="NEU-BZ-S92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zh-CN" altLang="zh-CN" sz="2400" smtClean="0">
              <a:solidFill>
                <a:srgbClr val="000000"/>
              </a:solidFill>
              <a:latin typeface="NEU-BZ-S92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zh-CN" altLang="zh-CN" sz="2400" smtClean="0">
                <a:solidFill>
                  <a:srgbClr val="000000"/>
                </a:solidFill>
                <a:latin typeface="NEU-BZ-S92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smtClean="0">
                <a:solidFill>
                  <a:srgbClr val="000000"/>
                </a:solidFill>
                <a:latin typeface="NEU-BZ-S92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lang="zh-CN" altLang="zh-CN" sz="2400" smtClean="0">
                <a:solidFill>
                  <a:srgbClr val="0000FF"/>
                </a:solidFill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不能把物质的固有属性等同于物质的唯一特性</a:t>
            </a:r>
            <a:r>
              <a:rPr lang="en-US" altLang="zh-CN" sz="24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2400"/>
          </a:p>
        </p:txBody>
      </p:sp>
      <p:sp>
        <p:nvSpPr>
          <p:cNvPr id="1048643" name="Rectangle 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78463" y="849313"/>
            <a:ext cx="3087688" cy="975359"/>
          </a:xfrm>
          <a:prstGeom prst="rect">
            <a:avLst/>
          </a:prstGeom>
          <a:noFill/>
          <a:ln w="57150" algn="ctr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本身就有的而不是外部强加于它的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cxnSp>
        <p:nvCxnSpPr>
          <p:cNvPr id="3145729" name="直接箭头连接符 9"/>
          <p:cNvCxnSpPr/>
          <p:nvPr>
            <p:custDataLst>
              <p:tags r:id="rId8"/>
            </p:custDataLst>
          </p:nvPr>
        </p:nvCxnSpPr>
        <p:spPr>
          <a:xfrm flipV="1">
            <a:off x="3409950" y="1466850"/>
            <a:ext cx="2036445" cy="84518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44" name="Text Box 13"/>
          <p:cNvSpPr txBox="1"/>
          <p:nvPr>
            <p:custDataLst>
              <p:tags r:id="rId9"/>
            </p:custDataLst>
          </p:nvPr>
        </p:nvSpPr>
        <p:spPr>
          <a:xfrm>
            <a:off x="477520" y="3573780"/>
            <a:ext cx="57270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 dirty="0">
                <a:solidFill>
                  <a:srgbClr val="C00000"/>
                </a:solidFill>
                <a:latin typeface="Calibri" panose="020F0502020204030204"/>
                <a:ea typeface="Calibri" panose="020F0502020204030204" charset="0"/>
              </a:rPr>
              <a:t>③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反对</a:t>
            </a: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：离开运动谈物质。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45" name="Text Box 8"/>
          <p:cNvSpPr txBox="1"/>
          <p:nvPr>
            <p:custDataLst>
              <p:tags r:id="rId10"/>
            </p:custDataLst>
          </p:nvPr>
        </p:nvSpPr>
        <p:spPr>
          <a:xfrm>
            <a:off x="620395" y="4406265"/>
            <a:ext cx="4758690" cy="14630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3735" b="1" dirty="0">
                <a:latin typeface="Arial" panose="020B0604020202020204" pitchFamily="34" charset="0"/>
                <a:ea typeface="黑体" panose="02010609060101010101" charset="-122"/>
              </a:rPr>
              <a:t>离开运动谈物质，是一</a:t>
            </a:r>
            <a:r>
              <a:rPr lang="zh-CN" altLang="en-US" sz="3735" dirty="0">
                <a:latin typeface="Arial" panose="020B0604020202020204" pitchFamily="34" charset="0"/>
                <a:ea typeface="黑体" panose="02010609060101010101" charset="-122"/>
              </a:rPr>
              <a:t>种</a:t>
            </a:r>
            <a:r>
              <a:rPr lang="zh-CN" altLang="en-US" sz="3735" b="1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charset="-122"/>
              </a:rPr>
              <a:t>形而上学</a:t>
            </a:r>
            <a:r>
              <a:rPr lang="zh-CN" altLang="en-US" sz="3735" b="1" dirty="0">
                <a:latin typeface="Arial" panose="020B0604020202020204" pitchFamily="34" charset="0"/>
                <a:ea typeface="黑体" panose="02010609060101010101" charset="-122"/>
              </a:rPr>
              <a:t>的观点。</a:t>
            </a:r>
            <a:endParaRPr lang="zh-CN" altLang="en-US" sz="3735" b="1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2097180" name="New picture"/>
          <p:cNvPicPr/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0477500" y="11938000"/>
            <a:ext cx="317500" cy="228600"/>
          </a:xfrm>
          <a:prstGeom prst="cub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4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8" grpId="0"/>
      <p:bldP spid="1048639" grpId="0"/>
      <p:bldP spid="1048640" grpId="0"/>
      <p:bldP spid="1048641" grpId="0"/>
      <p:bldP spid="1048643" grpId="0" animBg="1"/>
      <p:bldP spid="1048644" grpId="0"/>
      <p:bldP spid="10486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文本框 59396"/>
          <p:cNvSpPr/>
          <p:nvPr>
            <p:custDataLst>
              <p:tags r:id="rId1"/>
            </p:custDataLst>
          </p:nvPr>
        </p:nvSpPr>
        <p:spPr>
          <a:xfrm>
            <a:off x="1053148" y="1924050"/>
            <a:ext cx="2316481" cy="609599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>
                <a:latin typeface="黑体" panose="02010609060101010101" charset="-122"/>
              </a:rPr>
              <a:t>宏观物体</a:t>
            </a:r>
            <a:r>
              <a:rPr lang="en-US" altLang="zh-CN" sz="2800" b="1">
                <a:latin typeface="黑体" panose="02010609060101010101" charset="-122"/>
              </a:rPr>
              <a:t>——</a:t>
            </a:r>
            <a:endParaRPr lang="en-US" altLang="zh-CN" sz="2800" b="1">
              <a:latin typeface="黑体" panose="02010609060101010101" charset="-122"/>
            </a:endParaRPr>
          </a:p>
        </p:txBody>
      </p:sp>
      <p:sp>
        <p:nvSpPr>
          <p:cNvPr id="1048647" name="文本框 59397"/>
          <p:cNvSpPr/>
          <p:nvPr>
            <p:custDataLst>
              <p:tags r:id="rId2"/>
            </p:custDataLst>
          </p:nvPr>
        </p:nvSpPr>
        <p:spPr>
          <a:xfrm>
            <a:off x="4220210" y="1852613"/>
            <a:ext cx="2672080" cy="6096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>
                <a:latin typeface="黑体" panose="02010609060101010101" charset="-122"/>
              </a:rPr>
              <a:t>机械运动的载体</a:t>
            </a:r>
            <a:endParaRPr lang="zh-CN" altLang="en-US" sz="2800" b="1">
              <a:latin typeface="黑体" panose="02010609060101010101" charset="-122"/>
            </a:endParaRPr>
          </a:p>
        </p:txBody>
      </p:sp>
      <p:sp>
        <p:nvSpPr>
          <p:cNvPr id="1048648" name="文本框 59398"/>
          <p:cNvSpPr/>
          <p:nvPr>
            <p:custDataLst>
              <p:tags r:id="rId3"/>
            </p:custDataLst>
          </p:nvPr>
        </p:nvSpPr>
        <p:spPr>
          <a:xfrm>
            <a:off x="980123" y="2614930"/>
            <a:ext cx="2672081" cy="609599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>
                <a:latin typeface="黑体" panose="02010609060101010101" charset="-122"/>
              </a:rPr>
              <a:t>原子、离子</a:t>
            </a:r>
            <a:r>
              <a:rPr lang="en-US" altLang="zh-CN" sz="2800" b="1">
                <a:latin typeface="黑体" panose="02010609060101010101" charset="-122"/>
              </a:rPr>
              <a:t>——</a:t>
            </a:r>
            <a:endParaRPr lang="en-US" altLang="zh-CN" sz="2800" b="1">
              <a:latin typeface="黑体" panose="02010609060101010101" charset="-122"/>
            </a:endParaRPr>
          </a:p>
        </p:txBody>
      </p:sp>
      <p:sp>
        <p:nvSpPr>
          <p:cNvPr id="1048649" name="文本框 59399"/>
          <p:cNvSpPr/>
          <p:nvPr>
            <p:custDataLst>
              <p:tags r:id="rId4"/>
            </p:custDataLst>
          </p:nvPr>
        </p:nvSpPr>
        <p:spPr>
          <a:xfrm>
            <a:off x="4221798" y="2564130"/>
            <a:ext cx="2672080" cy="609599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>
                <a:latin typeface="黑体" panose="02010609060101010101" charset="-122"/>
              </a:rPr>
              <a:t>化学运动的载体</a:t>
            </a:r>
            <a:endParaRPr lang="zh-CN" altLang="en-US" sz="2800" b="1">
              <a:latin typeface="黑体" panose="02010609060101010101" charset="-122"/>
            </a:endParaRPr>
          </a:p>
        </p:txBody>
      </p:sp>
      <p:sp>
        <p:nvSpPr>
          <p:cNvPr id="1048650" name="文本框 59400"/>
          <p:cNvSpPr/>
          <p:nvPr>
            <p:custDataLst>
              <p:tags r:id="rId5"/>
            </p:custDataLst>
          </p:nvPr>
        </p:nvSpPr>
        <p:spPr>
          <a:xfrm>
            <a:off x="826453" y="3277553"/>
            <a:ext cx="2672081" cy="609599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>
                <a:latin typeface="黑体" panose="02010609060101010101" charset="-122"/>
              </a:rPr>
              <a:t>生命有机体</a:t>
            </a:r>
            <a:r>
              <a:rPr lang="en-US" altLang="zh-CN" sz="2800" b="1">
                <a:latin typeface="黑体" panose="02010609060101010101" charset="-122"/>
              </a:rPr>
              <a:t>——</a:t>
            </a:r>
            <a:endParaRPr lang="en-US" altLang="zh-CN" sz="2800" b="1">
              <a:latin typeface="黑体" panose="02010609060101010101" charset="-122"/>
            </a:endParaRPr>
          </a:p>
        </p:txBody>
      </p:sp>
      <p:sp>
        <p:nvSpPr>
          <p:cNvPr id="1048651" name="文本框 59401"/>
          <p:cNvSpPr/>
          <p:nvPr>
            <p:custDataLst>
              <p:tags r:id="rId6"/>
            </p:custDataLst>
          </p:nvPr>
        </p:nvSpPr>
        <p:spPr>
          <a:xfrm>
            <a:off x="4282440" y="3298190"/>
            <a:ext cx="2672080" cy="6096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>
                <a:latin typeface="黑体" panose="02010609060101010101" charset="-122"/>
              </a:rPr>
              <a:t>生物运动的载体</a:t>
            </a:r>
            <a:endParaRPr lang="zh-CN" altLang="en-US" sz="2800" b="1">
              <a:latin typeface="黑体" panose="02010609060101010101" charset="-122"/>
            </a:endParaRPr>
          </a:p>
        </p:txBody>
      </p:sp>
      <p:sp>
        <p:nvSpPr>
          <p:cNvPr id="1048652" name="文本框 59402"/>
          <p:cNvSpPr/>
          <p:nvPr>
            <p:custDataLst>
              <p:tags r:id="rId7"/>
            </p:custDataLst>
          </p:nvPr>
        </p:nvSpPr>
        <p:spPr>
          <a:xfrm>
            <a:off x="1127760" y="4028123"/>
            <a:ext cx="2316480" cy="6096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>
                <a:latin typeface="黑体" panose="02010609060101010101" charset="-122"/>
              </a:rPr>
              <a:t>生产方式</a:t>
            </a:r>
            <a:r>
              <a:rPr lang="en-US" altLang="zh-CN" sz="2800" b="1">
                <a:latin typeface="黑体" panose="02010609060101010101" charset="-122"/>
              </a:rPr>
              <a:t>——</a:t>
            </a:r>
            <a:endParaRPr lang="en-US" altLang="zh-CN" sz="2800" b="1">
              <a:latin typeface="黑体" panose="02010609060101010101" charset="-122"/>
            </a:endParaRPr>
          </a:p>
        </p:txBody>
      </p:sp>
      <p:sp>
        <p:nvSpPr>
          <p:cNvPr id="1048653" name="文本框 59403"/>
          <p:cNvSpPr/>
          <p:nvPr>
            <p:custDataLst>
              <p:tags r:id="rId8"/>
            </p:custDataLst>
          </p:nvPr>
        </p:nvSpPr>
        <p:spPr>
          <a:xfrm>
            <a:off x="4312285" y="4029710"/>
            <a:ext cx="2672080" cy="609599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>
                <a:latin typeface="黑体" panose="02010609060101010101" charset="-122"/>
              </a:rPr>
              <a:t>社会运动的载体</a:t>
            </a:r>
            <a:endParaRPr lang="zh-CN" altLang="en-US" sz="2800" b="1">
              <a:latin typeface="黑体" panose="02010609060101010101" charset="-122"/>
            </a:endParaRPr>
          </a:p>
        </p:txBody>
      </p:sp>
      <p:sp>
        <p:nvSpPr>
          <p:cNvPr id="1048654" name="文本框 59404"/>
          <p:cNvSpPr/>
          <p:nvPr>
            <p:custDataLst>
              <p:tags r:id="rId9"/>
            </p:custDataLst>
          </p:nvPr>
        </p:nvSpPr>
        <p:spPr>
          <a:xfrm>
            <a:off x="1203960" y="4758373"/>
            <a:ext cx="1605280" cy="6096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>
                <a:latin typeface="黑体" panose="02010609060101010101" charset="-122"/>
              </a:rPr>
              <a:t>人脑</a:t>
            </a:r>
            <a:r>
              <a:rPr lang="en-US" altLang="zh-CN" sz="2800" b="1">
                <a:latin typeface="黑体" panose="02010609060101010101" charset="-122"/>
              </a:rPr>
              <a:t>——</a:t>
            </a:r>
            <a:endParaRPr lang="en-US" altLang="zh-CN" sz="2800" b="1">
              <a:latin typeface="黑体" panose="02010609060101010101" charset="-122"/>
            </a:endParaRPr>
          </a:p>
        </p:txBody>
      </p:sp>
      <p:sp>
        <p:nvSpPr>
          <p:cNvPr id="1048655" name="文本框 59405"/>
          <p:cNvSpPr/>
          <p:nvPr>
            <p:custDataLst>
              <p:tags r:id="rId10"/>
            </p:custDataLst>
          </p:nvPr>
        </p:nvSpPr>
        <p:spPr>
          <a:xfrm>
            <a:off x="3718560" y="4766310"/>
            <a:ext cx="3738880" cy="609599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>
                <a:latin typeface="黑体" panose="02010609060101010101" charset="-122"/>
              </a:rPr>
              <a:t>思维或精神运动的载体</a:t>
            </a:r>
            <a:endParaRPr lang="zh-CN" altLang="en-US" sz="2800" b="1">
              <a:latin typeface="黑体" panose="02010609060101010101" charset="-122"/>
            </a:endParaRPr>
          </a:p>
        </p:txBody>
      </p:sp>
      <p:sp>
        <p:nvSpPr>
          <p:cNvPr id="1048656" name="矩形 59406"/>
          <p:cNvSpPr/>
          <p:nvPr>
            <p:custDataLst>
              <p:tags r:id="rId11"/>
            </p:custDataLst>
          </p:nvPr>
        </p:nvSpPr>
        <p:spPr>
          <a:xfrm>
            <a:off x="2566035" y="5472113"/>
            <a:ext cx="6157913" cy="838200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1">
                <a:solidFill>
                  <a:srgbClr val="0033CC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运动是</a:t>
            </a:r>
            <a:r>
              <a:rPr lang="zh-CN" altLang="en-US" sz="4400" b="1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物质</a:t>
            </a:r>
            <a:r>
              <a:rPr lang="zh-CN" altLang="en-US" sz="4400" b="1">
                <a:solidFill>
                  <a:srgbClr val="0033CC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的运动</a:t>
            </a:r>
            <a:endParaRPr lang="zh-CN" altLang="en-US" sz="4400" b="1">
              <a:solidFill>
                <a:srgbClr val="0033CC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048657" name="右箭头 59407"/>
          <p:cNvSpPr/>
          <p:nvPr>
            <p:custDataLst>
              <p:tags r:id="rId12"/>
            </p:custDataLst>
          </p:nvPr>
        </p:nvSpPr>
        <p:spPr>
          <a:xfrm>
            <a:off x="837248" y="5689600"/>
            <a:ext cx="1600200" cy="5334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>
              <a:solidFill>
                <a:srgbClr val="0033CC"/>
              </a:solidFill>
            </a:endParaRPr>
          </a:p>
        </p:txBody>
      </p:sp>
      <p:sp>
        <p:nvSpPr>
          <p:cNvPr id="1048658" name="Text Box 14"/>
          <p:cNvSpPr txBox="1"/>
          <p:nvPr>
            <p:custDataLst>
              <p:tags r:id="rId13"/>
            </p:custDataLst>
          </p:nvPr>
        </p:nvSpPr>
        <p:spPr>
          <a:xfrm>
            <a:off x="8724265" y="1340485"/>
            <a:ext cx="3107690" cy="36474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06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华文中宋" panose="02010600040101010101" pitchFamily="2" charset="-122"/>
                <a:sym typeface="+mn-ea"/>
              </a:rPr>
              <a:t>①物质是运动</a:t>
            </a:r>
            <a:r>
              <a:rPr lang="zh-CN" altLang="en-US" sz="306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的承担者</a:t>
            </a:r>
            <a:endParaRPr kumimoji="0" lang="zh-CN" altLang="en-US" sz="306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  <a:p>
            <a:r>
              <a:rPr lang="zh-CN" altLang="en-US" sz="306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charset="0"/>
              </a:rPr>
              <a:t>②</a:t>
            </a:r>
            <a:r>
              <a:rPr lang="zh-CN" altLang="en-US" sz="306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华文中宋" panose="02010600040101010101" pitchFamily="2" charset="-122"/>
              </a:rPr>
              <a:t>脱离物质的运动是根本不存在的。</a:t>
            </a:r>
            <a:endParaRPr lang="zh-CN" altLang="en-US" sz="3060" b="1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华文中宋" panose="02010600040101010101" pitchFamily="2" charset="-122"/>
            </a:endParaRPr>
          </a:p>
          <a:p>
            <a:r>
              <a:rPr lang="zh-CN" altLang="en-US" sz="306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反对：</a:t>
            </a:r>
            <a:r>
              <a:rPr lang="zh-CN" altLang="en-US" sz="306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离开物质谈运动。</a:t>
            </a:r>
            <a:r>
              <a:rPr lang="zh-CN" altLang="en-US" sz="306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（唯心主义）</a:t>
            </a:r>
            <a:endParaRPr lang="zh-CN" altLang="en-US" sz="306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59" name="文本框 4"/>
          <p:cNvSpPr txBox="1"/>
          <p:nvPr>
            <p:custDataLst>
              <p:tags r:id="rId14"/>
            </p:custDataLst>
          </p:nvPr>
        </p:nvSpPr>
        <p:spPr>
          <a:xfrm>
            <a:off x="447508" y="157174"/>
            <a:ext cx="3452673" cy="5221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一、规律是客观的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60" name="Text Box 2"/>
          <p:cNvSpPr txBox="1"/>
          <p:nvPr>
            <p:custDataLst>
              <p:tags r:id="rId15"/>
            </p:custDataLst>
          </p:nvPr>
        </p:nvSpPr>
        <p:spPr>
          <a:xfrm>
            <a:off x="447675" y="679450"/>
            <a:ext cx="39725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altLang="zh-CN" sz="3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zh-CN" sz="3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物质和运动的关系</a:t>
            </a:r>
            <a:endParaRPr lang="zh-CN" altLang="zh-CN" sz="32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61" name="Text Box 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7202" y="1262942"/>
            <a:ext cx="5006658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）运动是物质的运动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04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04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4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4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4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6" grpId="0" animBg="1"/>
      <p:bldP spid="1048658" grpId="0"/>
      <p:bldP spid="1048660" grpId="0"/>
      <p:bldP spid="1048661" grpId="0"/>
    </p:bldLst>
  </p:timing>
</p:sld>
</file>

<file path=ppt/tags/tag1.xml><?xml version="1.0" encoding="utf-8"?>
<p:tagLst xmlns:p="http://schemas.openxmlformats.org/presentationml/2006/main">
  <p:tag name="AS_UNIQUEID" val="20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AS_UNIQUEID" val="21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AS_UNIQUEID" val="395"/>
</p:tagLst>
</file>

<file path=ppt/tags/tag101.xml><?xml version="1.0" encoding="utf-8"?>
<p:tagLst xmlns:p="http://schemas.openxmlformats.org/presentationml/2006/main">
  <p:tag name="AS_UNIQUEID" val="396"/>
</p:tagLst>
</file>

<file path=ppt/tags/tag102.xml><?xml version="1.0" encoding="utf-8"?>
<p:tagLst xmlns:p="http://schemas.openxmlformats.org/presentationml/2006/main">
  <p:tag name="AS_UNIQUEID" val="397"/>
</p:tagLst>
</file>

<file path=ppt/tags/tag103.xml><?xml version="1.0" encoding="utf-8"?>
<p:tagLst xmlns:p="http://schemas.openxmlformats.org/presentationml/2006/main">
  <p:tag name="AS_UNIQUEID" val="398"/>
</p:tagLst>
</file>

<file path=ppt/tags/tag104.xml><?xml version="1.0" encoding="utf-8"?>
<p:tagLst xmlns:p="http://schemas.openxmlformats.org/presentationml/2006/main">
  <p:tag name="AS_UNIQUEID" val="399"/>
</p:tagLst>
</file>

<file path=ppt/tags/tag105.xml><?xml version="1.0" encoding="utf-8"?>
<p:tagLst xmlns:p="http://schemas.openxmlformats.org/presentationml/2006/main">
  <p:tag name="AS_UNIQUEID" val="400"/>
</p:tagLst>
</file>

<file path=ppt/tags/tag106.xml><?xml version="1.0" encoding="utf-8"?>
<p:tagLst xmlns:p="http://schemas.openxmlformats.org/presentationml/2006/main">
  <p:tag name="AS_UNIQUEID" val="401"/>
</p:tagLst>
</file>

<file path=ppt/tags/tag107.xml><?xml version="1.0" encoding="utf-8"?>
<p:tagLst xmlns:p="http://schemas.openxmlformats.org/presentationml/2006/main">
  <p:tag name="AS_UNIQUEID" val="402"/>
</p:tagLst>
</file>

<file path=ppt/tags/tag108.xml><?xml version="1.0" encoding="utf-8"?>
<p:tagLst xmlns:p="http://schemas.openxmlformats.org/presentationml/2006/main">
  <p:tag name="AS_UNIQUEID" val="403"/>
</p:tagLst>
</file>

<file path=ppt/tags/tag109.xml><?xml version="1.0" encoding="utf-8"?>
<p:tagLst xmlns:p="http://schemas.openxmlformats.org/presentationml/2006/main">
  <p:tag name="AS_UNIQUEID" val="404"/>
</p:tagLst>
</file>

<file path=ppt/tags/tag11.xml><?xml version="1.0" encoding="utf-8"?>
<p:tagLst xmlns:p="http://schemas.openxmlformats.org/presentationml/2006/main">
  <p:tag name="AS_UNIQUEID" val="21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10.xml><?xml version="1.0" encoding="utf-8"?>
<p:tagLst xmlns:p="http://schemas.openxmlformats.org/presentationml/2006/main">
  <p:tag name="AS_UNIQUEID" val="405"/>
</p:tagLst>
</file>

<file path=ppt/tags/tag111.xml><?xml version="1.0" encoding="utf-8"?>
<p:tagLst xmlns:p="http://schemas.openxmlformats.org/presentationml/2006/main">
  <p:tag name="AS_UNIQUEID" val="406"/>
</p:tagLst>
</file>

<file path=ppt/tags/tag112.xml><?xml version="1.0" encoding="utf-8"?>
<p:tagLst xmlns:p="http://schemas.openxmlformats.org/presentationml/2006/main">
  <p:tag name="AS_UNIQUEID" val="407"/>
</p:tagLst>
</file>

<file path=ppt/tags/tag113.xml><?xml version="1.0" encoding="utf-8"?>
<p:tagLst xmlns:p="http://schemas.openxmlformats.org/presentationml/2006/main">
  <p:tag name="AS_UNIQUEID" val="408"/>
</p:tagLst>
</file>

<file path=ppt/tags/tag114.xml><?xml version="1.0" encoding="utf-8"?>
<p:tagLst xmlns:p="http://schemas.openxmlformats.org/presentationml/2006/main">
  <p:tag name="AS_UNIQUEID" val="411"/>
</p:tagLst>
</file>

<file path=ppt/tags/tag115.xml><?xml version="1.0" encoding="utf-8"?>
<p:tagLst xmlns:p="http://schemas.openxmlformats.org/presentationml/2006/main">
  <p:tag name="AS_UNIQUEID" val="412"/>
</p:tagLst>
</file>

<file path=ppt/tags/tag116.xml><?xml version="1.0" encoding="utf-8"?>
<p:tagLst xmlns:p="http://schemas.openxmlformats.org/presentationml/2006/main">
  <p:tag name="AS_UNIQUEID" val="413"/>
</p:tagLst>
</file>

<file path=ppt/tags/tag117.xml><?xml version="1.0" encoding="utf-8"?>
<p:tagLst xmlns:p="http://schemas.openxmlformats.org/presentationml/2006/main">
  <p:tag name="AS_UNIQUEID" val="414"/>
</p:tagLst>
</file>

<file path=ppt/tags/tag118.xml><?xml version="1.0" encoding="utf-8"?>
<p:tagLst xmlns:p="http://schemas.openxmlformats.org/presentationml/2006/main">
  <p:tag name="AS_UNIQUEID" val="415"/>
</p:tagLst>
</file>

<file path=ppt/tags/tag119.xml><?xml version="1.0" encoding="utf-8"?>
<p:tagLst xmlns:p="http://schemas.openxmlformats.org/presentationml/2006/main">
  <p:tag name="AS_UNIQUEID" val="416"/>
</p:tagLst>
</file>

<file path=ppt/tags/tag12.xml><?xml version="1.0" encoding="utf-8"?>
<p:tagLst xmlns:p="http://schemas.openxmlformats.org/presentationml/2006/main">
  <p:tag name="AS_UNIQUEID" val="21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0.xml><?xml version="1.0" encoding="utf-8"?>
<p:tagLst xmlns:p="http://schemas.openxmlformats.org/presentationml/2006/main">
  <p:tag name="AS_UNIQUEID" val="417"/>
</p:tagLst>
</file>

<file path=ppt/tags/tag121.xml><?xml version="1.0" encoding="utf-8"?>
<p:tagLst xmlns:p="http://schemas.openxmlformats.org/presentationml/2006/main">
  <p:tag name="AS_UNIQUEID" val="418"/>
</p:tagLst>
</file>

<file path=ppt/tags/tag122.xml><?xml version="1.0" encoding="utf-8"?>
<p:tagLst xmlns:p="http://schemas.openxmlformats.org/presentationml/2006/main">
  <p:tag name="AS_UNIQUEID" val="419"/>
</p:tagLst>
</file>

<file path=ppt/tags/tag123.xml><?xml version="1.0" encoding="utf-8"?>
<p:tagLst xmlns:p="http://schemas.openxmlformats.org/presentationml/2006/main">
  <p:tag name="AS_UNIQUEID" val="420"/>
</p:tagLst>
</file>

<file path=ppt/tags/tag124.xml><?xml version="1.0" encoding="utf-8"?>
<p:tagLst xmlns:p="http://schemas.openxmlformats.org/presentationml/2006/main">
  <p:tag name="AS_UNIQUEID" val="421"/>
</p:tagLst>
</file>

<file path=ppt/tags/tag125.xml><?xml version="1.0" encoding="utf-8"?>
<p:tagLst xmlns:p="http://schemas.openxmlformats.org/presentationml/2006/main">
  <p:tag name="AS_UNIQUEID" val="422"/>
</p:tagLst>
</file>

<file path=ppt/tags/tag126.xml><?xml version="1.0" encoding="utf-8"?>
<p:tagLst xmlns:p="http://schemas.openxmlformats.org/presentationml/2006/main">
  <p:tag name="AS_UNIQUEID" val="423"/>
</p:tagLst>
</file>

<file path=ppt/tags/tag127.xml><?xml version="1.0" encoding="utf-8"?>
<p:tagLst xmlns:p="http://schemas.openxmlformats.org/presentationml/2006/main">
  <p:tag name="AS_UNIQUEID" val="424"/>
</p:tagLst>
</file>

<file path=ppt/tags/tag128.xml><?xml version="1.0" encoding="utf-8"?>
<p:tagLst xmlns:p="http://schemas.openxmlformats.org/presentationml/2006/main">
  <p:tag name="AS_UNIQUEID" val="425"/>
</p:tagLst>
</file>

<file path=ppt/tags/tag129.xml><?xml version="1.0" encoding="utf-8"?>
<p:tagLst xmlns:p="http://schemas.openxmlformats.org/presentationml/2006/main">
  <p:tag name="AS_UNIQUEID" val="432"/>
</p:tagLst>
</file>

<file path=ppt/tags/tag13.xml><?xml version="1.0" encoding="utf-8"?>
<p:tagLst xmlns:p="http://schemas.openxmlformats.org/presentationml/2006/main">
  <p:tag name="AS_UNIQUEID" val="21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0.xml><?xml version="1.0" encoding="utf-8"?>
<p:tagLst xmlns:p="http://schemas.openxmlformats.org/presentationml/2006/main">
  <p:tag name="AS_UNIQUEID" val="433"/>
</p:tagLst>
</file>

<file path=ppt/tags/tag131.xml><?xml version="1.0" encoding="utf-8"?>
<p:tagLst xmlns:p="http://schemas.openxmlformats.org/presentationml/2006/main">
  <p:tag name="AS_UNIQUEID" val="434"/>
</p:tagLst>
</file>

<file path=ppt/tags/tag132.xml><?xml version="1.0" encoding="utf-8"?>
<p:tagLst xmlns:p="http://schemas.openxmlformats.org/presentationml/2006/main">
  <p:tag name="AS_UNIQUEID" val="435"/>
</p:tagLst>
</file>

<file path=ppt/tags/tag133.xml><?xml version="1.0" encoding="utf-8"?>
<p:tagLst xmlns:p="http://schemas.openxmlformats.org/presentationml/2006/main">
  <p:tag name="AS_UNIQUEID" val="436"/>
</p:tagLst>
</file>

<file path=ppt/tags/tag134.xml><?xml version="1.0" encoding="utf-8"?>
<p:tagLst xmlns:p="http://schemas.openxmlformats.org/presentationml/2006/main">
  <p:tag name="AS_UNIQUEID" val="437"/>
</p:tagLst>
</file>

<file path=ppt/tags/tag135.xml><?xml version="1.0" encoding="utf-8"?>
<p:tagLst xmlns:p="http://schemas.openxmlformats.org/presentationml/2006/main">
  <p:tag name="AS_UNIQUEID" val="438"/>
</p:tagLst>
</file>

<file path=ppt/tags/tag136.xml><?xml version="1.0" encoding="utf-8"?>
<p:tagLst xmlns:p="http://schemas.openxmlformats.org/presentationml/2006/main">
  <p:tag name="AS_UNIQUEID" val="439"/>
</p:tagLst>
</file>

<file path=ppt/tags/tag137.xml><?xml version="1.0" encoding="utf-8"?>
<p:tagLst xmlns:p="http://schemas.openxmlformats.org/presentationml/2006/main">
  <p:tag name="AS_UNIQUEID" val="440"/>
</p:tagLst>
</file>

<file path=ppt/tags/tag138.xml><?xml version="1.0" encoding="utf-8"?>
<p:tagLst xmlns:p="http://schemas.openxmlformats.org/presentationml/2006/main">
  <p:tag name="AS_UNIQUEID" val="441"/>
</p:tagLst>
</file>

<file path=ppt/tags/tag139.xml><?xml version="1.0" encoding="utf-8"?>
<p:tagLst xmlns:p="http://schemas.openxmlformats.org/presentationml/2006/main">
  <p:tag name="AS_UNIQUEID" val="442"/>
</p:tagLst>
</file>

<file path=ppt/tags/tag14.xml><?xml version="1.0" encoding="utf-8"?>
<p:tagLst xmlns:p="http://schemas.openxmlformats.org/presentationml/2006/main">
  <p:tag name="AS_UNIQUEID" val="21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0.xml><?xml version="1.0" encoding="utf-8"?>
<p:tagLst xmlns:p="http://schemas.openxmlformats.org/presentationml/2006/main">
  <p:tag name="AS_UNIQUEID" val="443"/>
</p:tagLst>
</file>

<file path=ppt/tags/tag141.xml><?xml version="1.0" encoding="utf-8"?>
<p:tagLst xmlns:p="http://schemas.openxmlformats.org/presentationml/2006/main">
  <p:tag name="AS_UNIQUEID" val="444"/>
</p:tagLst>
</file>

<file path=ppt/tags/tag142.xml><?xml version="1.0" encoding="utf-8"?>
<p:tagLst xmlns:p="http://schemas.openxmlformats.org/presentationml/2006/main">
  <p:tag name="AS_UNIQUEID" val="445"/>
</p:tagLst>
</file>

<file path=ppt/tags/tag143.xml><?xml version="1.0" encoding="utf-8"?>
<p:tagLst xmlns:p="http://schemas.openxmlformats.org/presentationml/2006/main">
  <p:tag name="AS_UNIQUEID" val="446"/>
</p:tagLst>
</file>

<file path=ppt/tags/tag144.xml><?xml version="1.0" encoding="utf-8"?>
<p:tagLst xmlns:p="http://schemas.openxmlformats.org/presentationml/2006/main">
  <p:tag name="AS_UNIQUEID" val="447"/>
</p:tagLst>
</file>

<file path=ppt/tags/tag145.xml><?xml version="1.0" encoding="utf-8"?>
<p:tagLst xmlns:p="http://schemas.openxmlformats.org/presentationml/2006/main">
  <p:tag name="AS_UNIQUEID" val="449"/>
</p:tagLst>
</file>

<file path=ppt/tags/tag146.xml><?xml version="1.0" encoding="utf-8"?>
<p:tagLst xmlns:p="http://schemas.openxmlformats.org/presentationml/2006/main">
  <p:tag name="AS_UNIQUEID" val="450"/>
</p:tagLst>
</file>

<file path=ppt/tags/tag147.xml><?xml version="1.0" encoding="utf-8"?>
<p:tagLst xmlns:p="http://schemas.openxmlformats.org/presentationml/2006/main">
  <p:tag name="AS_UNIQUEID" val="451"/>
</p:tagLst>
</file>

<file path=ppt/tags/tag148.xml><?xml version="1.0" encoding="utf-8"?>
<p:tagLst xmlns:p="http://schemas.openxmlformats.org/presentationml/2006/main">
  <p:tag name="AS_UNIQUEID" val="452"/>
</p:tagLst>
</file>

<file path=ppt/tags/tag149.xml><?xml version="1.0" encoding="utf-8"?>
<p:tagLst xmlns:p="http://schemas.openxmlformats.org/presentationml/2006/main">
  <p:tag name="AS_UNIQUEID" val="453"/>
</p:tagLst>
</file>

<file path=ppt/tags/tag15.xml><?xml version="1.0" encoding="utf-8"?>
<p:tagLst xmlns:p="http://schemas.openxmlformats.org/presentationml/2006/main">
  <p:tag name="AS_UNIQUEID" val="21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0.xml><?xml version="1.0" encoding="utf-8"?>
<p:tagLst xmlns:p="http://schemas.openxmlformats.org/presentationml/2006/main">
  <p:tag name="AS_UNIQUEID" val="454"/>
</p:tagLst>
</file>

<file path=ppt/tags/tag151.xml><?xml version="1.0" encoding="utf-8"?>
<p:tagLst xmlns:p="http://schemas.openxmlformats.org/presentationml/2006/main">
  <p:tag name="AS_UNIQUEID" val="455"/>
</p:tagLst>
</file>

<file path=ppt/tags/tag152.xml><?xml version="1.0" encoding="utf-8"?>
<p:tagLst xmlns:p="http://schemas.openxmlformats.org/presentationml/2006/main">
  <p:tag name="AS_UNIQUEID" val="456"/>
</p:tagLst>
</file>

<file path=ppt/tags/tag153.xml><?xml version="1.0" encoding="utf-8"?>
<p:tagLst xmlns:p="http://schemas.openxmlformats.org/presentationml/2006/main">
  <p:tag name="AS_UNIQUEID" val="457"/>
</p:tagLst>
</file>

<file path=ppt/tags/tag154.xml><?xml version="1.0" encoding="utf-8"?>
<p:tagLst xmlns:p="http://schemas.openxmlformats.org/presentationml/2006/main">
  <p:tag name="AS_UNIQUEID" val="459"/>
</p:tagLst>
</file>

<file path=ppt/tags/tag155.xml><?xml version="1.0" encoding="utf-8"?>
<p:tagLst xmlns:p="http://schemas.openxmlformats.org/presentationml/2006/main">
  <p:tag name="AS_UNIQUEID" val="1267"/>
</p:tagLst>
</file>

<file path=ppt/tags/tag156.xml><?xml version="1.0" encoding="utf-8"?>
<p:tagLst xmlns:p="http://schemas.openxmlformats.org/presentationml/2006/main">
  <p:tag name="AS_UNIQUEID" val="1269"/>
</p:tagLst>
</file>

<file path=ppt/tags/tag157.xml><?xml version="1.0" encoding="utf-8"?>
<p:tagLst xmlns:p="http://schemas.openxmlformats.org/presentationml/2006/main">
  <p:tag name="AS_UNIQUEID" val="1270"/>
</p:tagLst>
</file>

<file path=ppt/tags/tag158.xml><?xml version="1.0" encoding="utf-8"?>
<p:tagLst xmlns:p="http://schemas.openxmlformats.org/presentationml/2006/main">
  <p:tag name="AS_UNIQUEID" val="1271"/>
</p:tagLst>
</file>

<file path=ppt/tags/tag159.xml><?xml version="1.0" encoding="utf-8"?>
<p:tagLst xmlns:p="http://schemas.openxmlformats.org/presentationml/2006/main">
  <p:tag name="AS_UNIQUEID" val="1272"/>
</p:tagLst>
</file>

<file path=ppt/tags/tag16.xml><?xml version="1.0" encoding="utf-8"?>
<p:tagLst xmlns:p="http://schemas.openxmlformats.org/presentationml/2006/main">
  <p:tag name="AS_UNIQUEID" val="21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60.xml><?xml version="1.0" encoding="utf-8"?>
<p:tagLst xmlns:p="http://schemas.openxmlformats.org/presentationml/2006/main">
  <p:tag name="AS_UNIQUEID" val="1273"/>
</p:tagLst>
</file>

<file path=ppt/tags/tag161.xml><?xml version="1.0" encoding="utf-8"?>
<p:tagLst xmlns:p="http://schemas.openxmlformats.org/presentationml/2006/main">
  <p:tag name="AS_UNIQUEID" val="1274"/>
</p:tagLst>
</file>

<file path=ppt/tags/tag162.xml><?xml version="1.0" encoding="utf-8"?>
<p:tagLst xmlns:p="http://schemas.openxmlformats.org/presentationml/2006/main">
  <p:tag name="AS_UNIQUEID" val="1275"/>
</p:tagLst>
</file>

<file path=ppt/tags/tag163.xml><?xml version="1.0" encoding="utf-8"?>
<p:tagLst xmlns:p="http://schemas.openxmlformats.org/presentationml/2006/main">
  <p:tag name="AS_UNIQUEID" val="1276"/>
</p:tagLst>
</file>

<file path=ppt/tags/tag164.xml><?xml version="1.0" encoding="utf-8"?>
<p:tagLst xmlns:p="http://schemas.openxmlformats.org/presentationml/2006/main">
  <p:tag name="AS_UNIQUEID" val="1277"/>
</p:tagLst>
</file>

<file path=ppt/tags/tag165.xml><?xml version="1.0" encoding="utf-8"?>
<p:tagLst xmlns:p="http://schemas.openxmlformats.org/presentationml/2006/main">
  <p:tag name="AS_UNIQUEID" val="1278"/>
</p:tagLst>
</file>

<file path=ppt/tags/tag166.xml><?xml version="1.0" encoding="utf-8"?>
<p:tagLst xmlns:p="http://schemas.openxmlformats.org/presentationml/2006/main">
  <p:tag name="AS_UNIQUEID" val="1279"/>
</p:tagLst>
</file>

<file path=ppt/tags/tag167.xml><?xml version="1.0" encoding="utf-8"?>
<p:tagLst xmlns:p="http://schemas.openxmlformats.org/presentationml/2006/main">
  <p:tag name="AS_UNIQUEID" val="1280"/>
</p:tagLst>
</file>

<file path=ppt/tags/tag168.xml><?xml version="1.0" encoding="utf-8"?>
<p:tagLst xmlns:p="http://schemas.openxmlformats.org/presentationml/2006/main">
  <p:tag name="AS_UNIQUEID" val="485"/>
</p:tagLst>
</file>

<file path=ppt/tags/tag169.xml><?xml version="1.0" encoding="utf-8"?>
<p:tagLst xmlns:p="http://schemas.openxmlformats.org/presentationml/2006/main">
  <p:tag name="AS_UNIQUEID" val="470"/>
</p:tagLst>
</file>

<file path=ppt/tags/tag17.xml><?xml version="1.0" encoding="utf-8"?>
<p:tagLst xmlns:p="http://schemas.openxmlformats.org/presentationml/2006/main">
  <p:tag name="AS_UNIQUEID" val="21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0.xml><?xml version="1.0" encoding="utf-8"?>
<p:tagLst xmlns:p="http://schemas.openxmlformats.org/presentationml/2006/main">
  <p:tag name="AS_UNIQUEID" val="471"/>
</p:tagLst>
</file>

<file path=ppt/tags/tag171.xml><?xml version="1.0" encoding="utf-8"?>
<p:tagLst xmlns:p="http://schemas.openxmlformats.org/presentationml/2006/main">
  <p:tag name="AS_UNIQUEID" val="472"/>
</p:tagLst>
</file>

<file path=ppt/tags/tag172.xml><?xml version="1.0" encoding="utf-8"?>
<p:tagLst xmlns:p="http://schemas.openxmlformats.org/presentationml/2006/main">
  <p:tag name="AS_UNIQUEID" val="470"/>
</p:tagLst>
</file>

<file path=ppt/tags/tag173.xml><?xml version="1.0" encoding="utf-8"?>
<p:tagLst xmlns:p="http://schemas.openxmlformats.org/presentationml/2006/main">
  <p:tag name="AS_UNIQUEID" val="471"/>
</p:tagLst>
</file>

<file path=ppt/tags/tag174.xml><?xml version="1.0" encoding="utf-8"?>
<p:tagLst xmlns:p="http://schemas.openxmlformats.org/presentationml/2006/main">
  <p:tag name="AS_UNIQUEID" val="472"/>
</p:tagLst>
</file>

<file path=ppt/tags/tag175.xml><?xml version="1.0" encoding="utf-8"?>
<p:tagLst xmlns:p="http://schemas.openxmlformats.org/presentationml/2006/main">
  <p:tag name="AS_UNIQUEID" val="473"/>
</p:tagLst>
</file>

<file path=ppt/tags/tag176.xml><?xml version="1.0" encoding="utf-8"?>
<p:tagLst xmlns:p="http://schemas.openxmlformats.org/presentationml/2006/main">
  <p:tag name="AS_UNIQUEID" val="474"/>
</p:tagLst>
</file>

<file path=ppt/tags/tag177.xml><?xml version="1.0" encoding="utf-8"?>
<p:tagLst xmlns:p="http://schemas.openxmlformats.org/presentationml/2006/main">
  <p:tag name="AS_UNIQUEID" val="475"/>
</p:tagLst>
</file>

<file path=ppt/tags/tag178.xml><?xml version="1.0" encoding="utf-8"?>
<p:tagLst xmlns:p="http://schemas.openxmlformats.org/presentationml/2006/main">
  <p:tag name="AS_UNIQUEID" val="476"/>
</p:tagLst>
</file>

<file path=ppt/tags/tag179.xml><?xml version="1.0" encoding="utf-8"?>
<p:tagLst xmlns:p="http://schemas.openxmlformats.org/presentationml/2006/main">
  <p:tag name="AS_UNIQUEID" val="477"/>
</p:tagLst>
</file>

<file path=ppt/tags/tag18.xml><?xml version="1.0" encoding="utf-8"?>
<p:tagLst xmlns:p="http://schemas.openxmlformats.org/presentationml/2006/main">
  <p:tag name="AS_UNIQUEID" val="22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0.xml><?xml version="1.0" encoding="utf-8"?>
<p:tagLst xmlns:p="http://schemas.openxmlformats.org/presentationml/2006/main">
  <p:tag name="AS_UNIQUEID" val="478"/>
</p:tagLst>
</file>

<file path=ppt/tags/tag181.xml><?xml version="1.0" encoding="utf-8"?>
<p:tagLst xmlns:p="http://schemas.openxmlformats.org/presentationml/2006/main">
  <p:tag name="AS_UNIQUEID" val="479"/>
</p:tagLst>
</file>

<file path=ppt/tags/tag182.xml><?xml version="1.0" encoding="utf-8"?>
<p:tagLst xmlns:p="http://schemas.openxmlformats.org/presentationml/2006/main">
  <p:tag name="AS_UNIQUEID" val="480"/>
</p:tagLst>
</file>

<file path=ppt/tags/tag183.xml><?xml version="1.0" encoding="utf-8"?>
<p:tagLst xmlns:p="http://schemas.openxmlformats.org/presentationml/2006/main">
  <p:tag name="AS_UNIQUEID" val="481"/>
</p:tagLst>
</file>

<file path=ppt/tags/tag184.xml><?xml version="1.0" encoding="utf-8"?>
<p:tagLst xmlns:p="http://schemas.openxmlformats.org/presentationml/2006/main">
  <p:tag name="AS_UNIQUEID" val="482"/>
</p:tagLst>
</file>

<file path=ppt/tags/tag185.xml><?xml version="1.0" encoding="utf-8"?>
<p:tagLst xmlns:p="http://schemas.openxmlformats.org/presentationml/2006/main">
  <p:tag name="AS_UNIQUEID" val="483"/>
</p:tagLst>
</file>

<file path=ppt/tags/tag186.xml><?xml version="1.0" encoding="utf-8"?>
<p:tagLst xmlns:p="http://schemas.openxmlformats.org/presentationml/2006/main">
  <p:tag name="AS_UNIQUEID" val="484"/>
</p:tagLst>
</file>

<file path=ppt/tags/tag187.xml><?xml version="1.0" encoding="utf-8"?>
<p:tagLst xmlns:p="http://schemas.openxmlformats.org/presentationml/2006/main">
  <p:tag name="AS_UNIQUEID" val="485"/>
</p:tagLst>
</file>

<file path=ppt/tags/tag188.xml><?xml version="1.0" encoding="utf-8"?>
<p:tagLst xmlns:p="http://schemas.openxmlformats.org/presentationml/2006/main">
  <p:tag name="AS_UNIQUEID" val="486"/>
</p:tagLst>
</file>

<file path=ppt/tags/tag189.xml><?xml version="1.0" encoding="utf-8"?>
<p:tagLst xmlns:p="http://schemas.openxmlformats.org/presentationml/2006/main">
  <p:tag name="AS_UNIQUEID" val="487"/>
</p:tagLst>
</file>

<file path=ppt/tags/tag19.xml><?xml version="1.0" encoding="utf-8"?>
<p:tagLst xmlns:p="http://schemas.openxmlformats.org/presentationml/2006/main">
  <p:tag name="AS_UNIQUEID" val="22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0.xml><?xml version="1.0" encoding="utf-8"?>
<p:tagLst xmlns:p="http://schemas.openxmlformats.org/presentationml/2006/main">
  <p:tag name="AS_UNIQUEID" val="489"/>
</p:tagLst>
</file>

<file path=ppt/tags/tag191.xml><?xml version="1.0" encoding="utf-8"?>
<p:tagLst xmlns:p="http://schemas.openxmlformats.org/presentationml/2006/main">
  <p:tag name="AS_UNIQUEID" val="490"/>
</p:tagLst>
</file>

<file path=ppt/tags/tag192.xml><?xml version="1.0" encoding="utf-8"?>
<p:tagLst xmlns:p="http://schemas.openxmlformats.org/presentationml/2006/main">
  <p:tag name="AS_UNIQUEID" val="491"/>
</p:tagLst>
</file>

<file path=ppt/tags/tag193.xml><?xml version="1.0" encoding="utf-8"?>
<p:tagLst xmlns:p="http://schemas.openxmlformats.org/presentationml/2006/main">
  <p:tag name="AS_UNIQUEID" val="492"/>
</p:tagLst>
</file>

<file path=ppt/tags/tag194.xml><?xml version="1.0" encoding="utf-8"?>
<p:tagLst xmlns:p="http://schemas.openxmlformats.org/presentationml/2006/main">
  <p:tag name="AS_UNIQUEID" val="493"/>
</p:tagLst>
</file>

<file path=ppt/tags/tag195.xml><?xml version="1.0" encoding="utf-8"?>
<p:tagLst xmlns:p="http://schemas.openxmlformats.org/presentationml/2006/main">
  <p:tag name="AS_UNIQUEID" val="494"/>
</p:tagLst>
</file>

<file path=ppt/tags/tag196.xml><?xml version="1.0" encoding="utf-8"?>
<p:tagLst xmlns:p="http://schemas.openxmlformats.org/presentationml/2006/main">
  <p:tag name="AS_UNIQUEID" val="495"/>
</p:tagLst>
</file>

<file path=ppt/tags/tag197.xml><?xml version="1.0" encoding="utf-8"?>
<p:tagLst xmlns:p="http://schemas.openxmlformats.org/presentationml/2006/main">
  <p:tag name="AS_UNIQUEID" val="496"/>
  <p:tag name="KSO_WM_UNIT_PLACING_PICTURE_USER_VIEWPORT" val="{&quot;height&quot;:6622,&quot;width&quot;:3815}"/>
  <p:tag name="REFSHAPE" val="308003364"/>
</p:tagLst>
</file>

<file path=ppt/tags/tag198.xml><?xml version="1.0" encoding="utf-8"?>
<p:tagLst xmlns:p="http://schemas.openxmlformats.org/presentationml/2006/main">
  <p:tag name="AS_UNIQUEID" val="498"/>
</p:tagLst>
</file>

<file path=ppt/tags/tag199.xml><?xml version="1.0" encoding="utf-8"?>
<p:tagLst xmlns:p="http://schemas.openxmlformats.org/presentationml/2006/main">
  <p:tag name="AS_UNIQUEID" val="499"/>
</p:tagLst>
</file>

<file path=ppt/tags/tag2.xml><?xml version="1.0" encoding="utf-8"?>
<p:tagLst xmlns:p="http://schemas.openxmlformats.org/presentationml/2006/main">
  <p:tag name="AS_UNIQUEID" val="20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AS_UNIQUEID" val="22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00.xml><?xml version="1.0" encoding="utf-8"?>
<p:tagLst xmlns:p="http://schemas.openxmlformats.org/presentationml/2006/main">
  <p:tag name="AS_UNIQUEID" val="500"/>
</p:tagLst>
</file>

<file path=ppt/tags/tag201.xml><?xml version="1.0" encoding="utf-8"?>
<p:tagLst xmlns:p="http://schemas.openxmlformats.org/presentationml/2006/main">
  <p:tag name="AS_UNIQUEID" val="501"/>
</p:tagLst>
</file>

<file path=ppt/tags/tag202.xml><?xml version="1.0" encoding="utf-8"?>
<p:tagLst xmlns:p="http://schemas.openxmlformats.org/presentationml/2006/main">
  <p:tag name="AS_UNIQUEID" val="502"/>
</p:tagLst>
</file>

<file path=ppt/tags/tag203.xml><?xml version="1.0" encoding="utf-8"?>
<p:tagLst xmlns:p="http://schemas.openxmlformats.org/presentationml/2006/main">
  <p:tag name="AS_UNIQUEID" val="503"/>
</p:tagLst>
</file>

<file path=ppt/tags/tag204.xml><?xml version="1.0" encoding="utf-8"?>
<p:tagLst xmlns:p="http://schemas.openxmlformats.org/presentationml/2006/main">
  <p:tag name="AS_UNIQUEID" val="504"/>
</p:tagLst>
</file>

<file path=ppt/tags/tag205.xml><?xml version="1.0" encoding="utf-8"?>
<p:tagLst xmlns:p="http://schemas.openxmlformats.org/presentationml/2006/main">
  <p:tag name="AS_UNIQUEID" val="505"/>
</p:tagLst>
</file>

<file path=ppt/tags/tag206.xml><?xml version="1.0" encoding="utf-8"?>
<p:tagLst xmlns:p="http://schemas.openxmlformats.org/presentationml/2006/main">
  <p:tag name="AS_UNIQUEID" val="506"/>
</p:tagLst>
</file>

<file path=ppt/tags/tag207.xml><?xml version="1.0" encoding="utf-8"?>
<p:tagLst xmlns:p="http://schemas.openxmlformats.org/presentationml/2006/main">
  <p:tag name="AS_UNIQUEID" val="507"/>
</p:tagLst>
</file>

<file path=ppt/tags/tag208.xml><?xml version="1.0" encoding="utf-8"?>
<p:tagLst xmlns:p="http://schemas.openxmlformats.org/presentationml/2006/main">
  <p:tag name="AS_UNIQUEID" val="508"/>
</p:tagLst>
</file>

<file path=ppt/tags/tag209.xml><?xml version="1.0" encoding="utf-8"?>
<p:tagLst xmlns:p="http://schemas.openxmlformats.org/presentationml/2006/main">
  <p:tag name="AS_UNIQUEID" val="509"/>
</p:tagLst>
</file>

<file path=ppt/tags/tag21.xml><?xml version="1.0" encoding="utf-8"?>
<p:tagLst xmlns:p="http://schemas.openxmlformats.org/presentationml/2006/main">
  <p:tag name="AS_UNIQUEID" val="22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0.xml><?xml version="1.0" encoding="utf-8"?>
<p:tagLst xmlns:p="http://schemas.openxmlformats.org/presentationml/2006/main">
  <p:tag name="AS_UNIQUEID" val="510"/>
</p:tagLst>
</file>

<file path=ppt/tags/tag211.xml><?xml version="1.0" encoding="utf-8"?>
<p:tagLst xmlns:p="http://schemas.openxmlformats.org/presentationml/2006/main">
  <p:tag name="AS_UNIQUEID" val="525"/>
</p:tagLst>
</file>

<file path=ppt/tags/tag212.xml><?xml version="1.0" encoding="utf-8"?>
<p:tagLst xmlns:p="http://schemas.openxmlformats.org/presentationml/2006/main">
  <p:tag name="AS_UNIQUEID" val="5"/>
</p:tagLst>
</file>

<file path=ppt/tags/tag213.xml><?xml version="1.0" encoding="utf-8"?>
<p:tagLst xmlns:p="http://schemas.openxmlformats.org/presentationml/2006/main">
  <p:tag name="AS_UNIQUEID" val="6"/>
</p:tagLst>
</file>

<file path=ppt/tags/tag214.xml><?xml version="1.0" encoding="utf-8"?>
<p:tagLst xmlns:p="http://schemas.openxmlformats.org/presentationml/2006/main">
  <p:tag name="AS_UNIQUEID" val="7"/>
</p:tagLst>
</file>

<file path=ppt/tags/tag215.xml><?xml version="1.0" encoding="utf-8"?>
<p:tagLst xmlns:p="http://schemas.openxmlformats.org/presentationml/2006/main">
  <p:tag name="AS_UNIQUEID" val="8"/>
</p:tagLst>
</file>

<file path=ppt/tags/tag216.xml><?xml version="1.0" encoding="utf-8"?>
<p:tagLst xmlns:p="http://schemas.openxmlformats.org/presentationml/2006/main">
  <p:tag name="AS_UNIQUEID" val="9"/>
</p:tagLst>
</file>

<file path=ppt/tags/tag217.xml><?xml version="1.0" encoding="utf-8"?>
<p:tagLst xmlns:p="http://schemas.openxmlformats.org/presentationml/2006/main">
  <p:tag name="AS_UNIQUEID" val="10"/>
</p:tagLst>
</file>

<file path=ppt/tags/tag218.xml><?xml version="1.0" encoding="utf-8"?>
<p:tagLst xmlns:p="http://schemas.openxmlformats.org/presentationml/2006/main">
  <p:tag name="AS_UNIQUEID" val="11"/>
</p:tagLst>
</file>

<file path=ppt/tags/tag219.xml><?xml version="1.0" encoding="utf-8"?>
<p:tagLst xmlns:p="http://schemas.openxmlformats.org/presentationml/2006/main">
  <p:tag name="AS_UNIQUEID" val="12"/>
</p:tagLst>
</file>

<file path=ppt/tags/tag22.xml><?xml version="1.0" encoding="utf-8"?>
<p:tagLst xmlns:p="http://schemas.openxmlformats.org/presentationml/2006/main">
  <p:tag name="AS_UNIQUEID" val="22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20.xml><?xml version="1.0" encoding="utf-8"?>
<p:tagLst xmlns:p="http://schemas.openxmlformats.org/presentationml/2006/main">
  <p:tag name="AS_UNIQUEID" val="13"/>
</p:tagLst>
</file>

<file path=ppt/tags/tag221.xml><?xml version="1.0" encoding="utf-8"?>
<p:tagLst xmlns:p="http://schemas.openxmlformats.org/presentationml/2006/main">
  <p:tag name="AS_UNIQUEID" val="15"/>
</p:tagLst>
</file>

<file path=ppt/tags/tag222.xml><?xml version="1.0" encoding="utf-8"?>
<p:tagLst xmlns:p="http://schemas.openxmlformats.org/presentationml/2006/main">
  <p:tag name="AS_UNIQUEID" val="16"/>
</p:tagLst>
</file>

<file path=ppt/tags/tag223.xml><?xml version="1.0" encoding="utf-8"?>
<p:tagLst xmlns:p="http://schemas.openxmlformats.org/presentationml/2006/main">
  <p:tag name="AS_UNIQUEID" val="17"/>
</p:tagLst>
</file>

<file path=ppt/tags/tag224.xml><?xml version="1.0" encoding="utf-8"?>
<p:tagLst xmlns:p="http://schemas.openxmlformats.org/presentationml/2006/main">
  <p:tag name="AS_UNIQUEID" val="18"/>
</p:tagLst>
</file>

<file path=ppt/tags/tag225.xml><?xml version="1.0" encoding="utf-8"?>
<p:tagLst xmlns:p="http://schemas.openxmlformats.org/presentationml/2006/main">
  <p:tag name="AS_UNIQUEID" val="19"/>
</p:tagLst>
</file>

<file path=ppt/tags/tag226.xml><?xml version="1.0" encoding="utf-8"?>
<p:tagLst xmlns:p="http://schemas.openxmlformats.org/presentationml/2006/main">
  <p:tag name="AS_UNIQUEID" val="20"/>
</p:tagLst>
</file>

<file path=ppt/tags/tag227.xml><?xml version="1.0" encoding="utf-8"?>
<p:tagLst xmlns:p="http://schemas.openxmlformats.org/presentationml/2006/main">
  <p:tag name="AS_UNIQUEID" val="21"/>
</p:tagLst>
</file>

<file path=ppt/tags/tag228.xml><?xml version="1.0" encoding="utf-8"?>
<p:tagLst xmlns:p="http://schemas.openxmlformats.org/presentationml/2006/main">
  <p:tag name="AS_UNIQUEID" val="23"/>
</p:tagLst>
</file>

<file path=ppt/tags/tag229.xml><?xml version="1.0" encoding="utf-8"?>
<p:tagLst xmlns:p="http://schemas.openxmlformats.org/presentationml/2006/main">
  <p:tag name="AS_UNIQUEID" val="24"/>
</p:tagLst>
</file>

<file path=ppt/tags/tag23.xml><?xml version="1.0" encoding="utf-8"?>
<p:tagLst xmlns:p="http://schemas.openxmlformats.org/presentationml/2006/main">
  <p:tag name="AS_UNIQUEID" val="22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0.xml><?xml version="1.0" encoding="utf-8"?>
<p:tagLst xmlns:p="http://schemas.openxmlformats.org/presentationml/2006/main">
  <p:tag name="AS_UNIQUEID" val="25"/>
</p:tagLst>
</file>

<file path=ppt/tags/tag231.xml><?xml version="1.0" encoding="utf-8"?>
<p:tagLst xmlns:p="http://schemas.openxmlformats.org/presentationml/2006/main">
  <p:tag name="AS_UNIQUEID" val="26"/>
</p:tagLst>
</file>

<file path=ppt/tags/tag232.xml><?xml version="1.0" encoding="utf-8"?>
<p:tagLst xmlns:p="http://schemas.openxmlformats.org/presentationml/2006/main">
  <p:tag name="AS_UNIQUEID" val="27"/>
</p:tagLst>
</file>

<file path=ppt/tags/tag233.xml><?xml version="1.0" encoding="utf-8"?>
<p:tagLst xmlns:p="http://schemas.openxmlformats.org/presentationml/2006/main">
  <p:tag name="AS_UNIQUEID" val="28"/>
</p:tagLst>
</file>

<file path=ppt/tags/tag234.xml><?xml version="1.0" encoding="utf-8"?>
<p:tagLst xmlns:p="http://schemas.openxmlformats.org/presentationml/2006/main">
  <p:tag name="AS_UNIQUEID" val="29"/>
</p:tagLst>
</file>

<file path=ppt/tags/tag235.xml><?xml version="1.0" encoding="utf-8"?>
<p:tagLst xmlns:p="http://schemas.openxmlformats.org/presentationml/2006/main">
  <p:tag name="AS_UNIQUEID" val="30"/>
</p:tagLst>
</file>

<file path=ppt/tags/tag236.xml><?xml version="1.0" encoding="utf-8"?>
<p:tagLst xmlns:p="http://schemas.openxmlformats.org/presentationml/2006/main">
  <p:tag name="AS_UNIQUEID" val="1289"/>
  <p:tag name="KSO_WM_UNIT_PLACING_PICTURE_USER_VIEWPORT" val="{&quot;height&quot;:7935,&quot;width&quot;:6390}"/>
</p:tagLst>
</file>

<file path=ppt/tags/tag237.xml><?xml version="1.0" encoding="utf-8"?>
<p:tagLst xmlns:p="http://schemas.openxmlformats.org/presentationml/2006/main">
  <p:tag name="AS_UNIQUEID" val="1290"/>
</p:tagLst>
</file>

<file path=ppt/tags/tag238.xml><?xml version="1.0" encoding="utf-8"?>
<p:tagLst xmlns:p="http://schemas.openxmlformats.org/presentationml/2006/main">
  <p:tag name="AS_UNIQUEID" val="1292"/>
</p:tagLst>
</file>

<file path=ppt/tags/tag239.xml><?xml version="1.0" encoding="utf-8"?>
<p:tagLst xmlns:p="http://schemas.openxmlformats.org/presentationml/2006/main">
  <p:tag name="AS_UNIQUEID" val="1293"/>
</p:tagLst>
</file>

<file path=ppt/tags/tag24.xml><?xml version="1.0" encoding="utf-8"?>
<p:tagLst xmlns:p="http://schemas.openxmlformats.org/presentationml/2006/main">
  <p:tag name="AS_UNIQUEID" val="22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0.xml><?xml version="1.0" encoding="utf-8"?>
<p:tagLst xmlns:p="http://schemas.openxmlformats.org/presentationml/2006/main">
  <p:tag name="AS_UNIQUEID" val="32"/>
</p:tagLst>
</file>

<file path=ppt/tags/tag241.xml><?xml version="1.0" encoding="utf-8"?>
<p:tagLst xmlns:p="http://schemas.openxmlformats.org/presentationml/2006/main">
  <p:tag name="AS_UNIQUEID" val="33"/>
</p:tagLst>
</file>

<file path=ppt/tags/tag242.xml><?xml version="1.0" encoding="utf-8"?>
<p:tagLst xmlns:p="http://schemas.openxmlformats.org/presentationml/2006/main">
  <p:tag name="AS_UNIQUEID" val="34"/>
</p:tagLst>
</file>

<file path=ppt/tags/tag243.xml><?xml version="1.0" encoding="utf-8"?>
<p:tagLst xmlns:p="http://schemas.openxmlformats.org/presentationml/2006/main">
  <p:tag name="AS_UNIQUEID" val="35"/>
</p:tagLst>
</file>

<file path=ppt/tags/tag244.xml><?xml version="1.0" encoding="utf-8"?>
<p:tagLst xmlns:p="http://schemas.openxmlformats.org/presentationml/2006/main">
  <p:tag name="AS_UNIQUEID" val="36"/>
</p:tagLst>
</file>

<file path=ppt/tags/tag245.xml><?xml version="1.0" encoding="utf-8"?>
<p:tagLst xmlns:p="http://schemas.openxmlformats.org/presentationml/2006/main">
  <p:tag name="AS_UNIQUEID" val="37"/>
</p:tagLst>
</file>

<file path=ppt/tags/tag246.xml><?xml version="1.0" encoding="utf-8"?>
<p:tagLst xmlns:p="http://schemas.openxmlformats.org/presentationml/2006/main">
  <p:tag name="AS_UNIQUEID" val="38"/>
</p:tagLst>
</file>

<file path=ppt/tags/tag247.xml><?xml version="1.0" encoding="utf-8"?>
<p:tagLst xmlns:p="http://schemas.openxmlformats.org/presentationml/2006/main">
  <p:tag name="AS_UNIQUEID" val="39"/>
</p:tagLst>
</file>

<file path=ppt/tags/tag248.xml><?xml version="1.0" encoding="utf-8"?>
<p:tagLst xmlns:p="http://schemas.openxmlformats.org/presentationml/2006/main">
  <p:tag name="AS_UNIQUEID" val="40"/>
</p:tagLst>
</file>

<file path=ppt/tags/tag249.xml><?xml version="1.0" encoding="utf-8"?>
<p:tagLst xmlns:p="http://schemas.openxmlformats.org/presentationml/2006/main">
  <p:tag name="AS_UNIQUEID" val="41"/>
</p:tagLst>
</file>

<file path=ppt/tags/tag25.xml><?xml version="1.0" encoding="utf-8"?>
<p:tagLst xmlns:p="http://schemas.openxmlformats.org/presentationml/2006/main">
  <p:tag name="AS_UNIQUEID" val="22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0.xml><?xml version="1.0" encoding="utf-8"?>
<p:tagLst xmlns:p="http://schemas.openxmlformats.org/presentationml/2006/main">
  <p:tag name="AS_UNIQUEID" val="1300"/>
</p:tagLst>
</file>

<file path=ppt/tags/tag251.xml><?xml version="1.0" encoding="utf-8"?>
<p:tagLst xmlns:p="http://schemas.openxmlformats.org/presentationml/2006/main">
  <p:tag name="AS_UNIQUEID" val="1301"/>
</p:tagLst>
</file>

<file path=ppt/tags/tag252.xml><?xml version="1.0" encoding="utf-8"?>
<p:tagLst xmlns:p="http://schemas.openxmlformats.org/presentationml/2006/main">
  <p:tag name="AS_UNIQUEID" val="1302"/>
</p:tagLst>
</file>

<file path=ppt/tags/tag253.xml><?xml version="1.0" encoding="utf-8"?>
<p:tagLst xmlns:p="http://schemas.openxmlformats.org/presentationml/2006/main">
  <p:tag name="AS_UNIQUEID" val="1303"/>
</p:tagLst>
</file>

<file path=ppt/tags/tag254.xml><?xml version="1.0" encoding="utf-8"?>
<p:tagLst xmlns:p="http://schemas.openxmlformats.org/presentationml/2006/main">
  <p:tag name="AS_UNIQUEID" val="1304"/>
</p:tagLst>
</file>

<file path=ppt/tags/tag255.xml><?xml version="1.0" encoding="utf-8"?>
<p:tagLst xmlns:p="http://schemas.openxmlformats.org/presentationml/2006/main">
  <p:tag name="AS_UNIQUEID" val="1305"/>
</p:tagLst>
</file>

<file path=ppt/tags/tag256.xml><?xml version="1.0" encoding="utf-8"?>
<p:tagLst xmlns:p="http://schemas.openxmlformats.org/presentationml/2006/main">
  <p:tag name="AS_UNIQUEID" val="1306"/>
</p:tagLst>
</file>

<file path=ppt/tags/tag257.xml><?xml version="1.0" encoding="utf-8"?>
<p:tagLst xmlns:p="http://schemas.openxmlformats.org/presentationml/2006/main">
  <p:tag name="AS_UNIQUEID" val="1307"/>
</p:tagLst>
</file>

<file path=ppt/tags/tag258.xml><?xml version="1.0" encoding="utf-8"?>
<p:tagLst xmlns:p="http://schemas.openxmlformats.org/presentationml/2006/main">
  <p:tag name="AS_UNIQUEID" val="1308"/>
</p:tagLst>
</file>

<file path=ppt/tags/tag259.xml><?xml version="1.0" encoding="utf-8"?>
<p:tagLst xmlns:p="http://schemas.openxmlformats.org/presentationml/2006/main">
  <p:tag name="AS_UNIQUEID" val="1309"/>
</p:tagLst>
</file>

<file path=ppt/tags/tag26.xml><?xml version="1.0" encoding="utf-8"?>
<p:tagLst xmlns:p="http://schemas.openxmlformats.org/presentationml/2006/main">
  <p:tag name="AS_UNIQUEID" val="22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0.xml><?xml version="1.0" encoding="utf-8"?>
<p:tagLst xmlns:p="http://schemas.openxmlformats.org/presentationml/2006/main">
  <p:tag name="AS_UNIQUEID" val="1310"/>
</p:tagLst>
</file>

<file path=ppt/tags/tag261.xml><?xml version="1.0" encoding="utf-8"?>
<p:tagLst xmlns:p="http://schemas.openxmlformats.org/presentationml/2006/main">
  <p:tag name="AS_UNIQUEID" val="1311"/>
</p:tagLst>
</file>

<file path=ppt/tags/tag262.xml><?xml version="1.0" encoding="utf-8"?>
<p:tagLst xmlns:p="http://schemas.openxmlformats.org/presentationml/2006/main">
  <p:tag name="AS_UNIQUEID" val="1312"/>
</p:tagLst>
</file>

<file path=ppt/tags/tag263.xml><?xml version="1.0" encoding="utf-8"?>
<p:tagLst xmlns:p="http://schemas.openxmlformats.org/presentationml/2006/main">
  <p:tag name="AS_UNIQUEID" val="1313"/>
</p:tagLst>
</file>

<file path=ppt/tags/tag264.xml><?xml version="1.0" encoding="utf-8"?>
<p:tagLst xmlns:p="http://schemas.openxmlformats.org/presentationml/2006/main">
  <p:tag name="KSO_WM_TEMPLATE_CATEGORY" val="custom"/>
  <p:tag name="KSO_WM_TEMPLATE_INDEX" val="20205270"/>
</p:tagLst>
</file>

<file path=ppt/tags/tag265.xml><?xml version="1.0" encoding="utf-8"?>
<p:tagLst xmlns:p="http://schemas.openxmlformats.org/presentationml/2006/main">
  <p:tag name="AS_UNIQUEID" val="1296"/>
</p:tagLst>
</file>

<file path=ppt/tags/tag266.xml><?xml version="1.0" encoding="utf-8"?>
<p:tagLst xmlns:p="http://schemas.openxmlformats.org/presentationml/2006/main">
  <p:tag name="AS_UNIQUEID" val="1297"/>
</p:tagLst>
</file>

<file path=ppt/tags/tag267.xml><?xml version="1.0" encoding="utf-8"?>
<p:tagLst xmlns:p="http://schemas.openxmlformats.org/presentationml/2006/main">
  <p:tag name="AS_UNIQUEID" val="1298"/>
</p:tagLst>
</file>

<file path=ppt/tags/tag268.xml><?xml version="1.0" encoding="utf-8"?>
<p:tagLst xmlns:p="http://schemas.openxmlformats.org/presentationml/2006/main">
  <p:tag name="AS_UNIQUEID" val="47"/>
</p:tagLst>
</file>

<file path=ppt/tags/tag269.xml><?xml version="1.0" encoding="utf-8"?>
<p:tagLst xmlns:p="http://schemas.openxmlformats.org/presentationml/2006/main">
  <p:tag name="AS_UNIQUEID" val="48"/>
</p:tagLst>
</file>

<file path=ppt/tags/tag27.xml><?xml version="1.0" encoding="utf-8"?>
<p:tagLst xmlns:p="http://schemas.openxmlformats.org/presentationml/2006/main">
  <p:tag name="AS_UNIQUEID" val="23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0.xml><?xml version="1.0" encoding="utf-8"?>
<p:tagLst xmlns:p="http://schemas.openxmlformats.org/presentationml/2006/main">
  <p:tag name="AS_UNIQUEID" val="49"/>
</p:tagLst>
</file>

<file path=ppt/tags/tag271.xml><?xml version="1.0" encoding="utf-8"?>
<p:tagLst xmlns:p="http://schemas.openxmlformats.org/presentationml/2006/main">
  <p:tag name="AS_UNIQUEID" val="50"/>
</p:tagLst>
</file>

<file path=ppt/tags/tag272.xml><?xml version="1.0" encoding="utf-8"?>
<p:tagLst xmlns:p="http://schemas.openxmlformats.org/presentationml/2006/main">
  <p:tag name="AS_UNIQUEID" val="51"/>
</p:tagLst>
</file>

<file path=ppt/tags/tag273.xml><?xml version="1.0" encoding="utf-8"?>
<p:tagLst xmlns:p="http://schemas.openxmlformats.org/presentationml/2006/main">
  <p:tag name="AS_UNIQUEID" val="52"/>
</p:tagLst>
</file>

<file path=ppt/tags/tag274.xml><?xml version="1.0" encoding="utf-8"?>
<p:tagLst xmlns:p="http://schemas.openxmlformats.org/presentationml/2006/main">
  <p:tag name="AS_UNIQUEID" val="53"/>
</p:tagLst>
</file>

<file path=ppt/tags/tag275.xml><?xml version="1.0" encoding="utf-8"?>
<p:tagLst xmlns:p="http://schemas.openxmlformats.org/presentationml/2006/main">
  <p:tag name="AS_UNIQUEID" val="54"/>
</p:tagLst>
</file>

<file path=ppt/tags/tag276.xml><?xml version="1.0" encoding="utf-8"?>
<p:tagLst xmlns:p="http://schemas.openxmlformats.org/presentationml/2006/main">
  <p:tag name="AS_UNIQUEID" val="55"/>
</p:tagLst>
</file>

<file path=ppt/tags/tag277.xml><?xml version="1.0" encoding="utf-8"?>
<p:tagLst xmlns:p="http://schemas.openxmlformats.org/presentationml/2006/main">
  <p:tag name="AS_UNIQUEID" val="56"/>
</p:tagLst>
</file>

<file path=ppt/tags/tag278.xml><?xml version="1.0" encoding="utf-8"?>
<p:tagLst xmlns:p="http://schemas.openxmlformats.org/presentationml/2006/main">
  <p:tag name="AS_UNIQUEID" val="57"/>
</p:tagLst>
</file>

<file path=ppt/tags/tag279.xml><?xml version="1.0" encoding="utf-8"?>
<p:tagLst xmlns:p="http://schemas.openxmlformats.org/presentationml/2006/main">
  <p:tag name="AS_UNIQUEID" val="58"/>
</p:tagLst>
</file>

<file path=ppt/tags/tag28.xml><?xml version="1.0" encoding="utf-8"?>
<p:tagLst xmlns:p="http://schemas.openxmlformats.org/presentationml/2006/main">
  <p:tag name="AS_UNIQUEID" val="23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0.xml><?xml version="1.0" encoding="utf-8"?>
<p:tagLst xmlns:p="http://schemas.openxmlformats.org/presentationml/2006/main">
  <p:tag name="AS_UNIQUEID" val="59"/>
</p:tagLst>
</file>

<file path=ppt/tags/tag281.xml><?xml version="1.0" encoding="utf-8"?>
<p:tagLst xmlns:p="http://schemas.openxmlformats.org/presentationml/2006/main">
  <p:tag name="AS_UNIQUEID" val="60"/>
</p:tagLst>
</file>

<file path=ppt/tags/tag282.xml><?xml version="1.0" encoding="utf-8"?>
<p:tagLst xmlns:p="http://schemas.openxmlformats.org/presentationml/2006/main">
  <p:tag name="AS_UNIQUEID" val="61"/>
</p:tagLst>
</file>

<file path=ppt/tags/tag283.xml><?xml version="1.0" encoding="utf-8"?>
<p:tagLst xmlns:p="http://schemas.openxmlformats.org/presentationml/2006/main">
  <p:tag name="AS_UNIQUEID" val="62"/>
</p:tagLst>
</file>

<file path=ppt/tags/tag284.xml><?xml version="1.0" encoding="utf-8"?>
<p:tagLst xmlns:p="http://schemas.openxmlformats.org/presentationml/2006/main">
  <p:tag name="AS_UNIQUEID" val="63"/>
</p:tagLst>
</file>

<file path=ppt/tags/tag285.xml><?xml version="1.0" encoding="utf-8"?>
<p:tagLst xmlns:p="http://schemas.openxmlformats.org/presentationml/2006/main">
  <p:tag name="AS_UNIQUEID" val="64"/>
</p:tagLst>
</file>

<file path=ppt/tags/tag286.xml><?xml version="1.0" encoding="utf-8"?>
<p:tagLst xmlns:p="http://schemas.openxmlformats.org/presentationml/2006/main">
  <p:tag name="AS_UNIQUEID" val="65"/>
</p:tagLst>
</file>

<file path=ppt/tags/tag287.xml><?xml version="1.0" encoding="utf-8"?>
<p:tagLst xmlns:p="http://schemas.openxmlformats.org/presentationml/2006/main">
  <p:tag name="AS_UNIQUEID" val="66"/>
</p:tagLst>
</file>

<file path=ppt/tags/tag288.xml><?xml version="1.0" encoding="utf-8"?>
<p:tagLst xmlns:p="http://schemas.openxmlformats.org/presentationml/2006/main">
  <p:tag name="AS_UNIQUEID" val="67"/>
</p:tagLst>
</file>

<file path=ppt/tags/tag289.xml><?xml version="1.0" encoding="utf-8"?>
<p:tagLst xmlns:p="http://schemas.openxmlformats.org/presentationml/2006/main">
  <p:tag name="AS_UNIQUEID" val="68"/>
</p:tagLst>
</file>

<file path=ppt/tags/tag29.xml><?xml version="1.0" encoding="utf-8"?>
<p:tagLst xmlns:p="http://schemas.openxmlformats.org/presentationml/2006/main">
  <p:tag name="AS_UNIQUEID" val="23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0.xml><?xml version="1.0" encoding="utf-8"?>
<p:tagLst xmlns:p="http://schemas.openxmlformats.org/presentationml/2006/main">
  <p:tag name="AS_UNIQUEID" val="69"/>
</p:tagLst>
</file>

<file path=ppt/tags/tag291.xml><?xml version="1.0" encoding="utf-8"?>
<p:tagLst xmlns:p="http://schemas.openxmlformats.org/presentationml/2006/main">
  <p:tag name="AS_UNIQUEID" val="70"/>
</p:tagLst>
</file>

<file path=ppt/tags/tag292.xml><?xml version="1.0" encoding="utf-8"?>
<p:tagLst xmlns:p="http://schemas.openxmlformats.org/presentationml/2006/main">
  <p:tag name="AS_UNIQUEID" val="71"/>
</p:tagLst>
</file>

<file path=ppt/tags/tag293.xml><?xml version="1.0" encoding="utf-8"?>
<p:tagLst xmlns:p="http://schemas.openxmlformats.org/presentationml/2006/main">
  <p:tag name="KSO_WM_TEMPLATE_CATEGORY" val="custom"/>
  <p:tag name="KSO_WM_TEMPLATE_INDEX" val="20205270"/>
</p:tagLst>
</file>

<file path=ppt/tags/tag294.xml><?xml version="1.0" encoding="utf-8"?>
<p:tagLst xmlns:p="http://schemas.openxmlformats.org/presentationml/2006/main">
  <p:tag name="AS_UNIQUEID" val="43"/>
</p:tagLst>
</file>

<file path=ppt/tags/tag295.xml><?xml version="1.0" encoding="utf-8"?>
<p:tagLst xmlns:p="http://schemas.openxmlformats.org/presentationml/2006/main">
  <p:tag name="AS_UNIQUEID" val="44"/>
</p:tagLst>
</file>

<file path=ppt/tags/tag296.xml><?xml version="1.0" encoding="utf-8"?>
<p:tagLst xmlns:p="http://schemas.openxmlformats.org/presentationml/2006/main">
  <p:tag name="AS_UNIQUEID" val="45"/>
</p:tagLst>
</file>

<file path=ppt/tags/tag297.xml><?xml version="1.0" encoding="utf-8"?>
<p:tagLst xmlns:p="http://schemas.openxmlformats.org/presentationml/2006/main">
  <p:tag name="AS_UNIQUEID" val="73"/>
</p:tagLst>
</file>

<file path=ppt/tags/tag298.xml><?xml version="1.0" encoding="utf-8"?>
<p:tagLst xmlns:p="http://schemas.openxmlformats.org/presentationml/2006/main">
  <p:tag name="AS_UNIQUEID" val="74"/>
</p:tagLst>
</file>

<file path=ppt/tags/tag299.xml><?xml version="1.0" encoding="utf-8"?>
<p:tagLst xmlns:p="http://schemas.openxmlformats.org/presentationml/2006/main">
  <p:tag name="AS_UNIQUEID" val="75"/>
</p:tagLst>
</file>

<file path=ppt/tags/tag3.xml><?xml version="1.0" encoding="utf-8"?>
<p:tagLst xmlns:p="http://schemas.openxmlformats.org/presentationml/2006/main">
  <p:tag name="AS_UNIQUEID" val="20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AS_UNIQUEID" val="23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00.xml><?xml version="1.0" encoding="utf-8"?>
<p:tagLst xmlns:p="http://schemas.openxmlformats.org/presentationml/2006/main">
  <p:tag name="AS_UNIQUEID" val="76"/>
</p:tagLst>
</file>

<file path=ppt/tags/tag301.xml><?xml version="1.0" encoding="utf-8"?>
<p:tagLst xmlns:p="http://schemas.openxmlformats.org/presentationml/2006/main">
  <p:tag name="AS_UNIQUEID" val="77"/>
</p:tagLst>
</file>

<file path=ppt/tags/tag302.xml><?xml version="1.0" encoding="utf-8"?>
<p:tagLst xmlns:p="http://schemas.openxmlformats.org/presentationml/2006/main">
  <p:tag name="AS_UNIQUEID" val="78"/>
</p:tagLst>
</file>

<file path=ppt/tags/tag303.xml><?xml version="1.0" encoding="utf-8"?>
<p:tagLst xmlns:p="http://schemas.openxmlformats.org/presentationml/2006/main">
  <p:tag name="AS_UNIQUEID" val="79"/>
</p:tagLst>
</file>

<file path=ppt/tags/tag304.xml><?xml version="1.0" encoding="utf-8"?>
<p:tagLst xmlns:p="http://schemas.openxmlformats.org/presentationml/2006/main">
  <p:tag name="KSO_WM_TEMPLATE_CATEGORY" val="custom"/>
  <p:tag name="KSO_WM_TEMPLATE_INDEX" val="20205270"/>
</p:tagLst>
</file>

<file path=ppt/tags/tag305.xml><?xml version="1.0" encoding="utf-8"?>
<p:tagLst xmlns:p="http://schemas.openxmlformats.org/presentationml/2006/main">
  <p:tag name="AS_UNIQUEID" val="82"/>
</p:tagLst>
</file>

<file path=ppt/tags/tag306.xml><?xml version="1.0" encoding="utf-8"?>
<p:tagLst xmlns:p="http://schemas.openxmlformats.org/presentationml/2006/main">
  <p:tag name="AS_UNIQUEID" val="91"/>
</p:tagLst>
</file>

<file path=ppt/tags/tag307.xml><?xml version="1.0" encoding="utf-8"?>
<p:tagLst xmlns:p="http://schemas.openxmlformats.org/presentationml/2006/main">
  <p:tag name="AS_UNIQUEID" val="92"/>
</p:tagLst>
</file>

<file path=ppt/tags/tag308.xml><?xml version="1.0" encoding="utf-8"?>
<p:tagLst xmlns:p="http://schemas.openxmlformats.org/presentationml/2006/main">
  <p:tag name="AS_UNIQUEID" val="93"/>
</p:tagLst>
</file>

<file path=ppt/tags/tag309.xml><?xml version="1.0" encoding="utf-8"?>
<p:tagLst xmlns:p="http://schemas.openxmlformats.org/presentationml/2006/main">
  <p:tag name="AS_UNIQUEID" val="94"/>
</p:tagLst>
</file>

<file path=ppt/tags/tag31.xml><?xml version="1.0" encoding="utf-8"?>
<p:tagLst xmlns:p="http://schemas.openxmlformats.org/presentationml/2006/main">
  <p:tag name="AS_UNIQUEID" val="23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0.xml><?xml version="1.0" encoding="utf-8"?>
<p:tagLst xmlns:p="http://schemas.openxmlformats.org/presentationml/2006/main">
  <p:tag name="AS_UNIQUEID" val="95"/>
</p:tagLst>
</file>

<file path=ppt/tags/tag311.xml><?xml version="1.0" encoding="utf-8"?>
<p:tagLst xmlns:p="http://schemas.openxmlformats.org/presentationml/2006/main">
  <p:tag name="AS_UNIQUEID" val="97"/>
</p:tagLst>
</file>

<file path=ppt/tags/tag312.xml><?xml version="1.0" encoding="utf-8"?>
<p:tagLst xmlns:p="http://schemas.openxmlformats.org/presentationml/2006/main">
  <p:tag name="AS_UNIQUEID" val="98"/>
</p:tagLst>
</file>

<file path=ppt/tags/tag313.xml><?xml version="1.0" encoding="utf-8"?>
<p:tagLst xmlns:p="http://schemas.openxmlformats.org/presentationml/2006/main">
  <p:tag name="AS_UNIQUEID" val="99"/>
</p:tagLst>
</file>

<file path=ppt/tags/tag314.xml><?xml version="1.0" encoding="utf-8"?>
<p:tagLst xmlns:p="http://schemas.openxmlformats.org/presentationml/2006/main">
  <p:tag name="AS_UNIQUEID" val="102"/>
</p:tagLst>
</file>

<file path=ppt/tags/tag315.xml><?xml version="1.0" encoding="utf-8"?>
<p:tagLst xmlns:p="http://schemas.openxmlformats.org/presentationml/2006/main">
  <p:tag name="AS_UNIQUEID" val="103"/>
</p:tagLst>
</file>

<file path=ppt/tags/tag316.xml><?xml version="1.0" encoding="utf-8"?>
<p:tagLst xmlns:p="http://schemas.openxmlformats.org/presentationml/2006/main">
  <p:tag name="AS_UNIQUEID" val="104"/>
</p:tagLst>
</file>

<file path=ppt/tags/tag317.xml><?xml version="1.0" encoding="utf-8"?>
<p:tagLst xmlns:p="http://schemas.openxmlformats.org/presentationml/2006/main">
  <p:tag name="AS_UNIQUEID" val="110"/>
</p:tagLst>
</file>

<file path=ppt/tags/tag318.xml><?xml version="1.0" encoding="utf-8"?>
<p:tagLst xmlns:p="http://schemas.openxmlformats.org/presentationml/2006/main">
  <p:tag name="AS_UNIQUEID" val="111"/>
</p:tagLst>
</file>

<file path=ppt/tags/tag319.xml><?xml version="1.0" encoding="utf-8"?>
<p:tagLst xmlns:p="http://schemas.openxmlformats.org/presentationml/2006/main">
  <p:tag name="AS_UNIQUEID" val="112"/>
</p:tagLst>
</file>

<file path=ppt/tags/tag32.xml><?xml version="1.0" encoding="utf-8"?>
<p:tagLst xmlns:p="http://schemas.openxmlformats.org/presentationml/2006/main">
  <p:tag name="AS_UNIQUEID" val="23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0.xml><?xml version="1.0" encoding="utf-8"?>
<p:tagLst xmlns:p="http://schemas.openxmlformats.org/presentationml/2006/main">
  <p:tag name="AS_UNIQUEID" val="113"/>
</p:tagLst>
</file>

<file path=ppt/tags/tag321.xml><?xml version="1.0" encoding="utf-8"?>
<p:tagLst xmlns:p="http://schemas.openxmlformats.org/presentationml/2006/main">
  <p:tag name="AS_UNIQUEID" val="114"/>
</p:tagLst>
</file>

<file path=ppt/tags/tag322.xml><?xml version="1.0" encoding="utf-8"?>
<p:tagLst xmlns:p="http://schemas.openxmlformats.org/presentationml/2006/main">
  <p:tag name="AS_UNIQUEID" val="115"/>
</p:tagLst>
</file>

<file path=ppt/tags/tag323.xml><?xml version="1.0" encoding="utf-8"?>
<p:tagLst xmlns:p="http://schemas.openxmlformats.org/presentationml/2006/main">
  <p:tag name="AS_UNIQUEID" val="116"/>
</p:tagLst>
</file>

<file path=ppt/tags/tag324.xml><?xml version="1.0" encoding="utf-8"?>
<p:tagLst xmlns:p="http://schemas.openxmlformats.org/presentationml/2006/main">
  <p:tag name="AS_UNIQUEID" val="117"/>
</p:tagLst>
</file>

<file path=ppt/tags/tag325.xml><?xml version="1.0" encoding="utf-8"?>
<p:tagLst xmlns:p="http://schemas.openxmlformats.org/presentationml/2006/main">
  <p:tag name="AS_UNIQUEID" val="118"/>
</p:tagLst>
</file>

<file path=ppt/tags/tag326.xml><?xml version="1.0" encoding="utf-8"?>
<p:tagLst xmlns:p="http://schemas.openxmlformats.org/presentationml/2006/main">
  <p:tag name="AS_UNIQUEID" val="119"/>
</p:tagLst>
</file>

<file path=ppt/tags/tag327.xml><?xml version="1.0" encoding="utf-8"?>
<p:tagLst xmlns:p="http://schemas.openxmlformats.org/presentationml/2006/main">
  <p:tag name="AS_UNIQUEID" val="120"/>
</p:tagLst>
</file>

<file path=ppt/tags/tag328.xml><?xml version="1.0" encoding="utf-8"?>
<p:tagLst xmlns:p="http://schemas.openxmlformats.org/presentationml/2006/main">
  <p:tag name="AS_UNIQUEID" val="121"/>
</p:tagLst>
</file>

<file path=ppt/tags/tag329.xml><?xml version="1.0" encoding="utf-8"?>
<p:tagLst xmlns:p="http://schemas.openxmlformats.org/presentationml/2006/main">
  <p:tag name="AS_UNIQUEID" val="122"/>
</p:tagLst>
</file>

<file path=ppt/tags/tag33.xml><?xml version="1.0" encoding="utf-8"?>
<p:tagLst xmlns:p="http://schemas.openxmlformats.org/presentationml/2006/main">
  <p:tag name="AS_UNIQUEID" val="23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0.xml><?xml version="1.0" encoding="utf-8"?>
<p:tagLst xmlns:p="http://schemas.openxmlformats.org/presentationml/2006/main">
  <p:tag name="KSO_WM_BEAUTIFY_FLAG" val="#wm#"/>
  <p:tag name="KSO_WM_TEMPLATE_CATEGORY" val="custom"/>
  <p:tag name="KSO_WM_TEMPLATE_INDEX" val="20202601"/>
</p:tagLst>
</file>

<file path=ppt/tags/tag331.xml><?xml version="1.0" encoding="utf-8"?>
<p:tagLst xmlns:p="http://schemas.openxmlformats.org/presentationml/2006/main">
  <p:tag name="AS_UNIQUEID" val="107"/>
</p:tagLst>
</file>

<file path=ppt/tags/tag332.xml><?xml version="1.0" encoding="utf-8"?>
<p:tagLst xmlns:p="http://schemas.openxmlformats.org/presentationml/2006/main">
  <p:tag name="AS_UNIQUEID" val="108"/>
</p:tagLst>
</file>

<file path=ppt/tags/tag333.xml><?xml version="1.0" encoding="utf-8"?>
<p:tagLst xmlns:p="http://schemas.openxmlformats.org/presentationml/2006/main">
  <p:tag name="AS_UNIQUEID" val="125"/>
</p:tagLst>
</file>

<file path=ppt/tags/tag334.xml><?xml version="1.0" encoding="utf-8"?>
<p:tagLst xmlns:p="http://schemas.openxmlformats.org/presentationml/2006/main">
  <p:tag name="AS_UNIQUEID" val="126"/>
</p:tagLst>
</file>

<file path=ppt/tags/tag335.xml><?xml version="1.0" encoding="utf-8"?>
<p:tagLst xmlns:p="http://schemas.openxmlformats.org/presentationml/2006/main">
  <p:tag name="KSO_WM_BEAUTIFY_FLAG" val="#wm#"/>
  <p:tag name="KSO_WM_TEMPLATE_CATEGORY" val="custom"/>
  <p:tag name="KSO_WM_TEMPLATE_INDEX" val="20202601"/>
</p:tagLst>
</file>

<file path=ppt/tags/tag336.xml><?xml version="1.0" encoding="utf-8"?>
<p:tagLst xmlns:p="http://schemas.openxmlformats.org/presentationml/2006/main">
  <p:tag name="AS_UNIQUEID" val="1325"/>
</p:tagLst>
</file>

<file path=ppt/tags/tag337.xml><?xml version="1.0" encoding="utf-8"?>
<p:tagLst xmlns:p="http://schemas.openxmlformats.org/presentationml/2006/main">
  <p:tag name="AS_UNIQUEID" val="1326"/>
</p:tagLst>
</file>

<file path=ppt/tags/tag338.xml><?xml version="1.0" encoding="utf-8"?>
<p:tagLst xmlns:p="http://schemas.openxmlformats.org/presentationml/2006/main">
  <p:tag name="AS_UNIQUEID" val="1327"/>
  <p:tag name="KSO_WM_BEAUTIFY_FLAG" val="#wm#"/>
  <p:tag name="KSO_WM_TAG_VERSION" val="1.0"/>
  <p:tag name="KSO_WM_TEMPLATE_CATEGORY" val="diagram"/>
  <p:tag name="KSO_WM_TEMPLATE_INDEX" val="160367"/>
  <p:tag name="KSO_WM_UNIT_CLEAR" val="1"/>
  <p:tag name="KSO_WM_UNIT_COMPATIBLE" val="0"/>
  <p:tag name="KSO_WM_UNIT_HIGHLIGHT" val="0"/>
  <p:tag name="KSO_WM_UNIT_ID" val="diagram160367_5*a*1"/>
  <p:tag name="KSO_WM_UNIT_INDEX" val="1"/>
  <p:tag name="KSO_WM_UNIT_ISCONTENTSTITLE" val="0"/>
  <p:tag name="KSO_WM_UNIT_LAYERLEVEL" val="1"/>
  <p:tag name="KSO_WM_UNIT_PRESET_TEXT_INDEX" val="3"/>
  <p:tag name="KSO_WM_UNIT_PRESET_TEXT_LEN" val="17"/>
  <p:tag name="KSO_WM_UNIT_RELATE_UNITID" val="260*l*1"/>
  <p:tag name="KSO_WM_UNIT_TYPE" val="a"/>
  <p:tag name="KSO_WM_UNIT_VALUE" val="25"/>
</p:tagLst>
</file>

<file path=ppt/tags/tag339.xml><?xml version="1.0" encoding="utf-8"?>
<p:tagLst xmlns:p="http://schemas.openxmlformats.org/presentationml/2006/main">
  <p:tag name="AS_UNIQUEID" val="1328"/>
</p:tagLst>
</file>

<file path=ppt/tags/tag34.xml><?xml version="1.0" encoding="utf-8"?>
<p:tagLst xmlns:p="http://schemas.openxmlformats.org/presentationml/2006/main">
  <p:tag name="AS_UNIQUEID" val="23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40.xml><?xml version="1.0" encoding="utf-8"?>
<p:tagLst xmlns:p="http://schemas.openxmlformats.org/presentationml/2006/main">
  <p:tag name="AS_UNIQUEID" val="1330"/>
</p:tagLst>
</file>

<file path=ppt/tags/tag341.xml><?xml version="1.0" encoding="utf-8"?>
<p:tagLst xmlns:p="http://schemas.openxmlformats.org/presentationml/2006/main">
  <p:tag name="AS_UNIQUEID" val="1331"/>
</p:tagLst>
</file>

<file path=ppt/tags/tag342.xml><?xml version="1.0" encoding="utf-8"?>
<p:tagLst xmlns:p="http://schemas.openxmlformats.org/presentationml/2006/main">
  <p:tag name="AS_UNIQUEID" val="1332"/>
</p:tagLst>
</file>

<file path=ppt/tags/tag343.xml><?xml version="1.0" encoding="utf-8"?>
<p:tagLst xmlns:p="http://schemas.openxmlformats.org/presentationml/2006/main">
  <p:tag name="AS_UNIQUEID" val="1333"/>
</p:tagLst>
</file>

<file path=ppt/tags/tag344.xml><?xml version="1.0" encoding="utf-8"?>
<p:tagLst xmlns:p="http://schemas.openxmlformats.org/presentationml/2006/main">
  <p:tag name="AS_UNIQUEID" val="1334"/>
  <p:tag name="KSO_WM_BEAUTIFY_FLAG" val="#wm#"/>
  <p:tag name="KSO_WM_TAG_VERSION" val="1.0"/>
  <p:tag name="KSO_WM_TEMPLATE_CATEGORY" val="diagram"/>
  <p:tag name="KSO_WM_TEMPLATE_INDEX" val="160367"/>
  <p:tag name="KSO_WM_UNIT_CLEAR" val="1"/>
  <p:tag name="KSO_WM_UNIT_COMPATIBLE" val="0"/>
  <p:tag name="KSO_WM_UNIT_HIGHLIGHT" val="0"/>
  <p:tag name="KSO_WM_UNIT_ID" val="diagram160367_5*a*1"/>
  <p:tag name="KSO_WM_UNIT_INDEX" val="1"/>
  <p:tag name="KSO_WM_UNIT_ISCONTENTSTITLE" val="0"/>
  <p:tag name="KSO_WM_UNIT_LAYERLEVEL" val="1"/>
  <p:tag name="KSO_WM_UNIT_PRESET_TEXT_INDEX" val="3"/>
  <p:tag name="KSO_WM_UNIT_PRESET_TEXT_LEN" val="17"/>
  <p:tag name="KSO_WM_UNIT_RELATE_UNITID" val="260*l*1"/>
  <p:tag name="KSO_WM_UNIT_TYPE" val="a"/>
  <p:tag name="KSO_WM_UNIT_VALUE" val="25"/>
</p:tagLst>
</file>

<file path=ppt/tags/tag345.xml><?xml version="1.0" encoding="utf-8"?>
<p:tagLst xmlns:p="http://schemas.openxmlformats.org/presentationml/2006/main">
  <p:tag name="AS_UNIQUEID" val="1335"/>
</p:tagLst>
</file>

<file path=ppt/tags/tag346.xml><?xml version="1.0" encoding="utf-8"?>
<p:tagLst xmlns:p="http://schemas.openxmlformats.org/presentationml/2006/main">
  <p:tag name="AS_UNIQUEID" val="1336"/>
</p:tagLst>
</file>

<file path=ppt/tags/tag347.xml><?xml version="1.0" encoding="utf-8"?>
<p:tagLst xmlns:p="http://schemas.openxmlformats.org/presentationml/2006/main">
  <p:tag name="AS_UNIQUEID" val="1233"/>
</p:tagLst>
</file>

<file path=ppt/tags/tag348.xml><?xml version="1.0" encoding="utf-8"?>
<p:tagLst xmlns:p="http://schemas.openxmlformats.org/presentationml/2006/main">
  <p:tag name="AS_UNIQUEID" val="1234"/>
</p:tagLst>
</file>

<file path=ppt/tags/tag349.xml><?xml version="1.0" encoding="utf-8"?>
<p:tagLst xmlns:p="http://schemas.openxmlformats.org/presentationml/2006/main">
  <p:tag name="AS_UNIQUEID" val="1229"/>
</p:tagLst>
</file>

<file path=ppt/tags/tag35.xml><?xml version="1.0" encoding="utf-8"?>
<p:tagLst xmlns:p="http://schemas.openxmlformats.org/presentationml/2006/main">
  <p:tag name="AS_UNIQUEID" val="24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0.xml><?xml version="1.0" encoding="utf-8"?>
<p:tagLst xmlns:p="http://schemas.openxmlformats.org/presentationml/2006/main">
  <p:tag name="AS_UNIQUEID" val="1230"/>
</p:tagLst>
</file>

<file path=ppt/tags/tag351.xml><?xml version="1.0" encoding="utf-8"?>
<p:tagLst xmlns:p="http://schemas.openxmlformats.org/presentationml/2006/main">
  <p:tag name="AS_UNIQUEID" val="1231"/>
</p:tagLst>
</file>

<file path=ppt/tags/tag352.xml><?xml version="1.0" encoding="utf-8"?>
<p:tagLst xmlns:p="http://schemas.openxmlformats.org/presentationml/2006/main">
  <p:tag name="AS_UNIQUEID" val="279"/>
</p:tagLst>
</file>

<file path=ppt/tags/tag353.xml><?xml version="1.0" encoding="utf-8"?>
<p:tagLst xmlns:p="http://schemas.openxmlformats.org/presentationml/2006/main">
  <p:tag name="AS_UNIQUEID" val="280"/>
</p:tagLst>
</file>

<file path=ppt/tags/tag354.xml><?xml version="1.0" encoding="utf-8"?>
<p:tagLst xmlns:p="http://schemas.openxmlformats.org/presentationml/2006/main">
  <p:tag name="AS_UNIQUEID" val="281"/>
</p:tagLst>
</file>

<file path=ppt/tags/tag355.xml><?xml version="1.0" encoding="utf-8"?>
<p:tagLst xmlns:p="http://schemas.openxmlformats.org/presentationml/2006/main">
  <p:tag name="AS_UNIQUEID" val="282"/>
</p:tagLst>
</file>

<file path=ppt/tags/tag356.xml><?xml version="1.0" encoding="utf-8"?>
<p:tagLst xmlns:p="http://schemas.openxmlformats.org/presentationml/2006/main">
  <p:tag name="AS_UNIQUEID" val="283"/>
</p:tagLst>
</file>

<file path=ppt/tags/tag357.xml><?xml version="1.0" encoding="utf-8"?>
<p:tagLst xmlns:p="http://schemas.openxmlformats.org/presentationml/2006/main">
  <p:tag name="AS_UNIQUEID" val="284"/>
</p:tagLst>
</file>

<file path=ppt/tags/tag358.xml><?xml version="1.0" encoding="utf-8"?>
<p:tagLst xmlns:p="http://schemas.openxmlformats.org/presentationml/2006/main">
  <p:tag name="KSO_WPP_MARK_KEY" val="1e9238be-1c19-4d6c-be74-27e5d3f09d79"/>
  <p:tag name="COMMONDATA" val="eyJoZGlkIjoiNjhjZTc3YmYzMTUxOGJmYzVhODk4MmU5ZTJhNDMyMWQifQ=="/>
</p:tagLst>
</file>

<file path=ppt/tags/tag36.xml><?xml version="1.0" encoding="utf-8"?>
<p:tagLst xmlns:p="http://schemas.openxmlformats.org/presentationml/2006/main">
  <p:tag name="AS_UNIQUEID" val="24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AS_UNIQUEID" val="24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AS_UNIQUEID" val="24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AS_UNIQUEID" val="24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AS_UNIQUEID" val="2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AS_UNIQUEID" val="24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AS_UNIQUEID" val="24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AS_UNIQUEID" val="24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AS_UNIQUEID" val="25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AS_UNIQUEID" val="25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AS_UNIQUEID" val="25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AS_UNIQUEID" val="25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AS_UNIQUEID" val="25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AS_UNIQUEID" val="25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AS_UNIQUEID" val="25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AS_UNIQUEID" val="20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AS_UNIQUEID" val="25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AS_UNIQUEID" val="25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AS_UNIQUEID" val="26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AS_UNIQUEID" val="26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AS_UNIQUEID" val="26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AS_UNIQUEID" val="26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AS_UNIQUEID" val="26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AS_UNIQUEID" val="267"/>
</p:tagLst>
</file>

<file path=ppt/tags/tag58.xml><?xml version="1.0" encoding="utf-8"?>
<p:tagLst xmlns:p="http://schemas.openxmlformats.org/presentationml/2006/main">
  <p:tag name="AS_UNIQUEID" val="268"/>
</p:tagLst>
</file>

<file path=ppt/tags/tag59.xml><?xml version="1.0" encoding="utf-8"?>
<p:tagLst xmlns:p="http://schemas.openxmlformats.org/presentationml/2006/main">
  <p:tag name="AS_UNIQUEID" val="269"/>
</p:tagLst>
</file>

<file path=ppt/tags/tag6.xml><?xml version="1.0" encoding="utf-8"?>
<p:tagLst xmlns:p="http://schemas.openxmlformats.org/presentationml/2006/main">
  <p:tag name="AS_UNIQUEID" val="20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AS_UNIQUEID" val="270"/>
</p:tagLst>
</file>

<file path=ppt/tags/tag61.xml><?xml version="1.0" encoding="utf-8"?>
<p:tagLst xmlns:p="http://schemas.openxmlformats.org/presentationml/2006/main">
  <p:tag name="AS_UNIQUEID" val="271"/>
</p:tagLst>
</file>

<file path=ppt/tags/tag62.xml><?xml version="1.0" encoding="utf-8"?>
<p:tagLst xmlns:p="http://schemas.openxmlformats.org/presentationml/2006/main">
  <p:tag name="AS_UNIQUEID" val="273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3.xml><?xml version="1.0" encoding="utf-8"?>
<p:tagLst xmlns:p="http://schemas.openxmlformats.org/presentationml/2006/main">
  <p:tag name="AS_UNIQUEID" val="274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4.xml><?xml version="1.0" encoding="utf-8"?>
<p:tagLst xmlns:p="http://schemas.openxmlformats.org/presentationml/2006/main">
  <p:tag name="AS_UNIQUEID" val="27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5.xml><?xml version="1.0" encoding="utf-8"?>
<p:tagLst xmlns:p="http://schemas.openxmlformats.org/presentationml/2006/main">
  <p:tag name="AS_UNIQUEID" val="27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6.xml><?xml version="1.0" encoding="utf-8"?>
<p:tagLst xmlns:p="http://schemas.openxmlformats.org/presentationml/2006/main">
  <p:tag name="AS_UNIQUEID" val="27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8.xml><?xml version="1.0" encoding="utf-8"?>
<p:tagLst xmlns:p="http://schemas.openxmlformats.org/presentationml/2006/main">
  <p:tag name="AS_UNIQUEID" val="367"/>
</p:tagLst>
</file>

<file path=ppt/tags/tag69.xml><?xml version="1.0" encoding="utf-8"?>
<p:tagLst xmlns:p="http://schemas.openxmlformats.org/presentationml/2006/main">
  <p:tag name="AS_UNIQUEID" val="286"/>
</p:tagLst>
</file>

<file path=ppt/tags/tag7.xml><?xml version="1.0" encoding="utf-8"?>
<p:tagLst xmlns:p="http://schemas.openxmlformats.org/presentationml/2006/main">
  <p:tag name="AS_UNIQUEID" val="2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AS_UNIQUEID" val="287"/>
</p:tagLst>
</file>

<file path=ppt/tags/tag71.xml><?xml version="1.0" encoding="utf-8"?>
<p:tagLst xmlns:p="http://schemas.openxmlformats.org/presentationml/2006/main">
  <p:tag name="AS_UNIQUEID" val="373"/>
</p:tagLst>
</file>

<file path=ppt/tags/tag72.xml><?xml version="1.0" encoding="utf-8"?>
<p:tagLst xmlns:p="http://schemas.openxmlformats.org/presentationml/2006/main">
  <p:tag name="AS_UNIQUEID" val="375"/>
  <p:tag name="KSO_WM_UNIT_PLACING_PICTURE_USER_VIEWPORT" val="{&quot;height&quot;:6622,&quot;width&quot;:3815}"/>
  <p:tag name="REFSHAPE" val="308003364"/>
</p:tagLst>
</file>

<file path=ppt/tags/tag73.xml><?xml version="1.0" encoding="utf-8"?>
<p:tagLst xmlns:p="http://schemas.openxmlformats.org/presentationml/2006/main">
  <p:tag name="AS_UNIQUEID" val="376"/>
</p:tagLst>
</file>

<file path=ppt/tags/tag74.xml><?xml version="1.0" encoding="utf-8"?>
<p:tagLst xmlns:p="http://schemas.openxmlformats.org/presentationml/2006/main">
  <p:tag name="AS_UNIQUEID" val="377"/>
  <p:tag name="KSO_WM_UNIT_PLACING_PICTURE_USER_VIEWPORT" val="{&quot;height&quot;:2320.1266344863711,&quot;width&quot;:3672.0038260092551}"/>
</p:tagLst>
</file>

<file path=ppt/tags/tag75.xml><?xml version="1.0" encoding="utf-8"?>
<p:tagLst xmlns:p="http://schemas.openxmlformats.org/presentationml/2006/main">
  <p:tag name="AS_UNIQUEID" val="378"/>
</p:tagLst>
</file>

<file path=ppt/tags/tag76.xml><?xml version="1.0" encoding="utf-8"?>
<p:tagLst xmlns:p="http://schemas.openxmlformats.org/presentationml/2006/main">
  <p:tag name="AS_UNIQUEID" val="379"/>
  <p:tag name="KSO_WM_UNIT_PLACING_PICTURE_USER_VIEWPORT" val="{&quot;height&quot;:2905.7079196668642,&quot;width&quot;:3798.6832819192759}"/>
</p:tagLst>
</file>

<file path=ppt/tags/tag77.xml><?xml version="1.0" encoding="utf-8"?>
<p:tagLst xmlns:p="http://schemas.openxmlformats.org/presentationml/2006/main">
  <p:tag name="AS_UNIQUEID" val="380"/>
</p:tagLst>
</file>

<file path=ppt/tags/tag78.xml><?xml version="1.0" encoding="utf-8"?>
<p:tagLst xmlns:p="http://schemas.openxmlformats.org/presentationml/2006/main">
  <p:tag name="AS_UNIQUEID" val="381"/>
</p:tagLst>
</file>

<file path=ppt/tags/tag79.xml><?xml version="1.0" encoding="utf-8"?>
<p:tagLst xmlns:p="http://schemas.openxmlformats.org/presentationml/2006/main">
  <p:tag name="AS_UNIQUEID" val="382"/>
  <p:tag name="KSO_WM_UNIT_PLACING_PICTURE_USER_VIEWPORT" val="{&quot;height&quot;:2343.074775201711,&quot;width&quot;:3001.3893805309731}"/>
</p:tagLst>
</file>

<file path=ppt/tags/tag8.xml><?xml version="1.0" encoding="utf-8"?>
<p:tagLst xmlns:p="http://schemas.openxmlformats.org/presentationml/2006/main">
  <p:tag name="AS_UNIQUEID" val="20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AS_UNIQUEID" val="383"/>
</p:tagLst>
</file>

<file path=ppt/tags/tag81.xml><?xml version="1.0" encoding="utf-8"?>
<p:tagLst xmlns:p="http://schemas.openxmlformats.org/presentationml/2006/main">
  <p:tag name="AS_UNIQUEID" val="384"/>
  <p:tag name="KSO_WM_UNIT_PLACING_PICTURE_USER_VIEWPORT" val="{&quot;height&quot;:2681,&quot;width&quot;:3245}"/>
</p:tagLst>
</file>

<file path=ppt/tags/tag82.xml><?xml version="1.0" encoding="utf-8"?>
<p:tagLst xmlns:p="http://schemas.openxmlformats.org/presentationml/2006/main">
  <p:tag name="AS_UNIQUEID" val="385"/>
</p:tagLst>
</file>

<file path=ppt/tags/tag83.xml><?xml version="1.0" encoding="utf-8"?>
<p:tagLst xmlns:p="http://schemas.openxmlformats.org/presentationml/2006/main">
  <p:tag name="AS_UNIQUEID" val="386"/>
</p:tagLst>
</file>

<file path=ppt/tags/tag84.xml><?xml version="1.0" encoding="utf-8"?>
<p:tagLst xmlns:p="http://schemas.openxmlformats.org/presentationml/2006/main">
  <p:tag name="AS_UNIQUEID" val="387"/>
</p:tagLst>
</file>

<file path=ppt/tags/tag85.xml><?xml version="1.0" encoding="utf-8"?>
<p:tagLst xmlns:p="http://schemas.openxmlformats.org/presentationml/2006/main">
  <p:tag name="AS_UNIQUEID" val="1254"/>
</p:tagLst>
</file>

<file path=ppt/tags/tag86.xml><?xml version="1.0" encoding="utf-8"?>
<p:tagLst xmlns:p="http://schemas.openxmlformats.org/presentationml/2006/main">
  <p:tag name="AS_UNIQUEID" val="1255"/>
</p:tagLst>
</file>

<file path=ppt/tags/tag87.xml><?xml version="1.0" encoding="utf-8"?>
<p:tagLst xmlns:p="http://schemas.openxmlformats.org/presentationml/2006/main">
  <p:tag name="AS_UNIQUEID" val="1256"/>
</p:tagLst>
</file>

<file path=ppt/tags/tag88.xml><?xml version="1.0" encoding="utf-8"?>
<p:tagLst xmlns:p="http://schemas.openxmlformats.org/presentationml/2006/main">
  <p:tag name="AS_UNIQUEID" val="1257"/>
</p:tagLst>
</file>

<file path=ppt/tags/tag89.xml><?xml version="1.0" encoding="utf-8"?>
<p:tagLst xmlns:p="http://schemas.openxmlformats.org/presentationml/2006/main">
  <p:tag name="AS_UNIQUEID" val="1258"/>
</p:tagLst>
</file>

<file path=ppt/tags/tag9.xml><?xml version="1.0" encoding="utf-8"?>
<p:tagLst xmlns:p="http://schemas.openxmlformats.org/presentationml/2006/main">
  <p:tag name="AS_UNIQUEID" val="20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AS_UNIQUEID" val="1259"/>
</p:tagLst>
</file>

<file path=ppt/tags/tag91.xml><?xml version="1.0" encoding="utf-8"?>
<p:tagLst xmlns:p="http://schemas.openxmlformats.org/presentationml/2006/main">
  <p:tag name="AS_UNIQUEID" val="1260"/>
</p:tagLst>
</file>

<file path=ppt/tags/tag92.xml><?xml version="1.0" encoding="utf-8"?>
<p:tagLst xmlns:p="http://schemas.openxmlformats.org/presentationml/2006/main">
  <p:tag name="AS_UNIQUEID" val="1261"/>
</p:tagLst>
</file>

<file path=ppt/tags/tag93.xml><?xml version="1.0" encoding="utf-8"?>
<p:tagLst xmlns:p="http://schemas.openxmlformats.org/presentationml/2006/main">
  <p:tag name="AS_UNIQUEID" val="1262"/>
</p:tagLst>
</file>

<file path=ppt/tags/tag94.xml><?xml version="1.0" encoding="utf-8"?>
<p:tagLst xmlns:p="http://schemas.openxmlformats.org/presentationml/2006/main">
  <p:tag name="AS_UNIQUEID" val="389"/>
</p:tagLst>
</file>

<file path=ppt/tags/tag95.xml><?xml version="1.0" encoding="utf-8"?>
<p:tagLst xmlns:p="http://schemas.openxmlformats.org/presentationml/2006/main">
  <p:tag name="AS_UNIQUEID" val="390"/>
</p:tagLst>
</file>

<file path=ppt/tags/tag96.xml><?xml version="1.0" encoding="utf-8"?>
<p:tagLst xmlns:p="http://schemas.openxmlformats.org/presentationml/2006/main">
  <p:tag name="AS_UNIQUEID" val="391"/>
</p:tagLst>
</file>

<file path=ppt/tags/tag97.xml><?xml version="1.0" encoding="utf-8"?>
<p:tagLst xmlns:p="http://schemas.openxmlformats.org/presentationml/2006/main">
  <p:tag name="AS_UNIQUEID" val="392"/>
</p:tagLst>
</file>

<file path=ppt/tags/tag98.xml><?xml version="1.0" encoding="utf-8"?>
<p:tagLst xmlns:p="http://schemas.openxmlformats.org/presentationml/2006/main">
  <p:tag name="AS_UNIQUEID" val="393"/>
</p:tagLst>
</file>

<file path=ppt/tags/tag99.xml><?xml version="1.0" encoding="utf-8"?>
<p:tagLst xmlns:p="http://schemas.openxmlformats.org/presentationml/2006/main">
  <p:tag name="AS_UNIQUEID" val="394"/>
</p:tagLst>
</file>

<file path=ppt/theme/theme1.xml><?xml version="1.0" encoding="utf-8"?>
<a:theme xmlns:a="http://schemas.openxmlformats.org/drawingml/2006/main" name="第一PPT模板网-WWW.1PPT.COM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3503</Words>
  <Application>WPS 演示</Application>
  <PresentationFormat/>
  <Paragraphs>378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56" baseType="lpstr">
      <vt:lpstr>Arial</vt:lpstr>
      <vt:lpstr>宋体</vt:lpstr>
      <vt:lpstr>Wingdings</vt:lpstr>
      <vt:lpstr>微软雅黑</vt:lpstr>
      <vt:lpstr>Wingdings</vt:lpstr>
      <vt:lpstr>楷体</vt:lpstr>
      <vt:lpstr>华文中宋</vt:lpstr>
      <vt:lpstr>Verdana</vt:lpstr>
      <vt:lpstr>Times New Roman</vt:lpstr>
      <vt:lpstr>Calibri</vt:lpstr>
      <vt:lpstr>方正艺黑简体</vt:lpstr>
      <vt:lpstr>黑体</vt:lpstr>
      <vt:lpstr>NEU-BZ-S92</vt:lpstr>
      <vt:lpstr>Calibri</vt:lpstr>
      <vt:lpstr>隶书</vt:lpstr>
      <vt:lpstr>Arial Unicode MS</vt:lpstr>
      <vt:lpstr>楷体_GB2312</vt:lpstr>
      <vt:lpstr>新宋体</vt:lpstr>
      <vt:lpstr>Wingdings 2</vt:lpstr>
      <vt:lpstr>等线</vt:lpstr>
      <vt:lpstr>华文楷体</vt:lpstr>
      <vt:lpstr>华文行楷</vt:lpstr>
      <vt:lpstr>Segoe Print</vt:lpstr>
      <vt:lpstr>第一PPT模板网-WWW.1PPT.COM​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原理总结</vt:lpstr>
      <vt:lpstr>PowerPoint 演示文稿</vt:lpstr>
      <vt:lpstr>PowerPoint 演示文稿</vt:lpstr>
      <vt:lpstr>PowerPoint 演示文稿</vt:lpstr>
    </vt:vector>
  </TitlesOfParts>
  <Company>第一PPT模板网-WWW.1PPT.COM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lastModifiedBy>chrinstine</cp:lastModifiedBy>
  <cp:revision>2</cp:revision>
  <dcterms:created xsi:type="dcterms:W3CDTF">2023-05-20T04:29:00Z</dcterms:created>
  <dcterms:modified xsi:type="dcterms:W3CDTF">2023-07-28T15:36:33Z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27C92FF48A024E6BAD9A21AD4868704D</vt:lpwstr>
  </property>
  <property fmtid="{D5CDD505-2E9C-101B-9397-08002B2CF9AE}" pid="3" name="KSOProductBuildVer">
    <vt:lpwstr>2052-12.1.0.15120</vt:lpwstr>
  </property>
</Properties>
</file>