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7" r:id="rId3"/>
    <p:sldId id="258" r:id="rId4"/>
    <p:sldId id="259" r:id="rId5"/>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custDataLst>
    <p:tags r:id="rId27"/>
  </p:custDataLst>
  <p:defaultTextStyle>
    <a:defPPr>
      <a:defRPr lang="zh-CN"/>
    </a:defPPr>
    <a:lvl1pPr marL="0" algn="l" defTabSz="913765" rtl="0" eaLnBrk="1" latinLnBrk="0" hangingPunct="1">
      <a:defRPr sz="1800" kern="1200">
        <a:solidFill>
          <a:schemeClr val="tx1"/>
        </a:solidFill>
        <a:latin typeface="+mn-lt"/>
        <a:ea typeface="+mn-ea"/>
        <a:cs typeface="+mn-cs"/>
      </a:defRPr>
    </a:lvl1pPr>
    <a:lvl2pPr marL="456565"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7530" algn="l" defTabSz="913765" rtl="0" eaLnBrk="1" latinLnBrk="0" hangingPunct="1">
      <a:defRPr sz="1800" kern="1200">
        <a:solidFill>
          <a:schemeClr val="tx1"/>
        </a:solidFill>
        <a:latin typeface="+mn-lt"/>
        <a:ea typeface="+mn-ea"/>
        <a:cs typeface="+mn-cs"/>
      </a:defRPr>
    </a:lvl5pPr>
    <a:lvl6pPr marL="2284095" algn="l" defTabSz="913765" rtl="0" eaLnBrk="1" latinLnBrk="0" hangingPunct="1">
      <a:defRPr sz="1800" kern="1200">
        <a:solidFill>
          <a:schemeClr val="tx1"/>
        </a:solidFill>
        <a:latin typeface="+mn-lt"/>
        <a:ea typeface="+mn-ea"/>
        <a:cs typeface="+mn-cs"/>
      </a:defRPr>
    </a:lvl6pPr>
    <a:lvl7pPr marL="2741295" algn="l" defTabSz="913765" rtl="0" eaLnBrk="1" latinLnBrk="0" hangingPunct="1">
      <a:defRPr sz="1800" kern="1200">
        <a:solidFill>
          <a:schemeClr val="tx1"/>
        </a:solidFill>
        <a:latin typeface="+mn-lt"/>
        <a:ea typeface="+mn-ea"/>
        <a:cs typeface="+mn-cs"/>
      </a:defRPr>
    </a:lvl7pPr>
    <a:lvl8pPr marL="3197860" algn="l" defTabSz="913765" rtl="0" eaLnBrk="1" latinLnBrk="0" hangingPunct="1">
      <a:defRPr sz="1800" kern="1200">
        <a:solidFill>
          <a:schemeClr val="tx1"/>
        </a:solidFill>
        <a:latin typeface="+mn-lt"/>
        <a:ea typeface="+mn-ea"/>
        <a:cs typeface="+mn-cs"/>
      </a:defRPr>
    </a:lvl8pPr>
    <a:lvl9pPr marL="365506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7" d="100"/>
          <a:sy n="137" d="100"/>
        </p:scale>
        <p:origin x="-78" y="-22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24.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BE580-6B77-4D3F-BB95-E141770179B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650069-9023-439E-9759-4B8A2184281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6565" algn="l" defTabSz="913765" rtl="0" eaLnBrk="1" latinLnBrk="0" hangingPunct="1">
      <a:defRPr sz="1200" kern="1200">
        <a:solidFill>
          <a:schemeClr val="tx1"/>
        </a:solidFill>
        <a:latin typeface="+mn-lt"/>
        <a:ea typeface="+mn-ea"/>
        <a:cs typeface="+mn-cs"/>
      </a:defRPr>
    </a:lvl2pPr>
    <a:lvl3pPr marL="913765" algn="l" defTabSz="913765" rtl="0" eaLnBrk="1" latinLnBrk="0" hangingPunct="1">
      <a:defRPr sz="1200" kern="1200">
        <a:solidFill>
          <a:schemeClr val="tx1"/>
        </a:solidFill>
        <a:latin typeface="+mn-lt"/>
        <a:ea typeface="+mn-ea"/>
        <a:cs typeface="+mn-cs"/>
      </a:defRPr>
    </a:lvl3pPr>
    <a:lvl4pPr marL="1370965" algn="l" defTabSz="913765" rtl="0" eaLnBrk="1" latinLnBrk="0" hangingPunct="1">
      <a:defRPr sz="1200" kern="1200">
        <a:solidFill>
          <a:schemeClr val="tx1"/>
        </a:solidFill>
        <a:latin typeface="+mn-lt"/>
        <a:ea typeface="+mn-ea"/>
        <a:cs typeface="+mn-cs"/>
      </a:defRPr>
    </a:lvl4pPr>
    <a:lvl5pPr marL="1827530" algn="l" defTabSz="913765" rtl="0" eaLnBrk="1" latinLnBrk="0" hangingPunct="1">
      <a:defRPr sz="1200" kern="1200">
        <a:solidFill>
          <a:schemeClr val="tx1"/>
        </a:solidFill>
        <a:latin typeface="+mn-lt"/>
        <a:ea typeface="+mn-ea"/>
        <a:cs typeface="+mn-cs"/>
      </a:defRPr>
    </a:lvl5pPr>
    <a:lvl6pPr marL="2284095" algn="l" defTabSz="913765" rtl="0" eaLnBrk="1" latinLnBrk="0" hangingPunct="1">
      <a:defRPr sz="1200" kern="1200">
        <a:solidFill>
          <a:schemeClr val="tx1"/>
        </a:solidFill>
        <a:latin typeface="+mn-lt"/>
        <a:ea typeface="+mn-ea"/>
        <a:cs typeface="+mn-cs"/>
      </a:defRPr>
    </a:lvl6pPr>
    <a:lvl7pPr marL="2741295" algn="l" defTabSz="913765" rtl="0" eaLnBrk="1" latinLnBrk="0" hangingPunct="1">
      <a:defRPr sz="1200" kern="1200">
        <a:solidFill>
          <a:schemeClr val="tx1"/>
        </a:solidFill>
        <a:latin typeface="+mn-lt"/>
        <a:ea typeface="+mn-ea"/>
        <a:cs typeface="+mn-cs"/>
      </a:defRPr>
    </a:lvl7pPr>
    <a:lvl8pPr marL="3197860" algn="l" defTabSz="913765" rtl="0" eaLnBrk="1" latinLnBrk="0" hangingPunct="1">
      <a:defRPr sz="1200" kern="1200">
        <a:solidFill>
          <a:schemeClr val="tx1"/>
        </a:solidFill>
        <a:latin typeface="+mn-lt"/>
        <a:ea typeface="+mn-ea"/>
        <a:cs typeface="+mn-cs"/>
      </a:defRPr>
    </a:lvl8pPr>
    <a:lvl9pPr marL="365506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idx="2"/>
          </p:nvPr>
        </p:nvSpPr>
        <p:spPr bwMode="auto">
          <a:xfrm>
            <a:off x="685800" y="1143000"/>
            <a:ext cx="5486400" cy="3086100"/>
          </a:xfrm>
          <a:noFill/>
          <a:ln w="12700">
            <a:solidFill>
              <a:srgbClr val="000000"/>
            </a:solidFill>
            <a:miter lim="800000"/>
          </a:ln>
        </p:spPr>
      </p:sp>
      <p:sp>
        <p:nvSpPr>
          <p:cNvPr id="28675"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pitchFamily="34" charset="0"/>
                <a:ea typeface="宋体" panose="02010600030101010101" pitchFamily="2" charset="-122"/>
              </a:defRPr>
            </a:lvl5pPr>
          </a:lstStyle>
          <a:p>
            <a:pPr marL="0" indent="0"/>
          </a:p>
        </p:txBody>
      </p:sp>
      <p:sp>
        <p:nvSpPr>
          <p:cNvPr id="28676"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lvl="0" indent="0" algn="r" eaLnBrk="1" hangingPunct="1"/>
            <a:fld id="{C63F4FD2-1D14-4107-9CB8-28074A9AB471}" type="slidenum">
              <a:rPr lang="zh-CN" altLang="en-US" sz="120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idx="2"/>
          </p:nvPr>
        </p:nvSpPr>
        <p:spPr bwMode="auto">
          <a:xfrm>
            <a:off x="685800" y="1143000"/>
            <a:ext cx="5486400" cy="3086100"/>
          </a:xfrm>
          <a:noFill/>
          <a:ln w="12700">
            <a:solidFill>
              <a:srgbClr val="000000"/>
            </a:solidFill>
            <a:miter lim="800000"/>
          </a:ln>
        </p:spPr>
      </p:sp>
      <p:sp>
        <p:nvSpPr>
          <p:cNvPr id="29699"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Calibri" panose="020F0502020204030204" pitchFamily="34" charset="0"/>
                <a:ea typeface="宋体" panose="02010600030101010101" pitchFamily="2" charset="-122"/>
              </a:defRPr>
            </a:lvl5pPr>
          </a:lstStyle>
          <a:p>
            <a:pPr marL="0" indent="0"/>
          </a:p>
        </p:txBody>
      </p:sp>
      <p:sp>
        <p:nvSpPr>
          <p:cNvPr id="29700"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r" eaLnBrk="1" hangingPunct="1"/>
            <a:fld id="{681F766A-293F-44CD-BB05-DC9C2939A08A}" type="slidenum">
              <a:rPr sz="1200">
                <a:solidFill>
                  <a:prstClr val="black"/>
                </a:solidFill>
              </a:rPr>
            </a:fld>
            <a:endParaRPr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封面或封底">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cstate="email"/>
          <a:stretch>
            <a:fillRect/>
          </a:stretch>
        </p:blipFill>
        <p:spPr>
          <a:xfrm>
            <a:off x="0" y="0"/>
            <a:ext cx="9144000" cy="5143500"/>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5_节标题">
    <p:spTree>
      <p:nvGrpSpPr>
        <p:cNvPr id="1" name=""/>
        <p:cNvGrpSpPr/>
        <p:nvPr/>
      </p:nvGrpSpPr>
      <p:grpSpPr>
        <a:xfrm>
          <a:off x="0" y="0"/>
          <a:ext cx="0" cy="0"/>
          <a:chOff x="0" y="0"/>
          <a:chExt cx="0" cy="0"/>
        </a:xfrm>
      </p:grpSpPr>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47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4" tIns="34289" rIns="68544"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4" tIns="34289" rIns="68544"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4" tIns="34289" rIns="68544"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8F6B3370-F4C4-4888-9FEE-5C8F3E953480}" type="slidenum">
              <a:rPr lang="en-US" altLang="zh-CN" kern="0" smtClean="0"/>
            </a:fld>
            <a:endParaRPr lang="en-US" altLang="zh-CN" kern="0"/>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7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4" tIns="34289" rIns="68544"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4" tIns="34289" rIns="68544"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4" tIns="34289" rIns="68544"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48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4" tIns="34289" rIns="68544"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4" tIns="34289" rIns="68544"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4" tIns="34289" rIns="68544"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49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4" tIns="34289" rIns="68544"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4" tIns="34289" rIns="68544"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4" tIns="34289" rIns="68544"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2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4" tIns="34289" rIns="68544"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4" tIns="34289" rIns="68544"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4" tIns="34289" rIns="68544"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8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4" tIns="34289" rIns="68544"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4" tIns="34289" rIns="68544"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4" tIns="34289" rIns="68544"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50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4" tIns="34289" rIns="68544"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4" tIns="34289" rIns="68544"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4" tIns="34289" rIns="68544"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51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4" tIns="34289" rIns="68544"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4" tIns="34289" rIns="68544"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4" tIns="34289" rIns="68544"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3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4" tIns="34289" rIns="68544"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4" tIns="34289" rIns="68544"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4" tIns="34289" rIns="68544"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9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4" tIns="34289" rIns="68544"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4" tIns="34289" rIns="68544"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4" tIns="34289" rIns="68544"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3"/>
            <a:ext cx="2057400" cy="273844"/>
          </a:xfrm>
          <a:prstGeom prst="rect">
            <a:avLst/>
          </a:prstGeom>
        </p:spPr>
        <p:txBody>
          <a:bodyPr lIns="68580" tIns="34290" rIns="68580" bIns="34290"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3"/>
            <a:ext cx="3086100" cy="273844"/>
          </a:xfrm>
          <a:prstGeom prst="rect">
            <a:avLst/>
          </a:prstGeom>
        </p:spPr>
        <p:txBody>
          <a:bodyPr lIns="68580" tIns="34290" rIns="68580" bIns="34290"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8F6B3370-F4C4-4888-9FEE-5C8F3E953480}" type="slidenum">
              <a:rPr lang="en-US" altLang="zh-CN" kern="0" smtClean="0"/>
            </a:fld>
            <a:endParaRPr lang="en-US" altLang="zh-CN" kern="0"/>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52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4" tIns="34289" rIns="68544"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4" tIns="34289" rIns="68544"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4" tIns="34289" rIns="68544"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53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4" tIns="34289" rIns="68544"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4" tIns="34289" rIns="68544"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4" tIns="34289" rIns="68544"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24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4" tIns="34289" rIns="68544"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4" tIns="34289" rIns="68544"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4" tIns="34289" rIns="68544"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30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4" tIns="34289" rIns="68544"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4" tIns="34289" rIns="68544"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4" tIns="34289" rIns="68544"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54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4" tIns="34289" rIns="68544"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4" tIns="34289" rIns="68544"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4" tIns="34289" rIns="68544"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55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4" tIns="34289" rIns="68544"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4" tIns="34289" rIns="68544"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4" tIns="34289" rIns="68544"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5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4" tIns="34289" rIns="68544"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4" tIns="34289" rIns="68544"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4" tIns="34289" rIns="68544"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31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4" tIns="34289" rIns="68544"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4" tIns="34289" rIns="68544"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4" tIns="34289" rIns="68544"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56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4" tIns="34289" rIns="68544"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4" tIns="34289" rIns="68544"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4" tIns="34289" rIns="68544"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57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4" tIns="34289" rIns="68544"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4" tIns="34289" rIns="68544"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4" tIns="34289" rIns="68544"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3"/>
            <a:ext cx="2057400" cy="273844"/>
          </a:xfrm>
          <a:prstGeom prst="rect">
            <a:avLst/>
          </a:prstGeom>
        </p:spPr>
        <p:txBody>
          <a:bodyPr lIns="68580" tIns="34290" rIns="68580" bIns="34290"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3"/>
            <a:ext cx="3086100" cy="273844"/>
          </a:xfrm>
          <a:prstGeom prst="rect">
            <a:avLst/>
          </a:prstGeom>
        </p:spPr>
        <p:txBody>
          <a:bodyPr lIns="68580" tIns="34290" rIns="68580" bIns="34290"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8F6B3370-F4C4-4888-9FEE-5C8F3E953480}" type="slidenum">
              <a:rPr lang="en-US" altLang="zh-CN" kern="0" smtClean="0"/>
            </a:fld>
            <a:endParaRPr lang="en-US" altLang="zh-CN" kern="0"/>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6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4" tIns="34289" rIns="68544"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4" tIns="34289" rIns="68544"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4" tIns="34289" rIns="68544"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32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1" tIns="34289" rIns="68541"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1" tIns="34289" rIns="68541"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1" tIns="34289" rIns="68541"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8F6B3370-F4C4-4888-9FEE-5C8F3E953480}" type="slidenum">
              <a:rPr lang="en-US" altLang="zh-CN" kern="0" smtClean="0"/>
            </a:fld>
            <a:endParaRPr lang="en-US" altLang="zh-CN" kern="0"/>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58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1" tIns="34289" rIns="68541"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1" tIns="34289" rIns="68541"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1" tIns="34289" rIns="68541"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8F6B3370-F4C4-4888-9FEE-5C8F3E953480}" type="slidenum">
              <a:rPr lang="en-US" altLang="zh-CN" kern="0" smtClean="0"/>
            </a:fld>
            <a:endParaRPr lang="en-US" altLang="zh-CN" kern="0"/>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33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1" tIns="34289" rIns="68541"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1" tIns="34289" rIns="68541"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1" tIns="34289" rIns="68541"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59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1" tIns="34289" rIns="68541"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1" tIns="34289" rIns="68541"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1" tIns="34289" rIns="68541"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60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1" tIns="34289" rIns="68541"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1" tIns="34289" rIns="68541"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1" tIns="34289" rIns="68541"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7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1" tIns="34289" rIns="68541"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1" tIns="34289" rIns="68541"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1" tIns="34289" rIns="68541"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34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1" tIns="34289" rIns="68541"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1" tIns="34289" rIns="68541"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1" tIns="34289" rIns="68541"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61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1" tIns="34289" rIns="68541"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1" tIns="34289" rIns="68541"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1" tIns="34289" rIns="68541"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62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1" tIns="34289" rIns="68541"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1" tIns="34289" rIns="68541"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1" tIns="34289" rIns="68541"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3"/>
            <a:ext cx="2057400" cy="273844"/>
          </a:xfrm>
          <a:prstGeom prst="rect">
            <a:avLst/>
          </a:prstGeom>
        </p:spPr>
        <p:txBody>
          <a:bodyPr lIns="68580" tIns="34290" rIns="68580" bIns="34290"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3"/>
            <a:ext cx="3086100" cy="273844"/>
          </a:xfrm>
          <a:prstGeom prst="rect">
            <a:avLst/>
          </a:prstGeom>
        </p:spPr>
        <p:txBody>
          <a:bodyPr lIns="68580" tIns="34290" rIns="68580" bIns="34290"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8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1" tIns="34289" rIns="68541"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1" tIns="34289" rIns="68541"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1" tIns="34289" rIns="68541"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35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1" tIns="34289" rIns="68541"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1" tIns="34289" rIns="68541"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1" tIns="34289" rIns="68541"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63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1" tIns="34289" rIns="68541"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1" tIns="34289" rIns="68541"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1" tIns="34289" rIns="68541"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64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1" tIns="34289" rIns="68541"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1" tIns="34289" rIns="68541"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1" tIns="34289" rIns="68541"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29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1" tIns="34289" rIns="68541"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1" tIns="34289" rIns="68541"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1" tIns="34289" rIns="68541"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36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1" tIns="34289" rIns="68541"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1" tIns="34289" rIns="68541"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1" tIns="34289" rIns="68541"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65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1" tIns="34289" rIns="68541"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1" tIns="34289" rIns="68541"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1" tIns="34289" rIns="68541"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66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1" tIns="34289" rIns="68541"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1" tIns="34289" rIns="68541"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1" tIns="34289" rIns="68541"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30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1" tIns="34289" rIns="68541"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1" tIns="34289" rIns="68541"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1" tIns="34289" rIns="68541"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37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1" tIns="34289" rIns="68541"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1" tIns="34289" rIns="68541"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1" tIns="34289" rIns="68541"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3"/>
            <a:ext cx="2057400" cy="273844"/>
          </a:xfrm>
          <a:prstGeom prst="rect">
            <a:avLst/>
          </a:prstGeom>
        </p:spPr>
        <p:txBody>
          <a:bodyPr lIns="68580" tIns="34290" rIns="68580" bIns="34290"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3"/>
            <a:ext cx="3086100" cy="273844"/>
          </a:xfrm>
          <a:prstGeom prst="rect">
            <a:avLst/>
          </a:prstGeom>
        </p:spPr>
        <p:txBody>
          <a:bodyPr lIns="68580" tIns="34290" rIns="68580" bIns="34290"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67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1" tIns="34289" rIns="68541"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1" tIns="34289" rIns="68541"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1" tIns="34289" rIns="68541"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68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1" tIns="34289" rIns="68541"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1" tIns="34289" rIns="68541"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1" tIns="34289" rIns="68541"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31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1" tIns="34289" rIns="68541"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1" tIns="34289" rIns="68541"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1" tIns="34289" rIns="68541"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38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37" tIns="34289" rIns="68537"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37" tIns="34289" rIns="68537"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37" tIns="34289" rIns="68537"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8F6B3370-F4C4-4888-9FEE-5C8F3E953480}" type="slidenum">
              <a:rPr lang="en-US" altLang="zh-CN" kern="0" smtClean="0"/>
            </a:fld>
            <a:endParaRPr lang="en-US" altLang="zh-CN" kern="0"/>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69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37" tIns="34289" rIns="68537"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37" tIns="34289" rIns="68537"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37" tIns="34289" rIns="68537"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8F6B3370-F4C4-4888-9FEE-5C8F3E953480}" type="slidenum">
              <a:rPr lang="en-US" altLang="zh-CN" kern="0" smtClean="0"/>
            </a:fld>
            <a:endParaRPr lang="en-US" altLang="zh-CN" kern="0"/>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39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37" tIns="34289" rIns="68537"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37" tIns="34289" rIns="68537"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37" tIns="34289" rIns="68537"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70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37" tIns="34289" rIns="68537"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37" tIns="34289" rIns="68537"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37" tIns="34289" rIns="68537"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71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37" tIns="34289" rIns="68537"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37" tIns="34289" rIns="68537"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37" tIns="34289" rIns="68537"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32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37" tIns="34289" rIns="68537"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37" tIns="34289" rIns="68537"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37" tIns="34289" rIns="68537"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40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37" tIns="34289" rIns="68537"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37" tIns="34289" rIns="68537"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37" tIns="34289" rIns="68537"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3"/>
            <a:ext cx="2057400" cy="273844"/>
          </a:xfrm>
          <a:prstGeom prst="rect">
            <a:avLst/>
          </a:prstGeom>
        </p:spPr>
        <p:txBody>
          <a:bodyPr lIns="68580" tIns="34290" rIns="68580" bIns="34290"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3"/>
            <a:ext cx="3086100" cy="273844"/>
          </a:xfrm>
          <a:prstGeom prst="rect">
            <a:avLst/>
          </a:prstGeom>
        </p:spPr>
        <p:txBody>
          <a:bodyPr lIns="68580" tIns="34290" rIns="68580" bIns="34290"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72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37" tIns="34289" rIns="68537"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37" tIns="34289" rIns="68537"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37" tIns="34289" rIns="68537"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73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37" tIns="34289" rIns="68537"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37" tIns="34289" rIns="68537"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37" tIns="34289" rIns="68537"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33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37" tIns="34289" rIns="68537"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37" tIns="34289" rIns="68537"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37" tIns="34289" rIns="68537"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41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37" tIns="34289" rIns="68537"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37" tIns="34289" rIns="68537"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37" tIns="34289" rIns="68537"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74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37" tIns="34289" rIns="68537"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37" tIns="34289" rIns="68537"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37" tIns="34289" rIns="68537"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75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37" tIns="34289" rIns="68537"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37" tIns="34289" rIns="68537"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37" tIns="34289" rIns="68537"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34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37" tIns="34289" rIns="68537"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37" tIns="34289" rIns="68537"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37" tIns="34289" rIns="68537"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42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37" tIns="34289" rIns="68537"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37" tIns="34289" rIns="68537"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37" tIns="34289" rIns="68537"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76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37" tIns="34289" rIns="68537"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37" tIns="34289" rIns="68537"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37" tIns="34289" rIns="68537"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77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37" tIns="34289" rIns="68537"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37" tIns="34289" rIns="68537"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37" tIns="34289" rIns="68537"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3"/>
            <a:ext cx="2057400" cy="273844"/>
          </a:xfrm>
          <a:prstGeom prst="rect">
            <a:avLst/>
          </a:prstGeom>
        </p:spPr>
        <p:txBody>
          <a:bodyPr lIns="68580" tIns="34290" rIns="68580" bIns="34290"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3"/>
            <a:ext cx="3086100" cy="273844"/>
          </a:xfrm>
          <a:prstGeom prst="rect">
            <a:avLst/>
          </a:prstGeom>
        </p:spPr>
        <p:txBody>
          <a:bodyPr lIns="68580" tIns="34290" rIns="68580" bIns="34290"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35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37" tIns="34289" rIns="68537"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37" tIns="34289" rIns="68537"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37" tIns="34289" rIns="68537"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43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37" tIns="34289" rIns="68537"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37" tIns="34289" rIns="68537"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37" tIns="34289" rIns="68537"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78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37" tIns="34289" rIns="68537"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37" tIns="34289" rIns="68537"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37" tIns="34289" rIns="68537"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79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37" tIns="34289" rIns="68537"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37" tIns="34289" rIns="68537"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37" tIns="34289" rIns="68537"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36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37" tIns="34289" rIns="68537"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37" tIns="34289" rIns="68537"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37" tIns="34289" rIns="68537"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33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3"/>
            <a:ext cx="2057400" cy="273844"/>
          </a:xfrm>
          <a:prstGeom prst="rect">
            <a:avLst/>
          </a:prstGeom>
        </p:spPr>
        <p:txBody>
          <a:bodyPr lIns="68580" tIns="34290" rIns="68580" bIns="34290"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3"/>
            <a:ext cx="3086100" cy="273844"/>
          </a:xfrm>
          <a:prstGeom prst="rect">
            <a:avLst/>
          </a:prstGeom>
        </p:spPr>
        <p:txBody>
          <a:bodyPr lIns="68580" tIns="34290" rIns="68580" bIns="34290"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3"/>
            <a:ext cx="2057400" cy="273844"/>
          </a:xfrm>
          <a:prstGeom prst="rect">
            <a:avLst/>
          </a:prstGeom>
        </p:spPr>
        <p:txBody>
          <a:bodyPr lIns="68580" tIns="34290" rIns="68580" bIns="34290"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3"/>
            <a:ext cx="3086100" cy="273844"/>
          </a:xfrm>
          <a:prstGeom prst="rect">
            <a:avLst/>
          </a:prstGeom>
        </p:spPr>
        <p:txBody>
          <a:bodyPr lIns="68580" tIns="34290" rIns="68580" bIns="34290"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3"/>
            <a:ext cx="2057400" cy="273844"/>
          </a:xfrm>
          <a:prstGeom prst="rect">
            <a:avLst/>
          </a:prstGeom>
        </p:spPr>
        <p:txBody>
          <a:bodyPr lIns="68580" tIns="34290" rIns="68580" bIns="34290"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3"/>
            <a:ext cx="3086100" cy="273844"/>
          </a:xfrm>
          <a:prstGeom prst="rect">
            <a:avLst/>
          </a:prstGeom>
        </p:spPr>
        <p:txBody>
          <a:bodyPr lIns="68580" tIns="34290" rIns="68580" bIns="34290"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内页">
    <p:spTree>
      <p:nvGrpSpPr>
        <p:cNvPr id="1" name=""/>
        <p:cNvGrpSpPr/>
        <p:nvPr/>
      </p:nvGrpSpPr>
      <p:grpSpPr>
        <a:xfrm>
          <a:off x="0" y="0"/>
          <a:ext cx="0" cy="0"/>
          <a:chOff x="0" y="0"/>
          <a:chExt cx="0" cy="0"/>
        </a:xfrm>
      </p:grpSpPr>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3"/>
            <a:ext cx="2057400" cy="273844"/>
          </a:xfrm>
          <a:prstGeom prst="rect">
            <a:avLst/>
          </a:prstGeom>
        </p:spPr>
        <p:txBody>
          <a:bodyPr lIns="68580" tIns="34290" rIns="68580" bIns="34290"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3"/>
            <a:ext cx="3086100" cy="273844"/>
          </a:xfrm>
          <a:prstGeom prst="rect">
            <a:avLst/>
          </a:prstGeom>
        </p:spPr>
        <p:txBody>
          <a:bodyPr lIns="68580" tIns="34290" rIns="68580" bIns="34290"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3"/>
            <a:ext cx="2057400" cy="273844"/>
          </a:xfrm>
          <a:prstGeom prst="rect">
            <a:avLst/>
          </a:prstGeom>
        </p:spPr>
        <p:txBody>
          <a:bodyPr lIns="68580" tIns="34290" rIns="68580" bIns="34290"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3"/>
            <a:ext cx="3086100" cy="273844"/>
          </a:xfrm>
          <a:prstGeom prst="rect">
            <a:avLst/>
          </a:prstGeom>
        </p:spPr>
        <p:txBody>
          <a:bodyPr lIns="68580" tIns="34290" rIns="68580" bIns="34290"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3"/>
            <a:ext cx="2057400" cy="273844"/>
          </a:xfrm>
          <a:prstGeom prst="rect">
            <a:avLst/>
          </a:prstGeom>
        </p:spPr>
        <p:txBody>
          <a:bodyPr lIns="68580" tIns="34290" rIns="68580" bIns="34290"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3"/>
            <a:ext cx="3086100" cy="273844"/>
          </a:xfrm>
          <a:prstGeom prst="rect">
            <a:avLst/>
          </a:prstGeom>
        </p:spPr>
        <p:txBody>
          <a:bodyPr lIns="68580" tIns="34290" rIns="68580" bIns="34290"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3"/>
            <a:ext cx="2057400" cy="273844"/>
          </a:xfrm>
          <a:prstGeom prst="rect">
            <a:avLst/>
          </a:prstGeom>
        </p:spPr>
        <p:txBody>
          <a:bodyPr lIns="68580" tIns="34290" rIns="68580" bIns="34290"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3"/>
            <a:ext cx="3086100" cy="273844"/>
          </a:xfrm>
          <a:prstGeom prst="rect">
            <a:avLst/>
          </a:prstGeom>
        </p:spPr>
        <p:txBody>
          <a:bodyPr lIns="68580" tIns="34290" rIns="68580" bIns="34290"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3"/>
            <a:ext cx="2057400" cy="273844"/>
          </a:xfrm>
          <a:prstGeom prst="rect">
            <a:avLst/>
          </a:prstGeom>
        </p:spPr>
        <p:txBody>
          <a:bodyPr lIns="68580" tIns="34290" rIns="68580" bIns="34290"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3"/>
            <a:ext cx="3086100" cy="273844"/>
          </a:xfrm>
          <a:prstGeom prst="rect">
            <a:avLst/>
          </a:prstGeom>
        </p:spPr>
        <p:txBody>
          <a:bodyPr lIns="68580" tIns="34290" rIns="68580" bIns="34290"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3"/>
            <a:ext cx="2057400" cy="273844"/>
          </a:xfrm>
          <a:prstGeom prst="rect">
            <a:avLst/>
          </a:prstGeom>
        </p:spPr>
        <p:txBody>
          <a:bodyPr lIns="68580" tIns="34290" rIns="68580" bIns="34290"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3"/>
            <a:ext cx="3086100" cy="273844"/>
          </a:xfrm>
          <a:prstGeom prst="rect">
            <a:avLst/>
          </a:prstGeom>
        </p:spPr>
        <p:txBody>
          <a:bodyPr lIns="68580" tIns="34290" rIns="68580" bIns="34290"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3"/>
            <a:ext cx="2057400" cy="273844"/>
          </a:xfrm>
          <a:prstGeom prst="rect">
            <a:avLst/>
          </a:prstGeom>
        </p:spPr>
        <p:txBody>
          <a:bodyPr lIns="68580" tIns="34290" rIns="68580" bIns="34290"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3"/>
            <a:ext cx="3086100" cy="273844"/>
          </a:xfrm>
          <a:prstGeom prst="rect">
            <a:avLst/>
          </a:prstGeom>
        </p:spPr>
        <p:txBody>
          <a:bodyPr lIns="68580" tIns="34290" rIns="68580" bIns="34290"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3"/>
            <a:ext cx="2057400" cy="273844"/>
          </a:xfrm>
          <a:prstGeom prst="rect">
            <a:avLst/>
          </a:prstGeom>
        </p:spPr>
        <p:txBody>
          <a:bodyPr lIns="68580" tIns="34290" rIns="68580" bIns="34290"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3"/>
            <a:ext cx="3086100" cy="273844"/>
          </a:xfrm>
          <a:prstGeom prst="rect">
            <a:avLst/>
          </a:prstGeom>
        </p:spPr>
        <p:txBody>
          <a:bodyPr lIns="68580" tIns="34290" rIns="68580" bIns="34290"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3"/>
            <a:ext cx="2057400" cy="273844"/>
          </a:xfrm>
          <a:prstGeom prst="rect">
            <a:avLst/>
          </a:prstGeom>
        </p:spPr>
        <p:txBody>
          <a:bodyPr lIns="68580" tIns="34290" rIns="68580" bIns="34290"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3"/>
            <a:ext cx="3086100" cy="273844"/>
          </a:xfrm>
          <a:prstGeom prst="rect">
            <a:avLst/>
          </a:prstGeom>
        </p:spPr>
        <p:txBody>
          <a:bodyPr lIns="68580" tIns="34290" rIns="68580" bIns="34290"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3"/>
            <a:ext cx="2057400" cy="273844"/>
          </a:xfrm>
          <a:prstGeom prst="rect">
            <a:avLst/>
          </a:prstGeom>
        </p:spPr>
        <p:txBody>
          <a:bodyPr lIns="68580" tIns="34290" rIns="68580" bIns="34290"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3"/>
            <a:ext cx="3086100" cy="273844"/>
          </a:xfrm>
          <a:prstGeom prst="rect">
            <a:avLst/>
          </a:prstGeom>
        </p:spPr>
        <p:txBody>
          <a:bodyPr lIns="68580" tIns="34290" rIns="68580" bIns="34290"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457200" y="4683919"/>
            <a:ext cx="2133600" cy="357188"/>
          </a:xfrm>
          <a:prstGeom prst="rect">
            <a:avLst/>
          </a:prstGeom>
        </p:spPr>
        <p:txBody>
          <a:bodyPr lIns="68580" tIns="34290" rIns="68580" bIns="34290"/>
          <a:lstStyle>
            <a:lvl1pPr>
              <a:defRPr>
                <a:ea typeface="黑体" panose="02010609060101010101" charset="-122"/>
              </a:defRPr>
            </a:lvl1pPr>
          </a:lstStyle>
          <a:p>
            <a:pPr defTabSz="685800" eaLnBrk="0" fontAlgn="base" hangingPunct="0">
              <a:spcBef>
                <a:spcPct val="0"/>
              </a:spcBef>
              <a:spcAft>
                <a:spcPct val="0"/>
              </a:spcAft>
            </a:pPr>
            <a:endParaRPr lang="zh-CN" altLang="en-US" sz="900" kern="0">
              <a:solidFill>
                <a:srgbClr val="898989"/>
              </a:solidFill>
            </a:endParaRPr>
          </a:p>
        </p:txBody>
      </p:sp>
      <p:sp>
        <p:nvSpPr>
          <p:cNvPr id="3" name="页脚占位符 2"/>
          <p:cNvSpPr>
            <a:spLocks noGrp="1"/>
          </p:cNvSpPr>
          <p:nvPr>
            <p:ph type="ftr" sz="quarter" idx="11"/>
            <p:custDataLst>
              <p:tags r:id="rId3"/>
            </p:custDataLst>
          </p:nvPr>
        </p:nvSpPr>
        <p:spPr>
          <a:xfrm>
            <a:off x="3124200" y="4683919"/>
            <a:ext cx="2895600" cy="357188"/>
          </a:xfrm>
          <a:prstGeom prst="rect">
            <a:avLst/>
          </a:prstGeom>
        </p:spPr>
        <p:txBody>
          <a:bodyPr lIns="68580" tIns="34290" rIns="68580" bIns="34290"/>
          <a:lstStyle>
            <a:lvl1pPr>
              <a:defRPr>
                <a:ea typeface="黑体" panose="02010609060101010101" charset="-122"/>
              </a:defRPr>
            </a:lvl1pPr>
          </a:lstStyle>
          <a:p>
            <a:pPr algn="ctr" defTabSz="685800" eaLnBrk="0" fontAlgn="base" hangingPunct="0">
              <a:spcBef>
                <a:spcPct val="0"/>
              </a:spcBef>
              <a:spcAft>
                <a:spcPct val="0"/>
              </a:spcAft>
            </a:pPr>
            <a:endParaRPr lang="zh-CN" altLang="en-US" sz="900" kern="0">
              <a:solidFill>
                <a:srgbClr val="898989"/>
              </a:solidFill>
            </a:endParaRPr>
          </a:p>
        </p:txBody>
      </p:sp>
      <p:sp>
        <p:nvSpPr>
          <p:cNvPr id="4" name="灯片编号占位符 3"/>
          <p:cNvSpPr>
            <a:spLocks noGrp="1"/>
          </p:cNvSpPr>
          <p:nvPr>
            <p:ph type="sldNum" sz="quarter" idx="12"/>
            <p:custDataLst>
              <p:tags r:id="rId4"/>
            </p:custDataLst>
          </p:nvPr>
        </p:nvSpPr>
        <p:spPr>
          <a:xfrm>
            <a:off x="6553200" y="4683919"/>
            <a:ext cx="2133600" cy="357188"/>
          </a:xfrm>
          <a:prstGeom prst="rect">
            <a:avLst/>
          </a:prstGeom>
        </p:spPr>
        <p:txBody>
          <a:bodyPr lIns="68580" tIns="34290" rIns="68580" bIns="34290"/>
          <a:lstStyle>
            <a:lvl1pPr>
              <a:defRPr>
                <a:ea typeface="黑体" panose="02010609060101010101" charset="-122"/>
              </a:defRPr>
            </a:lvl1pPr>
          </a:lstStyle>
          <a:p>
            <a:pPr algn="r" defTabSz="685800" fontAlgn="base">
              <a:spcBef>
                <a:spcPct val="0"/>
              </a:spcBef>
              <a:spcAft>
                <a:spcPct val="0"/>
              </a:spcAft>
            </a:pPr>
            <a:fld id="{8F6B3370-F4C4-4888-9FEE-5C8F3E953480}" type="slidenum">
              <a:rPr lang="zh-CN" altLang="en-US" sz="900" kern="0" smtClean="0">
                <a:solidFill>
                  <a:srgbClr val="898989"/>
                </a:solidFill>
              </a:rPr>
            </a:fld>
            <a:endParaRPr lang="zh-CN" altLang="en-US" sz="900" kern="0">
              <a:solidFill>
                <a:srgbClr val="898989"/>
              </a:solidFill>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3"/>
            <a:ext cx="2057400" cy="273844"/>
          </a:xfrm>
          <a:prstGeom prst="rect">
            <a:avLst/>
          </a:prstGeom>
        </p:spPr>
        <p:txBody>
          <a:bodyPr lIns="68580" tIns="34290" rIns="68580" bIns="34290"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3"/>
            <a:ext cx="3086100" cy="273844"/>
          </a:xfrm>
          <a:prstGeom prst="rect">
            <a:avLst/>
          </a:prstGeom>
        </p:spPr>
        <p:txBody>
          <a:bodyPr lIns="68580" tIns="34290" rIns="68580" bIns="34290"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3"/>
            <a:ext cx="2057400" cy="273844"/>
          </a:xfrm>
          <a:prstGeom prst="rect">
            <a:avLst/>
          </a:prstGeom>
        </p:spPr>
        <p:txBody>
          <a:bodyPr lIns="68580" tIns="34290" rIns="68580" bIns="34290"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3"/>
            <a:ext cx="3086100" cy="273844"/>
          </a:xfrm>
          <a:prstGeom prst="rect">
            <a:avLst/>
          </a:prstGeom>
        </p:spPr>
        <p:txBody>
          <a:bodyPr lIns="68580" tIns="34290" rIns="68580" bIns="34290"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3"/>
            <a:ext cx="2057400" cy="273844"/>
          </a:xfrm>
          <a:prstGeom prst="rect">
            <a:avLst/>
          </a:prstGeom>
        </p:spPr>
        <p:txBody>
          <a:bodyPr lIns="68580" tIns="34290" rIns="68580" bIns="34290"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3"/>
            <a:ext cx="3086100" cy="273844"/>
          </a:xfrm>
          <a:prstGeom prst="rect">
            <a:avLst/>
          </a:prstGeom>
        </p:spPr>
        <p:txBody>
          <a:bodyPr lIns="68580" tIns="34290" rIns="68580" bIns="34290"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68" tIns="34289" rIns="68568"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68" tIns="34289" rIns="68568"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68" tIns="34289" rIns="68568"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8F6B3370-F4C4-4888-9FEE-5C8F3E953480}" type="slidenum">
              <a:rPr lang="en-US" altLang="zh-CN" kern="0" smtClean="0"/>
            </a:fld>
            <a:endParaRPr lang="en-US" altLang="zh-CN" kern="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68" tIns="34289" rIns="68568"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68" tIns="34289" rIns="68568"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68" tIns="34289" rIns="68568"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8F6B3370-F4C4-4888-9FEE-5C8F3E953480}" type="slidenum">
              <a:rPr lang="en-US" altLang="zh-CN" kern="0" smtClean="0"/>
            </a:fld>
            <a:endParaRPr lang="en-US" altLang="zh-CN" kern="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68" tIns="34289" rIns="68568"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68" tIns="34289" rIns="68568"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68" tIns="34289" rIns="68568"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68" tIns="34289" rIns="68568"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68" tIns="34289" rIns="68568"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68" tIns="34289" rIns="68568"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68" tIns="34289" rIns="68568"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68" tIns="34289" rIns="68568"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68" tIns="34289" rIns="68568"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68" tIns="34289" rIns="68568"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68" tIns="34289" rIns="68568"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68" tIns="34289" rIns="68568"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68" tIns="34289" rIns="68568"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68" tIns="34289" rIns="68568"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68" tIns="34289" rIns="68568"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clipArtAndTx">
  <p:cSld name="标题，剪贴画与文本">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7200" y="205979"/>
            <a:ext cx="8229600" cy="857250"/>
          </a:xfrm>
          <a:prstGeom prst="rect">
            <a:avLst/>
          </a:prstGeom>
        </p:spPr>
        <p:txBody>
          <a:bodyPr lIns="68580" tIns="34290" rIns="68580" bIns="34290"/>
          <a:lstStyle>
            <a:lvl1pPr>
              <a:defRPr>
                <a:ea typeface="黑体" panose="02010609060101010101" charset="-122"/>
              </a:defRPr>
            </a:lvl1pPr>
          </a:lstStyle>
          <a:p>
            <a:r>
              <a:rPr lang="zh-CN" altLang="en-US" smtClean="0"/>
              <a:t>单击此处编辑母版标题样式</a:t>
            </a:r>
            <a:endParaRPr lang="zh-CN" altLang="en-US"/>
          </a:p>
        </p:txBody>
      </p:sp>
      <p:sp>
        <p:nvSpPr>
          <p:cNvPr id="3" name="联机映像占位符 2"/>
          <p:cNvSpPr>
            <a:spLocks noGrp="1"/>
          </p:cNvSpPr>
          <p:nvPr>
            <p:ph type="clipArt" sz="half" idx="1" hasCustomPrompt="1"/>
            <p:custDataLst>
              <p:tags r:id="rId3"/>
            </p:custDataLst>
          </p:nvPr>
        </p:nvSpPr>
        <p:spPr>
          <a:xfrm>
            <a:off x="628650" y="1369219"/>
            <a:ext cx="3886200" cy="3263504"/>
          </a:xfrm>
          <a:prstGeom prst="rect">
            <a:avLst/>
          </a:prstGeom>
        </p:spPr>
        <p:txBody>
          <a:bodyPr lIns="68580" tIns="34290" rIns="68580" bIns="34290"/>
          <a:lstStyle>
            <a:lvl1pPr>
              <a:defRPr>
                <a:ea typeface="黑体" panose="02010609060101010101" charset="-122"/>
              </a:defRPr>
            </a:lvl1pPr>
          </a:lstStyle>
          <a:p>
            <a:r>
              <a:rPr lang="zh-CN" altLang="en-US"/>
              <a:t>单击图标添加剪 贴画</a:t>
            </a:r>
            <a:endParaRPr lang="zh-CN" altLang="en-US"/>
          </a:p>
        </p:txBody>
      </p:sp>
      <p:sp>
        <p:nvSpPr>
          <p:cNvPr id="4" name="文本占位符 3"/>
          <p:cNvSpPr>
            <a:spLocks noGrp="1"/>
          </p:cNvSpPr>
          <p:nvPr>
            <p:ph type="body" sz="half" idx="2"/>
            <p:custDataLst>
              <p:tags r:id="rId4"/>
            </p:custDataLst>
          </p:nvPr>
        </p:nvSpPr>
        <p:spPr>
          <a:xfrm>
            <a:off x="4629150" y="1369219"/>
            <a:ext cx="3886200" cy="3263504"/>
          </a:xfrm>
          <a:prstGeom prst="rect">
            <a:avLst/>
          </a:prstGeom>
        </p:spPr>
        <p:txBody>
          <a:bodyPr lIns="68580" tIns="34290" rIns="68580" bIns="34290"/>
          <a:lstStyle>
            <a:lvl1pPr>
              <a:defRPr>
                <a:ea typeface="黑体" panose="02010609060101010101" charset="-122"/>
              </a:defRPr>
            </a:lvl1pPr>
            <a:lvl2pPr>
              <a:defRPr>
                <a:ea typeface="黑体" panose="02010609060101010101" charset="-122"/>
              </a:defRPr>
            </a:lvl2pPr>
            <a:lvl3pPr>
              <a:defRPr>
                <a:ea typeface="黑体" panose="02010609060101010101" charset="-122"/>
              </a:defRPr>
            </a:lvl3pPr>
            <a:lvl4pPr>
              <a:defRPr>
                <a:ea typeface="黑体" panose="02010609060101010101" charset="-122"/>
              </a:defRPr>
            </a:lvl4pPr>
            <a:lvl5pPr>
              <a:defRPr>
                <a:ea typeface="黑体" panose="02010609060101010101" charset="-122"/>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5"/>
            </p:custDataLst>
          </p:nvPr>
        </p:nvSpPr>
        <p:spPr>
          <a:xfrm>
            <a:off x="457200" y="4683919"/>
            <a:ext cx="2133600" cy="357188"/>
          </a:xfrm>
          <a:prstGeom prst="rect">
            <a:avLst/>
          </a:prstGeom>
        </p:spPr>
        <p:txBody>
          <a:bodyPr lIns="68580" tIns="34290" rIns="68580" bIns="34290"/>
          <a:lstStyle>
            <a:lvl1pPr>
              <a:defRPr>
                <a:ea typeface="黑体" panose="02010609060101010101" charset="-122"/>
              </a:defRPr>
            </a:lvl1pPr>
          </a:lstStyle>
          <a:p>
            <a:pPr defTabSz="685800" eaLnBrk="0" fontAlgn="base" hangingPunct="0">
              <a:spcBef>
                <a:spcPct val="0"/>
              </a:spcBef>
              <a:spcAft>
                <a:spcPct val="0"/>
              </a:spcAft>
            </a:pPr>
            <a:endParaRPr lang="zh-CN" altLang="en-US" sz="900" kern="0">
              <a:solidFill>
                <a:srgbClr val="898989"/>
              </a:solidFill>
            </a:endParaRPr>
          </a:p>
        </p:txBody>
      </p:sp>
      <p:sp>
        <p:nvSpPr>
          <p:cNvPr id="6" name="页脚占位符 5"/>
          <p:cNvSpPr>
            <a:spLocks noGrp="1"/>
          </p:cNvSpPr>
          <p:nvPr>
            <p:ph type="ftr" sz="quarter" idx="11"/>
            <p:custDataLst>
              <p:tags r:id="rId6"/>
            </p:custDataLst>
          </p:nvPr>
        </p:nvSpPr>
        <p:spPr>
          <a:xfrm>
            <a:off x="3124200" y="4683919"/>
            <a:ext cx="2895600" cy="357188"/>
          </a:xfrm>
          <a:prstGeom prst="rect">
            <a:avLst/>
          </a:prstGeom>
        </p:spPr>
        <p:txBody>
          <a:bodyPr lIns="68580" tIns="34290" rIns="68580" bIns="34290"/>
          <a:lstStyle>
            <a:lvl1pPr>
              <a:defRPr>
                <a:ea typeface="黑体" panose="02010609060101010101" charset="-122"/>
              </a:defRPr>
            </a:lvl1pPr>
          </a:lstStyle>
          <a:p>
            <a:pPr algn="ctr" defTabSz="685800" eaLnBrk="0" fontAlgn="base" hangingPunct="0">
              <a:spcBef>
                <a:spcPct val="0"/>
              </a:spcBef>
              <a:spcAft>
                <a:spcPct val="0"/>
              </a:spcAft>
            </a:pPr>
            <a:endParaRPr lang="zh-CN" altLang="en-US" sz="900" kern="0">
              <a:solidFill>
                <a:srgbClr val="898989"/>
              </a:solidFill>
            </a:endParaRPr>
          </a:p>
        </p:txBody>
      </p:sp>
      <p:sp>
        <p:nvSpPr>
          <p:cNvPr id="7" name="灯片编号占位符 6"/>
          <p:cNvSpPr>
            <a:spLocks noGrp="1"/>
          </p:cNvSpPr>
          <p:nvPr>
            <p:ph type="sldNum" sz="quarter" idx="12"/>
            <p:custDataLst>
              <p:tags r:id="rId7"/>
            </p:custDataLst>
          </p:nvPr>
        </p:nvSpPr>
        <p:spPr>
          <a:xfrm>
            <a:off x="6553200" y="4683919"/>
            <a:ext cx="2133600" cy="357188"/>
          </a:xfrm>
          <a:prstGeom prst="rect">
            <a:avLst/>
          </a:prstGeom>
        </p:spPr>
        <p:txBody>
          <a:bodyPr lIns="68580" tIns="34290" rIns="68580" bIns="34290"/>
          <a:lstStyle>
            <a:lvl1pPr>
              <a:defRPr>
                <a:ea typeface="黑体" panose="02010609060101010101" charset="-122"/>
              </a:defRPr>
            </a:lvl1pPr>
          </a:lstStyle>
          <a:p>
            <a:pPr algn="r" defTabSz="685800" fontAlgn="base">
              <a:spcBef>
                <a:spcPct val="0"/>
              </a:spcBef>
              <a:spcAft>
                <a:spcPct val="0"/>
              </a:spcAft>
            </a:pPr>
            <a:fld id="{8F6B3370-F4C4-4888-9FEE-5C8F3E953480}" type="slidenum">
              <a:rPr lang="zh-CN" altLang="en-US" sz="900" kern="0" smtClean="0">
                <a:solidFill>
                  <a:srgbClr val="898989"/>
                </a:solidFill>
              </a:rPr>
            </a:fld>
            <a:endParaRPr lang="zh-CN" altLang="en-US" sz="900" kern="0">
              <a:solidFill>
                <a:srgbClr val="898989"/>
              </a:solidFill>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68" tIns="34289" rIns="68568"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68" tIns="34289" rIns="68568"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68" tIns="34289" rIns="68568"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68" tIns="34289" rIns="68568"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68" tIns="34289" rIns="68568"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68" tIns="34289" rIns="68568"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68" tIns="34289" rIns="68568"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68" tIns="34289" rIns="68568"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68" tIns="34289" rIns="68568"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68" tIns="34289" rIns="68568"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68" tIns="34289" rIns="68568"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68" tIns="34289" rIns="68568"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68" tIns="34289" rIns="68568"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68" tIns="34289" rIns="68568"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68" tIns="34289" rIns="68568"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68" tIns="34289" rIns="68568"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68" tIns="34289" rIns="68568"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68" tIns="34289" rIns="68568"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9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68" tIns="34289" rIns="68568"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68" tIns="34289" rIns="68568"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68" tIns="34289" rIns="68568"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68" tIns="34289" rIns="68568"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68" tIns="34289" rIns="68568"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68" tIns="34289" rIns="68568"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68" tIns="34289" rIns="68568"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68" tIns="34289" rIns="68568"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68" tIns="34289" rIns="68568"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68" tIns="34289" rIns="68568"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68" tIns="34289" rIns="68568"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68" tIns="34289" rIns="68568"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0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68" tIns="34289" rIns="68568"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68" tIns="34289" rIns="68568"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68" tIns="34289" rIns="68568"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68" tIns="34289" rIns="68568"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68" tIns="34289" rIns="68568"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68" tIns="34289" rIns="68568"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68" tIns="34289" rIns="68568"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68" tIns="34289" rIns="68568"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68" tIns="34289" rIns="68568"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68" tIns="34289" rIns="68568"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68" tIns="34289" rIns="68568"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68" tIns="34289" rIns="68568"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68" tIns="34289" rIns="68568"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68" tIns="34289" rIns="68568"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68" tIns="34289" rIns="68568"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7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16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4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9" tIns="34289" rIns="68559"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9" tIns="34289" rIns="68559"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9" tIns="34289" rIns="68559"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8F6B3370-F4C4-4888-9FEE-5C8F3E953480}" type="slidenum">
              <a:rPr lang="en-US" altLang="zh-CN" kern="0" smtClean="0"/>
            </a:fld>
            <a:endParaRPr lang="en-US" altLang="zh-CN" kern="0"/>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9" tIns="34289" rIns="68559"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9" tIns="34289" rIns="68559"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9" tIns="34289" rIns="68559"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8F6B3370-F4C4-4888-9FEE-5C8F3E953480}" type="slidenum">
              <a:rPr lang="en-US" altLang="zh-CN" kern="0" smtClean="0"/>
            </a:fld>
            <a:endParaRPr lang="en-US" altLang="zh-CN" kern="0"/>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5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9" tIns="34289" rIns="68559"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9" tIns="34289" rIns="68559"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9" tIns="34289" rIns="68559"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9" tIns="34289" rIns="68559"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9" tIns="34289" rIns="68559"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9" tIns="34289" rIns="68559"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9" tIns="34289" rIns="68559"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9" tIns="34289" rIns="68559"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9" tIns="34289" rIns="68559"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5_标题和内容">
    <p:spTree>
      <p:nvGrpSpPr>
        <p:cNvPr id="1" name=""/>
        <p:cNvGrpSpPr/>
        <p:nvPr/>
      </p:nvGrpSpPr>
      <p:grpSpPr>
        <a:xfrm>
          <a:off x="0" y="0"/>
          <a:ext cx="0" cy="0"/>
          <a:chOff x="0" y="0"/>
          <a:chExt cx="0" cy="0"/>
        </a:xfrm>
      </p:grpSpPr>
      <p:sp>
        <p:nvSpPr>
          <p:cNvPr id="2" name="矩形 1"/>
          <p:cNvSpPr/>
          <p:nvPr>
            <p:custDataLst>
              <p:tags r:id="rId2"/>
            </p:custDataLst>
          </p:nvPr>
        </p:nvSpPr>
        <p:spPr bwMode="auto">
          <a:xfrm>
            <a:off x="0" y="5109210"/>
            <a:ext cx="9144000" cy="57150"/>
          </a:xfrm>
          <a:prstGeom prst="rect">
            <a:avLst/>
          </a:prstGeom>
          <a:solidFill>
            <a:srgbClr val="706460"/>
          </a:solidFill>
          <a:ln>
            <a:noFill/>
          </a:ln>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55" tIns="34277" rIns="68555" bIns="34277" numCol="1" anchor="t" anchorCtr="0" compatLnSpc="1"/>
          <a:lstStyle/>
          <a:p>
            <a:pPr defTabSz="685800" eaLnBrk="0" fontAlgn="base" hangingPunct="0">
              <a:spcBef>
                <a:spcPct val="0"/>
              </a:spcBef>
              <a:spcAft>
                <a:spcPct val="0"/>
              </a:spcAft>
            </a:pPr>
            <a:endParaRPr lang="zh-CN" altLang="en-US" sz="1400" kern="0">
              <a:solidFill>
                <a:prstClr val="black"/>
              </a:solidFill>
            </a:endParaRP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2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9" tIns="34289" rIns="68559"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9" tIns="34289" rIns="68559"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9" tIns="34289" rIns="68559"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6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9" tIns="34289" rIns="68559"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9" tIns="34289" rIns="68559"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9" tIns="34289" rIns="68559"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9" tIns="34289" rIns="68559"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9" tIns="34289" rIns="68559"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9" tIns="34289" rIns="68559"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9" tIns="34289" rIns="68559"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9" tIns="34289" rIns="68559"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9" tIns="34289" rIns="68559"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3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9" tIns="34289" rIns="68559"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9" tIns="34289" rIns="68559"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9" tIns="34289" rIns="68559"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7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9" tIns="34289" rIns="68559"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9" tIns="34289" rIns="68559"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9" tIns="34289" rIns="68559"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9" tIns="34289" rIns="68559"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9" tIns="34289" rIns="68559"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9" tIns="34289" rIns="68559"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9" tIns="34289" rIns="68559"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9" tIns="34289" rIns="68559"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9" tIns="34289" rIns="68559"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4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9" tIns="34289" rIns="68559"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9" tIns="34289" rIns="68559"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9" tIns="34289" rIns="68559"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9" tIns="34289" rIns="68559"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9" tIns="34289" rIns="68559"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9" tIns="34289" rIns="68559"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空白">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9" tIns="34289" rIns="68559"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9" tIns="34289" rIns="68559"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9" tIns="34289" rIns="68559"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9" tIns="34289" rIns="68559"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9" tIns="34289" rIns="68559"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9" tIns="34289" rIns="68559"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5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9" tIns="34289" rIns="68559"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9" tIns="34289" rIns="68559"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9" tIns="34289" rIns="68559"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9" tIns="34289" rIns="68559"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9" tIns="34289" rIns="68559"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9" tIns="34289" rIns="68559"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9" tIns="34289" rIns="68559"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9" tIns="34289" rIns="68559"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9" tIns="34289" rIns="68559"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9" tIns="34289" rIns="68559"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9" tIns="34289" rIns="68559"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9" tIns="34289" rIns="68559"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6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9" tIns="34289" rIns="68559" bIns="34289" rtlCol="0" anchor="ctr"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9" tIns="34289" rIns="68559" bIns="34289" rtlCol="0" anchor="ctr" anchorCtr="0">
            <a:noAutofit/>
          </a:bodyPr>
          <a:lstStyle>
            <a:defPPr>
              <a:defRPr lang="zh-CN"/>
            </a:defPPr>
            <a:lvl1pPr marL="0" indent="0" algn="ctr" defTabSz="685800"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9" tIns="34289" rIns="68559" bIns="34289" numCol="1" anchor="ctr" anchorCtr="0" compatLnSpc="1">
            <a:noAutofit/>
          </a:bodyPr>
          <a:lstStyle>
            <a:defPPr>
              <a:defRPr lang="zh-CN"/>
            </a:defPPr>
            <a:lvl1pPr marL="0" indent="0" algn="r" defTabSz="685800"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80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2" tIns="34289" rIns="68552"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2" tIns="34289" rIns="68552"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2" tIns="34289" rIns="68552"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8F6B3370-F4C4-4888-9FEE-5C8F3E953480}" type="slidenum">
              <a:rPr lang="en-US" altLang="zh-CN" kern="0" smtClean="0"/>
            </a:fld>
            <a:endParaRPr lang="en-US" altLang="zh-CN" kern="0"/>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2" tIns="34289" rIns="68552"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2" tIns="34289" rIns="68552"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2" tIns="34289" rIns="68552"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8F6B3370-F4C4-4888-9FEE-5C8F3E953480}" type="slidenum">
              <a:rPr lang="en-US" altLang="zh-CN" kern="0" smtClean="0"/>
            </a:fld>
            <a:endParaRPr lang="en-US" altLang="zh-CN" kern="0"/>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1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2" tIns="34289" rIns="68552"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2" tIns="34289" rIns="68552"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2" tIns="34289" rIns="68552"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23"/>
            <a:ext cx="8139178" cy="331473"/>
          </a:xfrm>
          <a:prstGeom prst="rect">
            <a:avLst/>
          </a:prstGeom>
        </p:spPr>
        <p:txBody>
          <a:bodyPr vert="horz" wrap="square" lIns="67628" tIns="35243" rIns="67628" bIns="35243" rtlCol="0" anchor="ctr" anchorCtr="0">
            <a:normAutofit/>
          </a:bodyPr>
          <a:lstStyle>
            <a:lvl1pPr marL="0" marR="0" lvl="0" algn="l" defTabSz="685800" rtl="0" eaLnBrk="1" fontAlgn="auto" latinLnBrk="0" hangingPunct="1">
              <a:lnSpc>
                <a:spcPct val="100000"/>
              </a:lnSpc>
              <a:buNone/>
              <a:defRPr kumimoji="0" lang="zh-CN" altLang="en-US" sz="1800" b="1" i="0" u="none" strike="noStrike" kern="1200" cap="none" spc="150" normalizeH="0" baseline="0" noProof="1">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lang="zh-CN" altLang="en-US" smtClean="0">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a:xfrm>
            <a:off x="659807" y="4762375"/>
            <a:ext cx="2025000" cy="237600"/>
          </a:xfrm>
          <a:prstGeom prst="rect">
            <a:avLst/>
          </a:prstGeom>
        </p:spPr>
        <p:txBody>
          <a:bodyPr wrap="square" lIns="68580" tIns="34290" rIns="68580" bIns="34290">
            <a:normAutofit/>
          </a:bodyPr>
          <a:lstStyle>
            <a:lvl1pPr>
              <a:defRPr>
                <a:latin typeface="Arial" panose="020B0604020202020204" pitchFamily="34" charset="0"/>
                <a:ea typeface="微软雅黑" panose="020B0503020204020204" pitchFamily="34" charset="-122"/>
              </a:defRPr>
            </a:lvl1pPr>
          </a:lstStyle>
          <a:p>
            <a:pPr defTabSz="685800" eaLnBrk="0" fontAlgn="base" hangingPunct="0">
              <a:spcBef>
                <a:spcPct val="0"/>
              </a:spcBef>
              <a:spcAft>
                <a:spcPct val="0"/>
              </a:spcAft>
            </a:pPr>
            <a:endParaRPr lang="zh-CN" altLang="en-US" sz="900" kern="0">
              <a:solidFill>
                <a:srgbClr val="898989"/>
              </a:solidFill>
            </a:endParaRPr>
          </a:p>
        </p:txBody>
      </p:sp>
      <p:sp>
        <p:nvSpPr>
          <p:cNvPr id="4" name="页脚占位符 3"/>
          <p:cNvSpPr>
            <a:spLocks noGrp="1"/>
          </p:cNvSpPr>
          <p:nvPr>
            <p:ph type="ftr" sz="quarter" idx="11"/>
            <p:custDataLst>
              <p:tags r:id="rId4"/>
            </p:custDataLst>
          </p:nvPr>
        </p:nvSpPr>
        <p:spPr>
          <a:xfrm>
            <a:off x="3087000" y="4762375"/>
            <a:ext cx="2970000" cy="237600"/>
          </a:xfrm>
          <a:prstGeom prst="rect">
            <a:avLst/>
          </a:prstGeom>
        </p:spPr>
        <p:txBody>
          <a:bodyPr wrap="square" lIns="68580" tIns="34290" rIns="68580" bIns="34290">
            <a:normAutofit/>
          </a:bodyPr>
          <a:lstStyle>
            <a:lvl1pPr>
              <a:defRPr>
                <a:latin typeface="Arial" panose="020B0604020202020204" pitchFamily="34" charset="0"/>
                <a:ea typeface="微软雅黑" panose="020B0503020204020204" pitchFamily="34" charset="-122"/>
              </a:defRPr>
            </a:lvl1pPr>
          </a:lstStyle>
          <a:p>
            <a:pPr algn="ctr" defTabSz="685800" eaLnBrk="0" fontAlgn="base" hangingPunct="0">
              <a:spcBef>
                <a:spcPct val="0"/>
              </a:spcBef>
              <a:spcAft>
                <a:spcPct val="0"/>
              </a:spcAft>
            </a:pPr>
            <a:endParaRPr lang="zh-CN" altLang="en-US" sz="900" kern="0">
              <a:solidFill>
                <a:srgbClr val="898989"/>
              </a:solidFill>
            </a:endParaRPr>
          </a:p>
        </p:txBody>
      </p:sp>
      <p:sp>
        <p:nvSpPr>
          <p:cNvPr id="5" name="灯片编号占位符 4"/>
          <p:cNvSpPr>
            <a:spLocks noGrp="1"/>
          </p:cNvSpPr>
          <p:nvPr>
            <p:ph type="sldNum" sz="quarter" idx="12"/>
            <p:custDataLst>
              <p:tags r:id="rId5"/>
            </p:custDataLst>
          </p:nvPr>
        </p:nvSpPr>
        <p:spPr>
          <a:xfrm>
            <a:off x="6457950" y="4762375"/>
            <a:ext cx="2025000" cy="237600"/>
          </a:xfrm>
          <a:prstGeom prst="rect">
            <a:avLst/>
          </a:prstGeom>
        </p:spPr>
        <p:txBody>
          <a:bodyPr wrap="square" lIns="68580" tIns="34290" rIns="68580" bIns="34290">
            <a:normAutofit/>
          </a:bodyPr>
          <a:lstStyle>
            <a:lvl1pPr>
              <a:defRPr>
                <a:latin typeface="Arial" panose="020B0604020202020204" pitchFamily="34" charset="0"/>
                <a:ea typeface="微软雅黑" panose="020B0503020204020204" pitchFamily="34" charset="-122"/>
              </a:defRPr>
            </a:lvl1pPr>
          </a:lstStyle>
          <a:p>
            <a:pPr algn="r" defTabSz="685800" fontAlgn="base">
              <a:spcBef>
                <a:spcPct val="0"/>
              </a:spcBef>
              <a:spcAft>
                <a:spcPct val="0"/>
              </a:spcAft>
            </a:pPr>
            <a:fld id="{8F6B3370-F4C4-4888-9FEE-5C8F3E953480}" type="slidenum">
              <a:rPr lang="zh-CN" altLang="en-US" sz="900" kern="0" smtClean="0">
                <a:solidFill>
                  <a:srgbClr val="898989"/>
                </a:solidFill>
              </a:rPr>
            </a:fld>
            <a:endParaRPr lang="zh-CN" altLang="en-US" sz="900" kern="0">
              <a:solidFill>
                <a:srgbClr val="898989"/>
              </a:solidFill>
            </a:endParaRP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2" tIns="34289" rIns="68552"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2" tIns="34289" rIns="68552"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2" tIns="34289" rIns="68552"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8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2" tIns="34289" rIns="68552"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2" tIns="34289" rIns="68552"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2" tIns="34289" rIns="68552"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7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2" tIns="34289" rIns="68552"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2" tIns="34289" rIns="68552"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2" tIns="34289" rIns="68552"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F07BDBFC-8CBD-4FD1-B39D-6499AF04D2BD}" type="slidenum">
              <a:rPr lang="en-US" altLang="zh-CN" kern="0" smtClean="0"/>
            </a:fld>
            <a:endParaRPr lang="en-US" altLang="zh-CN" kern="0"/>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2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2" tIns="34289" rIns="68552"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2" tIns="34289" rIns="68552"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2" tIns="34289" rIns="68552"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2" tIns="34289" rIns="68552"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2" tIns="34289" rIns="68552"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2" tIns="34289" rIns="68552"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40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2" tIns="34289" rIns="68552"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2" tIns="34289" rIns="68552"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2" tIns="34289" rIns="68552"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8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2" tIns="34289" rIns="68552"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2" tIns="34289" rIns="68552"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2" tIns="34289" rIns="68552"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0824CA86-1902-4217-A9DC-4FC41A116E2C}" type="slidenum">
              <a:rPr lang="en-US" altLang="zh-CN" kern="0" smtClean="0"/>
            </a:fld>
            <a:endParaRPr lang="en-US" altLang="zh-CN" kern="0"/>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3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2" tIns="34289" rIns="68552"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2" tIns="34289" rIns="68552"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2" tIns="34289" rIns="68552"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41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2" tIns="34289" rIns="68552"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2" tIns="34289" rIns="68552"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2" tIns="34289" rIns="68552"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42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2" tIns="34289" rIns="68552"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2" tIns="34289" rIns="68552"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2" tIns="34289" rIns="68552"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8650" y="273844"/>
            <a:ext cx="7886700" cy="994172"/>
          </a:xfrm>
          <a:prstGeom prst="rect">
            <a:avLst/>
          </a:prstGeom>
        </p:spPr>
        <p:txBody>
          <a:bodyPr lIns="68580" tIns="34290" rIns="68580" bIns="34290"/>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28650" y="1369219"/>
            <a:ext cx="3886200" cy="3263504"/>
          </a:xfrm>
          <a:prstGeom prst="rect">
            <a:avLst/>
          </a:prstGeom>
        </p:spPr>
        <p:txBody>
          <a:bodyPr lIns="68580" tIns="34290" rIns="68580" bIns="3429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4629150" y="1369219"/>
            <a:ext cx="3886200" cy="3263504"/>
          </a:xfrm>
          <a:prstGeom prst="rect">
            <a:avLst/>
          </a:prstGeom>
        </p:spPr>
        <p:txBody>
          <a:bodyPr lIns="68580" tIns="34290" rIns="68580" bIns="3429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5"/>
            </p:custDataLst>
          </p:nvPr>
        </p:nvSpPr>
        <p:spPr>
          <a:xfrm>
            <a:off x="628650" y="4767263"/>
            <a:ext cx="2057400" cy="273844"/>
          </a:xfrm>
          <a:prstGeom prst="rect">
            <a:avLst/>
          </a:prstGeom>
        </p:spPr>
        <p:txBody>
          <a:bodyPr lIns="68580" tIns="34290" rIns="68580" bIns="34290"/>
          <a:lstStyle/>
          <a:p>
            <a:pPr defTabSz="685800" eaLnBrk="0" fontAlgn="base" hangingPunct="0">
              <a:spcBef>
                <a:spcPct val="0"/>
              </a:spcBef>
              <a:spcAft>
                <a:spcPct val="0"/>
              </a:spcAft>
            </a:pPr>
            <a:endParaRPr lang="zh-CN" altLang="en-US" sz="900" kern="0">
              <a:solidFill>
                <a:srgbClr val="898989"/>
              </a:solidFill>
            </a:endParaRPr>
          </a:p>
        </p:txBody>
      </p:sp>
      <p:sp>
        <p:nvSpPr>
          <p:cNvPr id="6" name="页脚占位符 5"/>
          <p:cNvSpPr>
            <a:spLocks noGrp="1"/>
          </p:cNvSpPr>
          <p:nvPr>
            <p:ph type="ftr" sz="quarter" idx="11"/>
            <p:custDataLst>
              <p:tags r:id="rId6"/>
            </p:custDataLst>
          </p:nvPr>
        </p:nvSpPr>
        <p:spPr>
          <a:xfrm>
            <a:off x="3028950" y="4767263"/>
            <a:ext cx="3086100" cy="273844"/>
          </a:xfrm>
          <a:prstGeom prst="rect">
            <a:avLst/>
          </a:prstGeom>
        </p:spPr>
        <p:txBody>
          <a:bodyPr lIns="68580" tIns="34290" rIns="68580" bIns="34290"/>
          <a:lstStyle/>
          <a:p>
            <a:pPr algn="ctr" defTabSz="685800" eaLnBrk="0" fontAlgn="base" hangingPunct="0">
              <a:spcBef>
                <a:spcPct val="0"/>
              </a:spcBef>
              <a:spcAft>
                <a:spcPct val="0"/>
              </a:spcAft>
            </a:pPr>
            <a:endParaRPr lang="zh-CN" altLang="en-US" sz="900" kern="0">
              <a:solidFill>
                <a:srgbClr val="898989"/>
              </a:solidFill>
            </a:endParaRPr>
          </a:p>
        </p:txBody>
      </p:sp>
      <p:sp>
        <p:nvSpPr>
          <p:cNvPr id="7" name="灯片编号占位符 6"/>
          <p:cNvSpPr>
            <a:spLocks noGrp="1"/>
          </p:cNvSpPr>
          <p:nvPr>
            <p:ph type="sldNum" sz="quarter" idx="12"/>
            <p:custDataLst>
              <p:tags r:id="rId7"/>
            </p:custDataLst>
          </p:nvPr>
        </p:nvSpPr>
        <p:spPr>
          <a:xfrm>
            <a:off x="6457950" y="4767263"/>
            <a:ext cx="2057400" cy="273844"/>
          </a:xfrm>
          <a:prstGeom prst="rect">
            <a:avLst/>
          </a:prstGeom>
        </p:spPr>
        <p:txBody>
          <a:bodyPr lIns="68580" tIns="34290" rIns="68580" bIns="34290"/>
          <a:lstStyle/>
          <a:p>
            <a:pPr algn="r" defTabSz="685800" fontAlgn="base">
              <a:spcBef>
                <a:spcPct val="0"/>
              </a:spcBef>
              <a:spcAft>
                <a:spcPct val="0"/>
              </a:spcAft>
            </a:pPr>
            <a:fld id="{8F6B3370-F4C4-4888-9FEE-5C8F3E953480}" type="slidenum">
              <a:rPr lang="zh-CN" altLang="en-US" sz="900" kern="0">
                <a:solidFill>
                  <a:srgbClr val="898989"/>
                </a:solidFill>
              </a:rPr>
            </a:fld>
            <a:endParaRPr lang="zh-CN" altLang="en-US" sz="900" kern="0">
              <a:solidFill>
                <a:srgbClr val="898989"/>
              </a:solidFill>
            </a:endParaRP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9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2" tIns="34289" rIns="68552"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2" tIns="34289" rIns="68552"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2" tIns="34289" rIns="68552"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C6D67561-0845-4F5D-A91F-71ACA4FBE6EE}" type="slidenum">
              <a:rPr lang="en-US" altLang="zh-CN" kern="0" smtClean="0"/>
            </a:fld>
            <a:endParaRPr lang="en-US" altLang="zh-CN" kern="0"/>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4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2" tIns="34289" rIns="68552"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2" tIns="34289" rIns="68552"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2" tIns="34289" rIns="68552"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43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2" tIns="34289" rIns="68552"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2" tIns="34289" rIns="68552"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2" tIns="34289" rIns="68552"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44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2" tIns="34289" rIns="68552"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2" tIns="34289" rIns="68552"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2" tIns="34289" rIns="68552"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0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2" tIns="34289" rIns="68552"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2" tIns="34289" rIns="68552"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2" tIns="34289" rIns="68552"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E2C91668-C2F7-4302-A681-4B216D7D9F18}" type="slidenum">
              <a:rPr lang="en-US" altLang="zh-CN" kern="0" smtClean="0"/>
            </a:fld>
            <a:endParaRPr lang="en-US" altLang="zh-CN" kern="0"/>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5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2" tIns="34289" rIns="68552"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2" tIns="34289" rIns="68552"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2" tIns="34289" rIns="68552"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45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2" tIns="34289" rIns="68552"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2" tIns="34289" rIns="68552"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2" tIns="34289" rIns="68552"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46_标题和内容">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2" tIns="34289" rIns="68552"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2" tIns="34289" rIns="68552"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2" tIns="34289" rIns="68552"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1_节标题">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52" tIns="34289" rIns="68552"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52" tIns="34289" rIns="68552"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52" tIns="34289" rIns="68552"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1E3D702B-292A-4B20-9881-DA8E1C8A2C68}" type="slidenum">
              <a:rPr lang="en-US" altLang="zh-CN" kern="0" smtClean="0"/>
            </a:fld>
            <a:endParaRPr lang="en-US" altLang="zh-CN" kern="0"/>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6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4"/>
            <a:ext cx="2057400" cy="273844"/>
          </a:xfrm>
          <a:prstGeom prst="rect">
            <a:avLst/>
          </a:prstGeom>
        </p:spPr>
        <p:txBody>
          <a:bodyPr lIns="68544" tIns="34289" rIns="68544" bIns="34289" rtlCol="0" anchor="ctr" anchorCtr="0">
            <a:noAutofit/>
          </a:bodyPr>
          <a:lstStyle>
            <a:defPPr>
              <a:defRPr lang="zh-CN"/>
            </a:defPPr>
            <a:lvl1pPr marL="0" indent="0" algn="l"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3" name="Footer Placeholder 4"/>
          <p:cNvSpPr>
            <a:spLocks noGrp="1"/>
          </p:cNvSpPr>
          <p:nvPr>
            <p:ph type="ftr" sz="quarter" idx="11"/>
          </p:nvPr>
        </p:nvSpPr>
        <p:spPr>
          <a:xfrm>
            <a:off x="3028950" y="4767264"/>
            <a:ext cx="3086100" cy="273844"/>
          </a:xfrm>
          <a:prstGeom prst="rect">
            <a:avLst/>
          </a:prstGeom>
        </p:spPr>
        <p:txBody>
          <a:bodyPr lIns="68544" tIns="34289" rIns="68544" bIns="34289" rtlCol="0" anchor="ctr" anchorCtr="0">
            <a:noAutofit/>
          </a:bodyPr>
          <a:lstStyle>
            <a:defPPr>
              <a:defRPr lang="zh-CN"/>
            </a:defPPr>
            <a:lvl1pPr marL="0" indent="0" algn="ctr" defTabSz="685165" rtl="0" eaLnBrk="0" fontAlgn="base" hangingPunct="0">
              <a:lnSpc>
                <a:spcPct val="100000"/>
              </a:lnSpc>
              <a:spcBef>
                <a:spcPct val="0"/>
              </a:spcBef>
              <a:spcAft>
                <a:spcPct val="0"/>
              </a:spcAft>
              <a:buClrTx/>
              <a:buSzTx/>
              <a:buFontTx/>
              <a:buNone/>
              <a:defRPr kumimoji="0" lang="zh-CN" altLang="en-US" sz="900" b="0" i="0" u="none" baseline="0">
                <a:solidFill>
                  <a:schemeClr val="tx1">
                    <a:tint val="75000"/>
                  </a:schemeClr>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endParaRPr kern="0">
              <a:solidFill>
                <a:srgbClr val="898989"/>
              </a:solidFill>
            </a:endParaRPr>
          </a:p>
        </p:txBody>
      </p:sp>
      <p:sp>
        <p:nvSpPr>
          <p:cNvPr id="4" name="Slide Number Placeholder 5"/>
          <p:cNvSpPr>
            <a:spLocks noGrp="1"/>
          </p:cNvSpPr>
          <p:nvPr>
            <p:ph type="sldNum" sz="quarter" idx="12"/>
          </p:nvPr>
        </p:nvSpPr>
        <p:spPr>
          <a:xfrm>
            <a:off x="6457950" y="4767264"/>
            <a:ext cx="2057400" cy="273844"/>
          </a:xfrm>
          <a:prstGeom prst="rect">
            <a:avLst/>
          </a:prstGeom>
        </p:spPr>
        <p:txBody>
          <a:bodyPr lIns="68544" tIns="34289" rIns="68544" bIns="34289" numCol="1" anchor="ctr" anchorCtr="0" compatLnSpc="1">
            <a:noAutofit/>
          </a:bodyPr>
          <a:lstStyle>
            <a:defPPr>
              <a:defRPr lang="zh-CN"/>
            </a:defPPr>
            <a:lvl1pPr marL="0" indent="0" algn="r" defTabSz="685165" rtl="0" eaLnBrk="0" fontAlgn="base" hangingPunct="0">
              <a:lnSpc>
                <a:spcPct val="100000"/>
              </a:lnSpc>
              <a:spcBef>
                <a:spcPct val="0"/>
              </a:spcBef>
              <a:spcAft>
                <a:spcPct val="0"/>
              </a:spcAft>
              <a:buClrTx/>
              <a:buSzTx/>
              <a:buFontTx/>
              <a:buNone/>
              <a:defRPr kumimoji="0" lang="zh-CN" altLang="en-US" sz="900" b="0" i="0" u="none" baseline="0">
                <a:solidFill>
                  <a:srgbClr val="898989"/>
                </a:solidFill>
                <a:latin typeface="Calibri" panose="020F0502020204030204" pitchFamily="34" charset="0"/>
                <a:ea typeface="宋体" panose="02010600030101010101" pitchFamily="2" charset="-122"/>
              </a:defRPr>
            </a:lvl1pPr>
            <a:lvl2pPr marL="342900"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2pPr>
            <a:lvl3pPr marL="6851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3pPr>
            <a:lvl4pPr marL="10280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4pPr>
            <a:lvl5pPr marL="1370965" indent="0" algn="l" defTabSz="685165"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Calibri" panose="020F0502020204030204" pitchFamily="34" charset="0"/>
                <a:ea typeface="宋体" panose="02010600030101010101" pitchFamily="2" charset="-122"/>
              </a:defRPr>
            </a:lvl5pPr>
          </a:lstStyle>
          <a:p>
            <a:pPr eaLnBrk="1" hangingPunct="1"/>
            <a:fld id="{8F6B3370-F4C4-4888-9FEE-5C8F3E953480}" type="slidenum">
              <a:rPr lang="en-US" altLang="zh-CN" kern="0" smtClean="0"/>
            </a:fld>
            <a:endParaRPr lang="en-US" altLang="zh-CN" kern="0"/>
          </a:p>
        </p:txBody>
      </p:sp>
    </p:spTree>
  </p:cSld>
  <p:clrMapOvr>
    <a:masterClrMapping/>
  </p:clrMapOvr>
  <p:transition/>
</p:sldLayout>
</file>

<file path=ppt/slideMasters/_rels/slideMaster1.xml.rels><?xml version="1.0" encoding="UTF-8" standalone="yes"?>
<Relationships xmlns="http://schemas.openxmlformats.org/package/2006/relationships"><Relationship Id="rId99" Type="http://schemas.openxmlformats.org/officeDocument/2006/relationships/slideLayout" Target="../slideLayouts/slideLayout99.xml"/><Relationship Id="rId98" Type="http://schemas.openxmlformats.org/officeDocument/2006/relationships/slideLayout" Target="../slideLayouts/slideLayout98.xml"/><Relationship Id="rId97" Type="http://schemas.openxmlformats.org/officeDocument/2006/relationships/slideLayout" Target="../slideLayouts/slideLayout97.xml"/><Relationship Id="rId96" Type="http://schemas.openxmlformats.org/officeDocument/2006/relationships/slideLayout" Target="../slideLayouts/slideLayout96.xml"/><Relationship Id="rId95" Type="http://schemas.openxmlformats.org/officeDocument/2006/relationships/slideLayout" Target="../slideLayouts/slideLayout95.xml"/><Relationship Id="rId94" Type="http://schemas.openxmlformats.org/officeDocument/2006/relationships/slideLayout" Target="../slideLayouts/slideLayout94.xml"/><Relationship Id="rId93" Type="http://schemas.openxmlformats.org/officeDocument/2006/relationships/slideLayout" Target="../slideLayouts/slideLayout93.xml"/><Relationship Id="rId92" Type="http://schemas.openxmlformats.org/officeDocument/2006/relationships/slideLayout" Target="../slideLayouts/slideLayout92.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 Type="http://schemas.openxmlformats.org/officeDocument/2006/relationships/slideLayout" Target="../slideLayouts/slideLayout9.xml"/><Relationship Id="rId89" Type="http://schemas.openxmlformats.org/officeDocument/2006/relationships/slideLayout" Target="../slideLayouts/slideLayout89.xml"/><Relationship Id="rId88" Type="http://schemas.openxmlformats.org/officeDocument/2006/relationships/slideLayout" Target="../slideLayouts/slideLayout88.xml"/><Relationship Id="rId87" Type="http://schemas.openxmlformats.org/officeDocument/2006/relationships/slideLayout" Target="../slideLayouts/slideLayout87.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80" Type="http://schemas.openxmlformats.org/officeDocument/2006/relationships/slideLayout" Target="../slideLayouts/slideLayout80.xml"/><Relationship Id="rId8" Type="http://schemas.openxmlformats.org/officeDocument/2006/relationships/slideLayout" Target="../slideLayouts/slideLayout8.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7" Type="http://schemas.openxmlformats.org/officeDocument/2006/relationships/slideLayout" Target="../slideLayouts/slideLayout7.xml"/><Relationship Id="rId69" Type="http://schemas.openxmlformats.org/officeDocument/2006/relationships/slideLayout" Target="../slideLayouts/slideLayout69.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0" Type="http://schemas.openxmlformats.org/officeDocument/2006/relationships/slideLayout" Target="../slideLayouts/slideLayout60.xml"/><Relationship Id="rId6" Type="http://schemas.openxmlformats.org/officeDocument/2006/relationships/slideLayout" Target="../slideLayouts/slideLayout6.xml"/><Relationship Id="rId59" Type="http://schemas.openxmlformats.org/officeDocument/2006/relationships/slideLayout" Target="../slideLayouts/slideLayout59.xml"/><Relationship Id="rId58" Type="http://schemas.openxmlformats.org/officeDocument/2006/relationships/slideLayout" Target="../slideLayouts/slideLayout58.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0" Type="http://schemas.openxmlformats.org/officeDocument/2006/relationships/theme" Target="../theme/theme1.xml"/><Relationship Id="rId17" Type="http://schemas.openxmlformats.org/officeDocument/2006/relationships/slideLayout" Target="../slideLayouts/slideLayout17.xml"/><Relationship Id="rId169" Type="http://schemas.openxmlformats.org/officeDocument/2006/relationships/image" Target="file:///D:\qq&#25991;&#20214;\712321467\Image\C2C\Image2\%7b75232B38-A165-1FB7-499C-2E1C792CACB5%7d.png" TargetMode="External"/><Relationship Id="rId168" Type="http://schemas.openxmlformats.org/officeDocument/2006/relationships/image" Target="../media/image3.png"/><Relationship Id="rId167" Type="http://schemas.openxmlformats.org/officeDocument/2006/relationships/tags" Target="../tags/tag23.xml"/><Relationship Id="rId166" Type="http://schemas.openxmlformats.org/officeDocument/2006/relationships/image" Target="../media/image2.jpeg"/><Relationship Id="rId165" Type="http://schemas.openxmlformats.org/officeDocument/2006/relationships/tags" Target="../tags/tag22.xml"/><Relationship Id="rId164" Type="http://schemas.openxmlformats.org/officeDocument/2006/relationships/slideLayout" Target="../slideLayouts/slideLayout164.xml"/><Relationship Id="rId163" Type="http://schemas.openxmlformats.org/officeDocument/2006/relationships/slideLayout" Target="../slideLayouts/slideLayout163.xml"/><Relationship Id="rId162" Type="http://schemas.openxmlformats.org/officeDocument/2006/relationships/slideLayout" Target="../slideLayouts/slideLayout162.xml"/><Relationship Id="rId161" Type="http://schemas.openxmlformats.org/officeDocument/2006/relationships/slideLayout" Target="../slideLayouts/slideLayout161.xml"/><Relationship Id="rId160" Type="http://schemas.openxmlformats.org/officeDocument/2006/relationships/slideLayout" Target="../slideLayouts/slideLayout160.xml"/><Relationship Id="rId16" Type="http://schemas.openxmlformats.org/officeDocument/2006/relationships/slideLayout" Target="../slideLayouts/slideLayout16.xml"/><Relationship Id="rId159" Type="http://schemas.openxmlformats.org/officeDocument/2006/relationships/slideLayout" Target="../slideLayouts/slideLayout159.xml"/><Relationship Id="rId158" Type="http://schemas.openxmlformats.org/officeDocument/2006/relationships/slideLayout" Target="../slideLayouts/slideLayout158.xml"/><Relationship Id="rId157" Type="http://schemas.openxmlformats.org/officeDocument/2006/relationships/slideLayout" Target="../slideLayouts/slideLayout157.xml"/><Relationship Id="rId156" Type="http://schemas.openxmlformats.org/officeDocument/2006/relationships/slideLayout" Target="../slideLayouts/slideLayout156.xml"/><Relationship Id="rId155" Type="http://schemas.openxmlformats.org/officeDocument/2006/relationships/slideLayout" Target="../slideLayouts/slideLayout155.xml"/><Relationship Id="rId154" Type="http://schemas.openxmlformats.org/officeDocument/2006/relationships/slideLayout" Target="../slideLayouts/slideLayout154.xml"/><Relationship Id="rId153" Type="http://schemas.openxmlformats.org/officeDocument/2006/relationships/slideLayout" Target="../slideLayouts/slideLayout153.xml"/><Relationship Id="rId152" Type="http://schemas.openxmlformats.org/officeDocument/2006/relationships/slideLayout" Target="../slideLayouts/slideLayout152.xml"/><Relationship Id="rId151" Type="http://schemas.openxmlformats.org/officeDocument/2006/relationships/slideLayout" Target="../slideLayouts/slideLayout151.xml"/><Relationship Id="rId150" Type="http://schemas.openxmlformats.org/officeDocument/2006/relationships/slideLayout" Target="../slideLayouts/slideLayout150.xml"/><Relationship Id="rId15" Type="http://schemas.openxmlformats.org/officeDocument/2006/relationships/slideLayout" Target="../slideLayouts/slideLayout15.xml"/><Relationship Id="rId149" Type="http://schemas.openxmlformats.org/officeDocument/2006/relationships/slideLayout" Target="../slideLayouts/slideLayout149.xml"/><Relationship Id="rId148" Type="http://schemas.openxmlformats.org/officeDocument/2006/relationships/slideLayout" Target="../slideLayouts/slideLayout148.xml"/><Relationship Id="rId147" Type="http://schemas.openxmlformats.org/officeDocument/2006/relationships/slideLayout" Target="../slideLayouts/slideLayout147.xml"/><Relationship Id="rId146" Type="http://schemas.openxmlformats.org/officeDocument/2006/relationships/slideLayout" Target="../slideLayouts/slideLayout146.xml"/><Relationship Id="rId145" Type="http://schemas.openxmlformats.org/officeDocument/2006/relationships/slideLayout" Target="../slideLayouts/slideLayout145.xml"/><Relationship Id="rId144" Type="http://schemas.openxmlformats.org/officeDocument/2006/relationships/slideLayout" Target="../slideLayouts/slideLayout144.xml"/><Relationship Id="rId143" Type="http://schemas.openxmlformats.org/officeDocument/2006/relationships/slideLayout" Target="../slideLayouts/slideLayout143.xml"/><Relationship Id="rId142" Type="http://schemas.openxmlformats.org/officeDocument/2006/relationships/slideLayout" Target="../slideLayouts/slideLayout142.xml"/><Relationship Id="rId141" Type="http://schemas.openxmlformats.org/officeDocument/2006/relationships/slideLayout" Target="../slideLayouts/slideLayout141.xml"/><Relationship Id="rId140" Type="http://schemas.openxmlformats.org/officeDocument/2006/relationships/slideLayout" Target="../slideLayouts/slideLayout140.xml"/><Relationship Id="rId14" Type="http://schemas.openxmlformats.org/officeDocument/2006/relationships/slideLayout" Target="../slideLayouts/slideLayout14.xml"/><Relationship Id="rId139" Type="http://schemas.openxmlformats.org/officeDocument/2006/relationships/slideLayout" Target="../slideLayouts/slideLayout139.xml"/><Relationship Id="rId138" Type="http://schemas.openxmlformats.org/officeDocument/2006/relationships/slideLayout" Target="../slideLayouts/slideLayout138.xml"/><Relationship Id="rId137" Type="http://schemas.openxmlformats.org/officeDocument/2006/relationships/slideLayout" Target="../slideLayouts/slideLayout137.xml"/><Relationship Id="rId136" Type="http://schemas.openxmlformats.org/officeDocument/2006/relationships/slideLayout" Target="../slideLayouts/slideLayout136.xml"/><Relationship Id="rId135" Type="http://schemas.openxmlformats.org/officeDocument/2006/relationships/slideLayout" Target="../slideLayouts/slideLayout135.xml"/><Relationship Id="rId134" Type="http://schemas.openxmlformats.org/officeDocument/2006/relationships/slideLayout" Target="../slideLayouts/slideLayout134.xml"/><Relationship Id="rId133" Type="http://schemas.openxmlformats.org/officeDocument/2006/relationships/slideLayout" Target="../slideLayouts/slideLayout133.xml"/><Relationship Id="rId132" Type="http://schemas.openxmlformats.org/officeDocument/2006/relationships/slideLayout" Target="../slideLayouts/slideLayout132.xml"/><Relationship Id="rId131" Type="http://schemas.openxmlformats.org/officeDocument/2006/relationships/slideLayout" Target="../slideLayouts/slideLayout131.xml"/><Relationship Id="rId130" Type="http://schemas.openxmlformats.org/officeDocument/2006/relationships/slideLayout" Target="../slideLayouts/slideLayout130.xml"/><Relationship Id="rId13" Type="http://schemas.openxmlformats.org/officeDocument/2006/relationships/slideLayout" Target="../slideLayouts/slideLayout13.xml"/><Relationship Id="rId129" Type="http://schemas.openxmlformats.org/officeDocument/2006/relationships/slideLayout" Target="../slideLayouts/slideLayout129.xml"/><Relationship Id="rId128" Type="http://schemas.openxmlformats.org/officeDocument/2006/relationships/slideLayout" Target="../slideLayouts/slideLayout128.xml"/><Relationship Id="rId127" Type="http://schemas.openxmlformats.org/officeDocument/2006/relationships/slideLayout" Target="../slideLayouts/slideLayout127.xml"/><Relationship Id="rId126" Type="http://schemas.openxmlformats.org/officeDocument/2006/relationships/slideLayout" Target="../slideLayouts/slideLayout126.xml"/><Relationship Id="rId125" Type="http://schemas.openxmlformats.org/officeDocument/2006/relationships/slideLayout" Target="../slideLayouts/slideLayout125.xml"/><Relationship Id="rId124" Type="http://schemas.openxmlformats.org/officeDocument/2006/relationships/slideLayout" Target="../slideLayouts/slideLayout124.xml"/><Relationship Id="rId123" Type="http://schemas.openxmlformats.org/officeDocument/2006/relationships/slideLayout" Target="../slideLayouts/slideLayout123.xml"/><Relationship Id="rId122" Type="http://schemas.openxmlformats.org/officeDocument/2006/relationships/slideLayout" Target="../slideLayouts/slideLayout122.xml"/><Relationship Id="rId121" Type="http://schemas.openxmlformats.org/officeDocument/2006/relationships/slideLayout" Target="../slideLayouts/slideLayout121.xml"/><Relationship Id="rId120" Type="http://schemas.openxmlformats.org/officeDocument/2006/relationships/slideLayout" Target="../slideLayouts/slideLayout120.xml"/><Relationship Id="rId12" Type="http://schemas.openxmlformats.org/officeDocument/2006/relationships/slideLayout" Target="../slideLayouts/slideLayout12.xml"/><Relationship Id="rId119" Type="http://schemas.openxmlformats.org/officeDocument/2006/relationships/slideLayout" Target="../slideLayouts/slideLayout119.xml"/><Relationship Id="rId118" Type="http://schemas.openxmlformats.org/officeDocument/2006/relationships/slideLayout" Target="../slideLayouts/slideLayout118.xml"/><Relationship Id="rId117" Type="http://schemas.openxmlformats.org/officeDocument/2006/relationships/slideLayout" Target="../slideLayouts/slideLayout117.xml"/><Relationship Id="rId116" Type="http://schemas.openxmlformats.org/officeDocument/2006/relationships/slideLayout" Target="../slideLayouts/slideLayout116.xml"/><Relationship Id="rId115" Type="http://schemas.openxmlformats.org/officeDocument/2006/relationships/slideLayout" Target="../slideLayouts/slideLayout115.xml"/><Relationship Id="rId114" Type="http://schemas.openxmlformats.org/officeDocument/2006/relationships/slideLayout" Target="../slideLayouts/slideLayout114.xml"/><Relationship Id="rId113" Type="http://schemas.openxmlformats.org/officeDocument/2006/relationships/slideLayout" Target="../slideLayouts/slideLayout113.xml"/><Relationship Id="rId112" Type="http://schemas.openxmlformats.org/officeDocument/2006/relationships/slideLayout" Target="../slideLayouts/slideLayout112.xml"/><Relationship Id="rId111" Type="http://schemas.openxmlformats.org/officeDocument/2006/relationships/slideLayout" Target="../slideLayouts/slideLayout111.xml"/><Relationship Id="rId110" Type="http://schemas.openxmlformats.org/officeDocument/2006/relationships/slideLayout" Target="../slideLayouts/slideLayout110.xml"/><Relationship Id="rId11" Type="http://schemas.openxmlformats.org/officeDocument/2006/relationships/slideLayout" Target="../slideLayouts/slideLayout11.xml"/><Relationship Id="rId109" Type="http://schemas.openxmlformats.org/officeDocument/2006/relationships/slideLayout" Target="../slideLayouts/slideLayout109.xml"/><Relationship Id="rId108" Type="http://schemas.openxmlformats.org/officeDocument/2006/relationships/slideLayout" Target="../slideLayouts/slideLayout108.xml"/><Relationship Id="rId107" Type="http://schemas.openxmlformats.org/officeDocument/2006/relationships/slideLayout" Target="../slideLayouts/slideLayout107.xml"/><Relationship Id="rId106" Type="http://schemas.openxmlformats.org/officeDocument/2006/relationships/slideLayout" Target="../slideLayouts/slideLayout106.xml"/><Relationship Id="rId105" Type="http://schemas.openxmlformats.org/officeDocument/2006/relationships/slideLayout" Target="../slideLayouts/slideLayout105.xml"/><Relationship Id="rId104" Type="http://schemas.openxmlformats.org/officeDocument/2006/relationships/slideLayout" Target="../slideLayouts/slideLayout104.xml"/><Relationship Id="rId103" Type="http://schemas.openxmlformats.org/officeDocument/2006/relationships/slideLayout" Target="../slideLayouts/slideLayout103.xml"/><Relationship Id="rId102" Type="http://schemas.openxmlformats.org/officeDocument/2006/relationships/slideLayout" Target="../slideLayouts/slideLayout102.xml"/><Relationship Id="rId101" Type="http://schemas.openxmlformats.org/officeDocument/2006/relationships/slideLayout" Target="../slideLayouts/slideLayout101.xml"/><Relationship Id="rId100" Type="http://schemas.openxmlformats.org/officeDocument/2006/relationships/slideLayout" Target="../slideLayouts/slideLayout100.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65"/>
            </p:custDataLst>
          </p:nvPr>
        </p:nvPicPr>
        <p:blipFill>
          <a:blip r:embed="rId166" cstate="email"/>
          <a:stretch>
            <a:fillRect/>
          </a:stretch>
        </p:blipFill>
        <p:spPr>
          <a:xfrm>
            <a:off x="0" y="0"/>
            <a:ext cx="9144000" cy="5143500"/>
          </a:xfrm>
          <a:prstGeom prst="rect">
            <a:avLst/>
          </a:prstGeom>
        </p:spPr>
      </p:pic>
      <p:pic>
        <p:nvPicPr>
          <p:cNvPr id="8" name="图片 1073743875" descr="学科网 zxxk.com"/>
          <p:cNvPicPr>
            <a:picLocks noChangeAspect="1"/>
          </p:cNvPicPr>
          <p:nvPr>
            <p:custDataLst>
              <p:tags r:id="rId167"/>
            </p:custDataLst>
          </p:nvPr>
        </p:nvPicPr>
        <p:blipFill>
          <a:blip r:embed="rId168" r:link="rId169"/>
          <a:stretch>
            <a:fillRect/>
          </a:stretch>
        </p:blipFill>
        <p:spPr>
          <a:xfrm>
            <a:off x="628650" y="273844"/>
            <a:ext cx="7144" cy="7144"/>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 id="2147483788" r:id="rId140"/>
    <p:sldLayoutId id="2147483789" r:id="rId141"/>
    <p:sldLayoutId id="2147483790" r:id="rId142"/>
    <p:sldLayoutId id="2147483791" r:id="rId143"/>
    <p:sldLayoutId id="2147483792" r:id="rId144"/>
    <p:sldLayoutId id="2147483793" r:id="rId145"/>
    <p:sldLayoutId id="2147483794" r:id="rId146"/>
    <p:sldLayoutId id="2147483795" r:id="rId147"/>
    <p:sldLayoutId id="2147483796" r:id="rId148"/>
    <p:sldLayoutId id="2147483797" r:id="rId149"/>
    <p:sldLayoutId id="2147483798" r:id="rId150"/>
    <p:sldLayoutId id="2147483799" r:id="rId151"/>
    <p:sldLayoutId id="2147483800" r:id="rId152"/>
    <p:sldLayoutId id="2147483801" r:id="rId153"/>
    <p:sldLayoutId id="2147483802" r:id="rId154"/>
    <p:sldLayoutId id="2147483803" r:id="rId155"/>
    <p:sldLayoutId id="2147483804" r:id="rId156"/>
    <p:sldLayoutId id="2147483805" r:id="rId157"/>
    <p:sldLayoutId id="2147483806" r:id="rId158"/>
    <p:sldLayoutId id="2147483807" r:id="rId159"/>
    <p:sldLayoutId id="2147483808" r:id="rId160"/>
    <p:sldLayoutId id="2147483809" r:id="rId161"/>
    <p:sldLayoutId id="2147483810" r:id="rId162"/>
    <p:sldLayoutId id="2147483811" r:id="rId163"/>
    <p:sldLayoutId id="2147483812" r:id="rId164"/>
  </p:sldLayoutIdLst>
  <p:transition/>
  <p:txStyles>
    <p:titleStyle>
      <a:lvl1pPr algn="l" defTabSz="514350" rtl="0" eaLnBrk="1" latinLnBrk="0" hangingPunct="1">
        <a:lnSpc>
          <a:spcPct val="90000"/>
        </a:lnSpc>
        <a:spcBef>
          <a:spcPct val="0"/>
        </a:spcBef>
        <a:buNone/>
        <a:defRPr sz="2500" kern="1200">
          <a:solidFill>
            <a:schemeClr val="tx1"/>
          </a:solidFill>
          <a:latin typeface="+mj-lt"/>
          <a:ea typeface="+mj-ea"/>
          <a:cs typeface="+mj-cs"/>
        </a:defRPr>
      </a:lvl1pPr>
    </p:titleStyle>
    <p:bodyStyle>
      <a:lvl1pPr marL="128905" indent="-128905" algn="l" defTabSz="514350" rtl="0" eaLnBrk="1" latinLnBrk="0" hangingPunct="1">
        <a:lnSpc>
          <a:spcPct val="90000"/>
        </a:lnSpc>
        <a:spcBef>
          <a:spcPts val="565"/>
        </a:spcBef>
        <a:buFont typeface="Arial" panose="020B0604020202020204" pitchFamily="34" charset="0"/>
        <a:buChar char="•"/>
        <a:defRPr sz="1600" kern="1200">
          <a:solidFill>
            <a:schemeClr val="tx1"/>
          </a:solidFill>
          <a:latin typeface="+mn-lt"/>
          <a:ea typeface="+mn-ea"/>
          <a:cs typeface="+mn-cs"/>
        </a:defRPr>
      </a:lvl1pPr>
      <a:lvl2pPr marL="386080" indent="-128905" algn="l" defTabSz="514350" rtl="0" eaLnBrk="1" latinLnBrk="0" hangingPunct="1">
        <a:lnSpc>
          <a:spcPct val="90000"/>
        </a:lnSpc>
        <a:spcBef>
          <a:spcPts val="280"/>
        </a:spcBef>
        <a:buFont typeface="Arial" panose="020B0604020202020204" pitchFamily="34" charset="0"/>
        <a:buChar char="•"/>
        <a:defRPr sz="1400" kern="1200">
          <a:solidFill>
            <a:schemeClr val="tx1"/>
          </a:solidFill>
          <a:latin typeface="+mn-lt"/>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sz="1100" kern="1200">
          <a:solidFill>
            <a:schemeClr val="tx1"/>
          </a:soli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sz="1000" kern="1200">
          <a:solidFill>
            <a:schemeClr val="tx1"/>
          </a:soli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sz="1000" kern="1200">
          <a:solidFill>
            <a:schemeClr val="tx1"/>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00"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00"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00"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00" kern="1200">
          <a:solidFill>
            <a:schemeClr val="tx1"/>
          </a:solidFill>
          <a:latin typeface="+mn-lt"/>
          <a:ea typeface="+mn-ea"/>
          <a:cs typeface="+mn-cs"/>
        </a:defRPr>
      </a:lvl9pPr>
    </p:bodyStyle>
    <p:otherStyle>
      <a:defPPr>
        <a:defRPr lang="zh-CN"/>
      </a:defPPr>
      <a:lvl1pPr marL="0" algn="l" defTabSz="514350" rtl="0" eaLnBrk="1" latinLnBrk="0" hangingPunct="1">
        <a:defRPr sz="1000" kern="1200">
          <a:solidFill>
            <a:schemeClr val="tx1"/>
          </a:solidFill>
          <a:latin typeface="+mn-lt"/>
          <a:ea typeface="+mn-ea"/>
          <a:cs typeface="+mn-cs"/>
        </a:defRPr>
      </a:lvl1pPr>
      <a:lvl2pPr marL="257175" algn="l" defTabSz="514350" rtl="0" eaLnBrk="1" latinLnBrk="0" hangingPunct="1">
        <a:defRPr sz="1000" kern="1200">
          <a:solidFill>
            <a:schemeClr val="tx1"/>
          </a:solidFill>
          <a:latin typeface="+mn-lt"/>
          <a:ea typeface="+mn-ea"/>
          <a:cs typeface="+mn-cs"/>
        </a:defRPr>
      </a:lvl2pPr>
      <a:lvl3pPr marL="514350" algn="l" defTabSz="514350" rtl="0" eaLnBrk="1" latinLnBrk="0" hangingPunct="1">
        <a:defRPr sz="1000" kern="1200">
          <a:solidFill>
            <a:schemeClr val="tx1"/>
          </a:solidFill>
          <a:latin typeface="+mn-lt"/>
          <a:ea typeface="+mn-ea"/>
          <a:cs typeface="+mn-cs"/>
        </a:defRPr>
      </a:lvl3pPr>
      <a:lvl4pPr marL="771525" algn="l" defTabSz="514350" rtl="0" eaLnBrk="1" latinLnBrk="0" hangingPunct="1">
        <a:defRPr sz="1000" kern="1200">
          <a:solidFill>
            <a:schemeClr val="tx1"/>
          </a:solidFill>
          <a:latin typeface="+mn-lt"/>
          <a:ea typeface="+mn-ea"/>
          <a:cs typeface="+mn-cs"/>
        </a:defRPr>
      </a:lvl4pPr>
      <a:lvl5pPr marL="1028700" algn="l" defTabSz="514350" rtl="0" eaLnBrk="1" latinLnBrk="0" hangingPunct="1">
        <a:defRPr sz="1000" kern="1200">
          <a:solidFill>
            <a:schemeClr val="tx1"/>
          </a:solidFill>
          <a:latin typeface="+mn-lt"/>
          <a:ea typeface="+mn-ea"/>
          <a:cs typeface="+mn-cs"/>
        </a:defRPr>
      </a:lvl5pPr>
      <a:lvl6pPr marL="1285875" algn="l" defTabSz="514350" rtl="0" eaLnBrk="1" latinLnBrk="0" hangingPunct="1">
        <a:defRPr sz="1000" kern="1200">
          <a:solidFill>
            <a:schemeClr val="tx1"/>
          </a:solidFill>
          <a:latin typeface="+mn-lt"/>
          <a:ea typeface="+mn-ea"/>
          <a:cs typeface="+mn-cs"/>
        </a:defRPr>
      </a:lvl6pPr>
      <a:lvl7pPr marL="1543050" algn="l" defTabSz="514350" rtl="0" eaLnBrk="1" latinLnBrk="0" hangingPunct="1">
        <a:defRPr sz="1000" kern="1200">
          <a:solidFill>
            <a:schemeClr val="tx1"/>
          </a:solidFill>
          <a:latin typeface="+mn-lt"/>
          <a:ea typeface="+mn-ea"/>
          <a:cs typeface="+mn-cs"/>
        </a:defRPr>
      </a:lvl7pPr>
      <a:lvl8pPr marL="1800225" algn="l" defTabSz="514350" rtl="0" eaLnBrk="1" latinLnBrk="0" hangingPunct="1">
        <a:defRPr sz="1000" kern="1200">
          <a:solidFill>
            <a:schemeClr val="tx1"/>
          </a:solidFill>
          <a:latin typeface="+mn-lt"/>
          <a:ea typeface="+mn-ea"/>
          <a:cs typeface="+mn-cs"/>
        </a:defRPr>
      </a:lvl8pPr>
      <a:lvl9pPr marL="2057400" algn="l" defTabSz="514350"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9.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1"/>
          <p:cNvSpPr txBox="1"/>
          <p:nvPr/>
        </p:nvSpPr>
        <p:spPr>
          <a:xfrm>
            <a:off x="0" y="1275636"/>
            <a:ext cx="9144000" cy="842537"/>
          </a:xfrm>
          <a:prstGeom prst="rect">
            <a:avLst/>
          </a:prstGeom>
          <a:noFill/>
          <a:ln w="9525">
            <a:noFill/>
          </a:ln>
        </p:spPr>
        <p:txBody>
          <a:bodyPr wrap="square" lIns="68535" tIns="34289" rIns="68535"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a:r>
              <a:rPr sz="5000" b="1" kern="0" dirty="0">
                <a:solidFill>
                  <a:srgbClr val="FF0000"/>
                </a:solidFill>
                <a:effectLst>
                  <a:outerShdw blurRad="38100" dist="38100" dir="2700000" algn="tl">
                    <a:srgbClr val="000000"/>
                  </a:outerShdw>
                </a:effectLst>
                <a:latin typeface="Times New Roman" panose="02020603050405020304"/>
                <a:ea typeface="微软雅黑" panose="020B0503020204020204" pitchFamily="34" charset="-122"/>
                <a:sym typeface="Times New Roman" panose="02020603050405020304"/>
              </a:rPr>
              <a:t>5.1  社会历史的本质</a:t>
            </a:r>
            <a:endParaRPr sz="5000" b="1" kern="0" dirty="0">
              <a:solidFill>
                <a:srgbClr val="FF0000"/>
              </a:solidFill>
              <a:effectLst>
                <a:outerShdw blurRad="38100" dist="38100" dir="2700000" algn="tl">
                  <a:srgbClr val="000000"/>
                </a:outerShdw>
              </a:effectLst>
              <a:latin typeface="Times New Roman" panose="02020603050405020304"/>
              <a:ea typeface="微软雅黑" panose="020B0503020204020204" pitchFamily="34" charset="-122"/>
              <a:sym typeface="Times New Roman" panose="02020603050405020304"/>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99"/>
          <p:cNvSpPr/>
          <p:nvPr/>
        </p:nvSpPr>
        <p:spPr>
          <a:xfrm>
            <a:off x="186930" y="436977"/>
            <a:ext cx="8370094" cy="4269581"/>
          </a:xfrm>
          <a:prstGeom prst="rect">
            <a:avLst/>
          </a:prstGeom>
          <a:noFill/>
          <a:ln>
            <a:noFill/>
            <a:miter lim="800000"/>
          </a:ln>
        </p:spPr>
        <p:txBody>
          <a:bodyPr lIns="68543" tIns="34289" rIns="68543"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altLang="zh-CN" sz="2100" b="1" kern="0">
                <a:solidFill>
                  <a:prstClr val="black"/>
                </a:solidFill>
                <a:latin typeface="Times New Roman" panose="02020603050405020304"/>
                <a:ea typeface="微软雅黑" panose="020B0503020204020204" pitchFamily="34" charset="-122"/>
                <a:sym typeface="Times New Roman" panose="02020603050405020304"/>
              </a:rPr>
              <a:t>【探究与分享】</a:t>
            </a:r>
            <a:endParaRPr altLang="zh-CN" sz="2100" b="1" kern="0">
              <a:solidFill>
                <a:prstClr val="black"/>
              </a:solidFill>
              <a:latin typeface="Times New Roman" panose="02020603050405020304"/>
              <a:ea typeface="微软雅黑" panose="020B0503020204020204" pitchFamily="34" charset="-122"/>
              <a:sym typeface="Times New Roman" panose="02020603050405020304"/>
            </a:endParaRPr>
          </a:p>
          <a:p>
            <a:pPr eaLnBrk="1" hangingPunct="1"/>
            <a:r>
              <a:rPr altLang="zh-CN" sz="2100" b="1" kern="0">
                <a:solidFill>
                  <a:prstClr val="black"/>
                </a:solidFill>
                <a:latin typeface="Times New Roman" panose="02020603050405020304"/>
                <a:ea typeface="微软雅黑" panose="020B0503020204020204" pitchFamily="34" charset="-122"/>
                <a:sym typeface="Times New Roman" panose="02020603050405020304"/>
              </a:rPr>
              <a:t>材料    2020年是五四运动101周年。每一个历史时代都有自己的高峰，它既是时代的地标，也是通向未来的起点。</a:t>
            </a:r>
            <a:endParaRPr altLang="zh-CN" sz="2100" b="1" kern="0">
              <a:solidFill>
                <a:prstClr val="black"/>
              </a:solidFill>
              <a:latin typeface="Times New Roman" panose="02020603050405020304"/>
              <a:ea typeface="微软雅黑" panose="020B0503020204020204" pitchFamily="34" charset="-122"/>
              <a:sym typeface="Times New Roman" panose="02020603050405020304"/>
            </a:endParaRPr>
          </a:p>
          <a:p>
            <a:pPr eaLnBrk="1" hangingPunct="1"/>
            <a:r>
              <a:rPr altLang="zh-CN" sz="2100" b="1" kern="0">
                <a:solidFill>
                  <a:prstClr val="black"/>
                </a:solidFill>
                <a:latin typeface="Times New Roman" panose="02020603050405020304"/>
                <a:ea typeface="微软雅黑" panose="020B0503020204020204" pitchFamily="34" charset="-122"/>
                <a:sym typeface="Times New Roman" panose="02020603050405020304"/>
              </a:rPr>
              <a:t>五四运动以后，随着马克思主义传入中国，中国共产党成立，以毛泽东同志为主要代表的中国共产党人，把马克思列宁主义基本原理同中国革命具体实践结合起来，创立了毛泽东思想，成功开辟出一条符合中国国情、具有鲜明中国特色的社会主义道路。</a:t>
            </a:r>
            <a:endParaRPr altLang="zh-CN" sz="2100" b="1" kern="0">
              <a:solidFill>
                <a:prstClr val="black"/>
              </a:solidFill>
              <a:latin typeface="Times New Roman" panose="02020603050405020304"/>
              <a:ea typeface="微软雅黑" panose="020B0503020204020204" pitchFamily="34" charset="-122"/>
              <a:sym typeface="Times New Roman" panose="02020603050405020304"/>
            </a:endParaRPr>
          </a:p>
          <a:p>
            <a:pPr eaLnBrk="1" hangingPunct="1"/>
            <a:r>
              <a:rPr altLang="zh-CN" sz="2100" b="1" kern="0">
                <a:solidFill>
                  <a:prstClr val="black"/>
                </a:solidFill>
                <a:latin typeface="Times New Roman" panose="02020603050405020304"/>
                <a:ea typeface="微软雅黑" panose="020B0503020204020204" pitchFamily="34" charset="-122"/>
                <a:sym typeface="Times New Roman" panose="02020603050405020304"/>
              </a:rPr>
              <a:t>1949年中华人民共和国成立，开辟了中华民族走向复兴的历史新纪元。自党的十八大以来，以习近平同志为核心的党中央团结带领全党全国各族人民，迎难而上，开拓进取，在艰辛的理论和实践探索中形成了习近平新时代中国特色社会主义思想，指引党和国家事业取得历史性成就、发生历史性变革，中国特色社会主义阔步进入新时代。</a:t>
            </a:r>
            <a:endParaRPr altLang="zh-CN" sz="2100" b="1" kern="0">
              <a:solidFill>
                <a:prstClr val="black"/>
              </a:solidFill>
              <a:latin typeface="Times New Roman" panose="02020603050405020304"/>
              <a:ea typeface="微软雅黑" panose="020B0503020204020204" pitchFamily="34" charset="-122"/>
              <a:sym typeface="Times New Roman" panose="02020603050405020304"/>
            </a:endParaRPr>
          </a:p>
          <a:p>
            <a:pPr eaLnBrk="1" hangingPunct="1"/>
            <a:endParaRPr altLang="zh-CN" sz="2100" b="1" kern="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16387" name="横卷形 1"/>
          <p:cNvSpPr/>
          <p:nvPr/>
        </p:nvSpPr>
        <p:spPr>
          <a:xfrm>
            <a:off x="386955" y="4233863"/>
            <a:ext cx="8370094" cy="991791"/>
          </a:xfrm>
          <a:prstGeom prst="horizontalScroll">
            <a:avLst>
              <a:gd name="adj" fmla="val 12500"/>
            </a:avLst>
          </a:prstGeom>
          <a:solidFill>
            <a:srgbClr val="92D050"/>
          </a:solidFill>
          <a:ln w="12700">
            <a:solidFill>
              <a:srgbClr val="41719C"/>
            </a:solidFill>
            <a:miter lim="800000"/>
          </a:ln>
        </p:spPr>
        <p:txBody>
          <a:bodyPr lIns="68543" tIns="34289" rIns="68543" bIns="34289"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buFont typeface="Wingdings" panose="05000000000000000000" pitchFamily="2" charset="2"/>
              <a:buNone/>
            </a:pPr>
            <a:r>
              <a:rPr lang="en-US" sz="2100" b="1" kern="0">
                <a:solidFill>
                  <a:prstClr val="black"/>
                </a:solidFill>
                <a:latin typeface="Times New Roman" panose="02020603050405020304"/>
                <a:ea typeface="微软雅黑" panose="020B0503020204020204" pitchFamily="34" charset="-122"/>
                <a:sym typeface="Times New Roman" panose="02020603050405020304"/>
              </a:rPr>
              <a:t>思考：</a:t>
            </a:r>
            <a:r>
              <a:rPr lang="en-US" altLang="zh-CN" sz="2100" b="1" kern="0">
                <a:solidFill>
                  <a:prstClr val="black"/>
                </a:solidFill>
                <a:latin typeface="Times New Roman" panose="02020603050405020304"/>
                <a:ea typeface="微软雅黑" panose="020B0503020204020204" pitchFamily="34" charset="-122"/>
                <a:sym typeface="Times New Roman" panose="02020603050405020304"/>
              </a:rPr>
              <a:t>(1)</a:t>
            </a:r>
            <a:r>
              <a:rPr lang="en-US" sz="2100" b="1" kern="0">
                <a:solidFill>
                  <a:prstClr val="black"/>
                </a:solidFill>
                <a:latin typeface="Times New Roman" panose="02020603050405020304"/>
                <a:ea typeface="微软雅黑" panose="020B0503020204020204" pitchFamily="34" charset="-122"/>
                <a:sym typeface="Times New Roman" panose="02020603050405020304"/>
              </a:rPr>
              <a:t>结合材料，运用真理的有关知识，分析中国共产党是如何开辟马克思主义新境界的的。</a:t>
            </a:r>
            <a:endParaRPr lang="en-US" sz="2100" b="1" kern="0">
              <a:solidFill>
                <a:prstClr val="black"/>
              </a:solidFill>
              <a:latin typeface="Times New Roman" panose="02020603050405020304"/>
              <a:ea typeface="微软雅黑" panose="020B0503020204020204" pitchFamily="34" charset="-122"/>
              <a:sym typeface="Times New Roman" panose="02020603050405020304"/>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7"/>
          <p:cNvSpPr/>
          <p:nvPr/>
        </p:nvSpPr>
        <p:spPr>
          <a:xfrm>
            <a:off x="783376" y="632247"/>
            <a:ext cx="3360056" cy="415499"/>
          </a:xfrm>
          <a:prstGeom prst="rect">
            <a:avLst/>
          </a:prstGeom>
          <a:noFill/>
          <a:ln>
            <a:noFill/>
            <a:miter lim="800000"/>
          </a:ln>
        </p:spPr>
        <p:txBody>
          <a:bodyPr wrap="none" lIns="45695" tIns="22859" rIns="45695" bIns="2285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defTabSz="1087755" eaLnBrk="1" hangingPunct="1"/>
            <a:r>
              <a:rPr altLang="zh-CN" sz="2400" b="1" kern="0">
                <a:solidFill>
                  <a:srgbClr val="C00000"/>
                </a:solidFill>
                <a:latin typeface="Times New Roman" panose="02020603050405020304"/>
                <a:ea typeface="微软雅黑" panose="020B0503020204020204" pitchFamily="34" charset="-122"/>
                <a:sym typeface="Times New Roman" panose="02020603050405020304"/>
              </a:rPr>
              <a:t>2、</a:t>
            </a:r>
            <a:r>
              <a:rPr sz="2400" kern="0">
                <a:solidFill>
                  <a:srgbClr val="CA060C"/>
                </a:solidFill>
                <a:latin typeface="Times New Roman" panose="02020603050405020304"/>
                <a:ea typeface="微软雅黑" panose="020B0503020204020204" pitchFamily="34" charset="-122"/>
                <a:sym typeface="Times New Roman" panose="02020603050405020304"/>
              </a:rPr>
              <a:t>社会存在与社会意识</a:t>
            </a:r>
            <a:endParaRPr sz="2400" kern="0">
              <a:solidFill>
                <a:srgbClr val="CA060C"/>
              </a:solidFill>
              <a:latin typeface="Times New Roman" panose="02020603050405020304"/>
              <a:ea typeface="微软雅黑" panose="020B0503020204020204" pitchFamily="34" charset="-122"/>
              <a:sym typeface="Times New Roman" panose="02020603050405020304"/>
            </a:endParaRPr>
          </a:p>
        </p:txBody>
      </p:sp>
      <p:cxnSp>
        <p:nvCxnSpPr>
          <p:cNvPr id="17411" name="直接连接符 2"/>
          <p:cNvCxnSpPr/>
          <p:nvPr/>
        </p:nvCxnSpPr>
        <p:spPr>
          <a:xfrm>
            <a:off x="60748" y="1104900"/>
            <a:ext cx="8349853" cy="0"/>
          </a:xfrm>
          <a:prstGeom prst="line">
            <a:avLst/>
          </a:prstGeom>
          <a:noFill/>
          <a:ln w="19050">
            <a:solidFill>
              <a:srgbClr val="C00000"/>
            </a:solidFill>
            <a:miter lim="800000"/>
          </a:ln>
        </p:spPr>
      </p:cxnSp>
      <p:grpSp>
        <p:nvGrpSpPr>
          <p:cNvPr id="17412" name="组合 5"/>
          <p:cNvGrpSpPr/>
          <p:nvPr/>
        </p:nvGrpSpPr>
        <p:grpSpPr>
          <a:xfrm>
            <a:off x="60723" y="402443"/>
            <a:ext cx="616744" cy="702469"/>
            <a:chOff x="1" y="-242368"/>
            <a:chExt cx="821266" cy="936635"/>
          </a:xfrm>
        </p:grpSpPr>
        <p:sp>
          <p:nvSpPr>
            <p:cNvPr id="17431" name="矩形 6"/>
            <p:cNvSpPr/>
            <p:nvPr/>
          </p:nvSpPr>
          <p:spPr>
            <a:xfrm>
              <a:off x="1" y="-242368"/>
              <a:ext cx="821266" cy="936635"/>
            </a:xfrm>
            <a:prstGeom prst="rect">
              <a:avLst/>
            </a:prstGeom>
            <a:ln>
              <a:noFill/>
            </a:ln>
          </p:spPr>
          <p:style>
            <a:lnRef idx="2">
              <a:srgbClr val="C00000">
                <a:shade val="50000"/>
              </a:srgbClr>
            </a:lnRef>
            <a:fillRef idx="1">
              <a:srgbClr val="C00000"/>
            </a:fillRef>
            <a:effectRef idx="0">
              <a:srgbClr val="C00000"/>
            </a:effectRef>
            <a:fontRef idx="minor">
              <a:sysClr val="window" lastClr="FFFFFF"/>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endParaRPr lang="en-US" kern="0">
                <a:solidFill>
                  <a:srgbClr val="FFFFFF"/>
                </a:solidFill>
                <a:latin typeface="Times New Roman" panose="02020603050405020304"/>
                <a:ea typeface="微软雅黑" panose="020B0503020204020204" pitchFamily="34" charset="-122"/>
                <a:sym typeface="Times New Roman" panose="02020603050405020304"/>
              </a:endParaRPr>
            </a:p>
          </p:txBody>
        </p:sp>
        <p:sp>
          <p:nvSpPr>
            <p:cNvPr id="17432" name="Freeform 43"/>
            <p:cNvSpPr/>
            <p:nvPr/>
          </p:nvSpPr>
          <p:spPr bwMode="auto">
            <a:xfrm>
              <a:off x="102463" y="-3375"/>
              <a:ext cx="689307" cy="620210"/>
            </a:xfrm>
            <a:custGeom>
              <a:avLst/>
              <a:gdLst/>
              <a:ahLst/>
              <a:cxnLst>
                <a:cxn ang="0">
                  <a:pos x="521690515" y="9420104"/>
                </a:cxn>
                <a:cxn ang="0">
                  <a:pos x="812212206" y="697098320"/>
                </a:cxn>
                <a:cxn ang="0">
                  <a:pos x="471708687" y="351689194"/>
                </a:cxn>
                <a:cxn ang="0">
                  <a:pos x="602912089" y="222946003"/>
                </a:cxn>
                <a:cxn ang="0">
                  <a:pos x="521690515" y="141303330"/>
                </a:cxn>
                <a:cxn ang="0">
                  <a:pos x="356124275" y="175845483"/>
                </a:cxn>
                <a:cxn ang="0">
                  <a:pos x="96840564" y="433331867"/>
                </a:cxn>
                <a:cxn ang="0">
                  <a:pos x="243662955" y="580915266"/>
                </a:cxn>
                <a:cxn ang="0">
                  <a:pos x="340503518" y="483572421"/>
                </a:cxn>
                <a:cxn ang="0">
                  <a:pos x="681008804" y="828983318"/>
                </a:cxn>
                <a:cxn ang="0">
                  <a:pos x="112459553" y="712798493"/>
                </a:cxn>
                <a:cxn ang="0">
                  <a:pos x="31239747" y="794441165"/>
                </a:cxn>
                <a:cxn ang="0">
                  <a:pos x="103088513" y="888643976"/>
                </a:cxn>
                <a:cxn ang="0">
                  <a:pos x="93717473" y="894924045"/>
                </a:cxn>
                <a:cxn ang="0">
                  <a:pos x="78096716" y="894924045"/>
                </a:cxn>
                <a:cxn ang="0">
                  <a:pos x="0" y="976566718"/>
                </a:cxn>
                <a:cxn ang="0">
                  <a:pos x="78096716" y="1055069355"/>
                </a:cxn>
                <a:cxn ang="0">
                  <a:pos x="162443148" y="976566718"/>
                </a:cxn>
                <a:cxn ang="0">
                  <a:pos x="159318290" y="960866545"/>
                </a:cxn>
                <a:cxn ang="0">
                  <a:pos x="171814188" y="948306406"/>
                </a:cxn>
                <a:cxn ang="0">
                  <a:pos x="812212206" y="957726510"/>
                </a:cxn>
                <a:cxn ang="0">
                  <a:pos x="909052769" y="1055069355"/>
                </a:cxn>
                <a:cxn ang="0">
                  <a:pos x="1040256171" y="926324392"/>
                </a:cxn>
                <a:cxn ang="0">
                  <a:pos x="943415607" y="828983318"/>
                </a:cxn>
                <a:cxn ang="0">
                  <a:pos x="521690515" y="9420104"/>
                </a:cxn>
              </a:cxnLst>
              <a:rect l="l" t="t"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rgbClr val="FFFFFF"/>
            </a:solidFill>
            <a:ln w="9525">
              <a:noFill/>
              <a:round/>
            </a:ln>
          </p:spPr>
          <p:txBody>
            <a:bodyPr/>
            <a:lstStyle/>
            <a:p>
              <a:pPr defTabSz="685165" eaLnBrk="0" fontAlgn="base" hangingPunct="0">
                <a:spcBef>
                  <a:spcPct val="0"/>
                </a:spcBef>
                <a:spcAft>
                  <a:spcPct val="0"/>
                </a:spcAft>
              </a:pPr>
              <a:endParaRPr lang="zh-CN" altLang="en-US" sz="1400" kern="0">
                <a:solidFill>
                  <a:prstClr val="black"/>
                </a:solidFill>
                <a:latin typeface="Times New Roman" panose="02020603050405020304"/>
                <a:ea typeface="微软雅黑" panose="020B0503020204020204" pitchFamily="34" charset="-122"/>
                <a:sym typeface="Times New Roman" panose="02020603050405020304"/>
              </a:endParaRPr>
            </a:p>
          </p:txBody>
        </p:sp>
      </p:grpSp>
      <p:pic>
        <p:nvPicPr>
          <p:cNvPr id="17413" name="图片 8"/>
          <p:cNvPicPr>
            <a:picLocks noChangeAspect="1"/>
          </p:cNvPicPr>
          <p:nvPr/>
        </p:nvPicPr>
        <p:blipFill>
          <a:blip r:embed="rId1" cstate="email"/>
          <a:stretch>
            <a:fillRect/>
          </a:stretch>
        </p:blipFill>
        <p:spPr>
          <a:xfrm>
            <a:off x="8095060" y="292895"/>
            <a:ext cx="689372" cy="782241"/>
          </a:xfrm>
          <a:prstGeom prst="rect">
            <a:avLst/>
          </a:prstGeom>
          <a:noFill/>
          <a:ln>
            <a:noFill/>
            <a:miter lim="800000"/>
            <a:headEnd/>
            <a:tailEnd/>
          </a:ln>
        </p:spPr>
      </p:pic>
      <p:sp>
        <p:nvSpPr>
          <p:cNvPr id="17414" name="Text Box 3"/>
          <p:cNvSpPr/>
          <p:nvPr/>
        </p:nvSpPr>
        <p:spPr>
          <a:xfrm>
            <a:off x="70273" y="2375297"/>
            <a:ext cx="1978819" cy="390525"/>
          </a:xfrm>
          <a:prstGeom prst="rect">
            <a:avLst/>
          </a:prstGeom>
          <a:noFill/>
          <a:ln>
            <a:noFill/>
            <a:miter lim="800000"/>
          </a:ln>
        </p:spPr>
        <p:txBody>
          <a:bodyPr lIns="68490" tIns="34262" rIns="68490" bIns="34262">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spcBef>
                <a:spcPct val="50000"/>
              </a:spcBef>
            </a:pPr>
            <a:r>
              <a:rPr sz="2100" b="1" kern="0" dirty="0">
                <a:solidFill>
                  <a:srgbClr val="0000FF"/>
                </a:solidFill>
                <a:latin typeface="Times New Roman" panose="02020603050405020304"/>
                <a:ea typeface="微软雅黑" panose="020B0503020204020204" pitchFamily="34" charset="-122"/>
                <a:sym typeface="Times New Roman" panose="02020603050405020304"/>
              </a:rPr>
              <a:t>（</a:t>
            </a:r>
            <a:r>
              <a:rPr lang="en-US" altLang="zh-CN" sz="2100" b="1" kern="0" dirty="0">
                <a:solidFill>
                  <a:srgbClr val="0000FF"/>
                </a:solidFill>
                <a:latin typeface="Times New Roman" panose="02020603050405020304"/>
                <a:ea typeface="微软雅黑" panose="020B0503020204020204" pitchFamily="34" charset="-122"/>
                <a:sym typeface="Times New Roman" panose="02020603050405020304"/>
              </a:rPr>
              <a:t>1</a:t>
            </a:r>
            <a:r>
              <a:rPr sz="2100" b="1" kern="0" dirty="0">
                <a:solidFill>
                  <a:srgbClr val="0000FF"/>
                </a:solidFill>
                <a:latin typeface="Times New Roman" panose="02020603050405020304"/>
                <a:ea typeface="微软雅黑" panose="020B0503020204020204" pitchFamily="34" charset="-122"/>
                <a:sym typeface="Times New Roman" panose="02020603050405020304"/>
              </a:rPr>
              <a:t>）社会存在</a:t>
            </a:r>
            <a:endParaRPr sz="2100" b="1" kern="0" dirty="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17415" name="左大括号 3"/>
          <p:cNvSpPr/>
          <p:nvPr/>
        </p:nvSpPr>
        <p:spPr>
          <a:xfrm>
            <a:off x="2049067" y="2121719"/>
            <a:ext cx="270272" cy="897731"/>
          </a:xfrm>
          <a:prstGeom prst="leftBrace">
            <a:avLst>
              <a:gd name="adj1" fmla="val 8335"/>
              <a:gd name="adj2" fmla="val 50000"/>
            </a:avLst>
          </a:prstGeom>
          <a:noFill/>
          <a:ln w="15875">
            <a:solidFill>
              <a:schemeClr val="tx1"/>
            </a:solidFill>
            <a:miter lim="800000"/>
          </a:ln>
        </p:spPr>
        <p:txBody>
          <a:bodyPr lIns="68543" tIns="34289" rIns="68543" bIns="34289"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endParaRPr lang="en-US" kern="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17416" name="文本框 4"/>
          <p:cNvSpPr/>
          <p:nvPr/>
        </p:nvSpPr>
        <p:spPr>
          <a:xfrm>
            <a:off x="2319338" y="1962152"/>
            <a:ext cx="946413" cy="392415"/>
          </a:xfrm>
          <a:prstGeom prst="rect">
            <a:avLst/>
          </a:prstGeom>
          <a:noFill/>
          <a:ln>
            <a:noFill/>
            <a:miter lim="800000"/>
          </a:ln>
        </p:spPr>
        <p:txBody>
          <a:bodyPr wrap="none" lIns="68543" tIns="34289" rIns="68543"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sz="2100" kern="0" dirty="0">
                <a:solidFill>
                  <a:srgbClr val="0000FF"/>
                </a:solidFill>
                <a:latin typeface="Times New Roman" panose="02020603050405020304"/>
                <a:ea typeface="微软雅黑" panose="020B0503020204020204" pitchFamily="34" charset="-122"/>
                <a:sym typeface="Times New Roman" panose="02020603050405020304"/>
              </a:rPr>
              <a:t>含义：</a:t>
            </a:r>
            <a:endParaRPr sz="2100" kern="0" dirty="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17417" name="文本框 5"/>
          <p:cNvSpPr/>
          <p:nvPr/>
        </p:nvSpPr>
        <p:spPr>
          <a:xfrm>
            <a:off x="3142062" y="1939529"/>
            <a:ext cx="4716676" cy="392415"/>
          </a:xfrm>
          <a:prstGeom prst="rect">
            <a:avLst/>
          </a:prstGeom>
          <a:noFill/>
          <a:ln>
            <a:noFill/>
            <a:miter lim="800000"/>
          </a:ln>
        </p:spPr>
        <p:txBody>
          <a:bodyPr wrap="none" lIns="68543" tIns="34289" rIns="68543"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sz="2100" kern="0" dirty="0">
                <a:solidFill>
                  <a:prstClr val="black"/>
                </a:solidFill>
                <a:latin typeface="Times New Roman" panose="02020603050405020304"/>
                <a:ea typeface="微软雅黑" panose="020B0503020204020204" pitchFamily="34" charset="-122"/>
                <a:sym typeface="Times New Roman" panose="02020603050405020304"/>
              </a:rPr>
              <a:t>社会生活的物质生活过程（</a:t>
            </a:r>
            <a:r>
              <a:rPr sz="2100" kern="0" dirty="0">
                <a:solidFill>
                  <a:srgbClr val="FF0000"/>
                </a:solidFill>
                <a:latin typeface="Times New Roman" panose="02020603050405020304"/>
                <a:ea typeface="微软雅黑" panose="020B0503020204020204" pitchFamily="34" charset="-122"/>
                <a:sym typeface="Times New Roman" panose="02020603050405020304"/>
              </a:rPr>
              <a:t>物质方面）</a:t>
            </a:r>
            <a:endParaRPr sz="2100" kern="0" dirty="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17418" name="文本框 7"/>
          <p:cNvSpPr/>
          <p:nvPr/>
        </p:nvSpPr>
        <p:spPr>
          <a:xfrm>
            <a:off x="2238377" y="2718197"/>
            <a:ext cx="946413" cy="392415"/>
          </a:xfrm>
          <a:prstGeom prst="rect">
            <a:avLst/>
          </a:prstGeom>
          <a:noFill/>
          <a:ln>
            <a:noFill/>
            <a:miter lim="800000"/>
          </a:ln>
        </p:spPr>
        <p:txBody>
          <a:bodyPr wrap="none" lIns="68543" tIns="34289" rIns="68543"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sz="2100" kern="0" dirty="0">
                <a:solidFill>
                  <a:srgbClr val="0000FF"/>
                </a:solidFill>
                <a:latin typeface="Times New Roman" panose="02020603050405020304"/>
                <a:ea typeface="微软雅黑" panose="020B0503020204020204" pitchFamily="34" charset="-122"/>
                <a:sym typeface="Times New Roman" panose="02020603050405020304"/>
              </a:rPr>
              <a:t>内容：</a:t>
            </a:r>
            <a:endParaRPr sz="2100" kern="0" dirty="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17419" name="文本框 8"/>
          <p:cNvSpPr/>
          <p:nvPr/>
        </p:nvSpPr>
        <p:spPr>
          <a:xfrm>
            <a:off x="3142060" y="2607470"/>
            <a:ext cx="4953000" cy="648891"/>
          </a:xfrm>
          <a:prstGeom prst="rect">
            <a:avLst/>
          </a:prstGeom>
          <a:noFill/>
          <a:ln>
            <a:noFill/>
            <a:miter lim="800000"/>
          </a:ln>
        </p:spPr>
        <p:txBody>
          <a:bodyPr lIns="68543" tIns="34289" rIns="68543"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lnSpc>
                <a:spcPct val="90000"/>
              </a:lnSpc>
            </a:pPr>
            <a:r>
              <a:rPr sz="2100" kern="0" dirty="0">
                <a:solidFill>
                  <a:prstClr val="black"/>
                </a:solidFill>
                <a:latin typeface="Times New Roman" panose="02020603050405020304"/>
                <a:ea typeface="微软雅黑" panose="020B0503020204020204" pitchFamily="34" charset="-122"/>
                <a:sym typeface="Times New Roman" panose="02020603050405020304"/>
              </a:rPr>
              <a:t>自然地理环境、人口因素、</a:t>
            </a:r>
            <a:r>
              <a:rPr sz="2100" b="1" kern="0" dirty="0">
                <a:solidFill>
                  <a:srgbClr val="FF0000"/>
                </a:solidFill>
                <a:latin typeface="Times New Roman" panose="02020603050405020304"/>
                <a:ea typeface="微软雅黑" panose="020B0503020204020204" pitchFamily="34" charset="-122"/>
                <a:sym typeface="Times New Roman" panose="02020603050405020304"/>
              </a:rPr>
              <a:t>物质生活资料生产方式</a:t>
            </a:r>
            <a:endParaRPr sz="2100" b="1" kern="0" dirty="0">
              <a:solidFill>
                <a:srgbClr val="FF0000"/>
              </a:solidFill>
              <a:latin typeface="Times New Roman" panose="02020603050405020304"/>
              <a:ea typeface="微软雅黑" panose="020B0503020204020204" pitchFamily="34" charset="-122"/>
              <a:sym typeface="Times New Roman" panose="02020603050405020304"/>
            </a:endParaRPr>
          </a:p>
        </p:txBody>
      </p:sp>
      <p:sp>
        <p:nvSpPr>
          <p:cNvPr id="17420" name="文本框 9"/>
          <p:cNvSpPr/>
          <p:nvPr/>
        </p:nvSpPr>
        <p:spPr>
          <a:xfrm>
            <a:off x="4108847" y="2897983"/>
            <a:ext cx="2562240" cy="360098"/>
          </a:xfrm>
          <a:prstGeom prst="rect">
            <a:avLst/>
          </a:prstGeom>
          <a:noFill/>
          <a:ln>
            <a:noFill/>
            <a:miter lim="800000"/>
          </a:ln>
        </p:spPr>
        <p:txBody>
          <a:bodyPr wrap="none" lIns="68543" tIns="34289" rIns="68543"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lnSpc>
                <a:spcPct val="90000"/>
              </a:lnSpc>
            </a:pPr>
            <a:r>
              <a:rPr sz="2100" kern="0">
                <a:solidFill>
                  <a:srgbClr val="FF0000"/>
                </a:solidFill>
                <a:latin typeface="Times New Roman" panose="02020603050405020304"/>
                <a:ea typeface="微软雅黑" panose="020B0503020204020204" pitchFamily="34" charset="-122"/>
                <a:sym typeface="Times New Roman" panose="02020603050405020304"/>
              </a:rPr>
              <a:t>（最主要、最根本）</a:t>
            </a:r>
            <a:endParaRPr sz="2100" kern="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17421" name="Text Box 8"/>
          <p:cNvSpPr/>
          <p:nvPr/>
        </p:nvSpPr>
        <p:spPr>
          <a:xfrm>
            <a:off x="177428" y="3873105"/>
            <a:ext cx="1899047" cy="392362"/>
          </a:xfrm>
          <a:prstGeom prst="rect">
            <a:avLst/>
          </a:prstGeom>
          <a:noFill/>
          <a:ln>
            <a:noFill/>
            <a:miter lim="800000"/>
          </a:ln>
        </p:spPr>
        <p:txBody>
          <a:bodyPr lIns="68490" tIns="34262" rIns="68490" bIns="34262">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spcBef>
                <a:spcPct val="50000"/>
              </a:spcBef>
            </a:pPr>
            <a:r>
              <a:rPr sz="2100" b="1" kern="0" dirty="0">
                <a:solidFill>
                  <a:srgbClr val="0000FF"/>
                </a:solidFill>
                <a:latin typeface="Times New Roman" panose="02020603050405020304"/>
                <a:ea typeface="微软雅黑" panose="020B0503020204020204" pitchFamily="34" charset="-122"/>
                <a:sym typeface="Times New Roman" panose="02020603050405020304"/>
              </a:rPr>
              <a:t>（</a:t>
            </a:r>
            <a:r>
              <a:rPr lang="en-US" altLang="zh-CN" sz="2100" b="1" kern="0" dirty="0">
                <a:solidFill>
                  <a:srgbClr val="0000FF"/>
                </a:solidFill>
                <a:latin typeface="Times New Roman" panose="02020603050405020304"/>
                <a:ea typeface="微软雅黑" panose="020B0503020204020204" pitchFamily="34" charset="-122"/>
                <a:sym typeface="Times New Roman" panose="02020603050405020304"/>
              </a:rPr>
              <a:t>2</a:t>
            </a:r>
            <a:r>
              <a:rPr sz="2100" b="1" kern="0" dirty="0">
                <a:solidFill>
                  <a:srgbClr val="0000FF"/>
                </a:solidFill>
                <a:latin typeface="Times New Roman" panose="02020603050405020304"/>
                <a:ea typeface="微软雅黑" panose="020B0503020204020204" pitchFamily="34" charset="-122"/>
                <a:sym typeface="Times New Roman" panose="02020603050405020304"/>
              </a:rPr>
              <a:t>）社会意识</a:t>
            </a:r>
            <a:endParaRPr sz="2100" b="1" kern="0" dirty="0">
              <a:solidFill>
                <a:srgbClr val="0000FF"/>
              </a:solidFill>
              <a:latin typeface="Times New Roman" panose="02020603050405020304"/>
              <a:ea typeface="微软雅黑" panose="020B0503020204020204" pitchFamily="34" charset="-122"/>
              <a:sym typeface="Times New Roman" panose="02020603050405020304"/>
            </a:endParaRPr>
          </a:p>
        </p:txBody>
      </p:sp>
      <p:sp>
        <p:nvSpPr>
          <p:cNvPr id="17422" name="左大括号 10"/>
          <p:cNvSpPr/>
          <p:nvPr/>
        </p:nvSpPr>
        <p:spPr>
          <a:xfrm>
            <a:off x="2115743" y="3574282"/>
            <a:ext cx="189309" cy="988219"/>
          </a:xfrm>
          <a:prstGeom prst="leftBrace">
            <a:avLst>
              <a:gd name="adj1" fmla="val 8338"/>
              <a:gd name="adj2" fmla="val 50000"/>
            </a:avLst>
          </a:prstGeom>
          <a:noFill/>
          <a:ln w="15875">
            <a:solidFill>
              <a:schemeClr val="tx1"/>
            </a:solidFill>
            <a:miter lim="800000"/>
          </a:ln>
        </p:spPr>
        <p:txBody>
          <a:bodyPr lIns="68543" tIns="34289" rIns="68543" bIns="34289"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endParaRPr lang="en-US" kern="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17423" name="文本框 11"/>
          <p:cNvSpPr/>
          <p:nvPr/>
        </p:nvSpPr>
        <p:spPr>
          <a:xfrm>
            <a:off x="2305052" y="3406379"/>
            <a:ext cx="946413" cy="392415"/>
          </a:xfrm>
          <a:prstGeom prst="rect">
            <a:avLst/>
          </a:prstGeom>
          <a:noFill/>
          <a:ln>
            <a:noFill/>
            <a:miter lim="800000"/>
          </a:ln>
        </p:spPr>
        <p:txBody>
          <a:bodyPr wrap="none" lIns="68543" tIns="34289" rIns="68543"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sz="2100" kern="0" dirty="0">
                <a:solidFill>
                  <a:srgbClr val="0000FF"/>
                </a:solidFill>
                <a:latin typeface="Times New Roman" panose="02020603050405020304"/>
                <a:ea typeface="微软雅黑" panose="020B0503020204020204" pitchFamily="34" charset="-122"/>
                <a:sym typeface="Times New Roman" panose="02020603050405020304"/>
              </a:rPr>
              <a:t>含义：</a:t>
            </a:r>
            <a:endParaRPr sz="2100" kern="0" dirty="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17424" name="文本框 12"/>
          <p:cNvSpPr/>
          <p:nvPr/>
        </p:nvSpPr>
        <p:spPr>
          <a:xfrm>
            <a:off x="3142060" y="3481388"/>
            <a:ext cx="5563790" cy="391716"/>
          </a:xfrm>
          <a:prstGeom prst="rect">
            <a:avLst/>
          </a:prstGeom>
          <a:noFill/>
          <a:ln>
            <a:noFill/>
            <a:miter lim="800000"/>
          </a:ln>
        </p:spPr>
        <p:txBody>
          <a:bodyPr lIns="68543" tIns="34289" rIns="68543"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sz="2100" kern="0" dirty="0">
                <a:solidFill>
                  <a:prstClr val="black"/>
                </a:solidFill>
                <a:latin typeface="Times New Roman" panose="02020603050405020304"/>
                <a:ea typeface="微软雅黑" panose="020B0503020204020204" pitchFamily="34" charset="-122"/>
                <a:sym typeface="Times New Roman" panose="02020603050405020304"/>
              </a:rPr>
              <a:t>社会生活的精神生活过程（</a:t>
            </a:r>
            <a:r>
              <a:rPr sz="2100" kern="0" dirty="0">
                <a:solidFill>
                  <a:srgbClr val="FF0000"/>
                </a:solidFill>
                <a:latin typeface="Times New Roman" panose="02020603050405020304"/>
                <a:ea typeface="微软雅黑" panose="020B0503020204020204" pitchFamily="34" charset="-122"/>
                <a:sym typeface="Times New Roman" panose="02020603050405020304"/>
              </a:rPr>
              <a:t>精神方面）</a:t>
            </a:r>
            <a:endParaRPr sz="2100" kern="0" dirty="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17425" name="文本框 14"/>
          <p:cNvSpPr/>
          <p:nvPr/>
        </p:nvSpPr>
        <p:spPr>
          <a:xfrm>
            <a:off x="2305052" y="4263629"/>
            <a:ext cx="946413" cy="392415"/>
          </a:xfrm>
          <a:prstGeom prst="rect">
            <a:avLst/>
          </a:prstGeom>
          <a:noFill/>
          <a:ln>
            <a:noFill/>
            <a:miter lim="800000"/>
          </a:ln>
        </p:spPr>
        <p:txBody>
          <a:bodyPr wrap="none" lIns="68543" tIns="34289" rIns="68543"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sz="2100" kern="0" dirty="0">
                <a:solidFill>
                  <a:srgbClr val="0000FF"/>
                </a:solidFill>
                <a:latin typeface="Times New Roman" panose="02020603050405020304"/>
                <a:ea typeface="微软雅黑" panose="020B0503020204020204" pitchFamily="34" charset="-122"/>
                <a:sym typeface="Times New Roman" panose="02020603050405020304"/>
              </a:rPr>
              <a:t>内容：</a:t>
            </a:r>
            <a:endParaRPr sz="2100" kern="0" dirty="0">
              <a:solidFill>
                <a:prstClr val="black"/>
              </a:solidFill>
              <a:latin typeface="Times New Roman" panose="02020603050405020304"/>
              <a:ea typeface="微软雅黑" panose="020B0503020204020204" pitchFamily="34" charset="-122"/>
              <a:sym typeface="Times New Roman" panose="02020603050405020304"/>
            </a:endParaRPr>
          </a:p>
        </p:txBody>
      </p:sp>
      <p:grpSp>
        <p:nvGrpSpPr>
          <p:cNvPr id="17426" name="Group 18"/>
          <p:cNvGrpSpPr/>
          <p:nvPr/>
        </p:nvGrpSpPr>
        <p:grpSpPr>
          <a:xfrm>
            <a:off x="6541319" y="3199185"/>
            <a:ext cx="2427685" cy="419764"/>
            <a:chOff x="2290" y="1828"/>
            <a:chExt cx="1529" cy="343"/>
          </a:xfrm>
        </p:grpSpPr>
        <p:sp>
          <p:nvSpPr>
            <p:cNvPr id="17429" name="AutoShape 19"/>
            <p:cNvSpPr/>
            <p:nvPr/>
          </p:nvSpPr>
          <p:spPr>
            <a:xfrm>
              <a:off x="2290" y="1828"/>
              <a:ext cx="1529" cy="303"/>
            </a:xfrm>
            <a:prstGeom prst="wedgeRoundRectCallout">
              <a:avLst>
                <a:gd name="adj1" fmla="val -35782"/>
                <a:gd name="adj2" fmla="val -116833"/>
                <a:gd name="adj3" fmla="val 16667"/>
              </a:avLst>
            </a:prstGeom>
            <a:solidFill>
              <a:srgbClr val="9DC3E6"/>
            </a:solidFill>
            <a:ln>
              <a:solidFill>
                <a:srgbClr val="FFF2CC"/>
              </a:solidFill>
              <a:miter lim="800000"/>
            </a:ln>
            <a:effectLst>
              <a:prstShdw prst="shdw17" dist="17961" dir="2700000">
                <a:srgbClr val="5C7A99"/>
              </a:prstShdw>
            </a:effectLst>
          </p:spPr>
          <p:txBody>
            <a:bodyPr>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endParaRPr lang="en-US" altLang="zh-CN" sz="2100" kern="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17430" name="Rectangle 20" descr="赫伯特·乔治·威尔斯"/>
            <p:cNvSpPr/>
            <p:nvPr/>
          </p:nvSpPr>
          <p:spPr>
            <a:xfrm>
              <a:off x="2290" y="1831"/>
              <a:ext cx="1529" cy="340"/>
            </a:xfrm>
            <a:prstGeom prst="rect">
              <a:avLst/>
            </a:prstGeom>
            <a:noFill/>
            <a:ln w="57150">
              <a:noFill/>
              <a:miter lim="800000"/>
            </a:ln>
            <a:effectLst/>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kumimoji="1" lang="en-US" sz="2100" kern="0">
                  <a:solidFill>
                    <a:srgbClr val="954F72"/>
                  </a:solidFill>
                  <a:effectLst>
                    <a:outerShdw blurRad="38100" dist="38100" dir="2700000" algn="tl">
                      <a:srgbClr val="000000">
                        <a:alpha val="43137"/>
                      </a:srgbClr>
                    </a:outerShdw>
                  </a:effectLst>
                  <a:latin typeface="Times New Roman" panose="02020603050405020304"/>
                  <a:ea typeface="微软雅黑" panose="020B0503020204020204" pitchFamily="34" charset="-122"/>
                  <a:sym typeface="Times New Roman" panose="02020603050405020304"/>
                </a:rPr>
                <a:t>生产力 </a:t>
              </a:r>
              <a:r>
                <a:rPr kumimoji="1" lang="en-US" altLang="zh-CN" sz="2100" kern="0">
                  <a:solidFill>
                    <a:srgbClr val="954F72"/>
                  </a:solidFill>
                  <a:effectLst>
                    <a:outerShdw blurRad="38100" dist="38100" dir="2700000" algn="tl">
                      <a:srgbClr val="000000">
                        <a:alpha val="43137"/>
                      </a:srgbClr>
                    </a:outerShdw>
                  </a:effectLst>
                  <a:latin typeface="Times New Roman" panose="02020603050405020304"/>
                  <a:ea typeface="微软雅黑" panose="020B0503020204020204" pitchFamily="34" charset="-122"/>
                  <a:sym typeface="Times New Roman" panose="02020603050405020304"/>
                </a:rPr>
                <a:t>+ </a:t>
              </a:r>
              <a:r>
                <a:rPr kumimoji="1" lang="en-US" sz="2100" kern="0">
                  <a:solidFill>
                    <a:srgbClr val="954F72"/>
                  </a:solidFill>
                  <a:effectLst>
                    <a:outerShdw blurRad="38100" dist="38100" dir="2700000" algn="tl">
                      <a:srgbClr val="000000">
                        <a:alpha val="43137"/>
                      </a:srgbClr>
                    </a:outerShdw>
                  </a:effectLst>
                  <a:latin typeface="Times New Roman" panose="02020603050405020304"/>
                  <a:ea typeface="微软雅黑" panose="020B0503020204020204" pitchFamily="34" charset="-122"/>
                  <a:sym typeface="Times New Roman" panose="02020603050405020304"/>
                </a:rPr>
                <a:t>生产关系</a:t>
              </a:r>
              <a:endParaRPr kumimoji="1" lang="en-US" sz="2100" kern="0">
                <a:solidFill>
                  <a:srgbClr val="954F72"/>
                </a:solidFill>
                <a:effectLst>
                  <a:outerShdw blurRad="38100" dist="38100" dir="2700000" algn="tl">
                    <a:srgbClr val="000000">
                      <a:alpha val="43137"/>
                    </a:srgbClr>
                  </a:outerShdw>
                </a:effectLst>
                <a:latin typeface="Times New Roman" panose="02020603050405020304"/>
                <a:ea typeface="微软雅黑" panose="020B0503020204020204" pitchFamily="34" charset="-122"/>
                <a:sym typeface="Times New Roman" panose="02020603050405020304"/>
              </a:endParaRPr>
            </a:p>
          </p:txBody>
        </p:sp>
      </p:grpSp>
      <p:sp>
        <p:nvSpPr>
          <p:cNvPr id="17427" name="文本框 15"/>
          <p:cNvSpPr txBox="1"/>
          <p:nvPr/>
        </p:nvSpPr>
        <p:spPr>
          <a:xfrm>
            <a:off x="3142085" y="4091013"/>
            <a:ext cx="6062663" cy="1037035"/>
          </a:xfrm>
          <a:prstGeom prst="rect">
            <a:avLst/>
          </a:prstGeom>
          <a:noFill/>
        </p:spPr>
        <p:txBody>
          <a:bodyPr lIns="68543" tIns="34289" rIns="68543"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lang="en-US" sz="2100" kern="0" dirty="0" err="1">
                <a:solidFill>
                  <a:prstClr val="black"/>
                </a:solidFill>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rPr>
              <a:t>包括政治思想、法律思想、道德、科学、艺术、宗教、哲学等各种不同的</a:t>
            </a:r>
            <a:r>
              <a:rPr lang="en-US" sz="2100" kern="0" dirty="0" err="1">
                <a:solidFill>
                  <a:srgbClr val="0000FF"/>
                </a:solidFill>
                <a:effectLst>
                  <a:outerShdw blurRad="38100" dist="38100" dir="2700000" algn="tl">
                    <a:srgbClr val="000000"/>
                  </a:outerShdw>
                </a:effectLst>
                <a:latin typeface="Times New Roman" panose="02020603050405020304"/>
                <a:ea typeface="微软雅黑" panose="020B0503020204020204" pitchFamily="34" charset="-122"/>
                <a:sym typeface="Times New Roman" panose="02020603050405020304"/>
              </a:rPr>
              <a:t>社会意识形式</a:t>
            </a:r>
            <a:r>
              <a:rPr lang="en-US" sz="2100" kern="0" dirty="0">
                <a:solidFill>
                  <a:srgbClr val="0000FF"/>
                </a:solidFill>
                <a:effectLst>
                  <a:outerShdw blurRad="38100" dist="38100" dir="2700000" algn="tl">
                    <a:srgbClr val="000000"/>
                  </a:outerShdw>
                </a:effectLst>
                <a:latin typeface="Times New Roman" panose="02020603050405020304"/>
                <a:ea typeface="微软雅黑" panose="020B0503020204020204" pitchFamily="34" charset="-122"/>
                <a:sym typeface="Times New Roman" panose="02020603050405020304"/>
              </a:rPr>
              <a:t>。</a:t>
            </a:r>
            <a:endParaRPr lang="en-US" sz="2100" kern="0" dirty="0">
              <a:solidFill>
                <a:srgbClr val="0000FF"/>
              </a:solidFill>
              <a:effectLst>
                <a:outerShdw blurRad="38100" dist="38100" dir="2700000" algn="tl">
                  <a:srgbClr val="000000"/>
                </a:outerShdw>
              </a:effectLst>
              <a:latin typeface="Times New Roman" panose="02020603050405020304"/>
              <a:ea typeface="微软雅黑" panose="020B0503020204020204" pitchFamily="34" charset="-122"/>
              <a:sym typeface="Times New Roman" panose="02020603050405020304"/>
            </a:endParaRPr>
          </a:p>
          <a:p>
            <a:pPr eaLnBrk="1" hangingPunct="1"/>
            <a:r>
              <a:rPr lang="en-US" sz="2100" kern="0" dirty="0" err="1">
                <a:solidFill>
                  <a:prstClr val="black"/>
                </a:solidFill>
                <a:latin typeface="Times New Roman" panose="02020603050405020304"/>
                <a:ea typeface="微软雅黑" panose="020B0503020204020204" pitchFamily="34" charset="-122"/>
                <a:sym typeface="Times New Roman" panose="02020603050405020304"/>
              </a:rPr>
              <a:t>社会心理和自发形成的风俗、习惯</a:t>
            </a:r>
            <a:r>
              <a:rPr lang="en-US" sz="2100" kern="0" dirty="0">
                <a:solidFill>
                  <a:prstClr val="black"/>
                </a:solidFill>
                <a:latin typeface="Times New Roman" panose="02020603050405020304"/>
                <a:ea typeface="微软雅黑" panose="020B0503020204020204" pitchFamily="34" charset="-122"/>
                <a:sym typeface="Times New Roman" panose="02020603050405020304"/>
              </a:rPr>
              <a:t>。</a:t>
            </a:r>
            <a:endParaRPr lang="en-US" sz="2100" kern="0" dirty="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17428" name="矩形 28673"/>
          <p:cNvSpPr/>
          <p:nvPr/>
        </p:nvSpPr>
        <p:spPr>
          <a:xfrm>
            <a:off x="517947" y="1260872"/>
            <a:ext cx="5080397" cy="457200"/>
          </a:xfrm>
          <a:prstGeom prst="rect">
            <a:avLst/>
          </a:prstGeom>
          <a:solidFill>
            <a:srgbClr val="FFFF00"/>
          </a:solidFill>
          <a:ln w="9525" cap="flat" cmpd="sng">
            <a:solidFill>
              <a:schemeClr val="bg1"/>
            </a:solidFill>
            <a:prstDash val="solid"/>
            <a:miter/>
            <a:headEnd type="none" w="med" len="med"/>
            <a:tailEnd type="none" w="med" len="med"/>
          </a:ln>
        </p:spPr>
        <p:txBody>
          <a:bodyPr lIns="68543" tIns="34289" rIns="68543" bIns="34289" anchor="ct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algn="l" defTabSz="685165">
              <a:defRPr/>
            </a:pPr>
            <a:r>
              <a:rPr lang="en-US" altLang="zh-CN" sz="2400" b="1" noProof="1">
                <a:solidFill>
                  <a:prstClr val="black"/>
                </a:solidFill>
                <a:effectLst>
                  <a:outerShdw blurRad="38100" dist="38100" dir="2700000">
                    <a:srgbClr val="C0C0C0"/>
                  </a:outerShdw>
                </a:effectLst>
                <a:latin typeface="Times New Roman" panose="02020603050405020304"/>
                <a:ea typeface="微软雅黑" panose="020B0503020204020204" pitchFamily="34" charset="-122"/>
                <a:sym typeface="Times New Roman" panose="02020603050405020304"/>
              </a:rPr>
              <a:t>4</a:t>
            </a:r>
            <a:r>
              <a:rPr lang="zh-CN" altLang="en-US" sz="2400" b="1" noProof="1">
                <a:solidFill>
                  <a:prstClr val="black"/>
                </a:solidFill>
                <a:effectLst>
                  <a:outerShdw blurRad="38100" dist="38100" dir="2700000">
                    <a:srgbClr val="C0C0C0"/>
                  </a:outerShdw>
                </a:effectLst>
                <a:latin typeface="Times New Roman" panose="02020603050405020304"/>
                <a:ea typeface="微软雅黑" panose="020B0503020204020204" pitchFamily="34" charset="-122"/>
                <a:sym typeface="Times New Roman" panose="02020603050405020304"/>
              </a:rPr>
              <a:t>、</a:t>
            </a:r>
            <a:r>
              <a:rPr lang="zh-CN" altLang="en-US" sz="2400" b="1" noProof="1">
                <a:solidFill>
                  <a:srgbClr val="FF0000"/>
                </a:solidFill>
                <a:effectLst>
                  <a:outerShdw blurRad="38100" dist="38100" dir="2700000">
                    <a:srgbClr val="C0C0C0"/>
                  </a:outerShdw>
                </a:effectLst>
                <a:latin typeface="Times New Roman" panose="02020603050405020304"/>
                <a:ea typeface="微软雅黑" panose="020B0503020204020204" pitchFamily="34" charset="-122"/>
                <a:sym typeface="Times New Roman" panose="02020603050405020304"/>
              </a:rPr>
              <a:t>社会存在</a:t>
            </a:r>
            <a:r>
              <a:rPr lang="zh-CN" altLang="en-US" sz="2400" b="1" noProof="1">
                <a:solidFill>
                  <a:prstClr val="black"/>
                </a:solidFill>
                <a:effectLst>
                  <a:outerShdw blurRad="38100" dist="38100" dir="2700000">
                    <a:srgbClr val="C0C0C0"/>
                  </a:outerShdw>
                </a:effectLst>
                <a:latin typeface="Times New Roman" panose="02020603050405020304"/>
                <a:ea typeface="微软雅黑" panose="020B0503020204020204" pitchFamily="34" charset="-122"/>
                <a:sym typeface="Times New Roman" panose="02020603050405020304"/>
              </a:rPr>
              <a:t>与</a:t>
            </a:r>
            <a:r>
              <a:rPr lang="zh-CN" altLang="en-US" sz="2400" b="1" noProof="1">
                <a:solidFill>
                  <a:srgbClr val="FF0000"/>
                </a:solidFill>
                <a:effectLst>
                  <a:outerShdw blurRad="38100" dist="38100" dir="2700000">
                    <a:srgbClr val="C0C0C0"/>
                  </a:outerShdw>
                </a:effectLst>
                <a:latin typeface="Times New Roman" panose="02020603050405020304"/>
                <a:ea typeface="微软雅黑" panose="020B0503020204020204" pitchFamily="34" charset="-122"/>
                <a:sym typeface="Times New Roman" panose="02020603050405020304"/>
              </a:rPr>
              <a:t>社会意识的含义</a:t>
            </a:r>
            <a:r>
              <a:rPr lang="en-US" altLang="zh-CN" sz="2400" b="1" noProof="1">
                <a:solidFill>
                  <a:srgbClr val="FF0000"/>
                </a:solidFill>
                <a:effectLst>
                  <a:outerShdw blurRad="38100" dist="38100" dir="2700000">
                    <a:srgbClr val="C0C0C0"/>
                  </a:outerShdw>
                </a:effectLst>
                <a:latin typeface="Times New Roman" panose="02020603050405020304"/>
                <a:ea typeface="微软雅黑" panose="020B0503020204020204" pitchFamily="34" charset="-122"/>
                <a:sym typeface="Times New Roman" panose="02020603050405020304"/>
              </a:rPr>
              <a:t>P59</a:t>
            </a:r>
            <a:endParaRPr lang="en-US" altLang="zh-CN" sz="2400" b="1" noProof="1">
              <a:solidFill>
                <a:srgbClr val="FF0000"/>
              </a:solidFill>
              <a:effectLst>
                <a:outerShdw blurRad="38100" dist="38100" dir="2700000">
                  <a:srgbClr val="C0C0C0"/>
                </a:outerShdw>
              </a:effectLst>
              <a:latin typeface="Times New Roman" panose="02020603050405020304"/>
              <a:ea typeface="微软雅黑" panose="020B0503020204020204" pitchFamily="34" charset="-122"/>
              <a:sym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randombar(horizontal)">
                                      <p:cBhvr>
                                        <p:cTn id="7" dur="500" fill="hold"/>
                                        <p:tgtEl>
                                          <p:spTgt spid="174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5"/>
                                        </p:tgtEl>
                                        <p:attrNameLst>
                                          <p:attrName>style.visibility</p:attrName>
                                        </p:attrNameLst>
                                      </p:cBhvr>
                                      <p:to>
                                        <p:strVal val="visible"/>
                                      </p:to>
                                    </p:set>
                                    <p:animEffect transition="in" filter="blinds(horizontal)">
                                      <p:cBhvr>
                                        <p:cTn id="12" dur="500" fill="hold"/>
                                        <p:tgtEl>
                                          <p:spTgt spid="174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416">
                                            <p:txEl>
                                              <p:pRg st="0" end="0"/>
                                            </p:txEl>
                                          </p:spTgt>
                                        </p:tgtEl>
                                        <p:attrNameLst>
                                          <p:attrName>style.visibility</p:attrName>
                                        </p:attrNameLst>
                                      </p:cBhvr>
                                      <p:to>
                                        <p:strVal val="visible"/>
                                      </p:to>
                                    </p:set>
                                    <p:anim calcmode="lin" valueType="num">
                                      <p:cBhvr>
                                        <p:cTn id="17" dur="500" fill="hold"/>
                                        <p:tgtEl>
                                          <p:spTgt spid="17416">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74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417">
                                            <p:txEl>
                                              <p:pRg st="0" end="0"/>
                                            </p:txEl>
                                          </p:spTgt>
                                        </p:tgtEl>
                                        <p:attrNameLst>
                                          <p:attrName>style.visibility</p:attrName>
                                        </p:attrNameLst>
                                      </p:cBhvr>
                                      <p:to>
                                        <p:strVal val="visible"/>
                                      </p:to>
                                    </p:set>
                                    <p:anim calcmode="lin" valueType="num">
                                      <p:cBhvr>
                                        <p:cTn id="23" dur="500" fill="hold"/>
                                        <p:tgtEl>
                                          <p:spTgt spid="17417">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174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418"/>
                                        </p:tgtEl>
                                        <p:attrNameLst>
                                          <p:attrName>style.visibility</p:attrName>
                                        </p:attrNameLst>
                                      </p:cBhvr>
                                      <p:to>
                                        <p:strVal val="visible"/>
                                      </p:to>
                                    </p:set>
                                    <p:anim calcmode="lin" valueType="num">
                                      <p:cBhvr>
                                        <p:cTn id="29" dur="500" fill="hold"/>
                                        <p:tgtEl>
                                          <p:spTgt spid="17418"/>
                                        </p:tgtEl>
                                        <p:attrNameLst>
                                          <p:attrName>ppt_x</p:attrName>
                                        </p:attrNameLst>
                                      </p:cBhvr>
                                      <p:tavLst>
                                        <p:tav tm="0">
                                          <p:val>
                                            <p:strVal val="#ppt_x"/>
                                          </p:val>
                                        </p:tav>
                                        <p:tav tm="100000">
                                          <p:val>
                                            <p:strVal val="#ppt_x"/>
                                          </p:val>
                                        </p:tav>
                                      </p:tavLst>
                                    </p:anim>
                                    <p:anim calcmode="lin" valueType="num">
                                      <p:cBhvr>
                                        <p:cTn id="30"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419"/>
                                        </p:tgtEl>
                                        <p:attrNameLst>
                                          <p:attrName>style.visibility</p:attrName>
                                        </p:attrNameLst>
                                      </p:cBhvr>
                                      <p:to>
                                        <p:strVal val="visible"/>
                                      </p:to>
                                    </p:set>
                                    <p:anim calcmode="lin" valueType="num">
                                      <p:cBhvr>
                                        <p:cTn id="35" dur="500" fill="hold"/>
                                        <p:tgtEl>
                                          <p:spTgt spid="17419"/>
                                        </p:tgtEl>
                                        <p:attrNameLst>
                                          <p:attrName>ppt_x</p:attrName>
                                        </p:attrNameLst>
                                      </p:cBhvr>
                                      <p:tavLst>
                                        <p:tav tm="0">
                                          <p:val>
                                            <p:strVal val="#ppt_x"/>
                                          </p:val>
                                        </p:tav>
                                        <p:tav tm="100000">
                                          <p:val>
                                            <p:strVal val="#ppt_x"/>
                                          </p:val>
                                        </p:tav>
                                      </p:tavLst>
                                    </p:anim>
                                    <p:anim calcmode="lin" valueType="num">
                                      <p:cBhvr>
                                        <p:cTn id="36" dur="500" fill="hold"/>
                                        <p:tgtEl>
                                          <p:spTgt spid="174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7426"/>
                                        </p:tgtEl>
                                        <p:attrNameLst>
                                          <p:attrName>style.visibility</p:attrName>
                                        </p:attrNameLst>
                                      </p:cBhvr>
                                      <p:to>
                                        <p:strVal val="visible"/>
                                      </p:to>
                                    </p:set>
                                    <p:animEffect transition="in" filter="dissolve">
                                      <p:cBhvr>
                                        <p:cTn id="41" dur="500" fill="hold"/>
                                        <p:tgtEl>
                                          <p:spTgt spid="1742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7420"/>
                                        </p:tgtEl>
                                        <p:attrNameLst>
                                          <p:attrName>style.visibility</p:attrName>
                                        </p:attrNameLst>
                                      </p:cBhvr>
                                      <p:to>
                                        <p:strVal val="visible"/>
                                      </p:to>
                                    </p:set>
                                    <p:anim calcmode="lin" valueType="num">
                                      <p:cBhvr>
                                        <p:cTn id="46" dur="500" fill="hold"/>
                                        <p:tgtEl>
                                          <p:spTgt spid="17420"/>
                                        </p:tgtEl>
                                        <p:attrNameLst>
                                          <p:attrName>ppt_x</p:attrName>
                                        </p:attrNameLst>
                                      </p:cBhvr>
                                      <p:tavLst>
                                        <p:tav tm="0">
                                          <p:val>
                                            <p:strVal val="#ppt_x"/>
                                          </p:val>
                                        </p:tav>
                                        <p:tav tm="100000">
                                          <p:val>
                                            <p:strVal val="#ppt_x"/>
                                          </p:val>
                                        </p:tav>
                                      </p:tavLst>
                                    </p:anim>
                                    <p:anim calcmode="lin" valueType="num">
                                      <p:cBhvr>
                                        <p:cTn id="47" dur="500" fill="hold"/>
                                        <p:tgtEl>
                                          <p:spTgt spid="1742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7421"/>
                                        </p:tgtEl>
                                        <p:attrNameLst>
                                          <p:attrName>style.visibility</p:attrName>
                                        </p:attrNameLst>
                                      </p:cBhvr>
                                      <p:to>
                                        <p:strVal val="visible"/>
                                      </p:to>
                                    </p:set>
                                    <p:animEffect transition="in" filter="randombar(horizontal)">
                                      <p:cBhvr>
                                        <p:cTn id="52" dur="500" fill="hold"/>
                                        <p:tgtEl>
                                          <p:spTgt spid="174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7422"/>
                                        </p:tgtEl>
                                        <p:attrNameLst>
                                          <p:attrName>style.visibility</p:attrName>
                                        </p:attrNameLst>
                                      </p:cBhvr>
                                      <p:to>
                                        <p:strVal val="visible"/>
                                      </p:to>
                                    </p:set>
                                    <p:animEffect transition="in" filter="blinds(horizontal)">
                                      <p:cBhvr>
                                        <p:cTn id="57" dur="500" fill="hold"/>
                                        <p:tgtEl>
                                          <p:spTgt spid="17422"/>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7423">
                                            <p:txEl>
                                              <p:pRg st="0" end="0"/>
                                            </p:txEl>
                                          </p:spTgt>
                                        </p:tgtEl>
                                        <p:attrNameLst>
                                          <p:attrName>style.visibility</p:attrName>
                                        </p:attrNameLst>
                                      </p:cBhvr>
                                      <p:to>
                                        <p:strVal val="visible"/>
                                      </p:to>
                                    </p:set>
                                    <p:anim calcmode="lin" valueType="num">
                                      <p:cBhvr>
                                        <p:cTn id="62" dur="500" fill="hold"/>
                                        <p:tgtEl>
                                          <p:spTgt spid="17423">
                                            <p:txEl>
                                              <p:pRg st="0" end="0"/>
                                            </p:txEl>
                                          </p:spTgt>
                                        </p:tgtEl>
                                        <p:attrNameLst>
                                          <p:attrName>ppt_x</p:attrName>
                                        </p:attrNameLst>
                                      </p:cBhvr>
                                      <p:tavLst>
                                        <p:tav tm="0">
                                          <p:val>
                                            <p:strVal val="#ppt_x"/>
                                          </p:val>
                                        </p:tav>
                                        <p:tav tm="100000">
                                          <p:val>
                                            <p:strVal val="#ppt_x"/>
                                          </p:val>
                                        </p:tav>
                                      </p:tavLst>
                                    </p:anim>
                                    <p:anim calcmode="lin" valueType="num">
                                      <p:cBhvr>
                                        <p:cTn id="63" dur="500" fill="hold"/>
                                        <p:tgtEl>
                                          <p:spTgt spid="174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7424">
                                            <p:txEl>
                                              <p:pRg st="0" end="0"/>
                                            </p:txEl>
                                          </p:spTgt>
                                        </p:tgtEl>
                                        <p:attrNameLst>
                                          <p:attrName>style.visibility</p:attrName>
                                        </p:attrNameLst>
                                      </p:cBhvr>
                                      <p:to>
                                        <p:strVal val="visible"/>
                                      </p:to>
                                    </p:set>
                                    <p:anim calcmode="lin" valueType="num">
                                      <p:cBhvr>
                                        <p:cTn id="68" dur="500" fill="hold"/>
                                        <p:tgtEl>
                                          <p:spTgt spid="17424">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174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7425"/>
                                        </p:tgtEl>
                                        <p:attrNameLst>
                                          <p:attrName>style.visibility</p:attrName>
                                        </p:attrNameLst>
                                      </p:cBhvr>
                                      <p:to>
                                        <p:strVal val="visible"/>
                                      </p:to>
                                    </p:set>
                                    <p:anim calcmode="lin" valueType="num">
                                      <p:cBhvr>
                                        <p:cTn id="74" dur="500" fill="hold"/>
                                        <p:tgtEl>
                                          <p:spTgt spid="17425"/>
                                        </p:tgtEl>
                                        <p:attrNameLst>
                                          <p:attrName>ppt_x</p:attrName>
                                        </p:attrNameLst>
                                      </p:cBhvr>
                                      <p:tavLst>
                                        <p:tav tm="0">
                                          <p:val>
                                            <p:strVal val="#ppt_x"/>
                                          </p:val>
                                        </p:tav>
                                        <p:tav tm="100000">
                                          <p:val>
                                            <p:strVal val="#ppt_x"/>
                                          </p:val>
                                        </p:tav>
                                      </p:tavLst>
                                    </p:anim>
                                    <p:anim calcmode="lin" valueType="num">
                                      <p:cBhvr>
                                        <p:cTn id="75" dur="500" fill="hold"/>
                                        <p:tgtEl>
                                          <p:spTgt spid="17425"/>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7427"/>
                                        </p:tgtEl>
                                        <p:attrNameLst>
                                          <p:attrName>style.visibility</p:attrName>
                                        </p:attrNameLst>
                                      </p:cBhvr>
                                      <p:to>
                                        <p:strVal val="visible"/>
                                      </p:to>
                                    </p:set>
                                    <p:anim calcmode="lin" valueType="num">
                                      <p:cBhvr>
                                        <p:cTn id="80" dur="500" fill="hold"/>
                                        <p:tgtEl>
                                          <p:spTgt spid="17427"/>
                                        </p:tgtEl>
                                        <p:attrNameLst>
                                          <p:attrName>ppt_x</p:attrName>
                                        </p:attrNameLst>
                                      </p:cBhvr>
                                      <p:tavLst>
                                        <p:tav tm="0">
                                          <p:val>
                                            <p:strVal val="#ppt_x"/>
                                          </p:val>
                                        </p:tav>
                                        <p:tav tm="100000">
                                          <p:val>
                                            <p:strVal val="#ppt_x"/>
                                          </p:val>
                                        </p:tav>
                                      </p:tavLst>
                                    </p:anim>
                                    <p:anim calcmode="lin" valueType="num">
                                      <p:cBhvr>
                                        <p:cTn id="81" dur="500" fill="hold"/>
                                        <p:tgtEl>
                                          <p:spTgt spid="174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5" grpId="0" animBg="1"/>
      <p:bldP spid="17418" grpId="0"/>
      <p:bldP spid="17419" grpId="0"/>
      <p:bldP spid="17420" grpId="0"/>
      <p:bldP spid="17421" grpId="0"/>
      <p:bldP spid="17422" grpId="0" animBg="1"/>
      <p:bldP spid="17425" grpId="0"/>
      <p:bldP spid="174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a:spLocks noGrp="1"/>
          </p:cNvSpPr>
          <p:nvPr>
            <p:ph type="body" idx="4294967295"/>
          </p:nvPr>
        </p:nvSpPr>
        <p:spPr>
          <a:xfrm>
            <a:off x="0" y="627063"/>
            <a:ext cx="6264275" cy="4171950"/>
          </a:xfrm>
          <a:prstGeom prst="rect">
            <a:avLst/>
          </a:prstGeom>
        </p:spPr>
        <p:txBody>
          <a:bodyPr vert="horz" wrap="square" lIns="68543" tIns="34289" rIns="68543" bIns="34289" numCol="1" rtlCol="0" anchor="t" anchorCtr="0" compatLnSpc="1">
            <a:noAutofit/>
          </a:bodyPr>
          <a:lstStyle>
            <a:lvl1pPr marL="227330" indent="-22733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zh-CN" altLang="en-US" sz="2800" b="0" i="0" u="none" kern="1200" baseline="0">
                <a:solidFill>
                  <a:schemeClr val="tx1"/>
                </a:solidFill>
                <a:latin typeface="+mn-lt"/>
                <a:ea typeface="+mn-ea"/>
                <a:cs typeface="+mn-cs"/>
              </a:defRPr>
            </a:lvl1pPr>
            <a:lvl2pPr marL="684530" indent="-22733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400" b="0" i="0" u="none" kern="1200" baseline="0">
                <a:solidFill>
                  <a:schemeClr val="tx1"/>
                </a:solidFill>
                <a:latin typeface="+mn-lt"/>
                <a:ea typeface="+mn-ea"/>
                <a:cs typeface="+mn-cs"/>
              </a:defRPr>
            </a:lvl2pPr>
            <a:lvl3pPr marL="1141730" indent="-22733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3pPr>
            <a:lvl4pPr marL="1598930" indent="-22733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4pPr>
            <a:lvl5pPr marL="2056130" indent="-227330" algn="l" defTabSz="914400" rtl="0" eaLnBrk="0" fontAlgn="base" hangingPunct="0">
              <a:lnSpc>
                <a:spcPct val="90000"/>
              </a:lnSpc>
              <a:spcBef>
                <a:spcPts val="500"/>
              </a:spcBef>
              <a:spcAft>
                <a:spcPct val="0"/>
              </a:spcAft>
              <a:buClrTx/>
              <a:buSzTx/>
              <a:buFont typeface="Arial" panose="020B0604020202020204" pitchFamily="34" charset="0"/>
              <a:buChar char="•"/>
              <a:defRPr kumimoji="0" lang="zh-CN" altLang="en-US" sz="2000" b="0" i="0" u="none" kern="1200" baseline="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170180" indent="-170180" algn="just" eaLnBrk="1" hangingPunct="1">
              <a:buNone/>
            </a:pPr>
            <a:r>
              <a:rPr lang="en-US" altLang="en-US" sz="2700" b="1" dirty="0" err="1">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rPr>
              <a:t>下列现象属于</a:t>
            </a:r>
            <a:r>
              <a:rPr lang="en-US" altLang="en-US" sz="2700" b="1" dirty="0" err="1">
                <a:solidFill>
                  <a:srgbClr val="FF0000"/>
                </a:solidFill>
                <a:effectLst>
                  <a:outerShdw blurRad="38100" dist="38100" dir="2700000" algn="tl">
                    <a:srgbClr val="000000"/>
                  </a:outerShdw>
                </a:effectLst>
                <a:latin typeface="Times New Roman" panose="02020603050405020304"/>
                <a:ea typeface="微软雅黑" panose="020B0503020204020204" pitchFamily="34" charset="-122"/>
                <a:sym typeface="Times New Roman" panose="02020603050405020304"/>
              </a:rPr>
              <a:t>社会存在</a:t>
            </a:r>
            <a:r>
              <a:rPr lang="en-US" altLang="en-US" sz="2700" b="1" dirty="0" err="1">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rPr>
              <a:t>的是</a:t>
            </a:r>
            <a:r>
              <a:rPr lang="en-US" altLang="en-US" sz="2700" b="1" dirty="0">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rPr>
              <a:t> (       )</a:t>
            </a:r>
            <a:endParaRPr lang="en-US" altLang="en-US" sz="2700" b="1" dirty="0">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endParaRPr>
          </a:p>
          <a:p>
            <a:pPr marL="170180" indent="-170180" algn="just" eaLnBrk="1" hangingPunct="1">
              <a:buNone/>
            </a:pPr>
            <a:r>
              <a:rPr lang="en-US" altLang="en-US" sz="2700" b="1" dirty="0" err="1">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rPr>
              <a:t>A.科学发展观</a:t>
            </a:r>
            <a:r>
              <a:rPr lang="en-US" altLang="en-US" sz="2700" b="1" dirty="0">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rPr>
              <a:t>　  </a:t>
            </a:r>
            <a:endParaRPr lang="en-US" altLang="en-US" sz="2700" b="1" dirty="0">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endParaRPr>
          </a:p>
          <a:p>
            <a:pPr marL="170180" indent="-170180" algn="just" eaLnBrk="1" hangingPunct="1">
              <a:buNone/>
            </a:pPr>
            <a:r>
              <a:rPr lang="en-US" altLang="en-US" sz="2700" b="1" dirty="0" err="1">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rPr>
              <a:t>B.物质资料的生产方式</a:t>
            </a:r>
            <a:r>
              <a:rPr lang="en-US" altLang="en-US" sz="2700" b="1" dirty="0">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rPr>
              <a:t>　　</a:t>
            </a:r>
            <a:endParaRPr lang="en-US" altLang="en-US" sz="2700" b="1" dirty="0">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endParaRPr>
          </a:p>
          <a:p>
            <a:pPr marL="170180" indent="-170180" algn="just" eaLnBrk="1" hangingPunct="1">
              <a:buNone/>
            </a:pPr>
            <a:r>
              <a:rPr lang="en-US" altLang="en-US" sz="2700" b="1" dirty="0" err="1">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rPr>
              <a:t>C.生产关系</a:t>
            </a:r>
            <a:r>
              <a:rPr lang="en-US" altLang="en-US" sz="2700" b="1" dirty="0">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rPr>
              <a:t>　　</a:t>
            </a:r>
            <a:endParaRPr lang="en-US" altLang="en-US" sz="2700" b="1" dirty="0">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endParaRPr>
          </a:p>
          <a:p>
            <a:pPr marL="170180" indent="-170180" algn="just" eaLnBrk="1" hangingPunct="1">
              <a:buNone/>
            </a:pPr>
            <a:r>
              <a:rPr lang="en-US" altLang="en-US" sz="2700" b="1" dirty="0" err="1">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rPr>
              <a:t>D.生产力</a:t>
            </a:r>
            <a:r>
              <a:rPr lang="en-US" altLang="en-US" sz="2700" b="1" dirty="0">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rPr>
              <a:t>　　</a:t>
            </a:r>
            <a:endParaRPr lang="en-US" altLang="en-US" sz="2700" b="1" dirty="0">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endParaRPr>
          </a:p>
          <a:p>
            <a:pPr marL="170180" indent="-170180" algn="just" eaLnBrk="1" hangingPunct="1">
              <a:buNone/>
            </a:pPr>
            <a:r>
              <a:rPr lang="en-US" altLang="en-US" sz="2700" b="1" dirty="0" err="1">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rPr>
              <a:t>E.中国梦</a:t>
            </a:r>
            <a:endParaRPr lang="en-US" altLang="en-US" sz="2700" b="1" dirty="0">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endParaRPr>
          </a:p>
          <a:p>
            <a:pPr marL="170180" indent="-170180" algn="just" eaLnBrk="1" hangingPunct="1">
              <a:buNone/>
            </a:pPr>
            <a:r>
              <a:rPr lang="en-US" altLang="en-US" sz="2700" b="1" dirty="0" err="1">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rPr>
              <a:t>F.自然地理环境</a:t>
            </a:r>
            <a:r>
              <a:rPr lang="en-US" altLang="en-US" sz="2700" b="1" dirty="0">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rPr>
              <a:t>　</a:t>
            </a:r>
            <a:endParaRPr lang="en-US" altLang="en-US" sz="2700" b="1" dirty="0">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endParaRPr>
          </a:p>
          <a:p>
            <a:pPr marL="170180" indent="-170180" algn="just" eaLnBrk="1" hangingPunct="1">
              <a:buNone/>
            </a:pPr>
            <a:r>
              <a:rPr lang="en-US" altLang="en-US" sz="2700" b="1" dirty="0" err="1">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rPr>
              <a:t>G.文学艺术</a:t>
            </a:r>
            <a:endParaRPr lang="en-US" altLang="en-US" sz="2700" b="1" dirty="0">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endParaRPr>
          </a:p>
          <a:p>
            <a:pPr marL="170180" indent="-170180" algn="just" eaLnBrk="1" hangingPunct="1">
              <a:buNone/>
            </a:pPr>
            <a:r>
              <a:rPr lang="en-US" altLang="en-US" sz="2700" b="1" dirty="0">
                <a:latin typeface="Times New Roman" panose="02020603050405020304"/>
                <a:ea typeface="微软雅黑" panose="020B0503020204020204" pitchFamily="34" charset="-122"/>
                <a:sym typeface="Times New Roman" panose="02020603050405020304"/>
              </a:rPr>
              <a:t>H </a:t>
            </a:r>
            <a:r>
              <a:rPr lang="en-US" altLang="en-US" sz="2700" b="1" dirty="0" err="1">
                <a:latin typeface="Times New Roman" panose="02020603050405020304"/>
                <a:ea typeface="微软雅黑" panose="020B0503020204020204" pitchFamily="34" charset="-122"/>
                <a:sym typeface="Times New Roman" panose="02020603050405020304"/>
              </a:rPr>
              <a:t>社会主义市场经济</a:t>
            </a:r>
            <a:endParaRPr lang="en-US" altLang="en-US" sz="2700" b="1" dirty="0">
              <a:latin typeface="Times New Roman" panose="02020603050405020304"/>
              <a:ea typeface="微软雅黑" panose="020B0503020204020204" pitchFamily="34" charset="-122"/>
              <a:sym typeface="Times New Roman" panose="02020603050405020304"/>
            </a:endParaRPr>
          </a:p>
          <a:p>
            <a:pPr marL="170180" indent="-170180" algn="just" eaLnBrk="1" hangingPunct="1"/>
            <a:endParaRPr lang="en-US" altLang="en-US" sz="2700" b="1" dirty="0">
              <a:effectLst>
                <a:outerShdw blurRad="38100" dist="38100" dir="2700000" algn="tl">
                  <a:srgbClr val="FFFFFF"/>
                </a:outerShdw>
              </a:effectLst>
              <a:latin typeface="Times New Roman" panose="02020603050405020304"/>
              <a:ea typeface="微软雅黑" panose="020B0503020204020204" pitchFamily="34" charset="-122"/>
              <a:sym typeface="Times New Roman" panose="02020603050405020304"/>
            </a:endParaRPr>
          </a:p>
        </p:txBody>
      </p:sp>
      <p:sp>
        <p:nvSpPr>
          <p:cNvPr id="18435" name="WordArt 5"/>
          <p:cNvSpPr>
            <a:spLocks noTextEdit="1"/>
          </p:cNvSpPr>
          <p:nvPr/>
        </p:nvSpPr>
        <p:spPr>
          <a:xfrm>
            <a:off x="5590010" y="1740695"/>
            <a:ext cx="2010965" cy="771525"/>
          </a:xfrm>
          <a:solidFill>
            <a:srgbClr val="FF0000"/>
          </a:solidFill>
          <a:ln>
            <a:solidFill>
              <a:srgbClr val="FF3300"/>
            </a:solidFill>
            <a:bevel/>
          </a:ln>
          <a:effectLst>
            <a:outerShdw dist="35921" dir="2700000" algn="ctr">
              <a:srgbClr val="C0C0C0">
                <a:alpha val="76999"/>
              </a:srgbClr>
            </a:outerShdw>
          </a:effectLst>
        </p:spPr>
        <p:txBody>
          <a:bodyPr wrap="none" lIns="68543" tIns="34289" rIns="68543" bIns="34289" fromWordArt="1">
            <a:prstTxWarp prst="textPlain">
              <a:avLst/>
            </a:prstTxWarp>
            <a:noAutofit/>
          </a:bodyPr>
          <a:lstStyle/>
          <a:p>
            <a:pPr algn="ctr" defTabSz="685165" eaLnBrk="0" fontAlgn="base" hangingPunct="0">
              <a:spcBef>
                <a:spcPct val="0"/>
              </a:spcBef>
              <a:spcAft>
                <a:spcPct val="0"/>
              </a:spcAft>
            </a:pPr>
            <a:r>
              <a:rPr sz="2700" b="1" kern="10">
                <a:ln>
                  <a:solidFill>
                    <a:srgbClr val="FF3300"/>
                  </a:solidFill>
                  <a:bevel/>
                </a:ln>
                <a:solidFill>
                  <a:srgbClr val="FF0000"/>
                </a:solidFill>
                <a:effectLst>
                  <a:outerShdw dist="35921" dir="2700000" algn="ctr">
                    <a:srgbClr val="C0C0C0">
                      <a:alpha val="76999"/>
                    </a:srgbClr>
                  </a:outerShdw>
                </a:effectLst>
                <a:latin typeface="Times New Roman" panose="02020603050405020304"/>
                <a:ea typeface="微软雅黑" panose="020B0503020204020204" pitchFamily="34" charset="-122"/>
                <a:sym typeface="Times New Roman" panose="02020603050405020304"/>
              </a:rPr>
              <a:t>BCDFH</a:t>
            </a:r>
            <a:endParaRPr sz="2700" b="1" kern="10">
              <a:ln>
                <a:solidFill>
                  <a:srgbClr val="FF3300"/>
                </a:solidFill>
                <a:bevel/>
              </a:ln>
              <a:solidFill>
                <a:srgbClr val="FF0000"/>
              </a:solidFill>
              <a:effectLst>
                <a:outerShdw dist="35921" dir="2700000" algn="ctr">
                  <a:srgbClr val="C0C0C0">
                    <a:alpha val="76999"/>
                  </a:srgbClr>
                </a:outerShdw>
              </a:effectLst>
              <a:latin typeface="Times New Roman" panose="02020603050405020304"/>
              <a:ea typeface="微软雅黑" panose="020B0503020204020204" pitchFamily="34" charset="-122"/>
              <a:sym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linds(horizontal)">
                                      <p:cBhvr>
                                        <p:cTn id="7"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7"/>
          <p:cNvSpPr/>
          <p:nvPr/>
        </p:nvSpPr>
        <p:spPr>
          <a:xfrm>
            <a:off x="783376" y="632247"/>
            <a:ext cx="3360056" cy="415499"/>
          </a:xfrm>
          <a:prstGeom prst="rect">
            <a:avLst/>
          </a:prstGeom>
          <a:noFill/>
          <a:ln>
            <a:noFill/>
            <a:miter lim="800000"/>
          </a:ln>
        </p:spPr>
        <p:txBody>
          <a:bodyPr wrap="none" lIns="45695" tIns="22859" rIns="45695" bIns="2285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defTabSz="1087755" eaLnBrk="1" hangingPunct="1"/>
            <a:r>
              <a:rPr altLang="zh-CN" sz="2400" b="1" kern="0">
                <a:solidFill>
                  <a:srgbClr val="C00000"/>
                </a:solidFill>
                <a:latin typeface="Times New Roman" panose="02020603050405020304"/>
                <a:ea typeface="微软雅黑" panose="020B0503020204020204" pitchFamily="34" charset="-122"/>
                <a:sym typeface="Times New Roman" panose="02020603050405020304"/>
              </a:rPr>
              <a:t>2、</a:t>
            </a:r>
            <a:r>
              <a:rPr sz="2400" kern="0">
                <a:solidFill>
                  <a:srgbClr val="CA060C"/>
                </a:solidFill>
                <a:latin typeface="Times New Roman" panose="02020603050405020304"/>
                <a:ea typeface="微软雅黑" panose="020B0503020204020204" pitchFamily="34" charset="-122"/>
                <a:sym typeface="Times New Roman" panose="02020603050405020304"/>
              </a:rPr>
              <a:t>社会存在与社会意识</a:t>
            </a:r>
            <a:endParaRPr sz="2400" kern="0">
              <a:solidFill>
                <a:srgbClr val="CA060C"/>
              </a:solidFill>
              <a:latin typeface="Times New Roman" panose="02020603050405020304"/>
              <a:ea typeface="微软雅黑" panose="020B0503020204020204" pitchFamily="34" charset="-122"/>
              <a:sym typeface="Times New Roman" panose="02020603050405020304"/>
            </a:endParaRPr>
          </a:p>
        </p:txBody>
      </p:sp>
      <p:cxnSp>
        <p:nvCxnSpPr>
          <p:cNvPr id="19459" name="直接连接符 2"/>
          <p:cNvCxnSpPr/>
          <p:nvPr/>
        </p:nvCxnSpPr>
        <p:spPr>
          <a:xfrm>
            <a:off x="60748" y="1104900"/>
            <a:ext cx="8349853" cy="0"/>
          </a:xfrm>
          <a:prstGeom prst="line">
            <a:avLst/>
          </a:prstGeom>
          <a:noFill/>
          <a:ln w="19050">
            <a:solidFill>
              <a:srgbClr val="C00000"/>
            </a:solidFill>
            <a:miter lim="800000"/>
          </a:ln>
        </p:spPr>
      </p:cxnSp>
      <p:grpSp>
        <p:nvGrpSpPr>
          <p:cNvPr id="19460" name="组合 5"/>
          <p:cNvGrpSpPr/>
          <p:nvPr/>
        </p:nvGrpSpPr>
        <p:grpSpPr>
          <a:xfrm>
            <a:off x="60723" y="402443"/>
            <a:ext cx="616744" cy="702469"/>
            <a:chOff x="1" y="-242368"/>
            <a:chExt cx="821266" cy="936635"/>
          </a:xfrm>
        </p:grpSpPr>
        <p:sp>
          <p:nvSpPr>
            <p:cNvPr id="19464" name="矩形 6"/>
            <p:cNvSpPr/>
            <p:nvPr/>
          </p:nvSpPr>
          <p:spPr>
            <a:xfrm>
              <a:off x="1" y="-242368"/>
              <a:ext cx="821266" cy="936635"/>
            </a:xfrm>
            <a:prstGeom prst="rect">
              <a:avLst/>
            </a:prstGeom>
            <a:ln>
              <a:noFill/>
            </a:ln>
          </p:spPr>
          <p:style>
            <a:lnRef idx="2">
              <a:srgbClr val="C00000">
                <a:shade val="50000"/>
              </a:srgbClr>
            </a:lnRef>
            <a:fillRef idx="1">
              <a:srgbClr val="C00000"/>
            </a:fillRef>
            <a:effectRef idx="0">
              <a:srgbClr val="C00000"/>
            </a:effectRef>
            <a:fontRef idx="minor">
              <a:sysClr val="window" lastClr="FFFFFF"/>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endParaRPr lang="en-US" kern="0">
                <a:solidFill>
                  <a:srgbClr val="FFFFFF"/>
                </a:solidFill>
                <a:latin typeface="Times New Roman" panose="02020603050405020304"/>
                <a:ea typeface="微软雅黑" panose="020B0503020204020204" pitchFamily="34" charset="-122"/>
                <a:sym typeface="Times New Roman" panose="02020603050405020304"/>
              </a:endParaRPr>
            </a:p>
          </p:txBody>
        </p:sp>
        <p:sp>
          <p:nvSpPr>
            <p:cNvPr id="19465" name="Freeform 43"/>
            <p:cNvSpPr/>
            <p:nvPr/>
          </p:nvSpPr>
          <p:spPr bwMode="auto">
            <a:xfrm>
              <a:off x="102463" y="-3375"/>
              <a:ext cx="689307" cy="620210"/>
            </a:xfrm>
            <a:custGeom>
              <a:avLst/>
              <a:gdLst/>
              <a:ahLst/>
              <a:cxnLst>
                <a:cxn ang="0">
                  <a:pos x="521690515" y="9420104"/>
                </a:cxn>
                <a:cxn ang="0">
                  <a:pos x="812212206" y="697098320"/>
                </a:cxn>
                <a:cxn ang="0">
                  <a:pos x="471708687" y="351689194"/>
                </a:cxn>
                <a:cxn ang="0">
                  <a:pos x="602912089" y="222946003"/>
                </a:cxn>
                <a:cxn ang="0">
                  <a:pos x="521690515" y="141303330"/>
                </a:cxn>
                <a:cxn ang="0">
                  <a:pos x="356124275" y="175845483"/>
                </a:cxn>
                <a:cxn ang="0">
                  <a:pos x="96840564" y="433331867"/>
                </a:cxn>
                <a:cxn ang="0">
                  <a:pos x="243662955" y="580915266"/>
                </a:cxn>
                <a:cxn ang="0">
                  <a:pos x="340503518" y="483572421"/>
                </a:cxn>
                <a:cxn ang="0">
                  <a:pos x="681008804" y="828983318"/>
                </a:cxn>
                <a:cxn ang="0">
                  <a:pos x="112459553" y="712798493"/>
                </a:cxn>
                <a:cxn ang="0">
                  <a:pos x="31239747" y="794441165"/>
                </a:cxn>
                <a:cxn ang="0">
                  <a:pos x="103088513" y="888643976"/>
                </a:cxn>
                <a:cxn ang="0">
                  <a:pos x="93717473" y="894924045"/>
                </a:cxn>
                <a:cxn ang="0">
                  <a:pos x="78096716" y="894924045"/>
                </a:cxn>
                <a:cxn ang="0">
                  <a:pos x="0" y="976566718"/>
                </a:cxn>
                <a:cxn ang="0">
                  <a:pos x="78096716" y="1055069355"/>
                </a:cxn>
                <a:cxn ang="0">
                  <a:pos x="162443148" y="976566718"/>
                </a:cxn>
                <a:cxn ang="0">
                  <a:pos x="159318290" y="960866545"/>
                </a:cxn>
                <a:cxn ang="0">
                  <a:pos x="171814188" y="948306406"/>
                </a:cxn>
                <a:cxn ang="0">
                  <a:pos x="812212206" y="957726510"/>
                </a:cxn>
                <a:cxn ang="0">
                  <a:pos x="909052769" y="1055069355"/>
                </a:cxn>
                <a:cxn ang="0">
                  <a:pos x="1040256171" y="926324392"/>
                </a:cxn>
                <a:cxn ang="0">
                  <a:pos x="943415607" y="828983318"/>
                </a:cxn>
                <a:cxn ang="0">
                  <a:pos x="521690515" y="9420104"/>
                </a:cxn>
              </a:cxnLst>
              <a:rect l="l" t="t"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rgbClr val="FFFFFF"/>
            </a:solidFill>
            <a:ln w="9525">
              <a:noFill/>
              <a:round/>
            </a:ln>
          </p:spPr>
          <p:txBody>
            <a:bodyPr/>
            <a:lstStyle/>
            <a:p>
              <a:pPr defTabSz="685165" eaLnBrk="0" fontAlgn="base" hangingPunct="0">
                <a:spcBef>
                  <a:spcPct val="0"/>
                </a:spcBef>
                <a:spcAft>
                  <a:spcPct val="0"/>
                </a:spcAft>
              </a:pPr>
              <a:endParaRPr lang="zh-CN" altLang="en-US" sz="1400" kern="0">
                <a:solidFill>
                  <a:prstClr val="black"/>
                </a:solidFill>
                <a:latin typeface="Times New Roman" panose="02020603050405020304"/>
                <a:ea typeface="微软雅黑" panose="020B0503020204020204" pitchFamily="34" charset="-122"/>
                <a:sym typeface="Times New Roman" panose="02020603050405020304"/>
              </a:endParaRPr>
            </a:p>
          </p:txBody>
        </p:sp>
      </p:grpSp>
      <p:pic>
        <p:nvPicPr>
          <p:cNvPr id="19461" name="图片 8"/>
          <p:cNvPicPr>
            <a:picLocks noChangeAspect="1"/>
          </p:cNvPicPr>
          <p:nvPr/>
        </p:nvPicPr>
        <p:blipFill>
          <a:blip r:embed="rId1" cstate="email"/>
          <a:stretch>
            <a:fillRect/>
          </a:stretch>
        </p:blipFill>
        <p:spPr>
          <a:xfrm>
            <a:off x="8095060" y="292895"/>
            <a:ext cx="689372" cy="782241"/>
          </a:xfrm>
          <a:prstGeom prst="rect">
            <a:avLst/>
          </a:prstGeom>
          <a:noFill/>
          <a:ln>
            <a:noFill/>
            <a:miter lim="800000"/>
            <a:headEnd/>
            <a:tailEnd/>
          </a:ln>
        </p:spPr>
      </p:pic>
      <p:sp>
        <p:nvSpPr>
          <p:cNvPr id="19462" name="矩形 1"/>
          <p:cNvSpPr/>
          <p:nvPr/>
        </p:nvSpPr>
        <p:spPr>
          <a:xfrm>
            <a:off x="816794" y="2421757"/>
            <a:ext cx="7387829" cy="1788319"/>
          </a:xfrm>
          <a:prstGeom prst="rect">
            <a:avLst/>
          </a:prstGeom>
          <a:noFill/>
          <a:ln w="38100">
            <a:noFill/>
            <a:miter lim="800000"/>
          </a:ln>
        </p:spPr>
        <p:txBody>
          <a:bodyPr lIns="80982" tIns="40491" rIns="80982" bIns="40491">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sz="2700" b="1" kern="0" dirty="0">
                <a:solidFill>
                  <a:srgbClr val="000000"/>
                </a:solidFill>
                <a:latin typeface="Times New Roman" panose="02020603050405020304"/>
                <a:ea typeface="微软雅黑" panose="020B0503020204020204" pitchFamily="34" charset="-122"/>
                <a:sym typeface="Times New Roman" panose="02020603050405020304"/>
              </a:rPr>
              <a:t>    </a:t>
            </a:r>
            <a:r>
              <a:rPr sz="2100" b="1" kern="0" dirty="0">
                <a:solidFill>
                  <a:srgbClr val="000000"/>
                </a:solidFill>
                <a:latin typeface="Times New Roman" panose="02020603050405020304"/>
                <a:ea typeface="微软雅黑" panose="020B0503020204020204" pitchFamily="34" charset="-122"/>
                <a:sym typeface="Times New Roman" panose="02020603050405020304"/>
              </a:rPr>
              <a:t> 社会历史是人们活动的结果，而人的活动是有自觉意识和目的的。由此便形成一种假象，似乎社会历史是由人们的动机、目的决定的。</a:t>
            </a:r>
            <a:r>
              <a:rPr sz="2100" b="1" kern="0" dirty="0">
                <a:solidFill>
                  <a:prstClr val="black"/>
                </a:solidFill>
                <a:latin typeface="Times New Roman" panose="02020603050405020304"/>
                <a:ea typeface="微软雅黑" panose="020B0503020204020204" pitchFamily="34" charset="-122"/>
                <a:sym typeface="Times New Roman" panose="02020603050405020304"/>
              </a:rPr>
              <a:t>以往的社会历史理论</a:t>
            </a:r>
            <a:r>
              <a:rPr sz="2100" b="1" kern="0" dirty="0">
                <a:solidFill>
                  <a:srgbClr val="FF0000"/>
                </a:solidFill>
                <a:latin typeface="Times New Roman" panose="02020603050405020304"/>
                <a:ea typeface="微软雅黑" panose="020B0503020204020204" pitchFamily="34" charset="-122"/>
                <a:sym typeface="Times New Roman" panose="02020603050405020304"/>
              </a:rPr>
              <a:t>被</a:t>
            </a:r>
            <a:r>
              <a:rPr sz="2100" b="1" kern="0" dirty="0">
                <a:solidFill>
                  <a:srgbClr val="000000"/>
                </a:solidFill>
                <a:latin typeface="Times New Roman" panose="02020603050405020304"/>
                <a:ea typeface="微软雅黑" panose="020B0503020204020204" pitchFamily="34" charset="-122"/>
                <a:sym typeface="Times New Roman" panose="02020603050405020304"/>
              </a:rPr>
              <a:t>这种</a:t>
            </a:r>
            <a:r>
              <a:rPr sz="2100" b="1" kern="0" dirty="0">
                <a:solidFill>
                  <a:srgbClr val="FF0000"/>
                </a:solidFill>
                <a:latin typeface="Times New Roman" panose="02020603050405020304"/>
                <a:ea typeface="微软雅黑" panose="020B0503020204020204" pitchFamily="34" charset="-122"/>
                <a:sym typeface="Times New Roman" panose="02020603050405020304"/>
              </a:rPr>
              <a:t>假象所迷惑</a:t>
            </a:r>
            <a:r>
              <a:rPr sz="2100" b="1" kern="0" dirty="0">
                <a:solidFill>
                  <a:srgbClr val="000000"/>
                </a:solidFill>
                <a:latin typeface="Times New Roman" panose="02020603050405020304"/>
                <a:ea typeface="微软雅黑" panose="020B0503020204020204" pitchFamily="34" charset="-122"/>
                <a:sym typeface="Times New Roman" panose="02020603050405020304"/>
              </a:rPr>
              <a:t>，</a:t>
            </a:r>
            <a:r>
              <a:rPr sz="2100" b="1" kern="0" dirty="0">
                <a:solidFill>
                  <a:srgbClr val="FF0000"/>
                </a:solidFill>
                <a:latin typeface="Times New Roman" panose="02020603050405020304"/>
                <a:ea typeface="微软雅黑" panose="020B0503020204020204" pitchFamily="34" charset="-122"/>
                <a:sym typeface="Times New Roman" panose="02020603050405020304"/>
              </a:rPr>
              <a:t>只是考察了</a:t>
            </a:r>
            <a:r>
              <a:rPr sz="2100" b="1" kern="0" dirty="0">
                <a:solidFill>
                  <a:prstClr val="black"/>
                </a:solidFill>
                <a:latin typeface="Times New Roman" panose="02020603050405020304"/>
                <a:ea typeface="微软雅黑" panose="020B0503020204020204" pitchFamily="34" charset="-122"/>
                <a:sym typeface="Times New Roman" panose="02020603050405020304"/>
              </a:rPr>
              <a:t>人们历史活动的思想动机，</a:t>
            </a:r>
            <a:r>
              <a:rPr sz="2100" b="1" kern="0" dirty="0">
                <a:solidFill>
                  <a:srgbClr val="FF0000"/>
                </a:solidFill>
                <a:latin typeface="Times New Roman" panose="02020603050405020304"/>
                <a:ea typeface="微软雅黑" panose="020B0503020204020204" pitchFamily="34" charset="-122"/>
                <a:sym typeface="Times New Roman" panose="02020603050405020304"/>
              </a:rPr>
              <a:t>没有进一步追溯</a:t>
            </a:r>
            <a:r>
              <a:rPr sz="2100" b="1" kern="0" dirty="0">
                <a:solidFill>
                  <a:prstClr val="black"/>
                </a:solidFill>
                <a:latin typeface="Times New Roman" panose="02020603050405020304"/>
                <a:ea typeface="微软雅黑" panose="020B0503020204020204" pitchFamily="34" charset="-122"/>
                <a:sym typeface="Times New Roman" panose="02020603050405020304"/>
              </a:rPr>
              <a:t>到产生这些思想动机的物质原因</a:t>
            </a:r>
            <a:r>
              <a:rPr lang="en-US" altLang="zh-CN" sz="2100" b="1" kern="0" dirty="0">
                <a:solidFill>
                  <a:srgbClr val="0000FF"/>
                </a:solidFill>
                <a:latin typeface="Times New Roman" panose="02020603050405020304"/>
                <a:ea typeface="微软雅黑" panose="020B0503020204020204" pitchFamily="34" charset="-122"/>
                <a:sym typeface="Times New Roman" panose="02020603050405020304"/>
              </a:rPr>
              <a:t>——</a:t>
            </a:r>
            <a:r>
              <a:rPr sz="2100" b="1" kern="0" dirty="0">
                <a:solidFill>
                  <a:srgbClr val="FF0000"/>
                </a:solidFill>
                <a:latin typeface="Times New Roman" panose="02020603050405020304"/>
                <a:ea typeface="微软雅黑" panose="020B0503020204020204" pitchFamily="34" charset="-122"/>
                <a:sym typeface="Times New Roman" panose="02020603050405020304"/>
              </a:rPr>
              <a:t>社会存在。</a:t>
            </a:r>
            <a:endParaRPr sz="2100" b="1" kern="0" dirty="0">
              <a:solidFill>
                <a:srgbClr val="000000"/>
              </a:solidFill>
              <a:latin typeface="Times New Roman" panose="02020603050405020304"/>
              <a:ea typeface="微软雅黑" panose="020B0503020204020204" pitchFamily="34" charset="-122"/>
              <a:sym typeface="Times New Roman" panose="02020603050405020304"/>
            </a:endParaRPr>
          </a:p>
        </p:txBody>
      </p:sp>
      <p:sp>
        <p:nvSpPr>
          <p:cNvPr id="19463" name="文本框 3081"/>
          <p:cNvSpPr txBox="1">
            <a:spLocks noChangeArrowheads="1"/>
          </p:cNvSpPr>
          <p:nvPr/>
        </p:nvSpPr>
        <p:spPr bwMode="auto">
          <a:xfrm>
            <a:off x="138137" y="1345406"/>
            <a:ext cx="7616429" cy="451155"/>
          </a:xfrm>
          <a:prstGeom prst="rect">
            <a:avLst/>
          </a:prstGeom>
          <a:solidFill>
            <a:srgbClr val="FFFF00"/>
          </a:solidFill>
          <a:ln w="38100">
            <a:noFill/>
            <a:miter lim="800000"/>
          </a:ln>
        </p:spPr>
        <p:txBody>
          <a:bodyPr lIns="80982" tIns="40491" rIns="80982" bIns="40491">
            <a:spAutoFit/>
          </a:bodyPr>
          <a:lstStyle/>
          <a:p>
            <a:pPr defTabSz="685165" fontAlgn="base">
              <a:spcBef>
                <a:spcPct val="50000"/>
              </a:spcBef>
              <a:spcAft>
                <a:spcPct val="0"/>
              </a:spcAft>
              <a:defRPr/>
            </a:pPr>
            <a:r>
              <a:rPr lang="en-US" sz="2400" b="1" noProof="1">
                <a:solidFill>
                  <a:srgbClr val="0000FF"/>
                </a:solidFill>
                <a:latin typeface="Times New Roman" panose="02020603050405020304"/>
                <a:ea typeface="微软雅黑" panose="020B0503020204020204" pitchFamily="34" charset="-122"/>
                <a:sym typeface="Times New Roman" panose="02020603050405020304"/>
              </a:rPr>
              <a:t>5</a:t>
            </a:r>
            <a:r>
              <a:rPr lang="zh-CN" altLang="en-US" sz="2400" b="1" noProof="1">
                <a:solidFill>
                  <a:srgbClr val="0000FF"/>
                </a:solidFill>
                <a:latin typeface="Times New Roman" panose="02020603050405020304"/>
                <a:ea typeface="微软雅黑" panose="020B0503020204020204" pitchFamily="34" charset="-122"/>
                <a:sym typeface="Times New Roman" panose="02020603050405020304"/>
              </a:rPr>
              <a:t>、以往社会历史理论陷入唯心主义的原因</a:t>
            </a:r>
            <a:r>
              <a:rPr lang="zh-CN" altLang="en-US" sz="2400" b="1" kern="0" dirty="0">
                <a:solidFill>
                  <a:srgbClr val="0000FF"/>
                </a:solidFill>
                <a:latin typeface="Times New Roman" panose="02020603050405020304"/>
                <a:ea typeface="微软雅黑" panose="020B0503020204020204" pitchFamily="34" charset="-122"/>
                <a:sym typeface="Times New Roman" panose="02020603050405020304"/>
              </a:rPr>
              <a:t>（了解）</a:t>
            </a:r>
            <a:r>
              <a:rPr lang="en-US" altLang="zh-CN" sz="2400" b="1" kern="0" dirty="0">
                <a:solidFill>
                  <a:srgbClr val="0000FF"/>
                </a:solidFill>
                <a:latin typeface="Times New Roman" panose="02020603050405020304"/>
                <a:ea typeface="微软雅黑" panose="020B0503020204020204" pitchFamily="34" charset="-122"/>
                <a:sym typeface="Times New Roman" panose="02020603050405020304"/>
              </a:rPr>
              <a:t>P59</a:t>
            </a:r>
            <a:endParaRPr lang="en-US" altLang="zh-CN" sz="2400" b="1" kern="0" dirty="0">
              <a:solidFill>
                <a:srgbClr val="0000FF"/>
              </a:solidFill>
              <a:latin typeface="Times New Roman" panose="02020603050405020304"/>
              <a:ea typeface="微软雅黑" panose="020B0503020204020204" pitchFamily="34" charset="-122"/>
              <a:sym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p:cTn id="7" dur="500" fill="hold"/>
                                        <p:tgtEl>
                                          <p:spTgt spid="19462"/>
                                        </p:tgtEl>
                                        <p:attrNameLst>
                                          <p:attrName>ppt_x</p:attrName>
                                        </p:attrNameLst>
                                      </p:cBhvr>
                                      <p:tavLst>
                                        <p:tav tm="0">
                                          <p:val>
                                            <p:strVal val="#ppt_x"/>
                                          </p:val>
                                        </p:tav>
                                        <p:tav tm="100000">
                                          <p:val>
                                            <p:strVal val="#ppt_x"/>
                                          </p:val>
                                        </p:tav>
                                      </p:tavLst>
                                    </p:anim>
                                    <p:anim calcmode="lin" valueType="num">
                                      <p:cBhvr>
                                        <p:cTn id="8"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7"/>
          <p:cNvSpPr/>
          <p:nvPr/>
        </p:nvSpPr>
        <p:spPr>
          <a:xfrm>
            <a:off x="783376" y="632247"/>
            <a:ext cx="3360056" cy="415499"/>
          </a:xfrm>
          <a:prstGeom prst="rect">
            <a:avLst/>
          </a:prstGeom>
          <a:noFill/>
          <a:ln>
            <a:noFill/>
            <a:miter lim="800000"/>
          </a:ln>
        </p:spPr>
        <p:txBody>
          <a:bodyPr wrap="none" lIns="45695" tIns="22859" rIns="45695" bIns="2285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defTabSz="1087755" eaLnBrk="1" hangingPunct="1"/>
            <a:r>
              <a:rPr altLang="zh-CN" sz="2400" b="1" kern="0">
                <a:solidFill>
                  <a:srgbClr val="C00000"/>
                </a:solidFill>
                <a:latin typeface="Times New Roman" panose="02020603050405020304"/>
                <a:ea typeface="微软雅黑" panose="020B0503020204020204" pitchFamily="34" charset="-122"/>
                <a:sym typeface="Times New Roman" panose="02020603050405020304"/>
              </a:rPr>
              <a:t>2、</a:t>
            </a:r>
            <a:r>
              <a:rPr sz="2400" kern="0">
                <a:solidFill>
                  <a:srgbClr val="CA060C"/>
                </a:solidFill>
                <a:latin typeface="Times New Roman" panose="02020603050405020304"/>
                <a:ea typeface="微软雅黑" panose="020B0503020204020204" pitchFamily="34" charset="-122"/>
                <a:sym typeface="Times New Roman" panose="02020603050405020304"/>
              </a:rPr>
              <a:t>社会存在与社会意识</a:t>
            </a:r>
            <a:endParaRPr sz="2400" kern="0">
              <a:solidFill>
                <a:srgbClr val="CA060C"/>
              </a:solidFill>
              <a:latin typeface="Times New Roman" panose="02020603050405020304"/>
              <a:ea typeface="微软雅黑" panose="020B0503020204020204" pitchFamily="34" charset="-122"/>
              <a:sym typeface="Times New Roman" panose="02020603050405020304"/>
            </a:endParaRPr>
          </a:p>
        </p:txBody>
      </p:sp>
      <p:cxnSp>
        <p:nvCxnSpPr>
          <p:cNvPr id="20483" name="直接连接符 2"/>
          <p:cNvCxnSpPr/>
          <p:nvPr/>
        </p:nvCxnSpPr>
        <p:spPr>
          <a:xfrm>
            <a:off x="60748" y="1104900"/>
            <a:ext cx="8349853" cy="0"/>
          </a:xfrm>
          <a:prstGeom prst="line">
            <a:avLst/>
          </a:prstGeom>
          <a:noFill/>
          <a:ln w="19050">
            <a:solidFill>
              <a:srgbClr val="C00000"/>
            </a:solidFill>
            <a:miter lim="800000"/>
          </a:ln>
        </p:spPr>
      </p:cxnSp>
      <p:grpSp>
        <p:nvGrpSpPr>
          <p:cNvPr id="20484" name="组合 5"/>
          <p:cNvGrpSpPr/>
          <p:nvPr/>
        </p:nvGrpSpPr>
        <p:grpSpPr>
          <a:xfrm>
            <a:off x="60723" y="402443"/>
            <a:ext cx="616744" cy="702469"/>
            <a:chOff x="1" y="-242368"/>
            <a:chExt cx="821266" cy="936635"/>
          </a:xfrm>
        </p:grpSpPr>
        <p:sp>
          <p:nvSpPr>
            <p:cNvPr id="20491" name="矩形 6"/>
            <p:cNvSpPr/>
            <p:nvPr/>
          </p:nvSpPr>
          <p:spPr>
            <a:xfrm>
              <a:off x="1" y="-242368"/>
              <a:ext cx="821266" cy="936635"/>
            </a:xfrm>
            <a:prstGeom prst="rect">
              <a:avLst/>
            </a:prstGeom>
            <a:ln>
              <a:noFill/>
            </a:ln>
          </p:spPr>
          <p:style>
            <a:lnRef idx="2">
              <a:srgbClr val="C00000">
                <a:shade val="50000"/>
              </a:srgbClr>
            </a:lnRef>
            <a:fillRef idx="1">
              <a:srgbClr val="C00000"/>
            </a:fillRef>
            <a:effectRef idx="0">
              <a:srgbClr val="C00000"/>
            </a:effectRef>
            <a:fontRef idx="minor">
              <a:sysClr val="window" lastClr="FFFFFF"/>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endParaRPr lang="en-US" kern="0">
                <a:solidFill>
                  <a:srgbClr val="FFFFFF"/>
                </a:solidFill>
                <a:latin typeface="Times New Roman" panose="02020603050405020304"/>
                <a:ea typeface="微软雅黑" panose="020B0503020204020204" pitchFamily="34" charset="-122"/>
                <a:sym typeface="Times New Roman" panose="02020603050405020304"/>
              </a:endParaRPr>
            </a:p>
          </p:txBody>
        </p:sp>
        <p:sp>
          <p:nvSpPr>
            <p:cNvPr id="20492" name="Freeform 43"/>
            <p:cNvSpPr/>
            <p:nvPr/>
          </p:nvSpPr>
          <p:spPr bwMode="auto">
            <a:xfrm>
              <a:off x="102463" y="-3375"/>
              <a:ext cx="689307" cy="620210"/>
            </a:xfrm>
            <a:custGeom>
              <a:avLst/>
              <a:gdLst/>
              <a:ahLst/>
              <a:cxnLst>
                <a:cxn ang="0">
                  <a:pos x="521690515" y="9420104"/>
                </a:cxn>
                <a:cxn ang="0">
                  <a:pos x="812212206" y="697098320"/>
                </a:cxn>
                <a:cxn ang="0">
                  <a:pos x="471708687" y="351689194"/>
                </a:cxn>
                <a:cxn ang="0">
                  <a:pos x="602912089" y="222946003"/>
                </a:cxn>
                <a:cxn ang="0">
                  <a:pos x="521690515" y="141303330"/>
                </a:cxn>
                <a:cxn ang="0">
                  <a:pos x="356124275" y="175845483"/>
                </a:cxn>
                <a:cxn ang="0">
                  <a:pos x="96840564" y="433331867"/>
                </a:cxn>
                <a:cxn ang="0">
                  <a:pos x="243662955" y="580915266"/>
                </a:cxn>
                <a:cxn ang="0">
                  <a:pos x="340503518" y="483572421"/>
                </a:cxn>
                <a:cxn ang="0">
                  <a:pos x="681008804" y="828983318"/>
                </a:cxn>
                <a:cxn ang="0">
                  <a:pos x="112459553" y="712798493"/>
                </a:cxn>
                <a:cxn ang="0">
                  <a:pos x="31239747" y="794441165"/>
                </a:cxn>
                <a:cxn ang="0">
                  <a:pos x="103088513" y="888643976"/>
                </a:cxn>
                <a:cxn ang="0">
                  <a:pos x="93717473" y="894924045"/>
                </a:cxn>
                <a:cxn ang="0">
                  <a:pos x="78096716" y="894924045"/>
                </a:cxn>
                <a:cxn ang="0">
                  <a:pos x="0" y="976566718"/>
                </a:cxn>
                <a:cxn ang="0">
                  <a:pos x="78096716" y="1055069355"/>
                </a:cxn>
                <a:cxn ang="0">
                  <a:pos x="162443148" y="976566718"/>
                </a:cxn>
                <a:cxn ang="0">
                  <a:pos x="159318290" y="960866545"/>
                </a:cxn>
                <a:cxn ang="0">
                  <a:pos x="171814188" y="948306406"/>
                </a:cxn>
                <a:cxn ang="0">
                  <a:pos x="812212206" y="957726510"/>
                </a:cxn>
                <a:cxn ang="0">
                  <a:pos x="909052769" y="1055069355"/>
                </a:cxn>
                <a:cxn ang="0">
                  <a:pos x="1040256171" y="926324392"/>
                </a:cxn>
                <a:cxn ang="0">
                  <a:pos x="943415607" y="828983318"/>
                </a:cxn>
                <a:cxn ang="0">
                  <a:pos x="521690515" y="9420104"/>
                </a:cxn>
              </a:cxnLst>
              <a:rect l="l" t="t"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rgbClr val="FFFFFF"/>
            </a:solidFill>
            <a:ln w="9525">
              <a:noFill/>
              <a:round/>
            </a:ln>
          </p:spPr>
          <p:txBody>
            <a:bodyPr/>
            <a:lstStyle/>
            <a:p>
              <a:pPr defTabSz="685165" eaLnBrk="0" fontAlgn="base" hangingPunct="0">
                <a:spcBef>
                  <a:spcPct val="0"/>
                </a:spcBef>
                <a:spcAft>
                  <a:spcPct val="0"/>
                </a:spcAft>
              </a:pPr>
              <a:endParaRPr lang="zh-CN" altLang="en-US" sz="1400" kern="0">
                <a:solidFill>
                  <a:prstClr val="black"/>
                </a:solidFill>
                <a:latin typeface="Times New Roman" panose="02020603050405020304"/>
                <a:ea typeface="微软雅黑" panose="020B0503020204020204" pitchFamily="34" charset="-122"/>
                <a:sym typeface="Times New Roman" panose="02020603050405020304"/>
              </a:endParaRPr>
            </a:p>
          </p:txBody>
        </p:sp>
      </p:grpSp>
      <p:pic>
        <p:nvPicPr>
          <p:cNvPr id="20485" name="图片 8"/>
          <p:cNvPicPr>
            <a:picLocks noChangeAspect="1"/>
          </p:cNvPicPr>
          <p:nvPr/>
        </p:nvPicPr>
        <p:blipFill>
          <a:blip r:embed="rId1" cstate="email"/>
          <a:stretch>
            <a:fillRect/>
          </a:stretch>
        </p:blipFill>
        <p:spPr>
          <a:xfrm>
            <a:off x="8095060" y="292895"/>
            <a:ext cx="689372" cy="782241"/>
          </a:xfrm>
          <a:prstGeom prst="rect">
            <a:avLst/>
          </a:prstGeom>
          <a:noFill/>
          <a:ln>
            <a:noFill/>
            <a:miter lim="800000"/>
            <a:headEnd/>
            <a:tailEnd/>
          </a:ln>
        </p:spPr>
      </p:pic>
      <p:sp>
        <p:nvSpPr>
          <p:cNvPr id="20486" name="Text Box 3"/>
          <p:cNvSpPr/>
          <p:nvPr/>
        </p:nvSpPr>
        <p:spPr>
          <a:xfrm>
            <a:off x="220267" y="2583658"/>
            <a:ext cx="8031956" cy="945356"/>
          </a:xfrm>
          <a:prstGeom prst="rect">
            <a:avLst/>
          </a:prstGeom>
          <a:noFill/>
          <a:ln>
            <a:noFill/>
            <a:miter lim="800000"/>
          </a:ln>
        </p:spPr>
        <p:txBody>
          <a:bodyPr lIns="68543" tIns="34289" rIns="68543"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spcBef>
                <a:spcPct val="50000"/>
              </a:spcBef>
            </a:pPr>
            <a:r>
              <a:rPr sz="3000" b="1" kern="0">
                <a:solidFill>
                  <a:prstClr val="black"/>
                </a:solidFill>
                <a:latin typeface="Times New Roman" panose="02020603050405020304"/>
                <a:ea typeface="微软雅黑" panose="020B0503020204020204" pitchFamily="34" charset="-122"/>
                <a:sym typeface="Times New Roman" panose="02020603050405020304"/>
              </a:rPr>
              <a:t>（</a:t>
            </a:r>
            <a:r>
              <a:rPr lang="en-US" altLang="zh-CN" sz="3000" b="1" kern="0">
                <a:solidFill>
                  <a:prstClr val="black"/>
                </a:solidFill>
                <a:latin typeface="Times New Roman" panose="02020603050405020304"/>
                <a:ea typeface="微软雅黑" panose="020B0503020204020204" pitchFamily="34" charset="-122"/>
                <a:sym typeface="Times New Roman" panose="02020603050405020304"/>
              </a:rPr>
              <a:t>1</a:t>
            </a:r>
            <a:r>
              <a:rPr sz="3000" b="1" kern="0">
                <a:solidFill>
                  <a:prstClr val="black"/>
                </a:solidFill>
                <a:latin typeface="Times New Roman" panose="02020603050405020304"/>
                <a:ea typeface="微软雅黑" panose="020B0503020204020204" pitchFamily="34" charset="-122"/>
                <a:sym typeface="Times New Roman" panose="02020603050405020304"/>
              </a:rPr>
              <a:t>）社会存在</a:t>
            </a:r>
            <a:r>
              <a:rPr sz="3000" b="1" kern="0">
                <a:solidFill>
                  <a:srgbClr val="FF0000"/>
                </a:solidFill>
                <a:latin typeface="Times New Roman" panose="02020603050405020304"/>
                <a:ea typeface="微软雅黑" panose="020B0503020204020204" pitchFamily="34" charset="-122"/>
                <a:sym typeface="Times New Roman" panose="02020603050405020304"/>
              </a:rPr>
              <a:t>决定</a:t>
            </a:r>
            <a:r>
              <a:rPr sz="3000" b="1" kern="0">
                <a:solidFill>
                  <a:prstClr val="black"/>
                </a:solidFill>
                <a:latin typeface="Times New Roman" panose="02020603050405020304"/>
                <a:ea typeface="微软雅黑" panose="020B0503020204020204" pitchFamily="34" charset="-122"/>
                <a:sym typeface="Times New Roman" panose="02020603050405020304"/>
              </a:rPr>
              <a:t>社会意识，</a:t>
            </a:r>
            <a:r>
              <a:rPr sz="2700" b="1" kern="0">
                <a:solidFill>
                  <a:prstClr val="black"/>
                </a:solidFill>
                <a:latin typeface="Times New Roman" panose="02020603050405020304"/>
                <a:ea typeface="微软雅黑" panose="020B0503020204020204" pitchFamily="34" charset="-122"/>
                <a:sym typeface="Times New Roman" panose="02020603050405020304"/>
              </a:rPr>
              <a:t>社会意识是社会存在的反映。</a:t>
            </a:r>
            <a:endParaRPr sz="2700" b="1" kern="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20487" name="Text Box 5"/>
          <p:cNvSpPr/>
          <p:nvPr/>
        </p:nvSpPr>
        <p:spPr>
          <a:xfrm>
            <a:off x="583406" y="3615930"/>
            <a:ext cx="7400925" cy="807244"/>
          </a:xfrm>
          <a:prstGeom prst="rect">
            <a:avLst/>
          </a:prstGeom>
          <a:noFill/>
          <a:ln>
            <a:noFill/>
            <a:miter lim="800000"/>
          </a:ln>
        </p:spPr>
        <p:txBody>
          <a:bodyPr lIns="68543" tIns="34289" rIns="68543"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sz="2400" b="1" kern="0">
                <a:solidFill>
                  <a:srgbClr val="0000FF"/>
                </a:solidFill>
                <a:latin typeface="Times New Roman" panose="02020603050405020304"/>
                <a:ea typeface="微软雅黑" panose="020B0503020204020204" pitchFamily="34" charset="-122"/>
                <a:sym typeface="Times New Roman" panose="02020603050405020304"/>
              </a:rPr>
              <a:t>①有什么样的社会存在，就有什么样的社会意识。</a:t>
            </a:r>
            <a:endParaRPr sz="2400" b="1" kern="0">
              <a:solidFill>
                <a:srgbClr val="0000FF"/>
              </a:solidFill>
              <a:latin typeface="Times New Roman" panose="02020603050405020304"/>
              <a:ea typeface="微软雅黑" panose="020B0503020204020204" pitchFamily="34" charset="-122"/>
              <a:sym typeface="Times New Roman" panose="02020603050405020304"/>
            </a:endParaRPr>
          </a:p>
          <a:p>
            <a:pPr eaLnBrk="1" hangingPunct="1"/>
            <a:r>
              <a:rPr sz="2400" b="1" kern="0">
                <a:solidFill>
                  <a:srgbClr val="0000FF"/>
                </a:solidFill>
                <a:latin typeface="Times New Roman" panose="02020603050405020304"/>
                <a:ea typeface="微软雅黑" panose="020B0503020204020204" pitchFamily="34" charset="-122"/>
                <a:sym typeface="Times New Roman" panose="02020603050405020304"/>
              </a:rPr>
              <a:t>②社会存在的变化发展决定着社会意识的变化发展。</a:t>
            </a:r>
            <a:endParaRPr sz="2400" b="1" kern="0">
              <a:solidFill>
                <a:srgbClr val="0000FF"/>
              </a:solidFill>
              <a:latin typeface="Times New Roman" panose="02020603050405020304"/>
              <a:ea typeface="微软雅黑" panose="020B0503020204020204" pitchFamily="34" charset="-122"/>
              <a:sym typeface="Times New Roman" panose="02020603050405020304"/>
            </a:endParaRPr>
          </a:p>
        </p:txBody>
      </p:sp>
      <p:sp>
        <p:nvSpPr>
          <p:cNvPr id="20488" name="Text Box 3"/>
          <p:cNvSpPr/>
          <p:nvPr/>
        </p:nvSpPr>
        <p:spPr>
          <a:xfrm>
            <a:off x="219075" y="1391843"/>
            <a:ext cx="7942660" cy="436959"/>
          </a:xfrm>
          <a:prstGeom prst="rect">
            <a:avLst/>
          </a:prstGeom>
          <a:solidFill>
            <a:srgbClr val="FFFF00"/>
          </a:solidFill>
          <a:ln>
            <a:noFill/>
            <a:miter lim="800000"/>
          </a:ln>
        </p:spPr>
        <p:txBody>
          <a:bodyPr lIns="68525" tIns="34280" rIns="68525" bIns="3428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spcBef>
                <a:spcPct val="50000"/>
              </a:spcBef>
            </a:pPr>
            <a:r>
              <a:rPr lang="en-US" altLang="zh-CN" sz="2400" b="1" kern="0">
                <a:solidFill>
                  <a:prstClr val="black"/>
                </a:solidFill>
                <a:latin typeface="Times New Roman" panose="02020603050405020304"/>
                <a:ea typeface="微软雅黑" panose="020B0503020204020204" pitchFamily="34" charset="-122"/>
                <a:sym typeface="Times New Roman" panose="02020603050405020304"/>
              </a:rPr>
              <a:t>6.</a:t>
            </a:r>
            <a:r>
              <a:rPr sz="2400" b="1" kern="0">
                <a:solidFill>
                  <a:prstClr val="black"/>
                </a:solidFill>
                <a:latin typeface="Times New Roman" panose="02020603050405020304"/>
                <a:ea typeface="微软雅黑" panose="020B0503020204020204" pitchFamily="34" charset="-122"/>
                <a:sym typeface="Times New Roman" panose="02020603050405020304"/>
              </a:rPr>
              <a:t>社会存在与社会意识的辩证关系原理及其方法论</a:t>
            </a:r>
            <a:r>
              <a:rPr lang="en-US" altLang="zh-CN" sz="2400" b="1" kern="0">
                <a:solidFill>
                  <a:prstClr val="black"/>
                </a:solidFill>
                <a:latin typeface="Times New Roman" panose="02020603050405020304"/>
                <a:ea typeface="微软雅黑" panose="020B0503020204020204" pitchFamily="34" charset="-122"/>
                <a:sym typeface="Times New Roman" panose="02020603050405020304"/>
              </a:rPr>
              <a:t>P60-61</a:t>
            </a:r>
            <a:endParaRPr lang="en-US" altLang="zh-CN" sz="2400" b="1" kern="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20489" name="文本框 1"/>
          <p:cNvSpPr txBox="1"/>
          <p:nvPr/>
        </p:nvSpPr>
        <p:spPr>
          <a:xfrm>
            <a:off x="219075" y="2010992"/>
            <a:ext cx="6163866" cy="391715"/>
          </a:xfrm>
          <a:prstGeom prst="rect">
            <a:avLst/>
          </a:prstGeom>
          <a:solidFill>
            <a:schemeClr val="accent6">
              <a:lumMod val="60000"/>
              <a:lumOff val="40000"/>
            </a:schemeClr>
          </a:solidFill>
        </p:spPr>
        <p:txBody>
          <a:bodyPr wrap="none" lIns="68543" tIns="34289" rIns="68543" bIns="34289">
            <a:spAutoFit/>
          </a:bodyPr>
          <a:lstStyle/>
          <a:p>
            <a:pPr defTabSz="685165" fontAlgn="base">
              <a:spcBef>
                <a:spcPct val="0"/>
              </a:spcBef>
              <a:spcAft>
                <a:spcPct val="0"/>
              </a:spcAft>
              <a:defRPr/>
            </a:pPr>
            <a:r>
              <a:rPr lang="en-US" altLang="zh-CN" sz="2100" b="1" noProof="1">
                <a:solidFill>
                  <a:prstClr val="black"/>
                </a:solidFill>
                <a:latin typeface="Times New Roman" panose="02020603050405020304"/>
                <a:ea typeface="微软雅黑" panose="020B0503020204020204" pitchFamily="34" charset="-122"/>
                <a:sym typeface="Times New Roman" panose="02020603050405020304"/>
              </a:rPr>
              <a:t>A.</a:t>
            </a:r>
            <a:r>
              <a:rPr lang="zh-CN" altLang="en-US" sz="2100" b="1" noProof="1">
                <a:solidFill>
                  <a:prstClr val="black"/>
                </a:solidFill>
                <a:latin typeface="Times New Roman" panose="02020603050405020304"/>
                <a:ea typeface="微软雅黑" panose="020B0503020204020204" pitchFamily="34" charset="-122"/>
                <a:sym typeface="Times New Roman" panose="02020603050405020304"/>
              </a:rPr>
              <a:t>【原理】社会存在与社会意识的辩证关系</a:t>
            </a:r>
            <a:r>
              <a:rPr lang="en-US" altLang="zh-CN" sz="2100" b="1" noProof="1">
                <a:solidFill>
                  <a:prstClr val="black"/>
                </a:solidFill>
                <a:latin typeface="Times New Roman" panose="02020603050405020304"/>
                <a:ea typeface="微软雅黑" panose="020B0503020204020204" pitchFamily="34" charset="-122"/>
                <a:sym typeface="Times New Roman" panose="02020603050405020304"/>
              </a:rPr>
              <a:t>P60-61</a:t>
            </a:r>
            <a:endParaRPr lang="en-US" altLang="zh-CN" sz="2100" b="1" noProof="1">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20490" name="五角星 3"/>
          <p:cNvSpPr/>
          <p:nvPr/>
        </p:nvSpPr>
        <p:spPr>
          <a:xfrm>
            <a:off x="8160545" y="983456"/>
            <a:ext cx="695325" cy="93106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43" tIns="34289" rIns="68543" bIns="34289" anchor="ctr"/>
          <a:lstStyle/>
          <a:p>
            <a:pPr algn="ctr" defTabSz="685165" fontAlgn="base">
              <a:spcBef>
                <a:spcPct val="0"/>
              </a:spcBef>
              <a:spcAft>
                <a:spcPct val="0"/>
              </a:spcAft>
              <a:defRPr/>
            </a:pPr>
            <a:endParaRPr lang="zh-CN" altLang="en-US" sz="1400" noProof="1">
              <a:solidFill>
                <a:prstClr val="white"/>
              </a:solidFill>
              <a:latin typeface="Times New Roman" panose="02020603050405020304"/>
              <a:ea typeface="微软雅黑" panose="020B0503020204020204" pitchFamily="34" charset="-122"/>
              <a:sym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90"/>
                                        </p:tgtEl>
                                        <p:attrNameLst>
                                          <p:attrName>style.visibility</p:attrName>
                                        </p:attrNameLst>
                                      </p:cBhvr>
                                      <p:to>
                                        <p:strVal val="visible"/>
                                      </p:to>
                                    </p:set>
                                    <p:animEffect transition="in" filter="blinds(horizontal)">
                                      <p:cBhvr>
                                        <p:cTn id="7" dur="500" fill="hold"/>
                                        <p:tgtEl>
                                          <p:spTgt spid="2049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487"/>
                                        </p:tgtEl>
                                        <p:attrNameLst>
                                          <p:attrName>style.visibility</p:attrName>
                                        </p:attrNameLst>
                                      </p:cBhvr>
                                      <p:to>
                                        <p:strVal val="visible"/>
                                      </p:to>
                                    </p:set>
                                    <p:animEffect transition="in" filter="slide(fromBottom)">
                                      <p:cBhvr>
                                        <p:cTn id="12" dur="500" fill="hold"/>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p:nvPr/>
        </p:nvSpPr>
        <p:spPr>
          <a:xfrm>
            <a:off x="783376" y="632242"/>
            <a:ext cx="3360056" cy="415499"/>
          </a:xfrm>
          <a:prstGeom prst="rect">
            <a:avLst/>
          </a:prstGeom>
          <a:noFill/>
          <a:ln>
            <a:noFill/>
            <a:miter lim="800000"/>
          </a:ln>
        </p:spPr>
        <p:txBody>
          <a:bodyPr wrap="none" lIns="45700" tIns="22859" rIns="45700" bIns="2285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defTabSz="1087755" eaLnBrk="1" hangingPunct="1"/>
            <a:r>
              <a:rPr altLang="zh-CN" sz="2400" b="1" kern="0">
                <a:solidFill>
                  <a:srgbClr val="C00000"/>
                </a:solidFill>
                <a:latin typeface="Times New Roman" panose="02020603050405020304"/>
                <a:ea typeface="微软雅黑" panose="020B0503020204020204" pitchFamily="34" charset="-122"/>
                <a:sym typeface="Times New Roman" panose="02020603050405020304"/>
              </a:rPr>
              <a:t>2、</a:t>
            </a:r>
            <a:r>
              <a:rPr sz="2400" kern="0">
                <a:solidFill>
                  <a:srgbClr val="CA060C"/>
                </a:solidFill>
                <a:latin typeface="Times New Roman" panose="02020603050405020304"/>
                <a:ea typeface="微软雅黑" panose="020B0503020204020204" pitchFamily="34" charset="-122"/>
                <a:sym typeface="Times New Roman" panose="02020603050405020304"/>
              </a:rPr>
              <a:t>社会存在与社会意识</a:t>
            </a:r>
            <a:endParaRPr sz="2400" kern="0">
              <a:solidFill>
                <a:srgbClr val="CA060C"/>
              </a:solidFill>
              <a:latin typeface="Times New Roman" panose="02020603050405020304"/>
              <a:ea typeface="微软雅黑" panose="020B0503020204020204" pitchFamily="34" charset="-122"/>
              <a:sym typeface="Times New Roman" panose="02020603050405020304"/>
            </a:endParaRPr>
          </a:p>
        </p:txBody>
      </p:sp>
      <p:cxnSp>
        <p:nvCxnSpPr>
          <p:cNvPr id="21507" name="直接连接符 2"/>
          <p:cNvCxnSpPr/>
          <p:nvPr/>
        </p:nvCxnSpPr>
        <p:spPr>
          <a:xfrm>
            <a:off x="60743" y="1104900"/>
            <a:ext cx="8349853" cy="0"/>
          </a:xfrm>
          <a:prstGeom prst="line">
            <a:avLst/>
          </a:prstGeom>
          <a:noFill/>
          <a:ln w="19050">
            <a:solidFill>
              <a:srgbClr val="C00000"/>
            </a:solidFill>
            <a:miter lim="800000"/>
          </a:ln>
        </p:spPr>
      </p:cxnSp>
      <p:grpSp>
        <p:nvGrpSpPr>
          <p:cNvPr id="21508" name="组合 5"/>
          <p:cNvGrpSpPr/>
          <p:nvPr/>
        </p:nvGrpSpPr>
        <p:grpSpPr>
          <a:xfrm>
            <a:off x="60723" y="402443"/>
            <a:ext cx="616744" cy="702469"/>
            <a:chOff x="1" y="-242368"/>
            <a:chExt cx="821266" cy="936635"/>
          </a:xfrm>
        </p:grpSpPr>
        <p:sp>
          <p:nvSpPr>
            <p:cNvPr id="21518" name="矩形 6"/>
            <p:cNvSpPr/>
            <p:nvPr/>
          </p:nvSpPr>
          <p:spPr>
            <a:xfrm>
              <a:off x="1" y="-242368"/>
              <a:ext cx="821266" cy="936635"/>
            </a:xfrm>
            <a:prstGeom prst="rect">
              <a:avLst/>
            </a:prstGeom>
            <a:ln>
              <a:noFill/>
            </a:ln>
          </p:spPr>
          <p:style>
            <a:lnRef idx="2">
              <a:srgbClr val="C00000">
                <a:shade val="50000"/>
              </a:srgbClr>
            </a:lnRef>
            <a:fillRef idx="1">
              <a:srgbClr val="C00000"/>
            </a:fillRef>
            <a:effectRef idx="0">
              <a:srgbClr val="C00000"/>
            </a:effectRef>
            <a:fontRef idx="minor">
              <a:sysClr val="window" lastClr="FFFFFF"/>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endParaRPr lang="en-US" kern="0">
                <a:solidFill>
                  <a:srgbClr val="FFFFFF"/>
                </a:solidFill>
                <a:latin typeface="Times New Roman" panose="02020603050405020304"/>
                <a:ea typeface="微软雅黑" panose="020B0503020204020204" pitchFamily="34" charset="-122"/>
                <a:sym typeface="Times New Roman" panose="02020603050405020304"/>
              </a:endParaRPr>
            </a:p>
          </p:txBody>
        </p:sp>
        <p:sp>
          <p:nvSpPr>
            <p:cNvPr id="21519" name="Freeform 43"/>
            <p:cNvSpPr/>
            <p:nvPr/>
          </p:nvSpPr>
          <p:spPr bwMode="auto">
            <a:xfrm>
              <a:off x="102463" y="-3375"/>
              <a:ext cx="689307" cy="620210"/>
            </a:xfrm>
            <a:custGeom>
              <a:avLst/>
              <a:gdLst/>
              <a:ahLst/>
              <a:cxnLst>
                <a:cxn ang="0">
                  <a:pos x="521690515" y="9420104"/>
                </a:cxn>
                <a:cxn ang="0">
                  <a:pos x="812212206" y="697098320"/>
                </a:cxn>
                <a:cxn ang="0">
                  <a:pos x="471708687" y="351689194"/>
                </a:cxn>
                <a:cxn ang="0">
                  <a:pos x="602912089" y="222946003"/>
                </a:cxn>
                <a:cxn ang="0">
                  <a:pos x="521690515" y="141303330"/>
                </a:cxn>
                <a:cxn ang="0">
                  <a:pos x="356124275" y="175845483"/>
                </a:cxn>
                <a:cxn ang="0">
                  <a:pos x="96840564" y="433331867"/>
                </a:cxn>
                <a:cxn ang="0">
                  <a:pos x="243662955" y="580915266"/>
                </a:cxn>
                <a:cxn ang="0">
                  <a:pos x="340503518" y="483572421"/>
                </a:cxn>
                <a:cxn ang="0">
                  <a:pos x="681008804" y="828983318"/>
                </a:cxn>
                <a:cxn ang="0">
                  <a:pos x="112459553" y="712798493"/>
                </a:cxn>
                <a:cxn ang="0">
                  <a:pos x="31239747" y="794441165"/>
                </a:cxn>
                <a:cxn ang="0">
                  <a:pos x="103088513" y="888643976"/>
                </a:cxn>
                <a:cxn ang="0">
                  <a:pos x="93717473" y="894924045"/>
                </a:cxn>
                <a:cxn ang="0">
                  <a:pos x="78096716" y="894924045"/>
                </a:cxn>
                <a:cxn ang="0">
                  <a:pos x="0" y="976566718"/>
                </a:cxn>
                <a:cxn ang="0">
                  <a:pos x="78096716" y="1055069355"/>
                </a:cxn>
                <a:cxn ang="0">
                  <a:pos x="162443148" y="976566718"/>
                </a:cxn>
                <a:cxn ang="0">
                  <a:pos x="159318290" y="960866545"/>
                </a:cxn>
                <a:cxn ang="0">
                  <a:pos x="171814188" y="948306406"/>
                </a:cxn>
                <a:cxn ang="0">
                  <a:pos x="812212206" y="957726510"/>
                </a:cxn>
                <a:cxn ang="0">
                  <a:pos x="909052769" y="1055069355"/>
                </a:cxn>
                <a:cxn ang="0">
                  <a:pos x="1040256171" y="926324392"/>
                </a:cxn>
                <a:cxn ang="0">
                  <a:pos x="943415607" y="828983318"/>
                </a:cxn>
                <a:cxn ang="0">
                  <a:pos x="521690515" y="9420104"/>
                </a:cxn>
              </a:cxnLst>
              <a:rect l="l" t="t"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rgbClr val="FFFFFF"/>
            </a:solidFill>
            <a:ln w="9525">
              <a:noFill/>
              <a:round/>
            </a:ln>
          </p:spPr>
          <p:txBody>
            <a:bodyPr/>
            <a:lstStyle/>
            <a:p>
              <a:pPr defTabSz="685165" eaLnBrk="0" fontAlgn="base" hangingPunct="0">
                <a:spcBef>
                  <a:spcPct val="0"/>
                </a:spcBef>
                <a:spcAft>
                  <a:spcPct val="0"/>
                </a:spcAft>
              </a:pPr>
              <a:endParaRPr lang="zh-CN" altLang="en-US" sz="1400" kern="0">
                <a:solidFill>
                  <a:prstClr val="black"/>
                </a:solidFill>
                <a:latin typeface="Times New Roman" panose="02020603050405020304"/>
                <a:ea typeface="微软雅黑" panose="020B0503020204020204" pitchFamily="34" charset="-122"/>
                <a:sym typeface="Times New Roman" panose="02020603050405020304"/>
              </a:endParaRPr>
            </a:p>
          </p:txBody>
        </p:sp>
      </p:grpSp>
      <p:pic>
        <p:nvPicPr>
          <p:cNvPr id="21509" name="图片 8"/>
          <p:cNvPicPr>
            <a:picLocks noChangeAspect="1"/>
          </p:cNvPicPr>
          <p:nvPr/>
        </p:nvPicPr>
        <p:blipFill>
          <a:blip r:embed="rId1" cstate="email"/>
          <a:stretch>
            <a:fillRect/>
          </a:stretch>
        </p:blipFill>
        <p:spPr>
          <a:xfrm>
            <a:off x="8095060" y="292895"/>
            <a:ext cx="689372" cy="782241"/>
          </a:xfrm>
          <a:prstGeom prst="rect">
            <a:avLst/>
          </a:prstGeom>
          <a:noFill/>
          <a:ln>
            <a:noFill/>
            <a:miter lim="800000"/>
            <a:headEnd/>
            <a:tailEnd/>
          </a:ln>
        </p:spPr>
      </p:pic>
      <p:sp>
        <p:nvSpPr>
          <p:cNvPr id="21510" name="Text Box 3"/>
          <p:cNvSpPr/>
          <p:nvPr/>
        </p:nvSpPr>
        <p:spPr>
          <a:xfrm>
            <a:off x="138114" y="2197894"/>
            <a:ext cx="8457010" cy="391716"/>
          </a:xfrm>
          <a:prstGeom prst="rect">
            <a:avLst/>
          </a:prstGeom>
          <a:noFill/>
          <a:ln>
            <a:noFill/>
            <a:miter lim="800000"/>
          </a:ln>
        </p:spPr>
        <p:txBody>
          <a:bodyPr lIns="68550" tIns="34289" rIns="68550"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spcBef>
                <a:spcPct val="50000"/>
              </a:spcBef>
            </a:pPr>
            <a:r>
              <a:rPr sz="2100" kern="0">
                <a:solidFill>
                  <a:prstClr val="black"/>
                </a:solidFill>
                <a:latin typeface="Times New Roman" panose="02020603050405020304"/>
                <a:ea typeface="微软雅黑" panose="020B0503020204020204" pitchFamily="34" charset="-122"/>
                <a:sym typeface="Times New Roman" panose="02020603050405020304"/>
              </a:rPr>
              <a:t>（</a:t>
            </a:r>
            <a:r>
              <a:rPr lang="en-US" altLang="zh-CN" sz="2100" kern="0">
                <a:solidFill>
                  <a:prstClr val="black"/>
                </a:solidFill>
                <a:latin typeface="Times New Roman" panose="02020603050405020304"/>
                <a:ea typeface="微软雅黑" panose="020B0503020204020204" pitchFamily="34" charset="-122"/>
                <a:sym typeface="Times New Roman" panose="02020603050405020304"/>
              </a:rPr>
              <a:t>1</a:t>
            </a:r>
            <a:r>
              <a:rPr sz="2100" kern="0">
                <a:solidFill>
                  <a:prstClr val="black"/>
                </a:solidFill>
                <a:latin typeface="Times New Roman" panose="02020603050405020304"/>
                <a:ea typeface="微软雅黑" panose="020B0503020204020204" pitchFamily="34" charset="-122"/>
                <a:sym typeface="Times New Roman" panose="02020603050405020304"/>
              </a:rPr>
              <a:t>）社会存在</a:t>
            </a:r>
            <a:r>
              <a:rPr sz="2100" kern="0">
                <a:solidFill>
                  <a:srgbClr val="FF0000"/>
                </a:solidFill>
                <a:latin typeface="Times New Roman" panose="02020603050405020304"/>
                <a:ea typeface="微软雅黑" panose="020B0503020204020204" pitchFamily="34" charset="-122"/>
                <a:sym typeface="Times New Roman" panose="02020603050405020304"/>
              </a:rPr>
              <a:t>决定</a:t>
            </a:r>
            <a:r>
              <a:rPr sz="2100" kern="0">
                <a:solidFill>
                  <a:prstClr val="black"/>
                </a:solidFill>
                <a:latin typeface="Times New Roman" panose="02020603050405020304"/>
                <a:ea typeface="微软雅黑" panose="020B0503020204020204" pitchFamily="34" charset="-122"/>
                <a:sym typeface="Times New Roman" panose="02020603050405020304"/>
              </a:rPr>
              <a:t>社会意识，</a:t>
            </a:r>
            <a:r>
              <a:rPr kern="0">
                <a:solidFill>
                  <a:prstClr val="black"/>
                </a:solidFill>
                <a:latin typeface="Times New Roman" panose="02020603050405020304"/>
                <a:ea typeface="微软雅黑" panose="020B0503020204020204" pitchFamily="34" charset="-122"/>
                <a:sym typeface="Times New Roman" panose="02020603050405020304"/>
              </a:rPr>
              <a:t>社会意识是社会存在的反映。</a:t>
            </a:r>
            <a:endParaRPr kern="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21511" name="Text Box 6"/>
          <p:cNvSpPr/>
          <p:nvPr/>
        </p:nvSpPr>
        <p:spPr>
          <a:xfrm>
            <a:off x="138133" y="2589611"/>
            <a:ext cx="6669881" cy="436959"/>
          </a:xfrm>
          <a:prstGeom prst="rect">
            <a:avLst/>
          </a:prstGeom>
          <a:noFill/>
          <a:ln>
            <a:noFill/>
            <a:miter lim="800000"/>
          </a:ln>
        </p:spPr>
        <p:txBody>
          <a:bodyPr lIns="68550" tIns="34289" rIns="68550"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spcBef>
                <a:spcPct val="50000"/>
              </a:spcBef>
            </a:pPr>
            <a:r>
              <a:rPr sz="2400" b="1" kern="0">
                <a:solidFill>
                  <a:prstClr val="black"/>
                </a:solidFill>
                <a:latin typeface="Times New Roman" panose="02020603050405020304"/>
                <a:ea typeface="微软雅黑" panose="020B0503020204020204" pitchFamily="34" charset="-122"/>
                <a:sym typeface="Times New Roman" panose="02020603050405020304"/>
              </a:rPr>
              <a:t>（</a:t>
            </a:r>
            <a:r>
              <a:rPr lang="en-US" altLang="zh-CN" sz="2400" b="1" kern="0">
                <a:solidFill>
                  <a:prstClr val="black"/>
                </a:solidFill>
                <a:latin typeface="Times New Roman" panose="02020603050405020304"/>
                <a:ea typeface="微软雅黑" panose="020B0503020204020204" pitchFamily="34" charset="-122"/>
                <a:sym typeface="Times New Roman" panose="02020603050405020304"/>
              </a:rPr>
              <a:t>2</a:t>
            </a:r>
            <a:r>
              <a:rPr sz="2400" b="1" kern="0">
                <a:solidFill>
                  <a:prstClr val="black"/>
                </a:solidFill>
                <a:latin typeface="Times New Roman" panose="02020603050405020304"/>
                <a:ea typeface="微软雅黑" panose="020B0503020204020204" pitchFamily="34" charset="-122"/>
                <a:sym typeface="Times New Roman" panose="02020603050405020304"/>
              </a:rPr>
              <a:t>）社会意识具有</a:t>
            </a:r>
            <a:r>
              <a:rPr sz="2400" b="1" kern="0">
                <a:solidFill>
                  <a:srgbClr val="FF0000"/>
                </a:solidFill>
                <a:latin typeface="Times New Roman" panose="02020603050405020304"/>
                <a:ea typeface="微软雅黑" panose="020B0503020204020204" pitchFamily="34" charset="-122"/>
                <a:sym typeface="Times New Roman" panose="02020603050405020304"/>
              </a:rPr>
              <a:t>相对独立性：</a:t>
            </a:r>
            <a:endParaRPr sz="2400" b="1" kern="0">
              <a:solidFill>
                <a:srgbClr val="FF0000"/>
              </a:solidFill>
              <a:latin typeface="Times New Roman" panose="02020603050405020304"/>
              <a:ea typeface="微软雅黑" panose="020B0503020204020204" pitchFamily="34" charset="-122"/>
              <a:sym typeface="Times New Roman" panose="02020603050405020304"/>
            </a:endParaRPr>
          </a:p>
        </p:txBody>
      </p:sp>
      <p:sp>
        <p:nvSpPr>
          <p:cNvPr id="21512" name="文本框 342021"/>
          <p:cNvSpPr/>
          <p:nvPr/>
        </p:nvSpPr>
        <p:spPr>
          <a:xfrm>
            <a:off x="326251" y="3742155"/>
            <a:ext cx="6481763" cy="391715"/>
          </a:xfrm>
          <a:prstGeom prst="rect">
            <a:avLst/>
          </a:prstGeom>
          <a:noFill/>
          <a:ln>
            <a:noFill/>
            <a:miter lim="800000"/>
          </a:ln>
        </p:spPr>
        <p:txBody>
          <a:bodyPr lIns="68550" tIns="34289" rIns="68550"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spcBef>
                <a:spcPct val="50000"/>
              </a:spcBef>
            </a:pPr>
            <a:r>
              <a:rPr lang="en-US" altLang="zh-CN" sz="2100" kern="0" dirty="0">
                <a:solidFill>
                  <a:prstClr val="black"/>
                </a:solidFill>
                <a:latin typeface="Times New Roman" panose="02020603050405020304"/>
                <a:ea typeface="微软雅黑" panose="020B0503020204020204" pitchFamily="34" charset="-122"/>
                <a:sym typeface="Times New Roman" panose="02020603050405020304"/>
              </a:rPr>
              <a:t>②</a:t>
            </a:r>
            <a:r>
              <a:rPr sz="2100" kern="0" dirty="0">
                <a:solidFill>
                  <a:prstClr val="black"/>
                </a:solidFill>
                <a:latin typeface="Times New Roman" panose="02020603050405020304"/>
                <a:ea typeface="微软雅黑" panose="020B0503020204020204" pitchFamily="34" charset="-122"/>
                <a:sym typeface="Times New Roman" panose="02020603050405020304"/>
              </a:rPr>
              <a:t>社会意识对社会存在的</a:t>
            </a:r>
            <a:r>
              <a:rPr sz="2100" kern="0" dirty="0">
                <a:solidFill>
                  <a:srgbClr val="FF0000"/>
                </a:solidFill>
                <a:latin typeface="Times New Roman" panose="02020603050405020304"/>
                <a:ea typeface="微软雅黑" panose="020B0503020204020204" pitchFamily="34" charset="-122"/>
                <a:sym typeface="Times New Roman" panose="02020603050405020304"/>
              </a:rPr>
              <a:t>反作用：</a:t>
            </a:r>
            <a:endParaRPr sz="2100" kern="0" dirty="0">
              <a:solidFill>
                <a:srgbClr val="FF0000"/>
              </a:solidFill>
              <a:latin typeface="Times New Roman" panose="02020603050405020304"/>
              <a:ea typeface="微软雅黑" panose="020B0503020204020204" pitchFamily="34" charset="-122"/>
              <a:sym typeface="Times New Roman" panose="02020603050405020304"/>
            </a:endParaRPr>
          </a:p>
        </p:txBody>
      </p:sp>
      <p:sp>
        <p:nvSpPr>
          <p:cNvPr id="21513" name="矩形 342022"/>
          <p:cNvSpPr/>
          <p:nvPr/>
        </p:nvSpPr>
        <p:spPr>
          <a:xfrm>
            <a:off x="332185" y="4105277"/>
            <a:ext cx="8262938" cy="1038225"/>
          </a:xfrm>
          <a:prstGeom prst="rect">
            <a:avLst/>
          </a:prstGeom>
          <a:noFill/>
          <a:ln>
            <a:noFill/>
            <a:miter lim="800000"/>
          </a:ln>
        </p:spPr>
        <p:txBody>
          <a:bodyPr lIns="68550" tIns="34289" rIns="68550"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sz="2100" kern="0">
                <a:solidFill>
                  <a:prstClr val="black"/>
                </a:solidFill>
                <a:latin typeface="Times New Roman" panose="02020603050405020304"/>
                <a:ea typeface="微软雅黑" panose="020B0503020204020204" pitchFamily="34" charset="-122"/>
                <a:sym typeface="Times New Roman" panose="02020603050405020304"/>
              </a:rPr>
              <a:t> </a:t>
            </a:r>
            <a:r>
              <a:rPr sz="2100" kern="0">
                <a:solidFill>
                  <a:srgbClr val="0000FF"/>
                </a:solidFill>
                <a:latin typeface="Times New Roman" panose="02020603050405020304"/>
                <a:ea typeface="微软雅黑" panose="020B0503020204020204" pitchFamily="34" charset="-122"/>
                <a:sym typeface="Times New Roman" panose="02020603050405020304"/>
              </a:rPr>
              <a:t>落后的</a:t>
            </a:r>
            <a:r>
              <a:rPr sz="2100" kern="0">
                <a:solidFill>
                  <a:prstClr val="black"/>
                </a:solidFill>
                <a:latin typeface="Times New Roman" panose="02020603050405020304"/>
                <a:ea typeface="微软雅黑" panose="020B0503020204020204" pitchFamily="34" charset="-122"/>
                <a:sym typeface="Times New Roman" panose="02020603050405020304"/>
              </a:rPr>
              <a:t>社会意识对社会的发展起</a:t>
            </a:r>
            <a:r>
              <a:rPr sz="2100" kern="0">
                <a:solidFill>
                  <a:srgbClr val="0000FF"/>
                </a:solidFill>
                <a:latin typeface="Times New Roman" panose="02020603050405020304"/>
                <a:ea typeface="微软雅黑" panose="020B0503020204020204" pitchFamily="34" charset="-122"/>
                <a:sym typeface="Times New Roman" panose="02020603050405020304"/>
              </a:rPr>
              <a:t>阻碍</a:t>
            </a:r>
            <a:r>
              <a:rPr sz="2100" kern="0">
                <a:solidFill>
                  <a:prstClr val="black"/>
                </a:solidFill>
                <a:latin typeface="Times New Roman" panose="02020603050405020304"/>
                <a:ea typeface="微软雅黑" panose="020B0503020204020204" pitchFamily="34" charset="-122"/>
                <a:sym typeface="Times New Roman" panose="02020603050405020304"/>
              </a:rPr>
              <a:t>作用</a:t>
            </a:r>
            <a:endParaRPr lang="en-US" altLang="zh-CN" sz="2100" kern="0">
              <a:solidFill>
                <a:prstClr val="black"/>
              </a:solidFill>
              <a:latin typeface="Times New Roman" panose="02020603050405020304"/>
              <a:ea typeface="微软雅黑" panose="020B0503020204020204" pitchFamily="34" charset="-122"/>
              <a:sym typeface="Times New Roman" panose="02020603050405020304"/>
            </a:endParaRPr>
          </a:p>
          <a:p>
            <a:pPr eaLnBrk="1" hangingPunct="1"/>
            <a:r>
              <a:rPr sz="2100" kern="0">
                <a:solidFill>
                  <a:srgbClr val="0000FF"/>
                </a:solidFill>
                <a:latin typeface="Times New Roman" panose="02020603050405020304"/>
                <a:ea typeface="微软雅黑" panose="020B0503020204020204" pitchFamily="34" charset="-122"/>
                <a:sym typeface="Times New Roman" panose="02020603050405020304"/>
              </a:rPr>
              <a:t>先进的</a:t>
            </a:r>
            <a:r>
              <a:rPr sz="2100" kern="0">
                <a:solidFill>
                  <a:prstClr val="black"/>
                </a:solidFill>
                <a:latin typeface="Times New Roman" panose="02020603050405020304"/>
                <a:ea typeface="微软雅黑" panose="020B0503020204020204" pitchFamily="34" charset="-122"/>
                <a:sym typeface="Times New Roman" panose="02020603050405020304"/>
              </a:rPr>
              <a:t>社会意识可以</a:t>
            </a:r>
            <a:r>
              <a:rPr sz="2100" kern="0">
                <a:solidFill>
                  <a:srgbClr val="0000FF"/>
                </a:solidFill>
                <a:latin typeface="Times New Roman" panose="02020603050405020304"/>
                <a:ea typeface="微软雅黑" panose="020B0503020204020204" pitchFamily="34" charset="-122"/>
                <a:sym typeface="Times New Roman" panose="02020603050405020304"/>
              </a:rPr>
              <a:t>正确的预见</a:t>
            </a:r>
            <a:r>
              <a:rPr sz="2100" kern="0">
                <a:solidFill>
                  <a:prstClr val="black"/>
                </a:solidFill>
                <a:latin typeface="Times New Roman" panose="02020603050405020304"/>
                <a:ea typeface="微软雅黑" panose="020B0503020204020204" pitchFamily="34" charset="-122"/>
                <a:sym typeface="Times New Roman" panose="02020603050405020304"/>
              </a:rPr>
              <a:t>社会发展的方向和趋势，对社会发展起</a:t>
            </a:r>
            <a:r>
              <a:rPr sz="2100" kern="0">
                <a:solidFill>
                  <a:srgbClr val="0000FF"/>
                </a:solidFill>
                <a:latin typeface="Times New Roman" panose="02020603050405020304"/>
                <a:ea typeface="微软雅黑" panose="020B0503020204020204" pitchFamily="34" charset="-122"/>
                <a:sym typeface="Times New Roman" panose="02020603050405020304"/>
              </a:rPr>
              <a:t>积极的推动</a:t>
            </a:r>
            <a:r>
              <a:rPr sz="2100" kern="0">
                <a:solidFill>
                  <a:prstClr val="black"/>
                </a:solidFill>
                <a:latin typeface="Times New Roman" panose="02020603050405020304"/>
                <a:ea typeface="微软雅黑" panose="020B0503020204020204" pitchFamily="34" charset="-122"/>
                <a:sym typeface="Times New Roman" panose="02020603050405020304"/>
              </a:rPr>
              <a:t>作用。</a:t>
            </a:r>
            <a:endParaRPr sz="2100" b="1" kern="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21514" name="文本框 1"/>
          <p:cNvSpPr txBox="1"/>
          <p:nvPr/>
        </p:nvSpPr>
        <p:spPr>
          <a:xfrm>
            <a:off x="566738" y="3026569"/>
            <a:ext cx="8115300" cy="715566"/>
          </a:xfrm>
          <a:prstGeom prst="rect">
            <a:avLst/>
          </a:prstGeom>
          <a:noFill/>
        </p:spPr>
        <p:txBody>
          <a:bodyPr lIns="68550" tIns="34289" rIns="68550"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lang="en-US" altLang="zh-CN" sz="2100" b="1" kern="0" dirty="0">
                <a:solidFill>
                  <a:prstClr val="black"/>
                </a:solidFill>
                <a:latin typeface="Times New Roman" panose="02020603050405020304"/>
                <a:ea typeface="微软雅黑" panose="020B0503020204020204" pitchFamily="34" charset="-122"/>
                <a:sym typeface="Times New Roman" panose="02020603050405020304"/>
              </a:rPr>
              <a:t>①</a:t>
            </a:r>
            <a:r>
              <a:rPr lang="en-US" altLang="zh-CN" sz="2100" b="1" kern="0" dirty="0" err="1">
                <a:solidFill>
                  <a:prstClr val="black"/>
                </a:solidFill>
                <a:latin typeface="Times New Roman" panose="02020603050405020304"/>
                <a:ea typeface="微软雅黑" panose="020B0503020204020204" pitchFamily="34" charset="-122"/>
                <a:sym typeface="Times New Roman" panose="02020603050405020304"/>
              </a:rPr>
              <a:t>社会意识有时会</a:t>
            </a:r>
            <a:r>
              <a:rPr lang="en-US" altLang="zh-CN" sz="2100" b="1" kern="0" dirty="0" err="1">
                <a:solidFill>
                  <a:srgbClr val="FF0000"/>
                </a:solidFill>
                <a:latin typeface="Times New Roman" panose="02020603050405020304"/>
                <a:ea typeface="微软雅黑" panose="020B0503020204020204" pitchFamily="34" charset="-122"/>
                <a:sym typeface="Times New Roman" panose="02020603050405020304"/>
              </a:rPr>
              <a:t>落后于</a:t>
            </a:r>
            <a:r>
              <a:rPr lang="en-US" altLang="zh-CN" sz="2100" b="1" kern="0" dirty="0" err="1">
                <a:solidFill>
                  <a:prstClr val="black"/>
                </a:solidFill>
                <a:latin typeface="Times New Roman" panose="02020603050405020304"/>
                <a:ea typeface="微软雅黑" panose="020B0503020204020204" pitchFamily="34" charset="-122"/>
                <a:sym typeface="Times New Roman" panose="02020603050405020304"/>
              </a:rPr>
              <a:t>社会存在,有时又会</a:t>
            </a:r>
            <a:r>
              <a:rPr lang="en-US" altLang="zh-CN" sz="2100" b="1" kern="0" dirty="0" err="1">
                <a:solidFill>
                  <a:srgbClr val="FF0000"/>
                </a:solidFill>
                <a:latin typeface="Times New Roman" panose="02020603050405020304"/>
                <a:ea typeface="微软雅黑" panose="020B0503020204020204" pitchFamily="34" charset="-122"/>
                <a:sym typeface="Times New Roman" panose="02020603050405020304"/>
              </a:rPr>
              <a:t>先于</a:t>
            </a:r>
            <a:r>
              <a:rPr lang="en-US" altLang="zh-CN" sz="2100" b="1" kern="0" dirty="0" err="1">
                <a:solidFill>
                  <a:prstClr val="black"/>
                </a:solidFill>
                <a:latin typeface="Times New Roman" panose="02020603050405020304"/>
                <a:ea typeface="微软雅黑" panose="020B0503020204020204" pitchFamily="34" charset="-122"/>
                <a:sym typeface="Times New Roman" panose="02020603050405020304"/>
              </a:rPr>
              <a:t>社会存在而变化、发展</a:t>
            </a:r>
            <a:r>
              <a:rPr lang="en-US" altLang="zh-CN" sz="2100" b="1" kern="0" dirty="0">
                <a:solidFill>
                  <a:prstClr val="black"/>
                </a:solidFill>
                <a:latin typeface="Times New Roman" panose="02020603050405020304"/>
                <a:ea typeface="微软雅黑" panose="020B0503020204020204" pitchFamily="34" charset="-122"/>
                <a:sym typeface="Times New Roman" panose="02020603050405020304"/>
              </a:rPr>
              <a:t>。（</a:t>
            </a:r>
            <a:r>
              <a:rPr lang="en-US" sz="2100" b="1" kern="0" dirty="0" err="1">
                <a:solidFill>
                  <a:srgbClr val="0000CC"/>
                </a:solidFill>
                <a:effectLst>
                  <a:outerShdw blurRad="38100" dist="38100" dir="2700000" algn="tl">
                    <a:srgbClr val="000000">
                      <a:alpha val="43137"/>
                    </a:srgbClr>
                  </a:outerShdw>
                </a:effectLst>
                <a:latin typeface="Times New Roman" panose="02020603050405020304"/>
                <a:ea typeface="微软雅黑" panose="020B0503020204020204" pitchFamily="34" charset="-122"/>
                <a:sym typeface="Times New Roman" panose="02020603050405020304"/>
              </a:rPr>
              <a:t>具有不完全同步性</a:t>
            </a:r>
            <a:r>
              <a:rPr lang="en-US" sz="2100" b="1" kern="0" dirty="0">
                <a:solidFill>
                  <a:srgbClr val="0000CC"/>
                </a:solidFill>
                <a:effectLst>
                  <a:outerShdw blurRad="38100" dist="38100" dir="2700000" algn="tl">
                    <a:srgbClr val="000000">
                      <a:alpha val="43137"/>
                    </a:srgbClr>
                  </a:outerShdw>
                </a:effectLst>
                <a:latin typeface="Times New Roman" panose="02020603050405020304"/>
                <a:ea typeface="微软雅黑" panose="020B0503020204020204" pitchFamily="34" charset="-122"/>
                <a:sym typeface="Times New Roman" panose="02020603050405020304"/>
              </a:rPr>
              <a:t>）</a:t>
            </a:r>
            <a:endParaRPr lang="en-US" sz="2100" b="1" kern="0" dirty="0">
              <a:solidFill>
                <a:srgbClr val="0000CC"/>
              </a:solidFill>
              <a:effectLst>
                <a:outerShdw blurRad="38100" dist="38100" dir="2700000" algn="tl">
                  <a:srgbClr val="000000">
                    <a:alpha val="43137"/>
                  </a:srgbClr>
                </a:outerShdw>
              </a:effectLst>
              <a:latin typeface="Times New Roman" panose="02020603050405020304"/>
              <a:ea typeface="微软雅黑" panose="020B0503020204020204" pitchFamily="34" charset="-122"/>
              <a:sym typeface="Times New Roman" panose="02020603050405020304"/>
            </a:endParaRPr>
          </a:p>
        </p:txBody>
      </p:sp>
      <p:sp>
        <p:nvSpPr>
          <p:cNvPr id="21515" name="Text Box 3"/>
          <p:cNvSpPr/>
          <p:nvPr/>
        </p:nvSpPr>
        <p:spPr>
          <a:xfrm>
            <a:off x="58343" y="1225154"/>
            <a:ext cx="7942659" cy="390525"/>
          </a:xfrm>
          <a:prstGeom prst="rect">
            <a:avLst/>
          </a:prstGeom>
          <a:solidFill>
            <a:srgbClr val="FFFF00"/>
          </a:solidFill>
          <a:ln>
            <a:noFill/>
            <a:miter lim="800000"/>
          </a:ln>
        </p:spPr>
        <p:txBody>
          <a:bodyPr lIns="68532" tIns="34280" rIns="68532" bIns="3428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spcBef>
                <a:spcPct val="50000"/>
              </a:spcBef>
            </a:pPr>
            <a:r>
              <a:rPr lang="en-US" altLang="zh-CN" sz="2100" b="1" kern="0">
                <a:solidFill>
                  <a:prstClr val="black"/>
                </a:solidFill>
                <a:latin typeface="Times New Roman" panose="02020603050405020304"/>
                <a:ea typeface="微软雅黑" panose="020B0503020204020204" pitchFamily="34" charset="-122"/>
                <a:sym typeface="Times New Roman" panose="02020603050405020304"/>
              </a:rPr>
              <a:t>6.</a:t>
            </a:r>
            <a:r>
              <a:rPr sz="2100" b="1" kern="0">
                <a:solidFill>
                  <a:prstClr val="black"/>
                </a:solidFill>
                <a:latin typeface="Times New Roman" panose="02020603050405020304"/>
                <a:ea typeface="微软雅黑" panose="020B0503020204020204" pitchFamily="34" charset="-122"/>
                <a:sym typeface="Times New Roman" panose="02020603050405020304"/>
              </a:rPr>
              <a:t>社会存在与社会意识的辩证关系原理及其方法论</a:t>
            </a:r>
            <a:r>
              <a:rPr lang="en-US" altLang="zh-CN" sz="2100" b="1" kern="0">
                <a:solidFill>
                  <a:prstClr val="black"/>
                </a:solidFill>
                <a:latin typeface="Times New Roman" panose="02020603050405020304"/>
                <a:ea typeface="微软雅黑" panose="020B0503020204020204" pitchFamily="34" charset="-122"/>
                <a:sym typeface="Times New Roman" panose="02020603050405020304"/>
              </a:rPr>
              <a:t>P60-61</a:t>
            </a:r>
            <a:endParaRPr lang="en-US" altLang="zh-CN" sz="2100" b="1" kern="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21516" name="文本框 3"/>
          <p:cNvSpPr txBox="1"/>
          <p:nvPr/>
        </p:nvSpPr>
        <p:spPr>
          <a:xfrm>
            <a:off x="304800" y="1731169"/>
            <a:ext cx="6163866" cy="391716"/>
          </a:xfrm>
          <a:prstGeom prst="rect">
            <a:avLst/>
          </a:prstGeom>
          <a:solidFill>
            <a:schemeClr val="accent6">
              <a:lumMod val="60000"/>
              <a:lumOff val="40000"/>
            </a:schemeClr>
          </a:solidFill>
        </p:spPr>
        <p:txBody>
          <a:bodyPr wrap="none" lIns="68550" tIns="34289" rIns="68550" bIns="34289">
            <a:spAutoFit/>
          </a:bodyPr>
          <a:lstStyle/>
          <a:p>
            <a:pPr defTabSz="685165" fontAlgn="base">
              <a:spcBef>
                <a:spcPct val="0"/>
              </a:spcBef>
              <a:spcAft>
                <a:spcPct val="0"/>
              </a:spcAft>
              <a:defRPr/>
            </a:pPr>
            <a:r>
              <a:rPr lang="en-US" altLang="zh-CN" sz="2100" b="1" noProof="1">
                <a:solidFill>
                  <a:prstClr val="black"/>
                </a:solidFill>
                <a:latin typeface="Times New Roman" panose="02020603050405020304"/>
                <a:ea typeface="微软雅黑" panose="020B0503020204020204" pitchFamily="34" charset="-122"/>
                <a:sym typeface="Times New Roman" panose="02020603050405020304"/>
              </a:rPr>
              <a:t>A.</a:t>
            </a:r>
            <a:r>
              <a:rPr lang="zh-CN" altLang="en-US" sz="2100" b="1" noProof="1">
                <a:solidFill>
                  <a:prstClr val="black"/>
                </a:solidFill>
                <a:latin typeface="Times New Roman" panose="02020603050405020304"/>
                <a:ea typeface="微软雅黑" panose="020B0503020204020204" pitchFamily="34" charset="-122"/>
                <a:sym typeface="Times New Roman" panose="02020603050405020304"/>
              </a:rPr>
              <a:t>【原理】社会存在与社会意识的辩证关系</a:t>
            </a:r>
            <a:r>
              <a:rPr lang="en-US" altLang="zh-CN" sz="2100" b="1" noProof="1">
                <a:solidFill>
                  <a:prstClr val="black"/>
                </a:solidFill>
                <a:latin typeface="Times New Roman" panose="02020603050405020304"/>
                <a:ea typeface="微软雅黑" panose="020B0503020204020204" pitchFamily="34" charset="-122"/>
                <a:sym typeface="Times New Roman" panose="02020603050405020304"/>
              </a:rPr>
              <a:t>P60-61</a:t>
            </a:r>
            <a:endParaRPr lang="en-US" altLang="zh-CN" sz="2100" b="1" noProof="1">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21517" name="五角星 5"/>
          <p:cNvSpPr/>
          <p:nvPr/>
        </p:nvSpPr>
        <p:spPr>
          <a:xfrm>
            <a:off x="8061722" y="978708"/>
            <a:ext cx="694134" cy="92987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50" tIns="34289" rIns="68550" bIns="34289" anchor="ctr"/>
          <a:lstStyle/>
          <a:p>
            <a:pPr algn="ctr" defTabSz="685165" fontAlgn="base">
              <a:spcBef>
                <a:spcPct val="0"/>
              </a:spcBef>
              <a:spcAft>
                <a:spcPct val="0"/>
              </a:spcAft>
              <a:defRPr/>
            </a:pPr>
            <a:endParaRPr lang="zh-CN" altLang="en-US" sz="1200" noProof="1">
              <a:solidFill>
                <a:prstClr val="white"/>
              </a:solidFill>
              <a:latin typeface="Times New Roman" panose="02020603050405020304"/>
              <a:ea typeface="微软雅黑" panose="020B0503020204020204" pitchFamily="34" charset="-122"/>
              <a:sym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P spid="215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7"/>
          <p:cNvSpPr/>
          <p:nvPr/>
        </p:nvSpPr>
        <p:spPr>
          <a:xfrm>
            <a:off x="783376" y="632237"/>
            <a:ext cx="3360056" cy="415499"/>
          </a:xfrm>
          <a:prstGeom prst="rect">
            <a:avLst/>
          </a:prstGeom>
          <a:noFill/>
          <a:ln>
            <a:noFill/>
            <a:miter lim="800000"/>
          </a:ln>
        </p:spPr>
        <p:txBody>
          <a:bodyPr wrap="none" lIns="45705" tIns="22859" rIns="45705" bIns="2285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defTabSz="1087755" eaLnBrk="1" hangingPunct="1"/>
            <a:r>
              <a:rPr altLang="zh-CN" sz="2400" b="1" kern="0">
                <a:solidFill>
                  <a:srgbClr val="C00000"/>
                </a:solidFill>
                <a:latin typeface="Times New Roman" panose="02020603050405020304"/>
                <a:ea typeface="微软雅黑" panose="020B0503020204020204" pitchFamily="34" charset="-122"/>
                <a:sym typeface="Times New Roman" panose="02020603050405020304"/>
              </a:rPr>
              <a:t>2、</a:t>
            </a:r>
            <a:r>
              <a:rPr sz="2400" kern="0">
                <a:solidFill>
                  <a:srgbClr val="CA060C"/>
                </a:solidFill>
                <a:latin typeface="Times New Roman" panose="02020603050405020304"/>
                <a:ea typeface="微软雅黑" panose="020B0503020204020204" pitchFamily="34" charset="-122"/>
                <a:sym typeface="Times New Roman" panose="02020603050405020304"/>
              </a:rPr>
              <a:t>社会存在与社会意识</a:t>
            </a:r>
            <a:endParaRPr sz="2400" kern="0">
              <a:solidFill>
                <a:srgbClr val="CA060C"/>
              </a:solidFill>
              <a:latin typeface="Times New Roman" panose="02020603050405020304"/>
              <a:ea typeface="微软雅黑" panose="020B0503020204020204" pitchFamily="34" charset="-122"/>
              <a:sym typeface="Times New Roman" panose="02020603050405020304"/>
            </a:endParaRPr>
          </a:p>
        </p:txBody>
      </p:sp>
      <p:cxnSp>
        <p:nvCxnSpPr>
          <p:cNvPr id="22531" name="直接连接符 2"/>
          <p:cNvCxnSpPr/>
          <p:nvPr/>
        </p:nvCxnSpPr>
        <p:spPr>
          <a:xfrm>
            <a:off x="60738" y="1104900"/>
            <a:ext cx="8349853" cy="0"/>
          </a:xfrm>
          <a:prstGeom prst="line">
            <a:avLst/>
          </a:prstGeom>
          <a:noFill/>
          <a:ln w="19050">
            <a:solidFill>
              <a:srgbClr val="C00000"/>
            </a:solidFill>
            <a:miter lim="800000"/>
          </a:ln>
        </p:spPr>
      </p:cxnSp>
      <p:grpSp>
        <p:nvGrpSpPr>
          <p:cNvPr id="22532" name="组合 5"/>
          <p:cNvGrpSpPr/>
          <p:nvPr/>
        </p:nvGrpSpPr>
        <p:grpSpPr>
          <a:xfrm>
            <a:off x="60723" y="402443"/>
            <a:ext cx="616744" cy="702469"/>
            <a:chOff x="1" y="-242368"/>
            <a:chExt cx="821266" cy="936635"/>
          </a:xfrm>
        </p:grpSpPr>
        <p:sp>
          <p:nvSpPr>
            <p:cNvPr id="22537" name="矩形 6"/>
            <p:cNvSpPr/>
            <p:nvPr/>
          </p:nvSpPr>
          <p:spPr>
            <a:xfrm>
              <a:off x="1" y="-242368"/>
              <a:ext cx="821266" cy="936635"/>
            </a:xfrm>
            <a:prstGeom prst="rect">
              <a:avLst/>
            </a:prstGeom>
            <a:ln>
              <a:noFill/>
            </a:ln>
          </p:spPr>
          <p:style>
            <a:lnRef idx="2">
              <a:srgbClr val="C00000">
                <a:shade val="50000"/>
              </a:srgbClr>
            </a:lnRef>
            <a:fillRef idx="1">
              <a:srgbClr val="C00000"/>
            </a:fillRef>
            <a:effectRef idx="0">
              <a:srgbClr val="C00000"/>
            </a:effectRef>
            <a:fontRef idx="minor">
              <a:sysClr val="window" lastClr="FFFFFF"/>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endParaRPr lang="en-US" kern="0">
                <a:solidFill>
                  <a:srgbClr val="FFFFFF"/>
                </a:solidFill>
                <a:latin typeface="Times New Roman" panose="02020603050405020304"/>
                <a:ea typeface="微软雅黑" panose="020B0503020204020204" pitchFamily="34" charset="-122"/>
                <a:sym typeface="Times New Roman" panose="02020603050405020304"/>
              </a:endParaRPr>
            </a:p>
          </p:txBody>
        </p:sp>
        <p:sp>
          <p:nvSpPr>
            <p:cNvPr id="22538" name="Freeform 43"/>
            <p:cNvSpPr/>
            <p:nvPr/>
          </p:nvSpPr>
          <p:spPr bwMode="auto">
            <a:xfrm>
              <a:off x="102463" y="-3375"/>
              <a:ext cx="689307" cy="620210"/>
            </a:xfrm>
            <a:custGeom>
              <a:avLst/>
              <a:gdLst/>
              <a:ahLst/>
              <a:cxnLst>
                <a:cxn ang="0">
                  <a:pos x="521690515" y="9420104"/>
                </a:cxn>
                <a:cxn ang="0">
                  <a:pos x="812212206" y="697098320"/>
                </a:cxn>
                <a:cxn ang="0">
                  <a:pos x="471708687" y="351689194"/>
                </a:cxn>
                <a:cxn ang="0">
                  <a:pos x="602912089" y="222946003"/>
                </a:cxn>
                <a:cxn ang="0">
                  <a:pos x="521690515" y="141303330"/>
                </a:cxn>
                <a:cxn ang="0">
                  <a:pos x="356124275" y="175845483"/>
                </a:cxn>
                <a:cxn ang="0">
                  <a:pos x="96840564" y="433331867"/>
                </a:cxn>
                <a:cxn ang="0">
                  <a:pos x="243662955" y="580915266"/>
                </a:cxn>
                <a:cxn ang="0">
                  <a:pos x="340503518" y="483572421"/>
                </a:cxn>
                <a:cxn ang="0">
                  <a:pos x="681008804" y="828983318"/>
                </a:cxn>
                <a:cxn ang="0">
                  <a:pos x="112459553" y="712798493"/>
                </a:cxn>
                <a:cxn ang="0">
                  <a:pos x="31239747" y="794441165"/>
                </a:cxn>
                <a:cxn ang="0">
                  <a:pos x="103088513" y="888643976"/>
                </a:cxn>
                <a:cxn ang="0">
                  <a:pos x="93717473" y="894924045"/>
                </a:cxn>
                <a:cxn ang="0">
                  <a:pos x="78096716" y="894924045"/>
                </a:cxn>
                <a:cxn ang="0">
                  <a:pos x="0" y="976566718"/>
                </a:cxn>
                <a:cxn ang="0">
                  <a:pos x="78096716" y="1055069355"/>
                </a:cxn>
                <a:cxn ang="0">
                  <a:pos x="162443148" y="976566718"/>
                </a:cxn>
                <a:cxn ang="0">
                  <a:pos x="159318290" y="960866545"/>
                </a:cxn>
                <a:cxn ang="0">
                  <a:pos x="171814188" y="948306406"/>
                </a:cxn>
                <a:cxn ang="0">
                  <a:pos x="812212206" y="957726510"/>
                </a:cxn>
                <a:cxn ang="0">
                  <a:pos x="909052769" y="1055069355"/>
                </a:cxn>
                <a:cxn ang="0">
                  <a:pos x="1040256171" y="926324392"/>
                </a:cxn>
                <a:cxn ang="0">
                  <a:pos x="943415607" y="828983318"/>
                </a:cxn>
                <a:cxn ang="0">
                  <a:pos x="521690515" y="9420104"/>
                </a:cxn>
              </a:cxnLst>
              <a:rect l="l" t="t"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rgbClr val="FFFFFF"/>
            </a:solidFill>
            <a:ln w="9525">
              <a:noFill/>
              <a:round/>
            </a:ln>
          </p:spPr>
          <p:txBody>
            <a:bodyPr/>
            <a:lstStyle/>
            <a:p>
              <a:pPr defTabSz="685800" eaLnBrk="0" fontAlgn="base" hangingPunct="0">
                <a:spcBef>
                  <a:spcPct val="0"/>
                </a:spcBef>
                <a:spcAft>
                  <a:spcPct val="0"/>
                </a:spcAft>
              </a:pPr>
              <a:endParaRPr lang="zh-CN" altLang="en-US" sz="1400" kern="0">
                <a:solidFill>
                  <a:prstClr val="black"/>
                </a:solidFill>
                <a:latin typeface="Times New Roman" panose="02020603050405020304"/>
                <a:ea typeface="微软雅黑" panose="020B0503020204020204" pitchFamily="34" charset="-122"/>
                <a:sym typeface="Times New Roman" panose="02020603050405020304"/>
              </a:endParaRPr>
            </a:p>
          </p:txBody>
        </p:sp>
      </p:grpSp>
      <p:pic>
        <p:nvPicPr>
          <p:cNvPr id="22533" name="图片 8"/>
          <p:cNvPicPr>
            <a:picLocks noChangeAspect="1"/>
          </p:cNvPicPr>
          <p:nvPr/>
        </p:nvPicPr>
        <p:blipFill>
          <a:blip r:embed="rId1" cstate="email"/>
          <a:stretch>
            <a:fillRect/>
          </a:stretch>
        </p:blipFill>
        <p:spPr>
          <a:xfrm>
            <a:off x="8095060" y="292895"/>
            <a:ext cx="689372" cy="782241"/>
          </a:xfrm>
          <a:prstGeom prst="rect">
            <a:avLst/>
          </a:prstGeom>
          <a:noFill/>
          <a:ln>
            <a:noFill/>
            <a:miter lim="800000"/>
            <a:headEnd/>
            <a:tailEnd/>
          </a:ln>
        </p:spPr>
      </p:pic>
      <p:sp>
        <p:nvSpPr>
          <p:cNvPr id="22534" name="Text Box 3"/>
          <p:cNvSpPr/>
          <p:nvPr/>
        </p:nvSpPr>
        <p:spPr>
          <a:xfrm>
            <a:off x="209550" y="1503761"/>
            <a:ext cx="7942660" cy="436959"/>
          </a:xfrm>
          <a:prstGeom prst="rect">
            <a:avLst/>
          </a:prstGeom>
          <a:solidFill>
            <a:srgbClr val="FFFF00"/>
          </a:solidFill>
          <a:ln>
            <a:noFill/>
            <a:miter lim="800000"/>
          </a:ln>
        </p:spPr>
        <p:txBody>
          <a:bodyPr lIns="68540" tIns="34280" rIns="68540" bIns="3428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spcBef>
                <a:spcPct val="50000"/>
              </a:spcBef>
            </a:pPr>
            <a:r>
              <a:rPr lang="en-US" altLang="zh-CN" sz="2400" b="1" kern="0">
                <a:solidFill>
                  <a:prstClr val="black"/>
                </a:solidFill>
                <a:latin typeface="Times New Roman" panose="02020603050405020304"/>
                <a:ea typeface="微软雅黑" panose="020B0503020204020204" pitchFamily="34" charset="-122"/>
                <a:sym typeface="Times New Roman" panose="02020603050405020304"/>
              </a:rPr>
              <a:t>6.</a:t>
            </a:r>
            <a:r>
              <a:rPr sz="2400" b="1" kern="0">
                <a:solidFill>
                  <a:prstClr val="black"/>
                </a:solidFill>
                <a:latin typeface="Times New Roman" panose="02020603050405020304"/>
                <a:ea typeface="微软雅黑" panose="020B0503020204020204" pitchFamily="34" charset="-122"/>
                <a:sym typeface="Times New Roman" panose="02020603050405020304"/>
              </a:rPr>
              <a:t>社会存在与社会意识的辩证关系原理及其方法论</a:t>
            </a:r>
            <a:r>
              <a:rPr lang="en-US" altLang="zh-CN" sz="2400" b="1" kern="0">
                <a:solidFill>
                  <a:prstClr val="black"/>
                </a:solidFill>
                <a:latin typeface="Times New Roman" panose="02020603050405020304"/>
                <a:ea typeface="微软雅黑" panose="020B0503020204020204" pitchFamily="34" charset="-122"/>
                <a:sym typeface="Times New Roman" panose="02020603050405020304"/>
              </a:rPr>
              <a:t>P60-61</a:t>
            </a:r>
            <a:endParaRPr lang="en-US" altLang="zh-CN" sz="2400" b="1" kern="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22535" name="文本框 1"/>
          <p:cNvSpPr txBox="1"/>
          <p:nvPr/>
        </p:nvSpPr>
        <p:spPr>
          <a:xfrm>
            <a:off x="457215" y="2109790"/>
            <a:ext cx="8047435" cy="1546622"/>
          </a:xfrm>
          <a:prstGeom prst="rect">
            <a:avLst/>
          </a:prstGeom>
          <a:solidFill>
            <a:schemeClr val="accent6">
              <a:lumMod val="60000"/>
              <a:lumOff val="40000"/>
            </a:schemeClr>
          </a:solidFill>
        </p:spPr>
        <p:txBody>
          <a:bodyPr lIns="68558" tIns="34289" rIns="68558"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lang="en-US" altLang="zh-CN" sz="2400" b="1" kern="0">
                <a:solidFill>
                  <a:prstClr val="black"/>
                </a:solidFill>
                <a:latin typeface="Times New Roman" panose="02020603050405020304"/>
                <a:ea typeface="微软雅黑" panose="020B0503020204020204" pitchFamily="34" charset="-122"/>
                <a:sym typeface="Times New Roman" panose="02020603050405020304"/>
              </a:rPr>
              <a:t>B.</a:t>
            </a:r>
            <a:r>
              <a:rPr lang="en-US" sz="2400" b="1" kern="0">
                <a:solidFill>
                  <a:prstClr val="black"/>
                </a:solidFill>
                <a:latin typeface="Times New Roman" panose="02020603050405020304"/>
                <a:ea typeface="微软雅黑" panose="020B0503020204020204" pitchFamily="34" charset="-122"/>
                <a:sym typeface="Times New Roman" panose="02020603050405020304"/>
              </a:rPr>
              <a:t>【方法论】</a:t>
            </a:r>
            <a:endParaRPr lang="en-US" sz="2400" b="1" kern="0">
              <a:solidFill>
                <a:prstClr val="black"/>
              </a:solidFill>
              <a:latin typeface="Times New Roman" panose="02020603050405020304"/>
              <a:ea typeface="微软雅黑" panose="020B0503020204020204" pitchFamily="34" charset="-122"/>
              <a:sym typeface="Times New Roman" panose="02020603050405020304"/>
            </a:endParaRPr>
          </a:p>
          <a:p>
            <a:pPr eaLnBrk="1" hangingPunct="1"/>
            <a:r>
              <a:rPr lang="en-US" sz="2400" b="1" kern="0">
                <a:solidFill>
                  <a:prstClr val="black"/>
                </a:solidFill>
                <a:latin typeface="Times New Roman" panose="02020603050405020304"/>
                <a:ea typeface="微软雅黑" panose="020B0503020204020204" pitchFamily="34" charset="-122"/>
                <a:sym typeface="Times New Roman" panose="02020603050405020304"/>
              </a:rPr>
              <a:t>①要求重视社会存在，</a:t>
            </a:r>
            <a:r>
              <a:rPr lang="en-US" sz="2400" b="1" kern="0">
                <a:solidFill>
                  <a:srgbClr val="FF0000"/>
                </a:solidFill>
                <a:effectLst>
                  <a:outerShdw blurRad="38100" dist="38100" dir="2700000" algn="tl">
                    <a:srgbClr val="000000"/>
                  </a:outerShdw>
                </a:effectLst>
                <a:latin typeface="Times New Roman" panose="02020603050405020304"/>
                <a:ea typeface="微软雅黑" panose="020B0503020204020204" pitchFamily="34" charset="-122"/>
                <a:sym typeface="Times New Roman" panose="02020603050405020304"/>
              </a:rPr>
              <a:t>从客观存在的</a:t>
            </a:r>
            <a:r>
              <a:rPr lang="en-US" sz="2400" b="1" kern="0">
                <a:solidFill>
                  <a:prstClr val="black"/>
                </a:solidFill>
                <a:latin typeface="Times New Roman" panose="02020603050405020304"/>
                <a:ea typeface="微软雅黑" panose="020B0503020204020204" pitchFamily="34" charset="-122"/>
                <a:sym typeface="Times New Roman" panose="02020603050405020304"/>
              </a:rPr>
              <a:t>社会实际情况出发。</a:t>
            </a:r>
            <a:endParaRPr lang="en-US" sz="2400" b="1" kern="0">
              <a:solidFill>
                <a:prstClr val="black"/>
              </a:solidFill>
              <a:latin typeface="Times New Roman" panose="02020603050405020304"/>
              <a:ea typeface="微软雅黑" panose="020B0503020204020204" pitchFamily="34" charset="-122"/>
              <a:sym typeface="Times New Roman" panose="02020603050405020304"/>
            </a:endParaRPr>
          </a:p>
          <a:p>
            <a:pPr eaLnBrk="1" hangingPunct="1"/>
            <a:r>
              <a:rPr lang="en-US" sz="2400" b="1" kern="0">
                <a:solidFill>
                  <a:prstClr val="black"/>
                </a:solidFill>
                <a:latin typeface="Times New Roman" panose="02020603050405020304"/>
                <a:ea typeface="微软雅黑" panose="020B0503020204020204" pitchFamily="34" charset="-122"/>
                <a:sym typeface="Times New Roman" panose="02020603050405020304"/>
              </a:rPr>
              <a:t>②同时要确立</a:t>
            </a:r>
            <a:r>
              <a:rPr lang="en-US" sz="2400" b="1" kern="0">
                <a:solidFill>
                  <a:srgbClr val="FF0000"/>
                </a:solidFill>
                <a:latin typeface="Times New Roman" panose="02020603050405020304"/>
                <a:ea typeface="微软雅黑" panose="020B0503020204020204" pitchFamily="34" charset="-122"/>
                <a:sym typeface="Times New Roman" panose="02020603050405020304"/>
              </a:rPr>
              <a:t>正确的、科学</a:t>
            </a:r>
            <a:r>
              <a:rPr lang="en-US" sz="2400" b="1" kern="0">
                <a:solidFill>
                  <a:prstClr val="black"/>
                </a:solidFill>
                <a:latin typeface="Times New Roman" panose="02020603050405020304"/>
                <a:ea typeface="微软雅黑" panose="020B0503020204020204" pitchFamily="34" charset="-122"/>
                <a:sym typeface="Times New Roman" panose="02020603050405020304"/>
              </a:rPr>
              <a:t>的社会意识，克服错误的社会意识</a:t>
            </a:r>
            <a:r>
              <a:rPr lang="en-US" sz="2400" kern="0">
                <a:solidFill>
                  <a:prstClr val="black"/>
                </a:solidFill>
                <a:latin typeface="Times New Roman" panose="02020603050405020304"/>
                <a:ea typeface="微软雅黑" panose="020B0503020204020204" pitchFamily="34" charset="-122"/>
                <a:sym typeface="Times New Roman" panose="02020603050405020304"/>
              </a:rPr>
              <a:t>。</a:t>
            </a:r>
            <a:endParaRPr lang="en-US" sz="2400" b="1" kern="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22536" name="五角星 3"/>
          <p:cNvSpPr/>
          <p:nvPr/>
        </p:nvSpPr>
        <p:spPr>
          <a:xfrm>
            <a:off x="8212931" y="1257315"/>
            <a:ext cx="695325" cy="68222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anchor="ctr"/>
          <a:lstStyle/>
          <a:p>
            <a:pPr algn="ctr" defTabSz="685800" fontAlgn="base">
              <a:spcBef>
                <a:spcPct val="0"/>
              </a:spcBef>
              <a:spcAft>
                <a:spcPct val="0"/>
              </a:spcAft>
              <a:defRPr/>
            </a:pPr>
            <a:endParaRPr lang="zh-CN" altLang="en-US" sz="1400" noProof="1">
              <a:solidFill>
                <a:prstClr val="white"/>
              </a:solidFill>
              <a:latin typeface="Times New Roman" panose="02020603050405020304"/>
              <a:ea typeface="微软雅黑" panose="020B0503020204020204" pitchFamily="34" charset="-122"/>
              <a:sym typeface="Times New Roman" panose="02020603050405020304"/>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7"/>
          <p:cNvSpPr/>
          <p:nvPr/>
        </p:nvSpPr>
        <p:spPr>
          <a:xfrm>
            <a:off x="783376" y="632236"/>
            <a:ext cx="3360056" cy="415499"/>
          </a:xfrm>
          <a:prstGeom prst="rect">
            <a:avLst/>
          </a:prstGeom>
          <a:noFill/>
          <a:ln>
            <a:noFill/>
            <a:miter lim="800000"/>
          </a:ln>
        </p:spPr>
        <p:txBody>
          <a:bodyPr wrap="none" lIns="45706" tIns="22859" rIns="45706" bIns="2285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defTabSz="1087755" eaLnBrk="1" hangingPunct="1"/>
            <a:r>
              <a:rPr altLang="zh-CN" sz="2400" b="1" kern="0">
                <a:solidFill>
                  <a:srgbClr val="C00000"/>
                </a:solidFill>
                <a:latin typeface="Times New Roman" panose="02020603050405020304"/>
                <a:ea typeface="微软雅黑" panose="020B0503020204020204" pitchFamily="34" charset="-122"/>
                <a:sym typeface="Times New Roman" panose="02020603050405020304"/>
              </a:rPr>
              <a:t>2、</a:t>
            </a:r>
            <a:r>
              <a:rPr sz="2400" kern="0">
                <a:solidFill>
                  <a:srgbClr val="CA060C"/>
                </a:solidFill>
                <a:latin typeface="Times New Roman" panose="02020603050405020304"/>
                <a:ea typeface="微软雅黑" panose="020B0503020204020204" pitchFamily="34" charset="-122"/>
                <a:sym typeface="Times New Roman" panose="02020603050405020304"/>
              </a:rPr>
              <a:t>社会存在与社会意识</a:t>
            </a:r>
            <a:endParaRPr sz="2400" kern="0">
              <a:solidFill>
                <a:srgbClr val="CA060C"/>
              </a:solidFill>
              <a:latin typeface="Times New Roman" panose="02020603050405020304"/>
              <a:ea typeface="微软雅黑" panose="020B0503020204020204" pitchFamily="34" charset="-122"/>
              <a:sym typeface="Times New Roman" panose="02020603050405020304"/>
            </a:endParaRPr>
          </a:p>
        </p:txBody>
      </p:sp>
      <p:cxnSp>
        <p:nvCxnSpPr>
          <p:cNvPr id="23555" name="直接连接符 2"/>
          <p:cNvCxnSpPr/>
          <p:nvPr/>
        </p:nvCxnSpPr>
        <p:spPr>
          <a:xfrm>
            <a:off x="60737" y="1104900"/>
            <a:ext cx="8349853" cy="0"/>
          </a:xfrm>
          <a:prstGeom prst="line">
            <a:avLst/>
          </a:prstGeom>
          <a:noFill/>
          <a:ln w="19050">
            <a:solidFill>
              <a:srgbClr val="C00000"/>
            </a:solidFill>
            <a:miter lim="800000"/>
          </a:ln>
        </p:spPr>
      </p:cxnSp>
      <p:grpSp>
        <p:nvGrpSpPr>
          <p:cNvPr id="23556" name="组合 5"/>
          <p:cNvGrpSpPr/>
          <p:nvPr/>
        </p:nvGrpSpPr>
        <p:grpSpPr>
          <a:xfrm>
            <a:off x="60723" y="402443"/>
            <a:ext cx="616744" cy="702469"/>
            <a:chOff x="1" y="-242368"/>
            <a:chExt cx="821266" cy="936635"/>
          </a:xfrm>
        </p:grpSpPr>
        <p:sp>
          <p:nvSpPr>
            <p:cNvPr id="23561" name="矩形 6"/>
            <p:cNvSpPr/>
            <p:nvPr/>
          </p:nvSpPr>
          <p:spPr>
            <a:xfrm>
              <a:off x="1" y="-242368"/>
              <a:ext cx="821266" cy="936635"/>
            </a:xfrm>
            <a:prstGeom prst="rect">
              <a:avLst/>
            </a:prstGeom>
            <a:ln>
              <a:noFill/>
            </a:ln>
          </p:spPr>
          <p:style>
            <a:lnRef idx="2">
              <a:srgbClr val="C00000">
                <a:shade val="50000"/>
              </a:srgbClr>
            </a:lnRef>
            <a:fillRef idx="1">
              <a:srgbClr val="C00000"/>
            </a:fillRef>
            <a:effectRef idx="0">
              <a:srgbClr val="C00000"/>
            </a:effectRef>
            <a:fontRef idx="minor">
              <a:sysClr val="window" lastClr="FFFFFF"/>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endParaRPr lang="en-US" kern="0">
                <a:solidFill>
                  <a:srgbClr val="FFFFFF"/>
                </a:solidFill>
                <a:latin typeface="Times New Roman" panose="02020603050405020304"/>
                <a:ea typeface="微软雅黑" panose="020B0503020204020204" pitchFamily="34" charset="-122"/>
                <a:sym typeface="Times New Roman" panose="02020603050405020304"/>
              </a:endParaRPr>
            </a:p>
          </p:txBody>
        </p:sp>
        <p:sp>
          <p:nvSpPr>
            <p:cNvPr id="23562" name="Freeform 43"/>
            <p:cNvSpPr/>
            <p:nvPr/>
          </p:nvSpPr>
          <p:spPr bwMode="auto">
            <a:xfrm>
              <a:off x="102463" y="-3375"/>
              <a:ext cx="689307" cy="620210"/>
            </a:xfrm>
            <a:custGeom>
              <a:avLst/>
              <a:gdLst/>
              <a:ahLst/>
              <a:cxnLst>
                <a:cxn ang="0">
                  <a:pos x="521690515" y="9420104"/>
                </a:cxn>
                <a:cxn ang="0">
                  <a:pos x="812212206" y="697098320"/>
                </a:cxn>
                <a:cxn ang="0">
                  <a:pos x="471708687" y="351689194"/>
                </a:cxn>
                <a:cxn ang="0">
                  <a:pos x="602912089" y="222946003"/>
                </a:cxn>
                <a:cxn ang="0">
                  <a:pos x="521690515" y="141303330"/>
                </a:cxn>
                <a:cxn ang="0">
                  <a:pos x="356124275" y="175845483"/>
                </a:cxn>
                <a:cxn ang="0">
                  <a:pos x="96840564" y="433331867"/>
                </a:cxn>
                <a:cxn ang="0">
                  <a:pos x="243662955" y="580915266"/>
                </a:cxn>
                <a:cxn ang="0">
                  <a:pos x="340503518" y="483572421"/>
                </a:cxn>
                <a:cxn ang="0">
                  <a:pos x="681008804" y="828983318"/>
                </a:cxn>
                <a:cxn ang="0">
                  <a:pos x="112459553" y="712798493"/>
                </a:cxn>
                <a:cxn ang="0">
                  <a:pos x="31239747" y="794441165"/>
                </a:cxn>
                <a:cxn ang="0">
                  <a:pos x="103088513" y="888643976"/>
                </a:cxn>
                <a:cxn ang="0">
                  <a:pos x="93717473" y="894924045"/>
                </a:cxn>
                <a:cxn ang="0">
                  <a:pos x="78096716" y="894924045"/>
                </a:cxn>
                <a:cxn ang="0">
                  <a:pos x="0" y="976566718"/>
                </a:cxn>
                <a:cxn ang="0">
                  <a:pos x="78096716" y="1055069355"/>
                </a:cxn>
                <a:cxn ang="0">
                  <a:pos x="162443148" y="976566718"/>
                </a:cxn>
                <a:cxn ang="0">
                  <a:pos x="159318290" y="960866545"/>
                </a:cxn>
                <a:cxn ang="0">
                  <a:pos x="171814188" y="948306406"/>
                </a:cxn>
                <a:cxn ang="0">
                  <a:pos x="812212206" y="957726510"/>
                </a:cxn>
                <a:cxn ang="0">
                  <a:pos x="909052769" y="1055069355"/>
                </a:cxn>
                <a:cxn ang="0">
                  <a:pos x="1040256171" y="926324392"/>
                </a:cxn>
                <a:cxn ang="0">
                  <a:pos x="943415607" y="828983318"/>
                </a:cxn>
                <a:cxn ang="0">
                  <a:pos x="521690515" y="9420104"/>
                </a:cxn>
              </a:cxnLst>
              <a:rect l="l" t="t"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rgbClr val="FFFFFF"/>
            </a:solidFill>
            <a:ln w="9525">
              <a:noFill/>
              <a:round/>
            </a:ln>
          </p:spPr>
          <p:txBody>
            <a:bodyPr/>
            <a:lstStyle/>
            <a:p>
              <a:pPr defTabSz="685800" eaLnBrk="0" fontAlgn="base" hangingPunct="0">
                <a:spcBef>
                  <a:spcPct val="0"/>
                </a:spcBef>
                <a:spcAft>
                  <a:spcPct val="0"/>
                </a:spcAft>
              </a:pPr>
              <a:endParaRPr lang="zh-CN" altLang="en-US" sz="1400" kern="0">
                <a:solidFill>
                  <a:prstClr val="black"/>
                </a:solidFill>
                <a:latin typeface="Times New Roman" panose="02020603050405020304"/>
                <a:ea typeface="微软雅黑" panose="020B0503020204020204" pitchFamily="34" charset="-122"/>
                <a:sym typeface="Times New Roman" panose="02020603050405020304"/>
              </a:endParaRPr>
            </a:p>
          </p:txBody>
        </p:sp>
      </p:grpSp>
      <p:pic>
        <p:nvPicPr>
          <p:cNvPr id="23557" name="图片 8"/>
          <p:cNvPicPr>
            <a:picLocks noChangeAspect="1"/>
          </p:cNvPicPr>
          <p:nvPr/>
        </p:nvPicPr>
        <p:blipFill>
          <a:blip r:embed="rId1" cstate="email"/>
          <a:stretch>
            <a:fillRect/>
          </a:stretch>
        </p:blipFill>
        <p:spPr>
          <a:xfrm>
            <a:off x="8095060" y="292895"/>
            <a:ext cx="689372" cy="782241"/>
          </a:xfrm>
          <a:prstGeom prst="rect">
            <a:avLst/>
          </a:prstGeom>
          <a:noFill/>
          <a:ln>
            <a:noFill/>
            <a:miter lim="800000"/>
            <a:headEnd/>
            <a:tailEnd/>
          </a:ln>
        </p:spPr>
      </p:pic>
      <p:sp>
        <p:nvSpPr>
          <p:cNvPr id="23559" name="文本框 4"/>
          <p:cNvSpPr/>
          <p:nvPr/>
        </p:nvSpPr>
        <p:spPr>
          <a:xfrm>
            <a:off x="686673" y="1431629"/>
            <a:ext cx="7004447" cy="457048"/>
          </a:xfrm>
          <a:prstGeom prst="rect">
            <a:avLst/>
          </a:prstGeom>
          <a:noFill/>
          <a:ln>
            <a:noFill/>
            <a:miter lim="800000"/>
          </a:ln>
        </p:spPr>
        <p:txBody>
          <a:bodyPr lIns="68559" tIns="34289" rIns="68559"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indent="201295" eaLnBrk="1" hangingPunct="1">
              <a:lnSpc>
                <a:spcPct val="120000"/>
              </a:lnSpc>
              <a:tabLst>
                <a:tab pos="770890" algn="l"/>
                <a:tab pos="1387475" algn="l"/>
                <a:tab pos="1903095" algn="l"/>
                <a:tab pos="2415540" algn="l"/>
              </a:tabLst>
            </a:pPr>
            <a:r>
              <a:rPr altLang="zh-CN" sz="2100" b="1" kern="0">
                <a:solidFill>
                  <a:srgbClr val="FF0000"/>
                </a:solidFill>
                <a:latin typeface="Times New Roman" panose="02020603050405020304"/>
                <a:ea typeface="微软雅黑" panose="020B0503020204020204" pitchFamily="34" charset="-122"/>
                <a:sym typeface="Times New Roman" panose="02020603050405020304"/>
              </a:rPr>
              <a:t>区分：物质与意识的关系、社会存在与社会意识的关系 </a:t>
            </a:r>
            <a:endParaRPr altLang="zh-CN" sz="2100" b="1" kern="0">
              <a:solidFill>
                <a:srgbClr val="FF0000"/>
              </a:solidFill>
              <a:latin typeface="Times New Roman" panose="02020603050405020304"/>
              <a:ea typeface="微软雅黑" panose="020B0503020204020204" pitchFamily="34" charset="-122"/>
              <a:sym typeface="Times New Roman" panose="02020603050405020304"/>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1" descr="组48325同意"/>
          <p:cNvPicPr>
            <a:picLocks noChangeAspect="1"/>
          </p:cNvPicPr>
          <p:nvPr/>
        </p:nvPicPr>
        <p:blipFill>
          <a:blip r:embed="rId1" cstate="email"/>
          <a:stretch>
            <a:fillRect/>
          </a:stretch>
        </p:blipFill>
        <p:spPr>
          <a:xfrm>
            <a:off x="304802" y="494111"/>
            <a:ext cx="1791891" cy="456009"/>
          </a:xfrm>
          <a:prstGeom prst="rect">
            <a:avLst/>
          </a:prstGeom>
          <a:noFill/>
          <a:ln>
            <a:noFill/>
            <a:miter lim="800000"/>
            <a:headEnd/>
            <a:tailEnd/>
          </a:ln>
        </p:spPr>
      </p:pic>
      <p:sp>
        <p:nvSpPr>
          <p:cNvPr id="24579" name="文本框 7"/>
          <p:cNvSpPr/>
          <p:nvPr/>
        </p:nvSpPr>
        <p:spPr>
          <a:xfrm>
            <a:off x="795347" y="564359"/>
            <a:ext cx="1061803" cy="346247"/>
          </a:xfrm>
          <a:prstGeom prst="rect">
            <a:avLst/>
          </a:prstGeom>
          <a:noFill/>
          <a:ln>
            <a:noFill/>
            <a:miter lim="800000"/>
          </a:ln>
        </p:spPr>
        <p:txBody>
          <a:bodyPr wrap="none" lIns="68567" tIns="34289" rIns="68567"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buNone/>
            </a:pPr>
            <a:r>
              <a:rPr b="1" kern="0">
                <a:solidFill>
                  <a:srgbClr val="EF7509"/>
                </a:solidFill>
                <a:latin typeface="Times New Roman" panose="02020603050405020304"/>
                <a:ea typeface="微软雅黑" panose="020B0503020204020204" pitchFamily="34" charset="-122"/>
                <a:sym typeface="Times New Roman" panose="02020603050405020304"/>
              </a:rPr>
              <a:t>课堂总结</a:t>
            </a:r>
            <a:endParaRPr b="1" kern="0">
              <a:solidFill>
                <a:srgbClr val="EF7509"/>
              </a:solidFill>
              <a:latin typeface="Times New Roman" panose="02020603050405020304"/>
              <a:ea typeface="微软雅黑" panose="020B0503020204020204" pitchFamily="34" charset="-122"/>
              <a:sym typeface="Times New Roman" panose="02020603050405020304"/>
            </a:endParaRPr>
          </a:p>
        </p:txBody>
      </p:sp>
      <p:sp>
        <p:nvSpPr>
          <p:cNvPr id="24580" name="文本框 37"/>
          <p:cNvSpPr/>
          <p:nvPr/>
        </p:nvSpPr>
        <p:spPr>
          <a:xfrm>
            <a:off x="161926" y="2228850"/>
            <a:ext cx="1459706" cy="807244"/>
          </a:xfrm>
          <a:prstGeom prst="rect">
            <a:avLst/>
          </a:prstGeom>
          <a:noFill/>
          <a:ln>
            <a:noFill/>
            <a:miter lim="800000"/>
          </a:ln>
        </p:spPr>
        <p:txBody>
          <a:bodyPr lIns="68567" tIns="34289" rIns="68567"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r>
              <a:rPr sz="2400" b="1" kern="0">
                <a:solidFill>
                  <a:prstClr val="black"/>
                </a:solidFill>
                <a:latin typeface="Times New Roman" panose="02020603050405020304"/>
                <a:ea typeface="微软雅黑" panose="020B0503020204020204" pitchFamily="34" charset="-122"/>
                <a:sym typeface="Times New Roman" panose="02020603050405020304"/>
              </a:rPr>
              <a:t>社会历史的本质</a:t>
            </a:r>
            <a:endParaRPr sz="2400" b="1" kern="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24581" name="左大括号 18"/>
          <p:cNvSpPr/>
          <p:nvPr/>
        </p:nvSpPr>
        <p:spPr>
          <a:xfrm>
            <a:off x="1616869" y="1521628"/>
            <a:ext cx="258366" cy="2100263"/>
          </a:xfrm>
          <a:prstGeom prst="leftBrace">
            <a:avLst>
              <a:gd name="adj1" fmla="val 10989"/>
              <a:gd name="adj2" fmla="val 50000"/>
            </a:avLst>
          </a:prstGeom>
          <a:noFill/>
          <a:ln>
            <a:solidFill>
              <a:schemeClr val="tx1"/>
            </a:solidFill>
            <a:round/>
          </a:ln>
        </p:spPr>
        <p:txBody>
          <a:bodyPr lIns="86542" tIns="43272" rIns="86542" bIns="43272"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endParaRPr sz="1200" kern="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24582" name="文本框 37"/>
          <p:cNvSpPr/>
          <p:nvPr/>
        </p:nvSpPr>
        <p:spPr>
          <a:xfrm>
            <a:off x="1875244" y="2936082"/>
            <a:ext cx="1891903" cy="807244"/>
          </a:xfrm>
          <a:prstGeom prst="rect">
            <a:avLst/>
          </a:prstGeom>
          <a:noFill/>
          <a:ln>
            <a:noFill/>
            <a:miter lim="800000"/>
          </a:ln>
        </p:spPr>
        <p:txBody>
          <a:bodyPr lIns="68567" tIns="34289" rIns="68567"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r>
              <a:rPr altLang="zh-CN" sz="2400" b="1" kern="0" dirty="0">
                <a:solidFill>
                  <a:prstClr val="black"/>
                </a:solidFill>
                <a:latin typeface="Times New Roman" panose="02020603050405020304"/>
                <a:ea typeface="微软雅黑" panose="020B0503020204020204" pitchFamily="34" charset="-122"/>
                <a:sym typeface="Times New Roman" panose="02020603050405020304"/>
              </a:rPr>
              <a:t>社会存在</a:t>
            </a:r>
            <a:endParaRPr altLang="zh-CN" sz="2400" b="1" kern="0" dirty="0">
              <a:solidFill>
                <a:prstClr val="black"/>
              </a:solidFill>
              <a:latin typeface="Times New Roman" panose="02020603050405020304"/>
              <a:ea typeface="微软雅黑" panose="020B0503020204020204" pitchFamily="34" charset="-122"/>
              <a:sym typeface="Times New Roman" panose="02020603050405020304"/>
            </a:endParaRPr>
          </a:p>
          <a:p>
            <a:pPr algn="ctr" eaLnBrk="1" hangingPunct="1"/>
            <a:r>
              <a:rPr altLang="zh-CN" sz="2400" b="1" kern="0" dirty="0">
                <a:solidFill>
                  <a:prstClr val="black"/>
                </a:solidFill>
                <a:latin typeface="Times New Roman" panose="02020603050405020304"/>
                <a:ea typeface="微软雅黑" panose="020B0503020204020204" pitchFamily="34" charset="-122"/>
                <a:sym typeface="Times New Roman" panose="02020603050405020304"/>
              </a:rPr>
              <a:t>和社会意识</a:t>
            </a:r>
            <a:endParaRPr altLang="zh-CN" sz="2400" b="1" kern="0" dirty="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24583" name="文本框 22"/>
          <p:cNvSpPr/>
          <p:nvPr/>
        </p:nvSpPr>
        <p:spPr>
          <a:xfrm>
            <a:off x="1706176" y="1257300"/>
            <a:ext cx="2097881" cy="807244"/>
          </a:xfrm>
          <a:prstGeom prst="rect">
            <a:avLst/>
          </a:prstGeom>
          <a:noFill/>
          <a:ln>
            <a:noFill/>
            <a:miter lim="800000"/>
          </a:ln>
        </p:spPr>
        <p:txBody>
          <a:bodyPr lIns="68567" tIns="34289" rIns="68567"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r>
              <a:rPr altLang="zh-CN" sz="2400" b="1" kern="0" dirty="0">
                <a:solidFill>
                  <a:prstClr val="black"/>
                </a:solidFill>
                <a:latin typeface="Times New Roman" panose="02020603050405020304"/>
                <a:ea typeface="微软雅黑" panose="020B0503020204020204" pitchFamily="34" charset="-122"/>
                <a:sym typeface="Times New Roman" panose="02020603050405020304"/>
              </a:rPr>
              <a:t>社会生活在本质上是实践的</a:t>
            </a:r>
            <a:endParaRPr altLang="zh-CN" sz="2400" b="1" kern="0" dirty="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24584" name="左大括号 18"/>
          <p:cNvSpPr/>
          <p:nvPr/>
        </p:nvSpPr>
        <p:spPr>
          <a:xfrm>
            <a:off x="3804057" y="933450"/>
            <a:ext cx="169069" cy="1131094"/>
          </a:xfrm>
          <a:prstGeom prst="leftBrace">
            <a:avLst>
              <a:gd name="adj1" fmla="val 10995"/>
              <a:gd name="adj2" fmla="val 50000"/>
            </a:avLst>
          </a:prstGeom>
          <a:noFill/>
          <a:ln>
            <a:solidFill>
              <a:schemeClr val="tx1"/>
            </a:solidFill>
            <a:round/>
          </a:ln>
        </p:spPr>
        <p:txBody>
          <a:bodyPr lIns="86542" tIns="43272" rIns="86542" bIns="43272"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endParaRPr sz="1200" kern="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24585" name="左大括号 18"/>
          <p:cNvSpPr/>
          <p:nvPr/>
        </p:nvSpPr>
        <p:spPr>
          <a:xfrm>
            <a:off x="3821916" y="2783682"/>
            <a:ext cx="250031" cy="1112044"/>
          </a:xfrm>
          <a:prstGeom prst="leftBrace">
            <a:avLst>
              <a:gd name="adj1" fmla="val 11057"/>
              <a:gd name="adj2" fmla="val 50000"/>
            </a:avLst>
          </a:prstGeom>
          <a:noFill/>
          <a:ln>
            <a:solidFill>
              <a:schemeClr val="tx1"/>
            </a:solidFill>
            <a:round/>
          </a:ln>
        </p:spPr>
        <p:txBody>
          <a:bodyPr lIns="86542" tIns="43272" rIns="86542" bIns="43272"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endParaRPr sz="1200" kern="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24586" name="文本框 7"/>
          <p:cNvSpPr/>
          <p:nvPr/>
        </p:nvSpPr>
        <p:spPr>
          <a:xfrm>
            <a:off x="4093371" y="2783683"/>
            <a:ext cx="4494610" cy="1176338"/>
          </a:xfrm>
          <a:prstGeom prst="rect">
            <a:avLst/>
          </a:prstGeom>
          <a:noFill/>
          <a:ln>
            <a:noFill/>
            <a:miter lim="800000"/>
          </a:ln>
        </p:spPr>
        <p:txBody>
          <a:bodyPr lIns="68567" tIns="34289" rIns="68567"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altLang="zh-CN" sz="2400" b="1" kern="0" dirty="0">
                <a:solidFill>
                  <a:prstClr val="black"/>
                </a:solidFill>
                <a:latin typeface="Times New Roman" panose="02020603050405020304"/>
                <a:ea typeface="微软雅黑" panose="020B0503020204020204" pitchFamily="34" charset="-122"/>
                <a:sym typeface="Times New Roman" panose="02020603050405020304"/>
              </a:rPr>
              <a:t>含义</a:t>
            </a:r>
            <a:endParaRPr altLang="zh-CN" sz="2400" b="1" kern="0" dirty="0">
              <a:solidFill>
                <a:prstClr val="black"/>
              </a:solidFill>
              <a:latin typeface="Times New Roman" panose="02020603050405020304"/>
              <a:ea typeface="微软雅黑" panose="020B0503020204020204" pitchFamily="34" charset="-122"/>
              <a:sym typeface="Times New Roman" panose="02020603050405020304"/>
            </a:endParaRPr>
          </a:p>
          <a:p>
            <a:pPr eaLnBrk="1" hangingPunct="1"/>
            <a:endParaRPr sz="2400" b="1" kern="0" dirty="0">
              <a:solidFill>
                <a:prstClr val="black"/>
              </a:solidFill>
              <a:latin typeface="Times New Roman" panose="02020603050405020304"/>
              <a:ea typeface="微软雅黑" panose="020B0503020204020204" pitchFamily="34" charset="-122"/>
              <a:sym typeface="Times New Roman" panose="02020603050405020304"/>
            </a:endParaRPr>
          </a:p>
          <a:p>
            <a:pPr eaLnBrk="1" hangingPunct="1"/>
            <a:r>
              <a:rPr altLang="zh-CN" sz="2400" b="1" kern="0" dirty="0">
                <a:solidFill>
                  <a:srgbClr val="FF0000"/>
                </a:solidFill>
                <a:latin typeface="Times New Roman" panose="02020603050405020304"/>
                <a:ea typeface="微软雅黑" panose="020B0503020204020204" pitchFamily="34" charset="-122"/>
                <a:sym typeface="Times New Roman" panose="02020603050405020304"/>
              </a:rPr>
              <a:t>辩证关系</a:t>
            </a:r>
            <a:endParaRPr altLang="zh-CN" sz="2400" b="1" kern="0" dirty="0">
              <a:solidFill>
                <a:srgbClr val="FF0000"/>
              </a:solidFill>
              <a:latin typeface="Times New Roman" panose="02020603050405020304"/>
              <a:ea typeface="微软雅黑" panose="020B0503020204020204" pitchFamily="34" charset="-122"/>
              <a:sym typeface="Times New Roman" panose="02020603050405020304"/>
            </a:endParaRPr>
          </a:p>
        </p:txBody>
      </p:sp>
      <p:sp>
        <p:nvSpPr>
          <p:cNvPr id="24587" name="文本框 25"/>
          <p:cNvSpPr/>
          <p:nvPr/>
        </p:nvSpPr>
        <p:spPr>
          <a:xfrm>
            <a:off x="3973125" y="888207"/>
            <a:ext cx="4614863" cy="1176338"/>
          </a:xfrm>
          <a:prstGeom prst="rect">
            <a:avLst/>
          </a:prstGeom>
          <a:noFill/>
          <a:ln>
            <a:noFill/>
            <a:miter lim="800000"/>
          </a:ln>
        </p:spPr>
        <p:txBody>
          <a:bodyPr lIns="68567" tIns="34289" rIns="68567"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altLang="zh-CN" sz="2400" b="1" kern="0" dirty="0">
                <a:solidFill>
                  <a:prstClr val="black"/>
                </a:solidFill>
                <a:latin typeface="Times New Roman" panose="02020603050405020304"/>
                <a:ea typeface="微软雅黑" panose="020B0503020204020204" pitchFamily="34" charset="-122"/>
                <a:sym typeface="Times New Roman" panose="02020603050405020304"/>
              </a:rPr>
              <a:t>劳动是社会历史的起点</a:t>
            </a:r>
            <a:endParaRPr altLang="zh-CN" sz="2400" b="1" kern="0" dirty="0">
              <a:solidFill>
                <a:prstClr val="black"/>
              </a:solidFill>
              <a:latin typeface="Times New Roman" panose="02020603050405020304"/>
              <a:ea typeface="微软雅黑" panose="020B0503020204020204" pitchFamily="34" charset="-122"/>
              <a:sym typeface="Times New Roman" panose="02020603050405020304"/>
            </a:endParaRPr>
          </a:p>
          <a:p>
            <a:pPr eaLnBrk="1" hangingPunct="1"/>
            <a:endParaRPr altLang="zh-CN" sz="2400" b="1" kern="0" dirty="0">
              <a:solidFill>
                <a:prstClr val="black"/>
              </a:solidFill>
              <a:latin typeface="Times New Roman" panose="02020603050405020304"/>
              <a:ea typeface="微软雅黑" panose="020B0503020204020204" pitchFamily="34" charset="-122"/>
              <a:sym typeface="Times New Roman" panose="02020603050405020304"/>
            </a:endParaRPr>
          </a:p>
          <a:p>
            <a:pPr eaLnBrk="1" hangingPunct="1"/>
            <a:r>
              <a:rPr altLang="zh-CN" sz="2400" b="1" kern="0" dirty="0">
                <a:solidFill>
                  <a:prstClr val="black"/>
                </a:solidFill>
                <a:latin typeface="Times New Roman" panose="02020603050405020304"/>
                <a:ea typeface="微软雅黑" panose="020B0503020204020204" pitchFamily="34" charset="-122"/>
                <a:sym typeface="Times New Roman" panose="02020603050405020304"/>
              </a:rPr>
              <a:t>全部社会生活在本质上是实践的</a:t>
            </a:r>
            <a:endParaRPr altLang="zh-CN" sz="2400" b="1" kern="0" dirty="0">
              <a:solidFill>
                <a:prstClr val="black"/>
              </a:solidFill>
              <a:latin typeface="Times New Roman" panose="02020603050405020304"/>
              <a:ea typeface="微软雅黑" panose="020B0503020204020204" pitchFamily="34" charset="-122"/>
              <a:sym typeface="Times New Roman" panose="02020603050405020304"/>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1" descr="组48325同意"/>
          <p:cNvPicPr>
            <a:picLocks noChangeAspect="1"/>
          </p:cNvPicPr>
          <p:nvPr/>
        </p:nvPicPr>
        <p:blipFill>
          <a:blip r:embed="rId1" cstate="email"/>
          <a:stretch>
            <a:fillRect/>
          </a:stretch>
        </p:blipFill>
        <p:spPr>
          <a:xfrm>
            <a:off x="304801" y="494111"/>
            <a:ext cx="1791891" cy="456009"/>
          </a:xfrm>
          <a:prstGeom prst="rect">
            <a:avLst/>
          </a:prstGeom>
          <a:noFill/>
          <a:ln>
            <a:noFill/>
            <a:miter lim="800000"/>
            <a:headEnd/>
            <a:tailEnd/>
          </a:ln>
        </p:spPr>
      </p:pic>
      <p:sp>
        <p:nvSpPr>
          <p:cNvPr id="25603" name="文本框 7"/>
          <p:cNvSpPr/>
          <p:nvPr/>
        </p:nvSpPr>
        <p:spPr>
          <a:xfrm>
            <a:off x="795338" y="564358"/>
            <a:ext cx="1061827" cy="346247"/>
          </a:xfrm>
          <a:prstGeom prst="rect">
            <a:avLst/>
          </a:prstGeom>
          <a:noFill/>
          <a:ln>
            <a:noFill/>
            <a:miter lim="800000"/>
          </a:ln>
        </p:spPr>
        <p:txBody>
          <a:bodyPr wrap="none" lIns="68579" tIns="34289" rIns="68579"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buNone/>
            </a:pPr>
            <a:r>
              <a:rPr b="1" kern="0">
                <a:solidFill>
                  <a:srgbClr val="EF7509"/>
                </a:solidFill>
                <a:latin typeface="Times New Roman" panose="02020603050405020304"/>
                <a:ea typeface="微软雅黑" panose="020B0503020204020204" pitchFamily="34" charset="-122"/>
                <a:sym typeface="Times New Roman" panose="02020603050405020304"/>
              </a:rPr>
              <a:t>课堂练习</a:t>
            </a:r>
            <a:endParaRPr b="1" kern="0">
              <a:solidFill>
                <a:srgbClr val="EF7509"/>
              </a:solidFill>
              <a:latin typeface="Times New Roman" panose="02020603050405020304"/>
              <a:ea typeface="微软雅黑" panose="020B0503020204020204" pitchFamily="34" charset="-122"/>
              <a:sym typeface="Times New Roman" panose="02020603050405020304"/>
            </a:endParaRPr>
          </a:p>
        </p:txBody>
      </p:sp>
      <p:sp>
        <p:nvSpPr>
          <p:cNvPr id="25604" name="文本框 99"/>
          <p:cNvSpPr/>
          <p:nvPr/>
        </p:nvSpPr>
        <p:spPr>
          <a:xfrm>
            <a:off x="434580" y="1016793"/>
            <a:ext cx="8274844" cy="3462338"/>
          </a:xfrm>
          <a:prstGeom prst="rect">
            <a:avLst/>
          </a:prstGeom>
          <a:noFill/>
          <a:ln>
            <a:noFill/>
            <a:miter lim="800000"/>
          </a:ln>
        </p:spPr>
        <p:txBody>
          <a:bodyPr lIns="68579" tIns="34289" rIns="68579"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lnSpc>
                <a:spcPct val="150000"/>
              </a:lnSpc>
            </a:pPr>
            <a:r>
              <a:rPr altLang="zh-CN" sz="2100" b="1" kern="0">
                <a:solidFill>
                  <a:prstClr val="black"/>
                </a:solidFill>
                <a:latin typeface="Times New Roman" panose="02020603050405020304"/>
                <a:ea typeface="微软雅黑" panose="020B0503020204020204" pitchFamily="34" charset="-122"/>
                <a:sym typeface="Times New Roman" panose="02020603050405020304"/>
              </a:rPr>
              <a:t> </a:t>
            </a:r>
            <a:r>
              <a:rPr sz="2100" kern="0">
                <a:solidFill>
                  <a:prstClr val="black"/>
                </a:solidFill>
                <a:latin typeface="Times New Roman" panose="02020603050405020304"/>
                <a:ea typeface="微软雅黑" panose="020B0503020204020204" pitchFamily="34" charset="-122"/>
                <a:sym typeface="Times New Roman" panose="02020603050405020304"/>
              </a:rPr>
              <a:t>1. 2019年12月6日， 国家语言资源监测与研究中心发布”“2019年中国媒体十大流行语”:我和我的祖国、金色十年、学习强国、中美经贸磋商、最美奋斗者、硬核、垃圾分类、先行示范区、基层减负年、我太南了。这表明（   ）</a:t>
            </a:r>
            <a:endParaRPr sz="2100" kern="0">
              <a:solidFill>
                <a:prstClr val="black"/>
              </a:solidFill>
              <a:latin typeface="Times New Roman" panose="02020603050405020304"/>
              <a:ea typeface="微软雅黑" panose="020B0503020204020204" pitchFamily="34" charset="-122"/>
              <a:sym typeface="Times New Roman" panose="02020603050405020304"/>
            </a:endParaRPr>
          </a:p>
          <a:p>
            <a:pPr eaLnBrk="1" hangingPunct="1">
              <a:lnSpc>
                <a:spcPct val="150000"/>
              </a:lnSpc>
            </a:pPr>
            <a:r>
              <a:rPr sz="2100" kern="0">
                <a:solidFill>
                  <a:prstClr val="black"/>
                </a:solidFill>
                <a:latin typeface="Times New Roman" panose="02020603050405020304"/>
                <a:ea typeface="微软雅黑" panose="020B0503020204020204" pitchFamily="34" charset="-122"/>
                <a:sym typeface="Times New Roman" panose="02020603050405020304"/>
              </a:rPr>
              <a:t>  ①社会意识是对社会存在的反映②社会意识具有相对独立性 ③社会存在的变化决定社会意识的变化④要做出正确的价值判断和价值选择</a:t>
            </a:r>
            <a:endParaRPr sz="2100" kern="0">
              <a:solidFill>
                <a:prstClr val="black"/>
              </a:solidFill>
              <a:latin typeface="Times New Roman" panose="02020603050405020304"/>
              <a:ea typeface="微软雅黑" panose="020B0503020204020204" pitchFamily="34" charset="-122"/>
              <a:sym typeface="Times New Roman" panose="02020603050405020304"/>
            </a:endParaRPr>
          </a:p>
          <a:p>
            <a:pPr eaLnBrk="1" hangingPunct="1">
              <a:lnSpc>
                <a:spcPct val="150000"/>
              </a:lnSpc>
            </a:pPr>
            <a:r>
              <a:rPr sz="2100" kern="0">
                <a:solidFill>
                  <a:prstClr val="black"/>
                </a:solidFill>
                <a:latin typeface="Times New Roman" panose="02020603050405020304"/>
                <a:ea typeface="微软雅黑" panose="020B0503020204020204" pitchFamily="34" charset="-122"/>
                <a:sym typeface="Times New Roman" panose="02020603050405020304"/>
              </a:rPr>
              <a:t>  A.①②   B.①③   C.②④     D.③④</a:t>
            </a:r>
            <a:endParaRPr altLang="zh-CN" sz="2100" b="1" kern="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25605" name="文本框 20"/>
          <p:cNvSpPr txBox="1"/>
          <p:nvPr/>
        </p:nvSpPr>
        <p:spPr>
          <a:xfrm>
            <a:off x="2876551" y="2459832"/>
            <a:ext cx="428625" cy="576263"/>
          </a:xfrm>
          <a:prstGeom prst="rect">
            <a:avLst/>
          </a:prstGeom>
          <a:noFill/>
        </p:spPr>
        <p:txBody>
          <a:bodyPr lIns="68579" tIns="34289" rIns="68579" bIns="34289">
            <a:spAutoFit/>
          </a:bodyPr>
          <a:lstStyle/>
          <a:p>
            <a:pPr defTabSz="685800" fontAlgn="base">
              <a:spcBef>
                <a:spcPct val="0"/>
              </a:spcBef>
              <a:spcAft>
                <a:spcPct val="0"/>
              </a:spcAft>
              <a:defRPr/>
            </a:pPr>
            <a:r>
              <a:rPr lang="en-US" altLang="zh-CN" sz="3300" noProof="1">
                <a:solidFill>
                  <a:srgbClr val="C00000"/>
                </a:solidFill>
                <a:effectLst>
                  <a:outerShdw blurRad="38100" dist="25400" dir="5400000" algn="ctr" rotWithShape="0">
                    <a:srgbClr val="6E747A">
                      <a:alpha val="43000"/>
                    </a:srgbClr>
                  </a:outerShdw>
                </a:effectLst>
                <a:latin typeface="Times New Roman" panose="02020603050405020304"/>
                <a:ea typeface="微软雅黑" panose="020B0503020204020204" pitchFamily="34" charset="-122"/>
                <a:sym typeface="Times New Roman" panose="02020603050405020304"/>
              </a:rPr>
              <a:t>B</a:t>
            </a:r>
            <a:endParaRPr lang="en-US" altLang="zh-CN" sz="3300" noProof="1">
              <a:solidFill>
                <a:srgbClr val="C00000"/>
              </a:solidFill>
              <a:effectLst>
                <a:outerShdw blurRad="38100" dist="25400" dir="5400000" algn="ctr" rotWithShape="0">
                  <a:srgbClr val="6E747A">
                    <a:alpha val="43000"/>
                  </a:srgbClr>
                </a:outerShdw>
              </a:effectLst>
              <a:latin typeface="Times New Roman" panose="02020603050405020304"/>
              <a:ea typeface="微软雅黑" panose="020B0503020204020204" pitchFamily="34" charset="-122"/>
              <a:sym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blinds(horizontal)">
                                      <p:cBhvr>
                                        <p:cTn id="7" dur="500" fill="hold"/>
                                        <p:tgtEl>
                                          <p:spTgt spid="256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文本框 7"/>
          <p:cNvSpPr/>
          <p:nvPr/>
        </p:nvSpPr>
        <p:spPr>
          <a:xfrm>
            <a:off x="795367" y="564359"/>
            <a:ext cx="1061744" cy="346247"/>
          </a:xfrm>
          <a:prstGeom prst="rect">
            <a:avLst/>
          </a:prstGeom>
          <a:noFill/>
          <a:ln>
            <a:noFill/>
            <a:miter lim="800000"/>
          </a:ln>
        </p:spPr>
        <p:txBody>
          <a:bodyPr wrap="none" lIns="68538" tIns="34289" rIns="68538"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r>
              <a:rPr lang="zh-CN" altLang="en-US" b="1" dirty="0">
                <a:solidFill>
                  <a:srgbClr val="EF7509"/>
                </a:solidFill>
                <a:latin typeface="Times New Roman" panose="02020603050405020304"/>
                <a:ea typeface="微软雅黑" panose="020B0503020204020204" pitchFamily="34" charset="-122"/>
                <a:sym typeface="Times New Roman" panose="02020603050405020304"/>
              </a:rPr>
              <a:t>新知导入</a:t>
            </a:r>
            <a:endParaRPr lang="zh-CN" altLang="en-US" b="1" dirty="0">
              <a:solidFill>
                <a:srgbClr val="EF7509"/>
              </a:solidFill>
              <a:latin typeface="Times New Roman" panose="02020603050405020304"/>
              <a:ea typeface="微软雅黑" panose="020B0503020204020204" pitchFamily="34" charset="-122"/>
              <a:sym typeface="Times New Roman" panose="02020603050405020304"/>
            </a:endParaRPr>
          </a:p>
        </p:txBody>
      </p:sp>
      <p:sp>
        <p:nvSpPr>
          <p:cNvPr id="7172" name="文本框 1"/>
          <p:cNvSpPr/>
          <p:nvPr/>
        </p:nvSpPr>
        <p:spPr>
          <a:xfrm>
            <a:off x="582124" y="2733768"/>
            <a:ext cx="8020050" cy="2007394"/>
          </a:xfrm>
          <a:prstGeom prst="rect">
            <a:avLst/>
          </a:prstGeom>
          <a:noFill/>
          <a:ln>
            <a:noFill/>
            <a:miter lim="800000"/>
          </a:ln>
        </p:spPr>
        <p:txBody>
          <a:bodyPr lIns="68538" tIns="34289" rIns="68538"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lang="zh-CN" altLang="en-US" sz="2100" dirty="0">
                <a:latin typeface="Times New Roman" panose="02020603050405020304"/>
                <a:ea typeface="微软雅黑" panose="020B0503020204020204" pitchFamily="34" charset="-122"/>
                <a:sym typeface="Times New Roman" panose="02020603050405020304"/>
              </a:rPr>
              <a:t>人类社会是整个自然界的一个特殊部分，是在自然界发展一定阶段上随着人类的产生而出现的。人类社会的形成主要不是人的生理组织与机制进化的生物学过程，而是以劳动为基础的人类共同活动和相互交往等社会关系形成的过程。人类的直接祖先曾经是一种群居动物，它们在严酷的大自然面前不得不以群体的联合力量和集体活动来弥补个体能力的不足。</a:t>
            </a:r>
            <a:endParaRPr lang="zh-CN" altLang="en-US" sz="2100" dirty="0">
              <a:latin typeface="Times New Roman" panose="02020603050405020304"/>
              <a:ea typeface="微软雅黑" panose="020B0503020204020204" pitchFamily="34" charset="-122"/>
              <a:sym typeface="Times New Roman" panose="02020603050405020304"/>
            </a:endParaRPr>
          </a:p>
        </p:txBody>
      </p:sp>
      <p:pic>
        <p:nvPicPr>
          <p:cNvPr id="7173" name="图片 2"/>
          <p:cNvPicPr>
            <a:picLocks noChangeAspect="1"/>
          </p:cNvPicPr>
          <p:nvPr/>
        </p:nvPicPr>
        <p:blipFill>
          <a:blip r:embed="rId1" cstate="email"/>
          <a:srcRect t="-4372"/>
          <a:stretch>
            <a:fillRect/>
          </a:stretch>
        </p:blipFill>
        <p:spPr>
          <a:xfrm>
            <a:off x="2271741" y="564356"/>
            <a:ext cx="4904185" cy="2000250"/>
          </a:xfrm>
          <a:prstGeom prst="rect">
            <a:avLst/>
          </a:prstGeom>
          <a:noFill/>
          <a:ln>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1" descr="组48325同意"/>
          <p:cNvPicPr>
            <a:picLocks noChangeAspect="1"/>
          </p:cNvPicPr>
          <p:nvPr/>
        </p:nvPicPr>
        <p:blipFill>
          <a:blip r:embed="rId1" cstate="email"/>
          <a:stretch>
            <a:fillRect/>
          </a:stretch>
        </p:blipFill>
        <p:spPr>
          <a:xfrm>
            <a:off x="304801" y="494111"/>
            <a:ext cx="1791891" cy="456009"/>
          </a:xfrm>
          <a:prstGeom prst="rect">
            <a:avLst/>
          </a:prstGeom>
          <a:noFill/>
          <a:ln>
            <a:noFill/>
            <a:miter lim="800000"/>
            <a:headEnd/>
            <a:tailEnd/>
          </a:ln>
        </p:spPr>
      </p:pic>
      <p:sp>
        <p:nvSpPr>
          <p:cNvPr id="26627" name="文本框 7"/>
          <p:cNvSpPr/>
          <p:nvPr/>
        </p:nvSpPr>
        <p:spPr>
          <a:xfrm>
            <a:off x="795338" y="564358"/>
            <a:ext cx="1061827" cy="346247"/>
          </a:xfrm>
          <a:prstGeom prst="rect">
            <a:avLst/>
          </a:prstGeom>
          <a:noFill/>
          <a:ln>
            <a:noFill/>
            <a:miter lim="800000"/>
          </a:ln>
        </p:spPr>
        <p:txBody>
          <a:bodyPr wrap="none" lIns="68579" tIns="34289" rIns="68579"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buNone/>
            </a:pPr>
            <a:r>
              <a:rPr b="1" kern="0">
                <a:solidFill>
                  <a:srgbClr val="EF7509"/>
                </a:solidFill>
                <a:latin typeface="Times New Roman" panose="02020603050405020304"/>
                <a:ea typeface="微软雅黑" panose="020B0503020204020204" pitchFamily="34" charset="-122"/>
                <a:sym typeface="Times New Roman" panose="02020603050405020304"/>
              </a:rPr>
              <a:t>课堂练习</a:t>
            </a:r>
            <a:endParaRPr b="1" kern="0">
              <a:solidFill>
                <a:srgbClr val="EF7509"/>
              </a:solidFill>
              <a:latin typeface="Times New Roman" panose="02020603050405020304"/>
              <a:ea typeface="微软雅黑" panose="020B0503020204020204" pitchFamily="34" charset="-122"/>
              <a:sym typeface="Times New Roman" panose="02020603050405020304"/>
            </a:endParaRPr>
          </a:p>
        </p:txBody>
      </p:sp>
      <p:sp>
        <p:nvSpPr>
          <p:cNvPr id="26628" name="文本框 1"/>
          <p:cNvSpPr/>
          <p:nvPr/>
        </p:nvSpPr>
        <p:spPr>
          <a:xfrm>
            <a:off x="304801" y="1244205"/>
            <a:ext cx="8551069" cy="2493169"/>
          </a:xfrm>
          <a:prstGeom prst="rect">
            <a:avLst/>
          </a:prstGeom>
          <a:noFill/>
          <a:ln>
            <a:noFill/>
            <a:miter lim="800000"/>
          </a:ln>
        </p:spPr>
        <p:txBody>
          <a:bodyPr lIns="68579" tIns="34289" rIns="68579"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lnSpc>
                <a:spcPct val="150000"/>
              </a:lnSpc>
            </a:pPr>
            <a:r>
              <a:rPr sz="2100" b="1" kern="0">
                <a:solidFill>
                  <a:prstClr val="black"/>
                </a:solidFill>
                <a:latin typeface="Times New Roman" panose="02020603050405020304"/>
                <a:ea typeface="微软雅黑" panose="020B0503020204020204" pitchFamily="34" charset="-122"/>
                <a:sym typeface="Times New Roman" panose="02020603050405020304"/>
              </a:rPr>
              <a:t>2.</a:t>
            </a:r>
            <a:r>
              <a:rPr sz="2100" kern="0">
                <a:solidFill>
                  <a:prstClr val="black"/>
                </a:solidFill>
                <a:latin typeface="Times New Roman" panose="02020603050405020304"/>
                <a:ea typeface="微软雅黑" panose="020B0503020204020204" pitchFamily="34" charset="-122"/>
                <a:sym typeface="Times New Roman" panose="02020603050405020304"/>
              </a:rPr>
              <a:t>经济建设是党的中心工作，意识形态工作也是党的一项极其重要的工作。中国共产党重视意识形态建设的历史唯物主义依据是 （　　）</a:t>
            </a:r>
            <a:endParaRPr sz="2100" kern="0">
              <a:solidFill>
                <a:prstClr val="black"/>
              </a:solidFill>
              <a:latin typeface="Times New Roman" panose="02020603050405020304"/>
              <a:ea typeface="微软雅黑" panose="020B0503020204020204" pitchFamily="34" charset="-122"/>
              <a:sym typeface="Times New Roman" panose="02020603050405020304"/>
            </a:endParaRPr>
          </a:p>
          <a:p>
            <a:pPr eaLnBrk="1" hangingPunct="1">
              <a:lnSpc>
                <a:spcPct val="150000"/>
              </a:lnSpc>
            </a:pPr>
            <a:r>
              <a:rPr sz="2100" kern="0">
                <a:solidFill>
                  <a:prstClr val="black"/>
                </a:solidFill>
                <a:latin typeface="Times New Roman" panose="02020603050405020304"/>
                <a:ea typeface="微软雅黑" panose="020B0503020204020204" pitchFamily="34" charset="-122"/>
                <a:sym typeface="Times New Roman" panose="02020603050405020304"/>
              </a:rPr>
              <a:t>①生产关系反作用于生产力　    ②社会意识具有相对独立性　</a:t>
            </a:r>
            <a:endParaRPr lang="en-US" altLang="zh-CN" sz="2100" kern="0">
              <a:solidFill>
                <a:prstClr val="black"/>
              </a:solidFill>
              <a:latin typeface="Times New Roman" panose="02020603050405020304"/>
              <a:ea typeface="微软雅黑" panose="020B0503020204020204" pitchFamily="34" charset="-122"/>
              <a:sym typeface="Times New Roman" panose="02020603050405020304"/>
            </a:endParaRPr>
          </a:p>
          <a:p>
            <a:pPr eaLnBrk="1" hangingPunct="1">
              <a:lnSpc>
                <a:spcPct val="150000"/>
              </a:lnSpc>
            </a:pPr>
            <a:r>
              <a:rPr sz="2100" kern="0">
                <a:solidFill>
                  <a:prstClr val="black"/>
                </a:solidFill>
                <a:latin typeface="Times New Roman" panose="02020603050405020304"/>
                <a:ea typeface="微软雅黑" panose="020B0503020204020204" pitchFamily="34" charset="-122"/>
                <a:sym typeface="Times New Roman" panose="02020603050405020304"/>
              </a:rPr>
              <a:t>③意识可以能动地改造客观世界　④上层建筑反作用于经济基础</a:t>
            </a:r>
            <a:endParaRPr sz="2100" kern="0">
              <a:solidFill>
                <a:prstClr val="black"/>
              </a:solidFill>
              <a:latin typeface="Times New Roman" panose="02020603050405020304"/>
              <a:ea typeface="微软雅黑" panose="020B0503020204020204" pitchFamily="34" charset="-122"/>
              <a:sym typeface="Times New Roman" panose="02020603050405020304"/>
            </a:endParaRPr>
          </a:p>
          <a:p>
            <a:pPr eaLnBrk="1" hangingPunct="1">
              <a:lnSpc>
                <a:spcPct val="150000"/>
              </a:lnSpc>
            </a:pPr>
            <a:r>
              <a:rPr lang="en-US" altLang="zh-CN" sz="2100" kern="0">
                <a:solidFill>
                  <a:prstClr val="black"/>
                </a:solidFill>
                <a:latin typeface="Times New Roman" panose="02020603050405020304"/>
                <a:ea typeface="微软雅黑" panose="020B0503020204020204" pitchFamily="34" charset="-122"/>
                <a:sym typeface="Times New Roman" panose="02020603050405020304"/>
              </a:rPr>
              <a:t>A. ①③ 	B. ②③ 	C. ②④ 	D.③④</a:t>
            </a:r>
            <a:endParaRPr altLang="zh-CN" sz="2100" b="1" kern="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26629" name="矩形 5"/>
          <p:cNvSpPr/>
          <p:nvPr/>
        </p:nvSpPr>
        <p:spPr>
          <a:xfrm>
            <a:off x="7568805" y="1771651"/>
            <a:ext cx="367903" cy="621506"/>
          </a:xfrm>
          <a:prstGeom prst="rect">
            <a:avLst/>
          </a:prstGeom>
          <a:noFill/>
          <a:ln>
            <a:noFill/>
            <a:miter lim="800000"/>
          </a:ln>
        </p:spPr>
        <p:txBody>
          <a:bodyPr lIns="68579" tIns="34289" rIns="68579"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r>
              <a:rPr lang="en-US" altLang="zh-CN" sz="3600" b="1" kern="0">
                <a:solidFill>
                  <a:srgbClr val="FF0000"/>
                </a:solidFill>
                <a:latin typeface="Times New Roman" panose="02020603050405020304"/>
                <a:ea typeface="微软雅黑" panose="020B0503020204020204" pitchFamily="34" charset="-122"/>
                <a:sym typeface="Times New Roman" panose="02020603050405020304"/>
              </a:rPr>
              <a:t>C</a:t>
            </a:r>
            <a:endParaRPr lang="en-US" altLang="zh-CN" kern="0">
              <a:solidFill>
                <a:prstClr val="black"/>
              </a:solidFill>
              <a:latin typeface="Times New Roman" panose="02020603050405020304"/>
              <a:ea typeface="微软雅黑" panose="020B0503020204020204" pitchFamily="34" charset="-122"/>
              <a:sym typeface="Times New Roman" panose="02020603050405020304"/>
            </a:endParaRPr>
          </a:p>
        </p:txBody>
      </p:sp>
      <p:pic>
        <p:nvPicPr>
          <p:cNvPr id="26630" name="New picture"/>
          <p:cNvPicPr/>
          <p:nvPr/>
        </p:nvPicPr>
        <p:blipFill>
          <a:blip r:embed="rId2"/>
          <a:stretch>
            <a:fillRect/>
          </a:stretch>
        </p:blipFill>
        <p:spPr>
          <a:xfrm>
            <a:off x="8410575" y="8448676"/>
            <a:ext cx="266700" cy="200025"/>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p:cTn id="7" dur="500" fill="hold"/>
                                        <p:tgtEl>
                                          <p:spTgt spid="26629"/>
                                        </p:tgtEl>
                                        <p:attrNameLst>
                                          <p:attrName>ppt_x</p:attrName>
                                        </p:attrNameLst>
                                      </p:cBhvr>
                                      <p:tavLst>
                                        <p:tav tm="0">
                                          <p:val>
                                            <p:strVal val="#ppt_x"/>
                                          </p:val>
                                        </p:tav>
                                        <p:tav tm="100000">
                                          <p:val>
                                            <p:strVal val="#ppt_x"/>
                                          </p:val>
                                        </p:tav>
                                      </p:tavLst>
                                    </p:anim>
                                    <p:anim calcmode="lin" valueType="num">
                                      <p:cBhvr>
                                        <p:cTn id="8"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3" descr="图片包含 船, 运输, 室内, 就坐已生成高可信度的说明"/>
          <p:cNvPicPr>
            <a:picLocks noChangeAspect="1"/>
          </p:cNvPicPr>
          <p:nvPr/>
        </p:nvPicPr>
        <p:blipFill>
          <a:blip r:embed="rId1" cstate="email"/>
          <a:stretch>
            <a:fillRect/>
          </a:stretch>
        </p:blipFill>
        <p:spPr>
          <a:xfrm>
            <a:off x="-81908" y="3803287"/>
            <a:ext cx="9234488" cy="1339454"/>
          </a:xfrm>
          <a:prstGeom prst="rect">
            <a:avLst/>
          </a:prstGeom>
          <a:noFill/>
          <a:ln>
            <a:noFill/>
            <a:miter lim="800000"/>
            <a:headEnd/>
            <a:tailEnd/>
          </a:ln>
        </p:spPr>
      </p:pic>
      <p:pic>
        <p:nvPicPr>
          <p:cNvPr id="9219" name="图片 4"/>
          <p:cNvPicPr>
            <a:picLocks noChangeAspect="1"/>
          </p:cNvPicPr>
          <p:nvPr/>
        </p:nvPicPr>
        <p:blipFill>
          <a:blip r:embed="rId2" cstate="email"/>
          <a:stretch>
            <a:fillRect/>
          </a:stretch>
        </p:blipFill>
        <p:spPr>
          <a:xfrm>
            <a:off x="0" y="-276225"/>
            <a:ext cx="2693194" cy="1291829"/>
          </a:xfrm>
          <a:prstGeom prst="rect">
            <a:avLst/>
          </a:prstGeom>
          <a:noFill/>
          <a:ln>
            <a:noFill/>
            <a:miter lim="800000"/>
            <a:headEnd/>
            <a:tailEnd/>
          </a:ln>
        </p:spPr>
      </p:pic>
      <p:grpSp>
        <p:nvGrpSpPr>
          <p:cNvPr id="9220" name="组合 9"/>
          <p:cNvGrpSpPr/>
          <p:nvPr/>
        </p:nvGrpSpPr>
        <p:grpSpPr>
          <a:xfrm>
            <a:off x="3851674" y="1015606"/>
            <a:ext cx="1078706" cy="1078706"/>
            <a:chOff x="4426031" y="1484243"/>
            <a:chExt cx="1438735" cy="1438735"/>
          </a:xfrm>
        </p:grpSpPr>
        <p:sp>
          <p:nvSpPr>
            <p:cNvPr id="9222" name="椭圆 6"/>
            <p:cNvSpPr/>
            <p:nvPr/>
          </p:nvSpPr>
          <p:spPr>
            <a:xfrm>
              <a:off x="4426031" y="1484243"/>
              <a:ext cx="1438735" cy="1438735"/>
            </a:xfrm>
            <a:prstGeom prst="ellipse">
              <a:avLst/>
            </a:prstGeom>
            <a:solidFill>
              <a:srgbClr val="CA060C">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endParaRPr lang="en-US" altLang="en-US">
                <a:solidFill>
                  <a:srgbClr val="FFFFFF"/>
                </a:solidFill>
                <a:latin typeface="Times New Roman" panose="02020603050405020304"/>
                <a:ea typeface="微软雅黑" panose="020B0503020204020204" pitchFamily="34" charset="-122"/>
                <a:sym typeface="Times New Roman" panose="02020603050405020304"/>
              </a:endParaRPr>
            </a:p>
          </p:txBody>
        </p:sp>
        <p:sp>
          <p:nvSpPr>
            <p:cNvPr id="9223" name="椭圆 5"/>
            <p:cNvSpPr/>
            <p:nvPr/>
          </p:nvSpPr>
          <p:spPr>
            <a:xfrm>
              <a:off x="4734104" y="1785964"/>
              <a:ext cx="868640" cy="868640"/>
            </a:xfrm>
            <a:prstGeom prst="ellipse">
              <a:avLst/>
            </a:prstGeom>
            <a:solidFill>
              <a:srgbClr val="C61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r>
                <a:rPr lang="en-US" altLang="en-US" sz="3300">
                  <a:solidFill>
                    <a:srgbClr val="FFFFFF"/>
                  </a:solidFill>
                  <a:latin typeface="Times New Roman" panose="02020603050405020304"/>
                  <a:ea typeface="微软雅黑" panose="020B0503020204020204" pitchFamily="34" charset="-122"/>
                  <a:sym typeface="Times New Roman" panose="02020603050405020304"/>
                </a:rPr>
                <a:t>壹</a:t>
              </a:r>
              <a:endParaRPr lang="en-US" altLang="en-US" sz="3300">
                <a:solidFill>
                  <a:srgbClr val="FFFFFF"/>
                </a:solidFill>
                <a:latin typeface="Times New Roman" panose="02020603050405020304"/>
                <a:ea typeface="微软雅黑" panose="020B0503020204020204" pitchFamily="34" charset="-122"/>
                <a:sym typeface="Times New Roman" panose="02020603050405020304"/>
              </a:endParaRPr>
            </a:p>
          </p:txBody>
        </p:sp>
      </p:grpSp>
      <p:sp>
        <p:nvSpPr>
          <p:cNvPr id="9221" name="矩形: 圆角 12"/>
          <p:cNvSpPr/>
          <p:nvPr/>
        </p:nvSpPr>
        <p:spPr>
          <a:xfrm>
            <a:off x="2196703" y="2414610"/>
            <a:ext cx="4899422" cy="606029"/>
          </a:xfrm>
          <a:prstGeom prst="roundRect">
            <a:avLst/>
          </a:prstGeom>
          <a:solidFill>
            <a:srgbClr val="C6181D"/>
          </a:solidFill>
          <a:ln>
            <a:noFill/>
          </a:ln>
        </p:spPr>
        <p:style>
          <a:lnRef idx="2">
            <a:schemeClr val="accent1">
              <a:shade val="50000"/>
            </a:schemeClr>
          </a:lnRef>
          <a:fillRef idx="1">
            <a:schemeClr val="accent1"/>
          </a:fillRef>
          <a:effectRef idx="0">
            <a:schemeClr val="accent1"/>
          </a:effectRef>
          <a:fontRef idx="minor">
            <a:schemeClr val="lt1"/>
          </a:fontRef>
        </p:style>
        <p:txBody>
          <a:bodyPr lIns="68538" tIns="34289" rIns="68538" bIns="34289"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r>
              <a:rPr lang="en-US" altLang="en-US" sz="2400" dirty="0" err="1">
                <a:solidFill>
                  <a:schemeClr val="bg1"/>
                </a:solidFill>
                <a:latin typeface="Times New Roman" panose="02020603050405020304"/>
                <a:ea typeface="微软雅黑" panose="020B0503020204020204" pitchFamily="34" charset="-122"/>
                <a:sym typeface="Times New Roman" panose="02020603050405020304"/>
              </a:rPr>
              <a:t>社会生活在本质上是实践的</a:t>
            </a:r>
            <a:endParaRPr lang="en-US" altLang="en-US" sz="2400" dirty="0">
              <a:solidFill>
                <a:schemeClr val="bg1"/>
              </a:solidFill>
              <a:latin typeface="Times New Roman" panose="02020603050405020304"/>
              <a:ea typeface="微软雅黑" panose="020B0503020204020204" pitchFamily="34"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5000">
        <p:circle/>
      </p:transition>
    </mc:Choice>
    <mc:Fallback>
      <p:transition spd="slow" advClick="0"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00"/>
                                  </p:stCondLst>
                                  <p:childTnLst>
                                    <p:set>
                                      <p:cBhvr>
                                        <p:cTn id="6" dur="1" fill="hold">
                                          <p:stCondLst>
                                            <p:cond delay="0"/>
                                          </p:stCondLst>
                                        </p:cTn>
                                        <p:tgtEl>
                                          <p:spTgt spid="9219"/>
                                        </p:tgtEl>
                                        <p:attrNameLst>
                                          <p:attrName>style.visibility</p:attrName>
                                        </p:attrNameLst>
                                      </p:cBhvr>
                                      <p:to>
                                        <p:strVal val="visible"/>
                                      </p:to>
                                    </p:set>
                                    <p:animEffect transition="in" filter="wipe(left)">
                                      <p:cBhvr>
                                        <p:cTn id="7" dur="500" fill="hold"/>
                                        <p:tgtEl>
                                          <p:spTgt spid="9219"/>
                                        </p:tgtEl>
                                      </p:cBhvr>
                                    </p:animEffect>
                                  </p:childTnLst>
                                </p:cTn>
                              </p:par>
                            </p:childTnLst>
                          </p:cTn>
                        </p:par>
                        <p:par>
                          <p:cTn id="8" fill="hold">
                            <p:stCondLst>
                              <p:cond delay="700"/>
                            </p:stCondLst>
                            <p:childTnLst>
                              <p:par>
                                <p:cTn id="9" presetID="53" presetClass="entr" presetSubtype="16" fill="hold" nodeType="afterEffect">
                                  <p:stCondLst>
                                    <p:cond delay="0"/>
                                  </p:stCondLst>
                                  <p:childTnLst>
                                    <p:set>
                                      <p:cBhvr>
                                        <p:cTn id="10" dur="1" fill="hold">
                                          <p:stCondLst>
                                            <p:cond delay="0"/>
                                          </p:stCondLst>
                                        </p:cTn>
                                        <p:tgtEl>
                                          <p:spTgt spid="9220"/>
                                        </p:tgtEl>
                                        <p:attrNameLst>
                                          <p:attrName>style.visibility</p:attrName>
                                        </p:attrNameLst>
                                      </p:cBhvr>
                                      <p:to>
                                        <p:strVal val="visible"/>
                                      </p:to>
                                    </p:set>
                                    <p:anim calcmode="lin" valueType="num">
                                      <p:cBhvr>
                                        <p:cTn id="11" dur="500" fill="hold"/>
                                        <p:tgtEl>
                                          <p:spTgt spid="9220"/>
                                        </p:tgtEl>
                                        <p:attrNameLst>
                                          <p:attrName>ppt_w</p:attrName>
                                        </p:attrNameLst>
                                      </p:cBhvr>
                                      <p:tavLst>
                                        <p:tav tm="0">
                                          <p:val>
                                            <p:fltVal val="0"/>
                                          </p:val>
                                        </p:tav>
                                        <p:tav tm="100000">
                                          <p:val>
                                            <p:strVal val="#ppt_w"/>
                                          </p:val>
                                        </p:tav>
                                      </p:tavLst>
                                    </p:anim>
                                    <p:anim calcmode="lin" valueType="num">
                                      <p:cBhvr>
                                        <p:cTn id="12" dur="500" fill="hold"/>
                                        <p:tgtEl>
                                          <p:spTgt spid="9220"/>
                                        </p:tgtEl>
                                        <p:attrNameLst>
                                          <p:attrName>ppt_h</p:attrName>
                                        </p:attrNameLst>
                                      </p:cBhvr>
                                      <p:tavLst>
                                        <p:tav tm="0">
                                          <p:val>
                                            <p:fltVal val="0"/>
                                          </p:val>
                                        </p:tav>
                                        <p:tav tm="100000">
                                          <p:val>
                                            <p:strVal val="#ppt_h"/>
                                          </p:val>
                                        </p:tav>
                                      </p:tavLst>
                                    </p:anim>
                                    <p:animEffect transition="in" filter="fade">
                                      <p:cBhvr>
                                        <p:cTn id="13" dur="500" fill="hold"/>
                                        <p:tgtEl>
                                          <p:spTgt spid="922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221"/>
                                        </p:tgtEl>
                                        <p:attrNameLst>
                                          <p:attrName>style.visibility</p:attrName>
                                        </p:attrNameLst>
                                      </p:cBhvr>
                                      <p:to>
                                        <p:strVal val="visible"/>
                                      </p:to>
                                    </p:set>
                                    <p:anim calcmode="lin" valueType="num">
                                      <p:cBhvr>
                                        <p:cTn id="16" dur="500" fill="hold"/>
                                        <p:tgtEl>
                                          <p:spTgt spid="9221"/>
                                        </p:tgtEl>
                                        <p:attrNameLst>
                                          <p:attrName>ppt_w</p:attrName>
                                        </p:attrNameLst>
                                      </p:cBhvr>
                                      <p:tavLst>
                                        <p:tav tm="0">
                                          <p:val>
                                            <p:fltVal val="0"/>
                                          </p:val>
                                        </p:tav>
                                        <p:tav tm="100000">
                                          <p:val>
                                            <p:strVal val="#ppt_w"/>
                                          </p:val>
                                        </p:tav>
                                      </p:tavLst>
                                    </p:anim>
                                    <p:anim calcmode="lin" valueType="num">
                                      <p:cBhvr>
                                        <p:cTn id="17" dur="500" fill="hold"/>
                                        <p:tgtEl>
                                          <p:spTgt spid="9221"/>
                                        </p:tgtEl>
                                        <p:attrNameLst>
                                          <p:attrName>ppt_h</p:attrName>
                                        </p:attrNameLst>
                                      </p:cBhvr>
                                      <p:tavLst>
                                        <p:tav tm="0">
                                          <p:val>
                                            <p:fltVal val="0"/>
                                          </p:val>
                                        </p:tav>
                                        <p:tav tm="100000">
                                          <p:val>
                                            <p:strVal val="#ppt_h"/>
                                          </p:val>
                                        </p:tav>
                                      </p:tavLst>
                                    </p:anim>
                                    <p:animEffect transition="in" filter="fade">
                                      <p:cBhvr>
                                        <p:cTn id="18" dur="500" fill="hold"/>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99"/>
          <p:cNvSpPr/>
          <p:nvPr/>
        </p:nvSpPr>
        <p:spPr>
          <a:xfrm>
            <a:off x="404373" y="636676"/>
            <a:ext cx="8370094" cy="3393235"/>
          </a:xfrm>
          <a:prstGeom prst="rect">
            <a:avLst/>
          </a:prstGeom>
          <a:noFill/>
          <a:ln>
            <a:noFill/>
            <a:miter lim="800000"/>
          </a:ln>
        </p:spPr>
        <p:txBody>
          <a:bodyPr lIns="68540" tIns="34289" rIns="68540"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altLang="zh-CN" kern="0" dirty="0">
                <a:solidFill>
                  <a:prstClr val="black"/>
                </a:solidFill>
                <a:latin typeface="Times New Roman" panose="02020603050405020304"/>
                <a:ea typeface="微软雅黑" panose="020B0503020204020204" pitchFamily="34" charset="-122"/>
                <a:sym typeface="Times New Roman" panose="02020603050405020304"/>
              </a:rPr>
              <a:t>【探究与分享】</a:t>
            </a:r>
            <a:endParaRPr altLang="zh-CN" kern="0" dirty="0">
              <a:solidFill>
                <a:prstClr val="black"/>
              </a:solidFill>
              <a:latin typeface="Times New Roman" panose="02020603050405020304"/>
              <a:ea typeface="微软雅黑" panose="020B0503020204020204" pitchFamily="34" charset="-122"/>
              <a:sym typeface="Times New Roman" panose="02020603050405020304"/>
            </a:endParaRPr>
          </a:p>
          <a:p>
            <a:pPr eaLnBrk="1" hangingPunct="1"/>
            <a:r>
              <a:rPr altLang="zh-CN" kern="0" dirty="0">
                <a:solidFill>
                  <a:prstClr val="black"/>
                </a:solidFill>
                <a:latin typeface="Times New Roman" panose="02020603050405020304"/>
                <a:ea typeface="微软雅黑" panose="020B0503020204020204" pitchFamily="34" charset="-122"/>
                <a:sym typeface="Times New Roman" panose="02020603050405020304"/>
              </a:rPr>
              <a:t>材料    2020年是五四运动101周年。每一个历史时代都有自己的高峰，它既是时代的地标，也是通向未来的起点。</a:t>
            </a:r>
            <a:endParaRPr altLang="zh-CN" kern="0" dirty="0">
              <a:solidFill>
                <a:prstClr val="black"/>
              </a:solidFill>
              <a:latin typeface="Times New Roman" panose="02020603050405020304"/>
              <a:ea typeface="微软雅黑" panose="020B0503020204020204" pitchFamily="34" charset="-122"/>
              <a:sym typeface="Times New Roman" panose="02020603050405020304"/>
            </a:endParaRPr>
          </a:p>
          <a:p>
            <a:pPr eaLnBrk="1" hangingPunct="1"/>
            <a:r>
              <a:rPr altLang="zh-CN" kern="0" dirty="0">
                <a:solidFill>
                  <a:prstClr val="black"/>
                </a:solidFill>
                <a:latin typeface="Times New Roman" panose="02020603050405020304"/>
                <a:ea typeface="微软雅黑" panose="020B0503020204020204" pitchFamily="34" charset="-122"/>
                <a:sym typeface="Times New Roman" panose="02020603050405020304"/>
              </a:rPr>
              <a:t>五四运动以后，随着马克思主义传入中国，中国共产党成立，以毛泽东同志为主要代表的中国共产党人，把马克思列宁主义基本原理同中国革命具体实践结合起来，创立了毛泽东思想，成功开辟出一条符合中国国情、具有鲜明中国特色的社会主义道路。</a:t>
            </a:r>
            <a:endParaRPr altLang="zh-CN" kern="0" dirty="0">
              <a:solidFill>
                <a:prstClr val="black"/>
              </a:solidFill>
              <a:latin typeface="Times New Roman" panose="02020603050405020304"/>
              <a:ea typeface="微软雅黑" panose="020B0503020204020204" pitchFamily="34" charset="-122"/>
              <a:sym typeface="Times New Roman" panose="02020603050405020304"/>
            </a:endParaRPr>
          </a:p>
          <a:p>
            <a:pPr eaLnBrk="1" hangingPunct="1"/>
            <a:r>
              <a:rPr altLang="zh-CN" kern="0" dirty="0">
                <a:solidFill>
                  <a:prstClr val="black"/>
                </a:solidFill>
                <a:latin typeface="Times New Roman" panose="02020603050405020304"/>
                <a:ea typeface="微软雅黑" panose="020B0503020204020204" pitchFamily="34" charset="-122"/>
                <a:sym typeface="Times New Roman" panose="02020603050405020304"/>
              </a:rPr>
              <a:t>1949年中华人民共和国成立，开辟了中华民族走向复兴的历史新纪元。自党的十八大以来，以习近平同志为核心的党中央团结带领全党全国各族人民，迎难而上，开拓进取，在艰辛的理论和实践探索中形成了习近平新时代中国特色社会主义思想，指引党和国家事业取得历史性成就、发生历史性变革，中国特色社会主义阔步进入新时代。</a:t>
            </a:r>
            <a:endParaRPr altLang="zh-CN" kern="0" dirty="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10243" name="横卷形 1"/>
          <p:cNvSpPr/>
          <p:nvPr/>
        </p:nvSpPr>
        <p:spPr>
          <a:xfrm>
            <a:off x="386955" y="4029914"/>
            <a:ext cx="8370094" cy="991791"/>
          </a:xfrm>
          <a:prstGeom prst="horizontalScroll">
            <a:avLst>
              <a:gd name="adj" fmla="val 12500"/>
            </a:avLst>
          </a:prstGeom>
          <a:solidFill>
            <a:srgbClr val="92D050"/>
          </a:solidFill>
          <a:ln w="12700">
            <a:solidFill>
              <a:srgbClr val="41719C"/>
            </a:solidFill>
            <a:miter lim="800000"/>
          </a:ln>
        </p:spPr>
        <p:txBody>
          <a:bodyPr lIns="68540" tIns="34289" rIns="68540" bIns="34289"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buFont typeface="Wingdings" panose="05000000000000000000" pitchFamily="2" charset="2"/>
              <a:buNone/>
            </a:pPr>
            <a:r>
              <a:rPr lang="en-US" sz="2100" b="1" kern="0" dirty="0" err="1">
                <a:solidFill>
                  <a:prstClr val="black"/>
                </a:solidFill>
                <a:latin typeface="Times New Roman" panose="02020603050405020304"/>
                <a:ea typeface="微软雅黑" panose="020B0503020204020204" pitchFamily="34" charset="-122"/>
                <a:sym typeface="Times New Roman" panose="02020603050405020304"/>
              </a:rPr>
              <a:t>思考</a:t>
            </a:r>
            <a:r>
              <a:rPr lang="en-US" sz="2100" b="1" kern="0" dirty="0">
                <a:solidFill>
                  <a:prstClr val="black"/>
                </a:solidFill>
                <a:latin typeface="Times New Roman" panose="02020603050405020304"/>
                <a:ea typeface="微软雅黑" panose="020B0503020204020204" pitchFamily="34" charset="-122"/>
                <a:sym typeface="Times New Roman" panose="02020603050405020304"/>
              </a:rPr>
              <a:t>：</a:t>
            </a:r>
            <a:r>
              <a:rPr lang="en-US" altLang="zh-CN" sz="2100" b="1" kern="0" dirty="0">
                <a:solidFill>
                  <a:prstClr val="black"/>
                </a:solidFill>
                <a:latin typeface="Times New Roman" panose="02020603050405020304"/>
                <a:ea typeface="微软雅黑" panose="020B0503020204020204" pitchFamily="34" charset="-122"/>
                <a:sym typeface="Times New Roman" panose="02020603050405020304"/>
              </a:rPr>
              <a:t>(1)</a:t>
            </a:r>
            <a:r>
              <a:rPr lang="en-US" sz="2100" b="1" kern="0" dirty="0" err="1">
                <a:solidFill>
                  <a:prstClr val="black"/>
                </a:solidFill>
                <a:latin typeface="Times New Roman" panose="02020603050405020304"/>
                <a:ea typeface="微软雅黑" panose="020B0503020204020204" pitchFamily="34" charset="-122"/>
                <a:sym typeface="Times New Roman" panose="02020603050405020304"/>
              </a:rPr>
              <a:t>结合材料，运用真理的有关知识，分析中国共产党是如何开辟马克思主义新境界的的</a:t>
            </a:r>
            <a:r>
              <a:rPr lang="en-US" sz="2100" b="1" kern="0" dirty="0">
                <a:solidFill>
                  <a:prstClr val="black"/>
                </a:solidFill>
                <a:latin typeface="Times New Roman" panose="02020603050405020304"/>
                <a:ea typeface="微软雅黑" panose="020B0503020204020204" pitchFamily="34" charset="-122"/>
                <a:sym typeface="Times New Roman" panose="02020603050405020304"/>
              </a:rPr>
              <a:t>。</a:t>
            </a:r>
            <a:endParaRPr lang="en-US" sz="2100" b="1" kern="0" dirty="0">
              <a:solidFill>
                <a:prstClr val="black"/>
              </a:solidFill>
              <a:latin typeface="Times New Roman" panose="02020603050405020304"/>
              <a:ea typeface="微软雅黑" panose="020B0503020204020204" pitchFamily="34" charset="-122"/>
              <a:sym typeface="Times New Roman" panose="02020603050405020304"/>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p:cNvSpPr/>
          <p:nvPr/>
        </p:nvSpPr>
        <p:spPr>
          <a:xfrm>
            <a:off x="640204" y="606055"/>
            <a:ext cx="4283384" cy="415499"/>
          </a:xfrm>
          <a:prstGeom prst="rect">
            <a:avLst/>
          </a:prstGeom>
          <a:noFill/>
          <a:ln>
            <a:noFill/>
            <a:miter lim="800000"/>
          </a:ln>
        </p:spPr>
        <p:txBody>
          <a:bodyPr wrap="none" lIns="45693" tIns="22859" rIns="45693" bIns="2285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defTabSz="1087755" eaLnBrk="1" hangingPunct="1"/>
            <a:r>
              <a:rPr lang="en-US" altLang="zh-CN" sz="2400" b="1" kern="0" dirty="0">
                <a:solidFill>
                  <a:srgbClr val="C00000"/>
                </a:solidFill>
                <a:latin typeface="Times New Roman" panose="02020603050405020304"/>
                <a:ea typeface="微软雅黑" panose="020B0503020204020204" pitchFamily="34" charset="-122"/>
                <a:sym typeface="Times New Roman" panose="02020603050405020304"/>
              </a:rPr>
              <a:t>1</a:t>
            </a:r>
            <a:r>
              <a:rPr sz="2400" b="1" kern="0" dirty="0">
                <a:solidFill>
                  <a:srgbClr val="C00000"/>
                </a:solidFill>
                <a:latin typeface="Times New Roman" panose="02020603050405020304"/>
                <a:ea typeface="微软雅黑" panose="020B0503020204020204" pitchFamily="34" charset="-122"/>
                <a:sym typeface="Times New Roman" panose="02020603050405020304"/>
              </a:rPr>
              <a:t>、</a:t>
            </a:r>
            <a:r>
              <a:rPr sz="2400" kern="0" dirty="0">
                <a:solidFill>
                  <a:srgbClr val="CA060C"/>
                </a:solidFill>
                <a:latin typeface="Times New Roman" panose="02020603050405020304"/>
                <a:ea typeface="微软雅黑" panose="020B0503020204020204" pitchFamily="34" charset="-122"/>
                <a:sym typeface="Times New Roman" panose="02020603050405020304"/>
              </a:rPr>
              <a:t>社会生活在本质上是实践的</a:t>
            </a:r>
            <a:endParaRPr sz="2400" kern="0" dirty="0">
              <a:solidFill>
                <a:srgbClr val="CA060C"/>
              </a:solidFill>
              <a:latin typeface="Times New Roman" panose="02020603050405020304"/>
              <a:ea typeface="微软雅黑" panose="020B0503020204020204" pitchFamily="34" charset="-122"/>
              <a:sym typeface="Times New Roman" panose="02020603050405020304"/>
            </a:endParaRPr>
          </a:p>
        </p:txBody>
      </p:sp>
      <p:cxnSp>
        <p:nvCxnSpPr>
          <p:cNvPr id="11267" name="直接连接符 2"/>
          <p:cNvCxnSpPr/>
          <p:nvPr/>
        </p:nvCxnSpPr>
        <p:spPr>
          <a:xfrm>
            <a:off x="60750" y="1104900"/>
            <a:ext cx="8349853" cy="0"/>
          </a:xfrm>
          <a:prstGeom prst="line">
            <a:avLst/>
          </a:prstGeom>
          <a:noFill/>
          <a:ln w="19050">
            <a:solidFill>
              <a:srgbClr val="C00000"/>
            </a:solidFill>
            <a:miter lim="800000"/>
          </a:ln>
        </p:spPr>
      </p:cxnSp>
      <p:grpSp>
        <p:nvGrpSpPr>
          <p:cNvPr id="11268" name="组合 3"/>
          <p:cNvGrpSpPr/>
          <p:nvPr/>
        </p:nvGrpSpPr>
        <p:grpSpPr>
          <a:xfrm>
            <a:off x="60723" y="402443"/>
            <a:ext cx="616744" cy="702469"/>
            <a:chOff x="1" y="-242368"/>
            <a:chExt cx="821266" cy="936635"/>
          </a:xfrm>
        </p:grpSpPr>
        <p:sp>
          <p:nvSpPr>
            <p:cNvPr id="11274" name="矩形 4"/>
            <p:cNvSpPr/>
            <p:nvPr/>
          </p:nvSpPr>
          <p:spPr>
            <a:xfrm>
              <a:off x="1" y="-242368"/>
              <a:ext cx="821266" cy="936635"/>
            </a:xfrm>
            <a:prstGeom prst="rect">
              <a:avLst/>
            </a:prstGeom>
            <a:ln>
              <a:noFill/>
            </a:ln>
          </p:spPr>
          <p:style>
            <a:lnRef idx="2">
              <a:srgbClr val="C00000">
                <a:shade val="50000"/>
              </a:srgbClr>
            </a:lnRef>
            <a:fillRef idx="1">
              <a:srgbClr val="C00000"/>
            </a:fillRef>
            <a:effectRef idx="0">
              <a:srgbClr val="C00000"/>
            </a:effectRef>
            <a:fontRef idx="minor">
              <a:sysClr val="window" lastClr="FFFFFF"/>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endParaRPr lang="en-US" kern="0">
                <a:solidFill>
                  <a:srgbClr val="FFFFFF"/>
                </a:solidFill>
                <a:latin typeface="Times New Roman" panose="02020603050405020304"/>
                <a:ea typeface="微软雅黑" panose="020B0503020204020204" pitchFamily="34" charset="-122"/>
                <a:sym typeface="Times New Roman" panose="02020603050405020304"/>
              </a:endParaRPr>
            </a:p>
          </p:txBody>
        </p:sp>
        <p:sp>
          <p:nvSpPr>
            <p:cNvPr id="11275" name="Freeform 43"/>
            <p:cNvSpPr/>
            <p:nvPr/>
          </p:nvSpPr>
          <p:spPr bwMode="auto">
            <a:xfrm>
              <a:off x="102463" y="-3375"/>
              <a:ext cx="689307" cy="620210"/>
            </a:xfrm>
            <a:custGeom>
              <a:avLst/>
              <a:gdLst/>
              <a:ahLst/>
              <a:cxnLst>
                <a:cxn ang="0">
                  <a:pos x="521690515" y="9420104"/>
                </a:cxn>
                <a:cxn ang="0">
                  <a:pos x="812212206" y="697098320"/>
                </a:cxn>
                <a:cxn ang="0">
                  <a:pos x="471708687" y="351689194"/>
                </a:cxn>
                <a:cxn ang="0">
                  <a:pos x="602912089" y="222946003"/>
                </a:cxn>
                <a:cxn ang="0">
                  <a:pos x="521690515" y="141303330"/>
                </a:cxn>
                <a:cxn ang="0">
                  <a:pos x="356124275" y="175845483"/>
                </a:cxn>
                <a:cxn ang="0">
                  <a:pos x="96840564" y="433331867"/>
                </a:cxn>
                <a:cxn ang="0">
                  <a:pos x="243662955" y="580915266"/>
                </a:cxn>
                <a:cxn ang="0">
                  <a:pos x="340503518" y="483572421"/>
                </a:cxn>
                <a:cxn ang="0">
                  <a:pos x="681008804" y="828983318"/>
                </a:cxn>
                <a:cxn ang="0">
                  <a:pos x="112459553" y="712798493"/>
                </a:cxn>
                <a:cxn ang="0">
                  <a:pos x="31239747" y="794441165"/>
                </a:cxn>
                <a:cxn ang="0">
                  <a:pos x="103088513" y="888643976"/>
                </a:cxn>
                <a:cxn ang="0">
                  <a:pos x="93717473" y="894924045"/>
                </a:cxn>
                <a:cxn ang="0">
                  <a:pos x="78096716" y="894924045"/>
                </a:cxn>
                <a:cxn ang="0">
                  <a:pos x="0" y="976566718"/>
                </a:cxn>
                <a:cxn ang="0">
                  <a:pos x="78096716" y="1055069355"/>
                </a:cxn>
                <a:cxn ang="0">
                  <a:pos x="162443148" y="976566718"/>
                </a:cxn>
                <a:cxn ang="0">
                  <a:pos x="159318290" y="960866545"/>
                </a:cxn>
                <a:cxn ang="0">
                  <a:pos x="171814188" y="948306406"/>
                </a:cxn>
                <a:cxn ang="0">
                  <a:pos x="812212206" y="957726510"/>
                </a:cxn>
                <a:cxn ang="0">
                  <a:pos x="909052769" y="1055069355"/>
                </a:cxn>
                <a:cxn ang="0">
                  <a:pos x="1040256171" y="926324392"/>
                </a:cxn>
                <a:cxn ang="0">
                  <a:pos x="943415607" y="828983318"/>
                </a:cxn>
                <a:cxn ang="0">
                  <a:pos x="521690515" y="9420104"/>
                </a:cxn>
              </a:cxnLst>
              <a:rect l="l" t="t"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rgbClr val="FFFFFF"/>
            </a:solidFill>
            <a:ln w="9525">
              <a:noFill/>
              <a:round/>
            </a:ln>
          </p:spPr>
          <p:txBody>
            <a:bodyPr/>
            <a:lstStyle/>
            <a:p>
              <a:pPr defTabSz="685165" eaLnBrk="0" fontAlgn="base" hangingPunct="0">
                <a:spcBef>
                  <a:spcPct val="0"/>
                </a:spcBef>
                <a:spcAft>
                  <a:spcPct val="0"/>
                </a:spcAft>
              </a:pPr>
              <a:endParaRPr lang="zh-CN" altLang="en-US" sz="1400" kern="0">
                <a:solidFill>
                  <a:prstClr val="black"/>
                </a:solidFill>
                <a:latin typeface="Times New Roman" panose="02020603050405020304"/>
                <a:ea typeface="微软雅黑" panose="020B0503020204020204" pitchFamily="34" charset="-122"/>
                <a:sym typeface="Times New Roman" panose="02020603050405020304"/>
              </a:endParaRPr>
            </a:p>
          </p:txBody>
        </p:sp>
      </p:grpSp>
      <p:pic>
        <p:nvPicPr>
          <p:cNvPr id="11269" name="图片 8"/>
          <p:cNvPicPr>
            <a:picLocks noChangeAspect="1"/>
          </p:cNvPicPr>
          <p:nvPr/>
        </p:nvPicPr>
        <p:blipFill>
          <a:blip r:embed="rId1" cstate="email"/>
          <a:stretch>
            <a:fillRect/>
          </a:stretch>
        </p:blipFill>
        <p:spPr>
          <a:xfrm>
            <a:off x="8095060" y="292895"/>
            <a:ext cx="689372" cy="782241"/>
          </a:xfrm>
          <a:prstGeom prst="rect">
            <a:avLst/>
          </a:prstGeom>
          <a:noFill/>
          <a:ln>
            <a:noFill/>
            <a:miter lim="800000"/>
            <a:headEnd/>
            <a:tailEnd/>
          </a:ln>
        </p:spPr>
      </p:pic>
      <p:sp>
        <p:nvSpPr>
          <p:cNvPr id="11270" name="文本框 1"/>
          <p:cNvSpPr/>
          <p:nvPr/>
        </p:nvSpPr>
        <p:spPr>
          <a:xfrm>
            <a:off x="341710" y="1919289"/>
            <a:ext cx="8309372" cy="1683544"/>
          </a:xfrm>
          <a:prstGeom prst="rect">
            <a:avLst/>
          </a:prstGeom>
          <a:solidFill>
            <a:srgbClr val="C2FDFE"/>
          </a:solidFill>
          <a:ln>
            <a:noFill/>
            <a:miter lim="800000"/>
          </a:ln>
        </p:spPr>
        <p:txBody>
          <a:bodyPr lIns="68540" tIns="34289" rIns="68540"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lang="en-US" altLang="zh-CN" sz="2100" b="1" kern="0" dirty="0">
                <a:solidFill>
                  <a:prstClr val="black"/>
                </a:solidFill>
                <a:latin typeface="Times New Roman" panose="02020603050405020304"/>
                <a:ea typeface="微软雅黑" panose="020B0503020204020204" pitchFamily="34" charset="-122"/>
                <a:sym typeface="Times New Roman" panose="02020603050405020304"/>
              </a:rPr>
              <a:t>  </a:t>
            </a:r>
            <a:r>
              <a:rPr sz="2100" b="1" kern="0" dirty="0">
                <a:solidFill>
                  <a:srgbClr val="FF0000"/>
                </a:solidFill>
                <a:latin typeface="Times New Roman" panose="02020603050405020304"/>
                <a:ea typeface="微软雅黑" panose="020B0503020204020204" pitchFamily="34" charset="-122"/>
                <a:sym typeface="Times New Roman" panose="02020603050405020304"/>
              </a:rPr>
              <a:t>  材料：</a:t>
            </a:r>
            <a:r>
              <a:rPr lang="en-US" altLang="zh-CN" sz="2100" b="1" kern="0" dirty="0">
                <a:solidFill>
                  <a:prstClr val="black"/>
                </a:solidFill>
                <a:latin typeface="Times New Roman" panose="02020603050405020304"/>
                <a:ea typeface="微软雅黑" panose="020B0503020204020204" pitchFamily="34" charset="-122"/>
                <a:sym typeface="Times New Roman" panose="02020603050405020304"/>
              </a:rPr>
              <a:t>“</a:t>
            </a:r>
            <a:r>
              <a:rPr sz="2100" b="1" kern="0" dirty="0">
                <a:solidFill>
                  <a:srgbClr val="FF0000"/>
                </a:solidFill>
                <a:latin typeface="Times New Roman" panose="02020603050405020304"/>
                <a:ea typeface="微软雅黑" panose="020B0503020204020204" pitchFamily="34" charset="-122"/>
                <a:sym typeface="Times New Roman" panose="02020603050405020304"/>
              </a:rPr>
              <a:t>劳动</a:t>
            </a:r>
            <a:r>
              <a:rPr sz="2100" b="1" kern="0" dirty="0">
                <a:solidFill>
                  <a:prstClr val="black"/>
                </a:solidFill>
                <a:latin typeface="Times New Roman" panose="02020603050405020304"/>
                <a:ea typeface="微软雅黑" panose="020B0503020204020204" pitchFamily="34" charset="-122"/>
                <a:sym typeface="Times New Roman" panose="02020603050405020304"/>
              </a:rPr>
              <a:t>是整个人类生活的第一个基本条件，而且达到这样的程度，以致我们在某种意义上不得不说：</a:t>
            </a:r>
            <a:r>
              <a:rPr sz="2100" b="1" kern="0" dirty="0">
                <a:solidFill>
                  <a:srgbClr val="FF0000"/>
                </a:solidFill>
                <a:latin typeface="Times New Roman" panose="02020603050405020304"/>
                <a:ea typeface="微软雅黑" panose="020B0503020204020204" pitchFamily="34" charset="-122"/>
                <a:sym typeface="Times New Roman" panose="02020603050405020304"/>
              </a:rPr>
              <a:t>劳动</a:t>
            </a:r>
            <a:r>
              <a:rPr sz="2100" b="1" kern="0" dirty="0">
                <a:solidFill>
                  <a:prstClr val="black"/>
                </a:solidFill>
                <a:latin typeface="Times New Roman" panose="02020603050405020304"/>
                <a:ea typeface="微软雅黑" panose="020B0503020204020204" pitchFamily="34" charset="-122"/>
                <a:sym typeface="Times New Roman" panose="02020603050405020304"/>
              </a:rPr>
              <a:t>创造了人本身。” </a:t>
            </a:r>
            <a:r>
              <a:rPr lang="en-US" altLang="zh-CN" sz="2100" b="1" kern="0" dirty="0">
                <a:solidFill>
                  <a:prstClr val="black"/>
                </a:solidFill>
                <a:latin typeface="Times New Roman" panose="02020603050405020304"/>
                <a:ea typeface="微软雅黑" panose="020B0503020204020204" pitchFamily="34" charset="-122"/>
                <a:sym typeface="Times New Roman" panose="02020603050405020304"/>
              </a:rPr>
              <a:t>“</a:t>
            </a:r>
            <a:r>
              <a:rPr sz="2100" b="1" kern="0" dirty="0">
                <a:solidFill>
                  <a:prstClr val="black"/>
                </a:solidFill>
                <a:latin typeface="Times New Roman" panose="02020603050405020304"/>
                <a:ea typeface="微软雅黑" panose="020B0503020204020204" pitchFamily="34" charset="-122"/>
                <a:sym typeface="Times New Roman" panose="02020603050405020304"/>
              </a:rPr>
              <a:t>手的使用和语言、思维的产生，都是在</a:t>
            </a:r>
            <a:r>
              <a:rPr sz="2100" b="1" kern="0" dirty="0">
                <a:solidFill>
                  <a:srgbClr val="FF0000"/>
                </a:solidFill>
                <a:latin typeface="Times New Roman" panose="02020603050405020304"/>
                <a:ea typeface="微软雅黑" panose="020B0503020204020204" pitchFamily="34" charset="-122"/>
                <a:sym typeface="Times New Roman" panose="02020603050405020304"/>
              </a:rPr>
              <a:t>生产劳动</a:t>
            </a:r>
            <a:r>
              <a:rPr sz="2100" b="1" kern="0" dirty="0">
                <a:solidFill>
                  <a:prstClr val="black"/>
                </a:solidFill>
                <a:latin typeface="Times New Roman" panose="02020603050405020304"/>
                <a:ea typeface="微软雅黑" panose="020B0503020204020204" pitchFamily="34" charset="-122"/>
                <a:sym typeface="Times New Roman" panose="02020603050405020304"/>
              </a:rPr>
              <a:t>过程中形成和发展的。正是由于</a:t>
            </a:r>
            <a:r>
              <a:rPr sz="2100" b="1" kern="0" dirty="0">
                <a:solidFill>
                  <a:srgbClr val="FF0000"/>
                </a:solidFill>
                <a:latin typeface="Times New Roman" panose="02020603050405020304"/>
                <a:ea typeface="微软雅黑" panose="020B0503020204020204" pitchFamily="34" charset="-122"/>
                <a:sym typeface="Times New Roman" panose="02020603050405020304"/>
              </a:rPr>
              <a:t>劳动</a:t>
            </a:r>
            <a:r>
              <a:rPr sz="2100" b="1" kern="0" dirty="0">
                <a:solidFill>
                  <a:prstClr val="black"/>
                </a:solidFill>
                <a:latin typeface="Times New Roman" panose="02020603050405020304"/>
                <a:ea typeface="微软雅黑" panose="020B0503020204020204" pitchFamily="34" charset="-122"/>
                <a:sym typeface="Times New Roman" panose="02020603050405020304"/>
              </a:rPr>
              <a:t>，人才得以从动物界中分化出来，所以说</a:t>
            </a:r>
            <a:r>
              <a:rPr sz="2100" b="1" kern="0" dirty="0">
                <a:solidFill>
                  <a:srgbClr val="FF0000"/>
                </a:solidFill>
                <a:latin typeface="Times New Roman" panose="02020603050405020304"/>
                <a:ea typeface="微软雅黑" panose="020B0503020204020204" pitchFamily="34" charset="-122"/>
                <a:sym typeface="Times New Roman" panose="02020603050405020304"/>
              </a:rPr>
              <a:t>劳动</a:t>
            </a:r>
            <a:r>
              <a:rPr sz="2100" b="1" kern="0" dirty="0">
                <a:solidFill>
                  <a:prstClr val="black"/>
                </a:solidFill>
                <a:latin typeface="Times New Roman" panose="02020603050405020304"/>
                <a:ea typeface="微软雅黑" panose="020B0503020204020204" pitchFamily="34" charset="-122"/>
                <a:sym typeface="Times New Roman" panose="02020603050405020304"/>
              </a:rPr>
              <a:t>创造了人本身。</a:t>
            </a:r>
            <a:r>
              <a:rPr lang="en-US" altLang="zh-CN" sz="2100" b="1" kern="0" dirty="0">
                <a:solidFill>
                  <a:prstClr val="black"/>
                </a:solidFill>
                <a:latin typeface="Times New Roman" panose="02020603050405020304"/>
                <a:ea typeface="微软雅黑" panose="020B0503020204020204" pitchFamily="34" charset="-122"/>
                <a:sym typeface="Times New Roman" panose="02020603050405020304"/>
              </a:rPr>
              <a:t>”                             </a:t>
            </a:r>
            <a:r>
              <a:rPr sz="2100" b="1" kern="0" dirty="0">
                <a:solidFill>
                  <a:prstClr val="black"/>
                </a:solidFill>
                <a:latin typeface="Times New Roman" panose="02020603050405020304"/>
                <a:ea typeface="微软雅黑" panose="020B0503020204020204" pitchFamily="34" charset="-122"/>
                <a:sym typeface="Times New Roman" panose="02020603050405020304"/>
              </a:rPr>
              <a:t>    </a:t>
            </a:r>
            <a:r>
              <a:rPr lang="en-US" altLang="zh-CN" sz="2100" b="1" kern="0" dirty="0">
                <a:solidFill>
                  <a:prstClr val="black"/>
                </a:solidFill>
                <a:latin typeface="Times New Roman" panose="02020603050405020304"/>
                <a:ea typeface="微软雅黑" panose="020B0503020204020204" pitchFamily="34" charset="-122"/>
                <a:sym typeface="Times New Roman" panose="02020603050405020304"/>
              </a:rPr>
              <a:t>-----</a:t>
            </a:r>
            <a:r>
              <a:rPr sz="2100" b="1" kern="0" dirty="0">
                <a:solidFill>
                  <a:prstClr val="black"/>
                </a:solidFill>
                <a:latin typeface="Times New Roman" panose="02020603050405020304"/>
                <a:ea typeface="微软雅黑" panose="020B0503020204020204" pitchFamily="34" charset="-122"/>
                <a:sym typeface="Times New Roman" panose="02020603050405020304"/>
              </a:rPr>
              <a:t>恩格斯</a:t>
            </a:r>
            <a:endParaRPr sz="2100" b="1" kern="0" dirty="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11271" name="文本框 3"/>
          <p:cNvSpPr/>
          <p:nvPr/>
        </p:nvSpPr>
        <p:spPr>
          <a:xfrm>
            <a:off x="198835" y="1373981"/>
            <a:ext cx="8622794" cy="392415"/>
          </a:xfrm>
          <a:prstGeom prst="rect">
            <a:avLst/>
          </a:prstGeom>
          <a:solidFill>
            <a:srgbClr val="FFFF00"/>
          </a:solidFill>
          <a:ln>
            <a:noFill/>
            <a:miter lim="800000"/>
          </a:ln>
        </p:spPr>
        <p:txBody>
          <a:bodyPr wrap="none" lIns="68540" tIns="34289" rIns="68540"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lang="en-US" altLang="zh-CN" sz="2100" b="1" kern="0" dirty="0">
                <a:solidFill>
                  <a:srgbClr val="FF0000"/>
                </a:solidFill>
                <a:latin typeface="Times New Roman" panose="02020603050405020304"/>
                <a:ea typeface="微软雅黑" panose="020B0503020204020204" pitchFamily="34" charset="-122"/>
                <a:sym typeface="Times New Roman" panose="02020603050405020304"/>
              </a:rPr>
              <a:t>1</a:t>
            </a:r>
            <a:r>
              <a:rPr sz="2100" b="1" kern="0" dirty="0">
                <a:solidFill>
                  <a:srgbClr val="FF0000"/>
                </a:solidFill>
                <a:latin typeface="Times New Roman" panose="02020603050405020304"/>
                <a:ea typeface="微软雅黑" panose="020B0503020204020204" pitchFamily="34" charset="-122"/>
                <a:sym typeface="Times New Roman" panose="02020603050405020304"/>
              </a:rPr>
              <a:t>、劳动是社会历史的起点（</a:t>
            </a:r>
            <a:r>
              <a:rPr sz="2100" b="1" kern="0" dirty="0">
                <a:solidFill>
                  <a:prstClr val="black"/>
                </a:solidFill>
                <a:latin typeface="Times New Roman" panose="02020603050405020304"/>
                <a:ea typeface="微软雅黑" panose="020B0503020204020204" pitchFamily="34" charset="-122"/>
                <a:sym typeface="Times New Roman" panose="02020603050405020304"/>
              </a:rPr>
              <a:t>劳动对社会和人的产生和发展的作用）</a:t>
            </a:r>
            <a:r>
              <a:rPr lang="en-US" altLang="zh-CN" sz="2100" b="1" kern="0" dirty="0">
                <a:solidFill>
                  <a:prstClr val="black"/>
                </a:solidFill>
                <a:latin typeface="Times New Roman" panose="02020603050405020304"/>
                <a:ea typeface="微软雅黑" panose="020B0503020204020204" pitchFamily="34" charset="-122"/>
                <a:sym typeface="Times New Roman" panose="02020603050405020304"/>
              </a:rPr>
              <a:t>P58</a:t>
            </a:r>
            <a:endParaRPr lang="en-US" altLang="zh-CN" sz="2100" b="1" kern="0" dirty="0">
              <a:solidFill>
                <a:srgbClr val="FF0000"/>
              </a:solidFill>
              <a:latin typeface="Times New Roman" panose="02020603050405020304"/>
              <a:ea typeface="微软雅黑" panose="020B0503020204020204" pitchFamily="34" charset="-122"/>
              <a:sym typeface="Times New Roman" panose="02020603050405020304"/>
            </a:endParaRPr>
          </a:p>
        </p:txBody>
      </p:sp>
      <p:sp>
        <p:nvSpPr>
          <p:cNvPr id="11272" name="文本框 8"/>
          <p:cNvSpPr txBox="1"/>
          <p:nvPr/>
        </p:nvSpPr>
        <p:spPr>
          <a:xfrm>
            <a:off x="340546" y="3759996"/>
            <a:ext cx="7464029" cy="436960"/>
          </a:xfrm>
          <a:prstGeom prst="rect">
            <a:avLst/>
          </a:prstGeom>
          <a:solidFill>
            <a:schemeClr val="accent6">
              <a:lumMod val="20000"/>
              <a:lumOff val="80000"/>
            </a:schemeClr>
          </a:solidFill>
        </p:spPr>
        <p:txBody>
          <a:bodyPr lIns="68540" tIns="34289" rIns="68540"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lang="en-US" sz="2400" b="1" kern="0">
                <a:solidFill>
                  <a:prstClr val="black"/>
                </a:solidFill>
                <a:latin typeface="Times New Roman" panose="02020603050405020304"/>
                <a:ea typeface="微软雅黑" panose="020B0503020204020204" pitchFamily="34" charset="-122"/>
                <a:sym typeface="Times New Roman" panose="02020603050405020304"/>
              </a:rPr>
              <a:t>思考：劳动对社会和人的产生和发展有什么有作用？</a:t>
            </a:r>
            <a:endParaRPr lang="en-US" sz="2400" b="1" kern="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11273" name="文本框 7"/>
          <p:cNvSpPr txBox="1"/>
          <p:nvPr/>
        </p:nvSpPr>
        <p:spPr>
          <a:xfrm>
            <a:off x="276252" y="3759996"/>
            <a:ext cx="8310563" cy="1188244"/>
          </a:xfrm>
          <a:prstGeom prst="rect">
            <a:avLst/>
          </a:prstGeom>
          <a:solidFill>
            <a:schemeClr val="accent6">
              <a:lumMod val="60000"/>
              <a:lumOff val="40000"/>
            </a:schemeClr>
          </a:solidFill>
        </p:spPr>
        <p:txBody>
          <a:bodyPr lIns="68540" tIns="34289" rIns="68540"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lnSpc>
                <a:spcPct val="90000"/>
              </a:lnSpc>
              <a:buFont typeface="Wingdings" panose="05000000000000000000" pitchFamily="2" charset="2"/>
              <a:buNone/>
            </a:pPr>
            <a:r>
              <a:rPr lang="en-US" sz="2700" b="1" kern="0" dirty="0">
                <a:solidFill>
                  <a:prstClr val="black"/>
                </a:solidFill>
                <a:latin typeface="Times New Roman" panose="02020603050405020304"/>
                <a:ea typeface="微软雅黑" panose="020B0503020204020204" pitchFamily="34" charset="-122"/>
                <a:sym typeface="Times New Roman" panose="02020603050405020304"/>
              </a:rPr>
              <a:t>①</a:t>
            </a:r>
            <a:r>
              <a:rPr lang="en-US" sz="2700" b="1" kern="0" dirty="0" err="1">
                <a:solidFill>
                  <a:prstClr val="black"/>
                </a:solidFill>
                <a:latin typeface="Times New Roman" panose="02020603050405020304"/>
                <a:ea typeface="微软雅黑" panose="020B0503020204020204" pitchFamily="34" charset="-122"/>
                <a:sym typeface="Times New Roman" panose="02020603050405020304"/>
              </a:rPr>
              <a:t>劳动是社会历史的</a:t>
            </a:r>
            <a:r>
              <a:rPr lang="en-US" sz="2700" b="1" kern="0" dirty="0" err="1">
                <a:solidFill>
                  <a:srgbClr val="FF0000"/>
                </a:solidFill>
                <a:latin typeface="Times New Roman" panose="02020603050405020304"/>
                <a:ea typeface="微软雅黑" panose="020B0503020204020204" pitchFamily="34" charset="-122"/>
                <a:sym typeface="Times New Roman" panose="02020603050405020304"/>
              </a:rPr>
              <a:t>起点</a:t>
            </a:r>
            <a:r>
              <a:rPr lang="en-US" sz="2700" b="1" kern="0" dirty="0">
                <a:solidFill>
                  <a:prstClr val="black"/>
                </a:solidFill>
                <a:latin typeface="Times New Roman" panose="02020603050405020304"/>
                <a:ea typeface="微软雅黑" panose="020B0503020204020204" pitchFamily="34" charset="-122"/>
                <a:sym typeface="Times New Roman" panose="02020603050405020304"/>
              </a:rPr>
              <a:t>。</a:t>
            </a:r>
            <a:endParaRPr lang="en-US" sz="2700" b="1" kern="0" dirty="0">
              <a:solidFill>
                <a:prstClr val="black"/>
              </a:solidFill>
              <a:latin typeface="Times New Roman" panose="02020603050405020304"/>
              <a:ea typeface="微软雅黑" panose="020B0503020204020204" pitchFamily="34" charset="-122"/>
              <a:sym typeface="Times New Roman" panose="02020603050405020304"/>
            </a:endParaRPr>
          </a:p>
          <a:p>
            <a:pPr eaLnBrk="1" hangingPunct="1">
              <a:lnSpc>
                <a:spcPct val="90000"/>
              </a:lnSpc>
              <a:buFont typeface="Wingdings" panose="05000000000000000000" pitchFamily="2" charset="2"/>
              <a:buNone/>
            </a:pPr>
            <a:r>
              <a:rPr lang="en-US" sz="2700" b="1" kern="0" dirty="0">
                <a:solidFill>
                  <a:prstClr val="black"/>
                </a:solidFill>
                <a:latin typeface="Times New Roman" panose="02020603050405020304"/>
                <a:ea typeface="微软雅黑" panose="020B0503020204020204" pitchFamily="34" charset="-122"/>
                <a:sym typeface="Times New Roman" panose="02020603050405020304"/>
              </a:rPr>
              <a:t>②</a:t>
            </a:r>
            <a:r>
              <a:rPr lang="en-US" sz="2700" b="1" kern="0" dirty="0" err="1">
                <a:solidFill>
                  <a:prstClr val="black"/>
                </a:solidFill>
                <a:latin typeface="Times New Roman" panose="02020603050405020304"/>
                <a:ea typeface="微软雅黑" panose="020B0503020204020204" pitchFamily="34" charset="-122"/>
                <a:sym typeface="Times New Roman" panose="02020603050405020304"/>
              </a:rPr>
              <a:t>劳动</a:t>
            </a:r>
            <a:r>
              <a:rPr lang="en-US" sz="2700" b="1" kern="0" dirty="0" err="1">
                <a:solidFill>
                  <a:srgbClr val="FF0000"/>
                </a:solidFill>
                <a:latin typeface="Times New Roman" panose="02020603050405020304"/>
                <a:ea typeface="微软雅黑" panose="020B0503020204020204" pitchFamily="34" charset="-122"/>
                <a:sym typeface="Times New Roman" panose="02020603050405020304"/>
              </a:rPr>
              <a:t>创造了人</a:t>
            </a:r>
            <a:r>
              <a:rPr lang="en-US" sz="2700" b="1" kern="0" dirty="0" err="1">
                <a:solidFill>
                  <a:prstClr val="black"/>
                </a:solidFill>
                <a:latin typeface="Times New Roman" panose="02020603050405020304"/>
                <a:ea typeface="微软雅黑" panose="020B0503020204020204" pitchFamily="34" charset="-122"/>
                <a:sym typeface="Times New Roman" panose="02020603050405020304"/>
              </a:rPr>
              <a:t>,劳动推动了</a:t>
            </a:r>
            <a:r>
              <a:rPr lang="en-US" sz="2700" b="1" kern="0" dirty="0" err="1">
                <a:solidFill>
                  <a:srgbClr val="FF0000"/>
                </a:solidFill>
                <a:latin typeface="Times New Roman" panose="02020603050405020304"/>
                <a:ea typeface="微软雅黑" panose="020B0503020204020204" pitchFamily="34" charset="-122"/>
                <a:sym typeface="Times New Roman" panose="02020603050405020304"/>
              </a:rPr>
              <a:t>人类社会的产生和发展</a:t>
            </a:r>
            <a:r>
              <a:rPr lang="en-US" sz="2700" b="1" kern="0" dirty="0">
                <a:solidFill>
                  <a:srgbClr val="FF0000"/>
                </a:solidFill>
                <a:latin typeface="Times New Roman" panose="02020603050405020304"/>
                <a:ea typeface="微软雅黑" panose="020B0503020204020204" pitchFamily="34" charset="-122"/>
                <a:sym typeface="Times New Roman" panose="02020603050405020304"/>
              </a:rPr>
              <a:t>。</a:t>
            </a:r>
            <a:endParaRPr lang="en-US" sz="2700" b="1" kern="0" dirty="0">
              <a:solidFill>
                <a:srgbClr val="FF0000"/>
              </a:solidFill>
              <a:latin typeface="Times New Roman" panose="02020603050405020304"/>
              <a:ea typeface="微软雅黑" panose="020B0503020204020204" pitchFamily="34" charset="-122"/>
              <a:sym typeface="Times New Roman" panose="02020603050405020304"/>
            </a:endParaRPr>
          </a:p>
          <a:p>
            <a:pPr eaLnBrk="1" hangingPunct="1">
              <a:lnSpc>
                <a:spcPct val="90000"/>
              </a:lnSpc>
              <a:buFont typeface="Wingdings" panose="05000000000000000000" pitchFamily="2" charset="2"/>
              <a:buNone/>
            </a:pPr>
            <a:r>
              <a:rPr lang="en-US" sz="2700" b="1" kern="0" dirty="0">
                <a:solidFill>
                  <a:prstClr val="black"/>
                </a:solidFill>
                <a:latin typeface="Times New Roman" panose="02020603050405020304"/>
                <a:ea typeface="微软雅黑" panose="020B0503020204020204" pitchFamily="34" charset="-122"/>
                <a:sym typeface="Times New Roman" panose="02020603050405020304"/>
              </a:rPr>
              <a:t>③</a:t>
            </a:r>
            <a:r>
              <a:rPr lang="en-US" sz="2700" b="1" kern="0" dirty="0" err="1">
                <a:solidFill>
                  <a:prstClr val="black"/>
                </a:solidFill>
                <a:latin typeface="Times New Roman" panose="02020603050405020304"/>
                <a:ea typeface="微软雅黑" panose="020B0503020204020204" pitchFamily="34" charset="-122"/>
                <a:sym typeface="Times New Roman" panose="02020603050405020304"/>
              </a:rPr>
              <a:t>劳动发展史是理解</a:t>
            </a:r>
            <a:r>
              <a:rPr lang="en-US" sz="2700" b="1" kern="0" dirty="0" err="1">
                <a:solidFill>
                  <a:srgbClr val="FF0000"/>
                </a:solidFill>
                <a:latin typeface="Times New Roman" panose="02020603050405020304"/>
                <a:ea typeface="微软雅黑" panose="020B0503020204020204" pitchFamily="34" charset="-122"/>
                <a:sym typeface="Times New Roman" panose="02020603050405020304"/>
              </a:rPr>
              <a:t>所有社会历史奥秘的“钥匙</a:t>
            </a:r>
            <a:r>
              <a:rPr lang="en-US" sz="2700" b="1" kern="0" dirty="0">
                <a:solidFill>
                  <a:srgbClr val="FF0000"/>
                </a:solidFill>
                <a:latin typeface="Times New Roman" panose="02020603050405020304"/>
                <a:ea typeface="微软雅黑" panose="020B0503020204020204" pitchFamily="34" charset="-122"/>
                <a:sym typeface="Times New Roman" panose="02020603050405020304"/>
              </a:rPr>
              <a:t>”</a:t>
            </a:r>
            <a:r>
              <a:rPr lang="en-US" sz="2700" b="1" kern="0" dirty="0">
                <a:solidFill>
                  <a:prstClr val="black"/>
                </a:solidFill>
                <a:latin typeface="Times New Roman" panose="02020603050405020304"/>
                <a:ea typeface="微软雅黑" panose="020B0503020204020204" pitchFamily="34" charset="-122"/>
                <a:sym typeface="Times New Roman" panose="02020603050405020304"/>
              </a:rPr>
              <a:t>。</a:t>
            </a:r>
            <a:endParaRPr lang="en-US" sz="2700" b="1" kern="0" dirty="0">
              <a:solidFill>
                <a:prstClr val="black"/>
              </a:solidFill>
              <a:latin typeface="Times New Roman" panose="02020603050405020304"/>
              <a:ea typeface="微软雅黑" panose="020B0503020204020204" pitchFamily="34" charset="-122"/>
              <a:sym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p:cTn id="7" dur="500" fill="hold"/>
                                        <p:tgtEl>
                                          <p:spTgt spid="11273"/>
                                        </p:tgtEl>
                                        <p:attrNameLst>
                                          <p:attrName>ppt_x</p:attrName>
                                        </p:attrNameLst>
                                      </p:cBhvr>
                                      <p:tavLst>
                                        <p:tav tm="0">
                                          <p:val>
                                            <p:strVal val="#ppt_x"/>
                                          </p:val>
                                        </p:tav>
                                        <p:tav tm="100000">
                                          <p:val>
                                            <p:strVal val="#ppt_x"/>
                                          </p:val>
                                        </p:tav>
                                      </p:tavLst>
                                    </p:anim>
                                    <p:anim calcmode="lin" valueType="num">
                                      <p:cBhvr>
                                        <p:cTn id="8"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p:cNvSpPr/>
          <p:nvPr/>
        </p:nvSpPr>
        <p:spPr>
          <a:xfrm>
            <a:off x="640204" y="606055"/>
            <a:ext cx="4283384" cy="415499"/>
          </a:xfrm>
          <a:prstGeom prst="rect">
            <a:avLst/>
          </a:prstGeom>
          <a:noFill/>
          <a:ln>
            <a:noFill/>
            <a:miter lim="800000"/>
          </a:ln>
        </p:spPr>
        <p:txBody>
          <a:bodyPr wrap="none" lIns="45693" tIns="22859" rIns="45693" bIns="2285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defTabSz="1087755" eaLnBrk="1" hangingPunct="1"/>
            <a:r>
              <a:rPr lang="en-US" altLang="zh-CN" sz="2400" b="1" kern="0">
                <a:solidFill>
                  <a:srgbClr val="C00000"/>
                </a:solidFill>
                <a:latin typeface="Times New Roman" panose="02020603050405020304"/>
                <a:ea typeface="微软雅黑" panose="020B0503020204020204" pitchFamily="34" charset="-122"/>
                <a:sym typeface="Times New Roman" panose="02020603050405020304"/>
              </a:rPr>
              <a:t>1</a:t>
            </a:r>
            <a:r>
              <a:rPr sz="2400" b="1" kern="0">
                <a:solidFill>
                  <a:srgbClr val="C00000"/>
                </a:solidFill>
                <a:latin typeface="Times New Roman" panose="02020603050405020304"/>
                <a:ea typeface="微软雅黑" panose="020B0503020204020204" pitchFamily="34" charset="-122"/>
                <a:sym typeface="Times New Roman" panose="02020603050405020304"/>
              </a:rPr>
              <a:t>、</a:t>
            </a:r>
            <a:r>
              <a:rPr sz="2400" kern="0">
                <a:solidFill>
                  <a:srgbClr val="CA060C"/>
                </a:solidFill>
                <a:latin typeface="Times New Roman" panose="02020603050405020304"/>
                <a:ea typeface="微软雅黑" panose="020B0503020204020204" pitchFamily="34" charset="-122"/>
                <a:sym typeface="Times New Roman" panose="02020603050405020304"/>
              </a:rPr>
              <a:t>社会生活在本质上是实践的</a:t>
            </a:r>
            <a:endParaRPr sz="2400" kern="0">
              <a:solidFill>
                <a:srgbClr val="CA060C"/>
              </a:solidFill>
              <a:latin typeface="Times New Roman" panose="02020603050405020304"/>
              <a:ea typeface="微软雅黑" panose="020B0503020204020204" pitchFamily="34" charset="-122"/>
              <a:sym typeface="Times New Roman" panose="02020603050405020304"/>
            </a:endParaRPr>
          </a:p>
        </p:txBody>
      </p:sp>
      <p:cxnSp>
        <p:nvCxnSpPr>
          <p:cNvPr id="12291" name="直接连接符 2"/>
          <p:cNvCxnSpPr/>
          <p:nvPr/>
        </p:nvCxnSpPr>
        <p:spPr>
          <a:xfrm>
            <a:off x="60750" y="1104900"/>
            <a:ext cx="8349853" cy="0"/>
          </a:xfrm>
          <a:prstGeom prst="line">
            <a:avLst/>
          </a:prstGeom>
          <a:noFill/>
          <a:ln w="19050">
            <a:solidFill>
              <a:srgbClr val="C00000"/>
            </a:solidFill>
            <a:miter lim="800000"/>
          </a:ln>
        </p:spPr>
      </p:cxnSp>
      <p:grpSp>
        <p:nvGrpSpPr>
          <p:cNvPr id="12292" name="组合 3"/>
          <p:cNvGrpSpPr/>
          <p:nvPr/>
        </p:nvGrpSpPr>
        <p:grpSpPr>
          <a:xfrm>
            <a:off x="60723" y="402443"/>
            <a:ext cx="616744" cy="702469"/>
            <a:chOff x="1" y="-242368"/>
            <a:chExt cx="821266" cy="936635"/>
          </a:xfrm>
        </p:grpSpPr>
        <p:sp>
          <p:nvSpPr>
            <p:cNvPr id="12296" name="矩形 4"/>
            <p:cNvSpPr/>
            <p:nvPr/>
          </p:nvSpPr>
          <p:spPr>
            <a:xfrm>
              <a:off x="1" y="-242368"/>
              <a:ext cx="821266" cy="936635"/>
            </a:xfrm>
            <a:prstGeom prst="rect">
              <a:avLst/>
            </a:prstGeom>
            <a:ln>
              <a:noFill/>
            </a:ln>
          </p:spPr>
          <p:style>
            <a:lnRef idx="2">
              <a:srgbClr val="C00000">
                <a:shade val="50000"/>
              </a:srgbClr>
            </a:lnRef>
            <a:fillRef idx="1">
              <a:srgbClr val="C00000"/>
            </a:fillRef>
            <a:effectRef idx="0">
              <a:srgbClr val="C00000"/>
            </a:effectRef>
            <a:fontRef idx="minor">
              <a:sysClr val="window" lastClr="FFFFFF"/>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endParaRPr lang="en-US" kern="0">
                <a:solidFill>
                  <a:srgbClr val="FFFFFF"/>
                </a:solidFill>
                <a:latin typeface="Times New Roman" panose="02020603050405020304"/>
                <a:ea typeface="微软雅黑" panose="020B0503020204020204" pitchFamily="34" charset="-122"/>
                <a:sym typeface="Times New Roman" panose="02020603050405020304"/>
              </a:endParaRPr>
            </a:p>
          </p:txBody>
        </p:sp>
        <p:sp>
          <p:nvSpPr>
            <p:cNvPr id="12297" name="Freeform 43"/>
            <p:cNvSpPr/>
            <p:nvPr/>
          </p:nvSpPr>
          <p:spPr bwMode="auto">
            <a:xfrm>
              <a:off x="102463" y="-3375"/>
              <a:ext cx="689307" cy="620210"/>
            </a:xfrm>
            <a:custGeom>
              <a:avLst/>
              <a:gdLst/>
              <a:ahLst/>
              <a:cxnLst>
                <a:cxn ang="0">
                  <a:pos x="521690515" y="9420104"/>
                </a:cxn>
                <a:cxn ang="0">
                  <a:pos x="812212206" y="697098320"/>
                </a:cxn>
                <a:cxn ang="0">
                  <a:pos x="471708687" y="351689194"/>
                </a:cxn>
                <a:cxn ang="0">
                  <a:pos x="602912089" y="222946003"/>
                </a:cxn>
                <a:cxn ang="0">
                  <a:pos x="521690515" y="141303330"/>
                </a:cxn>
                <a:cxn ang="0">
                  <a:pos x="356124275" y="175845483"/>
                </a:cxn>
                <a:cxn ang="0">
                  <a:pos x="96840564" y="433331867"/>
                </a:cxn>
                <a:cxn ang="0">
                  <a:pos x="243662955" y="580915266"/>
                </a:cxn>
                <a:cxn ang="0">
                  <a:pos x="340503518" y="483572421"/>
                </a:cxn>
                <a:cxn ang="0">
                  <a:pos x="681008804" y="828983318"/>
                </a:cxn>
                <a:cxn ang="0">
                  <a:pos x="112459553" y="712798493"/>
                </a:cxn>
                <a:cxn ang="0">
                  <a:pos x="31239747" y="794441165"/>
                </a:cxn>
                <a:cxn ang="0">
                  <a:pos x="103088513" y="888643976"/>
                </a:cxn>
                <a:cxn ang="0">
                  <a:pos x="93717473" y="894924045"/>
                </a:cxn>
                <a:cxn ang="0">
                  <a:pos x="78096716" y="894924045"/>
                </a:cxn>
                <a:cxn ang="0">
                  <a:pos x="0" y="976566718"/>
                </a:cxn>
                <a:cxn ang="0">
                  <a:pos x="78096716" y="1055069355"/>
                </a:cxn>
                <a:cxn ang="0">
                  <a:pos x="162443148" y="976566718"/>
                </a:cxn>
                <a:cxn ang="0">
                  <a:pos x="159318290" y="960866545"/>
                </a:cxn>
                <a:cxn ang="0">
                  <a:pos x="171814188" y="948306406"/>
                </a:cxn>
                <a:cxn ang="0">
                  <a:pos x="812212206" y="957726510"/>
                </a:cxn>
                <a:cxn ang="0">
                  <a:pos x="909052769" y="1055069355"/>
                </a:cxn>
                <a:cxn ang="0">
                  <a:pos x="1040256171" y="926324392"/>
                </a:cxn>
                <a:cxn ang="0">
                  <a:pos x="943415607" y="828983318"/>
                </a:cxn>
                <a:cxn ang="0">
                  <a:pos x="521690515" y="9420104"/>
                </a:cxn>
              </a:cxnLst>
              <a:rect l="l" t="t"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rgbClr val="FFFFFF"/>
            </a:solidFill>
            <a:ln w="9525">
              <a:noFill/>
              <a:round/>
            </a:ln>
          </p:spPr>
          <p:txBody>
            <a:bodyPr/>
            <a:lstStyle/>
            <a:p>
              <a:pPr defTabSz="685165" eaLnBrk="0" fontAlgn="base" hangingPunct="0">
                <a:spcBef>
                  <a:spcPct val="0"/>
                </a:spcBef>
                <a:spcAft>
                  <a:spcPct val="0"/>
                </a:spcAft>
              </a:pPr>
              <a:endParaRPr lang="zh-CN" altLang="en-US" sz="1400" kern="0">
                <a:solidFill>
                  <a:prstClr val="black"/>
                </a:solidFill>
                <a:latin typeface="Times New Roman" panose="02020603050405020304"/>
                <a:ea typeface="微软雅黑" panose="020B0503020204020204" pitchFamily="34" charset="-122"/>
                <a:sym typeface="Times New Roman" panose="02020603050405020304"/>
              </a:endParaRPr>
            </a:p>
          </p:txBody>
        </p:sp>
      </p:grpSp>
      <p:pic>
        <p:nvPicPr>
          <p:cNvPr id="12293" name="图片 8"/>
          <p:cNvPicPr>
            <a:picLocks noChangeAspect="1"/>
          </p:cNvPicPr>
          <p:nvPr/>
        </p:nvPicPr>
        <p:blipFill>
          <a:blip r:embed="rId1" cstate="email"/>
          <a:stretch>
            <a:fillRect/>
          </a:stretch>
        </p:blipFill>
        <p:spPr>
          <a:xfrm>
            <a:off x="8095060" y="292895"/>
            <a:ext cx="689372" cy="782241"/>
          </a:xfrm>
          <a:prstGeom prst="rect">
            <a:avLst/>
          </a:prstGeom>
          <a:noFill/>
          <a:ln>
            <a:noFill/>
            <a:miter lim="800000"/>
            <a:headEnd/>
            <a:tailEnd/>
          </a:ln>
        </p:spPr>
      </p:pic>
      <p:sp>
        <p:nvSpPr>
          <p:cNvPr id="12294" name="文本框 6"/>
          <p:cNvSpPr/>
          <p:nvPr/>
        </p:nvSpPr>
        <p:spPr>
          <a:xfrm>
            <a:off x="414338" y="1489472"/>
            <a:ext cx="4660170" cy="392415"/>
          </a:xfrm>
          <a:prstGeom prst="rect">
            <a:avLst/>
          </a:prstGeom>
          <a:solidFill>
            <a:srgbClr val="FFFF00"/>
          </a:solidFill>
          <a:ln>
            <a:noFill/>
            <a:miter lim="800000"/>
          </a:ln>
        </p:spPr>
        <p:txBody>
          <a:bodyPr wrap="none" lIns="68540" tIns="34289" rIns="68540"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lang="en-US" altLang="zh-CN" sz="2100" b="1" kern="0" dirty="0">
                <a:solidFill>
                  <a:srgbClr val="FF0000"/>
                </a:solidFill>
                <a:latin typeface="Times New Roman" panose="02020603050405020304"/>
                <a:ea typeface="微软雅黑" panose="020B0503020204020204" pitchFamily="34" charset="-122"/>
                <a:sym typeface="Times New Roman" panose="02020603050405020304"/>
              </a:rPr>
              <a:t>2.</a:t>
            </a:r>
            <a:r>
              <a:rPr sz="2100" b="1" kern="0" dirty="0">
                <a:solidFill>
                  <a:srgbClr val="FF0000"/>
                </a:solidFill>
                <a:latin typeface="Times New Roman" panose="02020603050405020304"/>
                <a:ea typeface="微软雅黑" panose="020B0503020204020204" pitchFamily="34" charset="-122"/>
                <a:sym typeface="Times New Roman" panose="02020603050405020304"/>
              </a:rPr>
              <a:t>全部社会生活在本质上是实践的</a:t>
            </a:r>
            <a:r>
              <a:rPr lang="en-US" altLang="zh-CN" sz="2100" b="1" kern="0" dirty="0">
                <a:solidFill>
                  <a:srgbClr val="FF0000"/>
                </a:solidFill>
                <a:latin typeface="Times New Roman" panose="02020603050405020304"/>
                <a:ea typeface="微软雅黑" panose="020B0503020204020204" pitchFamily="34" charset="-122"/>
                <a:sym typeface="Times New Roman" panose="02020603050405020304"/>
              </a:rPr>
              <a:t>P58</a:t>
            </a:r>
            <a:endParaRPr lang="en-US" altLang="zh-CN" sz="2100" b="1" kern="0" dirty="0">
              <a:solidFill>
                <a:srgbClr val="FF0000"/>
              </a:solidFill>
              <a:latin typeface="Times New Roman" panose="02020603050405020304"/>
              <a:ea typeface="微软雅黑" panose="020B0503020204020204" pitchFamily="34" charset="-122"/>
              <a:sym typeface="Times New Roman" panose="02020603050405020304"/>
            </a:endParaRPr>
          </a:p>
        </p:txBody>
      </p:sp>
      <p:sp>
        <p:nvSpPr>
          <p:cNvPr id="12295" name="文本框 3"/>
          <p:cNvSpPr/>
          <p:nvPr/>
        </p:nvSpPr>
        <p:spPr>
          <a:xfrm>
            <a:off x="244079" y="2214563"/>
            <a:ext cx="8399859" cy="714375"/>
          </a:xfrm>
          <a:prstGeom prst="rect">
            <a:avLst/>
          </a:prstGeom>
          <a:noFill/>
          <a:ln>
            <a:noFill/>
            <a:miter lim="800000"/>
          </a:ln>
        </p:spPr>
        <p:txBody>
          <a:bodyPr lIns="68540" tIns="34289" rIns="68540"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sz="2100" b="1" kern="0" dirty="0">
                <a:solidFill>
                  <a:prstClr val="black"/>
                </a:solidFill>
                <a:latin typeface="Times New Roman" panose="02020603050405020304"/>
                <a:ea typeface="微软雅黑" panose="020B0503020204020204" pitchFamily="34" charset="-122"/>
                <a:sym typeface="Times New Roman" panose="02020603050405020304"/>
              </a:rPr>
              <a:t>①人类历史是由人的</a:t>
            </a:r>
            <a:r>
              <a:rPr sz="2100" b="1" kern="0" dirty="0">
                <a:solidFill>
                  <a:srgbClr val="FF0000"/>
                </a:solidFill>
                <a:latin typeface="Times New Roman" panose="02020603050405020304"/>
                <a:ea typeface="微软雅黑" panose="020B0503020204020204" pitchFamily="34" charset="-122"/>
                <a:sym typeface="Times New Roman" panose="02020603050405020304"/>
              </a:rPr>
              <a:t>社会实践活动</a:t>
            </a:r>
            <a:r>
              <a:rPr sz="2100" b="1" kern="0" dirty="0">
                <a:solidFill>
                  <a:prstClr val="black"/>
                </a:solidFill>
                <a:latin typeface="Times New Roman" panose="02020603050405020304"/>
                <a:ea typeface="微软雅黑" panose="020B0503020204020204" pitchFamily="34" charset="-122"/>
                <a:sym typeface="Times New Roman" panose="02020603050405020304"/>
              </a:rPr>
              <a:t>构成的历史，研究人类历史的规律，也就是研究人的</a:t>
            </a:r>
            <a:r>
              <a:rPr sz="2100" b="1" kern="0" dirty="0">
                <a:solidFill>
                  <a:srgbClr val="FF0000"/>
                </a:solidFill>
                <a:latin typeface="Times New Roman" panose="02020603050405020304"/>
                <a:ea typeface="微软雅黑" panose="020B0503020204020204" pitchFamily="34" charset="-122"/>
                <a:sym typeface="Times New Roman" panose="02020603050405020304"/>
              </a:rPr>
              <a:t>社会实践活动的运动规律</a:t>
            </a:r>
            <a:r>
              <a:rPr sz="2100" b="1" kern="0" dirty="0">
                <a:solidFill>
                  <a:prstClr val="black"/>
                </a:solidFill>
                <a:latin typeface="Times New Roman" panose="02020603050405020304"/>
                <a:ea typeface="微软雅黑" panose="020B0503020204020204" pitchFamily="34" charset="-122"/>
                <a:sym typeface="Times New Roman" panose="02020603050405020304"/>
              </a:rPr>
              <a:t>。</a:t>
            </a:r>
            <a:endParaRPr sz="2100" b="1" kern="0" dirty="0">
              <a:solidFill>
                <a:prstClr val="black"/>
              </a:solidFill>
              <a:latin typeface="Times New Roman" panose="02020603050405020304"/>
              <a:ea typeface="微软雅黑" panose="020B0503020204020204" pitchFamily="34" charset="-122"/>
              <a:sym typeface="Times New Roman" panose="02020603050405020304"/>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7"/>
          <p:cNvSpPr/>
          <p:nvPr/>
        </p:nvSpPr>
        <p:spPr>
          <a:xfrm>
            <a:off x="640204" y="606055"/>
            <a:ext cx="4283384" cy="415499"/>
          </a:xfrm>
          <a:prstGeom prst="rect">
            <a:avLst/>
          </a:prstGeom>
          <a:noFill/>
          <a:ln>
            <a:noFill/>
            <a:miter lim="800000"/>
          </a:ln>
        </p:spPr>
        <p:txBody>
          <a:bodyPr wrap="none" lIns="45693" tIns="22859" rIns="45693" bIns="2285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defTabSz="1087755" eaLnBrk="1" hangingPunct="1"/>
            <a:r>
              <a:rPr lang="en-US" altLang="zh-CN" sz="2400" b="1" kern="0">
                <a:solidFill>
                  <a:srgbClr val="C00000"/>
                </a:solidFill>
                <a:latin typeface="Times New Roman" panose="02020603050405020304"/>
                <a:ea typeface="微软雅黑" panose="020B0503020204020204" pitchFamily="34" charset="-122"/>
                <a:sym typeface="Times New Roman" panose="02020603050405020304"/>
              </a:rPr>
              <a:t>1</a:t>
            </a:r>
            <a:r>
              <a:rPr sz="2400" b="1" kern="0">
                <a:solidFill>
                  <a:srgbClr val="C00000"/>
                </a:solidFill>
                <a:latin typeface="Times New Roman" panose="02020603050405020304"/>
                <a:ea typeface="微软雅黑" panose="020B0503020204020204" pitchFamily="34" charset="-122"/>
                <a:sym typeface="Times New Roman" panose="02020603050405020304"/>
              </a:rPr>
              <a:t>、</a:t>
            </a:r>
            <a:r>
              <a:rPr sz="2400" kern="0">
                <a:solidFill>
                  <a:srgbClr val="CA060C"/>
                </a:solidFill>
                <a:latin typeface="Times New Roman" panose="02020603050405020304"/>
                <a:ea typeface="微软雅黑" panose="020B0503020204020204" pitchFamily="34" charset="-122"/>
                <a:sym typeface="Times New Roman" panose="02020603050405020304"/>
              </a:rPr>
              <a:t>社会生活在本质上是实践的</a:t>
            </a:r>
            <a:endParaRPr sz="2400" kern="0">
              <a:solidFill>
                <a:srgbClr val="CA060C"/>
              </a:solidFill>
              <a:latin typeface="Times New Roman" panose="02020603050405020304"/>
              <a:ea typeface="微软雅黑" panose="020B0503020204020204" pitchFamily="34" charset="-122"/>
              <a:sym typeface="Times New Roman" panose="02020603050405020304"/>
            </a:endParaRPr>
          </a:p>
        </p:txBody>
      </p:sp>
      <p:cxnSp>
        <p:nvCxnSpPr>
          <p:cNvPr id="13315" name="直接连接符 2"/>
          <p:cNvCxnSpPr/>
          <p:nvPr/>
        </p:nvCxnSpPr>
        <p:spPr>
          <a:xfrm>
            <a:off x="60750" y="1104900"/>
            <a:ext cx="8349853" cy="0"/>
          </a:xfrm>
          <a:prstGeom prst="line">
            <a:avLst/>
          </a:prstGeom>
          <a:noFill/>
          <a:ln w="19050">
            <a:solidFill>
              <a:srgbClr val="C00000"/>
            </a:solidFill>
            <a:miter lim="800000"/>
          </a:ln>
        </p:spPr>
      </p:cxnSp>
      <p:grpSp>
        <p:nvGrpSpPr>
          <p:cNvPr id="13316" name="组合 3"/>
          <p:cNvGrpSpPr/>
          <p:nvPr/>
        </p:nvGrpSpPr>
        <p:grpSpPr>
          <a:xfrm>
            <a:off x="60723" y="402443"/>
            <a:ext cx="616744" cy="702469"/>
            <a:chOff x="1" y="-242368"/>
            <a:chExt cx="821266" cy="936635"/>
          </a:xfrm>
        </p:grpSpPr>
        <p:sp>
          <p:nvSpPr>
            <p:cNvPr id="13322" name="矩形 4"/>
            <p:cNvSpPr/>
            <p:nvPr/>
          </p:nvSpPr>
          <p:spPr>
            <a:xfrm>
              <a:off x="1" y="-242368"/>
              <a:ext cx="821266" cy="936635"/>
            </a:xfrm>
            <a:prstGeom prst="rect">
              <a:avLst/>
            </a:prstGeom>
            <a:ln>
              <a:noFill/>
            </a:ln>
          </p:spPr>
          <p:style>
            <a:lnRef idx="2">
              <a:srgbClr val="C00000">
                <a:shade val="50000"/>
              </a:srgbClr>
            </a:lnRef>
            <a:fillRef idx="1">
              <a:srgbClr val="C00000"/>
            </a:fillRef>
            <a:effectRef idx="0">
              <a:srgbClr val="C00000"/>
            </a:effectRef>
            <a:fontRef idx="minor">
              <a:sysClr val="window" lastClr="FFFFFF"/>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endParaRPr lang="en-US" kern="0">
                <a:solidFill>
                  <a:srgbClr val="FFFFFF"/>
                </a:solidFill>
                <a:latin typeface="Times New Roman" panose="02020603050405020304"/>
                <a:ea typeface="微软雅黑" panose="020B0503020204020204" pitchFamily="34" charset="-122"/>
                <a:sym typeface="Times New Roman" panose="02020603050405020304"/>
              </a:endParaRPr>
            </a:p>
          </p:txBody>
        </p:sp>
        <p:sp>
          <p:nvSpPr>
            <p:cNvPr id="13323" name="Freeform 43"/>
            <p:cNvSpPr/>
            <p:nvPr/>
          </p:nvSpPr>
          <p:spPr bwMode="auto">
            <a:xfrm>
              <a:off x="102463" y="-3375"/>
              <a:ext cx="689307" cy="620210"/>
            </a:xfrm>
            <a:custGeom>
              <a:avLst/>
              <a:gdLst/>
              <a:ahLst/>
              <a:cxnLst>
                <a:cxn ang="0">
                  <a:pos x="521690515" y="9420104"/>
                </a:cxn>
                <a:cxn ang="0">
                  <a:pos x="812212206" y="697098320"/>
                </a:cxn>
                <a:cxn ang="0">
                  <a:pos x="471708687" y="351689194"/>
                </a:cxn>
                <a:cxn ang="0">
                  <a:pos x="602912089" y="222946003"/>
                </a:cxn>
                <a:cxn ang="0">
                  <a:pos x="521690515" y="141303330"/>
                </a:cxn>
                <a:cxn ang="0">
                  <a:pos x="356124275" y="175845483"/>
                </a:cxn>
                <a:cxn ang="0">
                  <a:pos x="96840564" y="433331867"/>
                </a:cxn>
                <a:cxn ang="0">
                  <a:pos x="243662955" y="580915266"/>
                </a:cxn>
                <a:cxn ang="0">
                  <a:pos x="340503518" y="483572421"/>
                </a:cxn>
                <a:cxn ang="0">
                  <a:pos x="681008804" y="828983318"/>
                </a:cxn>
                <a:cxn ang="0">
                  <a:pos x="112459553" y="712798493"/>
                </a:cxn>
                <a:cxn ang="0">
                  <a:pos x="31239747" y="794441165"/>
                </a:cxn>
                <a:cxn ang="0">
                  <a:pos x="103088513" y="888643976"/>
                </a:cxn>
                <a:cxn ang="0">
                  <a:pos x="93717473" y="894924045"/>
                </a:cxn>
                <a:cxn ang="0">
                  <a:pos x="78096716" y="894924045"/>
                </a:cxn>
                <a:cxn ang="0">
                  <a:pos x="0" y="976566718"/>
                </a:cxn>
                <a:cxn ang="0">
                  <a:pos x="78096716" y="1055069355"/>
                </a:cxn>
                <a:cxn ang="0">
                  <a:pos x="162443148" y="976566718"/>
                </a:cxn>
                <a:cxn ang="0">
                  <a:pos x="159318290" y="960866545"/>
                </a:cxn>
                <a:cxn ang="0">
                  <a:pos x="171814188" y="948306406"/>
                </a:cxn>
                <a:cxn ang="0">
                  <a:pos x="812212206" y="957726510"/>
                </a:cxn>
                <a:cxn ang="0">
                  <a:pos x="909052769" y="1055069355"/>
                </a:cxn>
                <a:cxn ang="0">
                  <a:pos x="1040256171" y="926324392"/>
                </a:cxn>
                <a:cxn ang="0">
                  <a:pos x="943415607" y="828983318"/>
                </a:cxn>
                <a:cxn ang="0">
                  <a:pos x="521690515" y="9420104"/>
                </a:cxn>
              </a:cxnLst>
              <a:rect l="l" t="t"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rgbClr val="FFFFFF"/>
            </a:solidFill>
            <a:ln w="9525">
              <a:noFill/>
              <a:round/>
            </a:ln>
          </p:spPr>
          <p:txBody>
            <a:bodyPr/>
            <a:lstStyle/>
            <a:p>
              <a:pPr defTabSz="685165" eaLnBrk="0" fontAlgn="base" hangingPunct="0">
                <a:spcBef>
                  <a:spcPct val="0"/>
                </a:spcBef>
                <a:spcAft>
                  <a:spcPct val="0"/>
                </a:spcAft>
              </a:pPr>
              <a:endParaRPr lang="zh-CN" altLang="en-US" sz="1400" kern="0">
                <a:solidFill>
                  <a:prstClr val="black"/>
                </a:solidFill>
                <a:latin typeface="Times New Roman" panose="02020603050405020304"/>
                <a:ea typeface="微软雅黑" panose="020B0503020204020204" pitchFamily="34" charset="-122"/>
                <a:sym typeface="Times New Roman" panose="02020603050405020304"/>
              </a:endParaRPr>
            </a:p>
          </p:txBody>
        </p:sp>
      </p:grpSp>
      <p:pic>
        <p:nvPicPr>
          <p:cNvPr id="13317" name="图片 8"/>
          <p:cNvPicPr>
            <a:picLocks noChangeAspect="1"/>
          </p:cNvPicPr>
          <p:nvPr/>
        </p:nvPicPr>
        <p:blipFill>
          <a:blip r:embed="rId1" cstate="email"/>
          <a:stretch>
            <a:fillRect/>
          </a:stretch>
        </p:blipFill>
        <p:spPr>
          <a:xfrm>
            <a:off x="8095060" y="292895"/>
            <a:ext cx="689372" cy="782241"/>
          </a:xfrm>
          <a:prstGeom prst="rect">
            <a:avLst/>
          </a:prstGeom>
          <a:noFill/>
          <a:ln>
            <a:noFill/>
            <a:miter lim="800000"/>
            <a:headEnd/>
            <a:tailEnd/>
          </a:ln>
        </p:spPr>
      </p:pic>
      <p:sp>
        <p:nvSpPr>
          <p:cNvPr id="13318" name="文本框 6"/>
          <p:cNvSpPr/>
          <p:nvPr/>
        </p:nvSpPr>
        <p:spPr>
          <a:xfrm>
            <a:off x="230983" y="1162052"/>
            <a:ext cx="4730354" cy="390525"/>
          </a:xfrm>
          <a:prstGeom prst="rect">
            <a:avLst/>
          </a:prstGeom>
          <a:solidFill>
            <a:srgbClr val="FFFF00"/>
          </a:solidFill>
          <a:ln>
            <a:noFill/>
            <a:miter lim="800000"/>
          </a:ln>
        </p:spPr>
        <p:txBody>
          <a:bodyPr lIns="68540" tIns="34289" rIns="68540"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lang="en-US" altLang="zh-CN" sz="2100" b="1" kern="0" dirty="0">
                <a:solidFill>
                  <a:srgbClr val="FF0000"/>
                </a:solidFill>
                <a:latin typeface="Times New Roman" panose="02020603050405020304"/>
                <a:ea typeface="微软雅黑" panose="020B0503020204020204" pitchFamily="34" charset="-122"/>
                <a:sym typeface="Times New Roman" panose="02020603050405020304"/>
              </a:rPr>
              <a:t>2.</a:t>
            </a:r>
            <a:r>
              <a:rPr sz="2100" b="1" kern="0" dirty="0">
                <a:solidFill>
                  <a:srgbClr val="FF0000"/>
                </a:solidFill>
                <a:latin typeface="Times New Roman" panose="02020603050405020304"/>
                <a:ea typeface="微软雅黑" panose="020B0503020204020204" pitchFamily="34" charset="-122"/>
                <a:sym typeface="Times New Roman" panose="02020603050405020304"/>
              </a:rPr>
              <a:t>全部社会生活在本质上是实践的</a:t>
            </a:r>
            <a:r>
              <a:rPr lang="en-US" altLang="zh-CN" sz="2100" b="1" kern="0" dirty="0">
                <a:solidFill>
                  <a:srgbClr val="FF0000"/>
                </a:solidFill>
                <a:latin typeface="Times New Roman" panose="02020603050405020304"/>
                <a:ea typeface="微软雅黑" panose="020B0503020204020204" pitchFamily="34" charset="-122"/>
                <a:sym typeface="Times New Roman" panose="02020603050405020304"/>
              </a:rPr>
              <a:t>P58</a:t>
            </a:r>
            <a:endParaRPr lang="en-US" altLang="zh-CN" sz="2100" b="1" kern="0" dirty="0">
              <a:solidFill>
                <a:srgbClr val="FF0000"/>
              </a:solidFill>
              <a:latin typeface="Times New Roman" panose="02020603050405020304"/>
              <a:ea typeface="微软雅黑" panose="020B0503020204020204" pitchFamily="34" charset="-122"/>
              <a:sym typeface="Times New Roman" panose="02020603050405020304"/>
            </a:endParaRPr>
          </a:p>
        </p:txBody>
      </p:sp>
      <p:sp>
        <p:nvSpPr>
          <p:cNvPr id="13319" name="文本框 12"/>
          <p:cNvSpPr/>
          <p:nvPr/>
        </p:nvSpPr>
        <p:spPr>
          <a:xfrm>
            <a:off x="278606" y="1745456"/>
            <a:ext cx="8801100" cy="1914525"/>
          </a:xfrm>
          <a:prstGeom prst="rect">
            <a:avLst/>
          </a:prstGeom>
          <a:noFill/>
          <a:ln>
            <a:noFill/>
            <a:miter lim="800000"/>
          </a:ln>
        </p:spPr>
        <p:txBody>
          <a:bodyPr lIns="68540" tIns="34289" rIns="68540"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sz="2400" b="1" kern="0" dirty="0">
                <a:solidFill>
                  <a:srgbClr val="00B0F0"/>
                </a:solidFill>
                <a:latin typeface="Times New Roman" panose="02020603050405020304"/>
                <a:ea typeface="微软雅黑" panose="020B0503020204020204" pitchFamily="34" charset="-122"/>
                <a:sym typeface="Times New Roman" panose="02020603050405020304"/>
              </a:rPr>
              <a:t>经济领域：</a:t>
            </a:r>
            <a:r>
              <a:rPr sz="2400" b="1" kern="0" dirty="0">
                <a:solidFill>
                  <a:prstClr val="black"/>
                </a:solidFill>
                <a:latin typeface="Times New Roman" panose="02020603050405020304"/>
                <a:ea typeface="微软雅黑" panose="020B0503020204020204" pitchFamily="34" charset="-122"/>
                <a:sym typeface="Times New Roman" panose="02020603050405020304"/>
              </a:rPr>
              <a:t>人类进行物质生产的</a:t>
            </a:r>
            <a:r>
              <a:rPr sz="2400" b="1" kern="0" dirty="0">
                <a:solidFill>
                  <a:srgbClr val="00B0F0"/>
                </a:solidFill>
                <a:latin typeface="Times New Roman" panose="02020603050405020304"/>
                <a:ea typeface="微软雅黑" panose="020B0503020204020204" pitchFamily="34" charset="-122"/>
                <a:sym typeface="Times New Roman" panose="02020603050405020304"/>
              </a:rPr>
              <a:t>实践</a:t>
            </a:r>
            <a:r>
              <a:rPr sz="2400" b="1" kern="0" dirty="0">
                <a:solidFill>
                  <a:prstClr val="black"/>
                </a:solidFill>
                <a:latin typeface="Times New Roman" panose="02020603050405020304"/>
                <a:ea typeface="微软雅黑" panose="020B0503020204020204" pitchFamily="34" charset="-122"/>
                <a:sym typeface="Times New Roman" panose="02020603050405020304"/>
              </a:rPr>
              <a:t>构成的社会生活的经济领域。</a:t>
            </a:r>
            <a:endParaRPr sz="2400" b="1" kern="0" dirty="0">
              <a:solidFill>
                <a:srgbClr val="000000"/>
              </a:solidFill>
              <a:latin typeface="Times New Roman" panose="02020603050405020304"/>
              <a:ea typeface="微软雅黑" panose="020B0503020204020204" pitchFamily="34" charset="-122"/>
              <a:sym typeface="Times New Roman" panose="02020603050405020304"/>
            </a:endParaRPr>
          </a:p>
          <a:p>
            <a:pPr eaLnBrk="1" hangingPunct="1"/>
            <a:r>
              <a:rPr sz="2400" b="1" kern="0" dirty="0">
                <a:solidFill>
                  <a:srgbClr val="00B0F0"/>
                </a:solidFill>
                <a:latin typeface="Times New Roman" panose="02020603050405020304"/>
                <a:ea typeface="微软雅黑" panose="020B0503020204020204" pitchFamily="34" charset="-122"/>
                <a:sym typeface="Times New Roman" panose="02020603050405020304"/>
              </a:rPr>
              <a:t>政治领域：</a:t>
            </a:r>
            <a:r>
              <a:rPr sz="2400" b="1" kern="0" dirty="0">
                <a:solidFill>
                  <a:prstClr val="black"/>
                </a:solidFill>
                <a:latin typeface="Times New Roman" panose="02020603050405020304"/>
                <a:ea typeface="微软雅黑" panose="020B0503020204020204" pitchFamily="34" charset="-122"/>
                <a:sym typeface="Times New Roman" panose="02020603050405020304"/>
              </a:rPr>
              <a:t>人类调整、改革社会关系的</a:t>
            </a:r>
            <a:r>
              <a:rPr sz="2400" b="1" kern="0" dirty="0">
                <a:solidFill>
                  <a:srgbClr val="00B0F0"/>
                </a:solidFill>
                <a:latin typeface="Times New Roman" panose="02020603050405020304"/>
                <a:ea typeface="微软雅黑" panose="020B0503020204020204" pitchFamily="34" charset="-122"/>
                <a:sym typeface="Times New Roman" panose="02020603050405020304"/>
              </a:rPr>
              <a:t>实践</a:t>
            </a:r>
            <a:r>
              <a:rPr sz="2400" b="1" kern="0" dirty="0">
                <a:solidFill>
                  <a:prstClr val="black"/>
                </a:solidFill>
                <a:latin typeface="Times New Roman" panose="02020603050405020304"/>
                <a:ea typeface="微软雅黑" panose="020B0503020204020204" pitchFamily="34" charset="-122"/>
                <a:sym typeface="Times New Roman" panose="02020603050405020304"/>
              </a:rPr>
              <a:t>构成了社会生活的政治领域。</a:t>
            </a:r>
            <a:endParaRPr sz="2400" b="1" kern="0" dirty="0">
              <a:solidFill>
                <a:srgbClr val="000000"/>
              </a:solidFill>
              <a:latin typeface="Times New Roman" panose="02020603050405020304"/>
              <a:ea typeface="微软雅黑" panose="020B0503020204020204" pitchFamily="34" charset="-122"/>
              <a:sym typeface="Times New Roman" panose="02020603050405020304"/>
            </a:endParaRPr>
          </a:p>
          <a:p>
            <a:pPr eaLnBrk="1" hangingPunct="1"/>
            <a:r>
              <a:rPr sz="2400" b="1" kern="0" dirty="0">
                <a:solidFill>
                  <a:srgbClr val="00B0F0"/>
                </a:solidFill>
                <a:latin typeface="Times New Roman" panose="02020603050405020304"/>
                <a:ea typeface="微软雅黑" panose="020B0503020204020204" pitchFamily="34" charset="-122"/>
                <a:sym typeface="Times New Roman" panose="02020603050405020304"/>
              </a:rPr>
              <a:t>精神文化领域：</a:t>
            </a:r>
            <a:r>
              <a:rPr sz="2400" b="1" kern="0" dirty="0">
                <a:solidFill>
                  <a:prstClr val="black"/>
                </a:solidFill>
                <a:latin typeface="Times New Roman" panose="02020603050405020304"/>
                <a:ea typeface="微软雅黑" panose="020B0503020204020204" pitchFamily="34" charset="-122"/>
                <a:sym typeface="Times New Roman" panose="02020603050405020304"/>
              </a:rPr>
              <a:t>人类创造科学文化的</a:t>
            </a:r>
            <a:r>
              <a:rPr sz="2400" b="1" kern="0" dirty="0">
                <a:solidFill>
                  <a:srgbClr val="00B0F0"/>
                </a:solidFill>
                <a:latin typeface="Times New Roman" panose="02020603050405020304"/>
                <a:ea typeface="微软雅黑" panose="020B0503020204020204" pitchFamily="34" charset="-122"/>
                <a:sym typeface="Times New Roman" panose="02020603050405020304"/>
              </a:rPr>
              <a:t>实践</a:t>
            </a:r>
            <a:r>
              <a:rPr sz="2400" b="1" kern="0" dirty="0">
                <a:solidFill>
                  <a:prstClr val="black"/>
                </a:solidFill>
                <a:latin typeface="Times New Roman" panose="02020603050405020304"/>
                <a:ea typeface="微软雅黑" panose="020B0503020204020204" pitchFamily="34" charset="-122"/>
                <a:sym typeface="Times New Roman" panose="02020603050405020304"/>
              </a:rPr>
              <a:t>构成了社会生活的文化领域。</a:t>
            </a:r>
            <a:endParaRPr sz="2400" b="1" kern="0" dirty="0">
              <a:solidFill>
                <a:srgbClr val="000000"/>
              </a:solidFill>
              <a:latin typeface="Times New Roman" panose="02020603050405020304"/>
              <a:ea typeface="微软雅黑" panose="020B0503020204020204" pitchFamily="34" charset="-122"/>
              <a:sym typeface="Times New Roman" panose="02020603050405020304"/>
            </a:endParaRPr>
          </a:p>
        </p:txBody>
      </p:sp>
      <p:sp>
        <p:nvSpPr>
          <p:cNvPr id="13320" name="文本框 13"/>
          <p:cNvSpPr/>
          <p:nvPr/>
        </p:nvSpPr>
        <p:spPr>
          <a:xfrm>
            <a:off x="230981" y="3659981"/>
            <a:ext cx="8458200" cy="1314450"/>
          </a:xfrm>
          <a:prstGeom prst="rect">
            <a:avLst/>
          </a:prstGeom>
          <a:solidFill>
            <a:srgbClr val="BDE8B9"/>
          </a:solidFill>
          <a:ln>
            <a:noFill/>
            <a:miter lim="800000"/>
          </a:ln>
        </p:spPr>
        <p:txBody>
          <a:bodyPr lIns="68540" tIns="34289" rIns="68540"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sz="2700" b="1" kern="0" dirty="0">
                <a:solidFill>
                  <a:srgbClr val="000000"/>
                </a:solidFill>
                <a:latin typeface="Times New Roman" panose="02020603050405020304"/>
                <a:ea typeface="微软雅黑" panose="020B0503020204020204" pitchFamily="34" charset="-122"/>
                <a:sym typeface="Times New Roman" panose="02020603050405020304"/>
              </a:rPr>
              <a:t>②全部社会生活在</a:t>
            </a:r>
            <a:r>
              <a:rPr sz="2700" b="1" kern="0" dirty="0">
                <a:solidFill>
                  <a:srgbClr val="FF0000"/>
                </a:solidFill>
                <a:latin typeface="Times New Roman" panose="02020603050405020304"/>
                <a:ea typeface="微软雅黑" panose="020B0503020204020204" pitchFamily="34" charset="-122"/>
                <a:sym typeface="Times New Roman" panose="02020603050405020304"/>
              </a:rPr>
              <a:t>本质上是实践的</a:t>
            </a:r>
            <a:r>
              <a:rPr sz="2700" b="1" kern="0" dirty="0">
                <a:solidFill>
                  <a:srgbClr val="000000"/>
                </a:solidFill>
                <a:latin typeface="Times New Roman" panose="02020603050405020304"/>
                <a:ea typeface="微软雅黑" panose="020B0503020204020204" pitchFamily="34" charset="-122"/>
                <a:sym typeface="Times New Roman" panose="02020603050405020304"/>
              </a:rPr>
              <a:t>，实践</a:t>
            </a:r>
            <a:r>
              <a:rPr sz="2700" b="1" kern="0" dirty="0">
                <a:solidFill>
                  <a:srgbClr val="FF0000"/>
                </a:solidFill>
                <a:latin typeface="Times New Roman" panose="02020603050405020304"/>
                <a:ea typeface="微软雅黑" panose="020B0503020204020204" pitchFamily="34" charset="-122"/>
                <a:sym typeface="Times New Roman" panose="02020603050405020304"/>
              </a:rPr>
              <a:t>生成</a:t>
            </a:r>
            <a:r>
              <a:rPr sz="2700" b="1" kern="0" dirty="0">
                <a:solidFill>
                  <a:srgbClr val="000000"/>
                </a:solidFill>
                <a:latin typeface="Times New Roman" panose="02020603050405020304"/>
                <a:ea typeface="微软雅黑" panose="020B0503020204020204" pitchFamily="34" charset="-122"/>
                <a:sym typeface="Times New Roman" panose="02020603050405020304"/>
              </a:rPr>
              <a:t>了</a:t>
            </a:r>
            <a:r>
              <a:rPr sz="2700" b="1" kern="0" dirty="0">
                <a:solidFill>
                  <a:srgbClr val="FF0000"/>
                </a:solidFill>
                <a:latin typeface="Times New Roman" panose="02020603050405020304"/>
                <a:ea typeface="微软雅黑" panose="020B0503020204020204" pitchFamily="34" charset="-122"/>
                <a:sym typeface="Times New Roman" panose="02020603050405020304"/>
              </a:rPr>
              <a:t>社会生活的全部领域</a:t>
            </a:r>
            <a:r>
              <a:rPr sz="2700" b="1" kern="0" dirty="0">
                <a:solidFill>
                  <a:srgbClr val="000000"/>
                </a:solidFill>
                <a:latin typeface="Times New Roman" panose="02020603050405020304"/>
                <a:ea typeface="微软雅黑" panose="020B0503020204020204" pitchFamily="34" charset="-122"/>
                <a:sym typeface="Times New Roman" panose="02020603050405020304"/>
              </a:rPr>
              <a:t>，</a:t>
            </a:r>
            <a:r>
              <a:rPr sz="2700" b="1" kern="0" dirty="0">
                <a:solidFill>
                  <a:srgbClr val="FF0000"/>
                </a:solidFill>
                <a:latin typeface="Times New Roman" panose="02020603050405020304"/>
                <a:ea typeface="微软雅黑" panose="020B0503020204020204" pitchFamily="34" charset="-122"/>
                <a:sym typeface="Times New Roman" panose="02020603050405020304"/>
              </a:rPr>
              <a:t>形成</a:t>
            </a:r>
            <a:r>
              <a:rPr sz="2700" b="1" kern="0" dirty="0">
                <a:solidFill>
                  <a:srgbClr val="000000"/>
                </a:solidFill>
                <a:latin typeface="Times New Roman" panose="02020603050405020304"/>
                <a:ea typeface="微软雅黑" panose="020B0503020204020204" pitchFamily="34" charset="-122"/>
                <a:sym typeface="Times New Roman" panose="02020603050405020304"/>
              </a:rPr>
              <a:t>了全部社会关系，</a:t>
            </a:r>
            <a:r>
              <a:rPr sz="2700" b="1" kern="0" dirty="0">
                <a:solidFill>
                  <a:srgbClr val="FF0000"/>
                </a:solidFill>
                <a:latin typeface="Times New Roman" panose="02020603050405020304"/>
                <a:ea typeface="微软雅黑" panose="020B0503020204020204" pitchFamily="34" charset="-122"/>
                <a:sym typeface="Times New Roman" panose="02020603050405020304"/>
              </a:rPr>
              <a:t>推动</a:t>
            </a:r>
            <a:r>
              <a:rPr sz="2700" b="1" kern="0" dirty="0">
                <a:solidFill>
                  <a:srgbClr val="000000"/>
                </a:solidFill>
                <a:latin typeface="Times New Roman" panose="02020603050405020304"/>
                <a:ea typeface="微软雅黑" panose="020B0503020204020204" pitchFamily="34" charset="-122"/>
                <a:sym typeface="Times New Roman" panose="02020603050405020304"/>
              </a:rPr>
              <a:t>着人类社会的发展。</a:t>
            </a:r>
            <a:endParaRPr sz="2700" b="1" kern="0" dirty="0">
              <a:solidFill>
                <a:srgbClr val="000000"/>
              </a:solidFill>
              <a:latin typeface="Times New Roman" panose="02020603050405020304"/>
              <a:ea typeface="微软雅黑" panose="020B0503020204020204" pitchFamily="34" charset="-122"/>
              <a:sym typeface="Times New Roman" panose="02020603050405020304"/>
            </a:endParaRPr>
          </a:p>
        </p:txBody>
      </p:sp>
      <p:sp>
        <p:nvSpPr>
          <p:cNvPr id="13321" name="五角星 1"/>
          <p:cNvSpPr/>
          <p:nvPr/>
        </p:nvSpPr>
        <p:spPr>
          <a:xfrm>
            <a:off x="2676526" y="4467226"/>
            <a:ext cx="776288" cy="507206"/>
          </a:xfrm>
          <a:prstGeom prst="star5">
            <a:avLst/>
          </a:prstGeom>
          <a:solidFill>
            <a:srgbClr val="FF0000"/>
          </a:solidFill>
        </p:spPr>
        <p:style>
          <a:lnRef idx="2">
            <a:srgbClr val="4472C4">
              <a:shade val="50000"/>
            </a:srgbClr>
          </a:lnRef>
          <a:fillRef idx="1">
            <a:srgbClr val="4472C4"/>
          </a:fillRef>
          <a:effectRef idx="0">
            <a:srgbClr val="4472C4"/>
          </a:effectRef>
          <a:fontRef idx="minor">
            <a:srgbClr val="FFFFFF"/>
          </a:fontRef>
        </p:style>
        <p:txBody>
          <a:bodyPr lIns="68540" tIns="34289" rIns="68540" bIns="34289" anchor="ctr"/>
          <a:lstStyle/>
          <a:p>
            <a:pPr algn="ctr" defTabSz="685165" fontAlgn="base">
              <a:spcBef>
                <a:spcPct val="0"/>
              </a:spcBef>
              <a:spcAft>
                <a:spcPct val="0"/>
              </a:spcAft>
              <a:defRPr/>
            </a:pPr>
            <a:endParaRPr lang="zh-CN" altLang="en-US" sz="1400" noProof="1">
              <a:latin typeface="Times New Roman" panose="02020603050405020304"/>
              <a:ea typeface="微软雅黑" panose="020B0503020204020204" pitchFamily="34" charset="-122"/>
              <a:sym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 calcmode="lin" valueType="num">
                                      <p:cBhvr>
                                        <p:cTn id="7" dur="500" fill="hold"/>
                                        <p:tgtEl>
                                          <p:spTgt spid="13320"/>
                                        </p:tgtEl>
                                        <p:attrNameLst>
                                          <p:attrName>ppt_x</p:attrName>
                                        </p:attrNameLst>
                                      </p:cBhvr>
                                      <p:tavLst>
                                        <p:tav tm="0">
                                          <p:val>
                                            <p:strVal val="#ppt_x"/>
                                          </p:val>
                                        </p:tav>
                                        <p:tav tm="100000">
                                          <p:val>
                                            <p:strVal val="#ppt_x"/>
                                          </p:val>
                                        </p:tav>
                                      </p:tavLst>
                                    </p:anim>
                                    <p:anim calcmode="lin" valueType="num">
                                      <p:cBhvr>
                                        <p:cTn id="8" dur="500" fill="hold"/>
                                        <p:tgtEl>
                                          <p:spTgt spid="133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3321"/>
                                        </p:tgtEl>
                                        <p:attrNameLst>
                                          <p:attrName>style.visibility</p:attrName>
                                        </p:attrNameLst>
                                      </p:cBhvr>
                                      <p:to>
                                        <p:strVal val="visible"/>
                                      </p:to>
                                    </p:set>
                                    <p:animEffect transition="in" filter="blinds(horizontal)">
                                      <p:cBhvr>
                                        <p:cTn id="13" dur="500" fill="hold"/>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3" descr="图片包含 船, 运输, 室内, 就坐已生成高可信度的说明"/>
          <p:cNvPicPr>
            <a:picLocks noChangeAspect="1"/>
          </p:cNvPicPr>
          <p:nvPr/>
        </p:nvPicPr>
        <p:blipFill>
          <a:blip r:embed="rId1" cstate="email"/>
          <a:stretch>
            <a:fillRect/>
          </a:stretch>
        </p:blipFill>
        <p:spPr>
          <a:xfrm>
            <a:off x="-90488" y="3659983"/>
            <a:ext cx="9234488" cy="1339454"/>
          </a:xfrm>
          <a:prstGeom prst="rect">
            <a:avLst/>
          </a:prstGeom>
          <a:noFill/>
          <a:ln>
            <a:noFill/>
            <a:miter lim="800000"/>
            <a:headEnd/>
            <a:tailEnd/>
          </a:ln>
        </p:spPr>
      </p:pic>
      <p:pic>
        <p:nvPicPr>
          <p:cNvPr id="14339" name="图片 4"/>
          <p:cNvPicPr>
            <a:picLocks noChangeAspect="1"/>
          </p:cNvPicPr>
          <p:nvPr/>
        </p:nvPicPr>
        <p:blipFill>
          <a:blip r:embed="rId2" cstate="email"/>
          <a:stretch>
            <a:fillRect/>
          </a:stretch>
        </p:blipFill>
        <p:spPr>
          <a:xfrm>
            <a:off x="0" y="-276225"/>
            <a:ext cx="2693194" cy="1291829"/>
          </a:xfrm>
          <a:prstGeom prst="rect">
            <a:avLst/>
          </a:prstGeom>
          <a:noFill/>
          <a:ln>
            <a:noFill/>
            <a:miter lim="800000"/>
            <a:headEnd/>
            <a:tailEnd/>
          </a:ln>
        </p:spPr>
      </p:pic>
      <p:grpSp>
        <p:nvGrpSpPr>
          <p:cNvPr id="14340" name="组合 9"/>
          <p:cNvGrpSpPr/>
          <p:nvPr/>
        </p:nvGrpSpPr>
        <p:grpSpPr>
          <a:xfrm>
            <a:off x="3851674" y="1015606"/>
            <a:ext cx="1078706" cy="1078706"/>
            <a:chOff x="4426031" y="1484243"/>
            <a:chExt cx="1438735" cy="1438735"/>
          </a:xfrm>
        </p:grpSpPr>
        <p:sp>
          <p:nvSpPr>
            <p:cNvPr id="14342" name="椭圆 6"/>
            <p:cNvSpPr/>
            <p:nvPr/>
          </p:nvSpPr>
          <p:spPr>
            <a:xfrm>
              <a:off x="4426031" y="1484243"/>
              <a:ext cx="1438735" cy="1438735"/>
            </a:xfrm>
            <a:prstGeom prst="ellipse">
              <a:avLst/>
            </a:prstGeom>
            <a:solidFill>
              <a:srgbClr val="CA060C">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endParaRPr lang="en-US" kern="0">
                <a:solidFill>
                  <a:srgbClr val="FFFFFF"/>
                </a:solidFill>
                <a:latin typeface="Times New Roman" panose="02020603050405020304"/>
                <a:ea typeface="微软雅黑" panose="020B0503020204020204" pitchFamily="34" charset="-122"/>
                <a:sym typeface="Times New Roman" panose="02020603050405020304"/>
              </a:endParaRPr>
            </a:p>
          </p:txBody>
        </p:sp>
        <p:sp>
          <p:nvSpPr>
            <p:cNvPr id="14343" name="椭圆 5"/>
            <p:cNvSpPr/>
            <p:nvPr/>
          </p:nvSpPr>
          <p:spPr>
            <a:xfrm>
              <a:off x="4734104" y="1785964"/>
              <a:ext cx="868640" cy="868640"/>
            </a:xfrm>
            <a:prstGeom prst="ellipse">
              <a:avLst/>
            </a:prstGeom>
            <a:solidFill>
              <a:srgbClr val="C61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r>
                <a:rPr lang="en-US" sz="3300" kern="0">
                  <a:solidFill>
                    <a:srgbClr val="FFFFFF"/>
                  </a:solidFill>
                  <a:latin typeface="Times New Roman" panose="02020603050405020304"/>
                  <a:ea typeface="微软雅黑" panose="020B0503020204020204" pitchFamily="34" charset="-122"/>
                  <a:sym typeface="Times New Roman" panose="02020603050405020304"/>
                </a:rPr>
                <a:t>贰</a:t>
              </a:r>
              <a:endParaRPr lang="en-US" sz="3300" kern="0">
                <a:solidFill>
                  <a:srgbClr val="FFFFFF"/>
                </a:solidFill>
                <a:latin typeface="Times New Roman" panose="02020603050405020304"/>
                <a:ea typeface="微软雅黑" panose="020B0503020204020204" pitchFamily="34" charset="-122"/>
                <a:sym typeface="Times New Roman" panose="02020603050405020304"/>
              </a:endParaRPr>
            </a:p>
          </p:txBody>
        </p:sp>
      </p:grpSp>
      <p:sp>
        <p:nvSpPr>
          <p:cNvPr id="14341" name="矩形: 圆角 12"/>
          <p:cNvSpPr/>
          <p:nvPr/>
        </p:nvSpPr>
        <p:spPr>
          <a:xfrm>
            <a:off x="919163" y="2414610"/>
            <a:ext cx="6743700" cy="606029"/>
          </a:xfrm>
          <a:prstGeom prst="roundRect">
            <a:avLst/>
          </a:prstGeom>
          <a:solidFill>
            <a:srgbClr val="C6181D"/>
          </a:solidFill>
          <a:ln>
            <a:noFill/>
          </a:ln>
        </p:spPr>
        <p:style>
          <a:lnRef idx="2">
            <a:schemeClr val="accent1">
              <a:shade val="50000"/>
            </a:schemeClr>
          </a:lnRef>
          <a:fillRef idx="1">
            <a:schemeClr val="accent1"/>
          </a:fillRef>
          <a:effectRef idx="0">
            <a:schemeClr val="accent1"/>
          </a:effectRef>
          <a:fontRef idx="minor">
            <a:schemeClr val="lt1"/>
          </a:fontRef>
        </p:style>
        <p:txBody>
          <a:bodyPr lIns="68540" tIns="34289" rIns="68540" bIns="34289"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eaLnBrk="1" hangingPunct="1"/>
            <a:r>
              <a:rPr lang="en-US" sz="2400" kern="0" dirty="0" err="1">
                <a:solidFill>
                  <a:prstClr val="white"/>
                </a:solidFill>
                <a:latin typeface="Times New Roman" panose="02020603050405020304"/>
                <a:ea typeface="微软雅黑" panose="020B0503020204020204" pitchFamily="34" charset="-122"/>
                <a:sym typeface="Times New Roman" panose="02020603050405020304"/>
              </a:rPr>
              <a:t>社会存在与社会意识</a:t>
            </a:r>
            <a:endParaRPr lang="en-US" sz="2400" kern="0" dirty="0">
              <a:solidFill>
                <a:prstClr val="white"/>
              </a:solidFill>
              <a:latin typeface="Times New Roman" panose="02020603050405020304"/>
              <a:ea typeface="微软雅黑" panose="020B0503020204020204" pitchFamily="34"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5000">
        <p:circle/>
      </p:transition>
    </mc:Choice>
    <mc:Fallback>
      <p:transition spd="slow" advClick="0"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00"/>
                                  </p:stCondLst>
                                  <p:childTnLst>
                                    <p:set>
                                      <p:cBhvr>
                                        <p:cTn id="6" dur="1" fill="hold">
                                          <p:stCondLst>
                                            <p:cond delay="0"/>
                                          </p:stCondLst>
                                        </p:cTn>
                                        <p:tgtEl>
                                          <p:spTgt spid="14339"/>
                                        </p:tgtEl>
                                        <p:attrNameLst>
                                          <p:attrName>style.visibility</p:attrName>
                                        </p:attrNameLst>
                                      </p:cBhvr>
                                      <p:to>
                                        <p:strVal val="visible"/>
                                      </p:to>
                                    </p:set>
                                    <p:animEffect transition="in" filter="wipe(left)">
                                      <p:cBhvr>
                                        <p:cTn id="7" dur="500" fill="hold"/>
                                        <p:tgtEl>
                                          <p:spTgt spid="14339"/>
                                        </p:tgtEl>
                                      </p:cBhvr>
                                    </p:animEffect>
                                  </p:childTnLst>
                                </p:cTn>
                              </p:par>
                            </p:childTnLst>
                          </p:cTn>
                        </p:par>
                        <p:par>
                          <p:cTn id="8" fill="hold">
                            <p:stCondLst>
                              <p:cond delay="700"/>
                            </p:stCondLst>
                            <p:childTnLst>
                              <p:par>
                                <p:cTn id="9" presetID="53" presetClass="entr" presetSubtype="16" fill="hold" nodeType="afterEffect">
                                  <p:stCondLst>
                                    <p:cond delay="0"/>
                                  </p:stCondLst>
                                  <p:childTnLst>
                                    <p:set>
                                      <p:cBhvr>
                                        <p:cTn id="10" dur="1" fill="hold">
                                          <p:stCondLst>
                                            <p:cond delay="0"/>
                                          </p:stCondLst>
                                        </p:cTn>
                                        <p:tgtEl>
                                          <p:spTgt spid="14340"/>
                                        </p:tgtEl>
                                        <p:attrNameLst>
                                          <p:attrName>style.visibility</p:attrName>
                                        </p:attrNameLst>
                                      </p:cBhvr>
                                      <p:to>
                                        <p:strVal val="visible"/>
                                      </p:to>
                                    </p:set>
                                    <p:anim calcmode="lin" valueType="num">
                                      <p:cBhvr>
                                        <p:cTn id="11" dur="500" fill="hold"/>
                                        <p:tgtEl>
                                          <p:spTgt spid="14340"/>
                                        </p:tgtEl>
                                        <p:attrNameLst>
                                          <p:attrName>ppt_w</p:attrName>
                                        </p:attrNameLst>
                                      </p:cBhvr>
                                      <p:tavLst>
                                        <p:tav tm="0">
                                          <p:val>
                                            <p:fltVal val="0"/>
                                          </p:val>
                                        </p:tav>
                                        <p:tav tm="100000">
                                          <p:val>
                                            <p:strVal val="#ppt_w"/>
                                          </p:val>
                                        </p:tav>
                                      </p:tavLst>
                                    </p:anim>
                                    <p:anim calcmode="lin" valueType="num">
                                      <p:cBhvr>
                                        <p:cTn id="12" dur="500" fill="hold"/>
                                        <p:tgtEl>
                                          <p:spTgt spid="14340"/>
                                        </p:tgtEl>
                                        <p:attrNameLst>
                                          <p:attrName>ppt_h</p:attrName>
                                        </p:attrNameLst>
                                      </p:cBhvr>
                                      <p:tavLst>
                                        <p:tav tm="0">
                                          <p:val>
                                            <p:fltVal val="0"/>
                                          </p:val>
                                        </p:tav>
                                        <p:tav tm="100000">
                                          <p:val>
                                            <p:strVal val="#ppt_h"/>
                                          </p:val>
                                        </p:tav>
                                      </p:tavLst>
                                    </p:anim>
                                    <p:animEffect transition="in" filter="fade">
                                      <p:cBhvr>
                                        <p:cTn id="13" dur="500" fill="hold"/>
                                        <p:tgtEl>
                                          <p:spTgt spid="1434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4341"/>
                                        </p:tgtEl>
                                        <p:attrNameLst>
                                          <p:attrName>style.visibility</p:attrName>
                                        </p:attrNameLst>
                                      </p:cBhvr>
                                      <p:to>
                                        <p:strVal val="visible"/>
                                      </p:to>
                                    </p:set>
                                    <p:anim calcmode="lin" valueType="num">
                                      <p:cBhvr>
                                        <p:cTn id="16" dur="500" fill="hold"/>
                                        <p:tgtEl>
                                          <p:spTgt spid="14341"/>
                                        </p:tgtEl>
                                        <p:attrNameLst>
                                          <p:attrName>ppt_w</p:attrName>
                                        </p:attrNameLst>
                                      </p:cBhvr>
                                      <p:tavLst>
                                        <p:tav tm="0">
                                          <p:val>
                                            <p:fltVal val="0"/>
                                          </p:val>
                                        </p:tav>
                                        <p:tav tm="100000">
                                          <p:val>
                                            <p:strVal val="#ppt_w"/>
                                          </p:val>
                                        </p:tav>
                                      </p:tavLst>
                                    </p:anim>
                                    <p:anim calcmode="lin" valueType="num">
                                      <p:cBhvr>
                                        <p:cTn id="17" dur="500" fill="hold"/>
                                        <p:tgtEl>
                                          <p:spTgt spid="14341"/>
                                        </p:tgtEl>
                                        <p:attrNameLst>
                                          <p:attrName>ppt_h</p:attrName>
                                        </p:attrNameLst>
                                      </p:cBhvr>
                                      <p:tavLst>
                                        <p:tav tm="0">
                                          <p:val>
                                            <p:fltVal val="0"/>
                                          </p:val>
                                        </p:tav>
                                        <p:tav tm="100000">
                                          <p:val>
                                            <p:strVal val="#ppt_h"/>
                                          </p:val>
                                        </p:tav>
                                      </p:tavLst>
                                    </p:anim>
                                    <p:animEffect transition="in" filter="fade">
                                      <p:cBhvr>
                                        <p:cTn id="18" dur="500" fill="hold"/>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206849"/>
          <p:cNvSpPr>
            <a:spLocks noTextEdit="1"/>
          </p:cNvSpPr>
          <p:nvPr/>
        </p:nvSpPr>
        <p:spPr>
          <a:xfrm>
            <a:off x="551260" y="704850"/>
            <a:ext cx="857250" cy="685800"/>
          </a:xfrm>
          <a:gradFill rotWithShape="1">
            <a:gsLst>
              <a:gs pos="0">
                <a:srgbClr val="FFE701"/>
              </a:gs>
              <a:gs pos="100000">
                <a:srgbClr val="FE3E02"/>
              </a:gs>
            </a:gsLst>
            <a:lin ang="5400000" scaled="1"/>
          </a:gradFill>
          <a:ln>
            <a:noFill/>
            <a:miter lim="800000"/>
          </a:ln>
          <a:scene3d>
            <a:camera prst="legacyPerspectiveFront">
              <a:rot lat="20519976" lon="1080000" rev="0"/>
            </a:camera>
            <a:lightRig rig="legacyHarsh2" dir="b"/>
          </a:scene3d>
          <a:sp3d extrusionH="430200" prstMaterial="legacyMatte">
            <a:bevelT w="13500" h="13500" prst="angle"/>
            <a:bevelB w="13500" h="13500" prst="angle"/>
            <a:extrusionClr>
              <a:srgbClr val="FF6600"/>
            </a:extrusionClr>
            <a:contourClr>
              <a:srgbClr val="000000"/>
            </a:contourClr>
          </a:sp3d>
        </p:spPr>
        <p:txBody>
          <a:bodyPr wrap="none" lIns="68543" tIns="34289" rIns="68543" bIns="34289" fromWordArt="1">
            <a:prstTxWarp prst="textCascadeUp">
              <a:avLst>
                <a:gd name="adj" fmla="val 44444"/>
              </a:avLst>
            </a:prstTxWarp>
            <a:noAutofit/>
          </a:bodyPr>
          <a:lstStyle/>
          <a:p>
            <a:pPr algn="ctr" defTabSz="685165" eaLnBrk="0" fontAlgn="base" hangingPunct="0">
              <a:spcBef>
                <a:spcPct val="0"/>
              </a:spcBef>
              <a:spcAft>
                <a:spcPct val="0"/>
              </a:spcAft>
            </a:pPr>
            <a:r>
              <a:rPr sz="2700" kern="10">
                <a:ln>
                  <a:solidFill>
                    <a:prstClr val="black"/>
                  </a:solidFill>
                </a:ln>
                <a:gradFill rotWithShape="1">
                  <a:gsLst>
                    <a:gs pos="0">
                      <a:srgbClr val="FFE701"/>
                    </a:gs>
                    <a:gs pos="100000">
                      <a:srgbClr val="FE3E02"/>
                    </a:gs>
                  </a:gsLst>
                  <a:lin ang="5400000" scaled="1"/>
                </a:gradFill>
                <a:latin typeface="Times New Roman" panose="02020603050405020304"/>
                <a:ea typeface="微软雅黑" panose="020B0503020204020204" pitchFamily="34" charset="-122"/>
                <a:sym typeface="Times New Roman" panose="02020603050405020304"/>
              </a:rPr>
              <a:t>回顾</a:t>
            </a:r>
            <a:endParaRPr sz="2700" kern="10">
              <a:ln>
                <a:solidFill>
                  <a:prstClr val="black"/>
                </a:solidFill>
              </a:ln>
              <a:gradFill rotWithShape="1">
                <a:gsLst>
                  <a:gs pos="0">
                    <a:srgbClr val="FFE701"/>
                  </a:gs>
                  <a:gs pos="100000">
                    <a:srgbClr val="FE3E02"/>
                  </a:gs>
                </a:gsLst>
                <a:lin ang="5400000" scaled="1"/>
              </a:gradFill>
              <a:latin typeface="Times New Roman" panose="02020603050405020304"/>
              <a:ea typeface="微软雅黑" panose="020B0503020204020204" pitchFamily="34" charset="-122"/>
              <a:sym typeface="Times New Roman" panose="02020603050405020304"/>
            </a:endParaRPr>
          </a:p>
        </p:txBody>
      </p:sp>
      <p:sp>
        <p:nvSpPr>
          <p:cNvPr id="15363" name="文本框 206850"/>
          <p:cNvSpPr txBox="1">
            <a:spLocks noChangeArrowheads="1"/>
          </p:cNvSpPr>
          <p:nvPr/>
        </p:nvSpPr>
        <p:spPr bwMode="auto">
          <a:xfrm>
            <a:off x="2837260" y="1023962"/>
            <a:ext cx="971550" cy="481013"/>
          </a:xfrm>
          <a:prstGeom prst="rect">
            <a:avLst/>
          </a:prstGeom>
        </p:spPr>
        <p:style>
          <a:lnRef idx="2">
            <a:schemeClr val="dk1"/>
          </a:lnRef>
          <a:fillRef idx="1">
            <a:schemeClr val="lt1"/>
          </a:fillRef>
          <a:effectRef idx="0">
            <a:schemeClr val="dk1"/>
          </a:effectRef>
          <a:fontRef idx="minor">
            <a:schemeClr val="dk1"/>
          </a:fontRef>
        </p:style>
        <p:txBody>
          <a:bodyPr lIns="68543" tIns="34289" rIns="68543"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57175" indent="-257175" eaLnBrk="1" hangingPunct="1">
              <a:spcBef>
                <a:spcPct val="50000"/>
              </a:spcBef>
            </a:pPr>
            <a:r>
              <a:rPr lang="en-US" sz="2700" b="1" kern="0">
                <a:solidFill>
                  <a:srgbClr val="000000"/>
                </a:solidFill>
                <a:latin typeface="Times New Roman" panose="02020603050405020304"/>
                <a:ea typeface="微软雅黑" panose="020B0503020204020204" pitchFamily="34" charset="-122"/>
                <a:sym typeface="Times New Roman" panose="02020603050405020304"/>
              </a:rPr>
              <a:t>物质</a:t>
            </a:r>
            <a:endParaRPr lang="en-US" sz="2700" b="1" kern="0">
              <a:solidFill>
                <a:srgbClr val="000000"/>
              </a:solidFill>
              <a:latin typeface="Times New Roman" panose="02020603050405020304"/>
              <a:ea typeface="微软雅黑" panose="020B0503020204020204" pitchFamily="34" charset="-122"/>
              <a:sym typeface="Times New Roman" panose="02020603050405020304"/>
            </a:endParaRPr>
          </a:p>
        </p:txBody>
      </p:sp>
      <p:sp>
        <p:nvSpPr>
          <p:cNvPr id="15364" name="文本框 206851"/>
          <p:cNvSpPr txBox="1">
            <a:spLocks noChangeArrowheads="1"/>
          </p:cNvSpPr>
          <p:nvPr/>
        </p:nvSpPr>
        <p:spPr bwMode="auto">
          <a:xfrm>
            <a:off x="5987679" y="978719"/>
            <a:ext cx="1007269" cy="484585"/>
          </a:xfrm>
          <a:prstGeom prst="rect">
            <a:avLst/>
          </a:prstGeom>
        </p:spPr>
        <p:style>
          <a:lnRef idx="2">
            <a:schemeClr val="dk1"/>
          </a:lnRef>
          <a:fillRef idx="1">
            <a:schemeClr val="lt1"/>
          </a:fillRef>
          <a:effectRef idx="0">
            <a:schemeClr val="dk1"/>
          </a:effectRef>
          <a:fontRef idx="minor">
            <a:schemeClr val="dk1"/>
          </a:fontRef>
        </p:style>
        <p:txBody>
          <a:bodyPr lIns="68543" tIns="34289" rIns="68543"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57175" indent="-257175" eaLnBrk="1" hangingPunct="1">
              <a:spcBef>
                <a:spcPct val="50000"/>
              </a:spcBef>
            </a:pPr>
            <a:r>
              <a:rPr lang="en-US" sz="2700" b="1" kern="0">
                <a:solidFill>
                  <a:srgbClr val="000000"/>
                </a:solidFill>
                <a:latin typeface="Times New Roman" panose="02020603050405020304"/>
                <a:ea typeface="微软雅黑" panose="020B0503020204020204" pitchFamily="34" charset="-122"/>
                <a:sym typeface="Times New Roman" panose="02020603050405020304"/>
              </a:rPr>
              <a:t>意识</a:t>
            </a:r>
            <a:endParaRPr lang="en-US" sz="2700" b="1" kern="0">
              <a:solidFill>
                <a:srgbClr val="000000"/>
              </a:solidFill>
              <a:latin typeface="Times New Roman" panose="02020603050405020304"/>
              <a:ea typeface="微软雅黑" panose="020B0503020204020204" pitchFamily="34" charset="-122"/>
              <a:sym typeface="Times New Roman" panose="02020603050405020304"/>
            </a:endParaRPr>
          </a:p>
        </p:txBody>
      </p:sp>
      <p:cxnSp>
        <p:nvCxnSpPr>
          <p:cNvPr id="15365" name="直接连接符 206852"/>
          <p:cNvCxnSpPr/>
          <p:nvPr/>
        </p:nvCxnSpPr>
        <p:spPr>
          <a:xfrm flipV="1">
            <a:off x="3808810" y="1227535"/>
            <a:ext cx="2114550" cy="0"/>
          </a:xfrm>
          <a:prstGeom prst="line">
            <a:avLst/>
          </a:prstGeom>
          <a:noFill/>
          <a:ln w="38100">
            <a:solidFill>
              <a:srgbClr val="993366"/>
            </a:solidFill>
            <a:bevel/>
            <a:tailEnd type="triangle"/>
          </a:ln>
        </p:spPr>
      </p:cxnSp>
      <p:cxnSp>
        <p:nvCxnSpPr>
          <p:cNvPr id="15366" name="直接连接符 206853"/>
          <p:cNvCxnSpPr/>
          <p:nvPr/>
        </p:nvCxnSpPr>
        <p:spPr>
          <a:xfrm flipH="1">
            <a:off x="3808810" y="1389460"/>
            <a:ext cx="2114550" cy="0"/>
          </a:xfrm>
          <a:prstGeom prst="line">
            <a:avLst/>
          </a:prstGeom>
          <a:noFill/>
          <a:ln w="38100">
            <a:solidFill>
              <a:srgbClr val="993366"/>
            </a:solidFill>
            <a:bevel/>
            <a:tailEnd type="triangle"/>
          </a:ln>
        </p:spPr>
      </p:cxnSp>
      <p:sp>
        <p:nvSpPr>
          <p:cNvPr id="15367" name="文本框 206854"/>
          <p:cNvSpPr/>
          <p:nvPr/>
        </p:nvSpPr>
        <p:spPr>
          <a:xfrm>
            <a:off x="4349354" y="869182"/>
            <a:ext cx="1143000" cy="389335"/>
          </a:xfrm>
          <a:prstGeom prst="rect">
            <a:avLst/>
          </a:prstGeom>
          <a:noFill/>
          <a:ln>
            <a:noFill/>
            <a:miter lim="800000"/>
          </a:ln>
        </p:spPr>
        <p:txBody>
          <a:bodyPr lIns="68543" tIns="34289" rIns="68543"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57175" indent="-257175" eaLnBrk="1" hangingPunct="1">
              <a:spcBef>
                <a:spcPct val="50000"/>
              </a:spcBef>
            </a:pPr>
            <a:r>
              <a:rPr sz="2100" b="1" kern="0">
                <a:solidFill>
                  <a:srgbClr val="000000"/>
                </a:solidFill>
                <a:latin typeface="Times New Roman" panose="02020603050405020304"/>
                <a:ea typeface="微软雅黑" panose="020B0503020204020204" pitchFamily="34" charset="-122"/>
                <a:sym typeface="Times New Roman" panose="02020603050405020304"/>
              </a:rPr>
              <a:t>决定</a:t>
            </a:r>
            <a:endParaRPr sz="2100" b="1" kern="0">
              <a:solidFill>
                <a:srgbClr val="000000"/>
              </a:solidFill>
              <a:latin typeface="Times New Roman" panose="02020603050405020304"/>
              <a:ea typeface="微软雅黑" panose="020B0503020204020204" pitchFamily="34" charset="-122"/>
              <a:sym typeface="Times New Roman" panose="02020603050405020304"/>
            </a:endParaRPr>
          </a:p>
        </p:txBody>
      </p:sp>
      <p:sp>
        <p:nvSpPr>
          <p:cNvPr id="15368" name="文本框 206855"/>
          <p:cNvSpPr/>
          <p:nvPr/>
        </p:nvSpPr>
        <p:spPr>
          <a:xfrm>
            <a:off x="4132660" y="1328739"/>
            <a:ext cx="1543050" cy="392906"/>
          </a:xfrm>
          <a:prstGeom prst="rect">
            <a:avLst/>
          </a:prstGeom>
          <a:noFill/>
          <a:ln>
            <a:noFill/>
            <a:miter lim="800000"/>
          </a:ln>
        </p:spPr>
        <p:txBody>
          <a:bodyPr lIns="68543" tIns="34289" rIns="68543"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57175" indent="-257175" eaLnBrk="1" hangingPunct="1">
              <a:spcBef>
                <a:spcPct val="50000"/>
              </a:spcBef>
            </a:pPr>
            <a:r>
              <a:rPr sz="2100" b="1" kern="0">
                <a:solidFill>
                  <a:srgbClr val="000000"/>
                </a:solidFill>
                <a:latin typeface="Times New Roman" panose="02020603050405020304"/>
                <a:ea typeface="微软雅黑" panose="020B0503020204020204" pitchFamily="34" charset="-122"/>
                <a:sym typeface="Times New Roman" panose="02020603050405020304"/>
              </a:rPr>
              <a:t>能动作用</a:t>
            </a:r>
            <a:endParaRPr sz="2100" b="1" kern="0">
              <a:solidFill>
                <a:srgbClr val="000000"/>
              </a:solidFill>
              <a:latin typeface="Times New Roman" panose="02020603050405020304"/>
              <a:ea typeface="微软雅黑" panose="020B0503020204020204" pitchFamily="34" charset="-122"/>
              <a:sym typeface="Times New Roman" panose="02020603050405020304"/>
            </a:endParaRPr>
          </a:p>
        </p:txBody>
      </p:sp>
      <p:sp>
        <p:nvSpPr>
          <p:cNvPr id="15369" name="文本框 206856"/>
          <p:cNvSpPr txBox="1">
            <a:spLocks noChangeArrowheads="1"/>
          </p:cNvSpPr>
          <p:nvPr/>
        </p:nvSpPr>
        <p:spPr bwMode="auto">
          <a:xfrm>
            <a:off x="2351485" y="486966"/>
            <a:ext cx="5372100" cy="438150"/>
          </a:xfrm>
          <a:prstGeom prst="rect">
            <a:avLst/>
          </a:prstGeom>
        </p:spPr>
        <p:style>
          <a:lnRef idx="2">
            <a:schemeClr val="dk1"/>
          </a:lnRef>
          <a:fillRef idx="1">
            <a:schemeClr val="lt1"/>
          </a:fillRef>
          <a:effectRef idx="0">
            <a:schemeClr val="dk1"/>
          </a:effectRef>
          <a:fontRef idx="minor">
            <a:schemeClr val="dk1"/>
          </a:fontRef>
        </p:style>
        <p:txBody>
          <a:bodyPr lIns="68543" tIns="34289" rIns="68543"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57175" indent="-257175" eaLnBrk="1" hangingPunct="1">
              <a:spcBef>
                <a:spcPct val="50000"/>
              </a:spcBef>
            </a:pPr>
            <a:r>
              <a:rPr lang="en-US" sz="2400" b="1" kern="0">
                <a:solidFill>
                  <a:prstClr val="black"/>
                </a:solidFill>
                <a:latin typeface="Times New Roman" panose="02020603050405020304"/>
                <a:ea typeface="微软雅黑" panose="020B0503020204020204" pitchFamily="34" charset="-122"/>
                <a:sym typeface="Times New Roman" panose="02020603050405020304"/>
              </a:rPr>
              <a:t>唯物论</a:t>
            </a:r>
            <a:r>
              <a:rPr lang="en-US" altLang="zh-CN" sz="2400" b="1" kern="0">
                <a:solidFill>
                  <a:srgbClr val="FF0000"/>
                </a:solidFill>
                <a:latin typeface="Times New Roman" panose="02020603050405020304"/>
                <a:ea typeface="微软雅黑" panose="020B0503020204020204" pitchFamily="34" charset="-122"/>
                <a:sym typeface="Times New Roman" panose="02020603050405020304"/>
              </a:rPr>
              <a:t>——</a:t>
            </a:r>
            <a:r>
              <a:rPr lang="en-US" sz="2400" b="1" kern="0">
                <a:solidFill>
                  <a:srgbClr val="FF0000"/>
                </a:solidFill>
                <a:latin typeface="Times New Roman" panose="02020603050405020304"/>
                <a:ea typeface="微软雅黑" panose="020B0503020204020204" pitchFamily="34" charset="-122"/>
                <a:sym typeface="Times New Roman" panose="02020603050405020304"/>
              </a:rPr>
              <a:t>物质与意识</a:t>
            </a:r>
            <a:r>
              <a:rPr lang="en-US" sz="2400" b="1" kern="0">
                <a:solidFill>
                  <a:prstClr val="black"/>
                </a:solidFill>
                <a:latin typeface="Times New Roman" panose="02020603050405020304"/>
                <a:ea typeface="微软雅黑" panose="020B0503020204020204" pitchFamily="34" charset="-122"/>
                <a:sym typeface="Times New Roman" panose="02020603050405020304"/>
              </a:rPr>
              <a:t>的辩证关系原理</a:t>
            </a:r>
            <a:endParaRPr lang="en-US" sz="2400" b="1" kern="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15370" name="下箭头 206857"/>
          <p:cNvSpPr/>
          <p:nvPr/>
        </p:nvSpPr>
        <p:spPr>
          <a:xfrm>
            <a:off x="4673204" y="1700213"/>
            <a:ext cx="161925" cy="619125"/>
          </a:xfrm>
          <a:prstGeom prst="downArrow">
            <a:avLst>
              <a:gd name="adj1" fmla="val 50000"/>
              <a:gd name="adj2" fmla="val 66558"/>
            </a:avLst>
          </a:prstGeom>
          <a:noFill/>
          <a:ln w="38100">
            <a:solidFill>
              <a:srgbClr val="993366"/>
            </a:solidFill>
            <a:miter lim="800000"/>
          </a:ln>
        </p:spPr>
        <p:txBody>
          <a:bodyPr lIns="68543" tIns="34289" rIns="68543" bIns="34289">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endParaRPr kern="0">
              <a:solidFill>
                <a:srgbClr val="000000"/>
              </a:solidFill>
              <a:latin typeface="Times New Roman" panose="02020603050405020304"/>
              <a:ea typeface="微软雅黑" panose="020B0503020204020204" pitchFamily="34" charset="-122"/>
              <a:sym typeface="Times New Roman" panose="02020603050405020304"/>
            </a:endParaRPr>
          </a:p>
        </p:txBody>
      </p:sp>
      <p:sp>
        <p:nvSpPr>
          <p:cNvPr id="15371" name="文本框 206858"/>
          <p:cNvSpPr/>
          <p:nvPr/>
        </p:nvSpPr>
        <p:spPr>
          <a:xfrm>
            <a:off x="4835129" y="1787129"/>
            <a:ext cx="628650" cy="346247"/>
          </a:xfrm>
          <a:prstGeom prst="rect">
            <a:avLst/>
          </a:prstGeom>
          <a:noFill/>
          <a:ln>
            <a:noFill/>
            <a:miter lim="800000"/>
          </a:ln>
        </p:spPr>
        <p:txBody>
          <a:bodyPr lIns="68543" tIns="34289" rIns="68543"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57175" indent="-257175" eaLnBrk="1" hangingPunct="1">
              <a:spcBef>
                <a:spcPct val="50000"/>
              </a:spcBef>
            </a:pPr>
            <a:r>
              <a:rPr b="1" kern="0">
                <a:solidFill>
                  <a:srgbClr val="000000"/>
                </a:solidFill>
                <a:latin typeface="Times New Roman" panose="02020603050405020304"/>
                <a:ea typeface="微软雅黑" panose="020B0503020204020204" pitchFamily="34" charset="-122"/>
                <a:sym typeface="Times New Roman" panose="02020603050405020304"/>
              </a:rPr>
              <a:t>用来</a:t>
            </a:r>
            <a:endParaRPr b="1" kern="0">
              <a:solidFill>
                <a:srgbClr val="000000"/>
              </a:solidFill>
              <a:latin typeface="Times New Roman" panose="02020603050405020304"/>
              <a:ea typeface="微软雅黑" panose="020B0503020204020204" pitchFamily="34" charset="-122"/>
              <a:sym typeface="Times New Roman" panose="02020603050405020304"/>
            </a:endParaRPr>
          </a:p>
        </p:txBody>
      </p:sp>
      <p:sp>
        <p:nvSpPr>
          <p:cNvPr id="15372" name="矩形 206859"/>
          <p:cNvSpPr>
            <a:spLocks noChangeArrowheads="1"/>
          </p:cNvSpPr>
          <p:nvPr/>
        </p:nvSpPr>
        <p:spPr bwMode="auto">
          <a:xfrm>
            <a:off x="2837260" y="2355081"/>
            <a:ext cx="4104084" cy="434579"/>
          </a:xfrm>
          <a:prstGeom prst="rect">
            <a:avLst/>
          </a:prstGeom>
        </p:spPr>
        <p:style>
          <a:lnRef idx="2">
            <a:schemeClr val="dk1"/>
          </a:lnRef>
          <a:fillRef idx="1">
            <a:schemeClr val="lt1"/>
          </a:fillRef>
          <a:effectRef idx="0">
            <a:schemeClr val="dk1"/>
          </a:effectRef>
          <a:fontRef idx="minor">
            <a:schemeClr val="dk1"/>
          </a:fontRef>
        </p:style>
        <p:txBody>
          <a:bodyPr lIns="68543" tIns="34289" rIns="68543"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57175" indent="-257175" eaLnBrk="1" hangingPunct="1">
              <a:spcBef>
                <a:spcPct val="20000"/>
              </a:spcBef>
            </a:pPr>
            <a:r>
              <a:rPr lang="en-US" sz="2400" b="1" kern="0">
                <a:solidFill>
                  <a:srgbClr val="FF0000"/>
                </a:solidFill>
                <a:latin typeface="Times New Roman" panose="02020603050405020304"/>
                <a:ea typeface="微软雅黑" panose="020B0503020204020204" pitchFamily="34" charset="-122"/>
                <a:sym typeface="Times New Roman" panose="02020603050405020304"/>
              </a:rPr>
              <a:t>观察社会历史</a:t>
            </a:r>
            <a:r>
              <a:rPr lang="en-US" sz="2400" b="1" kern="0">
                <a:solidFill>
                  <a:srgbClr val="000000"/>
                </a:solidFill>
                <a:latin typeface="Times New Roman" panose="02020603050405020304"/>
                <a:ea typeface="微软雅黑" panose="020B0503020204020204" pitchFamily="34" charset="-122"/>
                <a:sym typeface="Times New Roman" panose="02020603050405020304"/>
              </a:rPr>
              <a:t>领域里的问题</a:t>
            </a:r>
            <a:endParaRPr lang="en-US" sz="2400" b="1" kern="0">
              <a:solidFill>
                <a:srgbClr val="000000"/>
              </a:solidFill>
              <a:latin typeface="Times New Roman" panose="02020603050405020304"/>
              <a:ea typeface="微软雅黑" panose="020B0503020204020204" pitchFamily="34" charset="-122"/>
              <a:sym typeface="Times New Roman" panose="02020603050405020304"/>
            </a:endParaRPr>
          </a:p>
        </p:txBody>
      </p:sp>
      <p:sp>
        <p:nvSpPr>
          <p:cNvPr id="15373" name="矩形 206860"/>
          <p:cNvSpPr>
            <a:spLocks noChangeArrowheads="1"/>
          </p:cNvSpPr>
          <p:nvPr/>
        </p:nvSpPr>
        <p:spPr bwMode="auto">
          <a:xfrm>
            <a:off x="2782492" y="3368280"/>
            <a:ext cx="4050506" cy="434578"/>
          </a:xfrm>
          <a:prstGeom prst="rect">
            <a:avLst/>
          </a:prstGeom>
        </p:spPr>
        <p:style>
          <a:lnRef idx="2">
            <a:schemeClr val="dk1"/>
          </a:lnRef>
          <a:fillRef idx="1">
            <a:schemeClr val="lt1"/>
          </a:fillRef>
          <a:effectRef idx="0">
            <a:schemeClr val="dk1"/>
          </a:effectRef>
          <a:fontRef idx="minor">
            <a:schemeClr val="dk1"/>
          </a:fontRef>
        </p:style>
        <p:txBody>
          <a:bodyPr lIns="68543" tIns="34289" rIns="68543"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57175" indent="-257175" eaLnBrk="1" hangingPunct="1">
              <a:spcBef>
                <a:spcPct val="50000"/>
              </a:spcBef>
            </a:pPr>
            <a:r>
              <a:rPr lang="en-US" sz="2400" b="1" kern="0">
                <a:solidFill>
                  <a:srgbClr val="FF0000"/>
                </a:solidFill>
                <a:latin typeface="Times New Roman" panose="02020603050405020304"/>
                <a:ea typeface="微软雅黑" panose="020B0503020204020204" pitchFamily="34" charset="-122"/>
                <a:sym typeface="Times New Roman" panose="02020603050405020304"/>
              </a:rPr>
              <a:t>社会存在</a:t>
            </a:r>
            <a:r>
              <a:rPr lang="en-US" sz="2400" b="1" kern="0">
                <a:solidFill>
                  <a:srgbClr val="000000"/>
                </a:solidFill>
                <a:latin typeface="Times New Roman" panose="02020603050405020304"/>
                <a:ea typeface="微软雅黑" panose="020B0503020204020204" pitchFamily="34" charset="-122"/>
                <a:sym typeface="Times New Roman" panose="02020603050405020304"/>
              </a:rPr>
              <a:t>和</a:t>
            </a:r>
            <a:r>
              <a:rPr lang="en-US" sz="2400" b="1" kern="0">
                <a:solidFill>
                  <a:srgbClr val="FF0000"/>
                </a:solidFill>
                <a:latin typeface="Times New Roman" panose="02020603050405020304"/>
                <a:ea typeface="微软雅黑" panose="020B0503020204020204" pitchFamily="34" charset="-122"/>
                <a:sym typeface="Times New Roman" panose="02020603050405020304"/>
              </a:rPr>
              <a:t>社会意识</a:t>
            </a:r>
            <a:r>
              <a:rPr lang="en-US" sz="2400" b="1" kern="0">
                <a:solidFill>
                  <a:srgbClr val="000000"/>
                </a:solidFill>
                <a:latin typeface="Times New Roman" panose="02020603050405020304"/>
                <a:ea typeface="微软雅黑" panose="020B0503020204020204" pitchFamily="34" charset="-122"/>
                <a:sym typeface="Times New Roman" panose="02020603050405020304"/>
              </a:rPr>
              <a:t>的关系</a:t>
            </a:r>
            <a:endParaRPr lang="en-US" sz="2400" b="1" kern="0">
              <a:solidFill>
                <a:srgbClr val="000000"/>
              </a:solidFill>
              <a:latin typeface="Times New Roman" panose="02020603050405020304"/>
              <a:ea typeface="微软雅黑" panose="020B0503020204020204" pitchFamily="34" charset="-122"/>
              <a:sym typeface="Times New Roman" panose="02020603050405020304"/>
            </a:endParaRPr>
          </a:p>
        </p:txBody>
      </p:sp>
      <p:sp>
        <p:nvSpPr>
          <p:cNvPr id="15374" name="矩形 206861"/>
          <p:cNvSpPr/>
          <p:nvPr/>
        </p:nvSpPr>
        <p:spPr>
          <a:xfrm>
            <a:off x="4943484" y="2813447"/>
            <a:ext cx="830922" cy="346247"/>
          </a:xfrm>
          <a:prstGeom prst="rect">
            <a:avLst/>
          </a:prstGeom>
          <a:noFill/>
          <a:ln>
            <a:noFill/>
            <a:miter lim="800000"/>
          </a:ln>
        </p:spPr>
        <p:txBody>
          <a:bodyPr wrap="none" lIns="68543" tIns="34289" rIns="68543"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57175" indent="-257175" eaLnBrk="1" hangingPunct="1">
              <a:spcBef>
                <a:spcPct val="20000"/>
              </a:spcBef>
            </a:pPr>
            <a:r>
              <a:rPr b="1" kern="0">
                <a:solidFill>
                  <a:srgbClr val="FF0000"/>
                </a:solidFill>
                <a:latin typeface="Times New Roman" panose="02020603050405020304"/>
                <a:ea typeface="微软雅黑" panose="020B0503020204020204" pitchFamily="34" charset="-122"/>
                <a:sym typeface="Times New Roman" panose="02020603050405020304"/>
              </a:rPr>
              <a:t>表现为</a:t>
            </a:r>
            <a:endParaRPr b="1" kern="0">
              <a:solidFill>
                <a:srgbClr val="FF0000"/>
              </a:solidFill>
              <a:latin typeface="Times New Roman" panose="02020603050405020304"/>
              <a:ea typeface="微软雅黑" panose="020B0503020204020204" pitchFamily="34" charset="-122"/>
              <a:sym typeface="Times New Roman" panose="02020603050405020304"/>
            </a:endParaRPr>
          </a:p>
        </p:txBody>
      </p:sp>
      <p:sp>
        <p:nvSpPr>
          <p:cNvPr id="15375" name="下箭头 206862"/>
          <p:cNvSpPr/>
          <p:nvPr/>
        </p:nvSpPr>
        <p:spPr>
          <a:xfrm>
            <a:off x="4673204" y="2869406"/>
            <a:ext cx="171450" cy="457200"/>
          </a:xfrm>
          <a:prstGeom prst="downArrow">
            <a:avLst>
              <a:gd name="adj1" fmla="val 50000"/>
              <a:gd name="adj2" fmla="val 66568"/>
            </a:avLst>
          </a:prstGeom>
          <a:noFill/>
          <a:ln w="38100">
            <a:solidFill>
              <a:srgbClr val="993366"/>
            </a:solidFill>
            <a:miter lim="800000"/>
          </a:ln>
        </p:spPr>
        <p:txBody>
          <a:bodyPr lIns="68543" tIns="34289" rIns="68543" bIns="34289">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endParaRPr kern="0">
              <a:solidFill>
                <a:srgbClr val="000000"/>
              </a:solidFill>
              <a:latin typeface="Times New Roman" panose="02020603050405020304"/>
              <a:ea typeface="微软雅黑" panose="020B0503020204020204" pitchFamily="34" charset="-122"/>
              <a:sym typeface="Times New Roman" panose="02020603050405020304"/>
            </a:endParaRPr>
          </a:p>
        </p:txBody>
      </p:sp>
      <p:sp>
        <p:nvSpPr>
          <p:cNvPr id="15376" name="文本框 3"/>
          <p:cNvSpPr/>
          <p:nvPr/>
        </p:nvSpPr>
        <p:spPr>
          <a:xfrm>
            <a:off x="714375" y="3989785"/>
            <a:ext cx="7916466" cy="1176338"/>
          </a:xfrm>
          <a:prstGeom prst="rect">
            <a:avLst/>
          </a:prstGeom>
          <a:noFill/>
          <a:ln>
            <a:noFill/>
            <a:miter lim="800000"/>
          </a:ln>
        </p:spPr>
        <p:txBody>
          <a:bodyPr lIns="68543" tIns="34289" rIns="68543" bIns="34289">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eaLnBrk="1" hangingPunct="1"/>
            <a:r>
              <a:rPr sz="2400" kern="0" dirty="0">
                <a:solidFill>
                  <a:srgbClr val="FF0000"/>
                </a:solidFill>
                <a:latin typeface="Times New Roman" panose="02020603050405020304"/>
                <a:ea typeface="微软雅黑" panose="020B0503020204020204" pitchFamily="34" charset="-122"/>
                <a:sym typeface="Times New Roman" panose="02020603050405020304"/>
              </a:rPr>
              <a:t>社会存在和社会意识的关系</a:t>
            </a:r>
            <a:r>
              <a:rPr sz="2400" kern="0" dirty="0">
                <a:solidFill>
                  <a:prstClr val="black"/>
                </a:solidFill>
                <a:latin typeface="Times New Roman" panose="02020603050405020304"/>
                <a:ea typeface="微软雅黑" panose="020B0503020204020204" pitchFamily="34" charset="-122"/>
                <a:sym typeface="Times New Roman" panose="02020603050405020304"/>
              </a:rPr>
              <a:t>问题是历史观的</a:t>
            </a:r>
            <a:r>
              <a:rPr sz="2400" kern="0" dirty="0">
                <a:solidFill>
                  <a:srgbClr val="FF0000"/>
                </a:solidFill>
                <a:latin typeface="Times New Roman" panose="02020603050405020304"/>
                <a:ea typeface="微软雅黑" panose="020B0503020204020204" pitchFamily="34" charset="-122"/>
                <a:sym typeface="Times New Roman" panose="02020603050405020304"/>
              </a:rPr>
              <a:t>基本问题</a:t>
            </a:r>
            <a:r>
              <a:rPr sz="2400" kern="0" dirty="0">
                <a:solidFill>
                  <a:prstClr val="black"/>
                </a:solidFill>
                <a:latin typeface="Times New Roman" panose="02020603050405020304"/>
                <a:ea typeface="微软雅黑" panose="020B0503020204020204" pitchFamily="34" charset="-122"/>
                <a:sym typeface="Times New Roman" panose="02020603050405020304"/>
              </a:rPr>
              <a:t>，对社会存在于社会意识何者为第一性的不同回答，形成了</a:t>
            </a:r>
            <a:r>
              <a:rPr sz="2400" kern="0" dirty="0">
                <a:solidFill>
                  <a:srgbClr val="FF0000"/>
                </a:solidFill>
                <a:latin typeface="Times New Roman" panose="02020603050405020304"/>
                <a:ea typeface="微软雅黑" panose="020B0503020204020204" pitchFamily="34" charset="-122"/>
                <a:sym typeface="Times New Roman" panose="02020603050405020304"/>
              </a:rPr>
              <a:t>历史唯物主义和历史唯心主义</a:t>
            </a:r>
            <a:r>
              <a:rPr sz="2400" kern="0" dirty="0">
                <a:solidFill>
                  <a:prstClr val="black"/>
                </a:solidFill>
                <a:latin typeface="Times New Roman" panose="02020603050405020304"/>
                <a:ea typeface="微软雅黑" panose="020B0503020204020204" pitchFamily="34" charset="-122"/>
                <a:sym typeface="Times New Roman" panose="02020603050405020304"/>
              </a:rPr>
              <a:t>两种基本的历史观。</a:t>
            </a:r>
            <a:endParaRPr sz="2400" kern="0" dirty="0">
              <a:solidFill>
                <a:prstClr val="black"/>
              </a:solidFill>
              <a:latin typeface="Times New Roman" panose="02020603050405020304"/>
              <a:ea typeface="微软雅黑" panose="020B0503020204020204" pitchFamily="34" charset="-122"/>
              <a:sym typeface="Times New Roman" panose="02020603050405020304"/>
            </a:endParaRPr>
          </a:p>
        </p:txBody>
      </p:sp>
      <p:sp>
        <p:nvSpPr>
          <p:cNvPr id="15377" name="矩形 28673"/>
          <p:cNvSpPr/>
          <p:nvPr/>
        </p:nvSpPr>
        <p:spPr>
          <a:xfrm>
            <a:off x="714376" y="2813447"/>
            <a:ext cx="5356622" cy="457200"/>
          </a:xfrm>
          <a:prstGeom prst="rect">
            <a:avLst/>
          </a:prstGeom>
          <a:solidFill>
            <a:srgbClr val="FFFF00"/>
          </a:solidFill>
          <a:ln w="9525" cap="flat" cmpd="sng">
            <a:solidFill>
              <a:schemeClr val="bg1"/>
            </a:solidFill>
            <a:prstDash val="solid"/>
            <a:miter/>
            <a:headEnd type="none" w="med" len="med"/>
            <a:tailEnd type="none" w="med" len="med"/>
          </a:ln>
        </p:spPr>
        <p:txBody>
          <a:bodyPr lIns="68543" tIns="34289" rIns="68543" bIns="34289" anchor="ct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algn="l" defTabSz="685165">
              <a:defRPr/>
            </a:pPr>
            <a:r>
              <a:rPr lang="en-US" altLang="zh-CN" sz="2400" b="1" noProof="1">
                <a:solidFill>
                  <a:prstClr val="black"/>
                </a:solidFill>
                <a:effectLst>
                  <a:outerShdw blurRad="38100" dist="38100" dir="2700000">
                    <a:srgbClr val="C0C0C0"/>
                  </a:outerShdw>
                </a:effectLst>
                <a:latin typeface="Times New Roman" panose="02020603050405020304"/>
                <a:ea typeface="微软雅黑" panose="020B0503020204020204" pitchFamily="34" charset="-122"/>
                <a:sym typeface="Times New Roman" panose="02020603050405020304"/>
              </a:rPr>
              <a:t>3</a:t>
            </a:r>
            <a:r>
              <a:rPr lang="zh-CN" altLang="en-US" sz="2400" b="1" noProof="1">
                <a:solidFill>
                  <a:prstClr val="black"/>
                </a:solidFill>
                <a:effectLst>
                  <a:outerShdw blurRad="38100" dist="38100" dir="2700000">
                    <a:srgbClr val="C0C0C0"/>
                  </a:outerShdw>
                </a:effectLst>
                <a:latin typeface="Times New Roman" panose="02020603050405020304"/>
                <a:ea typeface="微软雅黑" panose="020B0503020204020204" pitchFamily="34" charset="-122"/>
                <a:sym typeface="Times New Roman" panose="02020603050405020304"/>
              </a:rPr>
              <a:t>、历史观的基本问题和基本派别</a:t>
            </a:r>
            <a:r>
              <a:rPr lang="en-US" altLang="zh-CN" sz="2400" b="1" noProof="1">
                <a:solidFill>
                  <a:prstClr val="black"/>
                </a:solidFill>
                <a:effectLst>
                  <a:outerShdw blurRad="38100" dist="38100" dir="2700000">
                    <a:srgbClr val="C0C0C0"/>
                  </a:outerShdw>
                </a:effectLst>
                <a:latin typeface="Times New Roman" panose="02020603050405020304"/>
                <a:ea typeface="微软雅黑" panose="020B0503020204020204" pitchFamily="34" charset="-122"/>
                <a:sym typeface="Times New Roman" panose="02020603050405020304"/>
              </a:rPr>
              <a:t>P59</a:t>
            </a:r>
            <a:endParaRPr lang="en-US" altLang="zh-CN" sz="2400" b="1" noProof="1">
              <a:solidFill>
                <a:prstClr val="black"/>
              </a:solidFill>
              <a:effectLst>
                <a:outerShdw blurRad="38100" dist="38100" dir="2700000">
                  <a:srgbClr val="C0C0C0"/>
                </a:outerShdw>
              </a:effectLst>
              <a:latin typeface="Times New Roman" panose="02020603050405020304"/>
              <a:ea typeface="微软雅黑" panose="020B0503020204020204" pitchFamily="34" charset="-122"/>
              <a:sym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linds(horizontal)">
                                      <p:cBhvr>
                                        <p:cTn id="7" dur="500" fill="hold"/>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blinds(horizontal)">
                                      <p:cBhvr>
                                        <p:cTn id="12" dur="500" fill="hold"/>
                                        <p:tgtEl>
                                          <p:spTgt spid="153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365"/>
                                        </p:tgtEl>
                                        <p:attrNameLst>
                                          <p:attrName>style.visibility</p:attrName>
                                        </p:attrNameLst>
                                      </p:cBhvr>
                                      <p:to>
                                        <p:strVal val="visible"/>
                                      </p:to>
                                    </p:set>
                                    <p:animEffect transition="in" filter="blinds(horizontal)">
                                      <p:cBhvr>
                                        <p:cTn id="17" dur="500" fill="hold"/>
                                        <p:tgtEl>
                                          <p:spTgt spid="15365"/>
                                        </p:tgtEl>
                                      </p:cBhvr>
                                    </p:animEffect>
                                  </p:childTnLst>
                                </p:cTn>
                              </p:par>
                              <p:par>
                                <p:cTn id="18" presetID="3" presetClass="entr" presetSubtype="10" fill="hold" nodeType="withEffect">
                                  <p:stCondLst>
                                    <p:cond delay="0"/>
                                  </p:stCondLst>
                                  <p:childTnLst>
                                    <p:set>
                                      <p:cBhvr>
                                        <p:cTn id="19" dur="1" fill="hold">
                                          <p:stCondLst>
                                            <p:cond delay="0"/>
                                          </p:stCondLst>
                                        </p:cTn>
                                        <p:tgtEl>
                                          <p:spTgt spid="15366"/>
                                        </p:tgtEl>
                                        <p:attrNameLst>
                                          <p:attrName>style.visibility</p:attrName>
                                        </p:attrNameLst>
                                      </p:cBhvr>
                                      <p:to>
                                        <p:strVal val="visible"/>
                                      </p:to>
                                    </p:set>
                                    <p:animEffect transition="in" filter="blinds(horizontal)">
                                      <p:cBhvr>
                                        <p:cTn id="20" dur="500" fill="hold"/>
                                        <p:tgtEl>
                                          <p:spTgt spid="1536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5367"/>
                                        </p:tgtEl>
                                        <p:attrNameLst>
                                          <p:attrName>style.visibility</p:attrName>
                                        </p:attrNameLst>
                                      </p:cBhvr>
                                      <p:to>
                                        <p:strVal val="visible"/>
                                      </p:to>
                                    </p:set>
                                    <p:animEffect transition="in" filter="blinds(horizontal)">
                                      <p:cBhvr>
                                        <p:cTn id="23" dur="500" fill="hold"/>
                                        <p:tgtEl>
                                          <p:spTgt spid="1536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368"/>
                                        </p:tgtEl>
                                        <p:attrNameLst>
                                          <p:attrName>style.visibility</p:attrName>
                                        </p:attrNameLst>
                                      </p:cBhvr>
                                      <p:to>
                                        <p:strVal val="visible"/>
                                      </p:to>
                                    </p:set>
                                    <p:animEffect transition="in" filter="blinds(horizontal)">
                                      <p:cBhvr>
                                        <p:cTn id="26" dur="500" fill="hold"/>
                                        <p:tgtEl>
                                          <p:spTgt spid="1536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5370"/>
                                        </p:tgtEl>
                                        <p:attrNameLst>
                                          <p:attrName>style.visibility</p:attrName>
                                        </p:attrNameLst>
                                      </p:cBhvr>
                                      <p:to>
                                        <p:strVal val="visible"/>
                                      </p:to>
                                    </p:set>
                                    <p:animEffect transition="in" filter="blinds(horizontal)">
                                      <p:cBhvr>
                                        <p:cTn id="31" dur="500" fill="hold"/>
                                        <p:tgtEl>
                                          <p:spTgt spid="1537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371"/>
                                        </p:tgtEl>
                                        <p:attrNameLst>
                                          <p:attrName>style.visibility</p:attrName>
                                        </p:attrNameLst>
                                      </p:cBhvr>
                                      <p:to>
                                        <p:strVal val="visible"/>
                                      </p:to>
                                    </p:set>
                                    <p:animEffect transition="in" filter="blinds(horizontal)">
                                      <p:cBhvr>
                                        <p:cTn id="34" dur="500" fill="hold"/>
                                        <p:tgtEl>
                                          <p:spTgt spid="1537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372"/>
                                        </p:tgtEl>
                                        <p:attrNameLst>
                                          <p:attrName>style.visibility</p:attrName>
                                        </p:attrNameLst>
                                      </p:cBhvr>
                                      <p:to>
                                        <p:strVal val="visible"/>
                                      </p:to>
                                    </p:set>
                                    <p:anim calcmode="lin" valueType="num">
                                      <p:cBhvr>
                                        <p:cTn id="39" dur="500" fill="hold"/>
                                        <p:tgtEl>
                                          <p:spTgt spid="15372"/>
                                        </p:tgtEl>
                                        <p:attrNameLst>
                                          <p:attrName>ppt_x</p:attrName>
                                        </p:attrNameLst>
                                      </p:cBhvr>
                                      <p:tavLst>
                                        <p:tav tm="0">
                                          <p:val>
                                            <p:strVal val="#ppt_x"/>
                                          </p:val>
                                        </p:tav>
                                        <p:tav tm="100000">
                                          <p:val>
                                            <p:strVal val="#ppt_x"/>
                                          </p:val>
                                        </p:tav>
                                      </p:tavLst>
                                    </p:anim>
                                    <p:anim calcmode="lin" valueType="num">
                                      <p:cBhvr>
                                        <p:cTn id="40" dur="500" fill="hold"/>
                                        <p:tgtEl>
                                          <p:spTgt spid="1537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5373"/>
                                        </p:tgtEl>
                                        <p:attrNameLst>
                                          <p:attrName>style.visibility</p:attrName>
                                        </p:attrNameLst>
                                      </p:cBhvr>
                                      <p:to>
                                        <p:strVal val="visible"/>
                                      </p:to>
                                    </p:set>
                                    <p:animEffect transition="in" filter="blinds(horizontal)">
                                      <p:cBhvr>
                                        <p:cTn id="45" dur="500" fill="hold"/>
                                        <p:tgtEl>
                                          <p:spTgt spid="15373"/>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5374"/>
                                        </p:tgtEl>
                                        <p:attrNameLst>
                                          <p:attrName>style.visibility</p:attrName>
                                        </p:attrNameLst>
                                      </p:cBhvr>
                                      <p:to>
                                        <p:strVal val="visible"/>
                                      </p:to>
                                    </p:set>
                                    <p:animEffect transition="in" filter="blinds(horizontal)">
                                      <p:cBhvr>
                                        <p:cTn id="48" dur="500" fill="hold"/>
                                        <p:tgtEl>
                                          <p:spTgt spid="15374"/>
                                        </p:tgtEl>
                                      </p:cBhvr>
                                    </p:animEffect>
                                  </p:childTnLst>
                                </p:cTn>
                              </p:par>
                              <p:par>
                                <p:cTn id="49" presetID="3" presetClass="entr" presetSubtype="10" fill="hold" nodeType="withEffect">
                                  <p:stCondLst>
                                    <p:cond delay="0"/>
                                  </p:stCondLst>
                                  <p:childTnLst>
                                    <p:set>
                                      <p:cBhvr>
                                        <p:cTn id="50" dur="1" fill="hold">
                                          <p:stCondLst>
                                            <p:cond delay="0"/>
                                          </p:stCondLst>
                                        </p:cTn>
                                        <p:tgtEl>
                                          <p:spTgt spid="15375"/>
                                        </p:tgtEl>
                                        <p:attrNameLst>
                                          <p:attrName>style.visibility</p:attrName>
                                        </p:attrNameLst>
                                      </p:cBhvr>
                                      <p:to>
                                        <p:strVal val="visible"/>
                                      </p:to>
                                    </p:set>
                                    <p:animEffect transition="in" filter="blinds(horizontal)">
                                      <p:cBhvr>
                                        <p:cTn id="51" dur="500" fill="hold"/>
                                        <p:tgtEl>
                                          <p:spTgt spid="15375"/>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5376"/>
                                        </p:tgtEl>
                                        <p:attrNameLst>
                                          <p:attrName>style.visibility</p:attrName>
                                        </p:attrNameLst>
                                      </p:cBhvr>
                                      <p:to>
                                        <p:strVal val="visible"/>
                                      </p:to>
                                    </p:set>
                                    <p:animEffect transition="in" filter="blinds(horizontal)">
                                      <p:cBhvr>
                                        <p:cTn id="56" dur="500" fill="hold"/>
                                        <p:tgtEl>
                                          <p:spTgt spid="15376"/>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5377"/>
                                        </p:tgtEl>
                                        <p:attrNameLst>
                                          <p:attrName>style.visibility</p:attrName>
                                        </p:attrNameLst>
                                      </p:cBhvr>
                                      <p:to>
                                        <p:strVal val="visible"/>
                                      </p:to>
                                    </p:set>
                                    <p:animEffect transition="in" filter="blinds(horizontal)">
                                      <p:cBhvr>
                                        <p:cTn id="61" dur="500" fill="hold"/>
                                        <p:tgtEl>
                                          <p:spTgt spid="15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4" grpId="0" animBg="1"/>
      <p:bldP spid="15367" grpId="0"/>
      <p:bldP spid="15368" grpId="0"/>
      <p:bldP spid="15371" grpId="0"/>
      <p:bldP spid="15372" grpId="0" animBg="1"/>
      <p:bldP spid="15373" grpId="0" animBg="1"/>
      <p:bldP spid="15374" grpId="0"/>
      <p:bldP spid="15376" grpId="0"/>
      <p:bldP spid="15377" grpId="0" animBg="1"/>
    </p:bldLst>
  </p:timing>
</p:sld>
</file>

<file path=ppt/tags/tag1.xml><?xml version="1.0" encoding="utf-8"?>
<p:tagLst xmlns:p="http://schemas.openxmlformats.org/presentationml/2006/main">
  <p:tag name="AS_UNIQUEID" val="1858"/>
</p:tagLst>
</file>

<file path=ppt/tags/tag10.xml><?xml version="1.0" encoding="utf-8"?>
<p:tagLst xmlns:p="http://schemas.openxmlformats.org/presentationml/2006/main">
  <p:tag name="AS_UNIQUEID" val="1876"/>
</p:tagLst>
</file>

<file path=ppt/tags/tag11.xml><?xml version="1.0" encoding="utf-8"?>
<p:tagLst xmlns:p="http://schemas.openxmlformats.org/presentationml/2006/main">
  <p:tag name="AS_UNIQUEID" val="1331"/>
</p:tagLst>
</file>

<file path=ppt/tags/tag12.xml><?xml version="1.0" encoding="utf-8"?>
<p:tagLst xmlns:p="http://schemas.openxmlformats.org/presentationml/2006/main">
  <p:tag name="AS_UNIQUEID" val="151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3.xml><?xml version="1.0" encoding="utf-8"?>
<p:tagLst xmlns:p="http://schemas.openxmlformats.org/presentationml/2006/main">
  <p:tag name="AS_UNIQUEID" val="151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4.xml><?xml version="1.0" encoding="utf-8"?>
<p:tagLst xmlns:p="http://schemas.openxmlformats.org/presentationml/2006/main">
  <p:tag name="AS_UNIQUEID" val="152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5.xml><?xml version="1.0" encoding="utf-8"?>
<p:tagLst xmlns:p="http://schemas.openxmlformats.org/presentationml/2006/main">
  <p:tag name="AS_UNIQUEID" val="152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6.xml><?xml version="1.0" encoding="utf-8"?>
<p:tagLst xmlns:p="http://schemas.openxmlformats.org/presentationml/2006/main">
  <p:tag name="AS_UNIQUEID" val="1792"/>
</p:tagLst>
</file>

<file path=ppt/tags/tag17.xml><?xml version="1.0" encoding="utf-8"?>
<p:tagLst xmlns:p="http://schemas.openxmlformats.org/presentationml/2006/main">
  <p:tag name="AS_UNIQUEID" val="1793"/>
</p:tagLst>
</file>

<file path=ppt/tags/tag18.xml><?xml version="1.0" encoding="utf-8"?>
<p:tagLst xmlns:p="http://schemas.openxmlformats.org/presentationml/2006/main">
  <p:tag name="AS_UNIQUEID" val="1794"/>
</p:tagLst>
</file>

<file path=ppt/tags/tag19.xml><?xml version="1.0" encoding="utf-8"?>
<p:tagLst xmlns:p="http://schemas.openxmlformats.org/presentationml/2006/main">
  <p:tag name="AS_UNIQUEID" val="1795"/>
</p:tagLst>
</file>

<file path=ppt/tags/tag2.xml><?xml version="1.0" encoding="utf-8"?>
<p:tagLst xmlns:p="http://schemas.openxmlformats.org/presentationml/2006/main">
  <p:tag name="AS_UNIQUEID" val="1867"/>
</p:tagLst>
</file>

<file path=ppt/tags/tag20.xml><?xml version="1.0" encoding="utf-8"?>
<p:tagLst xmlns:p="http://schemas.openxmlformats.org/presentationml/2006/main">
  <p:tag name="AS_UNIQUEID" val="1796"/>
</p:tagLst>
</file>

<file path=ppt/tags/tag21.xml><?xml version="1.0" encoding="utf-8"?>
<p:tagLst xmlns:p="http://schemas.openxmlformats.org/presentationml/2006/main">
  <p:tag name="AS_UNIQUEID" val="1797"/>
</p:tagLst>
</file>

<file path=ppt/tags/tag22.xml><?xml version="1.0" encoding="utf-8"?>
<p:tagLst xmlns:p="http://schemas.openxmlformats.org/presentationml/2006/main">
  <p:tag name="AS_UNIQUEID" val="1878"/>
</p:tagLst>
</file>

<file path=ppt/tags/tag23.xml><?xml version="1.0" encoding="utf-8"?>
<p:tagLst xmlns:p="http://schemas.openxmlformats.org/presentationml/2006/main">
  <p:tag name="AS_UNIQUEID" val="1879"/>
</p:tagLst>
</file>

<file path=ppt/tags/tag24.xml><?xml version="1.0" encoding="utf-8"?>
<p:tagLst xmlns:p="http://schemas.openxmlformats.org/presentationml/2006/main">
  <p:tag name="KSO_WPP_MARK_KEY" val="0d277b8d-2b28-40c3-831b-7b59ccfb3405"/>
  <p:tag name="COMMONDATA" val="eyJoZGlkIjoiNGVkOTdiOWNjZTkwYzUxYTc0NDkzMWJhNjNkNjIyYjUifQ=="/>
</p:tagLst>
</file>

<file path=ppt/tags/tag3.xml><?xml version="1.0" encoding="utf-8"?>
<p:tagLst xmlns:p="http://schemas.openxmlformats.org/presentationml/2006/main">
  <p:tag name="AS_UNIQUEID" val="1868"/>
</p:tagLst>
</file>

<file path=ppt/tags/tag4.xml><?xml version="1.0" encoding="utf-8"?>
<p:tagLst xmlns:p="http://schemas.openxmlformats.org/presentationml/2006/main">
  <p:tag name="AS_UNIQUEID" val="1869"/>
</p:tagLst>
</file>

<file path=ppt/tags/tag5.xml><?xml version="1.0" encoding="utf-8"?>
<p:tagLst xmlns:p="http://schemas.openxmlformats.org/presentationml/2006/main">
  <p:tag name="AS_UNIQUEID" val="1871"/>
</p:tagLst>
</file>

<file path=ppt/tags/tag6.xml><?xml version="1.0" encoding="utf-8"?>
<p:tagLst xmlns:p="http://schemas.openxmlformats.org/presentationml/2006/main">
  <p:tag name="AS_UNIQUEID" val="1872"/>
</p:tagLst>
</file>

<file path=ppt/tags/tag7.xml><?xml version="1.0" encoding="utf-8"?>
<p:tagLst xmlns:p="http://schemas.openxmlformats.org/presentationml/2006/main">
  <p:tag name="AS_UNIQUEID" val="1873"/>
</p:tagLst>
</file>

<file path=ppt/tags/tag8.xml><?xml version="1.0" encoding="utf-8"?>
<p:tagLst xmlns:p="http://schemas.openxmlformats.org/presentationml/2006/main">
  <p:tag name="AS_UNIQUEID" val="1874"/>
</p:tagLst>
</file>

<file path=ppt/tags/tag9.xml><?xml version="1.0" encoding="utf-8"?>
<p:tagLst xmlns:p="http://schemas.openxmlformats.org/presentationml/2006/main">
  <p:tag name="AS_UNIQUEID" val="1875"/>
</p:tagLst>
</file>

<file path=ppt/theme/theme1.xml><?xml version="1.0" encoding="utf-8"?>
<a:theme xmlns:a="http://schemas.openxmlformats.org/drawingml/2006/main" name="6_主题7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2998</Words>
  <Application>WPS 演示</Application>
  <PresentationFormat>全屏显示(16:9)</PresentationFormat>
  <Paragraphs>203</Paragraphs>
  <Slides>20</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宋体</vt:lpstr>
      <vt:lpstr>Wingdings</vt:lpstr>
      <vt:lpstr>黑体</vt:lpstr>
      <vt:lpstr>微软雅黑</vt:lpstr>
      <vt:lpstr>Calibri</vt:lpstr>
      <vt:lpstr>Times New Roman</vt:lpstr>
      <vt:lpstr>Arial Unicode MS</vt:lpstr>
      <vt:lpstr>Arial</vt:lpstr>
      <vt:lpstr>6_主题71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lastModifiedBy>WPS_1225909653</cp:lastModifiedBy>
  <cp:revision>4</cp:revision>
  <dcterms:created xsi:type="dcterms:W3CDTF">2022-11-01T03:19:00Z</dcterms:created>
  <dcterms:modified xsi:type="dcterms:W3CDTF">2023-05-09T09:46:08Z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A986F3ADC4854E05855B57D7509A28A6_12</vt:lpwstr>
  </property>
  <property fmtid="{D5CDD505-2E9C-101B-9397-08002B2CF9AE}" pid="3" name="KSOProductBuildVer">
    <vt:lpwstr>2052-11.1.0.14036</vt:lpwstr>
  </property>
</Properties>
</file>