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handoutMasterIdLst>
    <p:handoutMasterId r:id="rId4"/>
  </p:handoutMasterIdLst>
  <p:sldIdLst>
    <p:sldId id="258" r:id="rId5"/>
    <p:sldId id="259" r:id="rId6"/>
    <p:sldId id="266" r:id="rId7"/>
    <p:sldId id="256" r:id="rId8"/>
    <p:sldId id="269" r:id="rId9"/>
    <p:sldId id="260" r:id="rId10"/>
    <p:sldId id="270" r:id="rId11"/>
    <p:sldId id="272" r:id="rId12"/>
    <p:sldId id="271" r:id="rId13"/>
    <p:sldId id="273" r:id="rId14"/>
    <p:sldId id="263" r:id="rId15"/>
    <p:sldId id="274" r:id="rId16"/>
    <p:sldId id="292" r:id="rId17"/>
    <p:sldId id="291" r:id="rId18"/>
    <p:sldId id="280" r:id="rId19"/>
    <p:sldId id="281" r:id="rId20"/>
    <p:sldId id="268" r:id="rId21"/>
    <p:sldId id="277" r:id="rId22"/>
    <p:sldId id="278" r:id="rId23"/>
    <p:sldId id="279" r:id="rId24"/>
    <p:sldId id="290" r:id="rId25"/>
    <p:sldId id="287" r:id="rId26"/>
    <p:sldId id="288" r:id="rId27"/>
    <p:sldId id="289" r:id="rId28"/>
    <p:sldId id="304"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0" name="CHINESE-BC06F90" initials="" lastIdx="0" clrIdx="0"/>
  <p:cmAuthor id="7" name="dongyu" initials="d" lastIdx="0" clrIdx="8"/>
  <p:cmAuthor id="1" name="admin" initials="a" lastIdx="0" clrIdx="0"/>
  <p:cmAuthor id="8" name="www.xkb1.com" initials="w" lastIdx="0" clrIdx="1"/>
  <p:cmAuthor id="2" name="l" initials="l" lastIdx="0" clrIdx="0"/>
  <p:cmAuthor id="9" name="lenovo" initials="l" lastIdx="0" clrIdx="0"/>
  <p:cmAuthor id="3" name="作者" initials="作" lastIdx="0" clrIdx="2"/>
  <p:cmAuthor id="4" name="微软用户" initials="微" lastIdx="0" clrIdx="0"/>
  <p:cmAuthor id="5" name="xkb1.com" initials="x" lastIdx="0" clrIdx="0"/>
  <p:cmAuthor id="6" name="xiaoxuan Zeng" initials="x"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9" d="100"/>
          <a:sy n="69" d="100"/>
        </p:scale>
        <p:origin x="84" y="258"/>
      </p:cViewPr>
      <p:guideLst>
        <p:guide orient="horz" pos="212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tags" Target="tags/tag25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ags" Target="../tags/tag87.xml" /><Relationship Id="rId2" Type="http://schemas.openxmlformats.org/officeDocument/2006/relationships/tags" Target="../tags/tag88.xml" /><Relationship Id="rId3" Type="http://schemas.openxmlformats.org/officeDocument/2006/relationships/tags" Target="../tags/tag89.xml" /><Relationship Id="rId4" Type="http://schemas.openxmlformats.org/officeDocument/2006/relationships/tags" Target="../tags/tag90.xml" /><Relationship Id="rId5" Type="http://schemas.openxmlformats.org/officeDocument/2006/relationships/tags" Target="../tags/tag91.xml" /><Relationship Id="rId6"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2021/9/23</a:t>
            </a:fld>
            <a:endParaRPr lang="zh-CN" altLang="en-US"/>
          </a:p>
        </p:txBody>
      </p:sp>
      <p:sp>
        <p:nvSpPr>
          <p:cNvPr id="4" name="页脚占位符 3"/>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6118785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ags" Target="../tags/tag80.xml" /><Relationship Id="rId2" Type="http://schemas.openxmlformats.org/officeDocument/2006/relationships/tags" Target="../tags/tag81.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tags" Target="../tags/tag84.xml" /><Relationship Id="rId6" Type="http://schemas.openxmlformats.org/officeDocument/2006/relationships/tags" Target="../tags/tag85.xml" /><Relationship Id="rId7" Type="http://schemas.openxmlformats.org/officeDocument/2006/relationships/tags" Target="../tags/tag86.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2021/9/23</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32490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tags" Target="../tags/tag146.xml" /><Relationship Id="rId4" Type="http://schemas.openxmlformats.org/officeDocument/2006/relationships/tags" Target="../tags/tag147.xml" /><Relationship Id="rId5" Type="http://schemas.openxmlformats.org/officeDocument/2006/relationships/tags" Target="../tags/tag148.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250.xml" /><Relationship Id="rId4" Type="http://schemas.openxmlformats.org/officeDocument/2006/relationships/tags" Target="../tags/tag251.xml" /><Relationship Id="rId5" Type="http://schemas.openxmlformats.org/officeDocument/2006/relationships/tags" Target="../tags/tag252.xml" /><Relationship Id="rId6" Type="http://schemas.openxmlformats.org/officeDocument/2006/relationships/tags" Target="../tags/tag253.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a:spLocks noGrp="1"/>
          </p:cNvSpPr>
          <p:nvPr>
            <p:ph type="body" idx="3"/>
            <p:custDataLst>
              <p:tags r:id="rId5"/>
            </p:custDataLst>
          </p:nvPr>
        </p:nvSpPr>
        <p:spPr/>
        <p:txBody>
          <a:bodyPr/>
          <a:lstStyle/>
          <a:p>
            <a:endParaRPr lang="zh-CN" altLang="en-US"/>
          </a:p>
        </p:txBody>
      </p:sp>
    </p:spTree>
    <p:extLst>
      <p:ext uri="{BB962C8B-B14F-4D97-AF65-F5344CB8AC3E}">
        <p14:creationId xmlns:p14="http://schemas.microsoft.com/office/powerpoint/2010/main" val="404054604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56321" name="幻灯片图像占位符 1"/>
          <p:cNvSpPr>
            <a:spLocks noGrp="1" noRot="1" noChangeAspect="1"/>
          </p:cNvSpPr>
          <p:nvPr>
            <p:ph type="sldImg"/>
            <p:custDataLst>
              <p:tags r:id="rId4"/>
            </p:custDataLst>
          </p:nvPr>
        </p:nvSpPr>
        <p:spPr>
          <a:xfrm>
            <a:off x="882650" y="1143000"/>
            <a:ext cx="5092700" cy="3086100"/>
          </a:xfrm>
        </p:spPr>
      </p:sp>
      <p:sp>
        <p:nvSpPr>
          <p:cNvPr id="56322" name="备注占位符 2"/>
          <p:cNvSpPr>
            <a:spLocks noGrp="1"/>
          </p:cNvSpPr>
          <p:nvPr>
            <p:ph type="body" idx="1"/>
            <p:custDataLst>
              <p:tags r:id="rId5"/>
            </p:custDataLst>
          </p:nvPr>
        </p:nvSpPr>
        <p:spPr/>
        <p:txBody>
          <a:bodyPr anchor="t" anchorCtr="0"/>
          <a:lstStyle/>
          <a:p>
            <a:pPr lvl="0"/>
            <a:endParaRPr lang="zh-CN" altLang="en-US">
              <a:ea typeface="Arial" panose="020b0604020202020204" pitchFamily="34" charset="0"/>
            </a:endParaRPr>
          </a:p>
        </p:txBody>
      </p:sp>
      <p:sp>
        <p:nvSpPr>
          <p:cNvPr id="56323"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anchor="b" anchorCtr="0"/>
          <a:lstStyle/>
          <a:p>
            <a:pPr lvl="0"/>
            <a:fld id="{9A0DB2DC-4C9A-4742-B13C-FB6460FD3503}" type="slidenum">
              <a:rPr lang="zh-CN" altLang="en-US" sz="1800">
                <a:solidFill>
                  <a:srgbClr val="000000"/>
                </a:solidFill>
                <a:latin typeface="Calibri"/>
                <a:ea typeface="宋体" panose="02010600030101010101" pitchFamily="2" charset="-122"/>
              </a:rPr>
              <a:t>25</a:t>
            </a:fld>
            <a:endParaRPr lang="zh-CN" altLang="en-US" sz="1800">
              <a:solidFill>
                <a:srgbClr val="000000"/>
              </a:solidFill>
              <a:latin typeface="Calibri"/>
              <a:ea typeface="宋体" panose="02010600030101010101" pitchFamily="2" charset="-122"/>
            </a:endParaRPr>
          </a:p>
        </p:txBody>
      </p:sp>
    </p:spTree>
    <p:extLst>
      <p:ext uri="{BB962C8B-B14F-4D97-AF65-F5344CB8AC3E}">
        <p14:creationId xmlns:p14="http://schemas.microsoft.com/office/powerpoint/2010/main" val="26276058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7.xml" /><Relationship Id="rId2" Type="http://schemas.openxmlformats.org/officeDocument/2006/relationships/tags" Target="../tags/tag58.xml" /><Relationship Id="rId3" Type="http://schemas.openxmlformats.org/officeDocument/2006/relationships/tags" Target="../tags/tag59.xml"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2.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8.xml" /><Relationship Id="rId2" Type="http://schemas.openxmlformats.org/officeDocument/2006/relationships/tags" Target="../tags/tag69.xml" /><Relationship Id="rId3" Type="http://schemas.openxmlformats.org/officeDocument/2006/relationships/tags" Target="../tags/tag70.xml" /><Relationship Id="rId4" Type="http://schemas.openxmlformats.org/officeDocument/2006/relationships/tags" Target="../tags/tag71.xml" /><Relationship Id="rId5" Type="http://schemas.openxmlformats.org/officeDocument/2006/relationships/tags" Target="../tags/tag72.xml" /><Relationship Id="rId6"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2021/9/23</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2021/9/23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2021/9/23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28" y="275167"/>
            <a:ext cx="10973310" cy="1143000"/>
          </a:xfrm>
        </p:spPr>
        <p:txBody>
          <a:bodyPr/>
          <a:lstStyle/>
          <a:p>
            <a:pPr fontAlgn="base"/>
            <a:r>
              <a:rPr lang="zh-CN" altLang="en-US" sz="5865" strike="noStrike" noProof="1"/>
              <a:t>单击此处编辑母版标题样式</a:t>
            </a:r>
            <a:endParaRPr lang="zh-CN" altLang="en-US" strike="noStrike" noProof="1"/>
          </a:p>
        </p:txBody>
      </p:sp>
      <p:sp>
        <p:nvSpPr>
          <p:cNvPr id="3" name="日期占位符 2"/>
          <p:cNvSpPr>
            <a:spLocks noGrp="1"/>
          </p:cNvSpPr>
          <p:nvPr>
            <p:ph type="dt" sz="half" idx="10"/>
            <p:custDataLst>
              <p:tags r:id="rId3"/>
            </p:custDataLst>
          </p:nvPr>
        </p:nvSpPr>
        <p:spPr>
          <a:xfrm>
            <a:off x="609600" y="6356350"/>
            <a:ext cx="2844800" cy="366713"/>
          </a:xfrm>
          <a:prstGeom prst="rect">
            <a:avLst/>
          </a:prstGeom>
          <a:noFill/>
          <a:ln>
            <a:noFill/>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B69A0A4-BFD5-455B-AAD9-D19BF43D9D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2021/9/23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custDataLst>
              <p:tags r:id="rId4"/>
            </p:custDataLst>
          </p:nvPr>
        </p:nvSpPr>
        <p:spPr>
          <a:xfrm>
            <a:off x="4165600" y="6356350"/>
            <a:ext cx="3860800" cy="366713"/>
          </a:xfrm>
          <a:prstGeom prst="rect">
            <a:avLst/>
          </a:prstGeom>
          <a:no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custDataLst>
              <p:tags r:id="rId5"/>
            </p:custDataLst>
          </p:nvPr>
        </p:nvSpPr>
        <p:spPr>
          <a:xfrm>
            <a:off x="8737600" y="6356350"/>
            <a:ext cx="2844800" cy="366713"/>
          </a:xfrm>
          <a:prstGeom prst="rect">
            <a:avLst/>
          </a:prstGeom>
          <a:noFill/>
          <a:ln>
            <a:noFill/>
          </a:ln>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2021/9/23</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2021/9/23</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2021/9/23</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2021/9/23</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2021/9/23</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2021/9/23</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2021/9/23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2021/9/23</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ags" Target="../tags/tag73.xml" /><Relationship Id="rId14" Type="http://schemas.openxmlformats.org/officeDocument/2006/relationships/tags" Target="../tags/tag74.xml" /><Relationship Id="rId15" Type="http://schemas.openxmlformats.org/officeDocument/2006/relationships/tags" Target="../tags/tag75.xml" /><Relationship Id="rId16" Type="http://schemas.openxmlformats.org/officeDocument/2006/relationships/tags" Target="../tags/tag76.xml" /><Relationship Id="rId17" Type="http://schemas.openxmlformats.org/officeDocument/2006/relationships/tags" Target="../tags/tag77.xml" /><Relationship Id="rId18" Type="http://schemas.openxmlformats.org/officeDocument/2006/relationships/tags" Target="../tags/tag78.xml" /><Relationship Id="rId19" Type="http://schemas.openxmlformats.org/officeDocument/2006/relationships/image" Target="../media/image1.png" /><Relationship Id="rId2" Type="http://schemas.openxmlformats.org/officeDocument/2006/relationships/slideLayout" Target="../slideLayouts/slideLayout2.xml" /><Relationship Id="rId20" Type="http://schemas.openxmlformats.org/officeDocument/2006/relationships/tags" Target="../tags/tag79.xml" /><Relationship Id="rId21"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9">
            <a:alphaModFix amt="41000"/>
          </a:blip>
          <a:stretch>
            <a:fillRect/>
          </a:stretch>
        </a:blipFill>
        <a:effectLst/>
      </p:bgPr>
    </p:bg>
    <p:spTree>
      <p:nvGrpSpPr>
        <p:cNvPr id="1" name=""/>
        <p:cNvGrpSpPr/>
        <p:nvPr>
          <p:custDataLst>
            <p:tags r:id="rId13"/>
          </p:custDataLst>
        </p:nvPr>
      </p:nvGrpSpPr>
      <p:grpSpPr>
        <a:xfrm>
          <a:off x="0" y="0"/>
          <a: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E256AC1E-DDB7-4599-ADDA-106A95C05914}" type="datetimeFigureOut">
              <a:rPr lang="zh-CN" altLang="en-US" smtClean="0"/>
              <a:t>2021/9/23</a:t>
            </a:fld>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75D7816F-A489-44CF-9287-C91BC52F2B92}" type="slidenum">
              <a:rPr lang="zh-CN" altLang="en-US" smtClean="0"/>
              <a:t>0</a:t>
            </a:fld>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92.xml" /><Relationship Id="rId3" Type="http://schemas.openxmlformats.org/officeDocument/2006/relationships/tags" Target="../tags/tag93.xml" /><Relationship Id="rId4" Type="http://schemas.openxmlformats.org/officeDocument/2006/relationships/tags" Target="../tags/tag9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tags" Target="../tags/tag151.xml" /><Relationship Id="rId6" Type="http://schemas.openxmlformats.org/officeDocument/2006/relationships/tags" Target="../tags/tag152.xml" /><Relationship Id="rId7" Type="http://schemas.openxmlformats.org/officeDocument/2006/relationships/tags" Target="../tags/tag153.xml" /><Relationship Id="rId8" Type="http://schemas.openxmlformats.org/officeDocument/2006/relationships/tags" Target="../tags/tag154.xml" /><Relationship Id="rId9" Type="http://schemas.openxmlformats.org/officeDocument/2006/relationships/tags" Target="../tags/tag15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56.xm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tags" Target="../tags/tag159.xml" /><Relationship Id="rId6" Type="http://schemas.openxmlformats.org/officeDocument/2006/relationships/tags" Target="../tags/tag16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61.xml" /><Relationship Id="rId3" Type="http://schemas.openxmlformats.org/officeDocument/2006/relationships/tags" Target="../tags/tag162.xml" /><Relationship Id="rId4" Type="http://schemas.openxmlformats.org/officeDocument/2006/relationships/tags" Target="../tags/tag163.xml" /><Relationship Id="rId5" Type="http://schemas.openxmlformats.org/officeDocument/2006/relationships/tags" Target="../tags/tag164.xml" /><Relationship Id="rId6" Type="http://schemas.openxmlformats.org/officeDocument/2006/relationships/tags" Target="../tags/tag165.xml" /><Relationship Id="rId7" Type="http://schemas.openxmlformats.org/officeDocument/2006/relationships/tags" Target="../tags/tag166.xml" /><Relationship Id="rId8" Type="http://schemas.openxmlformats.org/officeDocument/2006/relationships/tags" Target="../tags/tag167.xml" /><Relationship Id="rId9" Type="http://schemas.openxmlformats.org/officeDocument/2006/relationships/tags" Target="../tags/tag16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177.xml" /><Relationship Id="rId11" Type="http://schemas.openxmlformats.org/officeDocument/2006/relationships/tags" Target="../tags/tag178.xml" /><Relationship Id="rId12" Type="http://schemas.openxmlformats.org/officeDocument/2006/relationships/tags" Target="../tags/tag179.xml" /><Relationship Id="rId13" Type="http://schemas.openxmlformats.org/officeDocument/2006/relationships/tags" Target="../tags/tag180.xml" /><Relationship Id="rId2" Type="http://schemas.openxmlformats.org/officeDocument/2006/relationships/tags" Target="../tags/tag169.xml" /><Relationship Id="rId3" Type="http://schemas.openxmlformats.org/officeDocument/2006/relationships/tags" Target="../tags/tag170.xml" /><Relationship Id="rId4" Type="http://schemas.openxmlformats.org/officeDocument/2006/relationships/tags" Target="../tags/tag171.xml" /><Relationship Id="rId5" Type="http://schemas.openxmlformats.org/officeDocument/2006/relationships/tags" Target="../tags/tag172.xml" /><Relationship Id="rId6" Type="http://schemas.openxmlformats.org/officeDocument/2006/relationships/tags" Target="../tags/tag173.xml" /><Relationship Id="rId7" Type="http://schemas.openxmlformats.org/officeDocument/2006/relationships/tags" Target="../tags/tag174.xml" /><Relationship Id="rId8" Type="http://schemas.openxmlformats.org/officeDocument/2006/relationships/tags" Target="../tags/tag175.xml" /><Relationship Id="rId9" Type="http://schemas.openxmlformats.org/officeDocument/2006/relationships/tags" Target="../tags/tag17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81.xml" /><Relationship Id="rId3" Type="http://schemas.openxmlformats.org/officeDocument/2006/relationships/tags" Target="../tags/tag182.xml" /><Relationship Id="rId4" Type="http://schemas.openxmlformats.org/officeDocument/2006/relationships/tags" Target="../tags/tag183.xml" /><Relationship Id="rId5" Type="http://schemas.openxmlformats.org/officeDocument/2006/relationships/tags" Target="../tags/tag18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85.xml" /><Relationship Id="rId3" Type="http://schemas.openxmlformats.org/officeDocument/2006/relationships/tags" Target="../tags/tag186.xml" /><Relationship Id="rId4" Type="http://schemas.openxmlformats.org/officeDocument/2006/relationships/tags" Target="../tags/tag187.xml" /><Relationship Id="rId5" Type="http://schemas.openxmlformats.org/officeDocument/2006/relationships/tags" Target="../tags/tag188.xml" /><Relationship Id="rId6" Type="http://schemas.openxmlformats.org/officeDocument/2006/relationships/tags" Target="../tags/tag189.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90.xml" /><Relationship Id="rId3" Type="http://schemas.openxmlformats.org/officeDocument/2006/relationships/tags" Target="../tags/tag191.xml" /><Relationship Id="rId4" Type="http://schemas.openxmlformats.org/officeDocument/2006/relationships/tags" Target="../tags/tag192.xml" /><Relationship Id="rId5" Type="http://schemas.openxmlformats.org/officeDocument/2006/relationships/tags" Target="../tags/tag193.xml" /><Relationship Id="rId6" Type="http://schemas.openxmlformats.org/officeDocument/2006/relationships/tags" Target="../tags/tag19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95.xml" /><Relationship Id="rId3" Type="http://schemas.openxmlformats.org/officeDocument/2006/relationships/tags" Target="../tags/tag196.xml" /><Relationship Id="rId4" Type="http://schemas.openxmlformats.org/officeDocument/2006/relationships/tags" Target="../tags/tag197.xml" /><Relationship Id="rId5" Type="http://schemas.openxmlformats.org/officeDocument/2006/relationships/tags" Target="../tags/tag198.xml" /><Relationship Id="rId6" Type="http://schemas.openxmlformats.org/officeDocument/2006/relationships/tags" Target="../tags/tag199.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00.xml" /><Relationship Id="rId3" Type="http://schemas.openxmlformats.org/officeDocument/2006/relationships/tags" Target="../tags/tag201.xml" /><Relationship Id="rId4" Type="http://schemas.openxmlformats.org/officeDocument/2006/relationships/tags" Target="../tags/tag202.xml" /><Relationship Id="rId5" Type="http://schemas.openxmlformats.org/officeDocument/2006/relationships/tags" Target="../tags/tag203.xml" /><Relationship Id="rId6" Type="http://schemas.openxmlformats.org/officeDocument/2006/relationships/tags" Target="../tags/tag204.xml" /><Relationship Id="rId7" Type="http://schemas.openxmlformats.org/officeDocument/2006/relationships/tags" Target="../tags/tag205.xml" /><Relationship Id="rId8" Type="http://schemas.openxmlformats.org/officeDocument/2006/relationships/tags" Target="../tags/tag20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15.xml" /><Relationship Id="rId2" Type="http://schemas.openxmlformats.org/officeDocument/2006/relationships/tags" Target="../tags/tag207.xml" /><Relationship Id="rId3" Type="http://schemas.openxmlformats.org/officeDocument/2006/relationships/tags" Target="../tags/tag208.xml" /><Relationship Id="rId4" Type="http://schemas.openxmlformats.org/officeDocument/2006/relationships/tags" Target="../tags/tag209.xml" /><Relationship Id="rId5" Type="http://schemas.openxmlformats.org/officeDocument/2006/relationships/tags" Target="../tags/tag210.xml" /><Relationship Id="rId6" Type="http://schemas.openxmlformats.org/officeDocument/2006/relationships/tags" Target="../tags/tag211.xml" /><Relationship Id="rId7" Type="http://schemas.openxmlformats.org/officeDocument/2006/relationships/tags" Target="../tags/tag212.xml" /><Relationship Id="rId8" Type="http://schemas.openxmlformats.org/officeDocument/2006/relationships/tags" Target="../tags/tag213.xml" /><Relationship Id="rId9" Type="http://schemas.openxmlformats.org/officeDocument/2006/relationships/tags" Target="../tags/tag2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03.xml" /><Relationship Id="rId11" Type="http://schemas.openxmlformats.org/officeDocument/2006/relationships/tags" Target="../tags/tag104.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tags" Target="../tags/tag100.xml" /><Relationship Id="rId8" Type="http://schemas.openxmlformats.org/officeDocument/2006/relationships/tags" Target="../tags/tag101.xml" /><Relationship Id="rId9" Type="http://schemas.openxmlformats.org/officeDocument/2006/relationships/tags" Target="../tags/tag10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16.xml" /><Relationship Id="rId3" Type="http://schemas.openxmlformats.org/officeDocument/2006/relationships/tags" Target="../tags/tag217.xml" /><Relationship Id="rId4" Type="http://schemas.openxmlformats.org/officeDocument/2006/relationships/tags" Target="../tags/tag218.xml" /><Relationship Id="rId5" Type="http://schemas.openxmlformats.org/officeDocument/2006/relationships/tags" Target="../tags/tag219.xml" /><Relationship Id="rId6" Type="http://schemas.openxmlformats.org/officeDocument/2006/relationships/tags" Target="../tags/tag220.xml" /><Relationship Id="rId7" Type="http://schemas.openxmlformats.org/officeDocument/2006/relationships/tags" Target="../tags/tag221.xml" /><Relationship Id="rId8" Type="http://schemas.openxmlformats.org/officeDocument/2006/relationships/tags" Target="../tags/tag222.xml" /><Relationship Id="rId9" Type="http://schemas.openxmlformats.org/officeDocument/2006/relationships/tags" Target="../tags/tag22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224.xml" /><Relationship Id="rId3" Type="http://schemas.openxmlformats.org/officeDocument/2006/relationships/tags" Target="../tags/tag225.xml" /><Relationship Id="rId4" Type="http://schemas.openxmlformats.org/officeDocument/2006/relationships/tags" Target="../tags/tag226.xml" /><Relationship Id="rId5" Type="http://schemas.openxmlformats.org/officeDocument/2006/relationships/tags" Target="../tags/tag22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28.xml" /><Relationship Id="rId3" Type="http://schemas.openxmlformats.org/officeDocument/2006/relationships/tags" Target="../tags/tag229.xml" /><Relationship Id="rId4" Type="http://schemas.openxmlformats.org/officeDocument/2006/relationships/tags" Target="../tags/tag230.xml" /><Relationship Id="rId5" Type="http://schemas.openxmlformats.org/officeDocument/2006/relationships/tags" Target="../tags/tag231.xml" /><Relationship Id="rId6" Type="http://schemas.openxmlformats.org/officeDocument/2006/relationships/tags" Target="../tags/tag232.xml" /><Relationship Id="rId7" Type="http://schemas.openxmlformats.org/officeDocument/2006/relationships/tags" Target="../tags/tag233.xml" /><Relationship Id="rId8" Type="http://schemas.openxmlformats.org/officeDocument/2006/relationships/tags" Target="../tags/tag23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35.xml" /><Relationship Id="rId3" Type="http://schemas.openxmlformats.org/officeDocument/2006/relationships/tags" Target="../tags/tag236.xml" /><Relationship Id="rId4" Type="http://schemas.openxmlformats.org/officeDocument/2006/relationships/tags" Target="../tags/tag237.xml" /><Relationship Id="rId5" Type="http://schemas.openxmlformats.org/officeDocument/2006/relationships/tags" Target="../tags/tag238.xml" /><Relationship Id="rId6" Type="http://schemas.openxmlformats.org/officeDocument/2006/relationships/tags" Target="../tags/tag23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48.xml" /><Relationship Id="rId11" Type="http://schemas.openxmlformats.org/officeDocument/2006/relationships/tags" Target="../tags/tag249.xml" /><Relationship Id="rId2" Type="http://schemas.openxmlformats.org/officeDocument/2006/relationships/tags" Target="../tags/tag240.xml" /><Relationship Id="rId3" Type="http://schemas.openxmlformats.org/officeDocument/2006/relationships/tags" Target="../tags/tag241.xml" /><Relationship Id="rId4" Type="http://schemas.openxmlformats.org/officeDocument/2006/relationships/tags" Target="../tags/tag242.xml" /><Relationship Id="rId5" Type="http://schemas.openxmlformats.org/officeDocument/2006/relationships/tags" Target="../tags/tag243.xml" /><Relationship Id="rId6" Type="http://schemas.openxmlformats.org/officeDocument/2006/relationships/tags" Target="../tags/tag244.xml" /><Relationship Id="rId7" Type="http://schemas.openxmlformats.org/officeDocument/2006/relationships/tags" Target="../tags/tag245.xml" /><Relationship Id="rId8" Type="http://schemas.openxmlformats.org/officeDocument/2006/relationships/tags" Target="../tags/tag246.xml" /><Relationship Id="rId9" Type="http://schemas.openxmlformats.org/officeDocument/2006/relationships/tags" Target="../tags/tag24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tags" Target="../tags/tag254.xml" /><Relationship Id="rId4" Type="http://schemas.openxmlformats.org/officeDocument/2006/relationships/tags" Target="../tags/tag255.xml" /><Relationship Id="rId5" Type="http://schemas.openxmlformats.org/officeDocument/2006/relationships/image" Target="../media/image8.png" /><Relationship Id="rId6" Type="http://schemas.openxmlformats.org/officeDocument/2006/relationships/tags" Target="../tags/tag256.xml" /><Relationship Id="rId7" Type="http://schemas.openxmlformats.org/officeDocument/2006/relationships/image" Target="../media/image9.png" /><Relationship Id="rId8" Type="http://schemas.openxmlformats.org/officeDocument/2006/relationships/tags" Target="../tags/tag25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05.xml"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tags" Target="../tags/tag108.xml" /><Relationship Id="rId6" Type="http://schemas.openxmlformats.org/officeDocument/2006/relationships/tags" Target="../tags/tag10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10.xml"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tags" Target="../tags/tag11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20.xml" /><Relationship Id="rId2" Type="http://schemas.openxmlformats.org/officeDocument/2006/relationships/tags" Target="../tags/tag114.xml" /><Relationship Id="rId3" Type="http://schemas.openxmlformats.org/officeDocument/2006/relationships/tags" Target="../tags/tag115.xml" /><Relationship Id="rId4" Type="http://schemas.openxmlformats.org/officeDocument/2006/relationships/tags" Target="../tags/tag116.xml" /><Relationship Id="rId5" Type="http://schemas.openxmlformats.org/officeDocument/2006/relationships/tags" Target="../tags/tag117.xml" /><Relationship Id="rId6" Type="http://schemas.openxmlformats.org/officeDocument/2006/relationships/image" Target="../media/image2.jpeg" /><Relationship Id="rId7" Type="http://schemas.openxmlformats.org/officeDocument/2006/relationships/tags" Target="../tags/tag118.xml" /><Relationship Id="rId8" Type="http://schemas.openxmlformats.org/officeDocument/2006/relationships/image" Target="../media/image3.jpeg" /><Relationship Id="rId9" Type="http://schemas.openxmlformats.org/officeDocument/2006/relationships/tags" Target="../tags/tag11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27.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tags" Target="../tags/tag123.xml" /><Relationship Id="rId5" Type="http://schemas.openxmlformats.org/officeDocument/2006/relationships/tags" Target="../tags/tag124.xml" /><Relationship Id="rId6" Type="http://schemas.openxmlformats.org/officeDocument/2006/relationships/image" Target="../media/image4.jpeg" /><Relationship Id="rId7" Type="http://schemas.openxmlformats.org/officeDocument/2006/relationships/tags" Target="../tags/tag125.xml" /><Relationship Id="rId8" Type="http://schemas.openxmlformats.org/officeDocument/2006/relationships/image" Target="../media/image5.jpeg" /><Relationship Id="rId9" Type="http://schemas.openxmlformats.org/officeDocument/2006/relationships/tags" Target="../tags/tag12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28.xml" /><Relationship Id="rId3" Type="http://schemas.openxmlformats.org/officeDocument/2006/relationships/tags" Target="../tags/tag129.xml" /><Relationship Id="rId4" Type="http://schemas.openxmlformats.org/officeDocument/2006/relationships/tags" Target="../tags/tag130.xml" /><Relationship Id="rId5" Type="http://schemas.openxmlformats.org/officeDocument/2006/relationships/tags" Target="../tags/tag131.xml" /><Relationship Id="rId6" Type="http://schemas.openxmlformats.org/officeDocument/2006/relationships/tags" Target="../tags/tag132.xml" /><Relationship Id="rId7" Type="http://schemas.openxmlformats.org/officeDocument/2006/relationships/tags" Target="../tags/tag13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34.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44.xml" /><Relationship Id="rId11" Type="http://schemas.openxmlformats.org/officeDocument/2006/relationships/tags" Target="../tags/tag145.xml" /><Relationship Id="rId2" Type="http://schemas.openxmlformats.org/officeDocument/2006/relationships/tags" Target="../tags/tag138.xml" /><Relationship Id="rId3" Type="http://schemas.openxmlformats.org/officeDocument/2006/relationships/tags" Target="../tags/tag139.xml" /><Relationship Id="rId4" Type="http://schemas.openxmlformats.org/officeDocument/2006/relationships/tags" Target="../tags/tag140.xml" /><Relationship Id="rId5" Type="http://schemas.openxmlformats.org/officeDocument/2006/relationships/tags" Target="../tags/tag141.xml" /><Relationship Id="rId6" Type="http://schemas.openxmlformats.org/officeDocument/2006/relationships/tags" Target="../tags/tag142.xml" /><Relationship Id="rId7" Type="http://schemas.openxmlformats.org/officeDocument/2006/relationships/image" Target="../media/image6.jpeg" /><Relationship Id="rId8" Type="http://schemas.openxmlformats.org/officeDocument/2006/relationships/tags" Target="../tags/tag143.xml" /><Relationship Id="rId9"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文本框 2"/>
          <p:cNvSpPr txBox="1"/>
          <p:nvPr>
            <p:custDataLst>
              <p:tags r:id="rId3"/>
            </p:custDataLst>
          </p:nvPr>
        </p:nvSpPr>
        <p:spPr>
          <a:xfrm>
            <a:off x="578485" y="1464945"/>
            <a:ext cx="11035030" cy="2505456"/>
          </a:xfrm>
          <a:prstGeom prst="rect">
            <a:avLst/>
          </a:prstGeom>
          <a:noFill/>
        </p:spPr>
        <p:txBody>
          <a:bodyPr wrap="square" rtlCol="0" anchor="t">
            <a:spAutoFit/>
          </a:bodyPr>
          <a:lstStyle/>
          <a:p>
            <a:pPr algn="ctr">
              <a:lnSpc>
                <a:spcPct val="120000"/>
              </a:lnSpc>
            </a:pPr>
            <a:r>
              <a:rPr lang="zh-CN" altLang="en-US" sz="4400" smtClean="0">
                <a:solidFill>
                  <a:schemeClr val="tx2">
                    <a:lumMod val="75000"/>
                    <a:lumOff val="25000"/>
                  </a:schemeClr>
                </a:solidFill>
                <a:latin typeface="微软雅黑" panose="020b0503020204020204" pitchFamily="34" charset="-122"/>
                <a:ea typeface="微软雅黑" panose="020b0503020204020204" pitchFamily="34" charset="-122"/>
                <a:sym typeface="+mn-ea"/>
              </a:rPr>
              <a:t>第九课  发展中国特色社会主义文化</a:t>
            </a:r>
          </a:p>
          <a:p>
            <a:pPr algn="ctr">
              <a:lnSpc>
                <a:spcPct val="120000"/>
              </a:lnSpc>
            </a:pPr>
            <a:endParaRPr lang="zh-CN" altLang="en-US" sz="4400" smtClean="0">
              <a:solidFill>
                <a:schemeClr val="tx2">
                  <a:lumMod val="75000"/>
                  <a:lumOff val="25000"/>
                </a:schemeClr>
              </a:solidFill>
              <a:latin typeface="微软雅黑" panose="020b0503020204020204" pitchFamily="34" charset="-122"/>
              <a:ea typeface="微软雅黑" panose="020b0503020204020204" pitchFamily="34" charset="-122"/>
              <a:sym typeface="+mn-ea"/>
            </a:endParaRPr>
          </a:p>
          <a:p>
            <a:pPr algn="ctr">
              <a:lnSpc>
                <a:spcPct val="120000"/>
              </a:lnSpc>
            </a:pPr>
            <a:r>
              <a:rPr lang="zh-CN" altLang="en-US" sz="4400" smtClean="0">
                <a:solidFill>
                  <a:schemeClr val="tx2">
                    <a:lumMod val="75000"/>
                    <a:lumOff val="25000"/>
                  </a:schemeClr>
                </a:solidFill>
                <a:latin typeface="微软雅黑" panose="020b0503020204020204" pitchFamily="34" charset="-122"/>
                <a:ea typeface="微软雅黑" panose="020b0503020204020204" pitchFamily="34" charset="-122"/>
                <a:sym typeface="+mn-ea"/>
              </a:rPr>
              <a:t>9.1 文化发展的必然选择</a:t>
            </a:r>
          </a:p>
        </p:txBody>
      </p:sp>
    </p:spTree>
    <p:custDataLst>
      <p:tags r:id="rId4"/>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框 2"/>
          <p:cNvSpPr txBox="1"/>
          <p:nvPr>
            <p:custDataLst>
              <p:tags r:id="rId4"/>
            </p:custDataLst>
          </p:nvPr>
        </p:nvSpPr>
        <p:spPr>
          <a:xfrm>
            <a:off x="817880" y="1379220"/>
            <a:ext cx="7898130" cy="579120"/>
          </a:xfrm>
          <a:prstGeom prst="rect">
            <a:avLst/>
          </a:prstGeom>
          <a:noFill/>
        </p:spPr>
        <p:txBody>
          <a:bodyPr wrap="square" rtlCol="0" anchor="t">
            <a:spAutoFit/>
          </a:bodyPr>
          <a:lstStyle/>
          <a:p>
            <a:r>
              <a:rPr lang="en-US" altLang="zh-CN" sz="3200" b="1" smtClean="0">
                <a:latin typeface="微软雅黑" panose="020b0503020204020204" pitchFamily="34" charset="-122"/>
                <a:ea typeface="微软雅黑" panose="020b0503020204020204" pitchFamily="34" charset="-122"/>
                <a:cs typeface="微软雅黑" panose="020b0503020204020204" pitchFamily="34" charset="-122"/>
                <a:sym typeface="+mn-ea"/>
              </a:rPr>
              <a:t>3.  共产党对中华文化发展的作用</a:t>
            </a:r>
          </a:p>
        </p:txBody>
      </p:sp>
      <p:sp>
        <p:nvSpPr>
          <p:cNvPr id="2" name="文本框 1"/>
          <p:cNvSpPr txBox="1"/>
          <p:nvPr>
            <p:custDataLst>
              <p:tags r:id="rId5"/>
            </p:custDataLst>
          </p:nvPr>
        </p:nvSpPr>
        <p:spPr>
          <a:xfrm>
            <a:off x="901065" y="2183130"/>
            <a:ext cx="10390505" cy="1200912"/>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①、从根本上解决了中国的前途和命运问题，为中华文化发展指明了社会主义方向。</a:t>
            </a:r>
          </a:p>
        </p:txBody>
      </p:sp>
      <p:sp>
        <p:nvSpPr>
          <p:cNvPr id="5" name="文本框 4"/>
          <p:cNvSpPr txBox="1"/>
          <p:nvPr>
            <p:custDataLst>
              <p:tags r:id="rId6"/>
            </p:custDataLst>
          </p:nvPr>
        </p:nvSpPr>
        <p:spPr>
          <a:xfrm>
            <a:off x="901065" y="3536315"/>
            <a:ext cx="10390505" cy="1200912"/>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②、以马克思主义为指导思想，肩负起实现中华民族伟大复兴的历史使命。</a:t>
            </a:r>
          </a:p>
        </p:txBody>
      </p:sp>
      <p:sp>
        <p:nvSpPr>
          <p:cNvPr id="8" name="文本框 7"/>
          <p:cNvSpPr txBox="1"/>
          <p:nvPr>
            <p:custDataLst>
              <p:tags r:id="rId7"/>
            </p:custDataLst>
          </p:nvPr>
        </p:nvSpPr>
        <p:spPr>
          <a:xfrm>
            <a:off x="901065" y="4889500"/>
            <a:ext cx="10390505" cy="1200912"/>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③、既是中国先进文化的积极引领者和践行者，又是中华优秀传统文化的忠实传承者和弘扬者。</a:t>
            </a:r>
          </a:p>
        </p:txBody>
      </p:sp>
      <p:sp>
        <p:nvSpPr>
          <p:cNvPr id="6" name="文本框 5"/>
          <p:cNvSpPr txBox="1"/>
          <p:nvPr>
            <p:custDataLst>
              <p:tags r:id="rId8"/>
            </p:custDataLst>
          </p:nvPr>
        </p:nvSpPr>
        <p:spPr>
          <a:xfrm>
            <a:off x="433705" y="543560"/>
            <a:ext cx="636651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文本框 6"/>
          <p:cNvSpPr txBox="1"/>
          <p:nvPr>
            <p:custDataLst>
              <p:tags r:id="rId3"/>
            </p:custDataLst>
          </p:nvPr>
        </p:nvSpPr>
        <p:spPr>
          <a:xfrm>
            <a:off x="324485" y="106045"/>
            <a:ext cx="5226050" cy="457200"/>
          </a:xfrm>
          <a:prstGeom prst="rect">
            <a:avLst/>
          </a:prstGeom>
          <a:noFill/>
        </p:spPr>
        <p:txBody>
          <a:bodyPr wrap="square" rtlCol="0">
            <a:spAutoFit/>
          </a:bodyPr>
          <a:lstStyle/>
          <a:p>
            <a:pPr algn="l"/>
            <a:r>
              <a:rPr lang="zh-CN" altLang="en-US" sz="2400" b="1"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
        <p:nvSpPr>
          <p:cNvPr id="3" name="文本框 2"/>
          <p:cNvSpPr txBox="1"/>
          <p:nvPr>
            <p:custDataLst>
              <p:tags r:id="rId4"/>
            </p:custDataLst>
          </p:nvPr>
        </p:nvSpPr>
        <p:spPr>
          <a:xfrm>
            <a:off x="833120" y="1040130"/>
            <a:ext cx="10527030" cy="5212081"/>
          </a:xfrm>
          <a:prstGeom prst="rect">
            <a:avLst/>
          </a:prstGeom>
          <a:noFill/>
        </p:spPr>
        <p:txBody>
          <a:bodyPr wrap="square" rtlCol="0" anchor="t">
            <a:spAutoFit/>
          </a:bodyPr>
          <a:lstStyle/>
          <a:p>
            <a:r>
              <a:rPr lang="en-US" altLang="zh-CN" sz="28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中国共产党从成立之日起，既是中国先进文化的积极引领者和践行者，又是中华优秀传统文化的忠实传承者和弘扬者。在五千多年文明发展中孕育的中华优秀传统文化，中国共产党领导人民在革命、建设、改革中创造的革命文化和社会主义先进文化，积淀着中华民族最深层的精神追求，代表着中华民族独特的精神标识。革命文化承载着党和人民对国家独立、民族解放、人民幸福的不懈追求，是中国革命的精神标识。在社会主义建设时期和改革开放时期，中国共产党以马克思主义为指导，坚持为人民服务、为社会主义服务，坚持百花齐放、百家争鸣，牢牢把握先进文化的前进方向，大力发展面向现代化、面向世界、面向未来的，民族的科学的大众的社会主义文化，推动社会主义精神文明和物质文明协调发展，不断铸就中华文化新辉煌。</a:t>
            </a:r>
          </a:p>
        </p:txBody>
      </p:sp>
      <p:sp>
        <p:nvSpPr>
          <p:cNvPr id="5" name="文本框 4"/>
          <p:cNvSpPr txBox="1"/>
          <p:nvPr>
            <p:custDataLst>
              <p:tags r:id="rId5"/>
            </p:custDataLst>
          </p:nvPr>
        </p:nvSpPr>
        <p:spPr>
          <a:xfrm>
            <a:off x="470535" y="337185"/>
            <a:ext cx="636651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Tree>
    <p:custDataLst>
      <p:tags r:id="rId6"/>
    </p:custData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文本框 2"/>
          <p:cNvSpPr txBox="1"/>
          <p:nvPr>
            <p:custDataLst>
              <p:tags r:id="rId3"/>
            </p:custDataLst>
          </p:nvPr>
        </p:nvSpPr>
        <p:spPr>
          <a:xfrm>
            <a:off x="757555" y="1056640"/>
            <a:ext cx="10138410" cy="579120"/>
          </a:xfrm>
          <a:prstGeom prst="rect">
            <a:avLst/>
          </a:prstGeom>
          <a:noFill/>
        </p:spPr>
        <p:txBody>
          <a:bodyPr wrap="square" rtlCol="0" anchor="t">
            <a:spAutoFit/>
          </a:bodyPr>
          <a:lstStyle/>
          <a:p>
            <a:r>
              <a:rPr lang="en-US" altLang="zh-CN" sz="32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  中华优秀传统文化、革命文化、社会主义先进文化</a:t>
            </a:r>
          </a:p>
        </p:txBody>
      </p:sp>
      <p:sp>
        <p:nvSpPr>
          <p:cNvPr id="2" name="文本框 1"/>
          <p:cNvSpPr txBox="1"/>
          <p:nvPr>
            <p:custDataLst>
              <p:tags r:id="rId4"/>
            </p:custDataLst>
          </p:nvPr>
        </p:nvSpPr>
        <p:spPr>
          <a:xfrm>
            <a:off x="901065" y="1837690"/>
            <a:ext cx="5427345" cy="725424"/>
          </a:xfrm>
          <a:prstGeom prst="rect">
            <a:avLst/>
          </a:prstGeom>
          <a:noFill/>
        </p:spPr>
        <p:txBody>
          <a:bodyPr wrap="square" rtlCol="0" anchor="t">
            <a:spAutoFit/>
          </a:bodyPr>
          <a:lstStyle/>
          <a:p>
            <a:pPr>
              <a:lnSpc>
                <a:spcPct val="130000"/>
              </a:lnSpc>
            </a:pPr>
            <a:r>
              <a:rPr lang="zh-CN" sz="3200" b="1">
                <a:solidFill>
                  <a:schemeClr val="accent1">
                    <a:lumMod val="75000"/>
                  </a:schemeClr>
                </a:solidFill>
                <a:latin typeface="微软雅黑" panose="020b0503020204020204" pitchFamily="34" charset="-122"/>
                <a:ea typeface="微软雅黑" panose="020b0503020204020204" pitchFamily="34" charset="-122"/>
                <a:cs typeface="楷体" panose="02010609060101010101" pitchFamily="49" charset="-122"/>
                <a:sym typeface="+mn-ea"/>
              </a:rPr>
              <a:t>①、“三文化”重要性：</a:t>
            </a:r>
          </a:p>
        </p:txBody>
      </p:sp>
      <p:sp>
        <p:nvSpPr>
          <p:cNvPr id="5" name="文本框 4"/>
          <p:cNvSpPr txBox="1"/>
          <p:nvPr>
            <p:custDataLst>
              <p:tags r:id="rId5"/>
            </p:custDataLst>
          </p:nvPr>
        </p:nvSpPr>
        <p:spPr>
          <a:xfrm>
            <a:off x="901065" y="4000500"/>
            <a:ext cx="3565525" cy="725424"/>
          </a:xfrm>
          <a:prstGeom prst="rect">
            <a:avLst/>
          </a:prstGeom>
          <a:noFill/>
        </p:spPr>
        <p:txBody>
          <a:bodyPr wrap="square" rtlCol="0" anchor="t">
            <a:spAutoFit/>
          </a:bodyPr>
          <a:lstStyle/>
          <a:p>
            <a:pPr>
              <a:lnSpc>
                <a:spcPct val="130000"/>
              </a:lnSpc>
            </a:pPr>
            <a:r>
              <a:rPr lang="zh-CN" sz="3200" b="1">
                <a:solidFill>
                  <a:schemeClr val="accent1">
                    <a:lumMod val="75000"/>
                  </a:schemeClr>
                </a:solidFill>
                <a:latin typeface="微软雅黑" panose="020b0503020204020204" pitchFamily="34" charset="-122"/>
                <a:ea typeface="微软雅黑" panose="020b0503020204020204" pitchFamily="34" charset="-122"/>
                <a:cs typeface="楷体" panose="02010609060101010101" pitchFamily="49" charset="-122"/>
                <a:sym typeface="+mn-ea"/>
              </a:rPr>
              <a:t>②、革命文化：</a:t>
            </a:r>
          </a:p>
        </p:txBody>
      </p:sp>
      <p:sp>
        <p:nvSpPr>
          <p:cNvPr id="6" name="文本框 5"/>
          <p:cNvSpPr txBox="1"/>
          <p:nvPr>
            <p:custDataLst>
              <p:tags r:id="rId6"/>
            </p:custDataLst>
          </p:nvPr>
        </p:nvSpPr>
        <p:spPr>
          <a:xfrm>
            <a:off x="1891665" y="2472055"/>
            <a:ext cx="8495030" cy="1200912"/>
          </a:xfrm>
          <a:prstGeom prst="rect">
            <a:avLst/>
          </a:prstGeom>
          <a:noFill/>
        </p:spPr>
        <p:txBody>
          <a:bodyPr wrap="square" rtlCol="0" anchor="t">
            <a:spAutoFit/>
          </a:bodyPr>
          <a:lstStyle/>
          <a:p>
            <a:pPr>
              <a:lnSpc>
                <a:spcPct val="130000"/>
              </a:lnSpc>
            </a:pPr>
            <a:r>
              <a:rPr lang="zh-CN" altLang="en-US" sz="2800">
                <a:latin typeface="微软雅黑" panose="020b0503020204020204" pitchFamily="34" charset="-122"/>
                <a:ea typeface="微软雅黑" panose="020b0503020204020204" pitchFamily="34" charset="-122"/>
                <a:cs typeface="楷体" panose="02010609060101010101" pitchFamily="49" charset="-122"/>
                <a:sym typeface="+mn-ea"/>
              </a:rPr>
              <a:t>积淀着中华民族最深层的精神追求，代表着中华民族独特的精神标识。</a:t>
            </a:r>
          </a:p>
        </p:txBody>
      </p:sp>
      <p:sp>
        <p:nvSpPr>
          <p:cNvPr id="9" name="文本框 8"/>
          <p:cNvSpPr txBox="1"/>
          <p:nvPr>
            <p:custDataLst>
              <p:tags r:id="rId7"/>
            </p:custDataLst>
          </p:nvPr>
        </p:nvSpPr>
        <p:spPr>
          <a:xfrm>
            <a:off x="1891665" y="4889500"/>
            <a:ext cx="8495030" cy="1200912"/>
          </a:xfrm>
          <a:prstGeom prst="rect">
            <a:avLst/>
          </a:prstGeom>
          <a:noFill/>
        </p:spPr>
        <p:txBody>
          <a:bodyPr wrap="square" rtlCol="0" anchor="t">
            <a:spAutoFit/>
          </a:bodyPr>
          <a:lstStyle/>
          <a:p>
            <a:pPr>
              <a:lnSpc>
                <a:spcPct val="130000"/>
              </a:lnSpc>
            </a:pPr>
            <a:r>
              <a:rPr altLang="zh-CN" sz="2800">
                <a:latin typeface="微软雅黑" panose="020b0503020204020204" pitchFamily="34" charset="-122"/>
                <a:ea typeface="微软雅黑" panose="020b0503020204020204" pitchFamily="34" charset="-122"/>
                <a:cs typeface="楷体" panose="02010609060101010101" pitchFamily="49" charset="-122"/>
                <a:sym typeface="+mn-ea"/>
              </a:rPr>
              <a:t>承载着党和人民对国家独立、民族解放、人民幸福的不懈追求，是中国革命的精神标识。</a:t>
            </a:r>
          </a:p>
        </p:txBody>
      </p:sp>
      <p:sp>
        <p:nvSpPr>
          <p:cNvPr id="8" name="文本框 7"/>
          <p:cNvSpPr txBox="1"/>
          <p:nvPr>
            <p:custDataLst>
              <p:tags r:id="rId8"/>
            </p:custDataLst>
          </p:nvPr>
        </p:nvSpPr>
        <p:spPr>
          <a:xfrm>
            <a:off x="757555" y="337185"/>
            <a:ext cx="636651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8450" name="矩形 11"/>
          <p:cNvSpPr/>
          <p:nvPr>
            <p:custDataLst>
              <p:tags r:id="rId3"/>
            </p:custDataLst>
          </p:nvPr>
        </p:nvSpPr>
        <p:spPr>
          <a:xfrm>
            <a:off x="690245" y="4066858"/>
            <a:ext cx="2621280" cy="457200"/>
          </a:xfrm>
          <a:prstGeom prst="rect">
            <a:avLst/>
          </a:prstGeom>
          <a:noFill/>
          <a:ln w="9525">
            <a:noFill/>
          </a:ln>
        </p:spPr>
        <p:txBody>
          <a:bodyPr wrap="none" anchor="t">
            <a:spAutoFit/>
          </a:bodyPr>
          <a:lstStyle/>
          <a:p>
            <a:r>
              <a:rPr lang="zh-CN" altLang="en-US" sz="2400" b="1">
                <a:latin typeface="微软雅黑" panose="020b0503020204020204" pitchFamily="34" charset="-122"/>
                <a:ea typeface="微软雅黑" panose="020b0503020204020204" pitchFamily="34" charset="-122"/>
              </a:rPr>
              <a:t>社会主义先进文化</a:t>
            </a:r>
          </a:p>
        </p:txBody>
      </p:sp>
      <p:sp>
        <p:nvSpPr>
          <p:cNvPr id="13" name="左大括号 12"/>
          <p:cNvSpPr/>
          <p:nvPr>
            <p:custDataLst>
              <p:tags r:id="rId4"/>
            </p:custDataLst>
          </p:nvPr>
        </p:nvSpPr>
        <p:spPr>
          <a:xfrm>
            <a:off x="3713480" y="2828290"/>
            <a:ext cx="509905" cy="2938780"/>
          </a:xfrm>
          <a:prstGeom prst="leftBrace">
            <a:avLst>
              <a:gd name="adj1" fmla="val 41744"/>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fontAlgn="base"/>
            <a:endParaRPr lang="zh-CN" altLang="en-US" sz="2400" b="1" strike="noStrike" noProof="1">
              <a:latin typeface="微软雅黑" panose="020b0503020204020204" pitchFamily="34" charset="-122"/>
              <a:ea typeface="微软雅黑" panose="020b0503020204020204" pitchFamily="34" charset="-122"/>
            </a:endParaRPr>
          </a:p>
        </p:txBody>
      </p:sp>
      <p:sp>
        <p:nvSpPr>
          <p:cNvPr id="14" name="矩形 13"/>
          <p:cNvSpPr/>
          <p:nvPr>
            <p:custDataLst>
              <p:tags r:id="rId5"/>
            </p:custDataLst>
          </p:nvPr>
        </p:nvSpPr>
        <p:spPr>
          <a:xfrm>
            <a:off x="4370388" y="2728278"/>
            <a:ext cx="4450080" cy="457200"/>
          </a:xfrm>
          <a:prstGeom prst="rect">
            <a:avLst/>
          </a:prstGeom>
          <a:noFill/>
          <a:ln w="9525">
            <a:noFill/>
          </a:ln>
        </p:spPr>
        <p:txBody>
          <a:bodyPr wrap="none" anchor="t">
            <a:spAutoFit/>
          </a:bodyPr>
          <a:lstStyle/>
          <a:p>
            <a:r>
              <a:rPr lang="zh-CN" altLang="en-US" sz="2400" b="1">
                <a:solidFill>
                  <a:srgbClr val="FF0000"/>
                </a:solidFill>
                <a:latin typeface="微软雅黑" panose="020b0503020204020204" pitchFamily="34" charset="-122"/>
                <a:ea typeface="微软雅黑" panose="020b0503020204020204" pitchFamily="34" charset="-122"/>
              </a:rPr>
              <a:t>指导思想：以马克思主义为指导</a:t>
            </a:r>
          </a:p>
        </p:txBody>
      </p:sp>
      <p:sp>
        <p:nvSpPr>
          <p:cNvPr id="15" name="矩形 14"/>
          <p:cNvSpPr/>
          <p:nvPr>
            <p:custDataLst>
              <p:tags r:id="rId6"/>
            </p:custDataLst>
          </p:nvPr>
        </p:nvSpPr>
        <p:spPr>
          <a:xfrm>
            <a:off x="4370388" y="3218815"/>
            <a:ext cx="6278880" cy="457200"/>
          </a:xfrm>
          <a:prstGeom prst="rect">
            <a:avLst/>
          </a:prstGeom>
          <a:noFill/>
          <a:ln w="9525">
            <a:noFill/>
          </a:ln>
        </p:spPr>
        <p:txBody>
          <a:bodyPr wrap="none" anchor="t">
            <a:spAutoFit/>
          </a:bodyPr>
          <a:lstStyle/>
          <a:p>
            <a:r>
              <a:rPr lang="zh-CN" altLang="en-US" sz="2400" b="1">
                <a:solidFill>
                  <a:srgbClr val="FF0000"/>
                </a:solidFill>
                <a:latin typeface="微软雅黑" panose="020b0503020204020204" pitchFamily="34" charset="-122"/>
                <a:ea typeface="微软雅黑" panose="020b0503020204020204" pitchFamily="34" charset="-122"/>
              </a:rPr>
              <a:t>为谁服务：坚持为人民服务、为社会主义服务</a:t>
            </a:r>
          </a:p>
        </p:txBody>
      </p:sp>
      <p:sp>
        <p:nvSpPr>
          <p:cNvPr id="16" name="矩形 15"/>
          <p:cNvSpPr/>
          <p:nvPr>
            <p:custDataLst>
              <p:tags r:id="rId7"/>
            </p:custDataLst>
          </p:nvPr>
        </p:nvSpPr>
        <p:spPr>
          <a:xfrm>
            <a:off x="4370388" y="3708083"/>
            <a:ext cx="5059680" cy="457200"/>
          </a:xfrm>
          <a:prstGeom prst="rect">
            <a:avLst/>
          </a:prstGeom>
          <a:noFill/>
          <a:ln w="9525">
            <a:noFill/>
          </a:ln>
        </p:spPr>
        <p:txBody>
          <a:bodyPr wrap="none" anchor="t">
            <a:spAutoFit/>
          </a:bodyPr>
          <a:lstStyle/>
          <a:p>
            <a:r>
              <a:rPr lang="zh-CN" altLang="en-US" sz="2400" b="1">
                <a:solidFill>
                  <a:srgbClr val="FF0000"/>
                </a:solidFill>
                <a:latin typeface="微软雅黑" panose="020b0503020204020204" pitchFamily="34" charset="-122"/>
                <a:ea typeface="微软雅黑" panose="020b0503020204020204" pitchFamily="34" charset="-122"/>
              </a:rPr>
              <a:t>基本方针：坚持百花齐放、百家争鸣</a:t>
            </a:r>
          </a:p>
        </p:txBody>
      </p:sp>
      <p:sp>
        <p:nvSpPr>
          <p:cNvPr id="17" name="矩形 16"/>
          <p:cNvSpPr/>
          <p:nvPr>
            <p:custDataLst>
              <p:tags r:id="rId8"/>
            </p:custDataLst>
          </p:nvPr>
        </p:nvSpPr>
        <p:spPr>
          <a:xfrm>
            <a:off x="4311650" y="4321809"/>
            <a:ext cx="7439025" cy="1554480"/>
          </a:xfrm>
          <a:prstGeom prst="rect">
            <a:avLst/>
          </a:prstGeom>
          <a:noFill/>
          <a:ln w="9525">
            <a:noFill/>
          </a:ln>
        </p:spPr>
        <p:txBody>
          <a:bodyPr wrap="square" anchor="t">
            <a:spAutoFit/>
          </a:bodyPr>
          <a:lstStyle/>
          <a:p>
            <a:r>
              <a:rPr lang="zh-CN" altLang="en-US" sz="2400" b="1">
                <a:solidFill>
                  <a:srgbClr val="FF0000"/>
                </a:solidFill>
                <a:latin typeface="微软雅黑" panose="020b0503020204020204" pitchFamily="34" charset="-122"/>
                <a:ea typeface="微软雅黑" panose="020b0503020204020204" pitchFamily="34" charset="-122"/>
              </a:rPr>
              <a:t>前进方向：牢牢把握先进文化的前进方向，大力发展面向现代化、面向世界、面向未来的，民族的科学的大众的社会主义文化，推动社会主义精神文明和物质文明协调发展，不断铸就中华文化新辉煌</a:t>
            </a:r>
          </a:p>
        </p:txBody>
      </p:sp>
      <p:sp>
        <p:nvSpPr>
          <p:cNvPr id="3" name="文本框 2"/>
          <p:cNvSpPr txBox="1"/>
          <p:nvPr>
            <p:custDataLst>
              <p:tags r:id="rId9"/>
            </p:custDataLst>
          </p:nvPr>
        </p:nvSpPr>
        <p:spPr>
          <a:xfrm>
            <a:off x="464820" y="910590"/>
            <a:ext cx="9814560" cy="518160"/>
          </a:xfrm>
          <a:prstGeom prst="rect">
            <a:avLst/>
          </a:prstGeom>
          <a:noFill/>
        </p:spPr>
        <p:txBody>
          <a:bodyPr wrap="square" rtlCol="0" anchor="t">
            <a:spAutoFit/>
          </a:bodyPr>
          <a:lstStyle/>
          <a:p>
            <a:r>
              <a:rPr lang="en-US" altLang="zh-CN"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  中华优秀传统文化、革命文化、社会主义先进文化</a:t>
            </a:r>
          </a:p>
        </p:txBody>
      </p:sp>
      <p:sp>
        <p:nvSpPr>
          <p:cNvPr id="6" name="文本框 5"/>
          <p:cNvSpPr txBox="1"/>
          <p:nvPr>
            <p:custDataLst>
              <p:tags r:id="rId10"/>
            </p:custDataLst>
          </p:nvPr>
        </p:nvSpPr>
        <p:spPr>
          <a:xfrm>
            <a:off x="527685" y="1715135"/>
            <a:ext cx="4819650" cy="725424"/>
          </a:xfrm>
          <a:prstGeom prst="rect">
            <a:avLst/>
          </a:prstGeom>
          <a:noFill/>
        </p:spPr>
        <p:txBody>
          <a:bodyPr wrap="square" rtlCol="0" anchor="t">
            <a:spAutoFit/>
          </a:bodyPr>
          <a:lstStyle/>
          <a:p>
            <a:pPr>
              <a:lnSpc>
                <a:spcPct val="130000"/>
              </a:lnSpc>
            </a:pPr>
            <a:r>
              <a:rPr lang="zh-CN" sz="3200" b="1">
                <a:solidFill>
                  <a:schemeClr val="accent1">
                    <a:lumMod val="75000"/>
                  </a:schemeClr>
                </a:solidFill>
                <a:latin typeface="微软雅黑" panose="020b0503020204020204" pitchFamily="34" charset="-122"/>
                <a:ea typeface="微软雅黑" panose="020b0503020204020204" pitchFamily="34" charset="-122"/>
                <a:cs typeface="楷体" panose="02010609060101010101" pitchFamily="49" charset="-122"/>
                <a:sym typeface="+mn-ea"/>
              </a:rPr>
              <a:t>③、社会主义先进文化：</a:t>
            </a:r>
          </a:p>
        </p:txBody>
      </p:sp>
      <p:sp>
        <p:nvSpPr>
          <p:cNvPr id="9" name="圆角矩形 8"/>
          <p:cNvSpPr/>
          <p:nvPr>
            <p:custDataLst>
              <p:tags r:id="rId11"/>
            </p:custDataLst>
          </p:nvPr>
        </p:nvSpPr>
        <p:spPr>
          <a:xfrm>
            <a:off x="5736590" y="1482090"/>
            <a:ext cx="3417570" cy="609600"/>
          </a:xfrm>
          <a:prstGeom prst="roundRect">
            <a:avLst/>
          </a:prstGeom>
          <a:no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accent6">
                    <a:lumMod val="75000"/>
                  </a:schemeClr>
                </a:solidFill>
              </a:rPr>
              <a:t>中国特色社会主义文化</a:t>
            </a:r>
          </a:p>
        </p:txBody>
      </p:sp>
      <p:cxnSp>
        <p:nvCxnSpPr>
          <p:cNvPr id="11" name="曲线连接符 10"/>
          <p:cNvCxnSpPr/>
          <p:nvPr>
            <p:custDataLst>
              <p:tags r:id="rId12"/>
            </p:custDataLst>
          </p:nvPr>
        </p:nvCxnSpPr>
        <p:spPr>
          <a:xfrm rot="10800000" flipV="1">
            <a:off x="5007610" y="1796415"/>
            <a:ext cx="728980" cy="294005"/>
          </a:xfrm>
          <a:prstGeom prst="curvedConnector3">
            <a:avLst>
              <a:gd name="adj1" fmla="val 49913"/>
            </a:avLst>
          </a:prstGeom>
          <a:ln w="317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13"/>
            </p:custDataLst>
          </p:nvPr>
        </p:nvSpPr>
        <p:spPr>
          <a:xfrm>
            <a:off x="409575" y="146050"/>
            <a:ext cx="636651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22889"/>
          <p:cNvSpPr>
            <a:spLocks noChangeArrowheads="1" noChangeShapeType="1" noTextEdit="1"/>
          </p:cNvSpPr>
          <p:nvPr>
            <p:custDataLst>
              <p:tags r:id="rId3"/>
            </p:custDataLst>
          </p:nvPr>
        </p:nvSpPr>
        <p:spPr bwMode="auto">
          <a:xfrm>
            <a:off x="782168" y="269425"/>
            <a:ext cx="2154256" cy="573577"/>
          </a:xfrm>
          <a:prstGeom prst="rect">
            <a:avLst/>
          </a:prstGeom>
        </p:spPr>
        <p:txBody>
          <a:bodyPr wrap="none" fromWordArt="1">
            <a:prstTxWarp prst="textDeflate">
              <a:avLst>
                <a:gd name="adj" fmla="val 26227"/>
              </a:avLst>
            </a:prstTxWarp>
          </a:bodyPr>
          <a:lstStyle/>
          <a:p>
            <a:pPr algn="ctr"/>
            <a:r>
              <a:rPr lang="zh-CN" altLang="en-US" sz="4290" b="1" kern="10" smtClean="0">
                <a:ln w="9525">
                  <a:solidFill>
                    <a:srgbClr val="009900"/>
                  </a:solidFill>
                  <a:round/>
                </a:ln>
                <a:solidFill>
                  <a:srgbClr val="009900"/>
                </a:solidFill>
                <a:latin typeface="黑体" panose="02010609060101010101" charset="-122"/>
                <a:ea typeface="黑体" panose="02010609060101010101" charset="-122"/>
              </a:rPr>
              <a:t>知识比较</a:t>
            </a:r>
          </a:p>
        </p:txBody>
      </p:sp>
      <p:sp>
        <p:nvSpPr>
          <p:cNvPr id="3" name="矩形 2"/>
          <p:cNvSpPr/>
          <p:nvPr>
            <p:custDataLst>
              <p:tags r:id="rId4"/>
            </p:custDataLst>
          </p:nvPr>
        </p:nvSpPr>
        <p:spPr>
          <a:xfrm>
            <a:off x="3510892" y="341233"/>
            <a:ext cx="8114364" cy="456438"/>
          </a:xfrm>
          <a:prstGeom prst="rect">
            <a:avLst/>
          </a:prstGeom>
        </p:spPr>
        <p:txBody>
          <a:bodyPr wrap="square">
            <a:spAutoFit/>
          </a:bodyPr>
          <a:lstStyle/>
          <a:p>
            <a:r>
              <a:rPr lang="zh-CN" altLang="zh-CN" sz="2395" b="1" kern="100" smtClean="0">
                <a:solidFill>
                  <a:schemeClr val="tx1"/>
                </a:solidFill>
                <a:effectLst/>
                <a:latin typeface="黑体" panose="02010609060101010101" charset="-122"/>
                <a:ea typeface="黑体" panose="02010609060101010101" charset="-122"/>
                <a:cs typeface="Times New Roman" panose="02020603050405020304" pitchFamily="18" charset="0"/>
              </a:rPr>
              <a:t>中华优秀传统文化、革命文化和社会主义先进文化的关系</a:t>
            </a:r>
          </a:p>
        </p:txBody>
      </p:sp>
      <p:graphicFrame>
        <p:nvGraphicFramePr>
          <p:cNvPr id="4" name="表格 3"/>
          <p:cNvGraphicFramePr>
            <a:graphicFrameLocks noGrp="1"/>
          </p:cNvGraphicFramePr>
          <p:nvPr>
            <p:custDataLst>
              <p:tags r:id="rId5"/>
            </p:custDataLst>
          </p:nvPr>
        </p:nvGraphicFramePr>
        <p:xfrm>
          <a:off x="710360" y="1059318"/>
          <a:ext cx="10770870" cy="4907280"/>
        </p:xfrm>
        <a:graphic>
          <a:graphicData uri="http://schemas.openxmlformats.org/drawingml/2006/table">
            <a:tbl>
              <a:tblPr firstRow="1" bandRow="1">
                <a:tableStyleId>{93296810-A885-4BE3-A3E7-6D5BEEA58F35}</a:tableStyleId>
              </a:tblPr>
              <a:tblGrid>
                <a:gridCol w="789305"/>
                <a:gridCol w="2944495"/>
                <a:gridCol w="3159125"/>
                <a:gridCol w="3877945"/>
              </a:tblGrid>
              <a:tr h="457200">
                <a:tc>
                  <a:txBody>
                    <a:bodyPr vert="horz" wrap="square"/>
                    <a:lstStyle/>
                    <a:p>
                      <a:endParaRPr lang="zh-CN" altLang="en-US" sz="1995" b="1">
                        <a:latin typeface="黑体" panose="02010609060101010101" charset="-122"/>
                        <a:ea typeface="黑体" panose="02010609060101010101" charset="-122"/>
                      </a:endParaRP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zh-CN" altLang="en-US" sz="2395" b="1" smtClean="0">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中华优秀传统文化</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zh-CN" altLang="en-US" sz="2395" b="1" smtClean="0">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革命文化</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zh-CN" altLang="en-US" sz="2395" b="1" smtClean="0">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社会主义先进文化</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44240">
                <a:tc>
                  <a:txBody>
                    <a:bodyPr vert="horz" wrap="square"/>
                    <a:lstStyle/>
                    <a:p>
                      <a:endParaRPr lang="en-US" altLang="zh-CN" sz="1995" b="1" smtClean="0">
                        <a:latin typeface="黑体" panose="02010609060101010101" charset="-122"/>
                        <a:ea typeface="黑体" panose="02010609060101010101" charset="-122"/>
                      </a:endParaRPr>
                    </a:p>
                    <a:p>
                      <a:endParaRPr lang="en-US" altLang="zh-CN" sz="1995" b="1" smtClean="0">
                        <a:latin typeface="黑体" panose="02010609060101010101" charset="-122"/>
                        <a:ea typeface="黑体" panose="02010609060101010101" charset="-122"/>
                      </a:endParaRPr>
                    </a:p>
                    <a:p>
                      <a:endParaRPr lang="en-US" altLang="zh-CN" sz="1995" b="1" smtClean="0">
                        <a:latin typeface="黑体" panose="02010609060101010101" charset="-122"/>
                        <a:ea typeface="黑体" panose="02010609060101010101" charset="-122"/>
                      </a:endParaRPr>
                    </a:p>
                    <a:p>
                      <a:endParaRPr lang="en-US" altLang="zh-CN" sz="1995" b="1" smtClean="0">
                        <a:latin typeface="黑体" panose="02010609060101010101" charset="-122"/>
                        <a:ea typeface="黑体" panose="02010609060101010101" charset="-122"/>
                      </a:endParaRPr>
                    </a:p>
                    <a:p>
                      <a:endParaRPr lang="en-US" altLang="zh-CN" sz="1995" b="1" smtClean="0">
                        <a:latin typeface="黑体" panose="02010609060101010101" charset="-122"/>
                        <a:ea typeface="黑体" panose="02010609060101010101" charset="-122"/>
                      </a:endParaRPr>
                    </a:p>
                    <a:p>
                      <a:r>
                        <a:rPr lang="en-US" altLang="zh-CN" sz="1995" b="1" smtClean="0">
                          <a:latin typeface="黑体" panose="02010609060101010101" charset="-122"/>
                          <a:ea typeface="黑体" panose="02010609060101010101" charset="-122"/>
                        </a:rPr>
                        <a:t>区别</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marL="0" marR="0" indent="0" algn="l" defTabSz="979170" rtl="0" eaLnBrk="1" fontAlgn="auto" latinLnBrk="0" hangingPunct="1">
                        <a:lnSpc>
                          <a:spcPct val="100000"/>
                        </a:lnSpc>
                        <a:spcBef>
                          <a:spcPct val="0"/>
                        </a:spcBef>
                        <a:spcAft>
                          <a:spcPct val="0"/>
                        </a:spcAft>
                        <a:buClrTx/>
                        <a:buSzTx/>
                        <a:buFontTx/>
                        <a:buNone/>
                        <a:defRPr/>
                      </a:pPr>
                      <a:r>
                        <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rPr>
                        <a:t>孕育于中华民族五千多年的文明发展中。</a:t>
                      </a:r>
                    </a:p>
                    <a:p>
                      <a:pPr marL="0" marR="0" indent="0" algn="l" defTabSz="979170" rtl="0" eaLnBrk="1" fontAlgn="auto" latinLnBrk="0" hangingPunct="1">
                        <a:lnSpc>
                          <a:spcPct val="100000"/>
                        </a:lnSpc>
                        <a:spcBef>
                          <a:spcPct val="0"/>
                        </a:spcBef>
                        <a:spcAft>
                          <a:spcPct val="0"/>
                        </a:spcAft>
                        <a:buClrTx/>
                        <a:buSzTx/>
                        <a:buFontTx/>
                        <a:buNone/>
                        <a:defRPr/>
                      </a:pPr>
                      <a:endPar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endParaRPr>
                    </a:p>
                    <a:p>
                      <a:pPr marL="0" marR="0" indent="0" algn="l" defTabSz="979170" rtl="0" eaLnBrk="1" fontAlgn="auto" latinLnBrk="0" hangingPunct="1">
                        <a:lnSpc>
                          <a:spcPct val="100000"/>
                        </a:lnSpc>
                        <a:spcBef>
                          <a:spcPct val="0"/>
                        </a:spcBef>
                        <a:spcAft>
                          <a:spcPct val="0"/>
                        </a:spcAft>
                        <a:buClrTx/>
                        <a:buSzTx/>
                        <a:buFontTx/>
                        <a:buNone/>
                        <a:defRPr/>
                      </a:pPr>
                      <a:r>
                        <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rPr>
                        <a:t>例如：讲仁爱、重民本、守诚信、崇正义、尚和合、求大同等思想理念和自强不息、敬业乐群、扶正扬善、扶危济困、见义勇为、孝老爱亲等传统美德。</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r>
                        <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rPr>
                        <a:t>起源于五四新文化运动和中国共产党成立，形成于新民主主义革命时期，丰富发展于社会主义革命与建设以及改革开放时期。</a:t>
                      </a:r>
                    </a:p>
                    <a:p>
                      <a:endPar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endParaRPr>
                    </a:p>
                    <a:p>
                      <a:r>
                        <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rPr>
                        <a:t>例如：红船精神、井冈山精神、长征精神、延安精神、红岩精神、西柏坡精神等。</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marL="0" marR="0" indent="0" algn="l" defTabSz="979170" rtl="0" eaLnBrk="1" fontAlgn="auto" latinLnBrk="0" hangingPunct="1">
                        <a:lnSpc>
                          <a:spcPct val="100000"/>
                        </a:lnSpc>
                        <a:spcBef>
                          <a:spcPct val="0"/>
                        </a:spcBef>
                        <a:spcAft>
                          <a:spcPct val="0"/>
                        </a:spcAft>
                        <a:buClrTx/>
                        <a:buSzTx/>
                        <a:buFontTx/>
                        <a:buNone/>
                        <a:defRPr/>
                      </a:pPr>
                      <a:r>
                        <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rPr>
                        <a:t>形成于中华人民共和国成立以来的社会主义建设和改革开放的实践中。</a:t>
                      </a:r>
                    </a:p>
                    <a:p>
                      <a:pPr marL="0" marR="0" indent="0" algn="l" defTabSz="979170" rtl="0" eaLnBrk="1" fontAlgn="auto" latinLnBrk="0" hangingPunct="1">
                        <a:lnSpc>
                          <a:spcPct val="100000"/>
                        </a:lnSpc>
                        <a:spcBef>
                          <a:spcPct val="0"/>
                        </a:spcBef>
                        <a:spcAft>
                          <a:spcPct val="0"/>
                        </a:spcAft>
                        <a:buClrTx/>
                        <a:buSzTx/>
                        <a:buFontTx/>
                        <a:buNone/>
                        <a:defRPr/>
                      </a:pPr>
                      <a:endPar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endParaRPr>
                    </a:p>
                    <a:p>
                      <a:pPr marL="0" marR="0" indent="0" algn="l" defTabSz="979170" rtl="0" eaLnBrk="1" fontAlgn="auto" latinLnBrk="0" hangingPunct="1">
                        <a:lnSpc>
                          <a:spcPct val="100000"/>
                        </a:lnSpc>
                        <a:spcBef>
                          <a:spcPct val="0"/>
                        </a:spcBef>
                        <a:spcAft>
                          <a:spcPct val="0"/>
                        </a:spcAft>
                        <a:buClrTx/>
                        <a:buSzTx/>
                        <a:buFontTx/>
                        <a:buNone/>
                        <a:defRPr/>
                      </a:pPr>
                      <a:r>
                        <a:rPr lang="zh-CN" altLang="zh-CN" sz="1995" b="1" kern="100" smtClean="0">
                          <a:solidFill>
                            <a:srgbClr val="0000FF"/>
                          </a:solidFill>
                          <a:latin typeface="黑体" panose="02010609060101010101" charset="-122"/>
                          <a:ea typeface="黑体" panose="02010609060101010101" charset="-122"/>
                          <a:cs typeface="Times New Roman" panose="02020603050405020304" pitchFamily="18" charset="0"/>
                        </a:rPr>
                        <a:t>例如：中国特色社会主义共同理想和共产主义远大理想、马克思主义中国化的制度和理论成果、社会主义核心价值观、以爱国主义为核心的民族精神和以改革创新为核心的时代精神等。</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5840">
                <a:tc>
                  <a:txBody>
                    <a:bodyPr vert="horz" wrap="square"/>
                    <a:lstStyle/>
                    <a:p>
                      <a:endParaRPr lang="en-US" altLang="zh-CN" sz="1995" b="1" smtClean="0">
                        <a:latin typeface="黑体" panose="02010609060101010101" charset="-122"/>
                        <a:ea typeface="黑体" panose="02010609060101010101" charset="-122"/>
                      </a:endParaRPr>
                    </a:p>
                    <a:p>
                      <a:r>
                        <a:rPr lang="en-US" altLang="zh-CN" sz="1995" b="1" smtClean="0">
                          <a:latin typeface="黑体" panose="02010609060101010101" charset="-122"/>
                          <a:ea typeface="黑体" panose="02010609060101010101" charset="-122"/>
                        </a:rPr>
                        <a:t>联系</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vert="horz" wrap="square"/>
                    <a:lstStyle/>
                    <a:p>
                      <a:r>
                        <a:rPr lang="zh-CN" altLang="zh-CN" sz="1995" b="1" kern="100" smtClean="0">
                          <a:solidFill>
                            <a:srgbClr val="C00000"/>
                          </a:solidFill>
                          <a:latin typeface="黑体" panose="02010609060101010101" charset="-122"/>
                          <a:ea typeface="黑体" panose="02010609060101010101" charset="-122"/>
                          <a:cs typeface="Times New Roman" panose="02020603050405020304" pitchFamily="18" charset="0"/>
                        </a:rPr>
                        <a:t>文化是社会实践的产物，并随社会实践的发展而发展。这三种文化都是中华民族在生存发展实践中的伟大创造，积淀着中华民族最深层的精神追求，代表着中华民族独特的精神标识。</a:t>
                      </a:r>
                    </a:p>
                  </a:txBody>
                  <a:tcPr marL="91186" marR="91186" marT="45593" marB="455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vert="horz" wrap="square"/>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245745" y="197485"/>
            <a:ext cx="2522220" cy="1066800"/>
          </a:xfrm>
          <a:prstGeom prst="rect">
            <a:avLst/>
          </a:prstGeom>
          <a:noFill/>
        </p:spPr>
        <p:txBody>
          <a:bodyPr wrap="square" rtlCol="0" anchor="t">
            <a:spAutoFit/>
          </a:bodyPr>
          <a:lstStyle/>
          <a:p>
            <a:r>
              <a:rPr lang="zh-CN" sz="3200" b="1" smtClean="0">
                <a:latin typeface="楷体" panose="02010609060101010101" pitchFamily="49" charset="-122"/>
                <a:ea typeface="楷体" panose="02010609060101010101" pitchFamily="49" charset="-122"/>
                <a:cs typeface="微软雅黑" panose="020b0503020204020204" pitchFamily="34" charset="-122"/>
                <a:sym typeface="+mn-ea"/>
              </a:rPr>
              <a:t>【课堂小练】</a:t>
            </a:r>
          </a:p>
        </p:txBody>
      </p:sp>
      <p:sp>
        <p:nvSpPr>
          <p:cNvPr id="104" name="文本框 103"/>
          <p:cNvSpPr txBox="1"/>
          <p:nvPr>
            <p:custDataLst>
              <p:tags r:id="rId4"/>
            </p:custDataLst>
          </p:nvPr>
        </p:nvSpPr>
        <p:spPr>
          <a:xfrm>
            <a:off x="579755" y="1028065"/>
            <a:ext cx="11033125" cy="5212081"/>
          </a:xfrm>
          <a:prstGeom prst="rect">
            <a:avLst/>
          </a:prstGeom>
          <a:noFill/>
          <a:ln w="9525">
            <a:noFill/>
          </a:ln>
        </p:spPr>
        <p:txBody>
          <a:bodyPr wrap="square">
            <a:spAutoFit/>
          </a:bodyPr>
          <a:lstStyle/>
          <a:p>
            <a:pPr indent="266700">
              <a:lnSpc>
                <a:spcPct val="120000"/>
              </a:lnSpc>
            </a:pPr>
            <a:r>
              <a:rPr lang="en-US" sz="2800" b="1">
                <a:latin typeface="宋体" panose="02010600030101010101" pitchFamily="2" charset="-122"/>
                <a:ea typeface="宋体" panose="02010600030101010101" pitchFamily="2" charset="-122"/>
                <a:cs typeface="宋体" panose="02010600030101010101" pitchFamily="2" charset="-122"/>
              </a:rPr>
              <a:t>1.中国共产党自成立之日起，一直致力于将马克思主义与中国优秀的传统文化相融合，创造马克思主义的民族形式，形成具有中国特色、中国作风、中国气派的马克思主义理论，即不断与时俱进的中国化的马克思主义。这说明中国共产党(　　)。</a:t>
            </a:r>
          </a:p>
          <a:p>
            <a:pPr indent="266700">
              <a:lnSpc>
                <a:spcPct val="120000"/>
              </a:lnSpc>
            </a:pPr>
            <a:r>
              <a:rPr lang="en-US" sz="2800" b="1">
                <a:latin typeface="宋体" panose="02010600030101010101" pitchFamily="2" charset="-122"/>
                <a:ea typeface="宋体" panose="02010600030101010101" pitchFamily="2" charset="-122"/>
                <a:cs typeface="宋体" panose="02010600030101010101" pitchFamily="2" charset="-122"/>
              </a:rPr>
              <a:t>①从根本上解决了中国的前途和命运问题　</a:t>
            </a:r>
          </a:p>
          <a:p>
            <a:pPr indent="266700">
              <a:lnSpc>
                <a:spcPct val="120000"/>
              </a:lnSpc>
            </a:pPr>
            <a:r>
              <a:rPr lang="en-US" sz="2800" b="1">
                <a:latin typeface="宋体" panose="02010600030101010101" pitchFamily="2" charset="-122"/>
                <a:ea typeface="宋体" panose="02010600030101010101" pitchFamily="2" charset="-122"/>
                <a:cs typeface="宋体" panose="02010600030101010101" pitchFamily="2" charset="-122"/>
              </a:rPr>
              <a:t>②是中国先进文化的积极倡导者和发展者　</a:t>
            </a:r>
          </a:p>
          <a:p>
            <a:pPr indent="266700">
              <a:lnSpc>
                <a:spcPct val="120000"/>
              </a:lnSpc>
            </a:pPr>
            <a:r>
              <a:rPr lang="en-US" sz="2800" b="1">
                <a:latin typeface="宋体" panose="02010600030101010101" pitchFamily="2" charset="-122"/>
                <a:ea typeface="宋体" panose="02010600030101010101" pitchFamily="2" charset="-122"/>
                <a:cs typeface="宋体" panose="02010600030101010101" pitchFamily="2" charset="-122"/>
              </a:rPr>
              <a:t>③是中国传统文化的忠实传承者和弘扬者　</a:t>
            </a:r>
          </a:p>
          <a:p>
            <a:pPr indent="266700">
              <a:lnSpc>
                <a:spcPct val="120000"/>
              </a:lnSpc>
            </a:pPr>
            <a:r>
              <a:rPr lang="en-US" sz="2800" b="1">
                <a:latin typeface="宋体" panose="02010600030101010101" pitchFamily="2" charset="-122"/>
                <a:ea typeface="宋体" panose="02010600030101010101" pitchFamily="2" charset="-122"/>
                <a:cs typeface="宋体" panose="02010600030101010101" pitchFamily="2" charset="-122"/>
              </a:rPr>
              <a:t>④担负起了引领中华文化从衰微走向重振的历史使命</a:t>
            </a:r>
          </a:p>
          <a:p>
            <a:pPr indent="266700">
              <a:lnSpc>
                <a:spcPct val="120000"/>
              </a:lnSpc>
            </a:pPr>
            <a:endParaRPr lang="en-US" sz="2800" b="1">
              <a:latin typeface="宋体" panose="02010600030101010101" pitchFamily="2" charset="-122"/>
              <a:ea typeface="宋体" panose="02010600030101010101" pitchFamily="2" charset="-122"/>
              <a:cs typeface="宋体" panose="02010600030101010101" pitchFamily="2" charset="-122"/>
            </a:endParaRPr>
          </a:p>
          <a:p>
            <a:pPr indent="266700">
              <a:lnSpc>
                <a:spcPct val="120000"/>
              </a:lnSpc>
            </a:pPr>
            <a:r>
              <a:rPr lang="en-US" sz="2800" b="1">
                <a:latin typeface="宋体" panose="02010600030101010101" pitchFamily="2" charset="-122"/>
                <a:ea typeface="宋体" panose="02010600030101010101" pitchFamily="2" charset="-122"/>
                <a:cs typeface="宋体" panose="02010600030101010101" pitchFamily="2" charset="-122"/>
              </a:rPr>
              <a:t>     A．①②    B．①④    C．②③    D．②④</a:t>
            </a:r>
          </a:p>
        </p:txBody>
      </p:sp>
      <p:sp>
        <p:nvSpPr>
          <p:cNvPr id="5" name="文本框 4"/>
          <p:cNvSpPr txBox="1"/>
          <p:nvPr>
            <p:custDataLst>
              <p:tags r:id="rId5"/>
            </p:custDataLst>
          </p:nvPr>
        </p:nvSpPr>
        <p:spPr>
          <a:xfrm>
            <a:off x="9895841" y="4609465"/>
            <a:ext cx="978535" cy="1310640"/>
          </a:xfrm>
          <a:prstGeom prst="rect">
            <a:avLst/>
          </a:prstGeom>
          <a:noFill/>
        </p:spPr>
        <p:txBody>
          <a:bodyPr wrap="square" rtlCol="0">
            <a:spAutoFit/>
          </a:bodyPr>
          <a:lstStyle/>
          <a:p>
            <a:r>
              <a:rPr lang="en-US" altLang="zh-CN" sz="8000" b="1">
                <a:solidFill>
                  <a:srgbClr val="C00000"/>
                </a:solidFill>
                <a:latin typeface="微软雅黑" panose="020b0503020204020204" pitchFamily="34" charset="-122"/>
                <a:ea typeface="微软雅黑" panose="020b0503020204020204" pitchFamily="34" charset="-122"/>
              </a:rPr>
              <a:t>D</a:t>
            </a: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245745" y="197485"/>
            <a:ext cx="2522220" cy="1066800"/>
          </a:xfrm>
          <a:prstGeom prst="rect">
            <a:avLst/>
          </a:prstGeom>
          <a:noFill/>
        </p:spPr>
        <p:txBody>
          <a:bodyPr wrap="square" rtlCol="0" anchor="t">
            <a:spAutoFit/>
          </a:bodyPr>
          <a:lstStyle/>
          <a:p>
            <a:r>
              <a:rPr lang="zh-CN" sz="3200" b="1" smtClean="0">
                <a:latin typeface="楷体" panose="02010609060101010101" pitchFamily="49" charset="-122"/>
                <a:ea typeface="楷体" panose="02010609060101010101" pitchFamily="49" charset="-122"/>
                <a:cs typeface="微软雅黑" panose="020b0503020204020204" pitchFamily="34" charset="-122"/>
                <a:sym typeface="+mn-ea"/>
              </a:rPr>
              <a:t>【课堂小练】</a:t>
            </a:r>
          </a:p>
        </p:txBody>
      </p:sp>
      <p:sp>
        <p:nvSpPr>
          <p:cNvPr id="104" name="文本框 103"/>
          <p:cNvSpPr txBox="1"/>
          <p:nvPr>
            <p:custDataLst>
              <p:tags r:id="rId4"/>
            </p:custDataLst>
          </p:nvPr>
        </p:nvSpPr>
        <p:spPr>
          <a:xfrm>
            <a:off x="579755" y="758190"/>
            <a:ext cx="11033125" cy="5724145"/>
          </a:xfrm>
          <a:prstGeom prst="rect">
            <a:avLst/>
          </a:prstGeom>
          <a:noFill/>
          <a:ln w="9525">
            <a:noFill/>
          </a:ln>
        </p:spPr>
        <p:txBody>
          <a:bodyPr wrap="square">
            <a:spAutoFit/>
          </a:bodyPr>
          <a:lstStyle/>
          <a:p>
            <a:pPr indent="266700">
              <a:lnSpc>
                <a:spcPct val="120000"/>
              </a:lnSpc>
            </a:pPr>
            <a:r>
              <a:rPr sz="2800" b="1">
                <a:latin typeface="宋体" panose="02010600030101010101" pitchFamily="2" charset="-122"/>
                <a:ea typeface="宋体" panose="02010600030101010101" pitchFamily="2" charset="-122"/>
                <a:cs typeface="宋体" panose="02010600030101010101" pitchFamily="2" charset="-122"/>
              </a:rPr>
              <a:t>2．在中国人民抗日战争纪念馆内，陈列着中国共产党党员赵一曼同志的一封家书：“母亲不用千言万语来教育你，就用实行来教育你。在你长大成人之后，希望你不要忘记你的母亲是为国而牺牲的！”这是赵一曼就义前写给儿子的。很多参观者观读后都潸然泪下。透过这封家书我们能够感悟到(　　)。</a:t>
            </a:r>
          </a:p>
          <a:p>
            <a:pPr indent="266700">
              <a:lnSpc>
                <a:spcPct val="120000"/>
              </a:lnSpc>
            </a:pPr>
            <a:r>
              <a:rPr sz="2800" b="1">
                <a:latin typeface="宋体" panose="02010600030101010101" pitchFamily="2" charset="-122"/>
                <a:ea typeface="宋体" panose="02010600030101010101" pitchFamily="2" charset="-122"/>
                <a:cs typeface="宋体" panose="02010600030101010101" pitchFamily="2" charset="-122"/>
              </a:rPr>
              <a:t>①革命文化集中体现了中华民族的整体风貌和精神特征</a:t>
            </a:r>
          </a:p>
          <a:p>
            <a:pPr indent="266700">
              <a:lnSpc>
                <a:spcPct val="120000"/>
              </a:lnSpc>
            </a:pPr>
            <a:r>
              <a:rPr sz="2800" b="1">
                <a:latin typeface="宋体" panose="02010600030101010101" pitchFamily="2" charset="-122"/>
                <a:ea typeface="宋体" panose="02010600030101010101" pitchFamily="2" charset="-122"/>
                <a:cs typeface="宋体" panose="02010600030101010101" pitchFamily="2" charset="-122"/>
              </a:rPr>
              <a:t>②革命文化是中国革命的精神标识　</a:t>
            </a:r>
          </a:p>
          <a:p>
            <a:pPr indent="266700">
              <a:lnSpc>
                <a:spcPct val="120000"/>
              </a:lnSpc>
            </a:pPr>
            <a:r>
              <a:rPr sz="2800" b="1">
                <a:latin typeface="宋体" panose="02010600030101010101" pitchFamily="2" charset="-122"/>
                <a:ea typeface="宋体" panose="02010600030101010101" pitchFamily="2" charset="-122"/>
                <a:cs typeface="宋体" panose="02010600030101010101" pitchFamily="2" charset="-122"/>
              </a:rPr>
              <a:t>③昂扬向上的革命文化是对传统文化的提炼和升华　</a:t>
            </a:r>
          </a:p>
          <a:p>
            <a:pPr indent="266700">
              <a:lnSpc>
                <a:spcPct val="120000"/>
              </a:lnSpc>
            </a:pPr>
            <a:r>
              <a:rPr sz="2800" b="1">
                <a:latin typeface="宋体" panose="02010600030101010101" pitchFamily="2" charset="-122"/>
                <a:ea typeface="宋体" panose="02010600030101010101" pitchFamily="2" charset="-122"/>
                <a:cs typeface="宋体" panose="02010600030101010101" pitchFamily="2" charset="-122"/>
              </a:rPr>
              <a:t>④革命文化承载着党和人民对国家独立、民族解放、人民幸福的不懈追求</a:t>
            </a:r>
          </a:p>
          <a:p>
            <a:pPr indent="266700">
              <a:lnSpc>
                <a:spcPct val="120000"/>
              </a:lnSpc>
            </a:pPr>
            <a:r>
              <a:rPr sz="2800" b="1">
                <a:latin typeface="宋体" panose="02010600030101010101" pitchFamily="2" charset="-122"/>
                <a:ea typeface="宋体" panose="02010600030101010101" pitchFamily="2" charset="-122"/>
                <a:cs typeface="宋体" panose="02010600030101010101" pitchFamily="2" charset="-122"/>
              </a:rPr>
              <a:t>     A．①③     B．①④     C．②③     D．②④</a:t>
            </a:r>
          </a:p>
        </p:txBody>
      </p:sp>
      <p:sp>
        <p:nvSpPr>
          <p:cNvPr id="5" name="文本框 4"/>
          <p:cNvSpPr txBox="1"/>
          <p:nvPr>
            <p:custDataLst>
              <p:tags r:id="rId5"/>
            </p:custDataLst>
          </p:nvPr>
        </p:nvSpPr>
        <p:spPr>
          <a:xfrm>
            <a:off x="10212069" y="3477259"/>
            <a:ext cx="978535" cy="1310640"/>
          </a:xfrm>
          <a:prstGeom prst="rect">
            <a:avLst/>
          </a:prstGeom>
          <a:noFill/>
        </p:spPr>
        <p:txBody>
          <a:bodyPr wrap="square" rtlCol="0">
            <a:spAutoFit/>
          </a:bodyPr>
          <a:lstStyle/>
          <a:p>
            <a:r>
              <a:rPr lang="en-US" altLang="zh-CN" sz="8000" b="1">
                <a:solidFill>
                  <a:srgbClr val="C00000"/>
                </a:solidFill>
                <a:latin typeface="微软雅黑" panose="020b0503020204020204" pitchFamily="34" charset="-122"/>
                <a:ea typeface="微软雅黑" panose="020b0503020204020204" pitchFamily="34" charset="-122"/>
              </a:rPr>
              <a:t>D</a:t>
            </a: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 name="矩形 3"/>
          <p:cNvSpPr/>
          <p:nvPr>
            <p:custDataLst>
              <p:tags r:id="rId3"/>
            </p:custDataLst>
          </p:nvPr>
        </p:nvSpPr>
        <p:spPr>
          <a:xfrm>
            <a:off x="0" y="1083945"/>
            <a:ext cx="12192635" cy="4349750"/>
          </a:xfrm>
          <a:prstGeom prst="rect">
            <a:avLst/>
          </a:prstGeom>
          <a:noFill/>
          <a:ln w="444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1600200" y="1401445"/>
            <a:ext cx="8992870" cy="518160"/>
          </a:xfrm>
          <a:prstGeom prst="rect">
            <a:avLst/>
          </a:prstGeom>
          <a:noFill/>
        </p:spPr>
        <p:txBody>
          <a:bodyPr wrap="square" rtlCol="0">
            <a:spAutoFit/>
          </a:bodyPr>
          <a:lstStyle/>
          <a:p>
            <a:pPr algn="ctr"/>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二、中国特色社会主义文化发展道路的历史必然性</a:t>
            </a:r>
          </a:p>
        </p:txBody>
      </p:sp>
      <p:sp>
        <p:nvSpPr>
          <p:cNvPr id="9" name="文本框 8"/>
          <p:cNvSpPr txBox="1"/>
          <p:nvPr>
            <p:custDataLst>
              <p:tags r:id="rId5"/>
            </p:custDataLst>
          </p:nvPr>
        </p:nvSpPr>
        <p:spPr>
          <a:xfrm>
            <a:off x="3251200" y="2656840"/>
            <a:ext cx="5690870" cy="1920240"/>
          </a:xfrm>
          <a:prstGeom prst="rect">
            <a:avLst/>
          </a:prstGeom>
          <a:noFill/>
        </p:spPr>
        <p:txBody>
          <a:bodyPr wrap="square" rtlCol="0">
            <a:spAutoFit/>
          </a:bodyPr>
          <a:lstStyle/>
          <a:p>
            <a:r>
              <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1.判断文化生命力的标准</a:t>
            </a:r>
          </a:p>
          <a:p>
            <a:endPar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2.走“中特”文化发展道路的决定因素</a:t>
            </a:r>
          </a:p>
          <a:p>
            <a:endPar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3.走“中特”文化发展道路的意义</a:t>
            </a:r>
          </a:p>
        </p:txBody>
      </p:sp>
    </p:spTree>
    <p:custDataLst>
      <p:tags r:id="rId6"/>
    </p:custData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文本框 2"/>
          <p:cNvSpPr txBox="1"/>
          <p:nvPr>
            <p:custDataLst>
              <p:tags r:id="rId3"/>
            </p:custDataLst>
          </p:nvPr>
        </p:nvSpPr>
        <p:spPr>
          <a:xfrm>
            <a:off x="794385" y="1374140"/>
            <a:ext cx="9814560" cy="579120"/>
          </a:xfrm>
          <a:prstGeom prst="rect">
            <a:avLst/>
          </a:prstGeom>
          <a:noFill/>
        </p:spPr>
        <p:txBody>
          <a:bodyPr wrap="square" rtlCol="0" anchor="t">
            <a:spAutoFit/>
          </a:bodyPr>
          <a:lstStyle/>
          <a:p>
            <a:r>
              <a:rPr lang="en-US" altLang="zh-CN" sz="3200" b="1" smtClean="0">
                <a:latin typeface="微软雅黑" panose="020b0503020204020204" pitchFamily="34" charset="-122"/>
                <a:ea typeface="微软雅黑" panose="020b0503020204020204" pitchFamily="34" charset="-122"/>
                <a:cs typeface="微软雅黑" panose="020b0503020204020204" pitchFamily="34" charset="-122"/>
                <a:sym typeface="+mn-ea"/>
              </a:rPr>
              <a:t>1.  判断文化生命力的标准</a:t>
            </a:r>
          </a:p>
        </p:txBody>
      </p:sp>
      <p:sp>
        <p:nvSpPr>
          <p:cNvPr id="5" name="文本框 4"/>
          <p:cNvSpPr txBox="1"/>
          <p:nvPr>
            <p:custDataLst>
              <p:tags r:id="rId4"/>
            </p:custDataLst>
          </p:nvPr>
        </p:nvSpPr>
        <p:spPr>
          <a:xfrm>
            <a:off x="530860" y="384810"/>
            <a:ext cx="8858885" cy="518160"/>
          </a:xfrm>
          <a:prstGeom prst="rect">
            <a:avLst/>
          </a:prstGeom>
          <a:noFill/>
        </p:spPr>
        <p:txBody>
          <a:bodyPr wrap="square" rtlCol="0">
            <a:spAutoFit/>
          </a:bodyPr>
          <a:lstStyle/>
          <a:p>
            <a:pPr algn="l"/>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二、中国特色社会主义文化发展道路的历史必然性</a:t>
            </a:r>
          </a:p>
        </p:txBody>
      </p:sp>
      <p:sp>
        <p:nvSpPr>
          <p:cNvPr id="9" name="文本框 8"/>
          <p:cNvSpPr txBox="1"/>
          <p:nvPr>
            <p:custDataLst>
              <p:tags r:id="rId5"/>
            </p:custDataLst>
          </p:nvPr>
        </p:nvSpPr>
        <p:spPr>
          <a:xfrm>
            <a:off x="2162175" y="4500880"/>
            <a:ext cx="766889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③人民有没有对它的需求</a:t>
            </a:r>
          </a:p>
        </p:txBody>
      </p:sp>
      <p:sp>
        <p:nvSpPr>
          <p:cNvPr id="4" name="文本框 3"/>
          <p:cNvSpPr txBox="1"/>
          <p:nvPr>
            <p:custDataLst>
              <p:tags r:id="rId6"/>
            </p:custDataLst>
          </p:nvPr>
        </p:nvSpPr>
        <p:spPr>
          <a:xfrm>
            <a:off x="2162175" y="2279650"/>
            <a:ext cx="766889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①就是要看它是不是代表先进文化发展的方向</a:t>
            </a:r>
          </a:p>
        </p:txBody>
      </p:sp>
      <p:sp>
        <p:nvSpPr>
          <p:cNvPr id="7" name="文本框 6"/>
          <p:cNvSpPr txBox="1"/>
          <p:nvPr>
            <p:custDataLst>
              <p:tags r:id="rId7"/>
            </p:custDataLst>
          </p:nvPr>
        </p:nvSpPr>
        <p:spPr>
          <a:xfrm>
            <a:off x="2162175" y="3390265"/>
            <a:ext cx="766889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②就是要看它有没有生存发展的实践土壤</a:t>
            </a: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文本框 2"/>
          <p:cNvSpPr txBox="1"/>
          <p:nvPr>
            <p:custDataLst>
              <p:tags r:id="rId3"/>
            </p:custDataLst>
          </p:nvPr>
        </p:nvSpPr>
        <p:spPr>
          <a:xfrm>
            <a:off x="672465" y="1243330"/>
            <a:ext cx="9814560" cy="518160"/>
          </a:xfrm>
          <a:prstGeom prst="rect">
            <a:avLst/>
          </a:prstGeom>
          <a:noFill/>
        </p:spPr>
        <p:txBody>
          <a:bodyPr wrap="square" rtlCol="0" anchor="t">
            <a:spAutoFit/>
          </a:bodyPr>
          <a:lstStyle/>
          <a:p>
            <a:r>
              <a:rPr lang="en-US" altLang="zh-CN" sz="2800" b="1" smtClean="0">
                <a:latin typeface="微软雅黑" panose="020b0503020204020204" pitchFamily="34" charset="-122"/>
                <a:ea typeface="微软雅黑" panose="020b0503020204020204" pitchFamily="34" charset="-122"/>
                <a:cs typeface="微软雅黑" panose="020b0503020204020204" pitchFamily="34" charset="-122"/>
                <a:sym typeface="+mn-ea"/>
              </a:rPr>
              <a:t>2.  走“中特”文化发展道路的决定因素</a:t>
            </a:r>
          </a:p>
        </p:txBody>
      </p:sp>
      <p:sp>
        <p:nvSpPr>
          <p:cNvPr id="10" name="文本框 9"/>
          <p:cNvSpPr txBox="1"/>
          <p:nvPr>
            <p:custDataLst>
              <p:tags r:id="rId4"/>
            </p:custDataLst>
          </p:nvPr>
        </p:nvSpPr>
        <p:spPr>
          <a:xfrm>
            <a:off x="1203960" y="1916430"/>
            <a:ext cx="766889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①是由人民群众根本利益决定的</a:t>
            </a:r>
          </a:p>
        </p:txBody>
      </p:sp>
      <p:sp>
        <p:nvSpPr>
          <p:cNvPr id="6" name="文本框 5"/>
          <p:cNvSpPr txBox="1"/>
          <p:nvPr>
            <p:custDataLst>
              <p:tags r:id="rId5"/>
            </p:custDataLst>
          </p:nvPr>
        </p:nvSpPr>
        <p:spPr>
          <a:xfrm>
            <a:off x="1203960" y="2718435"/>
            <a:ext cx="766889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②是由中国共产党的性质宗旨决定的</a:t>
            </a:r>
          </a:p>
        </p:txBody>
      </p:sp>
      <p:sp>
        <p:nvSpPr>
          <p:cNvPr id="9" name="文本框 8"/>
          <p:cNvSpPr txBox="1"/>
          <p:nvPr>
            <p:custDataLst>
              <p:tags r:id="rId6"/>
            </p:custDataLst>
          </p:nvPr>
        </p:nvSpPr>
        <p:spPr>
          <a:xfrm>
            <a:off x="1203960" y="3520440"/>
            <a:ext cx="766889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③是由我国社会制度、发展道路决定的</a:t>
            </a:r>
          </a:p>
        </p:txBody>
      </p:sp>
      <p:sp>
        <p:nvSpPr>
          <p:cNvPr id="4" name="文本框 3"/>
          <p:cNvSpPr txBox="1"/>
          <p:nvPr>
            <p:custDataLst>
              <p:tags r:id="rId7"/>
            </p:custDataLst>
          </p:nvPr>
        </p:nvSpPr>
        <p:spPr>
          <a:xfrm>
            <a:off x="1203960" y="4322445"/>
            <a:ext cx="9944100" cy="1200912"/>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④是由继承和创新中华优秀传统文化、弘扬革命文化、</a:t>
            </a:r>
          </a:p>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       发展社会主义先进文化的要求决定的</a:t>
            </a:r>
          </a:p>
        </p:txBody>
      </p:sp>
      <p:sp>
        <p:nvSpPr>
          <p:cNvPr id="7" name="文本框 6"/>
          <p:cNvSpPr txBox="1"/>
          <p:nvPr>
            <p:custDataLst>
              <p:tags r:id="rId8"/>
            </p:custDataLst>
          </p:nvPr>
        </p:nvSpPr>
        <p:spPr>
          <a:xfrm>
            <a:off x="1203960" y="5684520"/>
            <a:ext cx="766889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⑤是由我国文化自身发展规律决定的</a:t>
            </a:r>
          </a:p>
        </p:txBody>
      </p:sp>
      <p:sp>
        <p:nvSpPr>
          <p:cNvPr id="8" name="文本框 7"/>
          <p:cNvSpPr txBox="1"/>
          <p:nvPr>
            <p:custDataLst>
              <p:tags r:id="rId9"/>
            </p:custDataLst>
          </p:nvPr>
        </p:nvSpPr>
        <p:spPr>
          <a:xfrm>
            <a:off x="530860" y="384810"/>
            <a:ext cx="8858885" cy="518160"/>
          </a:xfrm>
          <a:prstGeom prst="rect">
            <a:avLst/>
          </a:prstGeom>
          <a:noFill/>
        </p:spPr>
        <p:txBody>
          <a:bodyPr wrap="square" rtlCol="0">
            <a:spAutoFit/>
          </a:bodyPr>
          <a:lstStyle/>
          <a:p>
            <a:pPr algn="l"/>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二、中国特色社会主义文化发展道路的历史必然性</a:t>
            </a: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9" grpId="0"/>
      <p:bldP spid="4" grpId="0"/>
      <p:bldP spid="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文本框 6"/>
          <p:cNvSpPr txBox="1"/>
          <p:nvPr>
            <p:custDataLst>
              <p:tags r:id="rId3"/>
            </p:custDataLst>
          </p:nvPr>
        </p:nvSpPr>
        <p:spPr>
          <a:xfrm>
            <a:off x="1591945" y="1513205"/>
            <a:ext cx="4773930" cy="457200"/>
          </a:xfrm>
          <a:prstGeom prst="rect">
            <a:avLst/>
          </a:prstGeom>
          <a:noFill/>
        </p:spPr>
        <p:txBody>
          <a:bodyPr wrap="square" rtlCol="0">
            <a:spAutoFit/>
          </a:bodyPr>
          <a:lstStyle/>
          <a:p>
            <a:r>
              <a:rPr lang="zh-CN" altLang="en-US" sz="24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一、革命文化与社会主义先进文化</a:t>
            </a:r>
          </a:p>
        </p:txBody>
      </p:sp>
      <p:sp>
        <p:nvSpPr>
          <p:cNvPr id="11" name="文本框 10"/>
          <p:cNvSpPr txBox="1"/>
          <p:nvPr>
            <p:custDataLst>
              <p:tags r:id="rId4"/>
            </p:custDataLst>
          </p:nvPr>
        </p:nvSpPr>
        <p:spPr>
          <a:xfrm>
            <a:off x="1591945" y="4781550"/>
            <a:ext cx="4767580" cy="822960"/>
          </a:xfrm>
          <a:prstGeom prst="rect">
            <a:avLst/>
          </a:prstGeom>
          <a:noFill/>
        </p:spPr>
        <p:txBody>
          <a:bodyPr wrap="square" rtlCol="0">
            <a:spAutoFit/>
          </a:bodyPr>
          <a:lstStyle/>
          <a:p>
            <a:r>
              <a:rPr lang="zh-CN" altLang="en-US" sz="24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二、中国特色社会主义文化发展道路的历史必然性</a:t>
            </a:r>
          </a:p>
        </p:txBody>
      </p:sp>
      <p:sp>
        <p:nvSpPr>
          <p:cNvPr id="3" name="文本框 2"/>
          <p:cNvSpPr txBox="1"/>
          <p:nvPr>
            <p:custDataLst>
              <p:tags r:id="rId5"/>
            </p:custDataLst>
          </p:nvPr>
        </p:nvSpPr>
        <p:spPr>
          <a:xfrm>
            <a:off x="412115" y="1022668"/>
            <a:ext cx="893445" cy="4480560"/>
          </a:xfrm>
          <a:prstGeom prst="rect">
            <a:avLst/>
          </a:prstGeom>
          <a:noFill/>
        </p:spPr>
        <p:txBody>
          <a:bodyPr wrap="square" rtlCol="0" anchor="t">
            <a:spAutoFit/>
          </a:bodyPr>
          <a:lstStyle/>
          <a:p>
            <a:pPr algn="ctr"/>
            <a:r>
              <a:rPr lang="zh-CN" altLang="en-US" sz="3200" b="1" smtClean="0">
                <a:solidFill>
                  <a:srgbClr val="C00000"/>
                </a:solidFill>
                <a:latin typeface="微软雅黑" panose="020b0503020204020204" pitchFamily="34" charset="-122"/>
                <a:ea typeface="微软雅黑" panose="020b0503020204020204" pitchFamily="34" charset="-122"/>
                <a:sym typeface="+mn-ea"/>
              </a:rPr>
              <a:t>文化发展的必然选择</a:t>
            </a:r>
          </a:p>
        </p:txBody>
      </p:sp>
      <p:sp>
        <p:nvSpPr>
          <p:cNvPr id="5" name="文本框 4"/>
          <p:cNvSpPr txBox="1"/>
          <p:nvPr>
            <p:custDataLst>
              <p:tags r:id="rId6"/>
            </p:custDataLst>
          </p:nvPr>
        </p:nvSpPr>
        <p:spPr>
          <a:xfrm>
            <a:off x="7025004" y="403225"/>
            <a:ext cx="4667885" cy="2651760"/>
          </a:xfrm>
          <a:prstGeom prst="rect">
            <a:avLst/>
          </a:prstGeom>
          <a:noFill/>
        </p:spPr>
        <p:txBody>
          <a:bodyPr wrap="square" rtlCol="0">
            <a:spAutoFit/>
          </a:bodyPr>
          <a:lstStyle/>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1.近代中国的文化思潮及结果</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2.马克思主义传入中国的意义</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3.  共产党对中华文化发展的作用</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4.“三文化 ”</a:t>
            </a:r>
          </a:p>
        </p:txBody>
      </p:sp>
      <p:sp>
        <p:nvSpPr>
          <p:cNvPr id="9" name="文本框 8"/>
          <p:cNvSpPr txBox="1"/>
          <p:nvPr>
            <p:custDataLst>
              <p:tags r:id="rId7"/>
            </p:custDataLst>
          </p:nvPr>
        </p:nvSpPr>
        <p:spPr>
          <a:xfrm>
            <a:off x="7025004" y="4049394"/>
            <a:ext cx="4864735" cy="2286000"/>
          </a:xfrm>
          <a:prstGeom prst="rect">
            <a:avLst/>
          </a:prstGeom>
          <a:noFill/>
        </p:spPr>
        <p:txBody>
          <a:bodyPr wrap="square" rtlCol="0">
            <a:spAutoFit/>
          </a:bodyPr>
          <a:lstStyle/>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1.判断文化生命力的标准</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2.走“中特”文化发展道路的决定因素</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3.走“中特”文化发展道路的意义</a:t>
            </a:r>
          </a:p>
        </p:txBody>
      </p:sp>
      <p:sp>
        <p:nvSpPr>
          <p:cNvPr id="10" name="左大括号 9"/>
          <p:cNvSpPr/>
          <p:nvPr>
            <p:custDataLst>
              <p:tags r:id="rId8"/>
            </p:custDataLst>
          </p:nvPr>
        </p:nvSpPr>
        <p:spPr>
          <a:xfrm>
            <a:off x="1377315" y="1330960"/>
            <a:ext cx="176530" cy="4399280"/>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左大括号 11"/>
          <p:cNvSpPr/>
          <p:nvPr>
            <p:custDataLst>
              <p:tags r:id="rId9"/>
            </p:custDataLst>
          </p:nvPr>
        </p:nvSpPr>
        <p:spPr>
          <a:xfrm>
            <a:off x="6642100" y="403543"/>
            <a:ext cx="210820" cy="2675890"/>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左大括号 1"/>
          <p:cNvSpPr/>
          <p:nvPr>
            <p:custDataLst>
              <p:tags r:id="rId10"/>
            </p:custDataLst>
          </p:nvPr>
        </p:nvSpPr>
        <p:spPr>
          <a:xfrm>
            <a:off x="6642100" y="4050030"/>
            <a:ext cx="205105" cy="2306320"/>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1"/>
    </p:custData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文本框 2"/>
          <p:cNvSpPr txBox="1"/>
          <p:nvPr>
            <p:custDataLst>
              <p:tags r:id="rId3"/>
            </p:custDataLst>
          </p:nvPr>
        </p:nvSpPr>
        <p:spPr>
          <a:xfrm>
            <a:off x="685800" y="1156970"/>
            <a:ext cx="9814560" cy="518160"/>
          </a:xfrm>
          <a:prstGeom prst="rect">
            <a:avLst/>
          </a:prstGeom>
          <a:noFill/>
        </p:spPr>
        <p:txBody>
          <a:bodyPr wrap="square" rtlCol="0" anchor="t">
            <a:spAutoFit/>
          </a:bodyPr>
          <a:lstStyle/>
          <a:p>
            <a:r>
              <a:rPr lang="en-US" altLang="zh-CN" sz="2800" b="1" smtClean="0">
                <a:latin typeface="微软雅黑" panose="020b0503020204020204" pitchFamily="34" charset="-122"/>
                <a:ea typeface="微软雅黑" panose="020b0503020204020204" pitchFamily="34" charset="-122"/>
                <a:cs typeface="微软雅黑" panose="020b0503020204020204" pitchFamily="34" charset="-122"/>
                <a:sym typeface="+mn-ea"/>
              </a:rPr>
              <a:t>3.  走“中特”文化发展道路的意义</a:t>
            </a:r>
          </a:p>
        </p:txBody>
      </p:sp>
      <p:sp>
        <p:nvSpPr>
          <p:cNvPr id="10" name="文本框 9"/>
          <p:cNvSpPr txBox="1"/>
          <p:nvPr>
            <p:custDataLst>
              <p:tags r:id="rId4"/>
            </p:custDataLst>
          </p:nvPr>
        </p:nvSpPr>
        <p:spPr>
          <a:xfrm>
            <a:off x="685800" y="1916430"/>
            <a:ext cx="8365490"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①才能建设社会主义文化强国</a:t>
            </a:r>
          </a:p>
        </p:txBody>
      </p:sp>
      <p:sp>
        <p:nvSpPr>
          <p:cNvPr id="6" name="文本框 5"/>
          <p:cNvSpPr txBox="1"/>
          <p:nvPr>
            <p:custDataLst>
              <p:tags r:id="rId5"/>
            </p:custDataLst>
          </p:nvPr>
        </p:nvSpPr>
        <p:spPr>
          <a:xfrm>
            <a:off x="685800" y="2804795"/>
            <a:ext cx="1094422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微软雅黑" panose="020b0503020204020204" pitchFamily="34" charset="-122"/>
                <a:sym typeface="+mn-ea"/>
              </a:rPr>
              <a:t>②才能与中国特色社会主义事业“五位一体”总体布局相适应</a:t>
            </a:r>
          </a:p>
        </p:txBody>
      </p:sp>
      <p:sp>
        <p:nvSpPr>
          <p:cNvPr id="9" name="文本框 8"/>
          <p:cNvSpPr txBox="1"/>
          <p:nvPr>
            <p:custDataLst>
              <p:tags r:id="rId6"/>
            </p:custDataLst>
          </p:nvPr>
        </p:nvSpPr>
        <p:spPr>
          <a:xfrm>
            <a:off x="685800" y="3693159"/>
            <a:ext cx="1094422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③与建设富强民主文明和谐美丽的社会主义现代化强国目标相衔接</a:t>
            </a:r>
          </a:p>
        </p:txBody>
      </p:sp>
      <p:sp>
        <p:nvSpPr>
          <p:cNvPr id="4" name="文本框 3"/>
          <p:cNvSpPr txBox="1"/>
          <p:nvPr>
            <p:custDataLst>
              <p:tags r:id="rId7"/>
            </p:custDataLst>
          </p:nvPr>
        </p:nvSpPr>
        <p:spPr>
          <a:xfrm>
            <a:off x="685800" y="4581525"/>
            <a:ext cx="8366125" cy="646176"/>
          </a:xfrm>
          <a:prstGeom prst="rect">
            <a:avLst/>
          </a:prstGeom>
          <a:noFill/>
        </p:spPr>
        <p:txBody>
          <a:bodyPr wrap="square" rtlCol="0" anchor="t">
            <a:spAutoFit/>
          </a:bodyPr>
          <a:lstStyle/>
          <a:p>
            <a:pPr>
              <a:lnSpc>
                <a:spcPct val="130000"/>
              </a:lnSpc>
            </a:pPr>
            <a:r>
              <a:rPr lang="zh-CN" sz="2800">
                <a:latin typeface="微软雅黑" panose="020b0503020204020204" pitchFamily="34" charset="-122"/>
                <a:ea typeface="微软雅黑" panose="020b0503020204020204" pitchFamily="34" charset="-122"/>
                <a:cs typeface="楷体" panose="02010609060101010101" pitchFamily="49" charset="-122"/>
                <a:sym typeface="+mn-ea"/>
              </a:rPr>
              <a:t>④与我国深厚的文化底蕴和丰富的文化资源相匹配</a:t>
            </a:r>
          </a:p>
        </p:txBody>
      </p:sp>
      <p:sp>
        <p:nvSpPr>
          <p:cNvPr id="7" name="文本框 6"/>
          <p:cNvSpPr txBox="1"/>
          <p:nvPr>
            <p:custDataLst>
              <p:tags r:id="rId8"/>
            </p:custDataLst>
          </p:nvPr>
        </p:nvSpPr>
        <p:spPr>
          <a:xfrm>
            <a:off x="530860" y="384810"/>
            <a:ext cx="8858885" cy="518160"/>
          </a:xfrm>
          <a:prstGeom prst="rect">
            <a:avLst/>
          </a:prstGeom>
          <a:noFill/>
        </p:spPr>
        <p:txBody>
          <a:bodyPr wrap="square" rtlCol="0">
            <a:spAutoFit/>
          </a:bodyPr>
          <a:lstStyle/>
          <a:p>
            <a:pPr algn="l"/>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二、中国特色社会主义文化发展道路的历史必然性</a:t>
            </a: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9" grpId="0"/>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3510892" y="197616"/>
            <a:ext cx="6965428" cy="638556"/>
          </a:xfrm>
          <a:prstGeom prst="rect">
            <a:avLst/>
          </a:prstGeom>
        </p:spPr>
        <p:txBody>
          <a:bodyPr wrap="square">
            <a:spAutoFit/>
          </a:bodyPr>
          <a:lstStyle/>
          <a:p>
            <a:r>
              <a:rPr lang="zh-CN" altLang="zh-CN" sz="3590" b="1" smtClean="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cs typeface="Times New Roman" panose="02020603050405020304" pitchFamily="18" charset="0"/>
              </a:rPr>
              <a:t>全面理解中国特色社会主义文化</a:t>
            </a:r>
          </a:p>
        </p:txBody>
      </p:sp>
      <p:sp>
        <p:nvSpPr>
          <p:cNvPr id="3" name="矩形 122889"/>
          <p:cNvSpPr>
            <a:spLocks noChangeArrowheads="1" noChangeShapeType="1" noTextEdit="1"/>
          </p:cNvSpPr>
          <p:nvPr>
            <p:custDataLst>
              <p:tags r:id="rId4"/>
            </p:custDataLst>
          </p:nvPr>
        </p:nvSpPr>
        <p:spPr bwMode="auto">
          <a:xfrm>
            <a:off x="782168" y="269425"/>
            <a:ext cx="2154256" cy="573577"/>
          </a:xfrm>
          <a:prstGeom prst="rect">
            <a:avLst/>
          </a:prstGeom>
        </p:spPr>
        <p:txBody>
          <a:bodyPr wrap="none" fromWordArt="1">
            <a:prstTxWarp prst="textDeflate">
              <a:avLst>
                <a:gd name="adj" fmla="val 26227"/>
              </a:avLst>
            </a:prstTxWarp>
          </a:bodyPr>
          <a:lstStyle/>
          <a:p>
            <a:pPr algn="ctr"/>
            <a:r>
              <a:rPr lang="zh-CN" altLang="en-US" sz="4290" b="1" kern="10" smtClean="0">
                <a:ln w="9525">
                  <a:solidFill>
                    <a:srgbClr val="009900"/>
                  </a:solidFill>
                  <a:round/>
                </a:ln>
                <a:solidFill>
                  <a:srgbClr val="009900"/>
                </a:solidFill>
                <a:latin typeface="黑体" panose="02010609060101010101" charset="-122"/>
                <a:ea typeface="黑体" panose="02010609060101010101" charset="-122"/>
              </a:rPr>
              <a:t>特别提醒</a:t>
            </a:r>
          </a:p>
        </p:txBody>
      </p:sp>
      <p:sp>
        <p:nvSpPr>
          <p:cNvPr id="4" name="矩形 3"/>
          <p:cNvSpPr/>
          <p:nvPr>
            <p:custDataLst>
              <p:tags r:id="rId5"/>
            </p:custDataLst>
          </p:nvPr>
        </p:nvSpPr>
        <p:spPr>
          <a:xfrm>
            <a:off x="494934" y="843893"/>
            <a:ext cx="11130322" cy="5566410"/>
          </a:xfrm>
          <a:prstGeom prst="rect">
            <a:avLst/>
          </a:prstGeom>
          <a:ln w="38100">
            <a:noFill/>
          </a:ln>
        </p:spPr>
        <p:txBody>
          <a:bodyPr wrap="square">
            <a:spAutoFit/>
          </a:bodyPr>
          <a:lstStyle/>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①内涵：是以马克思主义为指导，坚守中华文化立场，立足当代中国现实，结合当今时代条件，发展面向现代化、面向世界、面向未来的，民族的科学的大众的社会主义文化。 </a:t>
            </a:r>
          </a:p>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②重要性：中国特色社会主义文化源自于中华民族五千多年文明历史所孕育的中华优秀传统文化，熔铸于党领导人民在革命、建设、改革中创造的革命文化和社会主义先进文化，植根于中国特色社会主义伟大实践。</a:t>
            </a:r>
          </a:p>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③来源：中华民族五千多年文明历史所孕育的中华优秀传统文化。</a:t>
            </a:r>
          </a:p>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④作用：是激励全党全国各族人民奋勇前进的强大精神动力，是中华文化获得空前发展、重新走向辉煌的必然选择。</a:t>
            </a:r>
          </a:p>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⑤指导思想：马克思主义。</a:t>
            </a:r>
          </a:p>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⑥特征：面向现代化、面向世界、面向未来的，民族的科学的大众的。</a:t>
            </a:r>
          </a:p>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⑦立场：坚守中华文化立场。</a:t>
            </a:r>
          </a:p>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⑧基本要求：推动社会主义精神文明和物质文明协调发展。</a:t>
            </a:r>
          </a:p>
          <a:p>
            <a:pPr lvl="0"/>
            <a:r>
              <a:rPr lang="zh-CN" altLang="zh-CN" sz="2395" b="1" smtClean="0">
                <a:solidFill>
                  <a:srgbClr val="FF0000"/>
                </a:solidFill>
                <a:latin typeface="黑体" panose="02010609060101010101" charset="-122"/>
                <a:ea typeface="黑体" panose="02010609060101010101" charset="-122"/>
                <a:cs typeface="Times New Roman" panose="02020603050405020304" pitchFamily="18" charset="0"/>
              </a:rPr>
              <a:t>⑨根本目的：不断满足人民多样化、多层次、多方面的精神文化需求，提高人民群众的思想文化道德素质。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245745" y="197485"/>
            <a:ext cx="2522220" cy="1066800"/>
          </a:xfrm>
          <a:prstGeom prst="rect">
            <a:avLst/>
          </a:prstGeom>
          <a:noFill/>
        </p:spPr>
        <p:txBody>
          <a:bodyPr wrap="square" rtlCol="0" anchor="t">
            <a:spAutoFit/>
          </a:bodyPr>
          <a:lstStyle/>
          <a:p>
            <a:r>
              <a:rPr lang="zh-CN" sz="3200" b="1" smtClean="0">
                <a:latin typeface="楷体" panose="02010609060101010101" pitchFamily="49" charset="-122"/>
                <a:ea typeface="楷体" panose="02010609060101010101" pitchFamily="49" charset="-122"/>
                <a:cs typeface="微软雅黑" panose="020b0503020204020204" pitchFamily="34" charset="-122"/>
                <a:sym typeface="+mn-ea"/>
              </a:rPr>
              <a:t>【课堂小练】</a:t>
            </a:r>
          </a:p>
        </p:txBody>
      </p:sp>
      <p:sp>
        <p:nvSpPr>
          <p:cNvPr id="104" name="文本框 103"/>
          <p:cNvSpPr txBox="1"/>
          <p:nvPr>
            <p:custDataLst>
              <p:tags r:id="rId4"/>
            </p:custDataLst>
          </p:nvPr>
        </p:nvSpPr>
        <p:spPr>
          <a:xfrm>
            <a:off x="485775" y="1097915"/>
            <a:ext cx="10741025" cy="3163824"/>
          </a:xfrm>
          <a:prstGeom prst="rect">
            <a:avLst/>
          </a:prstGeom>
          <a:noFill/>
          <a:ln w="9525">
            <a:noFill/>
          </a:ln>
        </p:spPr>
        <p:txBody>
          <a:bodyPr wrap="square">
            <a:spAutoFit/>
          </a:bodyPr>
          <a:lstStyle/>
          <a:p>
            <a:pPr indent="0" fontAlgn="auto">
              <a:lnSpc>
                <a:spcPct val="120000"/>
              </a:lnSpc>
            </a:pPr>
            <a:r>
              <a:rPr lang="en-US" altLang="zh-CN" sz="2400" b="1">
                <a:latin typeface="宋体" panose="02010600030101010101" pitchFamily="2" charset="-122"/>
                <a:ea typeface="宋体" panose="02010600030101010101" pitchFamily="2" charset="-122"/>
                <a:cs typeface="宋体" panose="02010600030101010101" pitchFamily="2" charset="-122"/>
              </a:rPr>
              <a:t>1.马克思主义传入中国，是中华民族由衰微走向重振的重要转折点。 </a:t>
            </a:r>
          </a:p>
          <a:p>
            <a:pPr indent="0" fontAlgn="auto">
              <a:lnSpc>
                <a:spcPct val="120000"/>
              </a:lnSpc>
            </a:pPr>
            <a:endParaRPr lang="en-US" altLang="zh-CN" sz="24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r>
              <a:rPr lang="en-US" altLang="zh-CN" sz="2400" b="1">
                <a:latin typeface="宋体" panose="02010600030101010101" pitchFamily="2" charset="-122"/>
                <a:ea typeface="宋体" panose="02010600030101010101" pitchFamily="2" charset="-122"/>
                <a:cs typeface="宋体" panose="02010600030101010101" pitchFamily="2" charset="-122"/>
              </a:rPr>
              <a:t>2.革命文化承载着党和人民对国家独立、民族解放、人民幸福的不懈追求，是中华民族共同的精神标识。                                    </a:t>
            </a:r>
          </a:p>
          <a:p>
            <a:pPr indent="0" fontAlgn="auto">
              <a:lnSpc>
                <a:spcPct val="120000"/>
              </a:lnSpc>
            </a:pPr>
            <a:endParaRPr lang="en-US" altLang="zh-CN" sz="24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pPr>
            <a:r>
              <a:rPr lang="en-US" altLang="zh-CN" sz="2400" b="1">
                <a:latin typeface="宋体" panose="02010600030101010101" pitchFamily="2" charset="-122"/>
                <a:ea typeface="宋体" panose="02010600030101010101" pitchFamily="2" charset="-122"/>
                <a:cs typeface="宋体" panose="02010600030101010101" pitchFamily="2" charset="-122"/>
              </a:rPr>
              <a:t>3.看一种文化有没有生命力，主要看它是否创造较大的经济价值，能否满足人民的精神文化需求。                                           </a:t>
            </a:r>
          </a:p>
        </p:txBody>
      </p:sp>
      <p:sp>
        <p:nvSpPr>
          <p:cNvPr id="5" name="文本框 4"/>
          <p:cNvSpPr txBox="1"/>
          <p:nvPr>
            <p:custDataLst>
              <p:tags r:id="rId5"/>
            </p:custDataLst>
          </p:nvPr>
        </p:nvSpPr>
        <p:spPr>
          <a:xfrm>
            <a:off x="9330055" y="636270"/>
            <a:ext cx="978535" cy="1310640"/>
          </a:xfrm>
          <a:prstGeom prst="rect">
            <a:avLst/>
          </a:prstGeom>
          <a:noFill/>
        </p:spPr>
        <p:txBody>
          <a:bodyPr wrap="square" rtlCol="0">
            <a:spAutoFit/>
          </a:bodyPr>
          <a:lstStyle/>
          <a:p>
            <a:r>
              <a:rPr lang="en-US" altLang="zh-CN" sz="8000" b="1">
                <a:solidFill>
                  <a:srgbClr val="C00000"/>
                </a:solidFill>
                <a:latin typeface="微软雅黑" panose="020b0503020204020204" pitchFamily="34" charset="-122"/>
                <a:ea typeface="微软雅黑" panose="020b0503020204020204" pitchFamily="34" charset="-122"/>
              </a:rPr>
              <a:t>√</a:t>
            </a:r>
          </a:p>
        </p:txBody>
      </p:sp>
      <p:sp>
        <p:nvSpPr>
          <p:cNvPr id="3" name="文本框 2"/>
          <p:cNvSpPr txBox="1"/>
          <p:nvPr>
            <p:custDataLst>
              <p:tags r:id="rId6"/>
            </p:custDataLst>
          </p:nvPr>
        </p:nvSpPr>
        <p:spPr>
          <a:xfrm>
            <a:off x="10248266" y="1920240"/>
            <a:ext cx="978535" cy="1310640"/>
          </a:xfrm>
          <a:prstGeom prst="rect">
            <a:avLst/>
          </a:prstGeom>
          <a:noFill/>
        </p:spPr>
        <p:txBody>
          <a:bodyPr wrap="square" rtlCol="0">
            <a:spAutoFit/>
          </a:bodyPr>
          <a:lstStyle/>
          <a:p>
            <a:r>
              <a:rPr lang="zh-CN" altLang="en-US" sz="8000" b="1">
                <a:solidFill>
                  <a:srgbClr val="C00000"/>
                </a:solidFill>
                <a:latin typeface="微软雅黑" panose="020b0503020204020204" pitchFamily="34" charset="-122"/>
                <a:ea typeface="微软雅黑" panose="020b0503020204020204" pitchFamily="34" charset="-122"/>
              </a:rPr>
              <a:t>×</a:t>
            </a:r>
          </a:p>
        </p:txBody>
      </p:sp>
      <p:sp>
        <p:nvSpPr>
          <p:cNvPr id="4" name="文本框 3"/>
          <p:cNvSpPr txBox="1"/>
          <p:nvPr>
            <p:custDataLst>
              <p:tags r:id="rId7"/>
            </p:custDataLst>
          </p:nvPr>
        </p:nvSpPr>
        <p:spPr>
          <a:xfrm>
            <a:off x="3179445" y="3242309"/>
            <a:ext cx="978535" cy="1310640"/>
          </a:xfrm>
          <a:prstGeom prst="rect">
            <a:avLst/>
          </a:prstGeom>
          <a:noFill/>
        </p:spPr>
        <p:txBody>
          <a:bodyPr wrap="square" rtlCol="0">
            <a:spAutoFit/>
          </a:bodyPr>
          <a:lstStyle/>
          <a:p>
            <a:r>
              <a:rPr lang="zh-CN" altLang="en-US" sz="8000" b="1">
                <a:solidFill>
                  <a:srgbClr val="C00000"/>
                </a:solidFill>
                <a:latin typeface="微软雅黑" panose="020b0503020204020204" pitchFamily="34" charset="-122"/>
                <a:ea typeface="微软雅黑" panose="020b0503020204020204" pitchFamily="34" charset="-122"/>
              </a:rPr>
              <a:t>×</a:t>
            </a: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245745" y="197485"/>
            <a:ext cx="2522220" cy="1066800"/>
          </a:xfrm>
          <a:prstGeom prst="rect">
            <a:avLst/>
          </a:prstGeom>
          <a:noFill/>
        </p:spPr>
        <p:txBody>
          <a:bodyPr wrap="square" rtlCol="0" anchor="t">
            <a:spAutoFit/>
          </a:bodyPr>
          <a:lstStyle/>
          <a:p>
            <a:r>
              <a:rPr lang="zh-CN" sz="3200" b="1" smtClean="0">
                <a:latin typeface="楷体" panose="02010609060101010101" pitchFamily="49" charset="-122"/>
                <a:ea typeface="楷体" panose="02010609060101010101" pitchFamily="49" charset="-122"/>
                <a:cs typeface="微软雅黑" panose="020b0503020204020204" pitchFamily="34" charset="-122"/>
                <a:sym typeface="+mn-ea"/>
              </a:rPr>
              <a:t>【课堂小练】</a:t>
            </a:r>
          </a:p>
        </p:txBody>
      </p:sp>
      <p:sp>
        <p:nvSpPr>
          <p:cNvPr id="104" name="文本框 103"/>
          <p:cNvSpPr txBox="1"/>
          <p:nvPr>
            <p:custDataLst>
              <p:tags r:id="rId4"/>
            </p:custDataLst>
          </p:nvPr>
        </p:nvSpPr>
        <p:spPr>
          <a:xfrm>
            <a:off x="579755" y="855345"/>
            <a:ext cx="11033125" cy="5638801"/>
          </a:xfrm>
          <a:prstGeom prst="rect">
            <a:avLst/>
          </a:prstGeom>
          <a:noFill/>
          <a:ln w="9525">
            <a:noFill/>
          </a:ln>
        </p:spPr>
        <p:txBody>
          <a:bodyPr wrap="square">
            <a:spAutoFit/>
          </a:bodyPr>
          <a:lstStyle/>
          <a:p>
            <a:pPr indent="266700">
              <a:lnSpc>
                <a:spcPct val="100000"/>
              </a:lnSpc>
            </a:pPr>
            <a:r>
              <a:rPr lang="en-US" sz="2800" b="1">
                <a:latin typeface="宋体" panose="02010600030101010101" pitchFamily="2" charset="-122"/>
                <a:ea typeface="宋体" panose="02010600030101010101" pitchFamily="2" charset="-122"/>
                <a:cs typeface="宋体" panose="02010600030101010101" pitchFamily="2" charset="-122"/>
              </a:rPr>
              <a:t>4.高二（7）班的研究性学习小组就“走中国特色社会主义文化发展道路的原因”展开探究，小组同学各抒己见。其中观点正确的是</a:t>
            </a:r>
          </a:p>
          <a:p>
            <a:pPr indent="266700">
              <a:lnSpc>
                <a:spcPct val="100000"/>
              </a:lnSpc>
            </a:pPr>
            <a:r>
              <a:rPr lang="en-US" sz="2800" b="1">
                <a:latin typeface="宋体" panose="02010600030101010101" pitchFamily="2" charset="-122"/>
                <a:ea typeface="宋体" panose="02010600030101010101" pitchFamily="2" charset="-122"/>
                <a:cs typeface="宋体" panose="02010600030101010101" pitchFamily="2" charset="-122"/>
              </a:rPr>
              <a:t>(　　)。</a:t>
            </a:r>
          </a:p>
          <a:p>
            <a:pPr indent="266700">
              <a:lnSpc>
                <a:spcPct val="100000"/>
              </a:lnSpc>
            </a:pPr>
            <a:r>
              <a:rPr lang="en-US" sz="2800" b="1">
                <a:latin typeface="宋体" panose="02010600030101010101" pitchFamily="2" charset="-122"/>
                <a:ea typeface="宋体" panose="02010600030101010101" pitchFamily="2" charset="-122"/>
                <a:cs typeface="宋体" panose="02010600030101010101" pitchFamily="2" charset="-122"/>
              </a:rPr>
              <a:t>①甲：走中国特色社会主义文化发展道路是由我国公民的利益、需求决定的　</a:t>
            </a:r>
          </a:p>
          <a:p>
            <a:pPr indent="266700">
              <a:lnSpc>
                <a:spcPct val="100000"/>
              </a:lnSpc>
            </a:pPr>
            <a:r>
              <a:rPr lang="en-US" sz="2800" b="1">
                <a:latin typeface="宋体" panose="02010600030101010101" pitchFamily="2" charset="-122"/>
                <a:ea typeface="宋体" panose="02010600030101010101" pitchFamily="2" charset="-122"/>
                <a:cs typeface="宋体" panose="02010600030101010101" pitchFamily="2" charset="-122"/>
              </a:rPr>
              <a:t>②乙：只有建设社会主义文化强国，才能走中国特色社会主义文化发展道路　</a:t>
            </a:r>
          </a:p>
          <a:p>
            <a:pPr indent="266700">
              <a:lnSpc>
                <a:spcPct val="100000"/>
              </a:lnSpc>
            </a:pPr>
            <a:r>
              <a:rPr lang="en-US" sz="2800" b="1">
                <a:latin typeface="宋体" panose="02010600030101010101" pitchFamily="2" charset="-122"/>
                <a:ea typeface="宋体" panose="02010600030101010101" pitchFamily="2" charset="-122"/>
                <a:cs typeface="宋体" panose="02010600030101010101" pitchFamily="2" charset="-122"/>
              </a:rPr>
              <a:t>③丙：走中国特色社会主义文化发展道路，能够与中国特色社会主义事业总体布局相适应</a:t>
            </a:r>
          </a:p>
          <a:p>
            <a:pPr indent="266700">
              <a:lnSpc>
                <a:spcPct val="100000"/>
              </a:lnSpc>
            </a:pPr>
            <a:r>
              <a:rPr lang="en-US" sz="2800" b="1">
                <a:latin typeface="宋体" panose="02010600030101010101" pitchFamily="2" charset="-122"/>
                <a:ea typeface="宋体" panose="02010600030101010101" pitchFamily="2" charset="-122"/>
                <a:cs typeface="宋体" panose="02010600030101010101" pitchFamily="2" charset="-122"/>
              </a:rPr>
              <a:t>④丁：走中国特色社会主义文化发展道路，是由我国社会制度、发展道路决定的</a:t>
            </a:r>
          </a:p>
          <a:p>
            <a:pPr indent="266700">
              <a:lnSpc>
                <a:spcPct val="100000"/>
              </a:lnSpc>
            </a:pPr>
            <a:endParaRPr lang="en-US" sz="2800" b="1">
              <a:latin typeface="宋体" panose="02010600030101010101" pitchFamily="2" charset="-122"/>
              <a:ea typeface="宋体" panose="02010600030101010101" pitchFamily="2" charset="-122"/>
              <a:cs typeface="宋体" panose="02010600030101010101" pitchFamily="2" charset="-122"/>
            </a:endParaRPr>
          </a:p>
          <a:p>
            <a:pPr indent="266700">
              <a:lnSpc>
                <a:spcPct val="100000"/>
              </a:lnSpc>
            </a:pPr>
            <a:r>
              <a:rPr lang="en-US" sz="2800" b="1">
                <a:latin typeface="宋体" panose="02010600030101010101" pitchFamily="2" charset="-122"/>
                <a:ea typeface="宋体" panose="02010600030101010101" pitchFamily="2" charset="-122"/>
                <a:cs typeface="宋体" panose="02010600030101010101" pitchFamily="2" charset="-122"/>
              </a:rPr>
              <a:t>     A．①②    B．①③    C．②④    D．③④</a:t>
            </a:r>
          </a:p>
        </p:txBody>
      </p:sp>
      <p:sp>
        <p:nvSpPr>
          <p:cNvPr id="5" name="文本框 4"/>
          <p:cNvSpPr txBox="1"/>
          <p:nvPr>
            <p:custDataLst>
              <p:tags r:id="rId5"/>
            </p:custDataLst>
          </p:nvPr>
        </p:nvSpPr>
        <p:spPr>
          <a:xfrm>
            <a:off x="9895841" y="4979670"/>
            <a:ext cx="978535" cy="1310640"/>
          </a:xfrm>
          <a:prstGeom prst="rect">
            <a:avLst/>
          </a:prstGeom>
          <a:noFill/>
        </p:spPr>
        <p:txBody>
          <a:bodyPr wrap="square" rtlCol="0">
            <a:spAutoFit/>
          </a:bodyPr>
          <a:lstStyle/>
          <a:p>
            <a:r>
              <a:rPr lang="en-US" altLang="zh-CN" sz="8000" b="1">
                <a:solidFill>
                  <a:srgbClr val="C00000"/>
                </a:solidFill>
                <a:latin typeface="微软雅黑" panose="020b0503020204020204" pitchFamily="34" charset="-122"/>
                <a:ea typeface="微软雅黑" panose="020b0503020204020204" pitchFamily="34" charset="-122"/>
              </a:rPr>
              <a:t>D</a:t>
            </a: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文本框 6"/>
          <p:cNvSpPr txBox="1"/>
          <p:nvPr>
            <p:custDataLst>
              <p:tags r:id="rId3"/>
            </p:custDataLst>
          </p:nvPr>
        </p:nvSpPr>
        <p:spPr>
          <a:xfrm>
            <a:off x="1591945" y="1513205"/>
            <a:ext cx="4773930" cy="457200"/>
          </a:xfrm>
          <a:prstGeom prst="rect">
            <a:avLst/>
          </a:prstGeom>
          <a:noFill/>
        </p:spPr>
        <p:txBody>
          <a:bodyPr wrap="square" rtlCol="0">
            <a:spAutoFit/>
          </a:bodyPr>
          <a:lstStyle/>
          <a:p>
            <a:r>
              <a:rPr lang="zh-CN" altLang="en-US" sz="24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一、革命文化与社会主义先进文化</a:t>
            </a:r>
          </a:p>
        </p:txBody>
      </p:sp>
      <p:sp>
        <p:nvSpPr>
          <p:cNvPr id="11" name="文本框 10"/>
          <p:cNvSpPr txBox="1"/>
          <p:nvPr>
            <p:custDataLst>
              <p:tags r:id="rId4"/>
            </p:custDataLst>
          </p:nvPr>
        </p:nvSpPr>
        <p:spPr>
          <a:xfrm>
            <a:off x="1591945" y="4781550"/>
            <a:ext cx="4767580" cy="822960"/>
          </a:xfrm>
          <a:prstGeom prst="rect">
            <a:avLst/>
          </a:prstGeom>
          <a:noFill/>
        </p:spPr>
        <p:txBody>
          <a:bodyPr wrap="square" rtlCol="0">
            <a:spAutoFit/>
          </a:bodyPr>
          <a:lstStyle/>
          <a:p>
            <a:r>
              <a:rPr lang="zh-CN" altLang="en-US" sz="24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二、中国特色社会主义文化发展道路的历史必然性</a:t>
            </a:r>
          </a:p>
        </p:txBody>
      </p:sp>
      <p:sp>
        <p:nvSpPr>
          <p:cNvPr id="3" name="文本框 2"/>
          <p:cNvSpPr txBox="1"/>
          <p:nvPr>
            <p:custDataLst>
              <p:tags r:id="rId5"/>
            </p:custDataLst>
          </p:nvPr>
        </p:nvSpPr>
        <p:spPr>
          <a:xfrm>
            <a:off x="412115" y="1022668"/>
            <a:ext cx="893445" cy="4968240"/>
          </a:xfrm>
          <a:prstGeom prst="rect">
            <a:avLst/>
          </a:prstGeom>
          <a:noFill/>
        </p:spPr>
        <p:txBody>
          <a:bodyPr wrap="square" rtlCol="0" anchor="t">
            <a:spAutoFit/>
          </a:bodyPr>
          <a:lstStyle/>
          <a:p>
            <a:pPr algn="ctr"/>
            <a:r>
              <a:rPr lang="en-US" altLang="zh-CN" sz="3200" smtClean="0">
                <a:solidFill>
                  <a:srgbClr val="C00000"/>
                </a:solidFill>
                <a:latin typeface="微软雅黑" panose="020b0503020204020204" pitchFamily="34" charset="-122"/>
                <a:ea typeface="微软雅黑" panose="020b0503020204020204" pitchFamily="34" charset="-122"/>
                <a:sym typeface="+mn-ea"/>
              </a:rPr>
              <a:t>9.1文化发展的必然选择</a:t>
            </a:r>
          </a:p>
        </p:txBody>
      </p:sp>
      <p:sp>
        <p:nvSpPr>
          <p:cNvPr id="5" name="文本框 4"/>
          <p:cNvSpPr txBox="1"/>
          <p:nvPr>
            <p:custDataLst>
              <p:tags r:id="rId6"/>
            </p:custDataLst>
          </p:nvPr>
        </p:nvSpPr>
        <p:spPr>
          <a:xfrm>
            <a:off x="7025004" y="403225"/>
            <a:ext cx="4667885" cy="2651760"/>
          </a:xfrm>
          <a:prstGeom prst="rect">
            <a:avLst/>
          </a:prstGeom>
          <a:noFill/>
        </p:spPr>
        <p:txBody>
          <a:bodyPr wrap="square" rtlCol="0">
            <a:spAutoFit/>
          </a:bodyPr>
          <a:lstStyle/>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1.近代中国的文化思潮及结果</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2.马克思主义传入中国的意义</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3.  共产党对中华文化发展的作用</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4.“三文化 ”</a:t>
            </a:r>
          </a:p>
        </p:txBody>
      </p:sp>
      <p:sp>
        <p:nvSpPr>
          <p:cNvPr id="9" name="文本框 8"/>
          <p:cNvSpPr txBox="1"/>
          <p:nvPr>
            <p:custDataLst>
              <p:tags r:id="rId7"/>
            </p:custDataLst>
          </p:nvPr>
        </p:nvSpPr>
        <p:spPr>
          <a:xfrm>
            <a:off x="7025004" y="4049394"/>
            <a:ext cx="4864735" cy="2286000"/>
          </a:xfrm>
          <a:prstGeom prst="rect">
            <a:avLst/>
          </a:prstGeom>
          <a:noFill/>
        </p:spPr>
        <p:txBody>
          <a:bodyPr wrap="square" rtlCol="0">
            <a:spAutoFit/>
          </a:bodyPr>
          <a:lstStyle/>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1.判断文化生命力的标准</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2.走“中特”文化发展道路的决定因素</a:t>
            </a:r>
          </a:p>
          <a:p>
            <a:endPar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3.走“中特”文化发展道路的意义</a:t>
            </a:r>
          </a:p>
        </p:txBody>
      </p:sp>
      <p:sp>
        <p:nvSpPr>
          <p:cNvPr id="10" name="左大括号 9"/>
          <p:cNvSpPr/>
          <p:nvPr>
            <p:custDataLst>
              <p:tags r:id="rId8"/>
            </p:custDataLst>
          </p:nvPr>
        </p:nvSpPr>
        <p:spPr>
          <a:xfrm>
            <a:off x="1377315" y="1330960"/>
            <a:ext cx="176530" cy="4399280"/>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左大括号 11"/>
          <p:cNvSpPr/>
          <p:nvPr>
            <p:custDataLst>
              <p:tags r:id="rId9"/>
            </p:custDataLst>
          </p:nvPr>
        </p:nvSpPr>
        <p:spPr>
          <a:xfrm>
            <a:off x="6642100" y="403543"/>
            <a:ext cx="210820" cy="2675890"/>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左大括号 1"/>
          <p:cNvSpPr/>
          <p:nvPr>
            <p:custDataLst>
              <p:tags r:id="rId10"/>
            </p:custDataLst>
          </p:nvPr>
        </p:nvSpPr>
        <p:spPr>
          <a:xfrm>
            <a:off x="6642100" y="4050030"/>
            <a:ext cx="205105" cy="2306320"/>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1"/>
    </p:custData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6" name="矩形 5"/>
          <p:cNvSpPr/>
          <p:nvPr>
            <p:custDataLst>
              <p:tags r:id="rId4"/>
            </p:custDataLst>
          </p:nvPr>
        </p:nvSpPr>
        <p:spPr>
          <a:xfrm>
            <a:off x="3536049" y="3631268"/>
            <a:ext cx="182880" cy="4366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endParaRPr lang="zh-CN" altLang="en-US" sz="2265" strike="noStrike" noProof="1">
              <a:gradFill>
                <a:gsLst>
                  <a:gs pos="0">
                    <a:srgbClr val="E30000"/>
                  </a:gs>
                  <a:gs pos="100000">
                    <a:srgbClr val="760303"/>
                  </a:gs>
                </a:gsLst>
                <a:lin ang="5400000" scaled="0"/>
              </a:gradFill>
            </a:endParaRPr>
          </a:p>
        </p:txBody>
      </p:sp>
      <p:pic>
        <p:nvPicPr>
          <p:cNvPr id="10" name="图片 9"/>
          <p:cNvPicPr>
            <a:picLocks noChangeAspect="1"/>
          </p:cNvPicPr>
          <p:nvPr>
            <p:custDataLst>
              <p:tags r:id="rId6"/>
            </p:custDataLst>
          </p:nvPr>
        </p:nvPicPr>
        <p:blipFill>
          <a:blip r:embed="rId5"/>
          <a:stretch>
            <a:fillRect/>
          </a:stretch>
        </p:blipFill>
        <p:spPr>
          <a:xfrm>
            <a:off x="3844192" y="829544"/>
            <a:ext cx="4419866" cy="4846523"/>
          </a:xfrm>
          <a:prstGeom prst="rect">
            <a:avLst/>
          </a:prstGeom>
          <a:noFill/>
          <a:ln w="9525">
            <a:noFill/>
          </a:ln>
        </p:spPr>
      </p:pic>
      <p:pic>
        <p:nvPicPr>
          <p:cNvPr id="11" name="New picture"/>
          <p:cNvPicPr/>
          <p:nvPr>
            <p:custDataLst>
              <p:tags r:id="rId8"/>
            </p:custDataLst>
          </p:nvPr>
        </p:nvPicPr>
        <p:blipFill>
          <a:blip r:embed="rId7"/>
          <a:stretch>
            <a:fillRect/>
          </a:stretch>
        </p:blipFill>
        <p:spPr>
          <a:xfrm>
            <a:off x="12509500" y="11036300"/>
            <a:ext cx="342900" cy="254000"/>
          </a:xfrm>
          <a:prstGeom prst="cube">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 name="矩形 3"/>
          <p:cNvSpPr/>
          <p:nvPr>
            <p:custDataLst>
              <p:tags r:id="rId3"/>
            </p:custDataLst>
          </p:nvPr>
        </p:nvSpPr>
        <p:spPr>
          <a:xfrm>
            <a:off x="0" y="1083945"/>
            <a:ext cx="12192635" cy="4349750"/>
          </a:xfrm>
          <a:prstGeom prst="rect">
            <a:avLst/>
          </a:prstGeom>
          <a:noFill/>
          <a:ln w="444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文本框 6"/>
          <p:cNvSpPr txBox="1"/>
          <p:nvPr>
            <p:custDataLst>
              <p:tags r:id="rId4"/>
            </p:custDataLst>
          </p:nvPr>
        </p:nvSpPr>
        <p:spPr>
          <a:xfrm>
            <a:off x="3134995" y="1401445"/>
            <a:ext cx="5923280" cy="518160"/>
          </a:xfrm>
          <a:prstGeom prst="rect">
            <a:avLst/>
          </a:prstGeom>
          <a:noFill/>
        </p:spPr>
        <p:txBody>
          <a:bodyPr wrap="square" rtlCol="0">
            <a:spAutoFit/>
          </a:bodyPr>
          <a:lstStyle/>
          <a:p>
            <a:pPr algn="ctr"/>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
        <p:nvSpPr>
          <p:cNvPr id="8" name="文本框 7"/>
          <p:cNvSpPr txBox="1"/>
          <p:nvPr>
            <p:custDataLst>
              <p:tags r:id="rId5"/>
            </p:custDataLst>
          </p:nvPr>
        </p:nvSpPr>
        <p:spPr>
          <a:xfrm>
            <a:off x="2431415" y="2397125"/>
            <a:ext cx="7331710" cy="2651760"/>
          </a:xfrm>
          <a:prstGeom prst="rect">
            <a:avLst/>
          </a:prstGeom>
          <a:noFill/>
        </p:spPr>
        <p:txBody>
          <a:bodyPr wrap="square" rtlCol="0">
            <a:spAutoFit/>
          </a:bodyPr>
          <a:lstStyle/>
          <a:p>
            <a:r>
              <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1.近代中国的文化思潮及结果</a:t>
            </a:r>
          </a:p>
          <a:p>
            <a:endPar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2.马克思主义传入中国的意义</a:t>
            </a:r>
          </a:p>
          <a:p>
            <a:endPar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  共产党对中华文化发展的作用</a:t>
            </a:r>
          </a:p>
          <a:p>
            <a:endPar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4.中华优秀传统文化、革命文化、社会主义先进文化</a:t>
            </a:r>
          </a:p>
        </p:txBody>
      </p:sp>
    </p:spTree>
    <p:custDataLst>
      <p:tags r:id="rId6"/>
    </p:custData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文本框 6"/>
          <p:cNvSpPr txBox="1"/>
          <p:nvPr>
            <p:custDataLst>
              <p:tags r:id="rId3"/>
            </p:custDataLst>
          </p:nvPr>
        </p:nvSpPr>
        <p:spPr>
          <a:xfrm>
            <a:off x="555625" y="530225"/>
            <a:ext cx="6343015" cy="518160"/>
          </a:xfrm>
          <a:prstGeom prst="rect">
            <a:avLst/>
          </a:prstGeom>
          <a:noFill/>
        </p:spPr>
        <p:txBody>
          <a:bodyPr wrap="square" rtlCol="0">
            <a:spAutoFit/>
          </a:bodyPr>
          <a:lstStyle/>
          <a:p>
            <a:pPr algn="l"/>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
        <p:nvSpPr>
          <p:cNvPr id="8" name="文本框 7"/>
          <p:cNvSpPr txBox="1"/>
          <p:nvPr>
            <p:custDataLst>
              <p:tags r:id="rId4"/>
            </p:custDataLst>
          </p:nvPr>
        </p:nvSpPr>
        <p:spPr>
          <a:xfrm>
            <a:off x="984885" y="1514475"/>
            <a:ext cx="10222230" cy="3846576"/>
          </a:xfrm>
          <a:prstGeom prst="rect">
            <a:avLst/>
          </a:prstGeom>
          <a:noFill/>
        </p:spPr>
        <p:txBody>
          <a:bodyPr wrap="square" rtlCol="0" anchor="t">
            <a:spAutoFit/>
          </a:bodyPr>
          <a:lstStyle/>
          <a:p>
            <a:pPr>
              <a:lnSpc>
                <a:spcPct val="110000"/>
              </a:lnSpc>
            </a:pPr>
            <a:r>
              <a:rPr lang="en-US" altLang="zh-CN" sz="32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为了民族复兴，再铸中华文化的辉煌，无数仁人志士上下求索，寻找救国良方，进行了可歌可泣的斗争，进行了各式各样的尝试。19世纪末20世纪初，各种各样的文化思潮进入中国，各种主张纷纷登场亮相，但终究未能改变旧中国的社会性质和中国人民的悲惨命运，都不能解决中国文化走向何处的问题，无法使中华文化走向复兴之路。</a:t>
            </a:r>
          </a:p>
        </p:txBody>
      </p:sp>
    </p:spTree>
    <p:custDataLst>
      <p:tags r:id="rId5"/>
    </p:custData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文本框 6"/>
          <p:cNvSpPr txBox="1"/>
          <p:nvPr>
            <p:custDataLst>
              <p:tags r:id="rId3"/>
            </p:custDataLst>
          </p:nvPr>
        </p:nvSpPr>
        <p:spPr>
          <a:xfrm>
            <a:off x="324485" y="373380"/>
            <a:ext cx="629412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
        <p:nvSpPr>
          <p:cNvPr id="2" name="文本框 1"/>
          <p:cNvSpPr txBox="1"/>
          <p:nvPr>
            <p:custDataLst>
              <p:tags r:id="rId4"/>
            </p:custDataLst>
          </p:nvPr>
        </p:nvSpPr>
        <p:spPr>
          <a:xfrm>
            <a:off x="1859598" y="1016953"/>
            <a:ext cx="7654290" cy="2651760"/>
          </a:xfrm>
          <a:prstGeom prst="rect">
            <a:avLst/>
          </a:prstGeom>
          <a:noFill/>
        </p:spPr>
        <p:txBody>
          <a:bodyPr wrap="square" rtlCol="0" anchor="t">
            <a:spAutoFit/>
          </a:bodyPr>
          <a:lstStyle/>
          <a:p>
            <a:r>
              <a:rPr lang="en-US" sz="2400">
                <a:latin typeface="楷体" panose="02010609060101010101" pitchFamily="49" charset="-122"/>
                <a:ea typeface="楷体" panose="02010609060101010101" pitchFamily="49" charset="-122"/>
                <a:cs typeface="楷体" panose="02010609060101010101" pitchFamily="49" charset="-122"/>
                <a:sym typeface="+mn-ea"/>
              </a:rPr>
              <a:t>    自由主义</a:t>
            </a:r>
          </a:p>
          <a:p>
            <a:r>
              <a:rPr lang="en-US" sz="2400">
                <a:latin typeface="楷体" panose="02010609060101010101" pitchFamily="49" charset="-122"/>
                <a:ea typeface="楷体" panose="02010609060101010101" pitchFamily="49" charset="-122"/>
                <a:cs typeface="楷体" panose="02010609060101010101" pitchFamily="49" charset="-122"/>
                <a:sym typeface="+mn-ea"/>
              </a:rPr>
              <a:t>胡适说:“我们如果还想把这个国家整顿起来，如果还希望这个民族在世界上占一个地位，——只有一条生路，就是我们自己要认错。我们必须承认自己百事不如人，不但物质机械上不如人，不但政治制度不如人，并且道德不如人，知识不如人，文学不如人，音乐不如人，艺术不如人，身体不如人。”</a:t>
            </a:r>
          </a:p>
        </p:txBody>
      </p:sp>
      <p:sp>
        <p:nvSpPr>
          <p:cNvPr id="3" name="文本框 2"/>
          <p:cNvSpPr txBox="1"/>
          <p:nvPr>
            <p:custDataLst>
              <p:tags r:id="rId5"/>
            </p:custDataLst>
          </p:nvPr>
        </p:nvSpPr>
        <p:spPr>
          <a:xfrm>
            <a:off x="2614930" y="4381500"/>
            <a:ext cx="7654925" cy="1920240"/>
          </a:xfrm>
          <a:prstGeom prst="rect">
            <a:avLst/>
          </a:prstGeom>
          <a:noFill/>
        </p:spPr>
        <p:txBody>
          <a:bodyPr wrap="square" rtlCol="0" anchor="t">
            <a:spAutoFit/>
          </a:bodyPr>
          <a:lstStyle/>
          <a:p>
            <a:r>
              <a:rPr lang="en-US" sz="2400">
                <a:latin typeface="楷体" panose="02010609060101010101" pitchFamily="49" charset="-122"/>
                <a:ea typeface="楷体" panose="02010609060101010101" pitchFamily="49" charset="-122"/>
                <a:cs typeface="楷体" panose="02010609060101010101" pitchFamily="49" charset="-122"/>
                <a:sym typeface="+mn-ea"/>
              </a:rPr>
              <a:t>    保守主义</a:t>
            </a:r>
          </a:p>
          <a:p>
            <a:r>
              <a:rPr lang="en-US" sz="2400">
                <a:latin typeface="楷体" panose="02010609060101010101" pitchFamily="49" charset="-122"/>
                <a:ea typeface="楷体" panose="02010609060101010101" pitchFamily="49" charset="-122"/>
                <a:cs typeface="楷体" panose="02010609060101010101" pitchFamily="49" charset="-122"/>
                <a:sym typeface="+mn-ea"/>
              </a:rPr>
              <a:t>康有为说，“中国立国数千年，礼仅纲纪，云为得失，皆奉孔子之经，若一弃之，则人皆无主，是非不知所定，进退不知所守，身无以为身，家无以为家，是大乱之道也”，要“冒万死以力保旧俗，存礼教而保国魂”。</a:t>
            </a:r>
          </a:p>
        </p:txBody>
      </p:sp>
      <p:pic>
        <p:nvPicPr>
          <p:cNvPr id="100" name="图片 99"/>
          <p:cNvPicPr/>
          <p:nvPr>
            <p:custDataLst>
              <p:tags r:id="rId7"/>
            </p:custDataLst>
          </p:nvPr>
        </p:nvPicPr>
        <p:blipFill>
          <a:blip r:embed="rId6"/>
          <a:stretch>
            <a:fillRect/>
          </a:stretch>
        </p:blipFill>
        <p:spPr>
          <a:xfrm>
            <a:off x="9827260" y="976630"/>
            <a:ext cx="1847215" cy="2757170"/>
          </a:xfrm>
          <a:prstGeom prst="rect">
            <a:avLst/>
          </a:prstGeom>
          <a:noFill/>
          <a:ln w="9525">
            <a:noFill/>
          </a:ln>
        </p:spPr>
      </p:pic>
      <p:pic>
        <p:nvPicPr>
          <p:cNvPr id="101" name="图片 100"/>
          <p:cNvPicPr/>
          <p:nvPr>
            <p:custDataLst>
              <p:tags r:id="rId9"/>
            </p:custDataLst>
          </p:nvPr>
        </p:nvPicPr>
        <p:blipFill>
          <a:blip r:embed="rId8"/>
          <a:stretch>
            <a:fillRect/>
          </a:stretch>
        </p:blipFill>
        <p:spPr>
          <a:xfrm>
            <a:off x="495935" y="4152583"/>
            <a:ext cx="1849755" cy="2395855"/>
          </a:xfrm>
          <a:prstGeom prst="rect">
            <a:avLst/>
          </a:prstGeom>
          <a:noFill/>
          <a:ln w="9525">
            <a:noFill/>
          </a:ln>
        </p:spPr>
      </p:pic>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文本框 6"/>
          <p:cNvSpPr txBox="1"/>
          <p:nvPr>
            <p:custDataLst>
              <p:tags r:id="rId3"/>
            </p:custDataLst>
          </p:nvPr>
        </p:nvSpPr>
        <p:spPr>
          <a:xfrm>
            <a:off x="433705" y="543560"/>
            <a:ext cx="636651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
        <p:nvSpPr>
          <p:cNvPr id="2" name="文本框 1"/>
          <p:cNvSpPr txBox="1"/>
          <p:nvPr>
            <p:custDataLst>
              <p:tags r:id="rId4"/>
            </p:custDataLst>
          </p:nvPr>
        </p:nvSpPr>
        <p:spPr>
          <a:xfrm>
            <a:off x="2940685" y="3971925"/>
            <a:ext cx="7585710" cy="1554480"/>
          </a:xfrm>
          <a:prstGeom prst="rect">
            <a:avLst/>
          </a:prstGeom>
          <a:noFill/>
        </p:spPr>
        <p:txBody>
          <a:bodyPr wrap="square" rtlCol="0" anchor="t">
            <a:spAutoFit/>
          </a:bodyPr>
          <a:lstStyle/>
          <a:p>
            <a:r>
              <a:rPr lang="en-US" sz="2400">
                <a:latin typeface="楷体" panose="02010609060101010101" pitchFamily="49" charset="-122"/>
                <a:ea typeface="楷体" panose="02010609060101010101" pitchFamily="49" charset="-122"/>
                <a:cs typeface="楷体" panose="02010609060101010101" pitchFamily="49" charset="-122"/>
                <a:sym typeface="+mn-ea"/>
              </a:rPr>
              <a:t>    三民主义</a:t>
            </a:r>
          </a:p>
          <a:p>
            <a:r>
              <a:rPr lang="en-US" sz="2400">
                <a:latin typeface="楷体" panose="02010609060101010101" pitchFamily="49" charset="-122"/>
                <a:ea typeface="楷体" panose="02010609060101010101" pitchFamily="49" charset="-122"/>
                <a:cs typeface="楷体" panose="02010609060101010101" pitchFamily="49" charset="-122"/>
                <a:sym typeface="+mn-ea"/>
              </a:rPr>
              <a:t>孙中山说:“三民主义就是民族主义、民权主义、民生主义。这三个主义和美国大总统林肯所说的民有、民治、民享三层意思，完全是相通的。”</a:t>
            </a:r>
          </a:p>
        </p:txBody>
      </p:sp>
      <p:sp>
        <p:nvSpPr>
          <p:cNvPr id="3" name="文本框 2"/>
          <p:cNvSpPr txBox="1"/>
          <p:nvPr>
            <p:custDataLst>
              <p:tags r:id="rId5"/>
            </p:custDataLst>
          </p:nvPr>
        </p:nvSpPr>
        <p:spPr>
          <a:xfrm>
            <a:off x="1409700" y="1755775"/>
            <a:ext cx="7585710" cy="1188720"/>
          </a:xfrm>
          <a:prstGeom prst="rect">
            <a:avLst/>
          </a:prstGeom>
          <a:noFill/>
        </p:spPr>
        <p:txBody>
          <a:bodyPr wrap="square" rtlCol="0" anchor="t">
            <a:spAutoFit/>
          </a:bodyPr>
          <a:lstStyle/>
          <a:p>
            <a:r>
              <a:rPr lang="en-US" sz="2400">
                <a:latin typeface="楷体" panose="02010609060101010101" pitchFamily="49" charset="-122"/>
                <a:ea typeface="楷体" panose="02010609060101010101" pitchFamily="49" charset="-122"/>
                <a:cs typeface="楷体" panose="02010609060101010101" pitchFamily="49" charset="-122"/>
                <a:sym typeface="+mn-ea"/>
              </a:rPr>
              <a:t>    无政府主义</a:t>
            </a:r>
          </a:p>
          <a:p>
            <a:r>
              <a:rPr lang="en-US" sz="2400">
                <a:latin typeface="楷体" panose="02010609060101010101" pitchFamily="49" charset="-122"/>
                <a:ea typeface="楷体" panose="02010609060101010101" pitchFamily="49" charset="-122"/>
                <a:cs typeface="楷体" panose="02010609060101010101" pitchFamily="49" charset="-122"/>
                <a:sym typeface="+mn-ea"/>
              </a:rPr>
              <a:t>刘师复认为，无致府主义者“主张人民完全自由，不受一切统治，废绝首领及威权所附丽之机关学说也”。</a:t>
            </a:r>
          </a:p>
        </p:txBody>
      </p:sp>
      <p:pic>
        <p:nvPicPr>
          <p:cNvPr id="102" name="图片 101"/>
          <p:cNvPicPr/>
          <p:nvPr>
            <p:custDataLst>
              <p:tags r:id="rId7"/>
            </p:custDataLst>
          </p:nvPr>
        </p:nvPicPr>
        <p:blipFill>
          <a:blip r:embed="rId6"/>
          <a:stretch>
            <a:fillRect/>
          </a:stretch>
        </p:blipFill>
        <p:spPr>
          <a:xfrm>
            <a:off x="911225" y="3736658"/>
            <a:ext cx="1555750" cy="2037715"/>
          </a:xfrm>
          <a:prstGeom prst="rect">
            <a:avLst/>
          </a:prstGeom>
          <a:noFill/>
          <a:ln w="9525">
            <a:noFill/>
          </a:ln>
        </p:spPr>
      </p:pic>
      <p:pic>
        <p:nvPicPr>
          <p:cNvPr id="103" name="图片 102"/>
          <p:cNvPicPr/>
          <p:nvPr>
            <p:custDataLst>
              <p:tags r:id="rId9"/>
            </p:custDataLst>
          </p:nvPr>
        </p:nvPicPr>
        <p:blipFill>
          <a:blip r:embed="rId8"/>
          <a:stretch>
            <a:fillRect/>
          </a:stretch>
        </p:blipFill>
        <p:spPr>
          <a:xfrm>
            <a:off x="9675495" y="1299845"/>
            <a:ext cx="1518920" cy="2110740"/>
          </a:xfrm>
          <a:prstGeom prst="rect">
            <a:avLst/>
          </a:prstGeom>
          <a:noFill/>
          <a:ln w="9525">
            <a:noFill/>
          </a:ln>
        </p:spPr>
      </p:pic>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1+#ppt_w/2"/>
                                          </p:val>
                                        </p:tav>
                                        <p:tav tm="100000">
                                          <p:val>
                                            <p:strVal val="#ppt_x"/>
                                          </p:val>
                                        </p:tav>
                                      </p:tavLst>
                                    </p:anim>
                                    <p:anim calcmode="lin" valueType="num">
                                      <p:cBhvr additive="base">
                                        <p:cTn id="12" dur="5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dissolve">
                                      <p:cBhvr>
                                        <p:cTn id="2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6" name="文本框 5"/>
          <p:cNvSpPr txBox="1"/>
          <p:nvPr>
            <p:custDataLst>
              <p:tags r:id="rId3"/>
            </p:custDataLst>
          </p:nvPr>
        </p:nvSpPr>
        <p:spPr>
          <a:xfrm>
            <a:off x="962660" y="2210435"/>
            <a:ext cx="10043795" cy="518160"/>
          </a:xfrm>
          <a:prstGeom prst="rect">
            <a:avLst/>
          </a:prstGeom>
          <a:noFill/>
        </p:spPr>
        <p:txBody>
          <a:bodyPr wrap="square" rtlCol="0" anchor="t">
            <a:spAutoFit/>
          </a:bodyPr>
          <a:lstStyle/>
          <a:p>
            <a:r>
              <a:rPr lang="zh-CN" sz="2800" b="1">
                <a:latin typeface="微软雅黑" panose="020b0503020204020204" pitchFamily="34" charset="-122"/>
                <a:ea typeface="微软雅黑" panose="020b0503020204020204" pitchFamily="34" charset="-122"/>
                <a:cs typeface="楷体" panose="02010609060101010101" pitchFamily="49" charset="-122"/>
                <a:sym typeface="+mn-ea"/>
              </a:rPr>
              <a:t>①、文化思潮：自由主义、保守主义、无政府主义、三民主义</a:t>
            </a:r>
          </a:p>
        </p:txBody>
      </p:sp>
      <p:sp>
        <p:nvSpPr>
          <p:cNvPr id="3" name="文本框 2"/>
          <p:cNvSpPr txBox="1"/>
          <p:nvPr>
            <p:custDataLst>
              <p:tags r:id="rId4"/>
            </p:custDataLst>
          </p:nvPr>
        </p:nvSpPr>
        <p:spPr>
          <a:xfrm>
            <a:off x="962660" y="1346200"/>
            <a:ext cx="7898130" cy="518160"/>
          </a:xfrm>
          <a:prstGeom prst="rect">
            <a:avLst/>
          </a:prstGeom>
          <a:noFill/>
        </p:spPr>
        <p:txBody>
          <a:bodyPr wrap="square" rtlCol="0" anchor="t">
            <a:spAutoFit/>
          </a:bodyPr>
          <a:lstStyle/>
          <a:p>
            <a:r>
              <a:rPr lang="en-US" altLang="zh-CN" sz="2800" b="1" smtClean="0">
                <a:latin typeface="微软雅黑" panose="020b0503020204020204" pitchFamily="34" charset="-122"/>
                <a:ea typeface="微软雅黑" panose="020b0503020204020204" pitchFamily="34" charset="-122"/>
                <a:cs typeface="微软雅黑" panose="020b0503020204020204" pitchFamily="34" charset="-122"/>
                <a:sym typeface="+mn-ea"/>
              </a:rPr>
              <a:t>1.  近代中国的文化思潮 及 结果</a:t>
            </a:r>
          </a:p>
        </p:txBody>
      </p:sp>
      <p:sp>
        <p:nvSpPr>
          <p:cNvPr id="8" name="文本框 7"/>
          <p:cNvSpPr txBox="1"/>
          <p:nvPr>
            <p:custDataLst>
              <p:tags r:id="rId5"/>
            </p:custDataLst>
          </p:nvPr>
        </p:nvSpPr>
        <p:spPr>
          <a:xfrm>
            <a:off x="962660" y="3365500"/>
            <a:ext cx="10200640" cy="1499616"/>
          </a:xfrm>
          <a:prstGeom prst="rect">
            <a:avLst/>
          </a:prstGeom>
          <a:noFill/>
        </p:spPr>
        <p:txBody>
          <a:bodyPr wrap="square" rtlCol="0" anchor="t">
            <a:spAutoFit/>
          </a:bodyPr>
          <a:lstStyle/>
          <a:p>
            <a:pPr>
              <a:lnSpc>
                <a:spcPct val="110000"/>
              </a:lnSpc>
            </a:pPr>
            <a:r>
              <a:rPr lang="zh-CN" sz="2800" b="1">
                <a:latin typeface="微软雅黑" panose="020b0503020204020204" pitchFamily="34" charset="-122"/>
                <a:ea typeface="微软雅黑" panose="020b0503020204020204" pitchFamily="34" charset="-122"/>
                <a:cs typeface="楷体" panose="02010609060101010101" pitchFamily="49" charset="-122"/>
                <a:sym typeface="+mn-ea"/>
              </a:rPr>
              <a:t>②、结果：未能改变旧中国的社会性质和中国人民的悲惨命运，</a:t>
            </a:r>
          </a:p>
          <a:p>
            <a:pPr>
              <a:lnSpc>
                <a:spcPct val="110000"/>
              </a:lnSpc>
            </a:pPr>
            <a:r>
              <a:rPr lang="zh-CN" sz="2800" b="1">
                <a:latin typeface="微软雅黑" panose="020b0503020204020204" pitchFamily="34" charset="-122"/>
                <a:ea typeface="微软雅黑" panose="020b0503020204020204" pitchFamily="34" charset="-122"/>
                <a:cs typeface="楷体" panose="02010609060101010101" pitchFamily="49" charset="-122"/>
                <a:sym typeface="+mn-ea"/>
              </a:rPr>
              <a:t>                 都不能解决中国文化走向何处的问题，</a:t>
            </a:r>
          </a:p>
          <a:p>
            <a:pPr>
              <a:lnSpc>
                <a:spcPct val="110000"/>
              </a:lnSpc>
            </a:pPr>
            <a:r>
              <a:rPr lang="zh-CN" sz="2800" b="1">
                <a:latin typeface="微软雅黑" panose="020b0503020204020204" pitchFamily="34" charset="-122"/>
                <a:ea typeface="微软雅黑" panose="020b0503020204020204" pitchFamily="34" charset="-122"/>
                <a:cs typeface="楷体" panose="02010609060101010101" pitchFamily="49" charset="-122"/>
                <a:sym typeface="+mn-ea"/>
              </a:rPr>
              <a:t>                 无法使中华文化走向复兴之路。</a:t>
            </a:r>
          </a:p>
        </p:txBody>
      </p:sp>
      <p:sp>
        <p:nvSpPr>
          <p:cNvPr id="2" name="文本框 1"/>
          <p:cNvSpPr txBox="1"/>
          <p:nvPr>
            <p:custDataLst>
              <p:tags r:id="rId6"/>
            </p:custDataLst>
          </p:nvPr>
        </p:nvSpPr>
        <p:spPr>
          <a:xfrm>
            <a:off x="433705" y="543560"/>
            <a:ext cx="636651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文本框 2"/>
          <p:cNvSpPr txBox="1"/>
          <p:nvPr>
            <p:custDataLst>
              <p:tags r:id="rId3"/>
            </p:custDataLst>
          </p:nvPr>
        </p:nvSpPr>
        <p:spPr>
          <a:xfrm>
            <a:off x="796925" y="1413510"/>
            <a:ext cx="10768330" cy="3992880"/>
          </a:xfrm>
          <a:prstGeom prst="rect">
            <a:avLst/>
          </a:prstGeom>
          <a:noFill/>
        </p:spPr>
        <p:txBody>
          <a:bodyPr wrap="square" rtlCol="0" anchor="t">
            <a:spAutoFit/>
          </a:bodyPr>
          <a:lstStyle/>
          <a:p>
            <a:pPr fontAlgn="auto">
              <a:lnSpc>
                <a:spcPct val="100000"/>
              </a:lnSpc>
            </a:pPr>
            <a:r>
              <a:rPr lang="en-US" altLang="zh-CN" sz="32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十月革命一声炮响，给苦苦探寻救亡图存出路的中国人民送来了马克思主义，以马克思主义为指导的中国共产党应运而生。中国共产党诞生后，把为人民谋幸福、为民族谋复兴写在自己的旗帜上，从根本上解决了中国的前途和命运问题，为中华文化发展指明了社会主义方向。马克思主义传入中国，是中华民族由衰微走向重振的重要转折点。中国共产党自成立以来，就以马克思主义为指导思想，肩负起实现中华民族伟大复兴的历史使命。</a:t>
            </a:r>
          </a:p>
        </p:txBody>
      </p:sp>
      <p:sp>
        <p:nvSpPr>
          <p:cNvPr id="2" name="文本框 1"/>
          <p:cNvSpPr txBox="1"/>
          <p:nvPr>
            <p:custDataLst>
              <p:tags r:id="rId4"/>
            </p:custDataLst>
          </p:nvPr>
        </p:nvSpPr>
        <p:spPr>
          <a:xfrm>
            <a:off x="433705" y="543560"/>
            <a:ext cx="636651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Tree>
    <p:custDataLst>
      <p:tags r:id="rId5"/>
    </p:custData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文本框 6"/>
          <p:cNvSpPr txBox="1"/>
          <p:nvPr>
            <p:custDataLst>
              <p:tags r:id="rId3"/>
            </p:custDataLst>
          </p:nvPr>
        </p:nvSpPr>
        <p:spPr>
          <a:xfrm>
            <a:off x="324485" y="106045"/>
            <a:ext cx="5226050" cy="457200"/>
          </a:xfrm>
          <a:prstGeom prst="rect">
            <a:avLst/>
          </a:prstGeom>
          <a:noFill/>
        </p:spPr>
        <p:txBody>
          <a:bodyPr wrap="square" rtlCol="0">
            <a:spAutoFit/>
          </a:bodyPr>
          <a:lstStyle/>
          <a:p>
            <a:pPr algn="l"/>
            <a:r>
              <a:rPr lang="zh-CN" altLang="en-US" sz="2400" b="1"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sp>
        <p:nvSpPr>
          <p:cNvPr id="3" name="文本框 2"/>
          <p:cNvSpPr txBox="1"/>
          <p:nvPr>
            <p:custDataLst>
              <p:tags r:id="rId4"/>
            </p:custDataLst>
          </p:nvPr>
        </p:nvSpPr>
        <p:spPr>
          <a:xfrm>
            <a:off x="883920" y="1461770"/>
            <a:ext cx="7898130" cy="579120"/>
          </a:xfrm>
          <a:prstGeom prst="rect">
            <a:avLst/>
          </a:prstGeom>
          <a:noFill/>
        </p:spPr>
        <p:txBody>
          <a:bodyPr wrap="square" rtlCol="0" anchor="t">
            <a:spAutoFit/>
          </a:bodyPr>
          <a:lstStyle/>
          <a:p>
            <a:r>
              <a:rPr lang="en-US" altLang="zh-CN" sz="3200" b="1" smtClean="0">
                <a:latin typeface="微软雅黑" panose="020b0503020204020204" pitchFamily="34" charset="-122"/>
                <a:ea typeface="微软雅黑" panose="020b0503020204020204" pitchFamily="34" charset="-122"/>
                <a:cs typeface="微软雅黑" panose="020b0503020204020204" pitchFamily="34" charset="-122"/>
                <a:sym typeface="+mn-ea"/>
              </a:rPr>
              <a:t>2.  马克思主义传入中国的意义</a:t>
            </a:r>
          </a:p>
        </p:txBody>
      </p:sp>
      <p:sp>
        <p:nvSpPr>
          <p:cNvPr id="2" name="文本框 1"/>
          <p:cNvSpPr txBox="1"/>
          <p:nvPr>
            <p:custDataLst>
              <p:tags r:id="rId5"/>
            </p:custDataLst>
          </p:nvPr>
        </p:nvSpPr>
        <p:spPr>
          <a:xfrm>
            <a:off x="883920" y="2844165"/>
            <a:ext cx="6380480" cy="1755648"/>
          </a:xfrm>
          <a:prstGeom prst="rect">
            <a:avLst/>
          </a:prstGeom>
          <a:noFill/>
        </p:spPr>
        <p:txBody>
          <a:bodyPr wrap="square" rtlCol="0" anchor="t">
            <a:spAutoFit/>
          </a:bodyPr>
          <a:lstStyle/>
          <a:p>
            <a:pPr>
              <a:lnSpc>
                <a:spcPct val="130000"/>
              </a:lnSpc>
            </a:pPr>
            <a:r>
              <a:rPr lang="en-US" sz="2800">
                <a:latin typeface="微软雅黑" panose="020b0503020204020204" pitchFamily="34" charset="-122"/>
                <a:ea typeface="微软雅黑" panose="020b0503020204020204" pitchFamily="34" charset="-122"/>
                <a:cs typeface="楷体" panose="02010609060101010101" pitchFamily="49" charset="-122"/>
                <a:sym typeface="+mn-ea"/>
              </a:rPr>
              <a:t>       马克思主义传入中国，中国共产党应运而生，是中华民族由衰微走向重振的重要转折点。</a:t>
            </a:r>
          </a:p>
        </p:txBody>
      </p:sp>
      <p:sp>
        <p:nvSpPr>
          <p:cNvPr id="5" name="文本框 4"/>
          <p:cNvSpPr txBox="1"/>
          <p:nvPr>
            <p:custDataLst>
              <p:tags r:id="rId6"/>
            </p:custDataLst>
          </p:nvPr>
        </p:nvSpPr>
        <p:spPr>
          <a:xfrm>
            <a:off x="433705" y="543560"/>
            <a:ext cx="6366510" cy="518160"/>
          </a:xfrm>
          <a:prstGeom prst="rect">
            <a:avLst/>
          </a:prstGeom>
          <a:noFill/>
        </p:spPr>
        <p:txBody>
          <a:bodyPr wrap="square" rtlCol="0">
            <a:spAutoFit/>
          </a:bodyPr>
          <a:lstStyle/>
          <a:p>
            <a:r>
              <a:rPr lang="zh-CN" altLang="en-US" sz="2800" b="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一、革命文化与社会主义先进文化</a:t>
            </a:r>
          </a:p>
        </p:txBody>
      </p:sp>
      <p:pic>
        <p:nvPicPr>
          <p:cNvPr id="11282" name="图片 4"/>
          <p:cNvPicPr>
            <a:picLocks noChangeAspect="1"/>
          </p:cNvPicPr>
          <p:nvPr>
            <p:custDataLst>
              <p:tags r:id="rId8"/>
            </p:custDataLst>
          </p:nvPr>
        </p:nvPicPr>
        <p:blipFill>
          <a:blip r:embed="rId7"/>
          <a:stretch>
            <a:fillRect/>
          </a:stretch>
        </p:blipFill>
        <p:spPr>
          <a:xfrm>
            <a:off x="8954770" y="3804285"/>
            <a:ext cx="2339975" cy="2520950"/>
          </a:xfrm>
          <a:prstGeom prst="rect">
            <a:avLst/>
          </a:prstGeom>
          <a:noFill/>
          <a:ln w="9525">
            <a:noFill/>
          </a:ln>
        </p:spPr>
      </p:pic>
      <p:pic>
        <p:nvPicPr>
          <p:cNvPr id="11288" name="图片 7"/>
          <p:cNvPicPr>
            <a:picLocks noChangeAspect="1"/>
          </p:cNvPicPr>
          <p:nvPr>
            <p:custDataLst>
              <p:tags r:id="rId10"/>
            </p:custDataLst>
          </p:nvPr>
        </p:nvPicPr>
        <p:blipFill>
          <a:blip r:embed="rId9"/>
          <a:stretch>
            <a:fillRect/>
          </a:stretch>
        </p:blipFill>
        <p:spPr>
          <a:xfrm>
            <a:off x="8954135" y="543560"/>
            <a:ext cx="2340610" cy="2903855"/>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AS_UNIQUEID" val="4729"/>
</p:tagLst>
</file>

<file path=ppt/tags/tag10.xml><?xml version="1.0" encoding="utf-8"?>
<p:tagLst xmlns:p="http://schemas.openxmlformats.org/presentationml/2006/main">
  <p:tag name="AS_UNIQUEID" val="473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4822"/>
</p:tagLst>
</file>

<file path=ppt/tags/tag101.xml><?xml version="1.0" encoding="utf-8"?>
<p:tagLst xmlns:p="http://schemas.openxmlformats.org/presentationml/2006/main">
  <p:tag name="AS_UNIQUEID" val="4823"/>
</p:tagLst>
</file>

<file path=ppt/tags/tag102.xml><?xml version="1.0" encoding="utf-8"?>
<p:tagLst xmlns:p="http://schemas.openxmlformats.org/presentationml/2006/main">
  <p:tag name="AS_UNIQUEID" val="4824"/>
</p:tagLst>
</file>

<file path=ppt/tags/tag103.xml><?xml version="1.0" encoding="utf-8"?>
<p:tagLst xmlns:p="http://schemas.openxmlformats.org/presentationml/2006/main">
  <p:tag name="AS_UNIQUEID" val="4825"/>
</p:tagLst>
</file>

<file path=ppt/tags/tag104.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5.xml><?xml version="1.0" encoding="utf-8"?>
<p:tagLst xmlns:p="http://schemas.openxmlformats.org/presentationml/2006/main">
  <p:tag name="AS_UNIQUEID" val="4826"/>
</p:tagLst>
</file>

<file path=ppt/tags/tag106.xml><?xml version="1.0" encoding="utf-8"?>
<p:tagLst xmlns:p="http://schemas.openxmlformats.org/presentationml/2006/main">
  <p:tag name="AS_UNIQUEID" val="4827"/>
</p:tagLst>
</file>

<file path=ppt/tags/tag107.xml><?xml version="1.0" encoding="utf-8"?>
<p:tagLst xmlns:p="http://schemas.openxmlformats.org/presentationml/2006/main">
  <p:tag name="AS_UNIQUEID" val="4828"/>
</p:tagLst>
</file>

<file path=ppt/tags/tag108.xml><?xml version="1.0" encoding="utf-8"?>
<p:tagLst xmlns:p="http://schemas.openxmlformats.org/presentationml/2006/main">
  <p:tag name="AS_UNIQUEID" val="4829"/>
</p:tagLst>
</file>

<file path=ppt/tags/tag109.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1.xml><?xml version="1.0" encoding="utf-8"?>
<p:tagLst xmlns:p="http://schemas.openxmlformats.org/presentationml/2006/main">
  <p:tag name="AS_UNIQUEID" val="473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AS_UNIQUEID" val="4830"/>
</p:tagLst>
</file>

<file path=ppt/tags/tag111.xml><?xml version="1.0" encoding="utf-8"?>
<p:tagLst xmlns:p="http://schemas.openxmlformats.org/presentationml/2006/main">
  <p:tag name="AS_UNIQUEID" val="4831"/>
</p:tagLst>
</file>

<file path=ppt/tags/tag112.xml><?xml version="1.0" encoding="utf-8"?>
<p:tagLst xmlns:p="http://schemas.openxmlformats.org/presentationml/2006/main">
  <p:tag name="AS_UNIQUEID" val="4832"/>
</p:tagLst>
</file>

<file path=ppt/tags/tag11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14.xml><?xml version="1.0" encoding="utf-8"?>
<p:tagLst xmlns:p="http://schemas.openxmlformats.org/presentationml/2006/main">
  <p:tag name="AS_UNIQUEID" val="4833"/>
</p:tagLst>
</file>

<file path=ppt/tags/tag115.xml><?xml version="1.0" encoding="utf-8"?>
<p:tagLst xmlns:p="http://schemas.openxmlformats.org/presentationml/2006/main">
  <p:tag name="AS_UNIQUEID" val="4834"/>
</p:tagLst>
</file>

<file path=ppt/tags/tag116.xml><?xml version="1.0" encoding="utf-8"?>
<p:tagLst xmlns:p="http://schemas.openxmlformats.org/presentationml/2006/main">
  <p:tag name="AS_UNIQUEID" val="4835"/>
</p:tagLst>
</file>

<file path=ppt/tags/tag117.xml><?xml version="1.0" encoding="utf-8"?>
<p:tagLst xmlns:p="http://schemas.openxmlformats.org/presentationml/2006/main">
  <p:tag name="AS_UNIQUEID" val="4836"/>
</p:tagLst>
</file>

<file path=ppt/tags/tag118.xml><?xml version="1.0" encoding="utf-8"?>
<p:tagLst xmlns:p="http://schemas.openxmlformats.org/presentationml/2006/main">
  <p:tag name="AS_UNIQUEID" val="4837"/>
</p:tagLst>
</file>

<file path=ppt/tags/tag119.xml><?xml version="1.0" encoding="utf-8"?>
<p:tagLst xmlns:p="http://schemas.openxmlformats.org/presentationml/2006/main">
  <p:tag name="AS_UNIQUEID" val="4838"/>
</p:tagLst>
</file>

<file path=ppt/tags/tag12.xml><?xml version="1.0" encoding="utf-8"?>
<p:tagLst xmlns:p="http://schemas.openxmlformats.org/presentationml/2006/main">
  <p:tag name="AS_UNIQUEID" val="474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21.xml><?xml version="1.0" encoding="utf-8"?>
<p:tagLst xmlns:p="http://schemas.openxmlformats.org/presentationml/2006/main">
  <p:tag name="AS_UNIQUEID" val="4839"/>
</p:tagLst>
</file>

<file path=ppt/tags/tag122.xml><?xml version="1.0" encoding="utf-8"?>
<p:tagLst xmlns:p="http://schemas.openxmlformats.org/presentationml/2006/main">
  <p:tag name="AS_UNIQUEID" val="4840"/>
</p:tagLst>
</file>

<file path=ppt/tags/tag123.xml><?xml version="1.0" encoding="utf-8"?>
<p:tagLst xmlns:p="http://schemas.openxmlformats.org/presentationml/2006/main">
  <p:tag name="AS_UNIQUEID" val="4841"/>
</p:tagLst>
</file>

<file path=ppt/tags/tag124.xml><?xml version="1.0" encoding="utf-8"?>
<p:tagLst xmlns:p="http://schemas.openxmlformats.org/presentationml/2006/main">
  <p:tag name="AS_UNIQUEID" val="4842"/>
</p:tagLst>
</file>

<file path=ppt/tags/tag125.xml><?xml version="1.0" encoding="utf-8"?>
<p:tagLst xmlns:p="http://schemas.openxmlformats.org/presentationml/2006/main">
  <p:tag name="AS_UNIQUEID" val="4843"/>
</p:tagLst>
</file>

<file path=ppt/tags/tag126.xml><?xml version="1.0" encoding="utf-8"?>
<p:tagLst xmlns:p="http://schemas.openxmlformats.org/presentationml/2006/main">
  <p:tag name="AS_UNIQUEID" val="4844"/>
</p:tagLst>
</file>

<file path=ppt/tags/tag127.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28.xml><?xml version="1.0" encoding="utf-8"?>
<p:tagLst xmlns:p="http://schemas.openxmlformats.org/presentationml/2006/main">
  <p:tag name="AS_UNIQUEID" val="4845"/>
</p:tagLst>
</file>

<file path=ppt/tags/tag129.xml><?xml version="1.0" encoding="utf-8"?>
<p:tagLst xmlns:p="http://schemas.openxmlformats.org/presentationml/2006/main">
  <p:tag name="AS_UNIQUEID" val="4846"/>
</p:tagLst>
</file>

<file path=ppt/tags/tag13.xml><?xml version="1.0" encoding="utf-8"?>
<p:tagLst xmlns:p="http://schemas.openxmlformats.org/presentationml/2006/main">
  <p:tag name="AS_UNIQUEID" val="4741"/>
</p:tagLst>
</file>

<file path=ppt/tags/tag130.xml><?xml version="1.0" encoding="utf-8"?>
<p:tagLst xmlns:p="http://schemas.openxmlformats.org/presentationml/2006/main">
  <p:tag name="AS_UNIQUEID" val="4847"/>
</p:tagLst>
</file>

<file path=ppt/tags/tag131.xml><?xml version="1.0" encoding="utf-8"?>
<p:tagLst xmlns:p="http://schemas.openxmlformats.org/presentationml/2006/main">
  <p:tag name="AS_UNIQUEID" val="4848"/>
</p:tagLst>
</file>

<file path=ppt/tags/tag132.xml><?xml version="1.0" encoding="utf-8"?>
<p:tagLst xmlns:p="http://schemas.openxmlformats.org/presentationml/2006/main">
  <p:tag name="AS_UNIQUEID" val="4849"/>
</p:tagLst>
</file>

<file path=ppt/tags/tag13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34.xml><?xml version="1.0" encoding="utf-8"?>
<p:tagLst xmlns:p="http://schemas.openxmlformats.org/presentationml/2006/main">
  <p:tag name="AS_UNIQUEID" val="4850"/>
</p:tagLst>
</file>

<file path=ppt/tags/tag135.xml><?xml version="1.0" encoding="utf-8"?>
<p:tagLst xmlns:p="http://schemas.openxmlformats.org/presentationml/2006/main">
  <p:tag name="AS_UNIQUEID" val="4851"/>
</p:tagLst>
</file>

<file path=ppt/tags/tag136.xml><?xml version="1.0" encoding="utf-8"?>
<p:tagLst xmlns:p="http://schemas.openxmlformats.org/presentationml/2006/main">
  <p:tag name="AS_UNIQUEID" val="4852"/>
</p:tagLst>
</file>

<file path=ppt/tags/tag137.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38.xml><?xml version="1.0" encoding="utf-8"?>
<p:tagLst xmlns:p="http://schemas.openxmlformats.org/presentationml/2006/main">
  <p:tag name="AS_UNIQUEID" val="4853"/>
</p:tagLst>
</file>

<file path=ppt/tags/tag139.xml><?xml version="1.0" encoding="utf-8"?>
<p:tagLst xmlns:p="http://schemas.openxmlformats.org/presentationml/2006/main">
  <p:tag name="AS_UNIQUEID" val="4854"/>
</p:tagLst>
</file>

<file path=ppt/tags/tag14.xml><?xml version="1.0" encoding="utf-8"?>
<p:tagLst xmlns:p="http://schemas.openxmlformats.org/presentationml/2006/main">
  <p:tag name="AS_UNIQUEID" val="474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4855"/>
</p:tagLst>
</file>

<file path=ppt/tags/tag141.xml><?xml version="1.0" encoding="utf-8"?>
<p:tagLst xmlns:p="http://schemas.openxmlformats.org/presentationml/2006/main">
  <p:tag name="AS_UNIQUEID" val="4856"/>
</p:tagLst>
</file>

<file path=ppt/tags/tag142.xml><?xml version="1.0" encoding="utf-8"?>
<p:tagLst xmlns:p="http://schemas.openxmlformats.org/presentationml/2006/main">
  <p:tag name="AS_UNIQUEID" val="4857"/>
</p:tagLst>
</file>

<file path=ppt/tags/tag143.xml><?xml version="1.0" encoding="utf-8"?>
<p:tagLst xmlns:p="http://schemas.openxmlformats.org/presentationml/2006/main">
  <p:tag name="AS_UNIQUEID" val="4560"/>
</p:tagLst>
</file>

<file path=ppt/tags/tag144.xml><?xml version="1.0" encoding="utf-8"?>
<p:tagLst xmlns:p="http://schemas.openxmlformats.org/presentationml/2006/main">
  <p:tag name="AS_UNIQUEID" val="4566"/>
</p:tagLst>
</file>

<file path=ppt/tags/tag145.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46.xml><?xml version="1.0" encoding="utf-8"?>
<p:tagLst xmlns:p="http://schemas.openxmlformats.org/presentationml/2006/main">
  <p:tag name="AS_UNIQUEID" val="4858"/>
</p:tagLst>
</file>

<file path=ppt/tags/tag147.xml><?xml version="1.0" encoding="utf-8"?>
<p:tagLst xmlns:p="http://schemas.openxmlformats.org/presentationml/2006/main">
  <p:tag name="AS_UNIQUEID" val="4859"/>
</p:tagLst>
</file>

<file path=ppt/tags/tag148.xml><?xml version="1.0" encoding="utf-8"?>
<p:tagLst xmlns:p="http://schemas.openxmlformats.org/presentationml/2006/main">
  <p:tag name="AS_UNIQUEID" val="4860"/>
</p:tagLst>
</file>

<file path=ppt/tags/tag149.xml><?xml version="1.0" encoding="utf-8"?>
<p:tagLst xmlns:p="http://schemas.openxmlformats.org/presentationml/2006/main">
  <p:tag name="AS_UNIQUEID" val="4861"/>
</p:tagLst>
</file>

<file path=ppt/tags/tag15.xml><?xml version="1.0" encoding="utf-8"?>
<p:tagLst xmlns:p="http://schemas.openxmlformats.org/presentationml/2006/main">
  <p:tag name="AS_UNIQUEID" val="474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4862"/>
</p:tagLst>
</file>

<file path=ppt/tags/tag151.xml><?xml version="1.0" encoding="utf-8"?>
<p:tagLst xmlns:p="http://schemas.openxmlformats.org/presentationml/2006/main">
  <p:tag name="AS_UNIQUEID" val="4863"/>
</p:tagLst>
</file>

<file path=ppt/tags/tag152.xml><?xml version="1.0" encoding="utf-8"?>
<p:tagLst xmlns:p="http://schemas.openxmlformats.org/presentationml/2006/main">
  <p:tag name="AS_UNIQUEID" val="4864"/>
</p:tagLst>
</file>

<file path=ppt/tags/tag153.xml><?xml version="1.0" encoding="utf-8"?>
<p:tagLst xmlns:p="http://schemas.openxmlformats.org/presentationml/2006/main">
  <p:tag name="AS_UNIQUEID" val="4865"/>
</p:tagLst>
</file>

<file path=ppt/tags/tag154.xml><?xml version="1.0" encoding="utf-8"?>
<p:tagLst xmlns:p="http://schemas.openxmlformats.org/presentationml/2006/main">
  <p:tag name="AS_UNIQUEID" val="4866"/>
</p:tagLst>
</file>

<file path=ppt/tags/tag155.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56.xml><?xml version="1.0" encoding="utf-8"?>
<p:tagLst xmlns:p="http://schemas.openxmlformats.org/presentationml/2006/main">
  <p:tag name="AS_UNIQUEID" val="4867"/>
</p:tagLst>
</file>

<file path=ppt/tags/tag157.xml><?xml version="1.0" encoding="utf-8"?>
<p:tagLst xmlns:p="http://schemas.openxmlformats.org/presentationml/2006/main">
  <p:tag name="AS_UNIQUEID" val="4868"/>
</p:tagLst>
</file>

<file path=ppt/tags/tag158.xml><?xml version="1.0" encoding="utf-8"?>
<p:tagLst xmlns:p="http://schemas.openxmlformats.org/presentationml/2006/main">
  <p:tag name="AS_UNIQUEID" val="4869"/>
</p:tagLst>
</file>

<file path=ppt/tags/tag159.xml><?xml version="1.0" encoding="utf-8"?>
<p:tagLst xmlns:p="http://schemas.openxmlformats.org/presentationml/2006/main">
  <p:tag name="AS_UNIQUEID" val="4870"/>
</p:tagLst>
</file>

<file path=ppt/tags/tag16.xml><?xml version="1.0" encoding="utf-8"?>
<p:tagLst xmlns:p="http://schemas.openxmlformats.org/presentationml/2006/main">
  <p:tag name="AS_UNIQUEID" val="474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0.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61.xml><?xml version="1.0" encoding="utf-8"?>
<p:tagLst xmlns:p="http://schemas.openxmlformats.org/presentationml/2006/main">
  <p:tag name="AS_UNIQUEID" val="4871"/>
</p:tagLst>
</file>

<file path=ppt/tags/tag162.xml><?xml version="1.0" encoding="utf-8"?>
<p:tagLst xmlns:p="http://schemas.openxmlformats.org/presentationml/2006/main">
  <p:tag name="AS_UNIQUEID" val="4872"/>
</p:tagLst>
</file>

<file path=ppt/tags/tag163.xml><?xml version="1.0" encoding="utf-8"?>
<p:tagLst xmlns:p="http://schemas.openxmlformats.org/presentationml/2006/main">
  <p:tag name="AS_UNIQUEID" val="4873"/>
</p:tagLst>
</file>

<file path=ppt/tags/tag164.xml><?xml version="1.0" encoding="utf-8"?>
<p:tagLst xmlns:p="http://schemas.openxmlformats.org/presentationml/2006/main">
  <p:tag name="AS_UNIQUEID" val="4874"/>
</p:tagLst>
</file>

<file path=ppt/tags/tag165.xml><?xml version="1.0" encoding="utf-8"?>
<p:tagLst xmlns:p="http://schemas.openxmlformats.org/presentationml/2006/main">
  <p:tag name="AS_UNIQUEID" val="4875"/>
</p:tagLst>
</file>

<file path=ppt/tags/tag166.xml><?xml version="1.0" encoding="utf-8"?>
<p:tagLst xmlns:p="http://schemas.openxmlformats.org/presentationml/2006/main">
  <p:tag name="AS_UNIQUEID" val="4876"/>
</p:tagLst>
</file>

<file path=ppt/tags/tag167.xml><?xml version="1.0" encoding="utf-8"?>
<p:tagLst xmlns:p="http://schemas.openxmlformats.org/presentationml/2006/main">
  <p:tag name="AS_UNIQUEID" val="4877"/>
</p:tagLst>
</file>

<file path=ppt/tags/tag168.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69.xml><?xml version="1.0" encoding="utf-8"?>
<p:tagLst xmlns:p="http://schemas.openxmlformats.org/presentationml/2006/main">
  <p:tag name="AS_UNIQUEID" val="4878"/>
</p:tagLst>
</file>

<file path=ppt/tags/tag17.xml><?xml version="1.0" encoding="utf-8"?>
<p:tagLst xmlns:p="http://schemas.openxmlformats.org/presentationml/2006/main">
  <p:tag name="AS_UNIQUEID" val="474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AS_UNIQUEID" val="4723"/>
</p:tagLst>
</file>

<file path=ppt/tags/tag171.xml><?xml version="1.0" encoding="utf-8"?>
<p:tagLst xmlns:p="http://schemas.openxmlformats.org/presentationml/2006/main">
  <p:tag name="AS_UNIQUEID" val="4724"/>
</p:tagLst>
</file>

<file path=ppt/tags/tag172.xml><?xml version="1.0" encoding="utf-8"?>
<p:tagLst xmlns:p="http://schemas.openxmlformats.org/presentationml/2006/main">
  <p:tag name="AS_UNIQUEID" val="4725"/>
</p:tagLst>
</file>

<file path=ppt/tags/tag173.xml><?xml version="1.0" encoding="utf-8"?>
<p:tagLst xmlns:p="http://schemas.openxmlformats.org/presentationml/2006/main">
  <p:tag name="AS_UNIQUEID" val="4726"/>
</p:tagLst>
</file>

<file path=ppt/tags/tag174.xml><?xml version="1.0" encoding="utf-8"?>
<p:tagLst xmlns:p="http://schemas.openxmlformats.org/presentationml/2006/main">
  <p:tag name="AS_UNIQUEID" val="4727"/>
</p:tagLst>
</file>

<file path=ppt/tags/tag175.xml><?xml version="1.0" encoding="utf-8"?>
<p:tagLst xmlns:p="http://schemas.openxmlformats.org/presentationml/2006/main">
  <p:tag name="AS_UNIQUEID" val="4728"/>
</p:tagLst>
</file>

<file path=ppt/tags/tag176.xml><?xml version="1.0" encoding="utf-8"?>
<p:tagLst xmlns:p="http://schemas.openxmlformats.org/presentationml/2006/main">
  <p:tag name="AS_UNIQUEID" val="4879"/>
</p:tagLst>
</file>

<file path=ppt/tags/tag177.xml><?xml version="1.0" encoding="utf-8"?>
<p:tagLst xmlns:p="http://schemas.openxmlformats.org/presentationml/2006/main">
  <p:tag name="AS_UNIQUEID" val="4880"/>
</p:tagLst>
</file>

<file path=ppt/tags/tag178.xml><?xml version="1.0" encoding="utf-8"?>
<p:tagLst xmlns:p="http://schemas.openxmlformats.org/presentationml/2006/main">
  <p:tag name="AS_UNIQUEID" val="4881"/>
</p:tagLst>
</file>

<file path=ppt/tags/tag179.xml><?xml version="1.0" encoding="utf-8"?>
<p:tagLst xmlns:p="http://schemas.openxmlformats.org/presentationml/2006/main">
  <p:tag name="AS_UNIQUEID" val="4882"/>
</p:tagLst>
</file>

<file path=ppt/tags/tag18.xml><?xml version="1.0" encoding="utf-8"?>
<p:tagLst xmlns:p="http://schemas.openxmlformats.org/presentationml/2006/main">
  <p:tag name="AS_UNIQUEID" val="474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4883"/>
</p:tagLst>
</file>

<file path=ppt/tags/tag181.xml><?xml version="1.0" encoding="utf-8"?>
<p:tagLst xmlns:p="http://schemas.openxmlformats.org/presentationml/2006/main">
  <p:tag name="AS_UNIQUEID" val="4884"/>
</p:tagLst>
</file>

<file path=ppt/tags/tag182.xml><?xml version="1.0" encoding="utf-8"?>
<p:tagLst xmlns:p="http://schemas.openxmlformats.org/presentationml/2006/main">
  <p:tag name="AS_UNIQUEID" val="2"/>
</p:tagLst>
</file>

<file path=ppt/tags/tag183.xml><?xml version="1.0" encoding="utf-8"?>
<p:tagLst xmlns:p="http://schemas.openxmlformats.org/presentationml/2006/main">
  <p:tag name="AS_UNIQUEID" val="3"/>
</p:tagLst>
</file>

<file path=ppt/tags/tag184.xml><?xml version="1.0" encoding="utf-8"?>
<p:tagLst xmlns:p="http://schemas.openxmlformats.org/presentationml/2006/main">
  <p:tag name="AS_UNIQUEID" val="4"/>
  <p:tag name="KSO_WM_UNIT_TABLE_BEAUTIFY" val="smartTable{512541b4-5f87-44c8-b8ad-a8238d201f7e}"/>
</p:tagLst>
</file>

<file path=ppt/tags/tag185.xml><?xml version="1.0" encoding="utf-8"?>
<p:tagLst xmlns:p="http://schemas.openxmlformats.org/presentationml/2006/main">
  <p:tag name="AS_UNIQUEID" val="4885"/>
</p:tagLst>
</file>

<file path=ppt/tags/tag186.xml><?xml version="1.0" encoding="utf-8"?>
<p:tagLst xmlns:p="http://schemas.openxmlformats.org/presentationml/2006/main">
  <p:tag name="AS_UNIQUEID" val="4886"/>
</p:tagLst>
</file>

<file path=ppt/tags/tag187.xml><?xml version="1.0" encoding="utf-8"?>
<p:tagLst xmlns:p="http://schemas.openxmlformats.org/presentationml/2006/main">
  <p:tag name="AS_UNIQUEID" val="4887"/>
</p:tagLst>
</file>

<file path=ppt/tags/tag188.xml><?xml version="1.0" encoding="utf-8"?>
<p:tagLst xmlns:p="http://schemas.openxmlformats.org/presentationml/2006/main">
  <p:tag name="AS_UNIQUEID" val="4888"/>
</p:tagLst>
</file>

<file path=ppt/tags/tag189.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9.xml><?xml version="1.0" encoding="utf-8"?>
<p:tagLst xmlns:p="http://schemas.openxmlformats.org/presentationml/2006/main">
  <p:tag name="AS_UNIQUEID" val="4747"/>
</p:tagLst>
</file>

<file path=ppt/tags/tag190.xml><?xml version="1.0" encoding="utf-8"?>
<p:tagLst xmlns:p="http://schemas.openxmlformats.org/presentationml/2006/main">
  <p:tag name="AS_UNIQUEID" val="4889"/>
</p:tagLst>
</file>

<file path=ppt/tags/tag191.xml><?xml version="1.0" encoding="utf-8"?>
<p:tagLst xmlns:p="http://schemas.openxmlformats.org/presentationml/2006/main">
  <p:tag name="AS_UNIQUEID" val="4890"/>
</p:tagLst>
</file>

<file path=ppt/tags/tag192.xml><?xml version="1.0" encoding="utf-8"?>
<p:tagLst xmlns:p="http://schemas.openxmlformats.org/presentationml/2006/main">
  <p:tag name="AS_UNIQUEID" val="4891"/>
</p:tagLst>
</file>

<file path=ppt/tags/tag193.xml><?xml version="1.0" encoding="utf-8"?>
<p:tagLst xmlns:p="http://schemas.openxmlformats.org/presentationml/2006/main">
  <p:tag name="AS_UNIQUEID" val="4892"/>
</p:tagLst>
</file>

<file path=ppt/tags/tag194.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95.xml><?xml version="1.0" encoding="utf-8"?>
<p:tagLst xmlns:p="http://schemas.openxmlformats.org/presentationml/2006/main">
  <p:tag name="AS_UNIQUEID" val="4893"/>
</p:tagLst>
</file>

<file path=ppt/tags/tag196.xml><?xml version="1.0" encoding="utf-8"?>
<p:tagLst xmlns:p="http://schemas.openxmlformats.org/presentationml/2006/main">
  <p:tag name="AS_UNIQUEID" val="4894"/>
</p:tagLst>
</file>

<file path=ppt/tags/tag197.xml><?xml version="1.0" encoding="utf-8"?>
<p:tagLst xmlns:p="http://schemas.openxmlformats.org/presentationml/2006/main">
  <p:tag name="AS_UNIQUEID" val="4895"/>
</p:tagLst>
</file>

<file path=ppt/tags/tag198.xml><?xml version="1.0" encoding="utf-8"?>
<p:tagLst xmlns:p="http://schemas.openxmlformats.org/presentationml/2006/main">
  <p:tag name="AS_UNIQUEID" val="4896"/>
</p:tagLst>
</file>

<file path=ppt/tags/tag199.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xml><?xml version="1.0" encoding="utf-8"?>
<p:tagLst xmlns:p="http://schemas.openxmlformats.org/presentationml/2006/main">
  <p:tag name="AS_UNIQUEID" val="473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474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4897"/>
</p:tagLst>
</file>

<file path=ppt/tags/tag201.xml><?xml version="1.0" encoding="utf-8"?>
<p:tagLst xmlns:p="http://schemas.openxmlformats.org/presentationml/2006/main">
  <p:tag name="AS_UNIQUEID" val="4898"/>
</p:tagLst>
</file>

<file path=ppt/tags/tag202.xml><?xml version="1.0" encoding="utf-8"?>
<p:tagLst xmlns:p="http://schemas.openxmlformats.org/presentationml/2006/main">
  <p:tag name="AS_UNIQUEID" val="4899"/>
</p:tagLst>
</file>

<file path=ppt/tags/tag203.xml><?xml version="1.0" encoding="utf-8"?>
<p:tagLst xmlns:p="http://schemas.openxmlformats.org/presentationml/2006/main">
  <p:tag name="AS_UNIQUEID" val="4900"/>
</p:tagLst>
</file>

<file path=ppt/tags/tag204.xml><?xml version="1.0" encoding="utf-8"?>
<p:tagLst xmlns:p="http://schemas.openxmlformats.org/presentationml/2006/main">
  <p:tag name="AS_UNIQUEID" val="4901"/>
</p:tagLst>
</file>

<file path=ppt/tags/tag205.xml><?xml version="1.0" encoding="utf-8"?>
<p:tagLst xmlns:p="http://schemas.openxmlformats.org/presentationml/2006/main">
  <p:tag name="AS_UNIQUEID" val="4902"/>
</p:tagLst>
</file>

<file path=ppt/tags/tag206.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7.xml><?xml version="1.0" encoding="utf-8"?>
<p:tagLst xmlns:p="http://schemas.openxmlformats.org/presentationml/2006/main">
  <p:tag name="AS_UNIQUEID" val="4903"/>
</p:tagLst>
</file>

<file path=ppt/tags/tag208.xml><?xml version="1.0" encoding="utf-8"?>
<p:tagLst xmlns:p="http://schemas.openxmlformats.org/presentationml/2006/main">
  <p:tag name="AS_UNIQUEID" val="4904"/>
</p:tagLst>
</file>

<file path=ppt/tags/tag209.xml><?xml version="1.0" encoding="utf-8"?>
<p:tagLst xmlns:p="http://schemas.openxmlformats.org/presentationml/2006/main">
  <p:tag name="AS_UNIQUEID" val="4905"/>
</p:tagLst>
</file>

<file path=ppt/tags/tag21.xml><?xml version="1.0" encoding="utf-8"?>
<p:tagLst xmlns:p="http://schemas.openxmlformats.org/presentationml/2006/main">
  <p:tag name="AS_UNIQUEID" val="474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4906"/>
</p:tagLst>
</file>

<file path=ppt/tags/tag211.xml><?xml version="1.0" encoding="utf-8"?>
<p:tagLst xmlns:p="http://schemas.openxmlformats.org/presentationml/2006/main">
  <p:tag name="AS_UNIQUEID" val="4907"/>
</p:tagLst>
</file>

<file path=ppt/tags/tag212.xml><?xml version="1.0" encoding="utf-8"?>
<p:tagLst xmlns:p="http://schemas.openxmlformats.org/presentationml/2006/main">
  <p:tag name="AS_UNIQUEID" val="4908"/>
</p:tagLst>
</file>

<file path=ppt/tags/tag213.xml><?xml version="1.0" encoding="utf-8"?>
<p:tagLst xmlns:p="http://schemas.openxmlformats.org/presentationml/2006/main">
  <p:tag name="AS_UNIQUEID" val="4909"/>
</p:tagLst>
</file>

<file path=ppt/tags/tag214.xml><?xml version="1.0" encoding="utf-8"?>
<p:tagLst xmlns:p="http://schemas.openxmlformats.org/presentationml/2006/main">
  <p:tag name="AS_UNIQUEID" val="4910"/>
</p:tagLst>
</file>

<file path=ppt/tags/tag215.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16.xml><?xml version="1.0" encoding="utf-8"?>
<p:tagLst xmlns:p="http://schemas.openxmlformats.org/presentationml/2006/main">
  <p:tag name="AS_UNIQUEID" val="4911"/>
</p:tagLst>
</file>

<file path=ppt/tags/tag217.xml><?xml version="1.0" encoding="utf-8"?>
<p:tagLst xmlns:p="http://schemas.openxmlformats.org/presentationml/2006/main">
  <p:tag name="AS_UNIQUEID" val="4912"/>
</p:tagLst>
</file>

<file path=ppt/tags/tag218.xml><?xml version="1.0" encoding="utf-8"?>
<p:tagLst xmlns:p="http://schemas.openxmlformats.org/presentationml/2006/main">
  <p:tag name="AS_UNIQUEID" val="4913"/>
</p:tagLst>
</file>

<file path=ppt/tags/tag219.xml><?xml version="1.0" encoding="utf-8"?>
<p:tagLst xmlns:p="http://schemas.openxmlformats.org/presentationml/2006/main">
  <p:tag name="AS_UNIQUEID" val="4914"/>
</p:tagLst>
</file>

<file path=ppt/tags/tag22.xml><?xml version="1.0" encoding="utf-8"?>
<p:tagLst xmlns:p="http://schemas.openxmlformats.org/presentationml/2006/main">
  <p:tag name="AS_UNIQUEID" val="475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p="http://schemas.openxmlformats.org/presentationml/2006/main">
  <p:tag name="AS_UNIQUEID" val="4915"/>
</p:tagLst>
</file>

<file path=ppt/tags/tag221.xml><?xml version="1.0" encoding="utf-8"?>
<p:tagLst xmlns:p="http://schemas.openxmlformats.org/presentationml/2006/main">
  <p:tag name="AS_UNIQUEID" val="4916"/>
</p:tagLst>
</file>

<file path=ppt/tags/tag222.xml><?xml version="1.0" encoding="utf-8"?>
<p:tagLst xmlns:p="http://schemas.openxmlformats.org/presentationml/2006/main">
  <p:tag name="AS_UNIQUEID" val="4917"/>
</p:tagLst>
</file>

<file path=ppt/tags/tag22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24.xml><?xml version="1.0" encoding="utf-8"?>
<p:tagLst xmlns:p="http://schemas.openxmlformats.org/presentationml/2006/main">
  <p:tag name="AS_UNIQUEID" val="4918"/>
</p:tagLst>
</file>

<file path=ppt/tags/tag225.xml><?xml version="1.0" encoding="utf-8"?>
<p:tagLst xmlns:p="http://schemas.openxmlformats.org/presentationml/2006/main">
  <p:tag name="AS_UNIQUEID" val="42"/>
</p:tagLst>
</file>

<file path=ppt/tags/tag226.xml><?xml version="1.0" encoding="utf-8"?>
<p:tagLst xmlns:p="http://schemas.openxmlformats.org/presentationml/2006/main">
  <p:tag name="AS_UNIQUEID" val="43"/>
</p:tagLst>
</file>

<file path=ppt/tags/tag227.xml><?xml version="1.0" encoding="utf-8"?>
<p:tagLst xmlns:p="http://schemas.openxmlformats.org/presentationml/2006/main">
  <p:tag name="AS_UNIQUEID" val="44"/>
</p:tagLst>
</file>

<file path=ppt/tags/tag228.xml><?xml version="1.0" encoding="utf-8"?>
<p:tagLst xmlns:p="http://schemas.openxmlformats.org/presentationml/2006/main">
  <p:tag name="AS_UNIQUEID" val="4919"/>
</p:tagLst>
</file>

<file path=ppt/tags/tag229.xml><?xml version="1.0" encoding="utf-8"?>
<p:tagLst xmlns:p="http://schemas.openxmlformats.org/presentationml/2006/main">
  <p:tag name="AS_UNIQUEID" val="4920"/>
</p:tagLst>
</file>

<file path=ppt/tags/tag23.xml><?xml version="1.0" encoding="utf-8"?>
<p:tagLst xmlns:p="http://schemas.openxmlformats.org/presentationml/2006/main">
  <p:tag name="AS_UNIQUEID" val="475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p="http://schemas.openxmlformats.org/presentationml/2006/main">
  <p:tag name="AS_UNIQUEID" val="4921"/>
</p:tagLst>
</file>

<file path=ppt/tags/tag231.xml><?xml version="1.0" encoding="utf-8"?>
<p:tagLst xmlns:p="http://schemas.openxmlformats.org/presentationml/2006/main">
  <p:tag name="AS_UNIQUEID" val="4922"/>
</p:tagLst>
</file>

<file path=ppt/tags/tag232.xml><?xml version="1.0" encoding="utf-8"?>
<p:tagLst xmlns:p="http://schemas.openxmlformats.org/presentationml/2006/main">
  <p:tag name="AS_UNIQUEID" val="4923"/>
</p:tagLst>
</file>

<file path=ppt/tags/tag233.xml><?xml version="1.0" encoding="utf-8"?>
<p:tagLst xmlns:p="http://schemas.openxmlformats.org/presentationml/2006/main">
  <p:tag name="AS_UNIQUEID" val="4924"/>
</p:tagLst>
</file>

<file path=ppt/tags/tag234.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35.xml><?xml version="1.0" encoding="utf-8"?>
<p:tagLst xmlns:p="http://schemas.openxmlformats.org/presentationml/2006/main">
  <p:tag name="AS_UNIQUEID" val="4925"/>
</p:tagLst>
</file>

<file path=ppt/tags/tag236.xml><?xml version="1.0" encoding="utf-8"?>
<p:tagLst xmlns:p="http://schemas.openxmlformats.org/presentationml/2006/main">
  <p:tag name="AS_UNIQUEID" val="4926"/>
</p:tagLst>
</file>

<file path=ppt/tags/tag237.xml><?xml version="1.0" encoding="utf-8"?>
<p:tagLst xmlns:p="http://schemas.openxmlformats.org/presentationml/2006/main">
  <p:tag name="AS_UNIQUEID" val="4927"/>
</p:tagLst>
</file>

<file path=ppt/tags/tag238.xml><?xml version="1.0" encoding="utf-8"?>
<p:tagLst xmlns:p="http://schemas.openxmlformats.org/presentationml/2006/main">
  <p:tag name="AS_UNIQUEID" val="4928"/>
</p:tagLst>
</file>

<file path=ppt/tags/tag239.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4.xml><?xml version="1.0" encoding="utf-8"?>
<p:tagLst xmlns:p="http://schemas.openxmlformats.org/presentationml/2006/main">
  <p:tag name="AS_UNIQUEID" val="475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p="http://schemas.openxmlformats.org/presentationml/2006/main">
  <p:tag name="AS_UNIQUEID" val="4929"/>
</p:tagLst>
</file>

<file path=ppt/tags/tag241.xml><?xml version="1.0" encoding="utf-8"?>
<p:tagLst xmlns:p="http://schemas.openxmlformats.org/presentationml/2006/main">
  <p:tag name="AS_UNIQUEID" val="4930"/>
</p:tagLst>
</file>

<file path=ppt/tags/tag242.xml><?xml version="1.0" encoding="utf-8"?>
<p:tagLst xmlns:p="http://schemas.openxmlformats.org/presentationml/2006/main">
  <p:tag name="AS_UNIQUEID" val="4931"/>
</p:tagLst>
</file>

<file path=ppt/tags/tag243.xml><?xml version="1.0" encoding="utf-8"?>
<p:tagLst xmlns:p="http://schemas.openxmlformats.org/presentationml/2006/main">
  <p:tag name="AS_UNIQUEID" val="4932"/>
</p:tagLst>
</file>

<file path=ppt/tags/tag244.xml><?xml version="1.0" encoding="utf-8"?>
<p:tagLst xmlns:p="http://schemas.openxmlformats.org/presentationml/2006/main">
  <p:tag name="AS_UNIQUEID" val="4933"/>
</p:tagLst>
</file>

<file path=ppt/tags/tag245.xml><?xml version="1.0" encoding="utf-8"?>
<p:tagLst xmlns:p="http://schemas.openxmlformats.org/presentationml/2006/main">
  <p:tag name="AS_UNIQUEID" val="4934"/>
</p:tagLst>
</file>

<file path=ppt/tags/tag246.xml><?xml version="1.0" encoding="utf-8"?>
<p:tagLst xmlns:p="http://schemas.openxmlformats.org/presentationml/2006/main">
  <p:tag name="AS_UNIQUEID" val="4935"/>
</p:tagLst>
</file>

<file path=ppt/tags/tag247.xml><?xml version="1.0" encoding="utf-8"?>
<p:tagLst xmlns:p="http://schemas.openxmlformats.org/presentationml/2006/main">
  <p:tag name="AS_UNIQUEID" val="4936"/>
</p:tagLst>
</file>

<file path=ppt/tags/tag248.xml><?xml version="1.0" encoding="utf-8"?>
<p:tagLst xmlns:p="http://schemas.openxmlformats.org/presentationml/2006/main">
  <p:tag name="AS_UNIQUEID" val="4937"/>
</p:tagLst>
</file>

<file path=ppt/tags/tag249.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5.xml><?xml version="1.0" encoding="utf-8"?>
<p:tagLst xmlns:p="http://schemas.openxmlformats.org/presentationml/2006/main">
  <p:tag name="AS_UNIQUEID" val="475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p="http://schemas.openxmlformats.org/presentationml/2006/main">
  <p:tag name="AS_UNIQUEID" val="4938"/>
</p:tagLst>
</file>

<file path=ppt/tags/tag251.xml><?xml version="1.0" encoding="utf-8"?>
<p:tagLst xmlns:p="http://schemas.openxmlformats.org/presentationml/2006/main">
  <p:tag name="AS_UNIQUEID" val="1229"/>
</p:tagLst>
</file>

<file path=ppt/tags/tag252.xml><?xml version="1.0" encoding="utf-8"?>
<p:tagLst xmlns:p="http://schemas.openxmlformats.org/presentationml/2006/main">
  <p:tag name="AS_UNIQUEID" val="1230"/>
</p:tagLst>
</file>

<file path=ppt/tags/tag253.xml><?xml version="1.0" encoding="utf-8"?>
<p:tagLst xmlns:p="http://schemas.openxmlformats.org/presentationml/2006/main">
  <p:tag name="AS_UNIQUEID" val="1231"/>
</p:tagLst>
</file>

<file path=ppt/tags/tag254.xml><?xml version="1.0" encoding="utf-8"?>
<p:tagLst xmlns:p="http://schemas.openxmlformats.org/presentationml/2006/main">
  <p:tag name="AS_UNIQUEID" val="4939"/>
</p:tagLst>
</file>

<file path=ppt/tags/tag255.xml><?xml version="1.0" encoding="utf-8"?>
<p:tagLst xmlns:p="http://schemas.openxmlformats.org/presentationml/2006/main">
  <p:tag name="AS_UNIQUEID" val="1233"/>
</p:tagLst>
</file>

<file path=ppt/tags/tag256.xml><?xml version="1.0" encoding="utf-8"?>
<p:tagLst xmlns:p="http://schemas.openxmlformats.org/presentationml/2006/main">
  <p:tag name="AS_UNIQUEID" val="1234"/>
</p:tagLst>
</file>

<file path=ppt/tags/tag257.xml><?xml version="1.0" encoding="utf-8"?>
<p:tagLst xmlns:p="http://schemas.openxmlformats.org/presentationml/2006/main">
  <p:tag name="AS_UNIQUEID" val="4940"/>
</p:tagLst>
</file>

<file path=ppt/tags/tag258.xml><?xml version="1.0" encoding="utf-8"?>
<p:tagLst xmlns:p="http://schemas.openxmlformats.org/presentationml/2006/main">
  <p:tag name="AS_OS" val="Unix 3.10 unknown"/>
  <p:tag name="AS_RELEASE_DATE" val="2020.11.30"/>
  <p:tag name="AS_TITLE" val="Aspose.Slides for Java"/>
  <p:tag name="AS_VERSION" val="20.11"/>
</p:tagLst>
</file>

<file path=ppt/tags/tag26.xml><?xml version="1.0" encoding="utf-8"?>
<p:tagLst xmlns:p="http://schemas.openxmlformats.org/presentationml/2006/main">
  <p:tag name="AS_UNIQUEID" val="4754"/>
</p:tagLst>
</file>

<file path=ppt/tags/tag27.xml><?xml version="1.0" encoding="utf-8"?>
<p:tagLst xmlns:p="http://schemas.openxmlformats.org/presentationml/2006/main">
  <p:tag name="AS_UNIQUEID" val="475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AS_UNIQUEID" val="475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AS_UNIQUEID" val="475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AS_UNIQUEID" val="473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475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p="http://schemas.openxmlformats.org/presentationml/2006/main">
  <p:tag name="AS_UNIQUEID" val="475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p="http://schemas.openxmlformats.org/presentationml/2006/main">
  <p:tag name="AS_UNIQUEID" val="476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p="http://schemas.openxmlformats.org/presentationml/2006/main">
  <p:tag name="AS_UNIQUEID" val="476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p="http://schemas.openxmlformats.org/presentationml/2006/main">
  <p:tag name="AS_UNIQUEID" val="476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p="http://schemas.openxmlformats.org/presentationml/2006/main">
  <p:tag name="AS_UNIQUEID" val="4763"/>
</p:tagLst>
</file>

<file path=ppt/tags/tag36.xml><?xml version="1.0" encoding="utf-8"?>
<p:tagLst xmlns:p="http://schemas.openxmlformats.org/presentationml/2006/main">
  <p:tag name="AS_UNIQUEID" val="476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p="http://schemas.openxmlformats.org/presentationml/2006/main">
  <p:tag name="AS_UNIQUEID" val="476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p="http://schemas.openxmlformats.org/presentationml/2006/main">
  <p:tag name="AS_UNIQUEID" val="476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p="http://schemas.openxmlformats.org/presentationml/2006/main">
  <p:tag name="AS_UNIQUEID" val="476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p="http://schemas.openxmlformats.org/presentationml/2006/main">
  <p:tag name="AS_UNIQUEID" val="473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4768"/>
</p:tagLst>
</file>

<file path=ppt/tags/tag41.xml><?xml version="1.0" encoding="utf-8"?>
<p:tagLst xmlns:p="http://schemas.openxmlformats.org/presentationml/2006/main">
  <p:tag name="AS_UNIQUEID" val="476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p="http://schemas.openxmlformats.org/presentationml/2006/main">
  <p:tag name="AS_UNIQUEID" val="477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p="http://schemas.openxmlformats.org/presentationml/2006/main">
  <p:tag name="AS_UNIQUEID" val="477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p="http://schemas.openxmlformats.org/presentationml/2006/main">
  <p:tag name="AS_UNIQUEID" val="4772"/>
</p:tagLst>
</file>

<file path=ppt/tags/tag45.xml><?xml version="1.0" encoding="utf-8"?>
<p:tagLst xmlns:p="http://schemas.openxmlformats.org/presentationml/2006/main">
  <p:tag name="AS_UNIQUEID" val="477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p="http://schemas.openxmlformats.org/presentationml/2006/main">
  <p:tag name="AS_UNIQUEID" val="477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p="http://schemas.openxmlformats.org/presentationml/2006/main">
  <p:tag name="AS_UNIQUEID" val="477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p="http://schemas.openxmlformats.org/presentationml/2006/main">
  <p:tag name="AS_UNIQUEID" val="477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p="http://schemas.openxmlformats.org/presentationml/2006/main">
  <p:tag name="AS_UNIQUEID" val="477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p="http://schemas.openxmlformats.org/presentationml/2006/main">
  <p:tag name="AS_UNIQUEID" val="473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477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p="http://schemas.openxmlformats.org/presentationml/2006/main">
  <p:tag name="AS_UNIQUEID" val="4779"/>
</p:tagLst>
</file>

<file path=ppt/tags/tag52.xml><?xml version="1.0" encoding="utf-8"?>
<p:tagLst xmlns:p="http://schemas.openxmlformats.org/presentationml/2006/main">
  <p:tag name="AS_UNIQUEID" val="478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p="http://schemas.openxmlformats.org/presentationml/2006/main">
  <p:tag name="AS_UNIQUEID" val="478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p="http://schemas.openxmlformats.org/presentationml/2006/main">
  <p:tag name="AS_UNIQUEID" val="478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p="http://schemas.openxmlformats.org/presentationml/2006/main">
  <p:tag name="AS_UNIQUEID" val="478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p="http://schemas.openxmlformats.org/presentationml/2006/main">
  <p:tag name="AS_UNIQUEID" val="478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xml><?xml version="1.0" encoding="utf-8"?>
<p:tagLst xmlns:p="http://schemas.openxmlformats.org/presentationml/2006/main">
  <p:tag name="AS_UNIQUEID" val="4785"/>
</p:tagLst>
</file>

<file path=ppt/tags/tag58.xml><?xml version="1.0" encoding="utf-8"?>
<p:tagLst xmlns:p="http://schemas.openxmlformats.org/presentationml/2006/main">
  <p:tag name="AS_UNIQUEID" val="478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p="http://schemas.openxmlformats.org/presentationml/2006/main">
  <p:tag name="AS_UNIQUEID" val="478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p="http://schemas.openxmlformats.org/presentationml/2006/main">
  <p:tag name="AS_UNIQUEID" val="473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478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xml><?xml version="1.0" encoding="utf-8"?>
<p:tagLst xmlns:p="http://schemas.openxmlformats.org/presentationml/2006/main">
  <p:tag name="AS_UNIQUEID" val="478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2.xml><?xml version="1.0" encoding="utf-8"?>
<p:tagLst xmlns:p="http://schemas.openxmlformats.org/presentationml/2006/main">
  <p:tag name="AS_UNIQUEID" val="4790"/>
</p:tagLst>
</file>

<file path=ppt/tags/tag63.xml><?xml version="1.0" encoding="utf-8"?>
<p:tagLst xmlns:p="http://schemas.openxmlformats.org/presentationml/2006/main">
  <p:tag name="AS_UNIQUEID" val="479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p="http://schemas.openxmlformats.org/presentationml/2006/main">
  <p:tag name="AS_UNIQUEID" val="479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p="http://schemas.openxmlformats.org/presentationml/2006/main">
  <p:tag name="AS_UNIQUEID" val="479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p="http://schemas.openxmlformats.org/presentationml/2006/main">
  <p:tag name="AS_UNIQUEID" val="479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p="http://schemas.openxmlformats.org/presentationml/2006/main">
  <p:tag name="AS_UNIQUEID" val="479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p="http://schemas.openxmlformats.org/presentationml/2006/main">
  <p:tag name="AS_UNIQUEID" val="4796"/>
</p:tagLst>
</file>

<file path=ppt/tags/tag69.xml><?xml version="1.0" encoding="utf-8"?>
<p:tagLst xmlns:p="http://schemas.openxmlformats.org/presentationml/2006/main">
  <p:tag name="AS_UNIQUEID" val="4382"/>
</p:tagLst>
</file>

<file path=ppt/tags/tag7.xml><?xml version="1.0" encoding="utf-8"?>
<p:tagLst xmlns:p="http://schemas.openxmlformats.org/presentationml/2006/main">
  <p:tag name="AS_UNIQUEID" val="4735"/>
</p:tagLst>
</file>

<file path=ppt/tags/tag70.xml><?xml version="1.0" encoding="utf-8"?>
<p:tagLst xmlns:p="http://schemas.openxmlformats.org/presentationml/2006/main">
  <p:tag name="AS_UNIQUEID" val="4383"/>
</p:tagLst>
</file>

<file path=ppt/tags/tag71.xml><?xml version="1.0" encoding="utf-8"?>
<p:tagLst xmlns:p="http://schemas.openxmlformats.org/presentationml/2006/main">
  <p:tag name="AS_UNIQUEID" val="4384"/>
</p:tagLst>
</file>

<file path=ppt/tags/tag72.xml><?xml version="1.0" encoding="utf-8"?>
<p:tagLst xmlns:p="http://schemas.openxmlformats.org/presentationml/2006/main">
  <p:tag name="AS_UNIQUEID" val="4385"/>
</p:tagLst>
</file>

<file path=ppt/tags/tag73.xml><?xml version="1.0" encoding="utf-8"?>
<p:tagLst xmlns:p="http://schemas.openxmlformats.org/presentationml/2006/main">
  <p:tag name="AS_UNIQUEID" val="4797"/>
</p:tagLst>
</file>

<file path=ppt/tags/tag74.xml><?xml version="1.0" encoding="utf-8"?>
<p:tagLst xmlns:p="http://schemas.openxmlformats.org/presentationml/2006/main">
  <p:tag name="AS_UNIQUEID" val="4798"/>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5.xml><?xml version="1.0" encoding="utf-8"?>
<p:tagLst xmlns:p="http://schemas.openxmlformats.org/presentationml/2006/main">
  <p:tag name="AS_UNIQUEID" val="4799"/>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6.xml><?xml version="1.0" encoding="utf-8"?>
<p:tagLst xmlns:p="http://schemas.openxmlformats.org/presentationml/2006/main">
  <p:tag name="AS_UNIQUEID" val="480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7.xml><?xml version="1.0" encoding="utf-8"?>
<p:tagLst xmlns:p="http://schemas.openxmlformats.org/presentationml/2006/main">
  <p:tag name="AS_UNIQUEID" val="480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8.xml><?xml version="1.0" encoding="utf-8"?>
<p:tagLst xmlns:p="http://schemas.openxmlformats.org/presentationml/2006/main">
  <p:tag name="AS_UNIQUEID" val="480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9.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xml><?xml version="1.0" encoding="utf-8"?>
<p:tagLst xmlns:p="http://schemas.openxmlformats.org/presentationml/2006/main">
  <p:tag name="AS_UNIQUEID" val="473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4803"/>
</p:tagLst>
</file>

<file path=ppt/tags/tag81.xml><?xml version="1.0" encoding="utf-8"?>
<p:tagLst xmlns:p="http://schemas.openxmlformats.org/presentationml/2006/main">
  <p:tag name="AS_UNIQUEID" val="4804"/>
</p:tagLst>
</file>

<file path=ppt/tags/tag82.xml><?xml version="1.0" encoding="utf-8"?>
<p:tagLst xmlns:p="http://schemas.openxmlformats.org/presentationml/2006/main">
  <p:tag name="AS_UNIQUEID" val="4805"/>
</p:tagLst>
</file>

<file path=ppt/tags/tag83.xml><?xml version="1.0" encoding="utf-8"?>
<p:tagLst xmlns:p="http://schemas.openxmlformats.org/presentationml/2006/main">
  <p:tag name="AS_UNIQUEID" val="4806"/>
</p:tagLst>
</file>

<file path=ppt/tags/tag84.xml><?xml version="1.0" encoding="utf-8"?>
<p:tagLst xmlns:p="http://schemas.openxmlformats.org/presentationml/2006/main">
  <p:tag name="AS_UNIQUEID" val="4807"/>
</p:tagLst>
</file>

<file path=ppt/tags/tag85.xml><?xml version="1.0" encoding="utf-8"?>
<p:tagLst xmlns:p="http://schemas.openxmlformats.org/presentationml/2006/main">
  <p:tag name="AS_UNIQUEID" val="4808"/>
</p:tagLst>
</file>

<file path=ppt/tags/tag86.xml><?xml version="1.0" encoding="utf-8"?>
<p:tagLst xmlns:p="http://schemas.openxmlformats.org/presentationml/2006/main">
  <p:tag name="AS_UNIQUEID" val="4809"/>
</p:tagLst>
</file>

<file path=ppt/tags/tag87.xml><?xml version="1.0" encoding="utf-8"?>
<p:tagLst xmlns:p="http://schemas.openxmlformats.org/presentationml/2006/main">
  <p:tag name="AS_UNIQUEID" val="4810"/>
</p:tagLst>
</file>

<file path=ppt/tags/tag88.xml><?xml version="1.0" encoding="utf-8"?>
<p:tagLst xmlns:p="http://schemas.openxmlformats.org/presentationml/2006/main">
  <p:tag name="AS_UNIQUEID" val="4811"/>
</p:tagLst>
</file>

<file path=ppt/tags/tag89.xml><?xml version="1.0" encoding="utf-8"?>
<p:tagLst xmlns:p="http://schemas.openxmlformats.org/presentationml/2006/main">
  <p:tag name="AS_UNIQUEID" val="4812"/>
</p:tagLst>
</file>

<file path=ppt/tags/tag9.xml><?xml version="1.0" encoding="utf-8"?>
<p:tagLst xmlns:p="http://schemas.openxmlformats.org/presentationml/2006/main">
  <p:tag name="AS_UNIQUEID" val="473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4813"/>
</p:tagLst>
</file>

<file path=ppt/tags/tag91.xml><?xml version="1.0" encoding="utf-8"?>
<p:tagLst xmlns:p="http://schemas.openxmlformats.org/presentationml/2006/main">
  <p:tag name="AS_UNIQUEID" val="4814"/>
</p:tagLst>
</file>

<file path=ppt/tags/tag92.xml><?xml version="1.0" encoding="utf-8"?>
<p:tagLst xmlns:p="http://schemas.openxmlformats.org/presentationml/2006/main">
  <p:tag name="AS_UNIQUEID" val="4815"/>
</p:tagLst>
</file>

<file path=ppt/tags/tag93.xml><?xml version="1.0" encoding="utf-8"?>
<p:tagLst xmlns:p="http://schemas.openxmlformats.org/presentationml/2006/main">
  <p:tag name="AS_UNIQUEID" val="4816"/>
</p:tagLst>
</file>

<file path=ppt/tags/tag94.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95.xml><?xml version="1.0" encoding="utf-8"?>
<p:tagLst xmlns:p="http://schemas.openxmlformats.org/presentationml/2006/main">
  <p:tag name="AS_UNIQUEID" val="4817"/>
</p:tagLst>
</file>

<file path=ppt/tags/tag96.xml><?xml version="1.0" encoding="utf-8"?>
<p:tagLst xmlns:p="http://schemas.openxmlformats.org/presentationml/2006/main">
  <p:tag name="AS_UNIQUEID" val="4818"/>
</p:tagLst>
</file>

<file path=ppt/tags/tag97.xml><?xml version="1.0" encoding="utf-8"?>
<p:tagLst xmlns:p="http://schemas.openxmlformats.org/presentationml/2006/main">
  <p:tag name="AS_UNIQUEID" val="4819"/>
</p:tagLst>
</file>

<file path=ppt/tags/tag98.xml><?xml version="1.0" encoding="utf-8"?>
<p:tagLst xmlns:p="http://schemas.openxmlformats.org/presentationml/2006/main">
  <p:tag name="AS_UNIQUEID" val="4820"/>
</p:tagLst>
</file>

<file path=ppt/tags/tag99.xml><?xml version="1.0" encoding="utf-8"?>
<p:tagLst xmlns:p="http://schemas.openxmlformats.org/presentationml/2006/main">
  <p:tag name="AS_UNIQUEID" val="4821"/>
</p:tagLst>
</file>

<file path=ppt/theme/theme1.xml><?xml version="1.0" encoding="utf-8"?>
<a:theme xmlns:r="http://schemas.openxmlformats.org/officeDocument/2006/relationships"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142</Paragraphs>
  <Slides>25</Slides>
  <Notes>2</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微软雅黑</vt:lpstr>
      <vt:lpstr>Wingdings</vt:lpstr>
      <vt:lpstr>宋体</vt:lpstr>
      <vt:lpstr>Calibri Light</vt:lpstr>
      <vt:lpstr>Calibri</vt:lpstr>
      <vt:lpstr>楷体</vt:lpstr>
      <vt:lpstr>黑体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2021-09-23T18:40:16.897</cp:lastPrinted>
  <dcterms:created xsi:type="dcterms:W3CDTF">2021-09-23T18:40:16Z</dcterms:created>
  <dcterms:modified xsi:type="dcterms:W3CDTF">2021-09-23T10:40:17Z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