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420" r:id="rId3"/>
    <p:sldId id="367" r:id="rId4"/>
    <p:sldId id="390" r:id="rId5"/>
    <p:sldId id="370" r:id="rId6"/>
    <p:sldId id="371" r:id="rId7"/>
    <p:sldId id="372" r:id="rId8"/>
    <p:sldId id="373" r:id="rId9"/>
    <p:sldId id="375" r:id="rId10"/>
    <p:sldId id="378" r:id="rId11"/>
    <p:sldId id="447" r:id="rId12"/>
    <p:sldId id="379" r:id="rId13"/>
    <p:sldId id="421" r:id="rId14"/>
    <p:sldId id="381" r:id="rId15"/>
    <p:sldId id="391" r:id="rId16"/>
    <p:sldId id="392" r:id="rId17"/>
    <p:sldId id="449" r:id="rId18"/>
    <p:sldId id="383" r:id="rId19"/>
    <p:sldId id="384" r:id="rId20"/>
    <p:sldId id="385" r:id="rId21"/>
    <p:sldId id="422" r:id="rId22"/>
    <p:sldId id="386" r:id="rId23"/>
    <p:sldId id="423" r:id="rId24"/>
    <p:sldId id="388" r:id="rId25"/>
    <p:sldId id="389" r:id="rId26"/>
    <p:sldId id="361" r:id="rId28"/>
    <p:sldId id="362" r:id="rId29"/>
    <p:sldId id="424" r:id="rId30"/>
  </p:sldIdLst>
  <p:sldSz cx="12192000" cy="6858000"/>
  <p:notesSz cx="7103745" cy="10234295"/>
  <p:custDataLst>
    <p:tags r:id="rId35"/>
  </p:custDataLst>
  <p:defaultTextStyle>
    <a:defPPr>
      <a:defRPr lang="zh-CN"/>
    </a:defPPr>
    <a:lvl1pPr algn="l" rtl="0" fontAlgn="base">
      <a:spcBef>
        <a:spcPct val="0"/>
      </a:spcBef>
      <a:spcAft>
        <a:spcPct val="0"/>
      </a:spcAft>
      <a:defRPr sz="2000" kern="1200">
        <a:solidFill>
          <a:schemeClr val="tx1"/>
        </a:solidFill>
        <a:latin typeface="Arial" panose="020B0604020202020204"/>
        <a:ea typeface="宋体" panose="02010600030101010101" pitchFamily="2" charset="-122"/>
        <a:cs typeface="+mn-cs"/>
      </a:defRPr>
    </a:lvl1pPr>
    <a:lvl2pPr marL="457200" algn="l" rtl="0" fontAlgn="base">
      <a:spcBef>
        <a:spcPct val="0"/>
      </a:spcBef>
      <a:spcAft>
        <a:spcPct val="0"/>
      </a:spcAft>
      <a:defRPr sz="2000" kern="1200">
        <a:solidFill>
          <a:schemeClr val="tx1"/>
        </a:solidFill>
        <a:latin typeface="Arial" panose="020B0604020202020204"/>
        <a:ea typeface="宋体" panose="02010600030101010101" pitchFamily="2" charset="-122"/>
        <a:cs typeface="+mn-cs"/>
      </a:defRPr>
    </a:lvl2pPr>
    <a:lvl3pPr marL="914400" algn="l" rtl="0" fontAlgn="base">
      <a:spcBef>
        <a:spcPct val="0"/>
      </a:spcBef>
      <a:spcAft>
        <a:spcPct val="0"/>
      </a:spcAft>
      <a:defRPr sz="2000" kern="1200">
        <a:solidFill>
          <a:schemeClr val="tx1"/>
        </a:solidFill>
        <a:latin typeface="Arial" panose="020B0604020202020204"/>
        <a:ea typeface="宋体" panose="02010600030101010101" pitchFamily="2" charset="-122"/>
        <a:cs typeface="+mn-cs"/>
      </a:defRPr>
    </a:lvl3pPr>
    <a:lvl4pPr marL="1371600" algn="l" rtl="0" fontAlgn="base">
      <a:spcBef>
        <a:spcPct val="0"/>
      </a:spcBef>
      <a:spcAft>
        <a:spcPct val="0"/>
      </a:spcAft>
      <a:defRPr sz="2000" kern="1200">
        <a:solidFill>
          <a:schemeClr val="tx1"/>
        </a:solidFill>
        <a:latin typeface="Arial" panose="020B0604020202020204"/>
        <a:ea typeface="宋体" panose="02010600030101010101" pitchFamily="2" charset="-122"/>
        <a:cs typeface="+mn-cs"/>
      </a:defRPr>
    </a:lvl4pPr>
    <a:lvl5pPr marL="1828800" algn="l" rtl="0" fontAlgn="base">
      <a:spcBef>
        <a:spcPct val="0"/>
      </a:spcBef>
      <a:spcAft>
        <a:spcPct val="0"/>
      </a:spcAft>
      <a:defRPr sz="2000" kern="1200">
        <a:solidFill>
          <a:schemeClr val="tx1"/>
        </a:solidFill>
        <a:latin typeface="Arial" panose="020B0604020202020204"/>
        <a:ea typeface="宋体" panose="02010600030101010101" pitchFamily="2" charset="-122"/>
        <a:cs typeface="+mn-cs"/>
      </a:defRPr>
    </a:lvl5pPr>
    <a:lvl6pPr marL="2286000" algn="l" defTabSz="914400" rtl="0" eaLnBrk="1" latinLnBrk="0" hangingPunct="1">
      <a:defRPr sz="2000" kern="1200">
        <a:solidFill>
          <a:schemeClr val="tx1"/>
        </a:solidFill>
        <a:latin typeface="Arial" panose="020B0604020202020204"/>
        <a:ea typeface="宋体" panose="02010600030101010101" pitchFamily="2" charset="-122"/>
        <a:cs typeface="+mn-cs"/>
      </a:defRPr>
    </a:lvl6pPr>
    <a:lvl7pPr marL="2743200" algn="l" defTabSz="914400" rtl="0" eaLnBrk="1" latinLnBrk="0" hangingPunct="1">
      <a:defRPr sz="2000" kern="1200">
        <a:solidFill>
          <a:schemeClr val="tx1"/>
        </a:solidFill>
        <a:latin typeface="Arial" panose="020B0604020202020204"/>
        <a:ea typeface="宋体" panose="02010600030101010101" pitchFamily="2" charset="-122"/>
        <a:cs typeface="+mn-cs"/>
      </a:defRPr>
    </a:lvl7pPr>
    <a:lvl8pPr marL="3200400" algn="l" defTabSz="914400" rtl="0" eaLnBrk="1" latinLnBrk="0" hangingPunct="1">
      <a:defRPr sz="2000" kern="1200">
        <a:solidFill>
          <a:schemeClr val="tx1"/>
        </a:solidFill>
        <a:latin typeface="Arial" panose="020B0604020202020204"/>
        <a:ea typeface="宋体" panose="02010600030101010101" pitchFamily="2" charset="-122"/>
        <a:cs typeface="+mn-cs"/>
      </a:defRPr>
    </a:lvl8pPr>
    <a:lvl9pPr marL="3657600" algn="l" defTabSz="914400" rtl="0" eaLnBrk="1" latinLnBrk="0" hangingPunct="1">
      <a:defRPr sz="2000" kern="1200">
        <a:solidFill>
          <a:schemeClr val="tx1"/>
        </a:solidFill>
        <a:latin typeface="Arial" panose="020B0604020202020204"/>
        <a:ea typeface="宋体" panose="02010600030101010101" pitchFamily="2" charset="-122"/>
        <a:cs typeface="+mn-cs"/>
      </a:defRPr>
    </a:lvl9pPr>
  </p:defaultTextStyle>
  <p:extLst>
    <p:ext uri="{EFAFB233-063F-42B5-8137-9DF3F51BA10A}">
      <p15:sldGuideLst xmlns:p15="http://schemas.microsoft.com/office/powerpoint/2012/main">
        <p15:guide id="1" orient="horz" pos="2146" userDrawn="1">
          <p15:clr>
            <a:srgbClr val="A4A3A4"/>
          </p15:clr>
        </p15:guide>
        <p15:guide id="2" pos="387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ongyu" initials="d" lastIdx="0" clrIdx="8"/>
  <p:cmAuthor id="1" name="admin" initials="a" lastIdx="0" clrIdx="0"/>
  <p:cmAuthor id="8" name="www.xkb1.com" initials="w" lastIdx="0" clrIdx="1"/>
  <p:cmAuthor id="2" name="l" initials="l" lastIdx="0" clrIdx="0"/>
  <p:cmAuthor id="9" name="lenovo" initials="l" lastIdx="0" clrIdx="0"/>
  <p:cmAuthor id="3" name="wz" initials="w" lastIdx="0" clrIdx="0"/>
  <p:cmAuthor id="4" name="微软用户" initials="微" lastIdx="0" clrIdx="0"/>
  <p:cmAuthor id="75" name="作者" initials="A" lastIdx="0" clrIdx="24"/>
  <p:cmAuthor id="5" name="xkb1.com" initials="x" lastIdx="0" clrIdx="0"/>
  <p:cmAuthor id="6" name="xiaoxuan Zeng" initials="x"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8516" autoAdjust="0"/>
  </p:normalViewPr>
  <p:slideViewPr>
    <p:cSldViewPr snapToGrid="0" showGuides="1">
      <p:cViewPr varScale="1">
        <p:scale>
          <a:sx n="114" d="100"/>
          <a:sy n="114" d="100"/>
        </p:scale>
        <p:origin x="-420" y="-102"/>
      </p:cViewPr>
      <p:guideLst>
        <p:guide orient="horz" pos="2146"/>
        <p:guide pos="3879"/>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gs" Target="tags/tag277.xml"/><Relationship Id="rId34" Type="http://schemas.openxmlformats.org/officeDocument/2006/relationships/commentAuthors" Target="commentAuthors.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tags" Target="../tags/tag276.xml"/><Relationship Id="rId5" Type="http://schemas.openxmlformats.org/officeDocument/2006/relationships/tags" Target="../tags/tag275.xml"/><Relationship Id="rId4" Type="http://schemas.openxmlformats.org/officeDocument/2006/relationships/tags" Target="../tags/tag274.xml"/><Relationship Id="rId3" Type="http://schemas.openxmlformats.org/officeDocument/2006/relationships/tags" Target="../tags/tag273.xml"/><Relationship Id="rId2" Type="http://schemas.openxmlformats.org/officeDocument/2006/relationships/tags" Target="../tags/tag272.xml"/><Relationship Id="rId1" Type="http://schemas.openxmlformats.org/officeDocument/2006/relationships/tags" Target="../tags/tag27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3078163" cy="512763"/>
          </a:xfrm>
          <a:prstGeom prst="rect">
            <a:avLst/>
          </a:prstGeom>
        </p:spPr>
        <p:txBody>
          <a:bodyPr vert="horz" lIns="91440" tIns="45720" rIns="91440" bIns="45720" rtlCol="0"/>
          <a:lstStyle>
            <a:lvl1pPr algn="l" fontAlgn="auto">
              <a:spcBef>
                <a:spcPct val="0"/>
              </a:spcBef>
              <a:spcAft>
                <a:spcPct val="0"/>
              </a:spcAft>
              <a:defRPr sz="1200">
                <a:latin typeface="+mn-lt"/>
                <a:ea typeface="+mn-ea"/>
              </a:defRPr>
            </a:lvl1pPr>
          </a:lstStyle>
          <a:p>
            <a:pPr>
              <a:defRPr/>
            </a:pPr>
            <a:endParaRPr lang="zh-CN" altLang="en-US"/>
          </a:p>
        </p:txBody>
      </p:sp>
      <p:sp>
        <p:nvSpPr>
          <p:cNvPr id="3" name="日期占位符 2"/>
          <p:cNvSpPr>
            <a:spLocks noGrp="1"/>
          </p:cNvSpPr>
          <p:nvPr>
            <p:ph type="dt" idx="1"/>
            <p:custDataLst>
              <p:tags r:id="rId2"/>
            </p:custDataLst>
          </p:nvPr>
        </p:nvSpPr>
        <p:spPr>
          <a:xfrm>
            <a:off x="4024313" y="0"/>
            <a:ext cx="3078162" cy="512763"/>
          </a:xfrm>
          <a:prstGeom prst="rect">
            <a:avLst/>
          </a:prstGeom>
        </p:spPr>
        <p:txBody>
          <a:bodyPr vert="horz" lIns="91440" tIns="45720" rIns="91440" bIns="45720" rtlCol="0"/>
          <a:lstStyle>
            <a:lvl1pPr algn="r" fontAlgn="auto">
              <a:spcBef>
                <a:spcPct val="0"/>
              </a:spcBef>
              <a:spcAft>
                <a:spcPct val="0"/>
              </a:spcAft>
              <a:defRPr sz="1200">
                <a:latin typeface="+mn-lt"/>
                <a:ea typeface="+mn-ea"/>
              </a:defRPr>
            </a:lvl1pPr>
          </a:lstStyle>
          <a:p>
            <a:pPr>
              <a:defRPr/>
            </a:pPr>
            <a:fld id="{80D000CE-EAB4-44B2-A725-458F2F6C9412}" type="datetimeFigureOut">
              <a:rPr lang="zh-CN" altLang="en-US"/>
            </a:fld>
            <a:endParaRPr lang="zh-CN" altLang="en-US"/>
          </a:p>
        </p:txBody>
      </p:sp>
      <p:sp>
        <p:nvSpPr>
          <p:cNvPr id="4" name="幻灯片图像占位符 3"/>
          <p:cNvSpPr>
            <a:spLocks noGrp="1" noRot="1" noChangeAspect="1"/>
          </p:cNvSpPr>
          <p:nvPr>
            <p:ph type="sldImg" idx="2"/>
            <p:custDataLst>
              <p:tags r:id="rId3"/>
            </p:custDataLst>
          </p:nvPr>
        </p:nvSpPr>
        <p:spPr>
          <a:xfrm>
            <a:off x="481013" y="1279525"/>
            <a:ext cx="6140450" cy="34544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709613" y="4926013"/>
            <a:ext cx="5683250" cy="4029075"/>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custDataLst>
              <p:tags r:id="rId5"/>
            </p:custDataLst>
          </p:nvPr>
        </p:nvSpPr>
        <p:spPr>
          <a:xfrm>
            <a:off x="0" y="9720263"/>
            <a:ext cx="3078163" cy="514350"/>
          </a:xfrm>
          <a:prstGeom prst="rect">
            <a:avLst/>
          </a:prstGeom>
        </p:spPr>
        <p:txBody>
          <a:bodyPr vert="horz" lIns="91440" tIns="45720" rIns="91440" bIns="45720" rtlCol="0" anchor="b"/>
          <a:lstStyle>
            <a:lvl1pPr algn="l" fontAlgn="auto">
              <a:spcBef>
                <a:spcPct val="0"/>
              </a:spcBef>
              <a:spcAft>
                <a:spcPct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custDataLst>
              <p:tags r:id="rId6"/>
            </p:custDataLst>
          </p:nvPr>
        </p:nvSpPr>
        <p:spPr>
          <a:xfrm>
            <a:off x="4024313" y="9720263"/>
            <a:ext cx="3078162" cy="514350"/>
          </a:xfrm>
          <a:prstGeom prst="rect">
            <a:avLst/>
          </a:prstGeom>
        </p:spPr>
        <p:txBody>
          <a:bodyPr vert="horz" lIns="91440" tIns="45720" rIns="91440" bIns="45720" rtlCol="0" anchor="b"/>
          <a:lstStyle>
            <a:lvl1pPr algn="r" fontAlgn="auto">
              <a:spcBef>
                <a:spcPct val="0"/>
              </a:spcBef>
              <a:spcAft>
                <a:spcPct val="0"/>
              </a:spcAft>
              <a:defRPr sz="1200">
                <a:latin typeface="+mn-lt"/>
                <a:ea typeface="+mn-ea"/>
              </a:defRPr>
            </a:lvl1pPr>
          </a:lstStyle>
          <a:p>
            <a:pPr>
              <a:defRPr/>
            </a:pPr>
            <a:fld id="{A854CFEE-C0E8-46E8-A475-4A85CAF0868F}"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4" Type="http://schemas.openxmlformats.org/officeDocument/2006/relationships/tags" Target="../tags/tag261.xml"/><Relationship Id="rId3" Type="http://schemas.openxmlformats.org/officeDocument/2006/relationships/tags" Target="../tags/tag260.xml"/><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5" Type="http://schemas.openxmlformats.org/officeDocument/2006/relationships/tags" Target="../tags/tag270.xml"/><Relationship Id="rId4" Type="http://schemas.openxmlformats.org/officeDocument/2006/relationships/tags" Target="../tags/tag269.xml"/><Relationship Id="rId3" Type="http://schemas.openxmlformats.org/officeDocument/2006/relationships/tags" Target="../tags/tag268.xml"/><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a:xfrm>
            <a:off x="481013" y="1279525"/>
            <a:ext cx="6140450" cy="3454400"/>
          </a:xfrm>
        </p:spPr>
      </p:sp>
      <p:sp>
        <p:nvSpPr>
          <p:cNvPr id="3" name="文本占位符 2"/>
          <p:cNvSpPr>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幻灯片图像占位符 1"/>
          <p:cNvSpPr>
            <a:spLocks noGrp="1" noRot="1" noChangeAspect="1"/>
          </p:cNvSpPr>
          <p:nvPr>
            <p:ph type="sldImg"/>
            <p:custDataLst>
              <p:tags r:id="rId3"/>
            </p:custDataLst>
          </p:nvPr>
        </p:nvSpPr>
        <p:spPr>
          <a:xfrm>
            <a:off x="685800" y="1143000"/>
            <a:ext cx="5486400" cy="3086100"/>
          </a:xfrm>
        </p:spPr>
      </p:sp>
      <p:sp>
        <p:nvSpPr>
          <p:cNvPr id="56322" name="备注占位符 2"/>
          <p:cNvSpPr>
            <a:spLocks noGrp="1"/>
          </p:cNvSpPr>
          <p:nvPr>
            <p:ph type="body" idx="1"/>
            <p:custDataLst>
              <p:tags r:id="rId4"/>
            </p:custDataLst>
          </p:nvPr>
        </p:nvSpPr>
        <p:spPr/>
        <p:txBody>
          <a:bodyPr anchor="t" anchorCtr="0"/>
          <a:lstStyle/>
          <a:p>
            <a:pPr lvl="0"/>
            <a:endParaRPr lang="zh-CN" altLang="en-US">
              <a:ea typeface="Arial" panose="020B0604020202020204" pitchFamily="34" charset="0"/>
            </a:endParaRPr>
          </a:p>
        </p:txBody>
      </p:sp>
      <p:sp>
        <p:nvSpPr>
          <p:cNvPr id="56323" name="灯片编号占位符 3"/>
          <p:cNvSpPr>
            <a:spLocks noGrp="1"/>
          </p:cNvSpPr>
          <p:nvPr>
            <p:ph type="sldNum" sz="quarter" idx="10"/>
            <p:custDataLst>
              <p:tags r:id="rId5"/>
            </p:custDataLst>
          </p:nvPr>
        </p:nvSpPr>
        <p:spPr>
          <a:xfrm>
            <a:off x="3884613" y="8685213"/>
            <a:ext cx="2971800" cy="458787"/>
          </a:xfrm>
          <a:prstGeom prst="rect">
            <a:avLst/>
          </a:prstGeom>
          <a:noFill/>
          <a:ln w="9525">
            <a:noFill/>
          </a:ln>
        </p:spPr>
        <p:txBody>
          <a:bodyPr anchor="b" anchorCtr="0"/>
          <a:lstStyle/>
          <a:p>
            <a:pPr lvl="0"/>
            <a:fld id="{9A0DB2DC-4C9A-4742-B13C-FB6460FD3503}" type="slidenum">
              <a:rPr lang="zh-CN" altLang="en-US" sz="1800">
                <a:solidFill>
                  <a:srgbClr val="000000"/>
                </a:solidFill>
                <a:latin typeface="Calibri" panose="020F0502020204030204"/>
                <a:ea typeface="宋体" panose="02010600030101010101" pitchFamily="2" charset="-122"/>
              </a:rPr>
            </a:fld>
            <a:endParaRPr lang="zh-CN" altLang="en-US" sz="1800">
              <a:solidFill>
                <a:srgbClr val="000000"/>
              </a:solidFill>
              <a:latin typeface="Calibri" panose="020F0502020204030204"/>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914400" y="2130429"/>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lvl1pPr>
              <a:defRPr/>
            </a:lvl1pPr>
          </a:lstStyle>
          <a:p>
            <a:pPr>
              <a:defRPr/>
            </a:pPr>
            <a:fld id="{7EF16999-A2F7-44C0-80B0-A7CC75B54328}" type="datetimeFigureOut">
              <a:rPr lang="zh-CN" altLang="en-US"/>
            </a:fld>
            <a:endParaRPr lang="zh-CN" altLang="en-US"/>
          </a:p>
        </p:txBody>
      </p:sp>
      <p:sp>
        <p:nvSpPr>
          <p:cNvPr id="5" name="页脚占位符 4"/>
          <p:cNvSpPr>
            <a:spLocks noGrp="1"/>
          </p:cNvSpPr>
          <p:nvPr>
            <p:ph type="ftr" sz="quarter" idx="11"/>
            <p:custDataLst>
              <p:tags r:id="rId5"/>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6"/>
            </p:custDataLst>
          </p:nvPr>
        </p:nvSpPr>
        <p:spPr/>
        <p:txBody>
          <a:bodyPr/>
          <a:lstStyle>
            <a:lvl1pPr>
              <a:defRPr/>
            </a:lvl1pPr>
          </a:lstStyle>
          <a:p>
            <a:pPr>
              <a:defRPr/>
            </a:pPr>
            <a:fld id="{81A24C08-2579-4720-8B56-309A454B57B1}" type="slidenum">
              <a:rPr lang="zh-CN" altLang="en-US"/>
            </a:fld>
            <a:endParaRPr lang="zh-CN" altLang="en-US"/>
          </a:p>
        </p:txBody>
      </p:sp>
    </p:spTree>
  </p:cSld>
  <p:clrMapOvr>
    <a:masterClrMapping/>
  </p:clrMapOvr>
  <p:transition spd="slow" advTm="3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lvl1pPr>
              <a:defRPr/>
            </a:lvl1pPr>
          </a:lstStyle>
          <a:p>
            <a:pPr>
              <a:defRPr/>
            </a:pPr>
            <a:fld id="{F478641B-93E8-403A-867C-558D8EEEEC99}" type="datetimeFigureOut">
              <a:rPr lang="zh-CN" altLang="en-US"/>
            </a:fld>
            <a:endParaRPr lang="zh-CN" altLang="en-US"/>
          </a:p>
        </p:txBody>
      </p:sp>
      <p:sp>
        <p:nvSpPr>
          <p:cNvPr id="5" name="页脚占位符 4"/>
          <p:cNvSpPr>
            <a:spLocks noGrp="1"/>
          </p:cNvSpPr>
          <p:nvPr>
            <p:ph type="ftr" sz="quarter" idx="11"/>
            <p:custDataLst>
              <p:tags r:id="rId5"/>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6"/>
            </p:custDataLst>
          </p:nvPr>
        </p:nvSpPr>
        <p:spPr/>
        <p:txBody>
          <a:bodyPr/>
          <a:lstStyle>
            <a:lvl1pPr>
              <a:defRPr/>
            </a:lvl1pPr>
          </a:lstStyle>
          <a:p>
            <a:pPr>
              <a:defRPr/>
            </a:pPr>
            <a:fld id="{2D5E5BA8-3655-4FC0-ACB4-90D04057DC83}" type="slidenum">
              <a:rPr lang="zh-CN" altLang="en-US"/>
            </a:fld>
            <a:endParaRPr lang="zh-CN" altLang="en-US"/>
          </a:p>
        </p:txBody>
      </p:sp>
    </p:spTree>
  </p:cSld>
  <p:clrMapOvr>
    <a:masterClrMapping/>
  </p:clrMapOvr>
  <p:transition spd="slow" advTm="3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839200" y="274642"/>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609600" y="274642"/>
            <a:ext cx="80264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lvl1pPr>
              <a:defRPr/>
            </a:lvl1pPr>
          </a:lstStyle>
          <a:p>
            <a:pPr>
              <a:defRPr/>
            </a:pPr>
            <a:fld id="{BABF0FB7-E2FA-4E4C-807B-7DEA02D9B618}" type="datetimeFigureOut">
              <a:rPr lang="zh-CN" altLang="en-US"/>
            </a:fld>
            <a:endParaRPr lang="zh-CN" altLang="en-US"/>
          </a:p>
        </p:txBody>
      </p:sp>
      <p:sp>
        <p:nvSpPr>
          <p:cNvPr id="5" name="页脚占位符 4"/>
          <p:cNvSpPr>
            <a:spLocks noGrp="1"/>
          </p:cNvSpPr>
          <p:nvPr>
            <p:ph type="ftr" sz="quarter" idx="11"/>
            <p:custDataLst>
              <p:tags r:id="rId5"/>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6"/>
            </p:custDataLst>
          </p:nvPr>
        </p:nvSpPr>
        <p:spPr/>
        <p:txBody>
          <a:bodyPr/>
          <a:lstStyle>
            <a:lvl1pPr>
              <a:defRPr/>
            </a:lvl1pPr>
          </a:lstStyle>
          <a:p>
            <a:pPr>
              <a:defRPr/>
            </a:pPr>
            <a:fld id="{57B1CBB6-9D11-4BAD-9DFB-F43EC89037E2}" type="slidenum">
              <a:rPr lang="zh-CN" altLang="en-US"/>
            </a:fld>
            <a:endParaRPr lang="zh-CN" altLang="en-US"/>
          </a:p>
        </p:txBody>
      </p:sp>
    </p:spTree>
  </p:cSld>
  <p:clrMapOvr>
    <a:masterClrMapping/>
  </p:clrMapOvr>
  <p:transition spd="slow" advTm="300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transition spd="slow" advTm="300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custDataLst>
              <p:tags r:id="rId2"/>
            </p:custDataLst>
          </p:nvPr>
        </p:nvSpPr>
        <p:spPr>
          <a:xfrm>
            <a:off x="608400" y="774000"/>
            <a:ext cx="10972800" cy="5482800"/>
          </a:xfrm>
        </p:spPr>
        <p:txBody>
          <a:bodyPr/>
          <a:lstStyle>
            <a:lvl1pPr marL="228600" indent="-228600">
              <a:lnSpc>
                <a:spcPct val="130000"/>
              </a:lnSpc>
              <a:buFont typeface="Wingdings" panose="05000000000000000000" pitchFamily="2" charset="2"/>
              <a:buChar char="l"/>
              <a:defRPr spc="150" baseline="0">
                <a:solidFill>
                  <a:schemeClr val="tx1">
                    <a:lumMod val="65000"/>
                    <a:lumOff val="35000"/>
                  </a:schemeClr>
                </a:solidFill>
              </a:defRPr>
            </a:lvl1pPr>
            <a:lvl2pPr marL="685800" indent="-228600">
              <a:lnSpc>
                <a:spcPct val="130000"/>
              </a:lnSpc>
              <a:buFont typeface="Wingdings" panose="05000000000000000000" pitchFamily="2" charset="2"/>
              <a:buChar char="l"/>
              <a:defRPr spc="150" baseline="0">
                <a:solidFill>
                  <a:schemeClr val="tx1">
                    <a:lumMod val="65000"/>
                    <a:lumOff val="35000"/>
                  </a:schemeClr>
                </a:solidFill>
              </a:defRPr>
            </a:lvl2pPr>
            <a:lvl3pPr marL="1143000" indent="-228600">
              <a:lnSpc>
                <a:spcPct val="130000"/>
              </a:lnSpc>
              <a:buFont typeface="Wingdings" panose="05000000000000000000" pitchFamily="2" charset="2"/>
              <a:buChar char="l"/>
              <a:defRPr spc="150" baseline="0">
                <a:solidFill>
                  <a:schemeClr val="tx1">
                    <a:lumMod val="65000"/>
                    <a:lumOff val="35000"/>
                  </a:schemeClr>
                </a:solidFill>
              </a:defRPr>
            </a:lvl3pPr>
            <a:lvl4pPr marL="1600200" indent="-228600">
              <a:lnSpc>
                <a:spcPct val="130000"/>
              </a:lnSpc>
              <a:buFont typeface="Wingdings" panose="05000000000000000000" pitchFamily="2" charset="2"/>
              <a:buChar char="l"/>
              <a:defRPr spc="150" baseline="0">
                <a:solidFill>
                  <a:schemeClr val="tx1">
                    <a:lumMod val="65000"/>
                    <a:lumOff val="35000"/>
                  </a:schemeClr>
                </a:solidFill>
              </a:defRPr>
            </a:lvl4pPr>
            <a:lvl5pPr marL="2057400" indent="-228600">
              <a:lnSpc>
                <a:spcPct val="130000"/>
              </a:lnSpc>
              <a:buFont typeface="Wingdings" panose="05000000000000000000" pitchFamily="2" charset="2"/>
              <a:buChar char="l"/>
              <a:defRPr spc="150" baseline="0">
                <a:solidFill>
                  <a:schemeClr val="tx1">
                    <a:lumMod val="65000"/>
                    <a:lumOff val="35000"/>
                  </a:schemeClr>
                </a:solidFil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3"/>
          <p:cNvSpPr>
            <a:spLocks noGrp="1"/>
          </p:cNvSpPr>
          <p:nvPr>
            <p:ph type="dt" sz="half" idx="14"/>
            <p:custDataLst>
              <p:tags r:id="rId3"/>
            </p:custDataLst>
          </p:nvPr>
        </p:nvSpPr>
        <p:spPr/>
        <p:txBody>
          <a:bodyPr/>
          <a:lstStyle>
            <a:lvl1pPr>
              <a:defRPr/>
            </a:lvl1pPr>
          </a:lstStyle>
          <a:p>
            <a:pPr>
              <a:defRPr/>
            </a:pPr>
            <a:fld id="{0C70323A-84F9-4E80-A0AE-191A764E35FC}" type="datetimeFigureOut">
              <a:rPr lang="zh-CN" altLang="en-US"/>
            </a:fld>
            <a:endParaRPr lang="zh-CN" altLang="en-US"/>
          </a:p>
        </p:txBody>
      </p:sp>
      <p:sp>
        <p:nvSpPr>
          <p:cNvPr id="4" name="页脚占位符 4"/>
          <p:cNvSpPr>
            <a:spLocks noGrp="1"/>
          </p:cNvSpPr>
          <p:nvPr>
            <p:ph type="ftr" sz="quarter" idx="15"/>
            <p:custDataLst>
              <p:tags r:id="rId4"/>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6"/>
            <p:custDataLst>
              <p:tags r:id="rId5"/>
            </p:custDataLst>
          </p:nvPr>
        </p:nvSpPr>
        <p:spPr/>
        <p:txBody>
          <a:bodyPr/>
          <a:lstStyle>
            <a:lvl1pPr>
              <a:defRPr/>
            </a:lvl1pPr>
          </a:lstStyle>
          <a:p>
            <a:pPr>
              <a:defRPr/>
            </a:pPr>
            <a:fld id="{21B31EEC-DDA6-4006-8678-42C36955217A}" type="slidenum">
              <a:rPr lang="zh-CN" altLang="en-US"/>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phone 6 floatin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lvl1pPr>
              <a:defRPr/>
            </a:lvl1pPr>
          </a:lstStyle>
          <a:p>
            <a:pPr>
              <a:defRPr/>
            </a:pPr>
            <a:fld id="{6489365F-3ECB-4F28-8BE0-69122D79B1D5}" type="datetimeFigureOut">
              <a:rPr lang="zh-CN" altLang="en-US"/>
            </a:fld>
            <a:endParaRPr lang="zh-CN" altLang="en-US"/>
          </a:p>
        </p:txBody>
      </p:sp>
      <p:sp>
        <p:nvSpPr>
          <p:cNvPr id="5" name="页脚占位符 4"/>
          <p:cNvSpPr>
            <a:spLocks noGrp="1"/>
          </p:cNvSpPr>
          <p:nvPr>
            <p:ph type="ftr" sz="quarter" idx="11"/>
            <p:custDataLst>
              <p:tags r:id="rId5"/>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6"/>
            </p:custDataLst>
          </p:nvPr>
        </p:nvSpPr>
        <p:spPr/>
        <p:txBody>
          <a:bodyPr/>
          <a:lstStyle>
            <a:lvl1pPr>
              <a:defRPr/>
            </a:lvl1pPr>
          </a:lstStyle>
          <a:p>
            <a:pPr>
              <a:defRPr/>
            </a:pPr>
            <a:fld id="{13503083-BD96-4040-9B27-C29C77B0C898}" type="slidenum">
              <a:rPr lang="zh-CN" altLang="en-US"/>
            </a:fld>
            <a:endParaRPr lang="zh-CN" altLang="en-US"/>
          </a:p>
        </p:txBody>
      </p:sp>
    </p:spTree>
  </p:cSld>
  <p:clrMapOvr>
    <a:masterClrMapping/>
  </p:clrMapOvr>
  <p:transition spd="slow" advTm="3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963084" y="4406903"/>
            <a:ext cx="10363200" cy="1362075"/>
          </a:xfrm>
        </p:spPr>
        <p:txBody>
          <a:bodyPr anchor="t"/>
          <a:lstStyle>
            <a:lvl1pPr algn="l">
              <a:defRPr sz="5335" b="1" cap="all"/>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4"/>
            </p:custDataLst>
          </p:nvPr>
        </p:nvSpPr>
        <p:spPr/>
        <p:txBody>
          <a:bodyPr/>
          <a:lstStyle>
            <a:lvl1pPr>
              <a:defRPr/>
            </a:lvl1pPr>
          </a:lstStyle>
          <a:p>
            <a:pPr>
              <a:defRPr/>
            </a:pPr>
            <a:fld id="{F8062E80-2152-4F0C-B712-5488523F88A7}" type="datetimeFigureOut">
              <a:rPr lang="zh-CN" altLang="en-US"/>
            </a:fld>
            <a:endParaRPr lang="zh-CN" altLang="en-US"/>
          </a:p>
        </p:txBody>
      </p:sp>
      <p:sp>
        <p:nvSpPr>
          <p:cNvPr id="5" name="页脚占位符 4"/>
          <p:cNvSpPr>
            <a:spLocks noGrp="1"/>
          </p:cNvSpPr>
          <p:nvPr>
            <p:ph type="ftr" sz="quarter" idx="11"/>
            <p:custDataLst>
              <p:tags r:id="rId5"/>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6"/>
            </p:custDataLst>
          </p:nvPr>
        </p:nvSpPr>
        <p:spPr/>
        <p:txBody>
          <a:bodyPr/>
          <a:lstStyle>
            <a:lvl1pPr>
              <a:defRPr/>
            </a:lvl1pPr>
          </a:lstStyle>
          <a:p>
            <a:pPr>
              <a:defRPr/>
            </a:pPr>
            <a:fld id="{A2CE2468-3577-437C-ABF4-D20765B28249}" type="slidenum">
              <a:rPr lang="zh-CN" altLang="en-US"/>
            </a:fld>
            <a:endParaRPr lang="zh-CN" altLang="en-US"/>
          </a:p>
        </p:txBody>
      </p:sp>
    </p:spTree>
  </p:cSld>
  <p:clrMapOvr>
    <a:masterClrMapping/>
  </p:clrMapOvr>
  <p:transition spd="slow" advTm="3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609600" y="1600203"/>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197600" y="1600203"/>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p:cNvSpPr>
          <p:nvPr>
            <p:ph type="dt" sz="half" idx="10"/>
            <p:custDataLst>
              <p:tags r:id="rId5"/>
            </p:custDataLst>
          </p:nvPr>
        </p:nvSpPr>
        <p:spPr/>
        <p:txBody>
          <a:bodyPr/>
          <a:lstStyle>
            <a:lvl1pPr>
              <a:defRPr/>
            </a:lvl1pPr>
          </a:lstStyle>
          <a:p>
            <a:pPr>
              <a:defRPr/>
            </a:pPr>
            <a:fld id="{5B1BDA28-4827-4D24-8CBA-01DE8E95FD4C}" type="datetimeFigureOut">
              <a:rPr lang="zh-CN" altLang="en-US"/>
            </a:fld>
            <a:endParaRPr lang="zh-CN" altLang="en-US"/>
          </a:p>
        </p:txBody>
      </p:sp>
      <p:sp>
        <p:nvSpPr>
          <p:cNvPr id="6" name="页脚占位符 4"/>
          <p:cNvSpPr>
            <a:spLocks noGrp="1"/>
          </p:cNvSpPr>
          <p:nvPr>
            <p:ph type="ftr" sz="quarter" idx="11"/>
            <p:custDataLst>
              <p:tags r:id="rId6"/>
            </p:custDataLst>
          </p:nvPr>
        </p:nvSpPr>
        <p:spPr/>
        <p:txBody>
          <a:bodyPr/>
          <a:lstStyle>
            <a:lvl1pPr>
              <a:defRPr/>
            </a:lvl1pPr>
          </a:lstStyle>
          <a:p>
            <a:pPr>
              <a:defRPr/>
            </a:pPr>
            <a:endParaRPr lang="zh-CN" altLang="en-US"/>
          </a:p>
        </p:txBody>
      </p:sp>
      <p:sp>
        <p:nvSpPr>
          <p:cNvPr id="7" name="灯片编号占位符 5"/>
          <p:cNvSpPr>
            <a:spLocks noGrp="1"/>
          </p:cNvSpPr>
          <p:nvPr>
            <p:ph type="sldNum" sz="quarter" idx="12"/>
            <p:custDataLst>
              <p:tags r:id="rId7"/>
            </p:custDataLst>
          </p:nvPr>
        </p:nvSpPr>
        <p:spPr/>
        <p:txBody>
          <a:bodyPr/>
          <a:lstStyle>
            <a:lvl1pPr>
              <a:defRPr/>
            </a:lvl1pPr>
          </a:lstStyle>
          <a:p>
            <a:pPr>
              <a:defRPr/>
            </a:pPr>
            <a:fld id="{AD15F690-6E39-4854-AD1C-3114593C45C4}" type="slidenum">
              <a:rPr lang="zh-CN" altLang="en-US"/>
            </a:fld>
            <a:endParaRPr lang="zh-CN" altLang="en-US"/>
          </a:p>
        </p:txBody>
      </p:sp>
    </p:spTree>
  </p:cSld>
  <p:clrMapOvr>
    <a:masterClrMapping/>
  </p:clrMapOvr>
  <p:transition spd="slow" advTm="3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609600" y="1535115"/>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custDataLst>
              <p:tags r:id="rId5"/>
            </p:custDataLst>
          </p:nvPr>
        </p:nvSpPr>
        <p:spPr>
          <a:xfrm>
            <a:off x="6193373" y="1535115"/>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193373"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0"/>
            <p:custDataLst>
              <p:tags r:id="rId7"/>
            </p:custDataLst>
          </p:nvPr>
        </p:nvSpPr>
        <p:spPr/>
        <p:txBody>
          <a:bodyPr/>
          <a:lstStyle>
            <a:lvl1pPr>
              <a:defRPr/>
            </a:lvl1pPr>
          </a:lstStyle>
          <a:p>
            <a:pPr>
              <a:defRPr/>
            </a:pPr>
            <a:fld id="{CB3AE9E3-5E09-4869-BA28-B7196B8D7245}" type="datetimeFigureOut">
              <a:rPr lang="zh-CN" altLang="en-US"/>
            </a:fld>
            <a:endParaRPr lang="zh-CN" altLang="en-US"/>
          </a:p>
        </p:txBody>
      </p:sp>
      <p:sp>
        <p:nvSpPr>
          <p:cNvPr id="8" name="页脚占位符 4"/>
          <p:cNvSpPr>
            <a:spLocks noGrp="1"/>
          </p:cNvSpPr>
          <p:nvPr>
            <p:ph type="ftr" sz="quarter" idx="11"/>
            <p:custDataLst>
              <p:tags r:id="rId8"/>
            </p:custDataLst>
          </p:nvPr>
        </p:nvSpPr>
        <p:spPr/>
        <p:txBody>
          <a:bodyPr/>
          <a:lstStyle>
            <a:lvl1pPr>
              <a:defRPr/>
            </a:lvl1pPr>
          </a:lstStyle>
          <a:p>
            <a:pPr>
              <a:defRPr/>
            </a:pPr>
            <a:endParaRPr lang="zh-CN" altLang="en-US"/>
          </a:p>
        </p:txBody>
      </p:sp>
      <p:sp>
        <p:nvSpPr>
          <p:cNvPr id="9" name="灯片编号占位符 5"/>
          <p:cNvSpPr>
            <a:spLocks noGrp="1"/>
          </p:cNvSpPr>
          <p:nvPr>
            <p:ph type="sldNum" sz="quarter" idx="12"/>
            <p:custDataLst>
              <p:tags r:id="rId9"/>
            </p:custDataLst>
          </p:nvPr>
        </p:nvSpPr>
        <p:spPr/>
        <p:txBody>
          <a:bodyPr/>
          <a:lstStyle>
            <a:lvl1pPr>
              <a:defRPr/>
            </a:lvl1pPr>
          </a:lstStyle>
          <a:p>
            <a:pPr>
              <a:defRPr/>
            </a:pPr>
            <a:fld id="{F2EE8B1A-6422-4731-BEA5-58DA34E0154F}" type="slidenum">
              <a:rPr lang="zh-CN" altLang="en-US"/>
            </a:fld>
            <a:endParaRPr lang="zh-CN" altLang="en-US"/>
          </a:p>
        </p:txBody>
      </p:sp>
    </p:spTree>
  </p:cSld>
  <p:clrMapOvr>
    <a:masterClrMapping/>
  </p:clrMapOvr>
  <p:transition spd="slow" advTm="3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3"/>
          <p:cNvSpPr>
            <a:spLocks noGrp="1"/>
          </p:cNvSpPr>
          <p:nvPr>
            <p:ph type="dt" sz="half" idx="10"/>
            <p:custDataLst>
              <p:tags r:id="rId3"/>
            </p:custDataLst>
          </p:nvPr>
        </p:nvSpPr>
        <p:spPr/>
        <p:txBody>
          <a:bodyPr/>
          <a:lstStyle>
            <a:lvl1pPr>
              <a:defRPr/>
            </a:lvl1pPr>
          </a:lstStyle>
          <a:p>
            <a:pPr>
              <a:defRPr/>
            </a:pPr>
            <a:fld id="{2E7C002D-C3E1-4CCD-A825-3115D870B0C5}" type="datetimeFigureOut">
              <a:rPr lang="zh-CN" altLang="en-US"/>
            </a:fld>
            <a:endParaRPr lang="zh-CN" altLang="en-US"/>
          </a:p>
        </p:txBody>
      </p:sp>
      <p:sp>
        <p:nvSpPr>
          <p:cNvPr id="4" name="页脚占位符 4"/>
          <p:cNvSpPr>
            <a:spLocks noGrp="1"/>
          </p:cNvSpPr>
          <p:nvPr>
            <p:ph type="ftr" sz="quarter" idx="11"/>
            <p:custDataLst>
              <p:tags r:id="rId4"/>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2"/>
            <p:custDataLst>
              <p:tags r:id="rId5"/>
            </p:custDataLst>
          </p:nvPr>
        </p:nvSpPr>
        <p:spPr/>
        <p:txBody>
          <a:bodyPr/>
          <a:lstStyle>
            <a:lvl1pPr>
              <a:defRPr/>
            </a:lvl1pPr>
          </a:lstStyle>
          <a:p>
            <a:pPr>
              <a:defRPr/>
            </a:pPr>
            <a:fld id="{C65D9801-97CB-4D19-AA29-E195744A0E6C}" type="slidenum">
              <a:rPr lang="zh-CN" altLang="en-US"/>
            </a:fld>
            <a:endParaRPr lang="zh-CN" altLang="en-US"/>
          </a:p>
        </p:txBody>
      </p:sp>
    </p:spTree>
  </p:cSld>
  <p:clrMapOvr>
    <a:masterClrMapping/>
  </p:clrMapOvr>
  <p:transition spd="slow" advTm="3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custDataLst>
              <p:tags r:id="rId2"/>
            </p:custDataLst>
          </p:nvPr>
        </p:nvSpPr>
        <p:spPr/>
        <p:txBody>
          <a:bodyPr/>
          <a:lstStyle>
            <a:lvl1pPr>
              <a:defRPr/>
            </a:lvl1pPr>
          </a:lstStyle>
          <a:p>
            <a:pPr>
              <a:defRPr/>
            </a:pPr>
            <a:fld id="{6148A83D-7579-4D74-A157-E294954C64E5}" type="datetimeFigureOut">
              <a:rPr lang="zh-CN" altLang="en-US"/>
            </a:fld>
            <a:endParaRPr lang="zh-CN" altLang="en-US"/>
          </a:p>
        </p:txBody>
      </p:sp>
      <p:sp>
        <p:nvSpPr>
          <p:cNvPr id="3"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4" name="灯片编号占位符 5"/>
          <p:cNvSpPr>
            <a:spLocks noGrp="1"/>
          </p:cNvSpPr>
          <p:nvPr>
            <p:ph type="sldNum" sz="quarter" idx="12"/>
            <p:custDataLst>
              <p:tags r:id="rId4"/>
            </p:custDataLst>
          </p:nvPr>
        </p:nvSpPr>
        <p:spPr/>
        <p:txBody>
          <a:bodyPr/>
          <a:lstStyle>
            <a:lvl1pPr>
              <a:defRPr/>
            </a:lvl1pPr>
          </a:lstStyle>
          <a:p>
            <a:pPr>
              <a:defRPr/>
            </a:pPr>
            <a:fld id="{1B63815F-4AED-4622-836E-5A3CE97A7915}" type="slidenum">
              <a:rPr lang="zh-CN" altLang="en-US"/>
            </a:fld>
            <a:endParaRPr lang="zh-CN" altLang="en-US"/>
          </a:p>
        </p:txBody>
      </p:sp>
    </p:spTree>
  </p:cSld>
  <p:clrMapOvr>
    <a:masterClrMapping/>
  </p:clrMapOvr>
  <p:transition spd="slow" advTm="3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9603" y="273051"/>
            <a:ext cx="4011084" cy="1162051"/>
          </a:xfrm>
        </p:spPr>
        <p:txBody>
          <a:bodyPr anchor="b"/>
          <a:lstStyle>
            <a:lvl1pPr algn="l">
              <a:defRPr sz="2665" b="1"/>
            </a:lvl1p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4766733" y="273054"/>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custDataLst>
              <p:tags r:id="rId4"/>
            </p:custDataLst>
          </p:nvPr>
        </p:nvSpPr>
        <p:spPr>
          <a:xfrm>
            <a:off x="609603" y="1435103"/>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3"/>
          <p:cNvSpPr>
            <a:spLocks noGrp="1"/>
          </p:cNvSpPr>
          <p:nvPr>
            <p:ph type="dt" sz="half" idx="10"/>
            <p:custDataLst>
              <p:tags r:id="rId5"/>
            </p:custDataLst>
          </p:nvPr>
        </p:nvSpPr>
        <p:spPr/>
        <p:txBody>
          <a:bodyPr/>
          <a:lstStyle>
            <a:lvl1pPr>
              <a:defRPr/>
            </a:lvl1pPr>
          </a:lstStyle>
          <a:p>
            <a:pPr>
              <a:defRPr/>
            </a:pPr>
            <a:fld id="{BC7707D3-8C2E-4DB2-A087-A0B28ED810EE}" type="datetimeFigureOut">
              <a:rPr lang="zh-CN" altLang="en-US"/>
            </a:fld>
            <a:endParaRPr lang="zh-CN" altLang="en-US"/>
          </a:p>
        </p:txBody>
      </p:sp>
      <p:sp>
        <p:nvSpPr>
          <p:cNvPr id="6" name="页脚占位符 4"/>
          <p:cNvSpPr>
            <a:spLocks noGrp="1"/>
          </p:cNvSpPr>
          <p:nvPr>
            <p:ph type="ftr" sz="quarter" idx="11"/>
            <p:custDataLst>
              <p:tags r:id="rId6"/>
            </p:custDataLst>
          </p:nvPr>
        </p:nvSpPr>
        <p:spPr/>
        <p:txBody>
          <a:bodyPr/>
          <a:lstStyle>
            <a:lvl1pPr>
              <a:defRPr/>
            </a:lvl1pPr>
          </a:lstStyle>
          <a:p>
            <a:pPr>
              <a:defRPr/>
            </a:pPr>
            <a:endParaRPr lang="zh-CN" altLang="en-US"/>
          </a:p>
        </p:txBody>
      </p:sp>
      <p:sp>
        <p:nvSpPr>
          <p:cNvPr id="7" name="灯片编号占位符 5"/>
          <p:cNvSpPr>
            <a:spLocks noGrp="1"/>
          </p:cNvSpPr>
          <p:nvPr>
            <p:ph type="sldNum" sz="quarter" idx="12"/>
            <p:custDataLst>
              <p:tags r:id="rId7"/>
            </p:custDataLst>
          </p:nvPr>
        </p:nvSpPr>
        <p:spPr/>
        <p:txBody>
          <a:bodyPr/>
          <a:lstStyle>
            <a:lvl1pPr>
              <a:defRPr/>
            </a:lvl1pPr>
          </a:lstStyle>
          <a:p>
            <a:pPr>
              <a:defRPr/>
            </a:pPr>
            <a:fld id="{46125FEE-BF68-40D5-AF7A-9B09E17932F3}" type="slidenum">
              <a:rPr lang="zh-CN" altLang="en-US"/>
            </a:fld>
            <a:endParaRPr lang="zh-CN" altLang="en-US"/>
          </a:p>
        </p:txBody>
      </p:sp>
    </p:spTree>
  </p:cSld>
  <p:clrMapOvr>
    <a:masterClrMapping/>
  </p:clrMapOvr>
  <p:transition spd="slow" advTm="3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2389717" y="4800602"/>
            <a:ext cx="7315200" cy="566739"/>
          </a:xfrm>
        </p:spPr>
        <p:txBody>
          <a:bodyPr anchor="b"/>
          <a:lstStyle>
            <a:lvl1pPr algn="l">
              <a:defRPr sz="2665" b="1"/>
            </a:lvl1pPr>
          </a:lstStyle>
          <a:p>
            <a:r>
              <a:rPr lang="zh-CN" altLang="en-US"/>
              <a:t>单击此处编辑母版标题样式</a:t>
            </a:r>
            <a:endParaRPr lang="zh-CN" altLang="en-US"/>
          </a:p>
        </p:txBody>
      </p:sp>
      <p:sp>
        <p:nvSpPr>
          <p:cNvPr id="3" name="图片占位符 2"/>
          <p:cNvSpPr>
            <a:spLocks noGrp="1"/>
          </p:cNvSpPr>
          <p:nvPr>
            <p:ph type="pic" idx="1"/>
            <p:custDataLst>
              <p:tags r:id="rId3"/>
            </p:custDataLst>
          </p:nvPr>
        </p:nvSpPr>
        <p:spPr>
          <a:xfrm>
            <a:off x="2389717" y="612775"/>
            <a:ext cx="7315200" cy="4114800"/>
          </a:xfrm>
        </p:spPr>
        <p:txBody>
          <a:bodyPr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lvl="0"/>
            <a:endParaRPr lang="zh-CN" altLang="en-US" noProof="0"/>
          </a:p>
        </p:txBody>
      </p:sp>
      <p:sp>
        <p:nvSpPr>
          <p:cNvPr id="4" name="文本占位符 3"/>
          <p:cNvSpPr>
            <a:spLocks noGrp="1"/>
          </p:cNvSpPr>
          <p:nvPr>
            <p:ph type="body" sz="half" idx="2"/>
            <p:custDataLst>
              <p:tags r:id="rId4"/>
            </p:custDataLst>
          </p:nvPr>
        </p:nvSpPr>
        <p:spPr>
          <a:xfrm>
            <a:off x="2389717" y="5367341"/>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3"/>
          <p:cNvSpPr>
            <a:spLocks noGrp="1"/>
          </p:cNvSpPr>
          <p:nvPr>
            <p:ph type="dt" sz="half" idx="10"/>
            <p:custDataLst>
              <p:tags r:id="rId5"/>
            </p:custDataLst>
          </p:nvPr>
        </p:nvSpPr>
        <p:spPr/>
        <p:txBody>
          <a:bodyPr/>
          <a:lstStyle>
            <a:lvl1pPr>
              <a:defRPr/>
            </a:lvl1pPr>
          </a:lstStyle>
          <a:p>
            <a:pPr>
              <a:defRPr/>
            </a:pPr>
            <a:fld id="{DD508930-8196-4F47-B9F5-A1EA29927DBC}" type="datetimeFigureOut">
              <a:rPr lang="zh-CN" altLang="en-US"/>
            </a:fld>
            <a:endParaRPr lang="zh-CN" altLang="en-US"/>
          </a:p>
        </p:txBody>
      </p:sp>
      <p:sp>
        <p:nvSpPr>
          <p:cNvPr id="6" name="页脚占位符 4"/>
          <p:cNvSpPr>
            <a:spLocks noGrp="1"/>
          </p:cNvSpPr>
          <p:nvPr>
            <p:ph type="ftr" sz="quarter" idx="11"/>
            <p:custDataLst>
              <p:tags r:id="rId6"/>
            </p:custDataLst>
          </p:nvPr>
        </p:nvSpPr>
        <p:spPr/>
        <p:txBody>
          <a:bodyPr/>
          <a:lstStyle>
            <a:lvl1pPr>
              <a:defRPr/>
            </a:lvl1pPr>
          </a:lstStyle>
          <a:p>
            <a:pPr>
              <a:defRPr/>
            </a:pPr>
            <a:endParaRPr lang="zh-CN" altLang="en-US"/>
          </a:p>
        </p:txBody>
      </p:sp>
      <p:sp>
        <p:nvSpPr>
          <p:cNvPr id="7" name="灯片编号占位符 5"/>
          <p:cNvSpPr>
            <a:spLocks noGrp="1"/>
          </p:cNvSpPr>
          <p:nvPr>
            <p:ph type="sldNum" sz="quarter" idx="12"/>
            <p:custDataLst>
              <p:tags r:id="rId7"/>
            </p:custDataLst>
          </p:nvPr>
        </p:nvSpPr>
        <p:spPr/>
        <p:txBody>
          <a:bodyPr/>
          <a:lstStyle>
            <a:lvl1pPr>
              <a:defRPr/>
            </a:lvl1pPr>
          </a:lstStyle>
          <a:p>
            <a:pPr>
              <a:defRPr/>
            </a:pPr>
            <a:fld id="{4DB84904-ADED-4DAC-8586-A1573539BC1D}" type="slidenum">
              <a:rPr lang="zh-CN" altLang="en-US"/>
            </a:fld>
            <a:endParaRPr lang="zh-CN" altLang="en-US"/>
          </a:p>
        </p:txBody>
      </p:sp>
    </p:spTree>
  </p:cSld>
  <p:clrMapOvr>
    <a:masterClrMapping/>
  </p:clrMapOvr>
  <p:transition spd="slow" advTm="3000">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tags" Target="../tags/tag67.xml"/><Relationship Id="rId2" Type="http://schemas.openxmlformats.org/officeDocument/2006/relationships/slideLayout" Target="../slideLayouts/slideLayout2.xml"/><Relationship Id="rId19" Type="http://schemas.openxmlformats.org/officeDocument/2006/relationships/tags" Target="../tags/tag66.xml"/><Relationship Id="rId18" Type="http://schemas.openxmlformats.org/officeDocument/2006/relationships/tags" Target="../tags/tag65.xml"/><Relationship Id="rId17" Type="http://schemas.openxmlformats.org/officeDocument/2006/relationships/tags" Target="../tags/tag64.xml"/><Relationship Id="rId16" Type="http://schemas.openxmlformats.org/officeDocument/2006/relationships/tags" Target="../tags/tag63.xml"/><Relationship Id="rId15" Type="http://schemas.openxmlformats.org/officeDocument/2006/relationships/image" Target="../media/image1.pn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custDataLst>
              <p:tags r:id="rId16"/>
            </p:custDataLst>
          </p:nvPr>
        </p:nvSpPr>
        <p:spPr bwMode="auto">
          <a:xfrm>
            <a:off x="609600" y="274638"/>
            <a:ext cx="109728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p:cNvSpPr>
          <p:nvPr>
            <p:ph type="body" idx="1"/>
            <p:custDataLst>
              <p:tags r:id="rId17"/>
            </p:custDataLst>
          </p:nvPr>
        </p:nvSpPr>
        <p:spPr bwMode="auto">
          <a:xfrm>
            <a:off x="609600" y="1600202"/>
            <a:ext cx="10972800" cy="4525963"/>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0"/>
            <a:r>
              <a:rPr lang="zh-CN" altLang="en-US" smtClean="0"/>
              <a:t>第二级</a:t>
            </a:r>
            <a:endParaRPr lang="zh-CN" altLang="en-US" smtClean="0"/>
          </a:p>
          <a:p>
            <a:pPr lvl="0"/>
            <a:r>
              <a:rPr lang="zh-CN" altLang="en-US" smtClean="0"/>
              <a:t>第三级</a:t>
            </a:r>
            <a:endParaRPr lang="zh-CN" altLang="en-US" smtClean="0"/>
          </a:p>
          <a:p>
            <a:pPr lvl="0"/>
            <a:r>
              <a:rPr lang="zh-CN" altLang="en-US" smtClean="0"/>
              <a:t>第四级</a:t>
            </a:r>
            <a:endParaRPr lang="zh-CN" altLang="en-US" smtClean="0"/>
          </a:p>
          <a:p>
            <a:pPr lvl="0"/>
            <a:r>
              <a:rPr lang="zh-CN" altLang="en-US" smtClean="0"/>
              <a:t>第五级</a:t>
            </a:r>
            <a:endParaRPr lang="zh-CN" altLang="en-US" smtClean="0"/>
          </a:p>
        </p:txBody>
      </p:sp>
      <p:sp>
        <p:nvSpPr>
          <p:cNvPr id="4" name="日期占位符 3"/>
          <p:cNvSpPr>
            <a:spLocks noGrp="1"/>
          </p:cNvSpPr>
          <p:nvPr>
            <p:ph type="dt" sz="half" idx="2"/>
            <p:custDataLst>
              <p:tags r:id="rId18"/>
            </p:custDataLst>
          </p:nvPr>
        </p:nvSpPr>
        <p:spPr>
          <a:xfrm>
            <a:off x="609600" y="6356352"/>
            <a:ext cx="2844800" cy="365125"/>
          </a:xfrm>
          <a:prstGeom prst="rect">
            <a:avLst/>
          </a:prstGeom>
        </p:spPr>
        <p:txBody>
          <a:bodyPr vert="horz" lIns="91440" tIns="45720" rIns="91440" bIns="45720" rtlCol="0" anchor="ctr"/>
          <a:lstStyle>
            <a:lvl1pPr algn="l" fontAlgn="auto">
              <a:spcBef>
                <a:spcPct val="0"/>
              </a:spcBef>
              <a:spcAft>
                <a:spcPct val="0"/>
              </a:spcAft>
              <a:defRPr sz="1600">
                <a:solidFill>
                  <a:schemeClr val="tx1">
                    <a:tint val="75000"/>
                  </a:schemeClr>
                </a:solidFill>
                <a:latin typeface="+mn-lt"/>
                <a:ea typeface="+mn-ea"/>
              </a:defRPr>
            </a:lvl1pPr>
          </a:lstStyle>
          <a:p>
            <a:pPr>
              <a:defRPr/>
            </a:pPr>
            <a:fld id="{D7BAC48E-67AB-4EED-8937-5787A8B65A27}" type="datetimeFigureOut">
              <a:rPr lang="zh-CN" altLang="en-US"/>
            </a:fld>
            <a:endParaRPr lang="zh-CN" altLang="en-US"/>
          </a:p>
        </p:txBody>
      </p:sp>
      <p:sp>
        <p:nvSpPr>
          <p:cNvPr id="5" name="页脚占位符 4"/>
          <p:cNvSpPr>
            <a:spLocks noGrp="1"/>
          </p:cNvSpPr>
          <p:nvPr>
            <p:ph type="ftr" sz="quarter" idx="3"/>
            <p:custDataLst>
              <p:tags r:id="rId19"/>
            </p:custDataLst>
          </p:nvPr>
        </p:nvSpPr>
        <p:spPr>
          <a:xfrm>
            <a:off x="4165600" y="6356352"/>
            <a:ext cx="3860800" cy="365125"/>
          </a:xfrm>
          <a:prstGeom prst="rect">
            <a:avLst/>
          </a:prstGeom>
        </p:spPr>
        <p:txBody>
          <a:bodyPr vert="horz" lIns="91440" tIns="45720" rIns="91440" bIns="45720" rtlCol="0" anchor="ctr"/>
          <a:lstStyle>
            <a:lvl1pPr algn="ctr" fontAlgn="auto">
              <a:spcBef>
                <a:spcPct val="0"/>
              </a:spcBef>
              <a:spcAft>
                <a:spcPct val="0"/>
              </a:spcAft>
              <a:defRPr sz="16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custDataLst>
              <p:tags r:id="rId20"/>
            </p:custDataLst>
          </p:nvPr>
        </p:nvSpPr>
        <p:spPr>
          <a:xfrm>
            <a:off x="8737600" y="6356352"/>
            <a:ext cx="2844800" cy="365125"/>
          </a:xfrm>
          <a:prstGeom prst="rect">
            <a:avLst/>
          </a:prstGeom>
        </p:spPr>
        <p:txBody>
          <a:bodyPr vert="horz" lIns="91440" tIns="45720" rIns="91440" bIns="45720" rtlCol="0" anchor="ctr"/>
          <a:lstStyle>
            <a:lvl1pPr algn="r" fontAlgn="auto">
              <a:spcBef>
                <a:spcPct val="0"/>
              </a:spcBef>
              <a:spcAft>
                <a:spcPct val="0"/>
              </a:spcAft>
              <a:defRPr sz="1600">
                <a:solidFill>
                  <a:schemeClr val="tx1">
                    <a:tint val="75000"/>
                  </a:schemeClr>
                </a:solidFill>
                <a:latin typeface="+mn-lt"/>
                <a:ea typeface="+mn-ea"/>
              </a:defRPr>
            </a:lvl1pPr>
          </a:lstStyle>
          <a:p>
            <a:pPr>
              <a:defRPr/>
            </a:pPr>
            <a:fld id="{4F9F31F0-E821-49A4-B53E-8E6C90F7CEDF}"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slow" advTm="3000">
    <p:random/>
  </p:transition>
  <p:txStyles>
    <p:titleStyle>
      <a:lvl1pPr algn="ctr" defTabSz="1219200" rtl="0" eaLnBrk="0" fontAlgn="base" hangingPunct="0">
        <a:spcBef>
          <a:spcPct val="0"/>
        </a:spcBef>
        <a:spcAft>
          <a:spcPct val="0"/>
        </a:spcAft>
        <a:defRPr sz="5800" kern="1200">
          <a:solidFill>
            <a:schemeClr val="tx1"/>
          </a:solidFill>
          <a:latin typeface="+mj-lt"/>
          <a:ea typeface="+mj-ea"/>
          <a:cs typeface="+mj-cs"/>
        </a:defRPr>
      </a:lvl1pPr>
      <a:lvl2pPr algn="ctr" defTabSz="1219200" rtl="0"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2pPr>
      <a:lvl3pPr algn="ctr" defTabSz="1219200" rtl="0"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3pPr>
      <a:lvl4pPr algn="ctr" defTabSz="1219200" rtl="0"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4pPr>
      <a:lvl5pPr algn="ctr" defTabSz="1219200" rtl="0"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5pPr>
      <a:lvl6pPr marL="457200" algn="ctr" defTabSz="1219200" rtl="0" fontAlgn="base">
        <a:spcBef>
          <a:spcPct val="0"/>
        </a:spcBef>
        <a:spcAft>
          <a:spcPct val="0"/>
        </a:spcAft>
        <a:defRPr sz="5800">
          <a:solidFill>
            <a:schemeClr val="tx1"/>
          </a:solidFill>
          <a:latin typeface="Calibri" panose="020F0502020204030204" pitchFamily="34" charset="0"/>
          <a:ea typeface="宋体" panose="02010600030101010101" pitchFamily="2" charset="-122"/>
        </a:defRPr>
      </a:lvl6pPr>
      <a:lvl7pPr marL="914400" algn="ctr" defTabSz="1219200" rtl="0" fontAlgn="base">
        <a:spcBef>
          <a:spcPct val="0"/>
        </a:spcBef>
        <a:spcAft>
          <a:spcPct val="0"/>
        </a:spcAft>
        <a:defRPr sz="5800">
          <a:solidFill>
            <a:schemeClr val="tx1"/>
          </a:solidFill>
          <a:latin typeface="Calibri" panose="020F0502020204030204" pitchFamily="34" charset="0"/>
          <a:ea typeface="宋体" panose="02010600030101010101" pitchFamily="2" charset="-122"/>
        </a:defRPr>
      </a:lvl7pPr>
      <a:lvl8pPr marL="1371600" algn="ctr" defTabSz="1219200" rtl="0" fontAlgn="base">
        <a:spcBef>
          <a:spcPct val="0"/>
        </a:spcBef>
        <a:spcAft>
          <a:spcPct val="0"/>
        </a:spcAft>
        <a:defRPr sz="5800">
          <a:solidFill>
            <a:schemeClr val="tx1"/>
          </a:solidFill>
          <a:latin typeface="Calibri" panose="020F0502020204030204" pitchFamily="34" charset="0"/>
          <a:ea typeface="宋体" panose="02010600030101010101" pitchFamily="2" charset="-122"/>
        </a:defRPr>
      </a:lvl8pPr>
      <a:lvl9pPr marL="1828800" algn="ctr" defTabSz="1219200" rtl="0" fontAlgn="base">
        <a:spcBef>
          <a:spcPct val="0"/>
        </a:spcBef>
        <a:spcAft>
          <a:spcPct val="0"/>
        </a:spcAft>
        <a:defRPr sz="5800">
          <a:solidFill>
            <a:schemeClr val="tx1"/>
          </a:solidFill>
          <a:latin typeface="Calibri" panose="020F0502020204030204" pitchFamily="34" charset="0"/>
          <a:ea typeface="宋体" panose="02010600030101010101" pitchFamily="2" charset="-122"/>
        </a:defRPr>
      </a:lvl9pPr>
    </p:titleStyle>
    <p:bodyStyle>
      <a:lvl1pPr marL="457200" indent="-457200" algn="l" defTabSz="1219200" rtl="0" eaLnBrk="0" fontAlgn="base" hangingPunct="0">
        <a:spcBef>
          <a:spcPts val="125"/>
        </a:spcBef>
        <a:spcAft>
          <a:spcPct val="0"/>
        </a:spcAft>
        <a:buFont typeface="Arial" panose="020B0604020202020204"/>
        <a:buChar char="•"/>
        <a:defRPr sz="4200" kern="1200">
          <a:solidFill>
            <a:schemeClr val="tx1"/>
          </a:solidFill>
          <a:latin typeface="+mn-lt"/>
          <a:ea typeface="+mn-ea"/>
          <a:cs typeface="+mn-cs"/>
        </a:defRPr>
      </a:lvl1pPr>
      <a:lvl2pPr marL="990600" indent="-381000" algn="l" defTabSz="1219200" rtl="0" eaLnBrk="0" fontAlgn="base" hangingPunct="0">
        <a:spcBef>
          <a:spcPts val="125"/>
        </a:spcBef>
        <a:spcAft>
          <a:spcPct val="0"/>
        </a:spcAft>
        <a:buFont typeface="Arial" panose="020B0604020202020204"/>
        <a:buChar char="–"/>
        <a:defRPr sz="3700" kern="1200">
          <a:solidFill>
            <a:schemeClr val="tx1"/>
          </a:solidFill>
          <a:latin typeface="+mn-lt"/>
          <a:ea typeface="+mn-ea"/>
          <a:cs typeface="+mn-cs"/>
        </a:defRPr>
      </a:lvl2pPr>
      <a:lvl3pPr marL="1524000" indent="-304800" algn="l" defTabSz="1219200" rtl="0" eaLnBrk="0" fontAlgn="base" hangingPunct="0">
        <a:spcBef>
          <a:spcPts val="125"/>
        </a:spcBef>
        <a:spcAft>
          <a:spcPct val="0"/>
        </a:spcAft>
        <a:buFont typeface="Arial" panose="020B0604020202020204"/>
        <a:buChar char="•"/>
        <a:defRPr sz="3200" kern="1200">
          <a:solidFill>
            <a:schemeClr val="tx1"/>
          </a:solidFill>
          <a:latin typeface="+mn-lt"/>
          <a:ea typeface="+mn-ea"/>
          <a:cs typeface="+mn-cs"/>
        </a:defRPr>
      </a:lvl3pPr>
      <a:lvl4pPr marL="2133600" indent="-304800" algn="l" defTabSz="1219200" rtl="0" eaLnBrk="0" fontAlgn="base" hangingPunct="0">
        <a:spcBef>
          <a:spcPts val="125"/>
        </a:spcBef>
        <a:spcAft>
          <a:spcPct val="0"/>
        </a:spcAft>
        <a:buFont typeface="Arial" panose="020B0604020202020204"/>
        <a:buChar char="–"/>
        <a:defRPr sz="2600" kern="1200">
          <a:solidFill>
            <a:schemeClr val="tx1"/>
          </a:solidFill>
          <a:latin typeface="+mn-lt"/>
          <a:ea typeface="+mn-ea"/>
          <a:cs typeface="+mn-cs"/>
        </a:defRPr>
      </a:lvl4pPr>
      <a:lvl5pPr marL="2743200" indent="-304800" algn="l" defTabSz="1219200" rtl="0" eaLnBrk="0" fontAlgn="base" hangingPunct="0">
        <a:spcBef>
          <a:spcPts val="125"/>
        </a:spcBef>
        <a:spcAft>
          <a:spcPct val="0"/>
        </a:spcAft>
        <a:buFont typeface="Arial" panose="020B0604020202020204"/>
        <a:buChar char="»"/>
        <a:defRPr sz="2600"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9.xml"/><Relationship Id="rId1" Type="http://schemas.openxmlformats.org/officeDocument/2006/relationships/tags" Target="../tags/tag6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79.xml"/><Relationship Id="rId4" Type="http://schemas.openxmlformats.org/officeDocument/2006/relationships/tags" Target="../tags/tag178.xml"/><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83.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88.xml"/><Relationship Id="rId4" Type="http://schemas.openxmlformats.org/officeDocument/2006/relationships/tags" Target="../tags/tag187.xml"/><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93.xml"/><Relationship Id="rId7" Type="http://schemas.openxmlformats.org/officeDocument/2006/relationships/image" Target="../media/image12.jpeg"/><Relationship Id="rId6" Type="http://schemas.openxmlformats.org/officeDocument/2006/relationships/tags" Target="../tags/tag192.xml"/><Relationship Id="rId5" Type="http://schemas.openxmlformats.org/officeDocument/2006/relationships/image" Target="../media/image11.jpeg"/><Relationship Id="rId4" Type="http://schemas.openxmlformats.org/officeDocument/2006/relationships/tags" Target="../tags/tag191.xml"/><Relationship Id="rId3" Type="http://schemas.openxmlformats.org/officeDocument/2006/relationships/image" Target="../media/image10.jpeg"/><Relationship Id="rId2" Type="http://schemas.openxmlformats.org/officeDocument/2006/relationships/tags" Target="../tags/tag190.xml"/><Relationship Id="rId1" Type="http://schemas.openxmlformats.org/officeDocument/2006/relationships/tags" Target="../tags/tag189.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3.png"/><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tags" Target="../tags/tag197.xml"/></Relationships>
</file>

<file path=ppt/slides/_rels/slide17.xml.rels><?xml version="1.0" encoding="UTF-8" standalone="yes"?>
<Relationships xmlns="http://schemas.openxmlformats.org/package/2006/relationships"><Relationship Id="rId9" Type="http://schemas.openxmlformats.org/officeDocument/2006/relationships/tags" Target="../tags/tag206.xml"/><Relationship Id="rId8" Type="http://schemas.openxmlformats.org/officeDocument/2006/relationships/tags" Target="../tags/tag205.xml"/><Relationship Id="rId7" Type="http://schemas.openxmlformats.org/officeDocument/2006/relationships/tags" Target="../tags/tag204.xml"/><Relationship Id="rId6" Type="http://schemas.openxmlformats.org/officeDocument/2006/relationships/tags" Target="../tags/tag203.xml"/><Relationship Id="rId5" Type="http://schemas.openxmlformats.org/officeDocument/2006/relationships/tags" Target="../tags/tag202.xml"/><Relationship Id="rId4" Type="http://schemas.openxmlformats.org/officeDocument/2006/relationships/tags" Target="../tags/tag201.xml"/><Relationship Id="rId3" Type="http://schemas.openxmlformats.org/officeDocument/2006/relationships/tags" Target="../tags/tag200.xml"/><Relationship Id="rId24" Type="http://schemas.openxmlformats.org/officeDocument/2006/relationships/slideLayout" Target="../slideLayouts/slideLayout2.xml"/><Relationship Id="rId23" Type="http://schemas.openxmlformats.org/officeDocument/2006/relationships/tags" Target="../tags/tag220.xml"/><Relationship Id="rId22" Type="http://schemas.openxmlformats.org/officeDocument/2006/relationships/tags" Target="../tags/tag219.xml"/><Relationship Id="rId21" Type="http://schemas.openxmlformats.org/officeDocument/2006/relationships/tags" Target="../tags/tag218.xml"/><Relationship Id="rId20" Type="http://schemas.openxmlformats.org/officeDocument/2006/relationships/tags" Target="../tags/tag217.xml"/><Relationship Id="rId2" Type="http://schemas.openxmlformats.org/officeDocument/2006/relationships/tags" Target="../tags/tag199.xml"/><Relationship Id="rId19" Type="http://schemas.openxmlformats.org/officeDocument/2006/relationships/tags" Target="../tags/tag216.xml"/><Relationship Id="rId18" Type="http://schemas.openxmlformats.org/officeDocument/2006/relationships/tags" Target="../tags/tag215.xml"/><Relationship Id="rId17" Type="http://schemas.openxmlformats.org/officeDocument/2006/relationships/tags" Target="../tags/tag214.xml"/><Relationship Id="rId16" Type="http://schemas.openxmlformats.org/officeDocument/2006/relationships/tags" Target="../tags/tag213.xml"/><Relationship Id="rId15" Type="http://schemas.openxmlformats.org/officeDocument/2006/relationships/tags" Target="../tags/tag212.xml"/><Relationship Id="rId14" Type="http://schemas.openxmlformats.org/officeDocument/2006/relationships/tags" Target="../tags/tag211.xml"/><Relationship Id="rId13" Type="http://schemas.openxmlformats.org/officeDocument/2006/relationships/tags" Target="../tags/tag210.xml"/><Relationship Id="rId12" Type="http://schemas.openxmlformats.org/officeDocument/2006/relationships/tags" Target="../tags/tag209.xml"/><Relationship Id="rId11" Type="http://schemas.openxmlformats.org/officeDocument/2006/relationships/tags" Target="../tags/tag208.xml"/><Relationship Id="rId10" Type="http://schemas.openxmlformats.org/officeDocument/2006/relationships/tags" Target="../tags/tag207.xml"/><Relationship Id="rId1" Type="http://schemas.openxmlformats.org/officeDocument/2006/relationships/tags" Target="../tags/tag198.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24.xml"/><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tags" Target="../tags/tag221.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231.xml"/><Relationship Id="rId7" Type="http://schemas.openxmlformats.org/officeDocument/2006/relationships/image" Target="../media/image15.png"/><Relationship Id="rId6" Type="http://schemas.openxmlformats.org/officeDocument/2006/relationships/tags" Target="../tags/tag230.xml"/><Relationship Id="rId5" Type="http://schemas.openxmlformats.org/officeDocument/2006/relationships/tags" Target="../tags/tag229.xml"/><Relationship Id="rId4" Type="http://schemas.openxmlformats.org/officeDocument/2006/relationships/tags" Target="../tags/tag228.xml"/><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35.xml"/><Relationship Id="rId3" Type="http://schemas.openxmlformats.org/officeDocument/2006/relationships/tags" Target="../tags/tag234.xml"/><Relationship Id="rId2" Type="http://schemas.openxmlformats.org/officeDocument/2006/relationships/tags" Target="../tags/tag233.xml"/><Relationship Id="rId1" Type="http://schemas.openxmlformats.org/officeDocument/2006/relationships/tags" Target="../tags/tag232.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240.xml"/><Relationship Id="rId5" Type="http://schemas.openxmlformats.org/officeDocument/2006/relationships/tags" Target="../tags/tag239.xml"/><Relationship Id="rId4" Type="http://schemas.openxmlformats.org/officeDocument/2006/relationships/image" Target="../media/image16.png"/><Relationship Id="rId3" Type="http://schemas.openxmlformats.org/officeDocument/2006/relationships/tags" Target="../tags/tag238.xml"/><Relationship Id="rId2" Type="http://schemas.openxmlformats.org/officeDocument/2006/relationships/tags" Target="../tags/tag237.xml"/><Relationship Id="rId1" Type="http://schemas.openxmlformats.org/officeDocument/2006/relationships/tags" Target="../tags/tag236.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243.xml"/><Relationship Id="rId2" Type="http://schemas.openxmlformats.org/officeDocument/2006/relationships/tags" Target="../tags/tag242.xml"/><Relationship Id="rId1" Type="http://schemas.openxmlformats.org/officeDocument/2006/relationships/tags" Target="../tags/tag241.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46.xml"/><Relationship Id="rId2" Type="http://schemas.openxmlformats.org/officeDocument/2006/relationships/tags" Target="../tags/tag245.xml"/><Relationship Id="rId1" Type="http://schemas.openxmlformats.org/officeDocument/2006/relationships/tags" Target="../tags/tag244.xml"/></Relationships>
</file>

<file path=ppt/slides/_rels/slide24.xml.rels><?xml version="1.0" encoding="UTF-8" standalone="yes"?>
<Relationships xmlns="http://schemas.openxmlformats.org/package/2006/relationships"><Relationship Id="rId9" Type="http://schemas.openxmlformats.org/officeDocument/2006/relationships/tags" Target="../tags/tag255.xml"/><Relationship Id="rId8" Type="http://schemas.openxmlformats.org/officeDocument/2006/relationships/tags" Target="../tags/tag254.xml"/><Relationship Id="rId7" Type="http://schemas.openxmlformats.org/officeDocument/2006/relationships/tags" Target="../tags/tag253.xml"/><Relationship Id="rId6" Type="http://schemas.openxmlformats.org/officeDocument/2006/relationships/tags" Target="../tags/tag252.xml"/><Relationship Id="rId5" Type="http://schemas.openxmlformats.org/officeDocument/2006/relationships/tags" Target="../tags/tag251.xml"/><Relationship Id="rId4" Type="http://schemas.openxmlformats.org/officeDocument/2006/relationships/tags" Target="../tags/tag250.xml"/><Relationship Id="rId3" Type="http://schemas.openxmlformats.org/officeDocument/2006/relationships/tags" Target="../tags/tag249.xml"/><Relationship Id="rId2" Type="http://schemas.openxmlformats.org/officeDocument/2006/relationships/tags" Target="../tags/tag248.xml"/><Relationship Id="rId15" Type="http://schemas.openxmlformats.org/officeDocument/2006/relationships/notesSlide" Target="../notesSlides/notesSlide1.xml"/><Relationship Id="rId14" Type="http://schemas.openxmlformats.org/officeDocument/2006/relationships/slideLayout" Target="../slideLayouts/slideLayout2.xml"/><Relationship Id="rId13" Type="http://schemas.openxmlformats.org/officeDocument/2006/relationships/tags" Target="../tags/tag259.xml"/><Relationship Id="rId12" Type="http://schemas.openxmlformats.org/officeDocument/2006/relationships/tags" Target="../tags/tag258.xml"/><Relationship Id="rId11" Type="http://schemas.openxmlformats.org/officeDocument/2006/relationships/tags" Target="../tags/tag257.xml"/><Relationship Id="rId10" Type="http://schemas.openxmlformats.org/officeDocument/2006/relationships/tags" Target="../tags/tag256.xml"/><Relationship Id="rId1" Type="http://schemas.openxmlformats.org/officeDocument/2006/relationships/tags" Target="../tags/tag24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63.xml"/><Relationship Id="rId1" Type="http://schemas.openxmlformats.org/officeDocument/2006/relationships/tags" Target="../tags/tag26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64.xml"/></Relationships>
</file>

<file path=ppt/slides/_rels/slide27.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tags" Target="../tags/tag267.xml"/><Relationship Id="rId3" Type="http://schemas.openxmlformats.org/officeDocument/2006/relationships/image" Target="../media/image17.png"/><Relationship Id="rId2" Type="http://schemas.openxmlformats.org/officeDocument/2006/relationships/tags" Target="../tags/tag266.xml"/><Relationship Id="rId1" Type="http://schemas.openxmlformats.org/officeDocument/2006/relationships/tags" Target="../tags/tag265.xml"/></Relationships>
</file>

<file path=ppt/slides/_rels/slide3.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2" Type="http://schemas.openxmlformats.org/officeDocument/2006/relationships/slideLayout" Target="../slideLayouts/slideLayout2.xml"/><Relationship Id="rId31" Type="http://schemas.openxmlformats.org/officeDocument/2006/relationships/tags" Target="../tags/tag99.xml"/><Relationship Id="rId30" Type="http://schemas.openxmlformats.org/officeDocument/2006/relationships/tags" Target="../tags/tag98.xml"/><Relationship Id="rId3" Type="http://schemas.openxmlformats.org/officeDocument/2006/relationships/tags" Target="../tags/tag75.xml"/><Relationship Id="rId29" Type="http://schemas.openxmlformats.org/officeDocument/2006/relationships/image" Target="../media/image5.jpeg"/><Relationship Id="rId28" Type="http://schemas.openxmlformats.org/officeDocument/2006/relationships/tags" Target="../tags/tag97.xml"/><Relationship Id="rId27" Type="http://schemas.openxmlformats.org/officeDocument/2006/relationships/image" Target="../media/image4.jpeg"/><Relationship Id="rId26" Type="http://schemas.openxmlformats.org/officeDocument/2006/relationships/tags" Target="../tags/tag96.xml"/><Relationship Id="rId25" Type="http://schemas.openxmlformats.org/officeDocument/2006/relationships/tags" Target="../tags/tag95.xml"/><Relationship Id="rId24" Type="http://schemas.openxmlformats.org/officeDocument/2006/relationships/tags" Target="../tags/tag94.xml"/><Relationship Id="rId23" Type="http://schemas.openxmlformats.org/officeDocument/2006/relationships/tags" Target="../tags/tag93.xml"/><Relationship Id="rId22" Type="http://schemas.openxmlformats.org/officeDocument/2006/relationships/tags" Target="../tags/tag92.xml"/><Relationship Id="rId21" Type="http://schemas.openxmlformats.org/officeDocument/2006/relationships/tags" Target="../tags/tag91.xml"/><Relationship Id="rId20" Type="http://schemas.openxmlformats.org/officeDocument/2006/relationships/tags" Target="../tags/tag90.xml"/><Relationship Id="rId2" Type="http://schemas.openxmlformats.org/officeDocument/2006/relationships/tags" Target="../tags/tag74.xml"/><Relationship Id="rId19" Type="http://schemas.openxmlformats.org/officeDocument/2006/relationships/tags" Target="../tags/tag89.xml"/><Relationship Id="rId18" Type="http://schemas.openxmlformats.org/officeDocument/2006/relationships/tags" Target="../tags/tag88.xml"/><Relationship Id="rId17" Type="http://schemas.openxmlformats.org/officeDocument/2006/relationships/tags" Target="../tags/tag87.xml"/><Relationship Id="rId16" Type="http://schemas.openxmlformats.org/officeDocument/2006/relationships/tags" Target="../tags/tag86.xml"/><Relationship Id="rId15" Type="http://schemas.openxmlformats.org/officeDocument/2006/relationships/tags" Target="../tags/tag85.xml"/><Relationship Id="rId14" Type="http://schemas.openxmlformats.org/officeDocument/2006/relationships/tags" Target="../tags/tag84.xml"/><Relationship Id="rId13" Type="http://schemas.openxmlformats.org/officeDocument/2006/relationships/tags" Target="../tags/tag83.xml"/><Relationship Id="rId12" Type="http://schemas.openxmlformats.org/officeDocument/2006/relationships/image" Target="../media/image3.jpeg"/><Relationship Id="rId11" Type="http://schemas.openxmlformats.org/officeDocument/2006/relationships/tags" Target="../tags/tag82.xml"/><Relationship Id="rId10" Type="http://schemas.openxmlformats.org/officeDocument/2006/relationships/image" Target="../media/image2.jpeg"/><Relationship Id="rId1" Type="http://schemas.openxmlformats.org/officeDocument/2006/relationships/tags" Target="../tags/tag73.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s>
</file>

<file path=ppt/slides/_rels/slide5.xml.rels><?xml version="1.0" encoding="UTF-8" standalone="yes"?>
<Relationships xmlns="http://schemas.openxmlformats.org/package/2006/relationships"><Relationship Id="rId9" Type="http://schemas.openxmlformats.org/officeDocument/2006/relationships/tags" Target="../tags/tag113.xml"/><Relationship Id="rId8" Type="http://schemas.openxmlformats.org/officeDocument/2006/relationships/tags" Target="../tags/tag112.xml"/><Relationship Id="rId7" Type="http://schemas.openxmlformats.org/officeDocument/2006/relationships/tags" Target="../tags/tag111.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tags" Target="../tags/tag106.xml"/><Relationship Id="rId17" Type="http://schemas.openxmlformats.org/officeDocument/2006/relationships/slideLayout" Target="../slideLayouts/slideLayout2.xml"/><Relationship Id="rId16" Type="http://schemas.openxmlformats.org/officeDocument/2006/relationships/tags" Target="../tags/tag120.xml"/><Relationship Id="rId15" Type="http://schemas.openxmlformats.org/officeDocument/2006/relationships/tags" Target="../tags/tag119.xml"/><Relationship Id="rId14" Type="http://schemas.openxmlformats.org/officeDocument/2006/relationships/tags" Target="../tags/tag118.xml"/><Relationship Id="rId13" Type="http://schemas.openxmlformats.org/officeDocument/2006/relationships/tags" Target="../tags/tag117.xml"/><Relationship Id="rId12" Type="http://schemas.openxmlformats.org/officeDocument/2006/relationships/tags" Target="../tags/tag116.xml"/><Relationship Id="rId11" Type="http://schemas.openxmlformats.org/officeDocument/2006/relationships/tags" Target="../tags/tag115.xml"/><Relationship Id="rId10" Type="http://schemas.openxmlformats.org/officeDocument/2006/relationships/tags" Target="../tags/tag114.xml"/><Relationship Id="rId1" Type="http://schemas.openxmlformats.org/officeDocument/2006/relationships/tags" Target="../tags/tag105.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27.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s>
</file>

<file path=ppt/slides/_rels/slide7.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tags" Target="../tags/tag134.xml"/><Relationship Id="rId7" Type="http://schemas.openxmlformats.org/officeDocument/2006/relationships/tags" Target="../tags/tag133.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image" Target="../media/image6.png"/><Relationship Id="rId34" Type="http://schemas.openxmlformats.org/officeDocument/2006/relationships/slideLayout" Target="../slideLayouts/slideLayout2.xml"/><Relationship Id="rId33" Type="http://schemas.openxmlformats.org/officeDocument/2006/relationships/tags" Target="../tags/tag156.xml"/><Relationship Id="rId32" Type="http://schemas.openxmlformats.org/officeDocument/2006/relationships/tags" Target="../tags/tag155.xml"/><Relationship Id="rId31" Type="http://schemas.openxmlformats.org/officeDocument/2006/relationships/tags" Target="../tags/tag154.xml"/><Relationship Id="rId30" Type="http://schemas.openxmlformats.org/officeDocument/2006/relationships/tags" Target="../tags/tag153.xml"/><Relationship Id="rId3" Type="http://schemas.openxmlformats.org/officeDocument/2006/relationships/tags" Target="../tags/tag130.xml"/><Relationship Id="rId29" Type="http://schemas.openxmlformats.org/officeDocument/2006/relationships/tags" Target="../tags/tag152.xml"/><Relationship Id="rId28" Type="http://schemas.openxmlformats.org/officeDocument/2006/relationships/image" Target="../media/image9.png"/><Relationship Id="rId27" Type="http://schemas.openxmlformats.org/officeDocument/2006/relationships/tags" Target="../tags/tag151.xml"/><Relationship Id="rId26" Type="http://schemas.openxmlformats.org/officeDocument/2006/relationships/tags" Target="../tags/tag150.xml"/><Relationship Id="rId25" Type="http://schemas.openxmlformats.org/officeDocument/2006/relationships/tags" Target="../tags/tag149.xml"/><Relationship Id="rId24" Type="http://schemas.openxmlformats.org/officeDocument/2006/relationships/tags" Target="../tags/tag148.xml"/><Relationship Id="rId23" Type="http://schemas.openxmlformats.org/officeDocument/2006/relationships/tags" Target="../tags/tag147.xml"/><Relationship Id="rId22" Type="http://schemas.openxmlformats.org/officeDocument/2006/relationships/tags" Target="../tags/tag146.xml"/><Relationship Id="rId21" Type="http://schemas.openxmlformats.org/officeDocument/2006/relationships/tags" Target="../tags/tag145.xml"/><Relationship Id="rId20" Type="http://schemas.openxmlformats.org/officeDocument/2006/relationships/tags" Target="../tags/tag144.xml"/><Relationship Id="rId2" Type="http://schemas.openxmlformats.org/officeDocument/2006/relationships/tags" Target="../tags/tag129.xml"/><Relationship Id="rId19" Type="http://schemas.openxmlformats.org/officeDocument/2006/relationships/tags" Target="../tags/tag143.xml"/><Relationship Id="rId18" Type="http://schemas.openxmlformats.org/officeDocument/2006/relationships/tags" Target="../tags/tag142.xml"/><Relationship Id="rId17" Type="http://schemas.openxmlformats.org/officeDocument/2006/relationships/tags" Target="../tags/tag141.xml"/><Relationship Id="rId16" Type="http://schemas.openxmlformats.org/officeDocument/2006/relationships/image" Target="../media/image8.png"/><Relationship Id="rId15" Type="http://schemas.openxmlformats.org/officeDocument/2006/relationships/tags" Target="../tags/tag140.xml"/><Relationship Id="rId14" Type="http://schemas.openxmlformats.org/officeDocument/2006/relationships/tags" Target="../tags/tag139.xml"/><Relationship Id="rId13" Type="http://schemas.openxmlformats.org/officeDocument/2006/relationships/image" Target="../media/image7.png"/><Relationship Id="rId12" Type="http://schemas.openxmlformats.org/officeDocument/2006/relationships/tags" Target="../tags/tag138.xml"/><Relationship Id="rId11" Type="http://schemas.openxmlformats.org/officeDocument/2006/relationships/tags" Target="../tags/tag137.xml"/><Relationship Id="rId10" Type="http://schemas.openxmlformats.org/officeDocument/2006/relationships/tags" Target="../tags/tag136.xml"/><Relationship Id="rId1" Type="http://schemas.openxmlformats.org/officeDocument/2006/relationships/tags" Target="../tags/tag128.xml"/></Relationships>
</file>

<file path=ppt/slides/_rels/slide8.xml.rels><?xml version="1.0" encoding="UTF-8" standalone="yes"?>
<Relationships xmlns="http://schemas.openxmlformats.org/package/2006/relationships"><Relationship Id="rId9" Type="http://schemas.openxmlformats.org/officeDocument/2006/relationships/tags" Target="../tags/tag165.xml"/><Relationship Id="rId8" Type="http://schemas.openxmlformats.org/officeDocument/2006/relationships/tags" Target="../tags/tag164.xml"/><Relationship Id="rId7" Type="http://schemas.openxmlformats.org/officeDocument/2006/relationships/tags" Target="../tags/tag163.xml"/><Relationship Id="rId6" Type="http://schemas.openxmlformats.org/officeDocument/2006/relationships/tags" Target="../tags/tag162.xml"/><Relationship Id="rId5" Type="http://schemas.openxmlformats.org/officeDocument/2006/relationships/tags" Target="../tags/tag161.xml"/><Relationship Id="rId4" Type="http://schemas.openxmlformats.org/officeDocument/2006/relationships/tags" Target="../tags/tag160.xml"/><Relationship Id="rId3" Type="http://schemas.openxmlformats.org/officeDocument/2006/relationships/tags" Target="../tags/tag159.xml"/><Relationship Id="rId2" Type="http://schemas.openxmlformats.org/officeDocument/2006/relationships/tags" Target="../tags/tag158.xml"/><Relationship Id="rId13" Type="http://schemas.openxmlformats.org/officeDocument/2006/relationships/slideLayout" Target="../slideLayouts/slideLayout2.xml"/><Relationship Id="rId12" Type="http://schemas.openxmlformats.org/officeDocument/2006/relationships/tags" Target="../tags/tag168.xml"/><Relationship Id="rId11" Type="http://schemas.openxmlformats.org/officeDocument/2006/relationships/tags" Target="../tags/tag167.xml"/><Relationship Id="rId10" Type="http://schemas.openxmlformats.org/officeDocument/2006/relationships/tags" Target="../tags/tag166.xml"/><Relationship Id="rId1" Type="http://schemas.openxmlformats.org/officeDocument/2006/relationships/tags" Target="../tags/tag157.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74.xml"/><Relationship Id="rId5" Type="http://schemas.openxmlformats.org/officeDocument/2006/relationships/tags" Target="../tags/tag173.xml"/><Relationship Id="rId4" Type="http://schemas.openxmlformats.org/officeDocument/2006/relationships/tags" Target="../tags/tag172.xml"/><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10"/>
          <p:cNvSpPr txBox="1"/>
          <p:nvPr>
            <p:custDataLst>
              <p:tags r:id="rId1"/>
            </p:custDataLst>
          </p:nvPr>
        </p:nvSpPr>
        <p:spPr>
          <a:xfrm>
            <a:off x="-33020" y="2882265"/>
            <a:ext cx="12192000" cy="899160"/>
          </a:xfrm>
          <a:prstGeom prst="rect">
            <a:avLst/>
          </a:prstGeom>
          <a:noFill/>
        </p:spPr>
        <p:txBody>
          <a:bodyPr wrap="square" lIns="68580" tIns="34290" rIns="68580" bIns="34290">
            <a:spAutoFit/>
          </a:bodyPr>
          <a:lstStyle/>
          <a:p>
            <a:pPr algn="ctr">
              <a:buNone/>
            </a:pPr>
            <a:r>
              <a:rPr lang="en-US" sz="5400" cap="all" dirty="0">
                <a:solidFill>
                  <a:schemeClr val="accent1"/>
                </a:solidFill>
                <a:latin typeface="华文新魏" panose="02010800040101010101" charset="-122"/>
                <a:ea typeface="华文新魏" panose="02010800040101010101" charset="-122"/>
                <a:cs typeface="华文新魏" panose="02010800040101010101" charset="-122"/>
              </a:rPr>
              <a:t>6.1  </a:t>
            </a:r>
            <a:r>
              <a:rPr lang="en-US" sz="5400" cap="all" dirty="0" err="1" smtClean="0">
                <a:solidFill>
                  <a:schemeClr val="accent1"/>
                </a:solidFill>
                <a:latin typeface="华文新魏" panose="02010800040101010101" charset="-122"/>
                <a:ea typeface="华文新魏" panose="02010800040101010101" charset="-122"/>
                <a:cs typeface="华文新魏" panose="02010800040101010101" charset="-122"/>
              </a:rPr>
              <a:t>价值与价值观</a:t>
            </a:r>
            <a:r>
              <a:rPr lang="en-US" sz="5400" cap="all" dirty="0" smtClean="0">
                <a:solidFill>
                  <a:schemeClr val="accent3">
                    <a:lumMod val="7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sz="5400" b="1" cap="all" dirty="0" smtClean="0">
                <a:solidFill>
                  <a:schemeClr val="accent5"/>
                </a:solidFill>
                <a:latin typeface="微软雅黑" panose="020B0503020204020204" pitchFamily="34" charset="-122"/>
                <a:ea typeface="微软雅黑" panose="020B0503020204020204" pitchFamily="34" charset="-122"/>
                <a:cs typeface="Arial" panose="020B0604020202020204" pitchFamily="34" charset="0"/>
              </a:rPr>
              <a:t> </a:t>
            </a:r>
            <a:r>
              <a:rPr lang="en-US" sz="5400" b="1" cap="all" dirty="0" smtClean="0">
                <a:solidFill>
                  <a:srgbClr val="FF0000"/>
                </a:solidFill>
                <a:latin typeface="微软雅黑" panose="020B0503020204020204" pitchFamily="34" charset="-122"/>
                <a:ea typeface="微软雅黑" panose="020B0503020204020204" pitchFamily="34" charset="-122"/>
                <a:cs typeface="Arial" panose="020B0604020202020204" pitchFamily="34" charset="0"/>
              </a:rPr>
              <a:t>  </a:t>
            </a:r>
            <a:endParaRPr lang="en-US" sz="5400" b="1" cap="all" dirty="0">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文本框 71686"/>
          <p:cNvSpPr txBox="1">
            <a:spLocks noChangeArrowheads="1"/>
          </p:cNvSpPr>
          <p:nvPr>
            <p:custDataLst>
              <p:tags r:id="rId2"/>
            </p:custDataLst>
          </p:nvPr>
        </p:nvSpPr>
        <p:spPr bwMode="auto">
          <a:xfrm>
            <a:off x="0" y="1266825"/>
            <a:ext cx="12192000" cy="1106805"/>
          </a:xfrm>
          <a:prstGeom prst="rect">
            <a:avLst/>
          </a:prstGeom>
          <a:noFill/>
          <a:ln w="9525">
            <a:noFill/>
            <a:miter lim="800000"/>
          </a:ln>
        </p:spPr>
        <p:txBody>
          <a:bodyPr wrap="square">
            <a:spAutoFit/>
          </a:bodyPr>
          <a:lstStyle/>
          <a:p>
            <a:pPr algn="ctr">
              <a:spcBef>
                <a:spcPct val="50000"/>
              </a:spcBef>
            </a:pPr>
            <a:r>
              <a:rPr lang="zh-CN" altLang="en-US" sz="6600" dirty="0">
                <a:solidFill>
                  <a:srgbClr val="000000"/>
                </a:solidFill>
                <a:latin typeface="华文新魏" panose="02010800040101010101" charset="-122"/>
                <a:ea typeface="华文新魏" panose="02010800040101010101" charset="-122"/>
                <a:cs typeface="华文新魏" panose="02010800040101010101" charset="-122"/>
              </a:rPr>
              <a:t>第六课   </a:t>
            </a:r>
            <a:r>
              <a:rPr lang="zh-CN" altLang="en-US" sz="6600" dirty="0" smtClean="0">
                <a:solidFill>
                  <a:srgbClr val="000000"/>
                </a:solidFill>
                <a:latin typeface="华文新魏" panose="02010800040101010101" charset="-122"/>
                <a:ea typeface="华文新魏" panose="02010800040101010101" charset="-122"/>
                <a:cs typeface="华文新魏" panose="02010800040101010101" charset="-122"/>
              </a:rPr>
              <a:t>实</a:t>
            </a:r>
            <a:r>
              <a:rPr lang="zh-CN" altLang="en-US" sz="6600" dirty="0">
                <a:solidFill>
                  <a:srgbClr val="000000"/>
                </a:solidFill>
                <a:latin typeface="华文新魏" panose="02010800040101010101" charset="-122"/>
                <a:ea typeface="华文新魏" panose="02010800040101010101" charset="-122"/>
                <a:cs typeface="华文新魏" panose="02010800040101010101" charset="-122"/>
              </a:rPr>
              <a:t>现人生的价值</a:t>
            </a:r>
            <a:endParaRPr lang="zh-CN" altLang="en-US" sz="6600" dirty="0">
              <a:solidFill>
                <a:srgbClr val="000000"/>
              </a:solidFill>
              <a:latin typeface="华文新魏" panose="02010800040101010101" charset="-122"/>
              <a:ea typeface="华文新魏" panose="02010800040101010101" charset="-122"/>
              <a:cs typeface="华文新魏" panose="02010800040101010101" charset="-122"/>
            </a:endParaRPr>
          </a:p>
        </p:txBody>
      </p:sp>
      <p:sp>
        <p:nvSpPr>
          <p:cNvPr id="6" name="矩形 5"/>
          <p:cNvSpPr/>
          <p:nvPr/>
        </p:nvSpPr>
        <p:spPr>
          <a:xfrm>
            <a:off x="0" y="5848350"/>
            <a:ext cx="12192000" cy="495300"/>
          </a:xfrm>
          <a:prstGeom prst="rect">
            <a:avLst/>
          </a:prstGeom>
        </p:spPr>
        <p:txBody>
          <a:bodyPr wrap="square">
            <a:spAutoFit/>
          </a:bodyPr>
          <a:lstStyle/>
          <a:p>
            <a:pPr marL="342900" lvl="0" indent="-342900" algn="ctr" fontAlgn="base">
              <a:lnSpc>
                <a:spcPct val="110000"/>
              </a:lnSpc>
              <a:spcBef>
                <a:spcPct val="0"/>
              </a:spcBef>
              <a:spcAft>
                <a:spcPct val="0"/>
              </a:spcAft>
            </a:pP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ppt_w</p:attrName>
                                        </p:attrNameLst>
                                      </p:cBhvr>
                                      <p:tavLst>
                                        <p:tav tm="0">
                                          <p:val>
                                            <p:fltVal val="0"/>
                                          </p:val>
                                        </p:tav>
                                        <p:tav tm="100000">
                                          <p:val>
                                            <p:strVal val="#ppt_w"/>
                                          </p:val>
                                        </p:tav>
                                      </p:tavLst>
                                    </p:anim>
                                    <p:anim calcmode="lin" valueType="num">
                                      <p:cBhvr>
                                        <p:cTn id="14" dur="500" fill="hold"/>
                                        <p:tgtEl>
                                          <p:spTgt spid="3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33" grpId="0"/>
      <p:bldP spid="3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6632826" y="4596063"/>
            <a:ext cx="1422400" cy="598488"/>
          </a:xfrm>
          <a:prstGeom prst="rect">
            <a:avLst/>
          </a:prstGeom>
          <a:noFill/>
          <a:ln w="19050">
            <a:solidFill>
              <a:srgbClr val="0000FF"/>
            </a:solidFill>
            <a:miter lim="800000"/>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ea typeface="黑体" panose="02010609060101010101" pitchFamily="49" charset="-122"/>
              </a:defRPr>
            </a:lvl1pPr>
            <a:lvl2pPr marL="742950" indent="-285750" eaLnBrk="0" hangingPunct="0">
              <a:defRPr sz="2400">
                <a:solidFill>
                  <a:schemeClr val="tx1"/>
                </a:solidFill>
                <a:latin typeface="Arial" panose="020B0604020202020204" pitchFamily="34" charset="0"/>
                <a:ea typeface="黑体" panose="02010609060101010101" pitchFamily="49" charset="-122"/>
              </a:defRPr>
            </a:lvl2pPr>
            <a:lvl3pPr marL="1143000" indent="-228600" eaLnBrk="0" hangingPunct="0">
              <a:defRPr sz="2400">
                <a:solidFill>
                  <a:schemeClr val="tx1"/>
                </a:solidFill>
                <a:latin typeface="Arial" panose="020B0604020202020204" pitchFamily="34" charset="0"/>
                <a:ea typeface="黑体" panose="02010609060101010101" pitchFamily="49" charset="-122"/>
              </a:defRPr>
            </a:lvl3pPr>
            <a:lvl4pPr marL="1600200" indent="-228600" eaLnBrk="0" hangingPunct="0">
              <a:defRPr sz="2400">
                <a:solidFill>
                  <a:schemeClr val="tx1"/>
                </a:solidFill>
                <a:latin typeface="Arial" panose="020B0604020202020204" pitchFamily="34" charset="0"/>
                <a:ea typeface="黑体" panose="02010609060101010101" pitchFamily="49" charset="-122"/>
              </a:defRPr>
            </a:lvl4pPr>
            <a:lvl5pPr marL="2057400" indent="-228600" eaLnBrk="0" hangingPunct="0">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eaLnBrk="1" hangingPunct="1"/>
            <a:r>
              <a:rPr lang="zh-CN" altLang="zh-CN" sz="3200"/>
              <a:t>价值观</a:t>
            </a:r>
            <a:endParaRPr lang="zh-CN" altLang="zh-CN" sz="3200"/>
          </a:p>
        </p:txBody>
      </p:sp>
      <p:sp>
        <p:nvSpPr>
          <p:cNvPr id="5" name="Text Box 3"/>
          <p:cNvSpPr txBox="1">
            <a:spLocks noChangeArrowheads="1"/>
          </p:cNvSpPr>
          <p:nvPr/>
        </p:nvSpPr>
        <p:spPr bwMode="auto">
          <a:xfrm>
            <a:off x="4832601" y="4237288"/>
            <a:ext cx="1223962" cy="1085850"/>
          </a:xfrm>
          <a:prstGeom prst="rect">
            <a:avLst/>
          </a:prstGeom>
          <a:noFill/>
          <a:ln w="19050">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ea typeface="黑体" panose="02010609060101010101" pitchFamily="49" charset="-122"/>
              </a:defRPr>
            </a:lvl1pPr>
            <a:lvl2pPr marL="742950" indent="-285750" eaLnBrk="0" hangingPunct="0">
              <a:defRPr sz="2400">
                <a:solidFill>
                  <a:schemeClr val="tx1"/>
                </a:solidFill>
                <a:latin typeface="Arial" panose="020B0604020202020204" pitchFamily="34" charset="0"/>
                <a:ea typeface="黑体" panose="02010609060101010101" pitchFamily="49" charset="-122"/>
              </a:defRPr>
            </a:lvl2pPr>
            <a:lvl3pPr marL="1143000" indent="-228600" eaLnBrk="0" hangingPunct="0">
              <a:defRPr sz="2400">
                <a:solidFill>
                  <a:schemeClr val="tx1"/>
                </a:solidFill>
                <a:latin typeface="Arial" panose="020B0604020202020204" pitchFamily="34" charset="0"/>
                <a:ea typeface="黑体" panose="02010609060101010101" pitchFamily="49" charset="-122"/>
              </a:defRPr>
            </a:lvl3pPr>
            <a:lvl4pPr marL="1600200" indent="-228600" eaLnBrk="0" hangingPunct="0">
              <a:defRPr sz="2400">
                <a:solidFill>
                  <a:schemeClr val="tx1"/>
                </a:solidFill>
                <a:latin typeface="Arial" panose="020B0604020202020204" pitchFamily="34" charset="0"/>
                <a:ea typeface="黑体" panose="02010609060101010101" pitchFamily="49" charset="-122"/>
              </a:defRPr>
            </a:lvl4pPr>
            <a:lvl5pPr marL="2057400" indent="-228600" eaLnBrk="0" hangingPunct="0">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eaLnBrk="1" hangingPunct="1"/>
            <a:r>
              <a:rPr lang="zh-CN" altLang="zh-CN" sz="3200"/>
              <a:t>社会意识</a:t>
            </a:r>
            <a:endParaRPr lang="zh-CN" altLang="zh-CN" sz="3200"/>
          </a:p>
        </p:txBody>
      </p:sp>
      <p:sp>
        <p:nvSpPr>
          <p:cNvPr id="6" name="Text Box 4"/>
          <p:cNvSpPr txBox="1">
            <a:spLocks noChangeArrowheads="1"/>
          </p:cNvSpPr>
          <p:nvPr/>
        </p:nvSpPr>
        <p:spPr bwMode="auto">
          <a:xfrm>
            <a:off x="4832601" y="852738"/>
            <a:ext cx="1223962" cy="1085850"/>
          </a:xfrm>
          <a:prstGeom prst="rect">
            <a:avLst/>
          </a:prstGeom>
          <a:noFill/>
          <a:ln w="19050">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ea typeface="黑体" panose="02010609060101010101" pitchFamily="49" charset="-122"/>
              </a:defRPr>
            </a:lvl1pPr>
            <a:lvl2pPr marL="742950" indent="-285750" eaLnBrk="0" hangingPunct="0">
              <a:defRPr sz="2400">
                <a:solidFill>
                  <a:schemeClr val="tx1"/>
                </a:solidFill>
                <a:latin typeface="Arial" panose="020B0604020202020204" pitchFamily="34" charset="0"/>
                <a:ea typeface="黑体" panose="02010609060101010101" pitchFamily="49" charset="-122"/>
              </a:defRPr>
            </a:lvl2pPr>
            <a:lvl3pPr marL="1143000" indent="-228600" eaLnBrk="0" hangingPunct="0">
              <a:defRPr sz="2400">
                <a:solidFill>
                  <a:schemeClr val="tx1"/>
                </a:solidFill>
                <a:latin typeface="Arial" panose="020B0604020202020204" pitchFamily="34" charset="0"/>
                <a:ea typeface="黑体" panose="02010609060101010101" pitchFamily="49" charset="-122"/>
              </a:defRPr>
            </a:lvl3pPr>
            <a:lvl4pPr marL="1600200" indent="-228600" eaLnBrk="0" hangingPunct="0">
              <a:defRPr sz="2400">
                <a:solidFill>
                  <a:schemeClr val="tx1"/>
                </a:solidFill>
                <a:latin typeface="Arial" panose="020B0604020202020204" pitchFamily="34" charset="0"/>
                <a:ea typeface="黑体" panose="02010609060101010101" pitchFamily="49" charset="-122"/>
              </a:defRPr>
            </a:lvl4pPr>
            <a:lvl5pPr marL="2057400" indent="-228600" eaLnBrk="0" hangingPunct="0">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eaLnBrk="1" hangingPunct="1"/>
            <a:r>
              <a:rPr lang="zh-CN" altLang="zh-CN" sz="3200"/>
              <a:t>社会存在</a:t>
            </a:r>
            <a:endParaRPr lang="zh-CN" altLang="zh-CN" sz="3200"/>
          </a:p>
        </p:txBody>
      </p:sp>
      <p:sp>
        <p:nvSpPr>
          <p:cNvPr id="7" name="Line 5"/>
          <p:cNvSpPr>
            <a:spLocks noChangeShapeType="1"/>
          </p:cNvSpPr>
          <p:nvPr/>
        </p:nvSpPr>
        <p:spPr bwMode="auto">
          <a:xfrm flipH="1">
            <a:off x="5192963" y="2005263"/>
            <a:ext cx="0" cy="2159000"/>
          </a:xfrm>
          <a:prstGeom prst="line">
            <a:avLst/>
          </a:prstGeom>
          <a:noFill/>
          <a:ln w="730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 name="Text Box 6"/>
          <p:cNvSpPr txBox="1">
            <a:spLocks noChangeArrowheads="1"/>
          </p:cNvSpPr>
          <p:nvPr/>
        </p:nvSpPr>
        <p:spPr bwMode="auto">
          <a:xfrm>
            <a:off x="2311651" y="1213101"/>
            <a:ext cx="1223962" cy="598487"/>
          </a:xfrm>
          <a:prstGeom prst="rect">
            <a:avLst/>
          </a:prstGeom>
          <a:solidFill>
            <a:srgbClr val="CCFFFF"/>
          </a:solidFill>
          <a:ln w="19050">
            <a:solidFill>
              <a:srgbClr val="FF0000"/>
            </a:solidFill>
            <a:miter lim="800000"/>
          </a:ln>
        </p:spPr>
        <p:txBody>
          <a:bodyPr>
            <a:spAutoFit/>
          </a:bodyPr>
          <a:lstStyle>
            <a:lvl1pPr eaLnBrk="0" hangingPunct="0">
              <a:defRPr sz="2400">
                <a:solidFill>
                  <a:schemeClr val="tx1"/>
                </a:solidFill>
                <a:latin typeface="Arial" panose="020B0604020202020204" pitchFamily="34" charset="0"/>
                <a:ea typeface="黑体" panose="02010609060101010101" pitchFamily="49" charset="-122"/>
              </a:defRPr>
            </a:lvl1pPr>
            <a:lvl2pPr marL="742950" indent="-285750" eaLnBrk="0" hangingPunct="0">
              <a:defRPr sz="2400">
                <a:solidFill>
                  <a:schemeClr val="tx1"/>
                </a:solidFill>
                <a:latin typeface="Arial" panose="020B0604020202020204" pitchFamily="34" charset="0"/>
                <a:ea typeface="黑体" panose="02010609060101010101" pitchFamily="49" charset="-122"/>
              </a:defRPr>
            </a:lvl2pPr>
            <a:lvl3pPr marL="1143000" indent="-228600" eaLnBrk="0" hangingPunct="0">
              <a:defRPr sz="2400">
                <a:solidFill>
                  <a:schemeClr val="tx1"/>
                </a:solidFill>
                <a:latin typeface="Arial" panose="020B0604020202020204" pitchFamily="34" charset="0"/>
                <a:ea typeface="黑体" panose="02010609060101010101" pitchFamily="49" charset="-122"/>
              </a:defRPr>
            </a:lvl3pPr>
            <a:lvl4pPr marL="1600200" indent="-228600" eaLnBrk="0" hangingPunct="0">
              <a:defRPr sz="2400">
                <a:solidFill>
                  <a:schemeClr val="tx1"/>
                </a:solidFill>
                <a:latin typeface="Arial" panose="020B0604020202020204" pitchFamily="34" charset="0"/>
                <a:ea typeface="黑体" panose="02010609060101010101" pitchFamily="49" charset="-122"/>
              </a:defRPr>
            </a:lvl4pPr>
            <a:lvl5pPr marL="2057400" indent="-228600" eaLnBrk="0" hangingPunct="0">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eaLnBrk="1" hangingPunct="1"/>
            <a:r>
              <a:rPr lang="zh-CN" altLang="zh-CN" sz="3200"/>
              <a:t>物质</a:t>
            </a:r>
            <a:endParaRPr lang="zh-CN" altLang="zh-CN" sz="3200"/>
          </a:p>
        </p:txBody>
      </p:sp>
      <p:sp>
        <p:nvSpPr>
          <p:cNvPr id="9" name="Text Box 7"/>
          <p:cNvSpPr txBox="1">
            <a:spLocks noChangeArrowheads="1"/>
          </p:cNvSpPr>
          <p:nvPr/>
        </p:nvSpPr>
        <p:spPr bwMode="auto">
          <a:xfrm>
            <a:off x="2311651" y="4524626"/>
            <a:ext cx="1223962" cy="598487"/>
          </a:xfrm>
          <a:prstGeom prst="rect">
            <a:avLst/>
          </a:prstGeom>
          <a:solidFill>
            <a:srgbClr val="CCFFFF"/>
          </a:solidFill>
          <a:ln w="19050">
            <a:solidFill>
              <a:srgbClr val="FF0000"/>
            </a:solidFill>
            <a:miter lim="800000"/>
          </a:ln>
        </p:spPr>
        <p:txBody>
          <a:bodyPr>
            <a:spAutoFit/>
          </a:bodyPr>
          <a:lstStyle>
            <a:lvl1pPr eaLnBrk="0" hangingPunct="0">
              <a:defRPr sz="2400">
                <a:solidFill>
                  <a:schemeClr val="tx1"/>
                </a:solidFill>
                <a:latin typeface="Arial" panose="020B0604020202020204" pitchFamily="34" charset="0"/>
                <a:ea typeface="黑体" panose="02010609060101010101" pitchFamily="49" charset="-122"/>
              </a:defRPr>
            </a:lvl1pPr>
            <a:lvl2pPr marL="742950" indent="-285750" eaLnBrk="0" hangingPunct="0">
              <a:defRPr sz="2400">
                <a:solidFill>
                  <a:schemeClr val="tx1"/>
                </a:solidFill>
                <a:latin typeface="Arial" panose="020B0604020202020204" pitchFamily="34" charset="0"/>
                <a:ea typeface="黑体" panose="02010609060101010101" pitchFamily="49" charset="-122"/>
              </a:defRPr>
            </a:lvl2pPr>
            <a:lvl3pPr marL="1143000" indent="-228600" eaLnBrk="0" hangingPunct="0">
              <a:defRPr sz="2400">
                <a:solidFill>
                  <a:schemeClr val="tx1"/>
                </a:solidFill>
                <a:latin typeface="Arial" panose="020B0604020202020204" pitchFamily="34" charset="0"/>
                <a:ea typeface="黑体" panose="02010609060101010101" pitchFamily="49" charset="-122"/>
              </a:defRPr>
            </a:lvl3pPr>
            <a:lvl4pPr marL="1600200" indent="-228600" eaLnBrk="0" hangingPunct="0">
              <a:defRPr sz="2400">
                <a:solidFill>
                  <a:schemeClr val="tx1"/>
                </a:solidFill>
                <a:latin typeface="Arial" panose="020B0604020202020204" pitchFamily="34" charset="0"/>
                <a:ea typeface="黑体" panose="02010609060101010101" pitchFamily="49" charset="-122"/>
              </a:defRPr>
            </a:lvl4pPr>
            <a:lvl5pPr marL="2057400" indent="-228600" eaLnBrk="0" hangingPunct="0">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eaLnBrk="1" hangingPunct="1"/>
            <a:r>
              <a:rPr lang="zh-CN" altLang="zh-CN" sz="3200"/>
              <a:t>意识</a:t>
            </a:r>
            <a:endParaRPr lang="zh-CN" altLang="zh-CN" sz="3200"/>
          </a:p>
        </p:txBody>
      </p:sp>
      <p:sp>
        <p:nvSpPr>
          <p:cNvPr id="10" name="Line 8"/>
          <p:cNvSpPr>
            <a:spLocks noChangeShapeType="1"/>
          </p:cNvSpPr>
          <p:nvPr/>
        </p:nvSpPr>
        <p:spPr bwMode="auto">
          <a:xfrm flipH="1">
            <a:off x="2672013" y="1860801"/>
            <a:ext cx="0" cy="2592387"/>
          </a:xfrm>
          <a:prstGeom prst="line">
            <a:avLst/>
          </a:prstGeom>
          <a:noFill/>
          <a:ln w="730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 name="Line 9"/>
          <p:cNvSpPr>
            <a:spLocks noChangeShapeType="1"/>
          </p:cNvSpPr>
          <p:nvPr/>
        </p:nvSpPr>
        <p:spPr bwMode="auto">
          <a:xfrm flipH="1" flipV="1">
            <a:off x="3103813" y="1860801"/>
            <a:ext cx="0" cy="2520950"/>
          </a:xfrm>
          <a:prstGeom prst="line">
            <a:avLst/>
          </a:prstGeom>
          <a:noFill/>
          <a:ln w="730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2" name="Line 10"/>
          <p:cNvSpPr>
            <a:spLocks noChangeShapeType="1"/>
          </p:cNvSpPr>
          <p:nvPr/>
        </p:nvSpPr>
        <p:spPr bwMode="auto">
          <a:xfrm flipH="1" flipV="1">
            <a:off x="5696201" y="2005263"/>
            <a:ext cx="0" cy="2087563"/>
          </a:xfrm>
          <a:prstGeom prst="line">
            <a:avLst/>
          </a:prstGeom>
          <a:noFill/>
          <a:ln w="730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3" name="Line 11"/>
          <p:cNvSpPr>
            <a:spLocks noChangeShapeType="1"/>
          </p:cNvSpPr>
          <p:nvPr/>
        </p:nvSpPr>
        <p:spPr bwMode="auto">
          <a:xfrm>
            <a:off x="3535613" y="3588001"/>
            <a:ext cx="1368425" cy="0"/>
          </a:xfrm>
          <a:prstGeom prst="line">
            <a:avLst/>
          </a:prstGeom>
          <a:noFill/>
          <a:ln w="730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4" name="Line 12"/>
          <p:cNvSpPr>
            <a:spLocks noChangeShapeType="1"/>
          </p:cNvSpPr>
          <p:nvPr/>
        </p:nvSpPr>
        <p:spPr bwMode="auto">
          <a:xfrm>
            <a:off x="6128001" y="4813551"/>
            <a:ext cx="576262" cy="0"/>
          </a:xfrm>
          <a:prstGeom prst="line">
            <a:avLst/>
          </a:prstGeom>
          <a:noFill/>
          <a:ln w="730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5" name="Text Box 13"/>
          <p:cNvSpPr txBox="1">
            <a:spLocks noChangeArrowheads="1"/>
          </p:cNvSpPr>
          <p:nvPr/>
        </p:nvSpPr>
        <p:spPr bwMode="auto">
          <a:xfrm>
            <a:off x="2095751" y="2437063"/>
            <a:ext cx="45243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黑体" panose="02010609060101010101" pitchFamily="49" charset="-122"/>
              </a:defRPr>
            </a:lvl1pPr>
            <a:lvl2pPr marL="742950" indent="-285750" eaLnBrk="0" hangingPunct="0">
              <a:defRPr sz="2400">
                <a:solidFill>
                  <a:schemeClr val="tx1"/>
                </a:solidFill>
                <a:latin typeface="Arial" panose="020B0604020202020204" pitchFamily="34" charset="0"/>
                <a:ea typeface="黑体" panose="02010609060101010101" pitchFamily="49" charset="-122"/>
              </a:defRPr>
            </a:lvl2pPr>
            <a:lvl3pPr marL="1143000" indent="-228600" eaLnBrk="0" hangingPunct="0">
              <a:defRPr sz="2400">
                <a:solidFill>
                  <a:schemeClr val="tx1"/>
                </a:solidFill>
                <a:latin typeface="Arial" panose="020B0604020202020204" pitchFamily="34" charset="0"/>
                <a:ea typeface="黑体" panose="02010609060101010101" pitchFamily="49" charset="-122"/>
              </a:defRPr>
            </a:lvl3pPr>
            <a:lvl4pPr marL="1600200" indent="-228600" eaLnBrk="0" hangingPunct="0">
              <a:defRPr sz="2400">
                <a:solidFill>
                  <a:schemeClr val="tx1"/>
                </a:solidFill>
                <a:latin typeface="Arial" panose="020B0604020202020204" pitchFamily="34" charset="0"/>
                <a:ea typeface="黑体" panose="02010609060101010101" pitchFamily="49" charset="-122"/>
              </a:defRPr>
            </a:lvl4pPr>
            <a:lvl5pPr marL="2057400" indent="-228600" eaLnBrk="0" hangingPunct="0">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eaLnBrk="1" hangingPunct="1"/>
            <a:r>
              <a:rPr lang="zh-CN" altLang="zh-CN" sz="2800"/>
              <a:t>决定</a:t>
            </a:r>
            <a:endParaRPr lang="zh-CN" altLang="zh-CN" sz="2800"/>
          </a:p>
        </p:txBody>
      </p:sp>
      <p:sp>
        <p:nvSpPr>
          <p:cNvPr id="16" name="Text Box 14"/>
          <p:cNvSpPr txBox="1">
            <a:spLocks noChangeArrowheads="1"/>
          </p:cNvSpPr>
          <p:nvPr/>
        </p:nvSpPr>
        <p:spPr bwMode="auto">
          <a:xfrm>
            <a:off x="4688138" y="2292601"/>
            <a:ext cx="4524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黑体" panose="02010609060101010101" pitchFamily="49" charset="-122"/>
              </a:defRPr>
            </a:lvl1pPr>
            <a:lvl2pPr marL="742950" indent="-285750" eaLnBrk="0" hangingPunct="0">
              <a:defRPr sz="2400">
                <a:solidFill>
                  <a:schemeClr val="tx1"/>
                </a:solidFill>
                <a:latin typeface="Arial" panose="020B0604020202020204" pitchFamily="34" charset="0"/>
                <a:ea typeface="黑体" panose="02010609060101010101" pitchFamily="49" charset="-122"/>
              </a:defRPr>
            </a:lvl2pPr>
            <a:lvl3pPr marL="1143000" indent="-228600" eaLnBrk="0" hangingPunct="0">
              <a:defRPr sz="2400">
                <a:solidFill>
                  <a:schemeClr val="tx1"/>
                </a:solidFill>
                <a:latin typeface="Arial" panose="020B0604020202020204" pitchFamily="34" charset="0"/>
                <a:ea typeface="黑体" panose="02010609060101010101" pitchFamily="49" charset="-122"/>
              </a:defRPr>
            </a:lvl3pPr>
            <a:lvl4pPr marL="1600200" indent="-228600" eaLnBrk="0" hangingPunct="0">
              <a:defRPr sz="2400">
                <a:solidFill>
                  <a:schemeClr val="tx1"/>
                </a:solidFill>
                <a:latin typeface="Arial" panose="020B0604020202020204" pitchFamily="34" charset="0"/>
                <a:ea typeface="黑体" panose="02010609060101010101" pitchFamily="49" charset="-122"/>
              </a:defRPr>
            </a:lvl4pPr>
            <a:lvl5pPr marL="2057400" indent="-228600" eaLnBrk="0" hangingPunct="0">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eaLnBrk="1" hangingPunct="1"/>
            <a:r>
              <a:rPr lang="zh-CN" altLang="zh-CN" sz="2800"/>
              <a:t>决定</a:t>
            </a:r>
            <a:endParaRPr lang="zh-CN" altLang="zh-CN" sz="2800"/>
          </a:p>
        </p:txBody>
      </p:sp>
      <p:sp>
        <p:nvSpPr>
          <p:cNvPr id="17" name="Text Box 15"/>
          <p:cNvSpPr txBox="1">
            <a:spLocks noChangeArrowheads="1"/>
          </p:cNvSpPr>
          <p:nvPr/>
        </p:nvSpPr>
        <p:spPr bwMode="auto">
          <a:xfrm>
            <a:off x="3032376" y="2437063"/>
            <a:ext cx="57626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黑体" panose="02010609060101010101" pitchFamily="49" charset="-122"/>
              </a:defRPr>
            </a:lvl1pPr>
            <a:lvl2pPr marL="742950" indent="-285750" eaLnBrk="0" hangingPunct="0">
              <a:defRPr sz="2400">
                <a:solidFill>
                  <a:schemeClr val="tx1"/>
                </a:solidFill>
                <a:latin typeface="Arial" panose="020B0604020202020204" pitchFamily="34" charset="0"/>
                <a:ea typeface="黑体" panose="02010609060101010101" pitchFamily="49" charset="-122"/>
              </a:defRPr>
            </a:lvl2pPr>
            <a:lvl3pPr marL="1143000" indent="-228600" eaLnBrk="0" hangingPunct="0">
              <a:defRPr sz="2400">
                <a:solidFill>
                  <a:schemeClr val="tx1"/>
                </a:solidFill>
                <a:latin typeface="Arial" panose="020B0604020202020204" pitchFamily="34" charset="0"/>
                <a:ea typeface="黑体" panose="02010609060101010101" pitchFamily="49" charset="-122"/>
              </a:defRPr>
            </a:lvl3pPr>
            <a:lvl4pPr marL="1600200" indent="-228600" eaLnBrk="0" hangingPunct="0">
              <a:defRPr sz="2400">
                <a:solidFill>
                  <a:schemeClr val="tx1"/>
                </a:solidFill>
                <a:latin typeface="Arial" panose="020B0604020202020204" pitchFamily="34" charset="0"/>
                <a:ea typeface="黑体" panose="02010609060101010101" pitchFamily="49" charset="-122"/>
              </a:defRPr>
            </a:lvl4pPr>
            <a:lvl5pPr marL="2057400" indent="-228600" eaLnBrk="0" hangingPunct="0">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eaLnBrk="1" hangingPunct="1"/>
            <a:r>
              <a:rPr lang="zh-CN" altLang="zh-CN" sz="2800"/>
              <a:t>能动作用</a:t>
            </a:r>
            <a:endParaRPr lang="zh-CN" altLang="zh-CN" sz="2800"/>
          </a:p>
        </p:txBody>
      </p:sp>
      <p:sp>
        <p:nvSpPr>
          <p:cNvPr id="18" name="Text Box 16"/>
          <p:cNvSpPr txBox="1">
            <a:spLocks noChangeArrowheads="1"/>
          </p:cNvSpPr>
          <p:nvPr/>
        </p:nvSpPr>
        <p:spPr bwMode="auto">
          <a:xfrm>
            <a:off x="5624763" y="2364038"/>
            <a:ext cx="576263"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黑体" panose="02010609060101010101" pitchFamily="49" charset="-122"/>
              </a:defRPr>
            </a:lvl1pPr>
            <a:lvl2pPr marL="742950" indent="-285750" eaLnBrk="0" hangingPunct="0">
              <a:defRPr sz="2400">
                <a:solidFill>
                  <a:schemeClr val="tx1"/>
                </a:solidFill>
                <a:latin typeface="Arial" panose="020B0604020202020204" pitchFamily="34" charset="0"/>
                <a:ea typeface="黑体" panose="02010609060101010101" pitchFamily="49" charset="-122"/>
              </a:defRPr>
            </a:lvl2pPr>
            <a:lvl3pPr marL="1143000" indent="-228600" eaLnBrk="0" hangingPunct="0">
              <a:defRPr sz="2400">
                <a:solidFill>
                  <a:schemeClr val="tx1"/>
                </a:solidFill>
                <a:latin typeface="Arial" panose="020B0604020202020204" pitchFamily="34" charset="0"/>
                <a:ea typeface="黑体" panose="02010609060101010101" pitchFamily="49" charset="-122"/>
              </a:defRPr>
            </a:lvl3pPr>
            <a:lvl4pPr marL="1600200" indent="-228600" eaLnBrk="0" hangingPunct="0">
              <a:defRPr sz="2400">
                <a:solidFill>
                  <a:schemeClr val="tx1"/>
                </a:solidFill>
                <a:latin typeface="Arial" panose="020B0604020202020204" pitchFamily="34" charset="0"/>
                <a:ea typeface="黑体" panose="02010609060101010101" pitchFamily="49" charset="-122"/>
              </a:defRPr>
            </a:lvl4pPr>
            <a:lvl5pPr marL="2057400" indent="-228600" eaLnBrk="0" hangingPunct="0">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eaLnBrk="1" hangingPunct="1"/>
            <a:r>
              <a:rPr lang="zh-CN" altLang="zh-CN" sz="2800"/>
              <a:t>反作用</a:t>
            </a:r>
            <a:endParaRPr lang="zh-CN" altLang="zh-CN" sz="2800"/>
          </a:p>
        </p:txBody>
      </p:sp>
      <p:sp>
        <p:nvSpPr>
          <p:cNvPr id="19" name="Text Box 17"/>
          <p:cNvSpPr txBox="1">
            <a:spLocks noChangeArrowheads="1"/>
          </p:cNvSpPr>
          <p:nvPr/>
        </p:nvSpPr>
        <p:spPr bwMode="auto">
          <a:xfrm>
            <a:off x="3608638" y="2508501"/>
            <a:ext cx="10810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黑体" panose="02010609060101010101" pitchFamily="49" charset="-122"/>
              </a:defRPr>
            </a:lvl1pPr>
            <a:lvl2pPr marL="742950" indent="-285750" eaLnBrk="0" hangingPunct="0">
              <a:defRPr sz="2400">
                <a:solidFill>
                  <a:schemeClr val="tx1"/>
                </a:solidFill>
                <a:latin typeface="Arial" panose="020B0604020202020204" pitchFamily="34" charset="0"/>
                <a:ea typeface="黑体" panose="02010609060101010101" pitchFamily="49" charset="-122"/>
              </a:defRPr>
            </a:lvl2pPr>
            <a:lvl3pPr marL="1143000" indent="-228600" eaLnBrk="0" hangingPunct="0">
              <a:defRPr sz="2400">
                <a:solidFill>
                  <a:schemeClr val="tx1"/>
                </a:solidFill>
                <a:latin typeface="Arial" panose="020B0604020202020204" pitchFamily="34" charset="0"/>
                <a:ea typeface="黑体" panose="02010609060101010101" pitchFamily="49" charset="-122"/>
              </a:defRPr>
            </a:lvl3pPr>
            <a:lvl4pPr marL="1600200" indent="-228600" eaLnBrk="0" hangingPunct="0">
              <a:defRPr sz="2400">
                <a:solidFill>
                  <a:schemeClr val="tx1"/>
                </a:solidFill>
                <a:latin typeface="Arial" panose="020B0604020202020204" pitchFamily="34" charset="0"/>
                <a:ea typeface="黑体" panose="02010609060101010101" pitchFamily="49" charset="-122"/>
              </a:defRPr>
            </a:lvl4pPr>
            <a:lvl5pPr marL="2057400" indent="-228600" eaLnBrk="0" hangingPunct="0">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eaLnBrk="1" hangingPunct="1"/>
            <a:r>
              <a:rPr lang="zh-CN" altLang="zh-CN" sz="2800"/>
              <a:t>社会领域</a:t>
            </a:r>
            <a:endParaRPr lang="zh-CN" altLang="zh-CN" sz="2800"/>
          </a:p>
        </p:txBody>
      </p:sp>
      <p:sp>
        <p:nvSpPr>
          <p:cNvPr id="20" name="Line 18"/>
          <p:cNvSpPr>
            <a:spLocks noChangeShapeType="1"/>
          </p:cNvSpPr>
          <p:nvPr/>
        </p:nvSpPr>
        <p:spPr bwMode="auto">
          <a:xfrm>
            <a:off x="6056563" y="1571876"/>
            <a:ext cx="1439863" cy="3095625"/>
          </a:xfrm>
          <a:prstGeom prst="line">
            <a:avLst/>
          </a:prstGeom>
          <a:noFill/>
          <a:ln w="730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1" name="Line 19"/>
          <p:cNvSpPr>
            <a:spLocks noChangeShapeType="1"/>
          </p:cNvSpPr>
          <p:nvPr/>
        </p:nvSpPr>
        <p:spPr bwMode="auto">
          <a:xfrm>
            <a:off x="8072688" y="4813551"/>
            <a:ext cx="720725" cy="0"/>
          </a:xfrm>
          <a:prstGeom prst="line">
            <a:avLst/>
          </a:prstGeom>
          <a:noFill/>
          <a:ln w="730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2" name="Text Box 20"/>
          <p:cNvSpPr txBox="1">
            <a:spLocks noChangeArrowheads="1"/>
          </p:cNvSpPr>
          <p:nvPr/>
        </p:nvSpPr>
        <p:spPr bwMode="auto">
          <a:xfrm>
            <a:off x="8864851" y="3300663"/>
            <a:ext cx="1223962" cy="2308225"/>
          </a:xfrm>
          <a:prstGeom prst="rect">
            <a:avLst/>
          </a:prstGeom>
          <a:solidFill>
            <a:srgbClr val="CCFFFF"/>
          </a:solidFill>
          <a:ln w="19050">
            <a:solidFill>
              <a:srgbClr val="FF0000"/>
            </a:solidFill>
            <a:miter lim="800000"/>
          </a:ln>
        </p:spPr>
        <p:txBody>
          <a:bodyPr>
            <a:spAutoFit/>
          </a:bodyPr>
          <a:lstStyle>
            <a:lvl1pPr eaLnBrk="0" hangingPunct="0">
              <a:defRPr sz="2400">
                <a:solidFill>
                  <a:schemeClr val="tx1"/>
                </a:solidFill>
                <a:latin typeface="Arial" panose="020B0604020202020204" pitchFamily="34" charset="0"/>
                <a:ea typeface="黑体" panose="02010609060101010101" pitchFamily="49" charset="-122"/>
              </a:defRPr>
            </a:lvl1pPr>
            <a:lvl2pPr marL="742950" indent="-285750" eaLnBrk="0" hangingPunct="0">
              <a:defRPr sz="2400">
                <a:solidFill>
                  <a:schemeClr val="tx1"/>
                </a:solidFill>
                <a:latin typeface="Arial" panose="020B0604020202020204" pitchFamily="34" charset="0"/>
                <a:ea typeface="黑体" panose="02010609060101010101" pitchFamily="49" charset="-122"/>
              </a:defRPr>
            </a:lvl2pPr>
            <a:lvl3pPr marL="1143000" indent="-228600" eaLnBrk="0" hangingPunct="0">
              <a:defRPr sz="2400">
                <a:solidFill>
                  <a:schemeClr val="tx1"/>
                </a:solidFill>
                <a:latin typeface="Arial" panose="020B0604020202020204" pitchFamily="34" charset="0"/>
                <a:ea typeface="黑体" panose="02010609060101010101" pitchFamily="49" charset="-122"/>
              </a:defRPr>
            </a:lvl3pPr>
            <a:lvl4pPr marL="1600200" indent="-228600" eaLnBrk="0" hangingPunct="0">
              <a:defRPr sz="2400">
                <a:solidFill>
                  <a:schemeClr val="tx1"/>
                </a:solidFill>
                <a:latin typeface="Arial" panose="020B0604020202020204" pitchFamily="34" charset="0"/>
                <a:ea typeface="黑体" panose="02010609060101010101" pitchFamily="49" charset="-122"/>
              </a:defRPr>
            </a:lvl4pPr>
            <a:lvl5pPr marL="2057400" indent="-228600" eaLnBrk="0" hangingPunct="0">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eaLnBrk="1" hangingPunct="1"/>
            <a:r>
              <a:rPr lang="zh-CN" altLang="zh-CN" sz="3600"/>
              <a:t>驱动</a:t>
            </a:r>
            <a:endParaRPr lang="zh-CN" altLang="zh-CN" sz="3600"/>
          </a:p>
          <a:p>
            <a:pPr eaLnBrk="1" hangingPunct="1"/>
            <a:r>
              <a:rPr lang="zh-CN" altLang="zh-CN" sz="3600"/>
              <a:t>制约</a:t>
            </a:r>
            <a:endParaRPr lang="zh-CN" altLang="zh-CN" sz="3600"/>
          </a:p>
          <a:p>
            <a:pPr eaLnBrk="1" hangingPunct="1"/>
            <a:r>
              <a:rPr lang="zh-CN" altLang="zh-CN" sz="3600"/>
              <a:t>导向作用</a:t>
            </a:r>
            <a:endParaRPr lang="zh-CN" altLang="zh-CN" sz="3600"/>
          </a:p>
        </p:txBody>
      </p:sp>
      <p:sp>
        <p:nvSpPr>
          <p:cNvPr id="23" name="Text Box 21"/>
          <p:cNvSpPr txBox="1">
            <a:spLocks noChangeArrowheads="1"/>
          </p:cNvSpPr>
          <p:nvPr/>
        </p:nvSpPr>
        <p:spPr bwMode="auto">
          <a:xfrm>
            <a:off x="8001251" y="4092826"/>
            <a:ext cx="9350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黑体" panose="02010609060101010101" pitchFamily="49" charset="-122"/>
              </a:defRPr>
            </a:lvl1pPr>
            <a:lvl2pPr marL="742950" indent="-285750" eaLnBrk="0" hangingPunct="0">
              <a:defRPr sz="2400">
                <a:solidFill>
                  <a:schemeClr val="tx1"/>
                </a:solidFill>
                <a:latin typeface="Arial" panose="020B0604020202020204" pitchFamily="34" charset="0"/>
                <a:ea typeface="黑体" panose="02010609060101010101" pitchFamily="49" charset="-122"/>
              </a:defRPr>
            </a:lvl2pPr>
            <a:lvl3pPr marL="1143000" indent="-228600" eaLnBrk="0" hangingPunct="0">
              <a:defRPr sz="2400">
                <a:solidFill>
                  <a:schemeClr val="tx1"/>
                </a:solidFill>
                <a:latin typeface="Arial" panose="020B0604020202020204" pitchFamily="34" charset="0"/>
                <a:ea typeface="黑体" panose="02010609060101010101" pitchFamily="49" charset="-122"/>
              </a:defRPr>
            </a:lvl3pPr>
            <a:lvl4pPr marL="1600200" indent="-228600" eaLnBrk="0" hangingPunct="0">
              <a:defRPr sz="2400">
                <a:solidFill>
                  <a:schemeClr val="tx1"/>
                </a:solidFill>
                <a:latin typeface="Arial" panose="020B0604020202020204" pitchFamily="34" charset="0"/>
                <a:ea typeface="黑体" panose="02010609060101010101" pitchFamily="49" charset="-122"/>
              </a:defRPr>
            </a:lvl4pPr>
            <a:lvl5pPr marL="2057400" indent="-228600" eaLnBrk="0" hangingPunct="0">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eaLnBrk="1" hangingPunct="1"/>
            <a:r>
              <a:rPr lang="zh-CN" altLang="zh-CN" sz="2800"/>
              <a:t>行为</a:t>
            </a:r>
            <a:endParaRPr lang="zh-CN" altLang="zh-CN" sz="2800"/>
          </a:p>
        </p:txBody>
      </p:sp>
      <p:sp>
        <p:nvSpPr>
          <p:cNvPr id="24" name="Line 22"/>
          <p:cNvSpPr>
            <a:spLocks noChangeShapeType="1"/>
          </p:cNvSpPr>
          <p:nvPr/>
        </p:nvSpPr>
        <p:spPr bwMode="auto">
          <a:xfrm flipH="1" flipV="1">
            <a:off x="6128001" y="1213101"/>
            <a:ext cx="1584325" cy="3382962"/>
          </a:xfrm>
          <a:prstGeom prst="line">
            <a:avLst/>
          </a:prstGeom>
          <a:noFill/>
          <a:ln w="730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5" name="Text Box 23"/>
          <p:cNvSpPr txBox="1">
            <a:spLocks noChangeArrowheads="1"/>
          </p:cNvSpPr>
          <p:nvPr/>
        </p:nvSpPr>
        <p:spPr bwMode="auto">
          <a:xfrm rot="20115386">
            <a:off x="6416926" y="3013326"/>
            <a:ext cx="45243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黑体" panose="02010609060101010101" pitchFamily="49" charset="-122"/>
              </a:defRPr>
            </a:lvl1pPr>
            <a:lvl2pPr marL="742950" indent="-285750" eaLnBrk="0" hangingPunct="0">
              <a:defRPr sz="2400">
                <a:solidFill>
                  <a:schemeClr val="tx1"/>
                </a:solidFill>
                <a:latin typeface="Arial" panose="020B0604020202020204" pitchFamily="34" charset="0"/>
                <a:ea typeface="黑体" panose="02010609060101010101" pitchFamily="49" charset="-122"/>
              </a:defRPr>
            </a:lvl2pPr>
            <a:lvl3pPr marL="1143000" indent="-228600" eaLnBrk="0" hangingPunct="0">
              <a:defRPr sz="2400">
                <a:solidFill>
                  <a:schemeClr val="tx1"/>
                </a:solidFill>
                <a:latin typeface="Arial" panose="020B0604020202020204" pitchFamily="34" charset="0"/>
                <a:ea typeface="黑体" panose="02010609060101010101" pitchFamily="49" charset="-122"/>
              </a:defRPr>
            </a:lvl3pPr>
            <a:lvl4pPr marL="1600200" indent="-228600" eaLnBrk="0" hangingPunct="0">
              <a:defRPr sz="2400">
                <a:solidFill>
                  <a:schemeClr val="tx1"/>
                </a:solidFill>
                <a:latin typeface="Arial" panose="020B0604020202020204" pitchFamily="34" charset="0"/>
                <a:ea typeface="黑体" panose="02010609060101010101" pitchFamily="49" charset="-122"/>
              </a:defRPr>
            </a:lvl4pPr>
            <a:lvl5pPr marL="2057400" indent="-228600" eaLnBrk="0" hangingPunct="0">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eaLnBrk="1" hangingPunct="1"/>
            <a:r>
              <a:rPr lang="zh-CN" altLang="zh-CN" sz="2800"/>
              <a:t>决定</a:t>
            </a:r>
            <a:endParaRPr lang="zh-CN" altLang="zh-CN" sz="2800"/>
          </a:p>
        </p:txBody>
      </p:sp>
      <p:sp>
        <p:nvSpPr>
          <p:cNvPr id="26" name="Text Box 24"/>
          <p:cNvSpPr txBox="1">
            <a:spLocks noChangeArrowheads="1"/>
          </p:cNvSpPr>
          <p:nvPr/>
        </p:nvSpPr>
        <p:spPr bwMode="auto">
          <a:xfrm rot="20205612">
            <a:off x="6704263" y="1932238"/>
            <a:ext cx="576263"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黑体" panose="02010609060101010101" pitchFamily="49" charset="-122"/>
              </a:defRPr>
            </a:lvl1pPr>
            <a:lvl2pPr marL="742950" indent="-285750" eaLnBrk="0" hangingPunct="0">
              <a:defRPr sz="2400">
                <a:solidFill>
                  <a:schemeClr val="tx1"/>
                </a:solidFill>
                <a:latin typeface="Arial" panose="020B0604020202020204" pitchFamily="34" charset="0"/>
                <a:ea typeface="黑体" panose="02010609060101010101" pitchFamily="49" charset="-122"/>
              </a:defRPr>
            </a:lvl2pPr>
            <a:lvl3pPr marL="1143000" indent="-228600" eaLnBrk="0" hangingPunct="0">
              <a:defRPr sz="2400">
                <a:solidFill>
                  <a:schemeClr val="tx1"/>
                </a:solidFill>
                <a:latin typeface="Arial" panose="020B0604020202020204" pitchFamily="34" charset="0"/>
                <a:ea typeface="黑体" panose="02010609060101010101" pitchFamily="49" charset="-122"/>
              </a:defRPr>
            </a:lvl3pPr>
            <a:lvl4pPr marL="1600200" indent="-228600" eaLnBrk="0" hangingPunct="0">
              <a:defRPr sz="2400">
                <a:solidFill>
                  <a:schemeClr val="tx1"/>
                </a:solidFill>
                <a:latin typeface="Arial" panose="020B0604020202020204" pitchFamily="34" charset="0"/>
                <a:ea typeface="黑体" panose="02010609060101010101" pitchFamily="49" charset="-122"/>
              </a:defRPr>
            </a:lvl4pPr>
            <a:lvl5pPr marL="2057400" indent="-228600" eaLnBrk="0" hangingPunct="0">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eaLnBrk="1" hangingPunct="1"/>
            <a:r>
              <a:rPr lang="zh-CN" altLang="zh-CN" sz="2800"/>
              <a:t>反作用</a:t>
            </a:r>
            <a:endParaRPr lang="zh-CN" altLang="zh-CN" sz="2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1" nodeType="clickEffec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4" nodeType="clickEffec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6" nodeType="clickEffect">
                                  <p:childTnLst>
                                    <p:set>
                                      <p:cBhvr>
                                        <p:cTn id="36" dur="1" fill="hold">
                                          <p:stCondLst>
                                            <p:cond delay="0"/>
                                          </p:stCondLst>
                                        </p:cTn>
                                        <p:tgtEl>
                                          <p:spTgt spid="18"/>
                                        </p:tgtEl>
                                        <p:attrNameLst>
                                          <p:attrName>style.visibility</p:attrName>
                                        </p:attrNameLst>
                                      </p:cBhvr>
                                      <p:to>
                                        <p:strVal val="visible"/>
                                      </p:to>
                                    </p:set>
                                    <p:animEffect transition="in" filter="blinds(horizont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2" nodeType="clickEffect">
                                  <p:childTnLst>
                                    <p:set>
                                      <p:cBhvr>
                                        <p:cTn id="41" dur="1" fill="hold">
                                          <p:stCondLst>
                                            <p:cond delay="0"/>
                                          </p:stCondLst>
                                        </p:cTn>
                                        <p:tgtEl>
                                          <p:spTgt spid="8"/>
                                        </p:tgtEl>
                                        <p:attrNameLst>
                                          <p:attrName>style.visibility</p:attrName>
                                        </p:attrNameLst>
                                      </p:cBhvr>
                                      <p:to>
                                        <p:strVal val="visible"/>
                                      </p:to>
                                    </p:set>
                                    <p:animEffect transition="in" filter="blinds(horizont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3" nodeType="clickEffect">
                                  <p:childTnLst>
                                    <p:set>
                                      <p:cBhvr>
                                        <p:cTn id="46" dur="1" fill="hold">
                                          <p:stCondLst>
                                            <p:cond delay="0"/>
                                          </p:stCondLst>
                                        </p:cTn>
                                        <p:tgtEl>
                                          <p:spTgt spid="9"/>
                                        </p:tgtEl>
                                        <p:attrNameLst>
                                          <p:attrName>style.visibility</p:attrName>
                                        </p:attrNameLst>
                                      </p:cBhvr>
                                      <p:to>
                                        <p:strVal val="visible"/>
                                      </p:to>
                                    </p:set>
                                    <p:animEffect transition="in" filter="blinds(horizont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7" nodeType="clickEffect">
                                  <p:childTnLst>
                                    <p:set>
                                      <p:cBhvr>
                                        <p:cTn id="51" dur="1" fill="hold">
                                          <p:stCondLst>
                                            <p:cond delay="0"/>
                                          </p:stCondLst>
                                        </p:cTn>
                                        <p:tgtEl>
                                          <p:spTgt spid="19"/>
                                        </p:tgtEl>
                                        <p:attrNameLst>
                                          <p:attrName>style.visibility</p:attrName>
                                        </p:attrNameLst>
                                      </p:cBhvr>
                                      <p:to>
                                        <p:strVal val="visible"/>
                                      </p:to>
                                    </p:set>
                                    <p:animEffect transition="in" filter="blinds(horizontal)">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childTnLst>
                                    <p:set>
                                      <p:cBhvr>
                                        <p:cTn id="56" dur="1" fill="hold">
                                          <p:stCondLst>
                                            <p:cond delay="0"/>
                                          </p:stCondLst>
                                        </p:cTn>
                                        <p:tgtEl>
                                          <p:spTgt spid="10"/>
                                        </p:tgtEl>
                                        <p:attrNameLst>
                                          <p:attrName>style.visibility</p:attrName>
                                        </p:attrNameLst>
                                      </p:cBhvr>
                                      <p:to>
                                        <p:strVal val="visible"/>
                                      </p:to>
                                    </p:set>
                                    <p:animEffect transition="in" filter="blinds(horizontal)">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childTnLst>
                                    <p:set>
                                      <p:cBhvr>
                                        <p:cTn id="61" dur="1" fill="hold">
                                          <p:stCondLst>
                                            <p:cond delay="0"/>
                                          </p:stCondLst>
                                        </p:cTn>
                                        <p:tgtEl>
                                          <p:spTgt spid="15">
                                            <p:txEl>
                                              <p:pRg st="0" end="0"/>
                                            </p:txEl>
                                          </p:spTgt>
                                        </p:tgtEl>
                                        <p:attrNameLst>
                                          <p:attrName>style.visibility</p:attrName>
                                        </p:attrNameLst>
                                      </p:cBhvr>
                                      <p:to>
                                        <p:strVal val="visible"/>
                                      </p:to>
                                    </p:set>
                                    <p:animEffect transition="in" filter="blinds(horizontal)">
                                      <p:cBhvr>
                                        <p:cTn id="62" dur="500"/>
                                        <p:tgtEl>
                                          <p:spTgt spid="15">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childTnLst>
                                    <p:set>
                                      <p:cBhvr>
                                        <p:cTn id="66" dur="1" fill="hold">
                                          <p:stCondLst>
                                            <p:cond delay="0"/>
                                          </p:stCondLst>
                                        </p:cTn>
                                        <p:tgtEl>
                                          <p:spTgt spid="11"/>
                                        </p:tgtEl>
                                        <p:attrNameLst>
                                          <p:attrName>style.visibility</p:attrName>
                                        </p:attrNameLst>
                                      </p:cBhvr>
                                      <p:to>
                                        <p:strVal val="visible"/>
                                      </p:to>
                                    </p:set>
                                    <p:animEffect transition="in" filter="blinds(horizontal)">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5" nodeType="clickEffect">
                                  <p:childTnLst>
                                    <p:set>
                                      <p:cBhvr>
                                        <p:cTn id="71" dur="1" fill="hold">
                                          <p:stCondLst>
                                            <p:cond delay="0"/>
                                          </p:stCondLst>
                                        </p:cTn>
                                        <p:tgtEl>
                                          <p:spTgt spid="17"/>
                                        </p:tgtEl>
                                        <p:attrNameLst>
                                          <p:attrName>style.visibility</p:attrName>
                                        </p:attrNameLst>
                                      </p:cBhvr>
                                      <p:to>
                                        <p:strVal val="visible"/>
                                      </p:to>
                                    </p:set>
                                    <p:animEffect transition="in" filter="blinds(horizontal)">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childTnLst>
                                    <p:set>
                                      <p:cBhvr>
                                        <p:cTn id="76" dur="1" fill="hold">
                                          <p:stCondLst>
                                            <p:cond delay="0"/>
                                          </p:stCondLst>
                                        </p:cTn>
                                        <p:tgtEl>
                                          <p:spTgt spid="13"/>
                                        </p:tgtEl>
                                        <p:attrNameLst>
                                          <p:attrName>style.visibility</p:attrName>
                                        </p:attrNameLst>
                                      </p:cBhvr>
                                      <p:to>
                                        <p:strVal val="visible"/>
                                      </p:to>
                                    </p:set>
                                    <p:animEffect transition="in" filter="blinds(horizontal)">
                                      <p:cBhvr>
                                        <p:cTn id="77" dur="500"/>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childTnLst>
                                    <p:set>
                                      <p:cBhvr>
                                        <p:cTn id="81" dur="1" fill="hold">
                                          <p:stCondLst>
                                            <p:cond delay="0"/>
                                          </p:stCondLst>
                                        </p:cTn>
                                        <p:tgtEl>
                                          <p:spTgt spid="20"/>
                                        </p:tgtEl>
                                        <p:attrNameLst>
                                          <p:attrName>style.visibility</p:attrName>
                                        </p:attrNameLst>
                                      </p:cBhvr>
                                      <p:to>
                                        <p:strVal val="visible"/>
                                      </p:to>
                                    </p:set>
                                    <p:animEffect transition="in" filter="blinds(horizontal)">
                                      <p:cBhvr>
                                        <p:cTn id="82" dur="5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childTnLst>
                                    <p:set>
                                      <p:cBhvr>
                                        <p:cTn id="86" dur="1" fill="hold">
                                          <p:stCondLst>
                                            <p:cond delay="0"/>
                                          </p:stCondLst>
                                        </p:cTn>
                                        <p:tgtEl>
                                          <p:spTgt spid="24"/>
                                        </p:tgtEl>
                                        <p:attrNameLst>
                                          <p:attrName>style.visibility</p:attrName>
                                        </p:attrNameLst>
                                      </p:cBhvr>
                                      <p:to>
                                        <p:strVal val="visible"/>
                                      </p:to>
                                    </p:set>
                                    <p:animEffect transition="in" filter="blinds(horizontal)">
                                      <p:cBhvr>
                                        <p:cTn id="87" dur="500"/>
                                        <p:tgtEl>
                                          <p:spTgt spid="24"/>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10" nodeType="clickEffect">
                                  <p:childTnLst>
                                    <p:set>
                                      <p:cBhvr>
                                        <p:cTn id="91" dur="1" fill="hold">
                                          <p:stCondLst>
                                            <p:cond delay="0"/>
                                          </p:stCondLst>
                                        </p:cTn>
                                        <p:tgtEl>
                                          <p:spTgt spid="25"/>
                                        </p:tgtEl>
                                        <p:attrNameLst>
                                          <p:attrName>style.visibility</p:attrName>
                                        </p:attrNameLst>
                                      </p:cBhvr>
                                      <p:to>
                                        <p:strVal val="visible"/>
                                      </p:to>
                                    </p:set>
                                    <p:animEffect transition="in" filter="blinds(horizontal)">
                                      <p:cBhvr>
                                        <p:cTn id="92" dur="500"/>
                                        <p:tgtEl>
                                          <p:spTgt spid="25"/>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11" nodeType="clickEffect">
                                  <p:childTnLst>
                                    <p:set>
                                      <p:cBhvr>
                                        <p:cTn id="96" dur="1" fill="hold">
                                          <p:stCondLst>
                                            <p:cond delay="0"/>
                                          </p:stCondLst>
                                        </p:cTn>
                                        <p:tgtEl>
                                          <p:spTgt spid="26"/>
                                        </p:tgtEl>
                                        <p:attrNameLst>
                                          <p:attrName>style.visibility</p:attrName>
                                        </p:attrNameLst>
                                      </p:cBhvr>
                                      <p:to>
                                        <p:strVal val="visible"/>
                                      </p:to>
                                    </p:set>
                                    <p:animEffect transition="in" filter="blinds(horizontal)">
                                      <p:cBhvr>
                                        <p:cTn id="97" dur="500"/>
                                        <p:tgtEl>
                                          <p:spTgt spid="26"/>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nodeType="clickEffect">
                                  <p:childTnLst>
                                    <p:set>
                                      <p:cBhvr>
                                        <p:cTn id="101" dur="1" fill="hold">
                                          <p:stCondLst>
                                            <p:cond delay="0"/>
                                          </p:stCondLst>
                                        </p:cTn>
                                        <p:tgtEl>
                                          <p:spTgt spid="21"/>
                                        </p:tgtEl>
                                        <p:attrNameLst>
                                          <p:attrName>style.visibility</p:attrName>
                                        </p:attrNameLst>
                                      </p:cBhvr>
                                      <p:to>
                                        <p:strVal val="visible"/>
                                      </p:to>
                                    </p:set>
                                    <p:animEffect transition="in" filter="blinds(horizontal)">
                                      <p:cBhvr>
                                        <p:cTn id="102" dur="500"/>
                                        <p:tgtEl>
                                          <p:spTgt spid="21"/>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9" nodeType="clickEffect">
                                  <p:childTnLst>
                                    <p:set>
                                      <p:cBhvr>
                                        <p:cTn id="106" dur="1" fill="hold">
                                          <p:stCondLst>
                                            <p:cond delay="0"/>
                                          </p:stCondLst>
                                        </p:cTn>
                                        <p:tgtEl>
                                          <p:spTgt spid="23"/>
                                        </p:tgtEl>
                                        <p:attrNameLst>
                                          <p:attrName>style.visibility</p:attrName>
                                        </p:attrNameLst>
                                      </p:cBhvr>
                                      <p:to>
                                        <p:strVal val="visible"/>
                                      </p:to>
                                    </p:set>
                                    <p:animEffect transition="in" filter="blinds(horizontal)">
                                      <p:cBhvr>
                                        <p:cTn id="107" dur="500"/>
                                        <p:tgtEl>
                                          <p:spTgt spid="23"/>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8" nodeType="clickEffect">
                                  <p:childTnLst>
                                    <p:set>
                                      <p:cBhvr>
                                        <p:cTn id="111" dur="1" fill="hold">
                                          <p:stCondLst>
                                            <p:cond delay="0"/>
                                          </p:stCondLst>
                                        </p:cTn>
                                        <p:tgtEl>
                                          <p:spTgt spid="22"/>
                                        </p:tgtEl>
                                        <p:attrNameLst>
                                          <p:attrName>style.visibility</p:attrName>
                                        </p:attrNameLst>
                                      </p:cBhvr>
                                      <p:to>
                                        <p:strVal val="visible"/>
                                      </p:to>
                                    </p:set>
                                    <p:animEffect transition="in" filter="blinds(horizontal)">
                                      <p:cBhvr>
                                        <p:cTn id="1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1" bldLvl="0" animBg="1"/>
      <p:bldP spid="8" grpId="2" bldLvl="0" animBg="1"/>
      <p:bldP spid="9" grpId="3" bldLvl="0" animBg="1"/>
      <p:bldP spid="16" grpId="4"/>
      <p:bldP spid="17" grpId="5"/>
      <p:bldP spid="18" grpId="6"/>
      <p:bldP spid="19" grpId="7"/>
      <p:bldP spid="22" grpId="8" bldLvl="0" animBg="1"/>
      <p:bldP spid="23" grpId="9"/>
      <p:bldP spid="25" grpId="10"/>
      <p:bldP spid="26" grpId="1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custDataLst>
              <p:tags r:id="rId1"/>
            </p:custDataLst>
          </p:nvPr>
        </p:nvSpPr>
        <p:spPr>
          <a:xfrm>
            <a:off x="309245" y="1656082"/>
            <a:ext cx="11384280" cy="4523105"/>
          </a:xfrm>
          <a:prstGeom prst="rect">
            <a:avLst/>
          </a:prstGeom>
          <a:noFill/>
          <a:ln>
            <a:noFill/>
          </a:ln>
          <a:extLst>
            <a:ext uri="{909E8E84-426E-40DD-AFC4-6F175D3DCCD1}">
              <a14:hiddenFill xmlns:a14="http://schemas.microsoft.com/office/drawing/2010/main">
                <a:solidFill>
                  <a:srgbClr val="C2FDF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custDataLst>
              <p:tags r:id="rId2"/>
            </p:custDataLst>
          </p:nvPr>
        </p:nvSpPr>
        <p:spPr>
          <a:xfrm>
            <a:off x="3155950" y="1134745"/>
            <a:ext cx="5570756" cy="523220"/>
          </a:xfrm>
          <a:prstGeom prst="rect">
            <a:avLst/>
          </a:prstGeom>
          <a:noFill/>
        </p:spPr>
        <p:txBody>
          <a:bodyPr wrap="none" rtlCol="0" anchor="t">
            <a:spAutoFit/>
          </a:bodyPr>
          <a:lstStyle/>
          <a:p>
            <a:r>
              <a:rPr lang="zh-CN" sz="2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区分：价值与价值观的区别和联系</a:t>
            </a:r>
            <a:endParaRPr lang="zh-CN" sz="2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aphicFrame>
        <p:nvGraphicFramePr>
          <p:cNvPr id="5" name="表格 4"/>
          <p:cNvGraphicFramePr>
            <a:graphicFrameLocks noGrp="1"/>
          </p:cNvGraphicFramePr>
          <p:nvPr>
            <p:custDataLst>
              <p:tags r:id="rId3"/>
            </p:custDataLst>
          </p:nvPr>
        </p:nvGraphicFramePr>
        <p:xfrm>
          <a:off x="519431" y="1783715"/>
          <a:ext cx="11153142" cy="4257675"/>
        </p:xfrm>
        <a:graphic>
          <a:graphicData uri="http://schemas.openxmlformats.org/drawingml/2006/table">
            <a:tbl>
              <a:tblPr firstRow="1" bandRow="1">
                <a:tableStyleId>{5940675A-B579-460E-94D1-54222C63F5DA}</a:tableStyleId>
              </a:tblPr>
              <a:tblGrid>
                <a:gridCol w="830580"/>
                <a:gridCol w="1154431"/>
                <a:gridCol w="4347211"/>
                <a:gridCol w="4820920"/>
              </a:tblGrid>
              <a:tr h="541020">
                <a:tc gridSpan="2">
                  <a:txBody>
                    <a:bodyPr/>
                    <a:lstStyle/>
                    <a:p>
                      <a:pPr indent="0" algn="ctr" fontAlgn="auto">
                        <a:buNone/>
                      </a:pPr>
                      <a:r>
                        <a:rPr lang="en-US" sz="2800" b="1">
                          <a:solidFill>
                            <a:srgbClr val="FF0000"/>
                          </a:solidFill>
                          <a:latin typeface="宋体" panose="02010600030101010101" pitchFamily="2" charset="-122"/>
                          <a:ea typeface="宋体" panose="02010600030101010101" pitchFamily="2" charset="-122"/>
                          <a:cs typeface="NEU-BZ-S92" charset="0"/>
                        </a:rPr>
                        <a:t>关系</a:t>
                      </a:r>
                      <a:endParaRPr lang="en-US" sz="2800" b="1">
                        <a:solidFill>
                          <a:srgbClr val="FF0000"/>
                        </a:solidFill>
                        <a:latin typeface="宋体" panose="02010600030101010101" pitchFamily="2" charset="-122"/>
                        <a:ea typeface="宋体" panose="02010600030101010101" pitchFamily="2" charset="-122"/>
                        <a:cs typeface="NEU-BZ-S92" charset="0"/>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cPr>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fontAlgn="auto">
                        <a:buNone/>
                      </a:pPr>
                      <a:r>
                        <a:rPr lang="en-US" sz="2800" b="1">
                          <a:solidFill>
                            <a:srgbClr val="FF0000"/>
                          </a:solidFill>
                          <a:latin typeface="宋体" panose="02010600030101010101" pitchFamily="2" charset="-122"/>
                          <a:ea typeface="宋体" panose="02010600030101010101" pitchFamily="2" charset="-122"/>
                          <a:cs typeface="NEU-BZ-S92" charset="0"/>
                        </a:rPr>
                        <a:t>价值</a:t>
                      </a:r>
                      <a:endParaRPr lang="en-US" sz="2800" b="1">
                        <a:solidFill>
                          <a:srgbClr val="FF0000"/>
                        </a:solidFill>
                        <a:latin typeface="宋体" panose="02010600030101010101" pitchFamily="2" charset="-122"/>
                        <a:ea typeface="宋体" panose="02010600030101010101" pitchFamily="2" charset="-122"/>
                        <a:cs typeface="NEU-BZ-S92" charset="0"/>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fontAlgn="auto">
                        <a:buNone/>
                      </a:pPr>
                      <a:r>
                        <a:rPr lang="en-US" sz="2800" b="1">
                          <a:solidFill>
                            <a:srgbClr val="FF0000"/>
                          </a:solidFill>
                          <a:latin typeface="宋体" panose="02010600030101010101" pitchFamily="2" charset="-122"/>
                          <a:ea typeface="宋体" panose="02010600030101010101" pitchFamily="2" charset="-122"/>
                          <a:cs typeface="NEU-BZ-S92" charset="0"/>
                        </a:rPr>
                        <a:t>价值观</a:t>
                      </a:r>
                      <a:endParaRPr lang="en-US" sz="2800" b="1">
                        <a:solidFill>
                          <a:srgbClr val="FF0000"/>
                        </a:solidFill>
                        <a:latin typeface="宋体" panose="02010600030101010101" pitchFamily="2" charset="-122"/>
                        <a:ea typeface="宋体" panose="02010600030101010101" pitchFamily="2" charset="-122"/>
                        <a:cs typeface="NEU-BZ-S92" charset="0"/>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1385570">
                <a:tc rowSpan="2">
                  <a:txBody>
                    <a:bodyPr/>
                    <a:lstStyle/>
                    <a:p>
                      <a:pPr indent="0" algn="ctr" fontAlgn="auto">
                        <a:buNone/>
                      </a:pPr>
                      <a:r>
                        <a:rPr lang="en-US" sz="2800" b="1">
                          <a:solidFill>
                            <a:srgbClr val="FF0000"/>
                          </a:solidFill>
                          <a:latin typeface="宋体" panose="02010600030101010101" pitchFamily="2" charset="-122"/>
                          <a:ea typeface="宋体" panose="02010600030101010101" pitchFamily="2" charset="-122"/>
                          <a:cs typeface="NEU-BZ-S92" charset="0"/>
                        </a:rPr>
                        <a:t>区别</a:t>
                      </a:r>
                      <a:endParaRPr lang="en-US" sz="2800" b="1">
                        <a:solidFill>
                          <a:srgbClr val="FF0000"/>
                        </a:solidFill>
                        <a:latin typeface="宋体" panose="02010600030101010101" pitchFamily="2" charset="-122"/>
                        <a:ea typeface="宋体" panose="02010600030101010101" pitchFamily="2" charset="-122"/>
                        <a:cs typeface="NEU-BZ-S92" charset="0"/>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fontAlgn="auto">
                        <a:buNone/>
                      </a:pPr>
                      <a:r>
                        <a:rPr lang="en-US" sz="2800" b="1">
                          <a:solidFill>
                            <a:srgbClr val="FF0000"/>
                          </a:solidFill>
                          <a:latin typeface="宋体" panose="02010600030101010101" pitchFamily="2" charset="-122"/>
                          <a:ea typeface="宋体" panose="02010600030101010101" pitchFamily="2" charset="-122"/>
                          <a:cs typeface="NEU-BZ-S92" charset="0"/>
                        </a:rPr>
                        <a:t>内涵</a:t>
                      </a:r>
                      <a:endParaRPr lang="en-US" sz="2800" b="1">
                        <a:solidFill>
                          <a:srgbClr val="FF0000"/>
                        </a:solidFill>
                        <a:latin typeface="宋体" panose="02010600030101010101" pitchFamily="2" charset="-122"/>
                        <a:ea typeface="宋体" panose="02010600030101010101" pitchFamily="2" charset="-122"/>
                        <a:cs typeface="NEU-BZ-S92" charset="0"/>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fontAlgn="auto">
                        <a:buNone/>
                      </a:pPr>
                      <a:r>
                        <a:rPr lang="zh-CN" altLang="en-US" sz="2800" b="1" smtClean="0">
                          <a:solidFill>
                            <a:srgbClr val="000000"/>
                          </a:solidFill>
                          <a:latin typeface="宋体" panose="02010600030101010101" pitchFamily="2" charset="-122"/>
                          <a:ea typeface="宋体" panose="02010600030101010101" pitchFamily="2" charset="-122"/>
                          <a:cs typeface="NEU-BZ-S92" charset="0"/>
                        </a:rPr>
                        <a:t>一事物所具有的能满足主体需要的积极功能和属性。</a:t>
                      </a:r>
                      <a:endParaRPr lang="zh-CN" altLang="en-US" sz="2800" b="1" smtClean="0">
                        <a:solidFill>
                          <a:srgbClr val="000000"/>
                        </a:solidFill>
                        <a:latin typeface="宋体" panose="02010600030101010101" pitchFamily="2" charset="-122"/>
                        <a:ea typeface="宋体" panose="02010600030101010101" pitchFamily="2" charset="-122"/>
                        <a:cs typeface="NEU-BZ-S92" charset="0"/>
                      </a:endParaRPr>
                    </a:p>
                  </a:txBody>
                  <a:tcPr marL="88899" marR="88899"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fontAlgn="auto">
                        <a:buNone/>
                      </a:pPr>
                      <a:r>
                        <a:rPr lang="en-US" sz="2800" b="1" smtClean="0">
                          <a:solidFill>
                            <a:srgbClr val="000000"/>
                          </a:solidFill>
                          <a:latin typeface="宋体" panose="02010600030101010101" pitchFamily="2" charset="-122"/>
                          <a:ea typeface="宋体" panose="02010600030101010101" pitchFamily="2" charset="-122"/>
                          <a:cs typeface="NEU-BZ-S92" charset="0"/>
                        </a:rPr>
                        <a:t>价值观则是人们对事物价值的总的看法和根本观点。</a:t>
                      </a:r>
                      <a:endParaRPr lang="en-US" sz="2800" b="1" smtClean="0">
                        <a:solidFill>
                          <a:srgbClr val="000000"/>
                        </a:solidFill>
                        <a:latin typeface="宋体" panose="02010600030101010101" pitchFamily="2" charset="-122"/>
                        <a:ea typeface="宋体" panose="02010600030101010101" pitchFamily="2" charset="-122"/>
                        <a:cs typeface="NEU-BZ-S92" charset="0"/>
                      </a:endParaRPr>
                    </a:p>
                  </a:txBody>
                  <a:tcPr marL="88899" marR="88899"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791845">
                <a:tc vMerge="1">
                  <a:tcPr>
                    <a:lnL w="12700">
                      <a:solidFill>
                        <a:schemeClr val="tx1"/>
                      </a:solidFill>
                      <a:prstDash val="solid"/>
                    </a:lnL>
                    <a:lnR w="12700">
                      <a:solidFill>
                        <a:schemeClr val="tx1"/>
                      </a:solidFill>
                      <a:prstDash val="solid"/>
                    </a:lnR>
                    <a:lnB w="12700">
                      <a:solidFill>
                        <a:schemeClr val="tx1"/>
                      </a:solidFill>
                      <a:prstDash val="solid"/>
                    </a:lnB>
                  </a:tcPr>
                </a:tc>
                <a:tc>
                  <a:txBody>
                    <a:bodyPr/>
                    <a:lstStyle/>
                    <a:p>
                      <a:pPr indent="0" algn="ctr" fontAlgn="auto">
                        <a:buNone/>
                      </a:pPr>
                      <a:r>
                        <a:rPr lang="en-US" sz="2800" b="1">
                          <a:solidFill>
                            <a:srgbClr val="FF0000"/>
                          </a:solidFill>
                          <a:latin typeface="宋体" panose="02010600030101010101" pitchFamily="2" charset="-122"/>
                          <a:ea typeface="宋体" panose="02010600030101010101" pitchFamily="2" charset="-122"/>
                          <a:cs typeface="NEU-BZ-S92" charset="0"/>
                        </a:rPr>
                        <a:t>范畴</a:t>
                      </a:r>
                      <a:endParaRPr lang="en-US" sz="2800" b="1">
                        <a:solidFill>
                          <a:srgbClr val="FF0000"/>
                        </a:solidFill>
                        <a:latin typeface="宋体" panose="02010600030101010101" pitchFamily="2" charset="-122"/>
                        <a:ea typeface="宋体" panose="02010600030101010101" pitchFamily="2" charset="-122"/>
                        <a:cs typeface="NEU-BZ-S92" charset="0"/>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zh-CN" altLang="en-US" sz="2800" b="1" smtClean="0">
                          <a:solidFill>
                            <a:srgbClr val="000000"/>
                          </a:solidFill>
                          <a:latin typeface="宋体" panose="02010600030101010101" pitchFamily="2" charset="-122"/>
                          <a:ea typeface="宋体" panose="02010600030101010101" pitchFamily="2" charset="-122"/>
                          <a:cs typeface="NEU-BZ-S92" charset="0"/>
                          <a:sym typeface="+mn-ea"/>
                        </a:rPr>
                        <a:t>属于社会存在范畴，</a:t>
                      </a:r>
                      <a:endParaRPr lang="zh-CN" altLang="en-US" sz="2800" b="1" smtClean="0">
                        <a:solidFill>
                          <a:srgbClr val="000000"/>
                        </a:solidFill>
                        <a:latin typeface="宋体" panose="02010600030101010101" pitchFamily="2" charset="-122"/>
                        <a:ea typeface="宋体" panose="02010600030101010101" pitchFamily="2" charset="-122"/>
                        <a:cs typeface="NEU-BZ-S92" charset="0"/>
                        <a:sym typeface="+mn-ea"/>
                      </a:endParaRPr>
                    </a:p>
                    <a:p>
                      <a:pPr indent="0" algn="ctr">
                        <a:buNone/>
                      </a:pPr>
                      <a:r>
                        <a:rPr lang="zh-CN" altLang="en-US" sz="2800" b="1" smtClean="0">
                          <a:solidFill>
                            <a:srgbClr val="000000"/>
                          </a:solidFill>
                          <a:latin typeface="宋体" panose="02010600030101010101" pitchFamily="2" charset="-122"/>
                          <a:ea typeface="宋体" panose="02010600030101010101" pitchFamily="2" charset="-122"/>
                          <a:cs typeface="NEU-BZ-S92" charset="0"/>
                          <a:sym typeface="+mn-ea"/>
                        </a:rPr>
                        <a:t>是客观的。</a:t>
                      </a:r>
                      <a:endParaRPr lang="zh-CN" altLang="en-US" sz="2800" b="1" smtClean="0">
                        <a:solidFill>
                          <a:srgbClr val="000000"/>
                        </a:solidFill>
                        <a:latin typeface="宋体" panose="02010600030101010101" pitchFamily="2" charset="-122"/>
                        <a:ea typeface="宋体" panose="02010600030101010101" pitchFamily="2" charset="-122"/>
                        <a:cs typeface="NEU-BZ-S92" charset="0"/>
                        <a:sym typeface="+mn-ea"/>
                      </a:endParaRPr>
                    </a:p>
                  </a:txBody>
                  <a:tcPr marL="88899" marR="88899"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zh-CN" altLang="en-US" sz="2800" b="1" smtClean="0">
                          <a:solidFill>
                            <a:srgbClr val="000000"/>
                          </a:solidFill>
                          <a:latin typeface="宋体" panose="02010600030101010101" pitchFamily="2" charset="-122"/>
                          <a:ea typeface="宋体" panose="02010600030101010101" pitchFamily="2" charset="-122"/>
                          <a:cs typeface="NEU-BZ-S92" charset="0"/>
                          <a:sym typeface="+mn-ea"/>
                        </a:rPr>
                        <a:t>属于社会意识范畴，</a:t>
                      </a:r>
                      <a:endParaRPr lang="zh-CN" altLang="en-US" sz="2800" b="1" smtClean="0">
                        <a:solidFill>
                          <a:srgbClr val="000000"/>
                        </a:solidFill>
                        <a:latin typeface="宋体" panose="02010600030101010101" pitchFamily="2" charset="-122"/>
                        <a:ea typeface="宋体" panose="02010600030101010101" pitchFamily="2" charset="-122"/>
                        <a:cs typeface="NEU-BZ-S92" charset="0"/>
                        <a:sym typeface="+mn-ea"/>
                      </a:endParaRPr>
                    </a:p>
                    <a:p>
                      <a:pPr algn="ctr">
                        <a:buClrTx/>
                        <a:buSzTx/>
                        <a:buFontTx/>
                        <a:buNone/>
                      </a:pPr>
                      <a:r>
                        <a:rPr lang="zh-CN" altLang="en-US" sz="2800" b="1" smtClean="0">
                          <a:solidFill>
                            <a:srgbClr val="000000"/>
                          </a:solidFill>
                          <a:latin typeface="宋体" panose="02010600030101010101" pitchFamily="2" charset="-122"/>
                          <a:ea typeface="宋体" panose="02010600030101010101" pitchFamily="2" charset="-122"/>
                          <a:cs typeface="NEU-BZ-S92" charset="0"/>
                          <a:sym typeface="+mn-ea"/>
                        </a:rPr>
                        <a:t>是主观的。</a:t>
                      </a:r>
                      <a:endParaRPr lang="zh-CN" altLang="en-US" sz="2800" b="1" smtClean="0">
                        <a:solidFill>
                          <a:srgbClr val="000000"/>
                        </a:solidFill>
                        <a:latin typeface="宋体" panose="02010600030101010101" pitchFamily="2" charset="-122"/>
                        <a:ea typeface="宋体" panose="02010600030101010101" pitchFamily="2" charset="-122"/>
                        <a:cs typeface="NEU-BZ-S92" charset="0"/>
                        <a:sym typeface="+mn-ea"/>
                      </a:endParaRPr>
                    </a:p>
                  </a:txBody>
                  <a:tcPr marL="88899" marR="88899"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1477645">
                <a:tc gridSpan="2">
                  <a:txBody>
                    <a:bodyPr/>
                    <a:lstStyle/>
                    <a:p>
                      <a:pPr indent="0" algn="ctr" fontAlgn="auto">
                        <a:buNone/>
                      </a:pPr>
                      <a:r>
                        <a:rPr lang="en-US" sz="2800" b="1">
                          <a:solidFill>
                            <a:srgbClr val="FF0000"/>
                          </a:solidFill>
                          <a:latin typeface="宋体" panose="02010600030101010101" pitchFamily="2" charset="-122"/>
                          <a:ea typeface="宋体" panose="02010600030101010101" pitchFamily="2" charset="-122"/>
                          <a:cs typeface="NEU-BZ-S92" charset="0"/>
                        </a:rPr>
                        <a:t>联系</a:t>
                      </a:r>
                      <a:endParaRPr lang="en-US" sz="2800" b="1">
                        <a:solidFill>
                          <a:srgbClr val="FF0000"/>
                        </a:solidFill>
                        <a:latin typeface="宋体" panose="02010600030101010101" pitchFamily="2" charset="-122"/>
                        <a:ea typeface="宋体" panose="02010600030101010101" pitchFamily="2" charset="-122"/>
                        <a:cs typeface="NEU-BZ-S92" charset="0"/>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cPr>
                    <a:lnR w="12700">
                      <a:solidFill>
                        <a:schemeClr val="tx1"/>
                      </a:solidFill>
                      <a:prstDash val="solid"/>
                    </a:lnR>
                    <a:lnT w="12700">
                      <a:solidFill>
                        <a:schemeClr val="tx1"/>
                      </a:solidFill>
                      <a:prstDash val="solid"/>
                    </a:lnT>
                    <a:lnB w="12700">
                      <a:solidFill>
                        <a:schemeClr val="tx1"/>
                      </a:solidFill>
                      <a:prstDash val="solid"/>
                    </a:lnB>
                  </a:tcPr>
                </a:tc>
                <a:tc gridSpan="2">
                  <a:txBody>
                    <a:bodyPr/>
                    <a:lstStyle/>
                    <a:p>
                      <a:pPr indent="0" fontAlgn="auto">
                        <a:buNone/>
                      </a:pPr>
                      <a:r>
                        <a:rPr lang="zh-CN" altLang="en-US" sz="2800" b="1" smtClean="0">
                          <a:solidFill>
                            <a:srgbClr val="000000"/>
                          </a:solidFill>
                          <a:latin typeface="宋体" panose="02010600030101010101" pitchFamily="2" charset="-122"/>
                          <a:ea typeface="宋体" panose="02010600030101010101" pitchFamily="2" charset="-122"/>
                          <a:cs typeface="NEU-BZ-S92" charset="0"/>
                          <a:sym typeface="+mn-ea"/>
                        </a:rPr>
                        <a:t>人们在认识各种具体事物的价值的基础上,会形成对事物价值的总的看法和根本观点,这就是价值观。</a:t>
                      </a:r>
                      <a:endParaRPr lang="zh-CN" altLang="en-US" sz="2800" b="1" smtClean="0">
                        <a:solidFill>
                          <a:srgbClr val="000000"/>
                        </a:solidFill>
                        <a:latin typeface="宋体" panose="02010600030101010101" pitchFamily="2" charset="-122"/>
                        <a:ea typeface="宋体" panose="02010600030101010101" pitchFamily="2" charset="-122"/>
                        <a:cs typeface="NEU-BZ-S92" charset="0"/>
                        <a:sym typeface="+mn-ea"/>
                      </a:endParaRPr>
                    </a:p>
                  </a:txBody>
                  <a:tcPr marL="67733" marR="67733"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cPr>
                    <a:lnR w="12700">
                      <a:solidFill>
                        <a:schemeClr val="tx1"/>
                      </a:solidFill>
                      <a:prstDash val="solid"/>
                    </a:lnR>
                    <a:lnT w="12700">
                      <a:solidFill>
                        <a:schemeClr val="tx1"/>
                      </a:solidFill>
                      <a:prstDash val="solid"/>
                    </a:lnT>
                    <a:lnB w="12700">
                      <a:solidFill>
                        <a:schemeClr val="tx1"/>
                      </a:solidFill>
                      <a:prstDash val="solid"/>
                    </a:lnB>
                  </a:tcPr>
                </a:tc>
              </a:tr>
            </a:tbl>
          </a:graphicData>
        </a:graphic>
      </p:graphicFrame>
      <p:sp>
        <p:nvSpPr>
          <p:cNvPr id="3" name="文本框 2"/>
          <p:cNvSpPr txBox="1"/>
          <p:nvPr>
            <p:custDataLst>
              <p:tags r:id="rId4"/>
            </p:custDataLst>
          </p:nvPr>
        </p:nvSpPr>
        <p:spPr>
          <a:xfrm>
            <a:off x="636271" y="379731"/>
            <a:ext cx="4161155" cy="523220"/>
          </a:xfrm>
          <a:prstGeom prst="rect">
            <a:avLst/>
          </a:prstGeom>
          <a:noFill/>
          <a:ln>
            <a:noFill/>
          </a:ln>
          <a:extLst>
            <a:ext uri="{909E8E84-426E-40DD-AFC4-6F175D3DCCD1}">
              <a14:hiddenFill xmlns:a14="http://schemas.microsoft.com/office/drawing/2010/main">
                <a:grpFill/>
              </a14:hiddenFill>
            </a:ext>
          </a:extLst>
        </p:spPr>
        <p:txBody>
          <a:bodyPr wrap="square" rtlCol="0" anchor="t">
            <a:spAutoFit/>
          </a:bodyPr>
          <a:lstStyle/>
          <a:p>
            <a:pPr algn="l"/>
            <a:r>
              <a:rPr lang="zh-CN" altLang="en-US" sz="2800" b="1">
                <a:solidFill>
                  <a:schemeClr val="tx1"/>
                </a:solidFill>
                <a:latin typeface="微软雅黑" panose="020B0503020204020204" pitchFamily="34" charset="-122"/>
                <a:ea typeface="微软雅黑" panose="020B0503020204020204" pitchFamily="34" charset="-122"/>
              </a:rPr>
              <a:t>二、价值及其导向作用</a:t>
            </a:r>
            <a:endParaRPr lang="zh-CN" altLang="en-US" sz="2800" b="1">
              <a:solidFill>
                <a:schemeClr val="tx1"/>
              </a:solidFill>
              <a:latin typeface="微软雅黑" panose="020B0503020204020204" pitchFamily="34" charset="-122"/>
              <a:ea typeface="微软雅黑" panose="020B0503020204020204" pitchFamily="34" charset="-122"/>
            </a:endParaRPr>
          </a:p>
        </p:txBody>
      </p:sp>
    </p:spTree>
    <p:custDataLst>
      <p:tags r:id="rId5"/>
    </p:custDataLst>
  </p:cSld>
  <p:clrMapOvr>
    <a:masterClrMapping/>
  </p:clrMapOvr>
  <p:transition spd="slow">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400050" y="1198880"/>
            <a:ext cx="4134465" cy="523220"/>
          </a:xfrm>
          <a:prstGeom prst="rect">
            <a:avLst/>
          </a:prstGeom>
          <a:noFill/>
        </p:spPr>
        <p:txBody>
          <a:bodyPr wrap="none" rtlCol="0" anchor="t">
            <a:spAutoFit/>
          </a:bodyPr>
          <a:lstStyle/>
          <a:p>
            <a:pPr algn="l"/>
            <a:r>
              <a:rPr lang="zh-CN" altLang="en-US" sz="2800" b="1" dirty="0">
                <a:solidFill>
                  <a:srgbClr val="FF0000"/>
                </a:solidFill>
                <a:latin typeface="微软雅黑" panose="020B0503020204020204" pitchFamily="34" charset="-122"/>
                <a:ea typeface="微软雅黑" panose="020B0503020204020204" pitchFamily="34" charset="-122"/>
              </a:rPr>
              <a:t>（二）价值观的导向作用</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11" name="文本框 10"/>
          <p:cNvSpPr txBox="1"/>
          <p:nvPr>
            <p:custDataLst>
              <p:tags r:id="rId2"/>
            </p:custDataLst>
          </p:nvPr>
        </p:nvSpPr>
        <p:spPr>
          <a:xfrm>
            <a:off x="934720" y="2018030"/>
            <a:ext cx="10321925" cy="3017520"/>
          </a:xfrm>
          <a:prstGeom prst="rect">
            <a:avLst/>
          </a:prstGeom>
          <a:noFill/>
        </p:spPr>
        <p:txBody>
          <a:bodyPr wrap="square" rtlCol="0" anchor="t">
            <a:spAutoFit/>
          </a:bodyPr>
          <a:lstStyle/>
          <a:p>
            <a:pPr indent="266700" algn="l">
              <a:lnSpc>
                <a:spcPct val="120000"/>
              </a:lnSpc>
              <a:spcAft>
                <a:spcPct val="0"/>
              </a:spcAft>
              <a:tabLst>
                <a:tab pos="1029335" algn="l"/>
                <a:tab pos="1850390" algn="l"/>
                <a:tab pos="2538095" algn="l"/>
                <a:tab pos="3221990" algn="l"/>
              </a:tabLst>
            </a:pPr>
            <a:r>
              <a:rPr lang="en-US" altLang="zh-CN" sz="3200" b="1" dirty="0">
                <a:solidFill>
                  <a:schemeClr val="tx1"/>
                </a:solidFill>
                <a:latin typeface="宋体" panose="02010600030101010101" pitchFamily="2" charset="-122"/>
                <a:cs typeface="宋体" panose="02010600030101010101" pitchFamily="2" charset="-122"/>
                <a:sym typeface="+mn-ea"/>
              </a:rPr>
              <a:t>1.价值观对人们认识和改造世界的活动具有重要的导向作用。</a:t>
            </a:r>
            <a:endParaRPr lang="en-US" altLang="zh-CN" sz="3200" b="1" dirty="0">
              <a:solidFill>
                <a:schemeClr val="tx1"/>
              </a:solidFill>
              <a:latin typeface="宋体" panose="02010600030101010101" pitchFamily="2" charset="-122"/>
              <a:cs typeface="宋体" panose="02010600030101010101" pitchFamily="2" charset="-122"/>
              <a:sym typeface="+mn-ea"/>
            </a:endParaRPr>
          </a:p>
          <a:p>
            <a:pPr indent="266700" algn="l">
              <a:lnSpc>
                <a:spcPct val="120000"/>
              </a:lnSpc>
              <a:spcAft>
                <a:spcPct val="0"/>
              </a:spcAft>
              <a:tabLst>
                <a:tab pos="1029335" algn="l"/>
                <a:tab pos="1850390" algn="l"/>
                <a:tab pos="2538095" algn="l"/>
                <a:tab pos="3221990" algn="l"/>
              </a:tabLst>
            </a:pPr>
            <a:r>
              <a:rPr lang="en-US" altLang="zh-CN" sz="3200" b="1" dirty="0">
                <a:solidFill>
                  <a:schemeClr val="tx1"/>
                </a:solidFill>
                <a:latin typeface="宋体" panose="02010600030101010101" pitchFamily="2" charset="-122"/>
                <a:cs typeface="宋体" panose="02010600030101010101" pitchFamily="2" charset="-122"/>
                <a:sym typeface="+mn-ea"/>
              </a:rPr>
              <a:t>2.价值观是人生的重要向导。</a:t>
            </a:r>
            <a:endParaRPr lang="en-US" altLang="zh-CN" sz="3200" b="1" dirty="0">
              <a:solidFill>
                <a:schemeClr val="tx1"/>
              </a:solidFill>
              <a:latin typeface="宋体" panose="02010600030101010101" pitchFamily="2" charset="-122"/>
              <a:cs typeface="宋体" panose="02010600030101010101" pitchFamily="2" charset="-122"/>
              <a:sym typeface="+mn-ea"/>
            </a:endParaRPr>
          </a:p>
          <a:p>
            <a:pPr indent="266700" algn="l">
              <a:lnSpc>
                <a:spcPct val="120000"/>
              </a:lnSpc>
              <a:spcAft>
                <a:spcPct val="0"/>
              </a:spcAft>
              <a:tabLst>
                <a:tab pos="1029335" algn="l"/>
                <a:tab pos="1850390" algn="l"/>
                <a:tab pos="2538095" algn="l"/>
                <a:tab pos="3221990" algn="l"/>
              </a:tabLst>
            </a:pPr>
            <a:r>
              <a:rPr lang="en-US" altLang="zh-CN" sz="3200" b="1" dirty="0">
                <a:solidFill>
                  <a:schemeClr val="tx1"/>
                </a:solidFill>
                <a:latin typeface="宋体" panose="02010600030101010101" pitchFamily="2" charset="-122"/>
                <a:cs typeface="宋体" panose="02010600030101010101" pitchFamily="2" charset="-122"/>
                <a:sym typeface="+mn-ea"/>
              </a:rPr>
              <a:t>3.价值观承载着一个民族和国家的精神追求,体现着一个社会评判是非曲直的标准。</a:t>
            </a:r>
            <a:endParaRPr lang="en-US" altLang="zh-CN" sz="3200" b="1" dirty="0">
              <a:solidFill>
                <a:schemeClr val="tx1"/>
              </a:solidFill>
              <a:latin typeface="宋体" panose="02010600030101010101" pitchFamily="2" charset="-122"/>
              <a:cs typeface="宋体" panose="02010600030101010101" pitchFamily="2" charset="-122"/>
              <a:sym typeface="+mn-ea"/>
            </a:endParaRPr>
          </a:p>
        </p:txBody>
      </p:sp>
      <p:sp>
        <p:nvSpPr>
          <p:cNvPr id="5" name="文本框 4"/>
          <p:cNvSpPr txBox="1"/>
          <p:nvPr>
            <p:custDataLst>
              <p:tags r:id="rId3"/>
            </p:custDataLst>
          </p:nvPr>
        </p:nvSpPr>
        <p:spPr>
          <a:xfrm>
            <a:off x="636271" y="379731"/>
            <a:ext cx="4161155" cy="523220"/>
          </a:xfrm>
          <a:prstGeom prst="rect">
            <a:avLst/>
          </a:prstGeom>
          <a:noFill/>
          <a:ln>
            <a:noFill/>
          </a:ln>
          <a:extLst>
            <a:ext uri="{909E8E84-426E-40DD-AFC4-6F175D3DCCD1}">
              <a14:hiddenFill xmlns:a14="http://schemas.microsoft.com/office/drawing/2010/main">
                <a:grpFill/>
              </a14:hiddenFill>
            </a:ext>
          </a:extLst>
        </p:spPr>
        <p:txBody>
          <a:bodyPr wrap="square" rtlCol="0" anchor="t">
            <a:spAutoFit/>
          </a:bodyPr>
          <a:lstStyle/>
          <a:p>
            <a:pPr algn="l"/>
            <a:r>
              <a:rPr lang="zh-CN" altLang="en-US" sz="2800" b="1">
                <a:solidFill>
                  <a:schemeClr val="tx1"/>
                </a:solidFill>
                <a:latin typeface="微软雅黑" panose="020B0503020204020204" pitchFamily="34" charset="-122"/>
                <a:ea typeface="微软雅黑" panose="020B0503020204020204" pitchFamily="34" charset="-122"/>
              </a:rPr>
              <a:t>二、价值及其导向作用</a:t>
            </a:r>
            <a:endParaRPr lang="zh-CN" altLang="en-US" sz="2800" b="1">
              <a:solidFill>
                <a:schemeClr val="tx1"/>
              </a:solidFill>
              <a:latin typeface="微软雅黑" panose="020B0503020204020204" pitchFamily="34" charset="-122"/>
              <a:ea typeface="微软雅黑" panose="020B0503020204020204" pitchFamily="34" charset="-122"/>
            </a:endParaRPr>
          </a:p>
        </p:txBody>
      </p:sp>
    </p:spTree>
    <p:custDataLst>
      <p:tags r:id="rId4"/>
    </p:custDataLst>
  </p:cSld>
  <p:clrMapOvr>
    <a:masterClrMapping/>
  </p:clrMapOvr>
  <p:transition spd="slow">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551815" y="1264920"/>
            <a:ext cx="4154170" cy="585470"/>
          </a:xfrm>
          <a:prstGeom prst="rect">
            <a:avLst/>
          </a:prstGeom>
          <a:noFill/>
        </p:spPr>
        <p:txBody>
          <a:bodyPr wrap="none" rtlCol="0" anchor="t">
            <a:noAutofit/>
          </a:bodyPr>
          <a:lstStyle/>
          <a:p>
            <a:pPr algn="l"/>
            <a:r>
              <a:rPr lang="zh-CN" altLang="en-US" sz="2800" b="1">
                <a:solidFill>
                  <a:srgbClr val="FF0000"/>
                </a:solidFill>
                <a:latin typeface="微软雅黑" panose="020B0503020204020204" pitchFamily="34" charset="-122"/>
                <a:ea typeface="微软雅黑" panose="020B0503020204020204" pitchFamily="34" charset="-122"/>
              </a:rPr>
              <a:t>（二）价值观的导向作用</a:t>
            </a:r>
            <a:endParaRPr lang="zh-CN" altLang="en-US" sz="2800" b="1">
              <a:solidFill>
                <a:srgbClr val="FF0000"/>
              </a:solidFill>
              <a:latin typeface="微软雅黑" panose="020B0503020204020204" pitchFamily="34" charset="-122"/>
              <a:ea typeface="微软雅黑" panose="020B0503020204020204" pitchFamily="34" charset="-122"/>
            </a:endParaRPr>
          </a:p>
        </p:txBody>
      </p:sp>
      <p:sp>
        <p:nvSpPr>
          <p:cNvPr id="11" name="文本框 10"/>
          <p:cNvSpPr txBox="1"/>
          <p:nvPr>
            <p:custDataLst>
              <p:tags r:id="rId2"/>
            </p:custDataLst>
          </p:nvPr>
        </p:nvSpPr>
        <p:spPr>
          <a:xfrm>
            <a:off x="491490" y="2207260"/>
            <a:ext cx="11209020" cy="618490"/>
          </a:xfrm>
          <a:prstGeom prst="rect">
            <a:avLst/>
          </a:prstGeom>
          <a:noFill/>
        </p:spPr>
        <p:txBody>
          <a:bodyPr wrap="none" rtlCol="0" anchor="t">
            <a:noAutofit/>
          </a:bodyPr>
          <a:lstStyle/>
          <a:p>
            <a:pPr indent="266700">
              <a:lnSpc>
                <a:spcPct val="120000"/>
              </a:lnSpc>
              <a:spcAft>
                <a:spcPct val="0"/>
              </a:spcAft>
              <a:tabLst>
                <a:tab pos="1029335" algn="l"/>
                <a:tab pos="1850390" algn="l"/>
                <a:tab pos="2538095" algn="l"/>
                <a:tab pos="3221990" algn="l"/>
              </a:tabLst>
            </a:pPr>
            <a:r>
              <a:rPr lang="en-US" altLang="zh-CN" sz="32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1.价值观对人们认识和改造世界的活动具有重要的导向作用。</a:t>
            </a:r>
            <a:endParaRPr lang="en-US" altLang="zh-CN" sz="32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2" name="文本框 11"/>
          <p:cNvSpPr txBox="1"/>
          <p:nvPr>
            <p:custDataLst>
              <p:tags r:id="rId3"/>
            </p:custDataLst>
          </p:nvPr>
        </p:nvSpPr>
        <p:spPr>
          <a:xfrm>
            <a:off x="1047750" y="3182620"/>
            <a:ext cx="10572750" cy="2215515"/>
          </a:xfrm>
          <a:prstGeom prst="rect">
            <a:avLst/>
          </a:prstGeom>
          <a:noFill/>
        </p:spPr>
        <p:txBody>
          <a:bodyPr wrap="square" rtlCol="0" anchor="t">
            <a:noAutofit/>
          </a:bodyPr>
          <a:lstStyle/>
          <a:p>
            <a:pPr eaLnBrk="1" latinLnBrk="0" hangingPunct="1">
              <a:lnSpc>
                <a:spcPct val="150000"/>
              </a:lnSpc>
            </a:pPr>
            <a:r>
              <a:rPr lang="zh-CN" altLang="zh-CN" sz="3200" b="1" dirty="0">
                <a:latin typeface="宋体" panose="02010600030101010101" pitchFamily="2" charset="-122"/>
                <a:ea typeface="宋体" panose="02010600030101010101" pitchFamily="2" charset="-122"/>
                <a:cs typeface="Times New Roman" panose="02020603050405020304" pitchFamily="18" charset="0"/>
                <a:sym typeface="+mn-ea"/>
              </a:rPr>
              <a:t>①价值观影响着人们对事物的认识和评价。</a:t>
            </a:r>
            <a:endParaRPr lang="zh-CN" altLang="zh-CN" sz="3200" b="1" dirty="0">
              <a:latin typeface="宋体" panose="02010600030101010101" pitchFamily="2" charset="-122"/>
              <a:ea typeface="宋体" panose="02010600030101010101" pitchFamily="2" charset="-122"/>
              <a:cs typeface="Times New Roman" panose="02020603050405020304" pitchFamily="18" charset="0"/>
              <a:sym typeface="+mn-ea"/>
            </a:endParaRPr>
          </a:p>
          <a:p>
            <a:pPr eaLnBrk="1" latinLnBrk="0" hangingPunct="1">
              <a:lnSpc>
                <a:spcPct val="150000"/>
              </a:lnSpc>
            </a:pPr>
            <a:r>
              <a:rPr lang="zh-CN" altLang="zh-CN" sz="3200" b="1" dirty="0">
                <a:latin typeface="宋体" panose="02010600030101010101" pitchFamily="2" charset="-122"/>
                <a:ea typeface="宋体" panose="02010600030101010101" pitchFamily="2" charset="-122"/>
                <a:cs typeface="Times New Roman" panose="02020603050405020304" pitchFamily="18" charset="0"/>
                <a:sym typeface="+mn-ea"/>
              </a:rPr>
              <a:t>②价值观影响着人们改造世界的活动，影响人们的行为选择。</a:t>
            </a:r>
            <a:endParaRPr lang="zh-CN" altLang="zh-CN" sz="3200" b="1" dirty="0">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4" name="文本框 13"/>
          <p:cNvSpPr txBox="1"/>
          <p:nvPr>
            <p:custDataLst>
              <p:tags r:id="rId4"/>
            </p:custDataLst>
          </p:nvPr>
        </p:nvSpPr>
        <p:spPr>
          <a:xfrm>
            <a:off x="636271" y="448310"/>
            <a:ext cx="5309235" cy="584775"/>
          </a:xfrm>
          <a:prstGeom prst="rect">
            <a:avLst/>
          </a:prstGeom>
          <a:noFill/>
          <a:ln>
            <a:noFill/>
          </a:ln>
          <a:extLst>
            <a:ext uri="{909E8E84-426E-40DD-AFC4-6F175D3DCCD1}">
              <a14:hiddenFill xmlns:a14="http://schemas.microsoft.com/office/drawing/2010/main">
                <a:grpFill/>
              </a14:hiddenFill>
            </a:ext>
          </a:extLst>
        </p:spPr>
        <p:txBody>
          <a:bodyPr wrap="square" rtlCol="0" anchor="t">
            <a:spAutoFit/>
          </a:bodyPr>
          <a:lstStyle/>
          <a:p>
            <a:pPr algn="l"/>
            <a:r>
              <a:rPr lang="zh-CN" altLang="en-US" sz="3200" b="1">
                <a:solidFill>
                  <a:schemeClr val="tx1"/>
                </a:solidFill>
                <a:latin typeface="微软雅黑" panose="020B0503020204020204" pitchFamily="34" charset="-122"/>
                <a:ea typeface="微软雅黑" panose="020B0503020204020204" pitchFamily="34" charset="-122"/>
              </a:rPr>
              <a:t>二、价值及其导向作用</a:t>
            </a:r>
            <a:endParaRPr lang="zh-CN" altLang="en-US" sz="3200" b="1">
              <a:solidFill>
                <a:schemeClr val="tx1"/>
              </a:solidFill>
              <a:latin typeface="微软雅黑" panose="020B0503020204020204" pitchFamily="34" charset="-122"/>
              <a:ea typeface="微软雅黑" panose="020B0503020204020204" pitchFamily="34" charset="-122"/>
            </a:endParaRPr>
          </a:p>
        </p:txBody>
      </p:sp>
    </p:spTree>
    <p:custDataLst>
      <p:tags r:id="rId5"/>
    </p:custDataLst>
  </p:cSld>
  <p:clrMapOvr>
    <a:masterClrMapping/>
  </p:clrMapOvr>
  <p:transition spd="slow">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334010" y="421640"/>
            <a:ext cx="11456670" cy="829945"/>
          </a:xfrm>
          <a:prstGeom prst="rect">
            <a:avLst/>
          </a:prstGeom>
          <a:noFill/>
          <a:ln>
            <a:noFill/>
          </a:ln>
        </p:spPr>
        <p:txBody>
          <a:bodyPr wrap="square">
            <a:spAutoFit/>
          </a:bodyPr>
          <a:lstStyle/>
          <a:p>
            <a:pPr algn="ctr">
              <a:lnSpc>
                <a:spcPct val="150000"/>
              </a:lnSpc>
              <a:spcBef>
                <a:spcPct val="0"/>
              </a:spcBef>
            </a:pPr>
            <a:r>
              <a:rPr lang="zh-CN" altLang="en-US" sz="3200" b="1"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价值观对人们认识和改造世界的活动有重要导向作用。</a:t>
            </a:r>
            <a:endParaRPr lang="zh-CN" altLang="en-US" sz="3200" b="1"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6" name="Picture 2"/>
          <p:cNvPicPr>
            <a:picLocks noChangeAspect="1" noChangeArrowheads="1"/>
          </p:cNvPicPr>
          <p:nvPr>
            <p:custDataLst>
              <p:tags r:id="rId2"/>
            </p:custDataLst>
          </p:nvPr>
        </p:nvPicPr>
        <p:blipFill>
          <a:blip r:embed="rId3" cstate="email"/>
          <a:stretch>
            <a:fillRect/>
          </a:stretch>
        </p:blipFill>
        <p:spPr bwMode="auto">
          <a:xfrm>
            <a:off x="587881" y="1612785"/>
            <a:ext cx="3483792" cy="310489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custDataLst>
              <p:tags r:id="rId4"/>
            </p:custDataLst>
          </p:nvPr>
        </p:nvPicPr>
        <p:blipFill>
          <a:blip r:embed="rId5"/>
          <a:stretch>
            <a:fillRect/>
          </a:stretch>
        </p:blipFill>
        <p:spPr bwMode="auto">
          <a:xfrm>
            <a:off x="7972410" y="1612783"/>
            <a:ext cx="3500439" cy="310489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custDataLst>
              <p:tags r:id="rId6"/>
            </p:custDataLst>
          </p:nvPr>
        </p:nvPicPr>
        <p:blipFill>
          <a:blip r:embed="rId7" cstate="email"/>
          <a:stretch>
            <a:fillRect/>
          </a:stretch>
        </p:blipFill>
        <p:spPr bwMode="auto">
          <a:xfrm>
            <a:off x="4307541" y="1612783"/>
            <a:ext cx="3429000" cy="310489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0" name="Text Box 6"/>
          <p:cNvSpPr txBox="1">
            <a:spLocks noChangeArrowheads="1"/>
          </p:cNvSpPr>
          <p:nvPr>
            <p:custDataLst>
              <p:tags r:id="rId8"/>
            </p:custDataLst>
          </p:nvPr>
        </p:nvSpPr>
        <p:spPr bwMode="auto">
          <a:xfrm>
            <a:off x="498736" y="5078748"/>
            <a:ext cx="10979616" cy="1383665"/>
          </a:xfrm>
          <a:prstGeom prst="rect">
            <a:avLst/>
          </a:prstGeom>
          <a:solidFill>
            <a:schemeClr val="accent5">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b="1">
                <a:solidFill>
                  <a:schemeClr val="tx2">
                    <a:lumMod val="60000"/>
                    <a:lumOff val="40000"/>
                  </a:schemeClr>
                </a:solidFill>
                <a:latin typeface="新宋体" panose="02010609030101010101" charset="-122"/>
                <a:ea typeface="新宋体" panose="02010609030101010101" charset="-122"/>
                <a:cs typeface="新宋体" panose="02010609030101010101" charset="-122"/>
              </a:rPr>
              <a:t>传统的发展观坚持“唯GDP论”，把经济总量的增长作为唯一追求，结果导致环境污染、经济和社会问题突出；“科学的发展观”，追求人与自然关系的和谐，促进了经济、社会、环境的协调和可持续发展。</a:t>
            </a:r>
            <a:endParaRPr lang="zh-CN" altLang="en-US" sz="2800" b="1">
              <a:solidFill>
                <a:schemeClr val="tx2">
                  <a:lumMod val="60000"/>
                  <a:lumOff val="40000"/>
                </a:schemeClr>
              </a:solidFill>
              <a:latin typeface="新宋体" panose="02010609030101010101" charset="-122"/>
              <a:ea typeface="新宋体" panose="02010609030101010101" charset="-122"/>
              <a:cs typeface="新宋体" panose="02010609030101010101"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par>
                                <p:cTn id="11" presetID="4"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edge">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4" grpId="0"/>
      <p:bldP spid="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8433"/>
          <p:cNvSpPr txBox="1">
            <a:spLocks noChangeArrowheads="1"/>
          </p:cNvSpPr>
          <p:nvPr>
            <p:custDataLst>
              <p:tags r:id="rId1"/>
            </p:custDataLst>
          </p:nvPr>
        </p:nvSpPr>
        <p:spPr bwMode="auto">
          <a:xfrm>
            <a:off x="1471178" y="2074305"/>
            <a:ext cx="5181600" cy="4593565"/>
          </a:xfrm>
          <a:prstGeom prst="rect">
            <a:avLst/>
          </a:prstGeom>
          <a:solidFill>
            <a:schemeClr val="bg1"/>
          </a:solidFill>
          <a:ln w="9525">
            <a:noFill/>
            <a:miter lim="800000"/>
          </a:ln>
        </p:spPr>
        <p:txBody>
          <a:bodyPr lIns="68580" tIns="34290" rIns="68580" bIns="34290">
            <a:spAutoFit/>
          </a:bodyPr>
          <a:lstStyle/>
          <a:p>
            <a:pPr>
              <a:lnSpc>
                <a:spcPct val="150000"/>
              </a:lnSpc>
            </a:pPr>
            <a:r>
              <a:rPr lang="zh-CN" altLang="en-US" sz="2800">
                <a:solidFill>
                  <a:srgbClr val="422C16"/>
                </a:solidFill>
                <a:latin typeface="等线" panose="02010600030101010101" pitchFamily="2" charset="-122"/>
                <a:ea typeface="等线" panose="02010600030101010101" pitchFamily="2" charset="-122"/>
              </a:rPr>
              <a:t>      忧心忡忡的穷人甚至对最美丽的景色都没有什么感觉；贩卖矿物的商人只看到矿物的商业价值，而看不到矿物的美和特征，他没有矿物学的感觉。</a:t>
            </a:r>
            <a:endParaRPr lang="zh-CN" altLang="en-US" sz="2800">
              <a:solidFill>
                <a:srgbClr val="422C16"/>
              </a:solidFill>
              <a:latin typeface="等线" panose="02010600030101010101" pitchFamily="2" charset="-122"/>
              <a:ea typeface="等线" panose="02010600030101010101" pitchFamily="2" charset="-122"/>
            </a:endParaRPr>
          </a:p>
          <a:p>
            <a:pPr>
              <a:lnSpc>
                <a:spcPct val="150000"/>
              </a:lnSpc>
            </a:pPr>
            <a:r>
              <a:rPr lang="zh-CN" altLang="en-US" sz="2800">
                <a:solidFill>
                  <a:srgbClr val="422C16"/>
                </a:solidFill>
                <a:latin typeface="等线" panose="02010600030101010101" pitchFamily="2" charset="-122"/>
                <a:ea typeface="等线" panose="02010600030101010101" pitchFamily="2" charset="-122"/>
              </a:rPr>
              <a:t>　　　　　               －－马克思</a:t>
            </a:r>
            <a:endParaRPr lang="zh-CN" altLang="en-US" sz="2800">
              <a:solidFill>
                <a:srgbClr val="422C16"/>
              </a:solidFill>
              <a:latin typeface="等线" panose="02010600030101010101" pitchFamily="2" charset="-122"/>
              <a:ea typeface="等线" panose="02010600030101010101" pitchFamily="2" charset="-122"/>
            </a:endParaRPr>
          </a:p>
        </p:txBody>
      </p:sp>
      <p:sp>
        <p:nvSpPr>
          <p:cNvPr id="3" name="文本框 18435"/>
          <p:cNvSpPr txBox="1">
            <a:spLocks noChangeArrowheads="1"/>
          </p:cNvSpPr>
          <p:nvPr>
            <p:custDataLst>
              <p:tags r:id="rId2"/>
            </p:custDataLst>
          </p:nvPr>
        </p:nvSpPr>
        <p:spPr bwMode="auto">
          <a:xfrm>
            <a:off x="2166636" y="1027731"/>
            <a:ext cx="7157720" cy="560705"/>
          </a:xfrm>
          <a:prstGeom prst="rect">
            <a:avLst/>
          </a:prstGeom>
          <a:noFill/>
          <a:ln w="9525">
            <a:noFill/>
            <a:miter lim="800000"/>
          </a:ln>
        </p:spPr>
        <p:txBody>
          <a:bodyPr wrap="none" lIns="68580" tIns="34290" rIns="68580" bIns="34290">
            <a:spAutoFit/>
          </a:bodyPr>
          <a:lstStyle/>
          <a:p>
            <a:pPr algn="ctr"/>
            <a:r>
              <a:rPr lang="en-US" altLang="zh-CN" sz="3200" b="1">
                <a:solidFill>
                  <a:srgbClr val="FF0000"/>
                </a:solidFill>
                <a:latin typeface="等线" panose="02010600030101010101" pitchFamily="2" charset="-122"/>
                <a:ea typeface="等线" panose="02010600030101010101" pitchFamily="2" charset="-122"/>
              </a:rPr>
              <a:t> </a:t>
            </a:r>
            <a:r>
              <a:rPr lang="en-US" altLang="zh-CN" sz="3200" b="1">
                <a:solidFill>
                  <a:srgbClr val="FF0000"/>
                </a:solidFill>
                <a:latin typeface="微软雅黑" panose="020B0503020204020204" pitchFamily="34" charset="-122"/>
                <a:ea typeface="微软雅黑" panose="020B0503020204020204" pitchFamily="34" charset="-122"/>
              </a:rPr>
              <a:t>价值观影响人们对事物的认识和评价。</a:t>
            </a:r>
            <a:endParaRPr lang="en-US" altLang="zh-CN" sz="3200" b="1">
              <a:solidFill>
                <a:srgbClr val="FF0000"/>
              </a:solidFill>
              <a:latin typeface="微软雅黑" panose="020B0503020204020204" pitchFamily="34" charset="-122"/>
              <a:ea typeface="微软雅黑" panose="020B0503020204020204" pitchFamily="34" charset="-122"/>
            </a:endParaRPr>
          </a:p>
        </p:txBody>
      </p:sp>
      <p:pic>
        <p:nvPicPr>
          <p:cNvPr id="4" name="图片 18436"/>
          <p:cNvPicPr>
            <a:picLocks noChangeAspect="1" noChangeArrowheads="1"/>
          </p:cNvPicPr>
          <p:nvPr>
            <p:custDataLst>
              <p:tags r:id="rId3"/>
            </p:custDataLst>
          </p:nvPr>
        </p:nvPicPr>
        <p:blipFill>
          <a:blip r:embed="rId4" cstate="email"/>
          <a:stretch>
            <a:fillRect/>
          </a:stretch>
        </p:blipFill>
        <p:spPr bwMode="auto">
          <a:xfrm>
            <a:off x="7630879" y="2197811"/>
            <a:ext cx="3013472" cy="3824288"/>
          </a:xfrm>
          <a:prstGeom prst="rect">
            <a:avLst/>
          </a:prstGeom>
          <a:noFill/>
          <a:ln w="9525">
            <a:noFill/>
            <a:miter lim="800000"/>
            <a:headEnd/>
            <a:tailEnd/>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1669415" y="2124075"/>
            <a:ext cx="7905750" cy="3262630"/>
          </a:xfrm>
          <a:prstGeom prst="rect">
            <a:avLst/>
          </a:prstGeom>
        </p:spPr>
      </p:pic>
      <p:sp>
        <p:nvSpPr>
          <p:cNvPr id="4" name="文本框 3"/>
          <p:cNvSpPr txBox="1"/>
          <p:nvPr/>
        </p:nvSpPr>
        <p:spPr>
          <a:xfrm>
            <a:off x="1018540" y="846455"/>
            <a:ext cx="10772775" cy="583565"/>
          </a:xfrm>
          <a:prstGeom prst="rect">
            <a:avLst/>
          </a:prstGeom>
          <a:noFill/>
        </p:spPr>
        <p:txBody>
          <a:bodyPr wrap="square" rtlCol="0">
            <a:spAutoFit/>
          </a:bodyPr>
          <a:p>
            <a:r>
              <a:rPr lang="zh-CN" altLang="en-US" sz="3200" b="1">
                <a:solidFill>
                  <a:srgbClr val="FF0000"/>
                </a:solidFill>
                <a:latin typeface="微软雅黑" panose="020B0503020204020204" pitchFamily="34" charset="-122"/>
                <a:ea typeface="微软雅黑" panose="020B0503020204020204" pitchFamily="34" charset="-122"/>
              </a:rPr>
              <a:t>价值观影响人们改造世界的活动，影响人们的行为选择。</a:t>
            </a:r>
            <a:endParaRPr lang="zh-CN" altLang="en-US" sz="3200" b="1">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491491" y="1016000"/>
            <a:ext cx="4134465" cy="523220"/>
          </a:xfrm>
          <a:prstGeom prst="rect">
            <a:avLst/>
          </a:prstGeom>
          <a:noFill/>
        </p:spPr>
        <p:txBody>
          <a:bodyPr wrap="none" rtlCol="0" anchor="t">
            <a:spAutoFit/>
          </a:bodyPr>
          <a:lstStyle/>
          <a:p>
            <a:pPr algn="l"/>
            <a:r>
              <a:rPr lang="zh-CN" altLang="en-US" sz="2800" b="1">
                <a:solidFill>
                  <a:srgbClr val="FF0000"/>
                </a:solidFill>
                <a:latin typeface="微软雅黑" panose="020B0503020204020204" pitchFamily="34" charset="-122"/>
                <a:ea typeface="微软雅黑" panose="020B0503020204020204" pitchFamily="34" charset="-122"/>
              </a:rPr>
              <a:t>（二）价值观的导向作用</a:t>
            </a:r>
            <a:endParaRPr lang="zh-CN" altLang="en-US" sz="2800" b="1">
              <a:solidFill>
                <a:srgbClr val="FF0000"/>
              </a:solidFill>
              <a:latin typeface="微软雅黑" panose="020B0503020204020204" pitchFamily="34" charset="-122"/>
              <a:ea typeface="微软雅黑" panose="020B0503020204020204" pitchFamily="34" charset="-122"/>
            </a:endParaRPr>
          </a:p>
        </p:txBody>
      </p:sp>
      <p:sp>
        <p:nvSpPr>
          <p:cNvPr id="3" name="文本框 2"/>
          <p:cNvSpPr txBox="1"/>
          <p:nvPr>
            <p:custDataLst>
              <p:tags r:id="rId2"/>
            </p:custDataLst>
          </p:nvPr>
        </p:nvSpPr>
        <p:spPr>
          <a:xfrm>
            <a:off x="831216" y="1686560"/>
            <a:ext cx="5759450" cy="681990"/>
          </a:xfrm>
          <a:prstGeom prst="rect">
            <a:avLst/>
          </a:prstGeom>
          <a:noFill/>
        </p:spPr>
        <p:txBody>
          <a:bodyPr wrap="none" rtlCol="0" anchor="t">
            <a:spAutoFit/>
          </a:bodyPr>
          <a:lstStyle/>
          <a:p>
            <a:pPr indent="266700">
              <a:lnSpc>
                <a:spcPct val="120000"/>
              </a:lnSpc>
              <a:spcAft>
                <a:spcPct val="0"/>
              </a:spcAft>
              <a:tabLst>
                <a:tab pos="1029335" algn="l"/>
                <a:tab pos="1850390" algn="l"/>
                <a:tab pos="2538095" algn="l"/>
                <a:tab pos="3221990" algn="l"/>
              </a:tabLst>
            </a:pPr>
            <a:r>
              <a:rPr lang="en-US" altLang="zh-CN" sz="3200" b="1" dirty="0">
                <a:latin typeface="宋体" panose="02010600030101010101" pitchFamily="2" charset="-122"/>
                <a:ea typeface="宋体" panose="02010600030101010101" pitchFamily="2" charset="-122"/>
                <a:cs typeface="宋体" panose="02010600030101010101" pitchFamily="2" charset="-122"/>
                <a:sym typeface="+mn-ea"/>
              </a:rPr>
              <a:t>2.价值观是人生的重要向导。</a:t>
            </a:r>
            <a:endParaRPr lang="en-US" altLang="zh-CN" sz="3200" b="1" dirty="0">
              <a:latin typeface="宋体" panose="02010600030101010101" pitchFamily="2" charset="-122"/>
              <a:ea typeface="宋体" panose="02010600030101010101" pitchFamily="2" charset="-122"/>
              <a:cs typeface="宋体" panose="02010600030101010101" pitchFamily="2" charset="-122"/>
              <a:sym typeface="+mn-ea"/>
            </a:endParaRPr>
          </a:p>
        </p:txBody>
      </p:sp>
      <p:grpSp>
        <p:nvGrpSpPr>
          <p:cNvPr id="9" name="组合 32"/>
          <p:cNvGrpSpPr/>
          <p:nvPr>
            <p:custDataLst>
              <p:tags r:id="rId3"/>
            </p:custDataLst>
          </p:nvPr>
        </p:nvGrpSpPr>
        <p:grpSpPr>
          <a:xfrm>
            <a:off x="1143636" y="2785110"/>
            <a:ext cx="8963025" cy="2635250"/>
            <a:chOff x="1598" y="4265"/>
            <a:chExt cx="14115" cy="4150"/>
          </a:xfrm>
        </p:grpSpPr>
        <p:sp>
          <p:nvSpPr>
            <p:cNvPr id="26" name="右箭头 25"/>
            <p:cNvSpPr/>
            <p:nvPr>
              <p:custDataLst>
                <p:tags r:id="rId4"/>
              </p:custDataLst>
            </p:nvPr>
          </p:nvSpPr>
          <p:spPr>
            <a:xfrm>
              <a:off x="11000" y="7219"/>
              <a:ext cx="792" cy="649"/>
            </a:xfrm>
            <a:prstGeom prs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31"/>
            <p:cNvGrpSpPr/>
            <p:nvPr>
              <p:custDataLst>
                <p:tags r:id="rId5"/>
              </p:custDataLst>
            </p:nvPr>
          </p:nvGrpSpPr>
          <p:grpSpPr>
            <a:xfrm>
              <a:off x="1598" y="4265"/>
              <a:ext cx="14115" cy="4150"/>
              <a:chOff x="1320" y="4037"/>
              <a:chExt cx="14115" cy="4150"/>
            </a:xfrm>
          </p:grpSpPr>
          <p:sp>
            <p:nvSpPr>
              <p:cNvPr id="16" name="右箭头 15"/>
              <p:cNvSpPr/>
              <p:nvPr>
                <p:custDataLst>
                  <p:tags r:id="rId6"/>
                </p:custDataLst>
              </p:nvPr>
            </p:nvSpPr>
            <p:spPr>
              <a:xfrm>
                <a:off x="6070" y="4463"/>
                <a:ext cx="792" cy="649"/>
              </a:xfrm>
              <a:prstGeom prs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右箭头 17"/>
              <p:cNvSpPr/>
              <p:nvPr>
                <p:custDataLst>
                  <p:tags r:id="rId7"/>
                </p:custDataLst>
              </p:nvPr>
            </p:nvSpPr>
            <p:spPr>
              <a:xfrm>
                <a:off x="6070" y="6991"/>
                <a:ext cx="792" cy="649"/>
              </a:xfrm>
              <a:prstGeom prs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30"/>
              <p:cNvGrpSpPr/>
              <p:nvPr>
                <p:custDataLst>
                  <p:tags r:id="rId8"/>
                </p:custDataLst>
              </p:nvPr>
            </p:nvGrpSpPr>
            <p:grpSpPr>
              <a:xfrm>
                <a:off x="1320" y="4037"/>
                <a:ext cx="14115" cy="4150"/>
                <a:chOff x="1320" y="4037"/>
                <a:chExt cx="14115" cy="4150"/>
              </a:xfrm>
            </p:grpSpPr>
            <p:grpSp>
              <p:nvGrpSpPr>
                <p:cNvPr id="15" name="组合 20"/>
                <p:cNvGrpSpPr/>
                <p:nvPr>
                  <p:custDataLst>
                    <p:tags r:id="rId9"/>
                  </p:custDataLst>
                </p:nvPr>
              </p:nvGrpSpPr>
              <p:grpSpPr>
                <a:xfrm>
                  <a:off x="1320" y="4037"/>
                  <a:ext cx="9123" cy="4031"/>
                  <a:chOff x="1320" y="4037"/>
                  <a:chExt cx="9123" cy="4031"/>
                </a:xfrm>
              </p:grpSpPr>
              <p:grpSp>
                <p:nvGrpSpPr>
                  <p:cNvPr id="17" name="组合 14"/>
                  <p:cNvGrpSpPr/>
                  <p:nvPr>
                    <p:custDataLst>
                      <p:tags r:id="rId10"/>
                    </p:custDataLst>
                  </p:nvPr>
                </p:nvGrpSpPr>
                <p:grpSpPr>
                  <a:xfrm>
                    <a:off x="1320" y="4037"/>
                    <a:ext cx="4750" cy="4031"/>
                    <a:chOff x="2453" y="4058"/>
                    <a:chExt cx="4750" cy="4031"/>
                  </a:xfrm>
                </p:grpSpPr>
                <p:sp>
                  <p:nvSpPr>
                    <p:cNvPr id="4" name="文本框 3"/>
                    <p:cNvSpPr txBox="1"/>
                    <p:nvPr>
                      <p:custDataLst>
                        <p:tags r:id="rId11"/>
                      </p:custDataLst>
                    </p:nvPr>
                  </p:nvSpPr>
                  <p:spPr>
                    <a:xfrm>
                      <a:off x="2453" y="5421"/>
                      <a:ext cx="2304" cy="824"/>
                    </a:xfrm>
                    <a:prstGeom prst="rect">
                      <a:avLst/>
                    </a:prstGeom>
                    <a:noFill/>
                  </p:spPr>
                  <p:txBody>
                    <a:bodyPr wrap="square" rtlCol="0">
                      <a:spAutoFit/>
                    </a:bodyPr>
                    <a:lstStyle/>
                    <a:p>
                      <a:r>
                        <a:rPr lang="en-US" altLang="zh-CN" sz="2800" b="1">
                          <a:latin typeface="宋体" panose="02010600030101010101" pitchFamily="2" charset="-122"/>
                          <a:ea typeface="宋体" panose="02010600030101010101" pitchFamily="2" charset="-122"/>
                          <a:cs typeface="宋体" panose="02010600030101010101" pitchFamily="2" charset="-122"/>
                        </a:rPr>
                        <a:t>价值观</a:t>
                      </a:r>
                      <a:endParaRPr lang="en-US" altLang="zh-CN" sz="2800" b="1">
                        <a:latin typeface="宋体" panose="02010600030101010101" pitchFamily="2" charset="-122"/>
                        <a:ea typeface="宋体" panose="02010600030101010101" pitchFamily="2" charset="-122"/>
                        <a:cs typeface="宋体" panose="02010600030101010101" pitchFamily="2" charset="-122"/>
                      </a:endParaRPr>
                    </a:p>
                  </p:txBody>
                </p:sp>
                <p:sp>
                  <p:nvSpPr>
                    <p:cNvPr id="12" name="左大括号 11"/>
                    <p:cNvSpPr/>
                    <p:nvPr>
                      <p:custDataLst>
                        <p:tags r:id="rId12"/>
                      </p:custDataLst>
                    </p:nvPr>
                  </p:nvSpPr>
                  <p:spPr>
                    <a:xfrm>
                      <a:off x="4757" y="4530"/>
                      <a:ext cx="421" cy="260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文本框 12"/>
                    <p:cNvSpPr txBox="1"/>
                    <p:nvPr>
                      <p:custDataLst>
                        <p:tags r:id="rId13"/>
                      </p:custDataLst>
                    </p:nvPr>
                  </p:nvSpPr>
                  <p:spPr>
                    <a:xfrm>
                      <a:off x="5178" y="4058"/>
                      <a:ext cx="2025" cy="1503"/>
                    </a:xfrm>
                    <a:prstGeom prst="rect">
                      <a:avLst/>
                    </a:prstGeom>
                    <a:noFill/>
                  </p:spPr>
                  <p:txBody>
                    <a:bodyPr wrap="square" rtlCol="0">
                      <a:spAutoFit/>
                    </a:bodyPr>
                    <a:lstStyle/>
                    <a:p>
                      <a:r>
                        <a:rPr lang="zh-CN" altLang="en-US" sz="2800" b="1">
                          <a:latin typeface="宋体" panose="02010600030101010101" pitchFamily="2" charset="-122"/>
                          <a:ea typeface="宋体" panose="02010600030101010101" pitchFamily="2" charset="-122"/>
                          <a:cs typeface="宋体" panose="02010600030101010101" pitchFamily="2" charset="-122"/>
                        </a:rPr>
                        <a:t>正确的</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r>
                        <a:rPr lang="zh-CN" altLang="en-US" sz="2800" b="1">
                          <a:latin typeface="宋体" panose="02010600030101010101" pitchFamily="2" charset="-122"/>
                          <a:ea typeface="宋体" panose="02010600030101010101" pitchFamily="2" charset="-122"/>
                          <a:cs typeface="宋体" panose="02010600030101010101" pitchFamily="2" charset="-122"/>
                        </a:rPr>
                        <a:t>价值观</a:t>
                      </a: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sp>
                  <p:nvSpPr>
                    <p:cNvPr id="14" name="文本框 13"/>
                    <p:cNvSpPr txBox="1"/>
                    <p:nvPr>
                      <p:custDataLst>
                        <p:tags r:id="rId14"/>
                      </p:custDataLst>
                    </p:nvPr>
                  </p:nvSpPr>
                  <p:spPr>
                    <a:xfrm>
                      <a:off x="5178" y="6586"/>
                      <a:ext cx="2024" cy="1503"/>
                    </a:xfrm>
                    <a:prstGeom prst="rect">
                      <a:avLst/>
                    </a:prstGeom>
                    <a:noFill/>
                  </p:spPr>
                  <p:txBody>
                    <a:bodyPr wrap="square" rtlCol="0">
                      <a:spAutoFit/>
                    </a:bodyPr>
                    <a:lstStyle/>
                    <a:p>
                      <a:r>
                        <a:rPr lang="zh-CN" altLang="en-US" sz="2800" b="1">
                          <a:latin typeface="宋体" panose="02010600030101010101" pitchFamily="2" charset="-122"/>
                          <a:ea typeface="宋体" panose="02010600030101010101" pitchFamily="2" charset="-122"/>
                          <a:cs typeface="宋体" panose="02010600030101010101" pitchFamily="2" charset="-122"/>
                        </a:rPr>
                        <a:t>错误的</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r>
                        <a:rPr lang="zh-CN" altLang="en-US" sz="2800" b="1">
                          <a:latin typeface="宋体" panose="02010600030101010101" pitchFamily="2" charset="-122"/>
                          <a:ea typeface="宋体" panose="02010600030101010101" pitchFamily="2" charset="-122"/>
                          <a:cs typeface="宋体" panose="02010600030101010101" pitchFamily="2" charset="-122"/>
                        </a:rPr>
                        <a:t>价值观</a:t>
                      </a: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grpSp>
              <p:sp>
                <p:nvSpPr>
                  <p:cNvPr id="20" name="文本框 19"/>
                  <p:cNvSpPr txBox="1"/>
                  <p:nvPr>
                    <p:custDataLst>
                      <p:tags r:id="rId15"/>
                    </p:custDataLst>
                  </p:nvPr>
                </p:nvSpPr>
                <p:spPr>
                  <a:xfrm>
                    <a:off x="6862" y="6565"/>
                    <a:ext cx="3581" cy="1503"/>
                  </a:xfrm>
                  <a:prstGeom prst="rect">
                    <a:avLst/>
                  </a:prstGeom>
                  <a:noFill/>
                </p:spPr>
                <p:txBody>
                  <a:bodyPr wrap="square" rtlCol="0">
                    <a:spAutoFit/>
                  </a:bodyPr>
                  <a:lstStyle/>
                  <a:p>
                    <a:pPr algn="ctr"/>
                    <a:r>
                      <a:rPr lang="zh-CN" altLang="en-US" sz="2800" b="1">
                        <a:latin typeface="宋体" panose="02010600030101010101" pitchFamily="2" charset="-122"/>
                        <a:ea typeface="宋体" panose="02010600030101010101" pitchFamily="2" charset="-122"/>
                        <a:cs typeface="宋体" panose="02010600030101010101" pitchFamily="2" charset="-122"/>
                      </a:rPr>
                      <a:t>做出错误的</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pPr algn="ctr"/>
                    <a:r>
                      <a:rPr lang="zh-CN" altLang="en-US" sz="2800" b="1">
                        <a:latin typeface="宋体" panose="02010600030101010101" pitchFamily="2" charset="-122"/>
                        <a:ea typeface="宋体" panose="02010600030101010101" pitchFamily="2" charset="-122"/>
                        <a:cs typeface="宋体" panose="02010600030101010101" pitchFamily="2" charset="-122"/>
                      </a:rPr>
                      <a:t>人生选择</a:t>
                    </a: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grpSp>
            <p:grpSp>
              <p:nvGrpSpPr>
                <p:cNvPr id="21" name="组合 29"/>
                <p:cNvGrpSpPr/>
                <p:nvPr>
                  <p:custDataLst>
                    <p:tags r:id="rId16"/>
                  </p:custDataLst>
                </p:nvPr>
              </p:nvGrpSpPr>
              <p:grpSpPr>
                <a:xfrm>
                  <a:off x="6825" y="4037"/>
                  <a:ext cx="8610" cy="4150"/>
                  <a:chOff x="6825" y="4037"/>
                  <a:chExt cx="8610" cy="4150"/>
                </a:xfrm>
              </p:grpSpPr>
              <p:sp>
                <p:nvSpPr>
                  <p:cNvPr id="24" name="右箭头 23"/>
                  <p:cNvSpPr/>
                  <p:nvPr>
                    <p:custDataLst>
                      <p:tags r:id="rId17"/>
                    </p:custDataLst>
                  </p:nvPr>
                </p:nvSpPr>
                <p:spPr>
                  <a:xfrm>
                    <a:off x="10722" y="4509"/>
                    <a:ext cx="792" cy="649"/>
                  </a:xfrm>
                  <a:prstGeom prs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8"/>
                  <p:cNvGrpSpPr/>
                  <p:nvPr>
                    <p:custDataLst>
                      <p:tags r:id="rId18"/>
                    </p:custDataLst>
                  </p:nvPr>
                </p:nvGrpSpPr>
                <p:grpSpPr>
                  <a:xfrm>
                    <a:off x="6825" y="4037"/>
                    <a:ext cx="8610" cy="4151"/>
                    <a:chOff x="6825" y="4037"/>
                    <a:chExt cx="8610" cy="4151"/>
                  </a:xfrm>
                </p:grpSpPr>
                <p:sp>
                  <p:nvSpPr>
                    <p:cNvPr id="19" name="文本框 18"/>
                    <p:cNvSpPr txBox="1"/>
                    <p:nvPr>
                      <p:custDataLst>
                        <p:tags r:id="rId19"/>
                      </p:custDataLst>
                    </p:nvPr>
                  </p:nvSpPr>
                  <p:spPr>
                    <a:xfrm>
                      <a:off x="6825" y="4037"/>
                      <a:ext cx="4186" cy="1488"/>
                    </a:xfrm>
                    <a:prstGeom prst="rect">
                      <a:avLst/>
                    </a:prstGeom>
                    <a:noFill/>
                  </p:spPr>
                  <p:txBody>
                    <a:bodyPr wrap="square" rtlCol="0">
                      <a:spAutoFit/>
                    </a:bodyPr>
                    <a:lstStyle/>
                    <a:p>
                      <a:pPr algn="ctr"/>
                      <a:r>
                        <a:rPr lang="zh-CN" altLang="en-US" sz="2800" b="1">
                          <a:latin typeface="宋体" panose="02010600030101010101" pitchFamily="2" charset="-122"/>
                          <a:ea typeface="宋体" panose="02010600030101010101" pitchFamily="2" charset="-122"/>
                          <a:cs typeface="宋体" panose="02010600030101010101" pitchFamily="2" charset="-122"/>
                        </a:rPr>
                        <a:t>做出正确的</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pPr algn="ctr"/>
                      <a:r>
                        <a:rPr lang="zh-CN" altLang="en-US" sz="2800" b="1">
                          <a:latin typeface="宋体" panose="02010600030101010101" pitchFamily="2" charset="-122"/>
                          <a:ea typeface="宋体" panose="02010600030101010101" pitchFamily="2" charset="-122"/>
                          <a:cs typeface="宋体" panose="02010600030101010101" pitchFamily="2" charset="-122"/>
                        </a:rPr>
                        <a:t>人生选择</a:t>
                      </a: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sp>
                  <p:nvSpPr>
                    <p:cNvPr id="27" name="文本框 26"/>
                    <p:cNvSpPr txBox="1"/>
                    <p:nvPr>
                      <p:custDataLst>
                        <p:tags r:id="rId20"/>
                      </p:custDataLst>
                    </p:nvPr>
                  </p:nvSpPr>
                  <p:spPr>
                    <a:xfrm>
                      <a:off x="11514" y="4083"/>
                      <a:ext cx="3655" cy="1488"/>
                    </a:xfrm>
                    <a:prstGeom prst="rect">
                      <a:avLst/>
                    </a:prstGeom>
                    <a:noFill/>
                  </p:spPr>
                  <p:txBody>
                    <a:bodyPr wrap="square" rtlCol="0">
                      <a:spAutoFit/>
                    </a:bodyPr>
                    <a:lstStyle/>
                    <a:p>
                      <a:pPr algn="ctr"/>
                      <a:r>
                        <a:rPr lang="zh-CN" altLang="en-US" sz="2800" b="1">
                          <a:latin typeface="宋体" panose="02010600030101010101" pitchFamily="2" charset="-122"/>
                          <a:ea typeface="宋体" panose="02010600030101010101" pitchFamily="2" charset="-122"/>
                          <a:cs typeface="宋体" panose="02010600030101010101" pitchFamily="2" charset="-122"/>
                        </a:rPr>
                        <a:t>对社会做出贡献</a:t>
                      </a: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sp>
                  <p:nvSpPr>
                    <p:cNvPr id="28" name="文本框 27"/>
                    <p:cNvSpPr txBox="1"/>
                    <p:nvPr>
                      <p:custDataLst>
                        <p:tags r:id="rId21"/>
                      </p:custDataLst>
                    </p:nvPr>
                  </p:nvSpPr>
                  <p:spPr>
                    <a:xfrm>
                      <a:off x="11249" y="6687"/>
                      <a:ext cx="4186" cy="1488"/>
                    </a:xfrm>
                    <a:prstGeom prst="rect">
                      <a:avLst/>
                    </a:prstGeom>
                    <a:noFill/>
                  </p:spPr>
                  <p:txBody>
                    <a:bodyPr wrap="square" rtlCol="0">
                      <a:spAutoFit/>
                    </a:bodyPr>
                    <a:lstStyle/>
                    <a:p>
                      <a:pPr algn="ctr"/>
                      <a:r>
                        <a:rPr lang="zh-CN" altLang="en-US" sz="2800" b="1">
                          <a:latin typeface="宋体" panose="02010600030101010101" pitchFamily="2" charset="-122"/>
                          <a:ea typeface="宋体" panose="02010600030101010101" pitchFamily="2" charset="-122"/>
                          <a:cs typeface="宋体" panose="02010600030101010101" pitchFamily="2" charset="-122"/>
                        </a:rPr>
                        <a:t>人生误入</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pPr algn="ctr"/>
                      <a:r>
                        <a:rPr lang="zh-CN" altLang="en-US" sz="2800" b="1">
                          <a:latin typeface="宋体" panose="02010600030101010101" pitchFamily="2" charset="-122"/>
                          <a:ea typeface="宋体" panose="02010600030101010101" pitchFamily="2" charset="-122"/>
                          <a:cs typeface="宋体" panose="02010600030101010101" pitchFamily="2" charset="-122"/>
                        </a:rPr>
                        <a:t>歧途</a:t>
                      </a: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grpSp>
            </p:grpSp>
          </p:grpSp>
        </p:grpSp>
      </p:grpSp>
      <p:sp>
        <p:nvSpPr>
          <p:cNvPr id="23" name="文本框 22"/>
          <p:cNvSpPr txBox="1"/>
          <p:nvPr>
            <p:custDataLst>
              <p:tags r:id="rId22"/>
            </p:custDataLst>
          </p:nvPr>
        </p:nvSpPr>
        <p:spPr>
          <a:xfrm>
            <a:off x="491491" y="283845"/>
            <a:ext cx="5309235" cy="584775"/>
          </a:xfrm>
          <a:prstGeom prst="rect">
            <a:avLst/>
          </a:prstGeom>
          <a:noFill/>
          <a:ln>
            <a:noFill/>
          </a:ln>
          <a:extLst>
            <a:ext uri="{909E8E84-426E-40DD-AFC4-6F175D3DCCD1}">
              <a14:hiddenFill xmlns:a14="http://schemas.microsoft.com/office/drawing/2010/main">
                <a:grpFill/>
              </a14:hiddenFill>
            </a:ext>
          </a:extLst>
        </p:spPr>
        <p:txBody>
          <a:bodyPr wrap="square" rtlCol="0" anchor="t">
            <a:spAutoFit/>
          </a:bodyPr>
          <a:lstStyle/>
          <a:p>
            <a:pPr algn="l"/>
            <a:r>
              <a:rPr lang="zh-CN" altLang="en-US" sz="3200" b="1">
                <a:solidFill>
                  <a:schemeClr val="tx1"/>
                </a:solidFill>
                <a:latin typeface="微软雅黑" panose="020B0503020204020204" pitchFamily="34" charset="-122"/>
                <a:ea typeface="微软雅黑" panose="020B0503020204020204" pitchFamily="34" charset="-122"/>
              </a:rPr>
              <a:t>二、价值及其导向作用</a:t>
            </a:r>
            <a:endParaRPr lang="zh-CN" altLang="en-US" sz="3200" b="1">
              <a:solidFill>
                <a:schemeClr val="tx1"/>
              </a:solidFill>
              <a:latin typeface="微软雅黑" panose="020B0503020204020204" pitchFamily="34" charset="-122"/>
              <a:ea typeface="微软雅黑" panose="020B0503020204020204" pitchFamily="34" charset="-122"/>
            </a:endParaRPr>
          </a:p>
        </p:txBody>
      </p:sp>
    </p:spTree>
    <p:custDataLst>
      <p:tags r:id="rId23"/>
    </p:custDataLst>
  </p:cSld>
  <p:clrMapOvr>
    <a:masterClrMapping/>
  </p:clrMapOvr>
  <p:transition spd="slow">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491491" y="1347470"/>
            <a:ext cx="4134465" cy="523220"/>
          </a:xfrm>
          <a:prstGeom prst="rect">
            <a:avLst/>
          </a:prstGeom>
          <a:noFill/>
        </p:spPr>
        <p:txBody>
          <a:bodyPr wrap="none" rtlCol="0" anchor="t">
            <a:spAutoFit/>
          </a:bodyPr>
          <a:lstStyle/>
          <a:p>
            <a:pPr algn="l"/>
            <a:r>
              <a:rPr lang="zh-CN" altLang="en-US" sz="2800" b="1">
                <a:solidFill>
                  <a:srgbClr val="FF0000"/>
                </a:solidFill>
                <a:latin typeface="微软雅黑" panose="020B0503020204020204" pitchFamily="34" charset="-122"/>
                <a:ea typeface="微软雅黑" panose="020B0503020204020204" pitchFamily="34" charset="-122"/>
              </a:rPr>
              <a:t>（二）价值观的导向作用</a:t>
            </a:r>
            <a:endParaRPr lang="zh-CN" altLang="en-US" sz="2800" b="1">
              <a:solidFill>
                <a:srgbClr val="FF0000"/>
              </a:solidFill>
              <a:latin typeface="微软雅黑" panose="020B0503020204020204" pitchFamily="34" charset="-122"/>
              <a:ea typeface="微软雅黑" panose="020B0503020204020204" pitchFamily="34" charset="-122"/>
            </a:endParaRPr>
          </a:p>
        </p:txBody>
      </p:sp>
      <p:sp>
        <p:nvSpPr>
          <p:cNvPr id="2" name="文本框 1"/>
          <p:cNvSpPr txBox="1"/>
          <p:nvPr>
            <p:custDataLst>
              <p:tags r:id="rId2"/>
            </p:custDataLst>
          </p:nvPr>
        </p:nvSpPr>
        <p:spPr>
          <a:xfrm>
            <a:off x="731520" y="2338705"/>
            <a:ext cx="10889615" cy="3079750"/>
          </a:xfrm>
          <a:prstGeom prst="rect">
            <a:avLst/>
          </a:prstGeom>
          <a:noFill/>
        </p:spPr>
        <p:txBody>
          <a:bodyPr wrap="square" rtlCol="0" anchor="t">
            <a:noAutofit/>
          </a:bodyPr>
          <a:lstStyle/>
          <a:p>
            <a:pPr eaLnBrk="1" latinLnBrk="0" hangingPunct="1">
              <a:lnSpc>
                <a:spcPct val="150000"/>
              </a:lnSpc>
            </a:pPr>
            <a:r>
              <a:rPr lang="en-US" altLang="zh-CN" sz="3200" b="1">
                <a:latin typeface="宋体" panose="02010600030101010101" pitchFamily="2" charset="-122"/>
                <a:ea typeface="宋体" panose="02010600030101010101" pitchFamily="2" charset="-122"/>
                <a:cs typeface="宋体" panose="02010600030101010101" pitchFamily="2" charset="-122"/>
                <a:sym typeface="+mn-ea"/>
              </a:rPr>
              <a:t>3.价值观承载着一个民族和国家的精神追求,体现着一个社会评判是非曲直的标准。</a:t>
            </a:r>
            <a:endParaRPr lang="en-US" altLang="zh-CN" sz="2800" b="1">
              <a:latin typeface="宋体" panose="02010600030101010101" pitchFamily="2" charset="-122"/>
              <a:ea typeface="宋体" panose="02010600030101010101" pitchFamily="2" charset="-122"/>
              <a:cs typeface="宋体" panose="02010600030101010101" pitchFamily="2" charset="-122"/>
              <a:sym typeface="+mn-ea"/>
            </a:endParaRPr>
          </a:p>
          <a:p>
            <a:pPr eaLnBrk="1" latinLnBrk="0" hangingPunct="1">
              <a:lnSpc>
                <a:spcPct val="150000"/>
              </a:lnSpc>
            </a:pPr>
            <a:r>
              <a:rPr lang="en-US" altLang="zh-CN" sz="2800" b="1">
                <a:latin typeface="宋体" panose="02010600030101010101" pitchFamily="2" charset="-122"/>
                <a:ea typeface="宋体" panose="02010600030101010101" pitchFamily="2" charset="-122"/>
                <a:cs typeface="宋体" panose="02010600030101010101" pitchFamily="2" charset="-122"/>
                <a:sym typeface="+mn-ea"/>
              </a:rPr>
              <a:t>    </a:t>
            </a:r>
            <a:r>
              <a:rPr lang="en-US" altLang="zh-CN" sz="3200" b="1">
                <a:latin typeface="宋体" panose="02010600030101010101" pitchFamily="2" charset="-122"/>
                <a:ea typeface="宋体" panose="02010600030101010101" pitchFamily="2" charset="-122"/>
                <a:cs typeface="宋体" panose="02010600030101010101" pitchFamily="2" charset="-122"/>
                <a:sym typeface="+mn-ea"/>
              </a:rPr>
              <a:t>人类社会发展的历史表明,对一个民族和国家来说,最持久、最深层的精神力量是全社会共同认可的核心价值观。</a:t>
            </a:r>
            <a:endParaRPr lang="en-US" altLang="zh-CN" sz="3200" b="1">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4" name="文本框 13"/>
          <p:cNvSpPr txBox="1"/>
          <p:nvPr>
            <p:custDataLst>
              <p:tags r:id="rId3"/>
            </p:custDataLst>
          </p:nvPr>
        </p:nvSpPr>
        <p:spPr>
          <a:xfrm>
            <a:off x="636271" y="448310"/>
            <a:ext cx="5309235" cy="584775"/>
          </a:xfrm>
          <a:prstGeom prst="rect">
            <a:avLst/>
          </a:prstGeom>
          <a:noFill/>
          <a:ln>
            <a:noFill/>
          </a:ln>
          <a:extLst>
            <a:ext uri="{909E8E84-426E-40DD-AFC4-6F175D3DCCD1}">
              <a14:hiddenFill xmlns:a14="http://schemas.microsoft.com/office/drawing/2010/main">
                <a:grpFill/>
              </a14:hiddenFill>
            </a:ext>
          </a:extLst>
        </p:spPr>
        <p:txBody>
          <a:bodyPr wrap="square" rtlCol="0" anchor="t">
            <a:spAutoFit/>
          </a:bodyPr>
          <a:lstStyle/>
          <a:p>
            <a:pPr algn="l"/>
            <a:r>
              <a:rPr lang="zh-CN" altLang="en-US" sz="3200" b="1">
                <a:solidFill>
                  <a:schemeClr val="tx1"/>
                </a:solidFill>
                <a:latin typeface="微软雅黑" panose="020B0503020204020204" pitchFamily="34" charset="-122"/>
                <a:ea typeface="微软雅黑" panose="020B0503020204020204" pitchFamily="34" charset="-122"/>
              </a:rPr>
              <a:t>二、价值及其导向作用</a:t>
            </a:r>
            <a:endParaRPr lang="zh-CN" altLang="en-US" sz="3200" b="1">
              <a:solidFill>
                <a:schemeClr val="tx1"/>
              </a:solidFill>
              <a:latin typeface="微软雅黑" panose="020B0503020204020204" pitchFamily="34" charset="-122"/>
              <a:ea typeface="微软雅黑" panose="020B0503020204020204" pitchFamily="34" charset="-122"/>
            </a:endParaRPr>
          </a:p>
        </p:txBody>
      </p:sp>
    </p:spTree>
    <p:custDataLst>
      <p:tags r:id="rId4"/>
    </p:custDataLst>
  </p:cSld>
  <p:clrMapOvr>
    <a:masterClrMapping/>
  </p:clrMapOvr>
  <p:transition spd="slow">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4"/>
          <p:cNvGrpSpPr/>
          <p:nvPr>
            <p:custDataLst>
              <p:tags r:id="rId1"/>
            </p:custDataLst>
          </p:nvPr>
        </p:nvGrpSpPr>
        <p:grpSpPr>
          <a:xfrm>
            <a:off x="758005" y="530226"/>
            <a:ext cx="7348444" cy="1303020"/>
            <a:chOff x="951" y="414"/>
            <a:chExt cx="8047" cy="2052"/>
          </a:xfrm>
        </p:grpSpPr>
        <p:sp>
          <p:nvSpPr>
            <p:cNvPr id="6" name="文本框 5"/>
            <p:cNvSpPr txBox="1"/>
            <p:nvPr>
              <p:custDataLst>
                <p:tags r:id="rId2"/>
              </p:custDataLst>
            </p:nvPr>
          </p:nvSpPr>
          <p:spPr>
            <a:xfrm>
              <a:off x="951" y="414"/>
              <a:ext cx="8047" cy="919"/>
            </a:xfrm>
            <a:prstGeom prst="rect">
              <a:avLst/>
            </a:prstGeom>
            <a:noFill/>
          </p:spPr>
          <p:txBody>
            <a:bodyPr wrap="square" rtlCol="0" anchor="t">
              <a:spAutoFit/>
            </a:bodyPr>
            <a:lstStyle/>
            <a:p>
              <a:pPr algn="l"/>
              <a:r>
                <a:rPr lang="zh-CN" altLang="en-US" sz="3200" b="1" dirty="0">
                  <a:solidFill>
                    <a:schemeClr val="tx1"/>
                  </a:solidFill>
                  <a:latin typeface="微软雅黑" panose="020B0503020204020204" pitchFamily="34" charset="-122"/>
                  <a:ea typeface="微软雅黑" panose="020B0503020204020204" pitchFamily="34" charset="-122"/>
                </a:rPr>
                <a:t>三、培育和践行社会主义核心价值观</a:t>
              </a: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7" name="文本框 6"/>
            <p:cNvSpPr txBox="1"/>
            <p:nvPr>
              <p:custDataLst>
                <p:tags r:id="rId3"/>
              </p:custDataLst>
            </p:nvPr>
          </p:nvSpPr>
          <p:spPr>
            <a:xfrm>
              <a:off x="951" y="1642"/>
              <a:ext cx="6448" cy="824"/>
            </a:xfrm>
            <a:prstGeom prst="rect">
              <a:avLst/>
            </a:prstGeom>
            <a:noFill/>
          </p:spPr>
          <p:txBody>
            <a:bodyPr wrap="square" rtlCol="0" anchor="t">
              <a:spAutoFit/>
            </a:bodyPr>
            <a:lstStyle/>
            <a:p>
              <a:pPr algn="l"/>
              <a:r>
                <a:rPr lang="zh-CN" altLang="en-US" sz="2800" b="1" dirty="0">
                  <a:solidFill>
                    <a:srgbClr val="FF0000"/>
                  </a:solidFill>
                  <a:latin typeface="微软雅黑" panose="020B0503020204020204" pitchFamily="34" charset="-122"/>
                  <a:ea typeface="微软雅黑" panose="020B0503020204020204" pitchFamily="34" charset="-122"/>
                </a:rPr>
                <a:t>（一）社会主义核心价值观的内涵</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grpSp>
      <p:grpSp>
        <p:nvGrpSpPr>
          <p:cNvPr id="9" name="组合 3"/>
          <p:cNvGrpSpPr/>
          <p:nvPr>
            <p:custDataLst>
              <p:tags r:id="rId4"/>
            </p:custDataLst>
          </p:nvPr>
        </p:nvGrpSpPr>
        <p:grpSpPr>
          <a:xfrm>
            <a:off x="1261110" y="2112017"/>
            <a:ext cx="9639300" cy="2779110"/>
            <a:chOff x="1986" y="4409"/>
            <a:chExt cx="15180" cy="3441"/>
          </a:xfrm>
        </p:grpSpPr>
        <p:sp>
          <p:nvSpPr>
            <p:cNvPr id="2" name="文本框 1"/>
            <p:cNvSpPr txBox="1"/>
            <p:nvPr>
              <p:custDataLst>
                <p:tags r:id="rId5"/>
              </p:custDataLst>
            </p:nvPr>
          </p:nvSpPr>
          <p:spPr>
            <a:xfrm>
              <a:off x="1986" y="4811"/>
              <a:ext cx="9616" cy="2636"/>
            </a:xfrm>
            <a:prstGeom prst="rect">
              <a:avLst/>
            </a:prstGeom>
            <a:noFill/>
          </p:spPr>
          <p:txBody>
            <a:bodyPr wrap="square" rtlCol="0" anchor="t">
              <a:noAutofit/>
            </a:bodyPr>
            <a:lstStyle/>
            <a:p>
              <a:pPr fontAlgn="auto">
                <a:lnSpc>
                  <a:spcPct val="150000"/>
                </a:lnSpc>
              </a:pPr>
              <a:r>
                <a:rPr lang="zh-CN" altLang="en-US" sz="2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国家层面：富强、民主、文明、和谐</a:t>
              </a:r>
              <a:endParaRPr lang="zh-CN" altLang="en-US" sz="2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fontAlgn="auto">
                <a:lnSpc>
                  <a:spcPct val="150000"/>
                </a:lnSpc>
              </a:pPr>
              <a:r>
                <a:rPr lang="zh-CN" altLang="en-US" sz="2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社会层面：自由、平等、公正、法治</a:t>
              </a:r>
              <a:endParaRPr lang="zh-CN" altLang="en-US" sz="2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fontAlgn="auto">
                <a:lnSpc>
                  <a:spcPct val="150000"/>
                </a:lnSpc>
              </a:pPr>
              <a:r>
                <a:rPr lang="zh-CN" altLang="en-US" sz="2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个人层面：爱国、敬业、诚信、友善</a:t>
              </a:r>
              <a:endParaRPr lang="zh-CN" altLang="en-US" sz="2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1" name="图片 10"/>
            <p:cNvPicPr>
              <a:picLocks noChangeAspect="1"/>
            </p:cNvPicPr>
            <p:nvPr>
              <p:custDataLst>
                <p:tags r:id="rId6"/>
              </p:custDataLst>
            </p:nvPr>
          </p:nvPicPr>
          <p:blipFill>
            <a:blip r:embed="rId7" cstate="email"/>
            <a:stretch>
              <a:fillRect/>
            </a:stretch>
          </p:blipFill>
          <p:spPr>
            <a:xfrm>
              <a:off x="12578" y="4409"/>
              <a:ext cx="4588" cy="3441"/>
            </a:xfrm>
            <a:prstGeom prst="rect">
              <a:avLst/>
            </a:prstGeom>
          </p:spPr>
        </p:pic>
      </p:grpSp>
      <p:sp>
        <p:nvSpPr>
          <p:cNvPr id="3" name="文本框 2"/>
          <p:cNvSpPr txBox="1"/>
          <p:nvPr/>
        </p:nvSpPr>
        <p:spPr>
          <a:xfrm>
            <a:off x="1261110" y="5016500"/>
            <a:ext cx="8810625" cy="1537335"/>
          </a:xfrm>
          <a:prstGeom prst="rect">
            <a:avLst/>
          </a:prstGeom>
          <a:solidFill>
            <a:schemeClr val="accent2">
              <a:lumMod val="20000"/>
              <a:lumOff val="80000"/>
            </a:schemeClr>
          </a:solidFill>
        </p:spPr>
        <p:txBody>
          <a:bodyPr wrap="square" rtlCol="0">
            <a:noAutofit/>
          </a:bodyPr>
          <a:p>
            <a:r>
              <a:rPr lang="en-US" altLang="zh-CN" sz="2400"/>
              <a:t>       </a:t>
            </a:r>
            <a:r>
              <a:rPr lang="zh-CN" altLang="en-US" sz="2400"/>
              <a:t>这24个字是社会主义核心价值观的基本内容，为培育和践行社会主义核心价值观提供了基本遵循。</a:t>
            </a:r>
            <a:endParaRPr lang="zh-CN" altLang="en-US" sz="2400"/>
          </a:p>
          <a:p>
            <a:r>
              <a:rPr lang="en-US" altLang="zh-CN" sz="2400"/>
              <a:t>       </a:t>
            </a:r>
            <a:r>
              <a:rPr lang="zh-CN" altLang="en-US" sz="2400"/>
              <a:t>社会主义核心价值观是社会主义核心价值体系的高度凝练和集中表达。</a:t>
            </a:r>
            <a:endParaRPr lang="zh-CN" altLang="en-US" sz="2400"/>
          </a:p>
        </p:txBody>
      </p:sp>
    </p:spTree>
    <p:custDataLst>
      <p:tags r:id="rId8"/>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4603750" y="784860"/>
            <a:ext cx="2333625" cy="645160"/>
          </a:xfrm>
          <a:prstGeom prst="rect">
            <a:avLst/>
          </a:prstGeom>
          <a:noFill/>
        </p:spPr>
        <p:txBody>
          <a:bodyPr wrap="square" rtlCol="0">
            <a:spAutoFit/>
          </a:bodyPr>
          <a:lstStyle/>
          <a:p>
            <a:pPr algn="ctr"/>
            <a:r>
              <a:rPr lang="zh-CN" altLang="en-US" sz="3600" b="1" dirty="0">
                <a:solidFill>
                  <a:srgbClr val="FF0000"/>
                </a:solidFill>
              </a:rPr>
              <a:t>学习目标</a:t>
            </a:r>
            <a:endParaRPr lang="zh-CN" altLang="en-US" sz="3600" b="1" dirty="0">
              <a:solidFill>
                <a:srgbClr val="FF0000"/>
              </a:solidFill>
            </a:endParaRPr>
          </a:p>
        </p:txBody>
      </p:sp>
      <p:sp>
        <p:nvSpPr>
          <p:cNvPr id="6" name="文本框 5"/>
          <p:cNvSpPr txBox="1"/>
          <p:nvPr>
            <p:custDataLst>
              <p:tags r:id="rId2"/>
            </p:custDataLst>
          </p:nvPr>
        </p:nvSpPr>
        <p:spPr>
          <a:xfrm>
            <a:off x="1553211" y="2091055"/>
            <a:ext cx="9580245" cy="2677656"/>
          </a:xfrm>
          <a:prstGeom prst="rect">
            <a:avLst/>
          </a:prstGeom>
          <a:noFill/>
        </p:spPr>
        <p:txBody>
          <a:bodyPr wrap="square" rtlCol="0" anchor="t">
            <a:spAutoFit/>
          </a:bodyPr>
          <a:lstStyle/>
          <a:p>
            <a:pPr fontAlgn="auto">
              <a:lnSpc>
                <a:spcPct val="200000"/>
              </a:lnSpc>
              <a:spcAft>
                <a:spcPct val="0"/>
              </a:spcAft>
            </a:pPr>
            <a:r>
              <a:rPr lang="en-US" altLang="zh-CN" sz="2800" kern="1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1.理解价值、人的价值、价值观的内涵。</a:t>
            </a:r>
            <a:endParaRPr lang="en-US" altLang="zh-CN" sz="2800" kern="1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fontAlgn="auto">
              <a:lnSpc>
                <a:spcPct val="200000"/>
              </a:lnSpc>
              <a:spcAft>
                <a:spcPct val="0"/>
              </a:spcAft>
            </a:pPr>
            <a:r>
              <a:rPr lang="en-US" altLang="zh-CN" sz="2800" kern="1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2.理解价值观的导向作用。</a:t>
            </a:r>
            <a:endParaRPr lang="en-US" altLang="zh-CN" sz="2800" kern="1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fontAlgn="auto">
              <a:lnSpc>
                <a:spcPct val="200000"/>
              </a:lnSpc>
              <a:spcAft>
                <a:spcPct val="0"/>
              </a:spcAft>
            </a:pPr>
            <a:r>
              <a:rPr lang="en-US" altLang="zh-CN" sz="2800" kern="1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3.熟记并理解社会主义核心价值观是什么、为什么、怎么做。</a:t>
            </a:r>
            <a:endParaRPr lang="en-US" altLang="zh-CN" sz="2800" kern="1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ustDataLst>
      <p:tags r:id="rId3"/>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596265" y="1276986"/>
            <a:ext cx="6877051" cy="523220"/>
          </a:xfrm>
          <a:prstGeom prst="rect">
            <a:avLst/>
          </a:prstGeom>
          <a:noFill/>
        </p:spPr>
        <p:txBody>
          <a:bodyPr wrap="square" rtlCol="0" anchor="t">
            <a:spAutoFit/>
          </a:bodyPr>
          <a:lstStyle/>
          <a:p>
            <a:pPr algn="l"/>
            <a:r>
              <a:rPr lang="zh-CN" altLang="en-US" sz="2800" b="1">
                <a:solidFill>
                  <a:srgbClr val="FF0000"/>
                </a:solidFill>
                <a:latin typeface="微软雅黑" panose="020B0503020204020204" pitchFamily="34" charset="-122"/>
                <a:ea typeface="微软雅黑" panose="020B0503020204020204" pitchFamily="34" charset="-122"/>
              </a:rPr>
              <a:t>（二）社会主义核心价值观回答的问题</a:t>
            </a:r>
            <a:endParaRPr lang="zh-CN" altLang="en-US" sz="2800" b="1">
              <a:solidFill>
                <a:srgbClr val="FF0000"/>
              </a:solidFill>
              <a:latin typeface="微软雅黑" panose="020B0503020204020204" pitchFamily="34" charset="-122"/>
              <a:ea typeface="微软雅黑" panose="020B0503020204020204" pitchFamily="34" charset="-122"/>
            </a:endParaRPr>
          </a:p>
        </p:txBody>
      </p:sp>
      <p:sp>
        <p:nvSpPr>
          <p:cNvPr id="10" name="文本框 9"/>
          <p:cNvSpPr txBox="1"/>
          <p:nvPr>
            <p:custDataLst>
              <p:tags r:id="rId2"/>
            </p:custDataLst>
          </p:nvPr>
        </p:nvSpPr>
        <p:spPr>
          <a:xfrm>
            <a:off x="912495" y="2366645"/>
            <a:ext cx="10481311" cy="3046095"/>
          </a:xfrm>
          <a:prstGeom prst="rect">
            <a:avLst/>
          </a:prstGeom>
          <a:noFill/>
        </p:spPr>
        <p:txBody>
          <a:bodyPr wrap="square" rtlCol="0" anchor="t">
            <a:spAutoFit/>
          </a:bodyPr>
          <a:lstStyle/>
          <a:p>
            <a:pPr eaLnBrk="1" latinLnBrk="0" hangingPunct="1">
              <a:lnSpc>
                <a:spcPct val="150000"/>
              </a:lnSpc>
            </a:pPr>
            <a:r>
              <a:rPr lang="en-US" altLang="zh-CN" sz="2800" b="1">
                <a:latin typeface="宋体" panose="02010600030101010101" pitchFamily="2" charset="-122"/>
                <a:ea typeface="宋体" panose="02010600030101010101" pitchFamily="2" charset="-122"/>
                <a:cs typeface="宋体" panose="02010600030101010101" pitchFamily="2" charset="-122"/>
              </a:rPr>
              <a:t>    </a:t>
            </a:r>
            <a:r>
              <a:rPr lang="en-US" altLang="zh-CN" sz="3200" b="1">
                <a:latin typeface="宋体" panose="02010600030101010101" pitchFamily="2" charset="-122"/>
                <a:ea typeface="宋体" panose="02010600030101010101" pitchFamily="2" charset="-122"/>
                <a:cs typeface="宋体" panose="02010600030101010101" pitchFamily="2" charset="-122"/>
              </a:rPr>
              <a:t>社会主义核心价值观的基本内容，回答了我们要建设什么样的国家、建设什么样的社会、培育什么样的公民的重大问题，为培育和践行社会主义核心价值观提供了基本遵循。</a:t>
            </a:r>
            <a:endParaRPr lang="en-US" altLang="zh-CN" sz="3200" b="1">
              <a:latin typeface="宋体" panose="02010600030101010101" pitchFamily="2" charset="-122"/>
              <a:ea typeface="宋体" panose="02010600030101010101" pitchFamily="2" charset="-122"/>
              <a:cs typeface="宋体" panose="02010600030101010101" pitchFamily="2" charset="-122"/>
            </a:endParaRPr>
          </a:p>
        </p:txBody>
      </p:sp>
      <p:sp>
        <p:nvSpPr>
          <p:cNvPr id="12" name="文本框 11"/>
          <p:cNvSpPr txBox="1"/>
          <p:nvPr>
            <p:custDataLst>
              <p:tags r:id="rId3"/>
            </p:custDataLst>
          </p:nvPr>
        </p:nvSpPr>
        <p:spPr>
          <a:xfrm>
            <a:off x="758190" y="530225"/>
            <a:ext cx="6976110" cy="583565"/>
          </a:xfrm>
          <a:prstGeom prst="rect">
            <a:avLst/>
          </a:prstGeom>
          <a:noFill/>
        </p:spPr>
        <p:txBody>
          <a:bodyPr wrap="square" rtlCol="0" anchor="t">
            <a:spAutoFit/>
          </a:bodyPr>
          <a:lstStyle/>
          <a:p>
            <a:pPr algn="l"/>
            <a:r>
              <a:rPr lang="zh-CN" altLang="en-US" sz="3200" b="1">
                <a:solidFill>
                  <a:schemeClr val="tx1"/>
                </a:solidFill>
                <a:latin typeface="微软雅黑" panose="020B0503020204020204" pitchFamily="34" charset="-122"/>
                <a:ea typeface="微软雅黑" panose="020B0503020204020204" pitchFamily="34" charset="-122"/>
              </a:rPr>
              <a:t>三、培育和践行社会主义核心价值观</a:t>
            </a:r>
            <a:endParaRPr lang="zh-CN" altLang="en-US" sz="3200" b="1">
              <a:solidFill>
                <a:schemeClr val="tx1"/>
              </a:solidFill>
              <a:latin typeface="微软雅黑" panose="020B0503020204020204" pitchFamily="34" charset="-122"/>
              <a:ea typeface="微软雅黑" panose="020B0503020204020204" pitchFamily="34" charset="-122"/>
            </a:endParaRPr>
          </a:p>
        </p:txBody>
      </p:sp>
    </p:spTree>
    <p:custDataLst>
      <p:tags r:id="rId4"/>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525780" y="1215390"/>
            <a:ext cx="8759190" cy="1383665"/>
          </a:xfrm>
          <a:prstGeom prst="rect">
            <a:avLst/>
          </a:prstGeom>
          <a:noFill/>
        </p:spPr>
        <p:txBody>
          <a:bodyPr wrap="square" rtlCol="0" anchor="t">
            <a:spAutoFit/>
          </a:bodyPr>
          <a:lstStyle/>
          <a:p>
            <a:pPr algn="l" eaLnBrk="1" latinLnBrk="0" hangingPunct="1">
              <a:lnSpc>
                <a:spcPct val="150000"/>
              </a:lnSpc>
            </a:pPr>
            <a:r>
              <a:rPr lang="zh-CN" altLang="en-US" sz="2800" b="1">
                <a:solidFill>
                  <a:srgbClr val="FF0000"/>
                </a:solidFill>
                <a:latin typeface="微软雅黑" panose="020B0503020204020204" pitchFamily="34" charset="-122"/>
                <a:ea typeface="微软雅黑" panose="020B0503020204020204" pitchFamily="34" charset="-122"/>
              </a:rPr>
              <a:t>（三）社会主义核心价值观的意义</a:t>
            </a:r>
            <a:endParaRPr lang="zh-CN" altLang="en-US" sz="2800" b="1">
              <a:solidFill>
                <a:srgbClr val="FF0000"/>
              </a:solidFill>
              <a:latin typeface="微软雅黑" panose="020B0503020204020204" pitchFamily="34" charset="-122"/>
              <a:ea typeface="微软雅黑" panose="020B0503020204020204" pitchFamily="34" charset="-122"/>
            </a:endParaRPr>
          </a:p>
          <a:p>
            <a:pPr algn="l" eaLnBrk="1" latinLnBrk="0" hangingPunct="1">
              <a:lnSpc>
                <a:spcPct val="150000"/>
              </a:lnSpc>
            </a:pPr>
            <a:r>
              <a:rPr lang="en-US" altLang="zh-CN" sz="2800" b="1">
                <a:solidFill>
                  <a:srgbClr val="FF0000"/>
                </a:solidFill>
                <a:latin typeface="微软雅黑" panose="020B0503020204020204" pitchFamily="34" charset="-122"/>
                <a:ea typeface="微软雅黑" panose="020B0503020204020204" pitchFamily="34" charset="-122"/>
              </a:rPr>
              <a:t>          </a:t>
            </a:r>
            <a:r>
              <a:rPr lang="zh-CN" altLang="en-US" sz="2800" b="1">
                <a:solidFill>
                  <a:srgbClr val="FF0000"/>
                </a:solidFill>
                <a:latin typeface="微软雅黑" panose="020B0503020204020204" pitchFamily="34" charset="-122"/>
                <a:ea typeface="微软雅黑" panose="020B0503020204020204" pitchFamily="34" charset="-122"/>
              </a:rPr>
              <a:t>——培育和践行社会主义核心价值观的原因</a:t>
            </a:r>
            <a:endParaRPr lang="zh-CN" altLang="en-US" sz="2800" b="1">
              <a:solidFill>
                <a:srgbClr val="FF0000"/>
              </a:solidFill>
              <a:latin typeface="微软雅黑" panose="020B0503020204020204" pitchFamily="34" charset="-122"/>
              <a:ea typeface="微软雅黑" panose="020B0503020204020204" pitchFamily="34" charset="-122"/>
            </a:endParaRPr>
          </a:p>
        </p:txBody>
      </p:sp>
      <p:sp>
        <p:nvSpPr>
          <p:cNvPr id="10" name="文本框 9"/>
          <p:cNvSpPr txBox="1"/>
          <p:nvPr>
            <p:custDataLst>
              <p:tags r:id="rId2"/>
            </p:custDataLst>
          </p:nvPr>
        </p:nvSpPr>
        <p:spPr>
          <a:xfrm>
            <a:off x="4544697" y="2762251"/>
            <a:ext cx="7074535" cy="3539430"/>
          </a:xfrm>
          <a:prstGeom prst="rect">
            <a:avLst/>
          </a:prstGeom>
          <a:noFill/>
        </p:spPr>
        <p:txBody>
          <a:bodyPr wrap="square" rtlCol="0" anchor="t">
            <a:spAutoFit/>
          </a:bodyPr>
          <a:lstStyle/>
          <a:p>
            <a:pPr marL="514350" indent="-514350" eaLnBrk="1" fontAlgn="auto" latinLnBrk="0" hangingPunct="1">
              <a:lnSpc>
                <a:spcPct val="100000"/>
              </a:lnSpc>
              <a:buFont typeface="+mj-lt"/>
              <a:buAutoNum type="arabicPeriod"/>
            </a:pPr>
            <a:r>
              <a:rPr lang="zh-CN" altLang="en-US" sz="3200" b="1">
                <a:latin typeface="宋体" panose="02010600030101010101" pitchFamily="2" charset="-122"/>
                <a:ea typeface="宋体" panose="02010600030101010101" pitchFamily="2" charset="-122"/>
                <a:cs typeface="宋体" panose="02010600030101010101" pitchFamily="2" charset="-122"/>
              </a:rPr>
              <a:t>社会主义核心价值观是当代中国精神的集中体现，凝结着全体人民共同的价值追求；</a:t>
            </a:r>
            <a:endParaRPr lang="zh-CN" altLang="en-US" sz="3200" b="1">
              <a:latin typeface="宋体" panose="02010600030101010101" pitchFamily="2" charset="-122"/>
              <a:ea typeface="宋体" panose="02010600030101010101" pitchFamily="2" charset="-122"/>
              <a:cs typeface="宋体" panose="02010600030101010101" pitchFamily="2" charset="-122"/>
            </a:endParaRPr>
          </a:p>
          <a:p>
            <a:pPr marL="514350" indent="-514350" eaLnBrk="1" fontAlgn="auto" latinLnBrk="0" hangingPunct="1">
              <a:lnSpc>
                <a:spcPct val="100000"/>
              </a:lnSpc>
              <a:buFont typeface="+mj-lt"/>
              <a:buAutoNum type="arabicPeriod"/>
            </a:pPr>
            <a:r>
              <a:rPr lang="zh-CN" altLang="en-US" sz="3200" b="1">
                <a:latin typeface="宋体" panose="02010600030101010101" pitchFamily="2" charset="-122"/>
                <a:ea typeface="宋体" panose="02010600030101010101" pitchFamily="2" charset="-122"/>
                <a:cs typeface="宋体" panose="02010600030101010101" pitchFamily="2" charset="-122"/>
              </a:rPr>
              <a:t>社会主义核心价值观既体现了社会主义本质要求，继承了中华优秀传统，也吸收了世界文明有益成果，体现了时代精神。</a:t>
            </a:r>
            <a:endParaRPr lang="zh-CN" altLang="en-US" sz="3200" b="1">
              <a:latin typeface="宋体" panose="02010600030101010101" pitchFamily="2" charset="-122"/>
              <a:ea typeface="宋体" panose="02010600030101010101" pitchFamily="2" charset="-122"/>
              <a:cs typeface="宋体" panose="02010600030101010101" pitchFamily="2" charset="-122"/>
            </a:endParaRPr>
          </a:p>
        </p:txBody>
      </p:sp>
      <p:pic>
        <p:nvPicPr>
          <p:cNvPr id="15" name="图片 14"/>
          <p:cNvPicPr>
            <a:picLocks noChangeAspect="1"/>
          </p:cNvPicPr>
          <p:nvPr>
            <p:custDataLst>
              <p:tags r:id="rId3"/>
            </p:custDataLst>
          </p:nvPr>
        </p:nvPicPr>
        <p:blipFill>
          <a:blip r:embed="rId4" cstate="email"/>
          <a:stretch>
            <a:fillRect/>
          </a:stretch>
        </p:blipFill>
        <p:spPr>
          <a:xfrm>
            <a:off x="525780" y="3175000"/>
            <a:ext cx="3854451" cy="2195830"/>
          </a:xfrm>
          <a:prstGeom prst="rect">
            <a:avLst/>
          </a:prstGeom>
        </p:spPr>
      </p:pic>
      <p:sp>
        <p:nvSpPr>
          <p:cNvPr id="4" name="文本框 3"/>
          <p:cNvSpPr txBox="1"/>
          <p:nvPr>
            <p:custDataLst>
              <p:tags r:id="rId5"/>
            </p:custDataLst>
          </p:nvPr>
        </p:nvSpPr>
        <p:spPr>
          <a:xfrm>
            <a:off x="758190" y="530225"/>
            <a:ext cx="6845300" cy="583565"/>
          </a:xfrm>
          <a:prstGeom prst="rect">
            <a:avLst/>
          </a:prstGeom>
          <a:noFill/>
        </p:spPr>
        <p:txBody>
          <a:bodyPr wrap="square" rtlCol="0" anchor="t">
            <a:spAutoFit/>
          </a:bodyPr>
          <a:lstStyle/>
          <a:p>
            <a:pPr algn="l"/>
            <a:r>
              <a:rPr lang="zh-CN" altLang="en-US" sz="3200" b="1">
                <a:solidFill>
                  <a:schemeClr val="tx1"/>
                </a:solidFill>
                <a:latin typeface="微软雅黑" panose="020B0503020204020204" pitchFamily="34" charset="-122"/>
                <a:ea typeface="微软雅黑" panose="020B0503020204020204" pitchFamily="34" charset="-122"/>
              </a:rPr>
              <a:t>三、培育和践行社会主义核心价值观</a:t>
            </a:r>
            <a:endParaRPr lang="zh-CN" altLang="en-US" sz="3200" b="1">
              <a:solidFill>
                <a:schemeClr val="tx1"/>
              </a:solidFill>
              <a:latin typeface="微软雅黑" panose="020B0503020204020204" pitchFamily="34" charset="-122"/>
              <a:ea typeface="微软雅黑" panose="020B0503020204020204" pitchFamily="34" charset="-122"/>
            </a:endParaRPr>
          </a:p>
        </p:txBody>
      </p:sp>
    </p:spTree>
    <p:custDataLst>
      <p:tags r:id="rId6"/>
    </p:custDataLst>
  </p:cSld>
  <p:clrMapOvr>
    <a:masterClrMapping/>
  </p:clrMapOvr>
  <p:transition spd="slow">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custDataLst>
              <p:tags r:id="rId1"/>
            </p:custDataLst>
          </p:nvPr>
        </p:nvSpPr>
        <p:spPr>
          <a:xfrm>
            <a:off x="916305" y="2355850"/>
            <a:ext cx="10459720" cy="3181350"/>
          </a:xfrm>
          <a:prstGeom prst="rect">
            <a:avLst/>
          </a:prstGeom>
          <a:noFill/>
          <a:ln>
            <a:noFill/>
          </a:ln>
        </p:spPr>
        <p:txBody>
          <a:bodyPr wrap="square" rtlCol="0" anchor="t">
            <a:noAutofit/>
          </a:bodyPr>
          <a:lstStyle/>
          <a:p>
            <a:pPr indent="0" fontAlgn="auto">
              <a:lnSpc>
                <a:spcPct val="110000"/>
              </a:lnSpc>
            </a:pPr>
            <a:r>
              <a:rPr lang="en-US" altLang="zh-CN" sz="3200" b="1" dirty="0" smtClean="0">
                <a:latin typeface="宋体" panose="02010600030101010101" pitchFamily="2" charset="-122"/>
                <a:cs typeface="宋体" panose="02010600030101010101" pitchFamily="2" charset="-122"/>
              </a:rPr>
              <a:t>1、要使社会主义核心价值观的影响像空气一样无所不在、无时不有</a:t>
            </a:r>
            <a:endParaRPr lang="en-US" altLang="zh-CN" sz="3200" b="1" dirty="0" smtClean="0">
              <a:latin typeface="宋体" panose="02010600030101010101" pitchFamily="2" charset="-122"/>
              <a:cs typeface="宋体" panose="02010600030101010101" pitchFamily="2" charset="-122"/>
            </a:endParaRPr>
          </a:p>
          <a:p>
            <a:pPr indent="0" fontAlgn="auto">
              <a:lnSpc>
                <a:spcPct val="110000"/>
              </a:lnSpc>
            </a:pPr>
            <a:r>
              <a:rPr lang="en-US" altLang="zh-CN" sz="3200" b="1" dirty="0" smtClean="0">
                <a:latin typeface="宋体" panose="02010600030101010101" pitchFamily="2" charset="-122"/>
                <a:cs typeface="宋体" panose="02010600030101010101" pitchFamily="2" charset="-122"/>
              </a:rPr>
              <a:t>2、使社会主义核心价值观与人们日常生活紧密联系起来，在落细、落小、落实上下工夫</a:t>
            </a:r>
            <a:endParaRPr lang="en-US" altLang="zh-CN" sz="3200" b="1" dirty="0" smtClean="0">
              <a:latin typeface="宋体" panose="02010600030101010101" pitchFamily="2" charset="-122"/>
              <a:cs typeface="宋体" panose="02010600030101010101" pitchFamily="2" charset="-122"/>
            </a:endParaRPr>
          </a:p>
          <a:p>
            <a:pPr indent="0" fontAlgn="auto">
              <a:lnSpc>
                <a:spcPct val="110000"/>
              </a:lnSpc>
            </a:pPr>
            <a:r>
              <a:rPr lang="en-US" altLang="zh-CN" sz="3200" b="1" dirty="0" smtClean="0">
                <a:latin typeface="宋体" panose="02010600030101010101" pitchFamily="2" charset="-122"/>
                <a:cs typeface="宋体" panose="02010600030101010101" pitchFamily="2" charset="-122"/>
              </a:rPr>
              <a:t>3、使社会主义核心价值观内化为人们的精神追求，外化为人们的自觉行动</a:t>
            </a:r>
            <a:endParaRPr lang="en-US" altLang="zh-CN" sz="3200" b="1" dirty="0" smtClean="0">
              <a:latin typeface="宋体" panose="02010600030101010101" pitchFamily="2" charset="-122"/>
              <a:cs typeface="宋体" panose="02010600030101010101" pitchFamily="2" charset="-122"/>
            </a:endParaRPr>
          </a:p>
          <a:p>
            <a:pPr indent="0" fontAlgn="auto">
              <a:lnSpc>
                <a:spcPct val="110000"/>
              </a:lnSpc>
            </a:pPr>
            <a:endParaRPr lang="en-US" altLang="zh-CN" sz="3200" b="1" dirty="0" smtClean="0">
              <a:latin typeface="宋体" panose="02010600030101010101" pitchFamily="2" charset="-122"/>
              <a:cs typeface="宋体" panose="02010600030101010101" pitchFamily="2" charset="-122"/>
            </a:endParaRPr>
          </a:p>
        </p:txBody>
      </p:sp>
      <p:sp>
        <p:nvSpPr>
          <p:cNvPr id="3" name="矩形 2"/>
          <p:cNvSpPr/>
          <p:nvPr>
            <p:custDataLst>
              <p:tags r:id="rId2"/>
            </p:custDataLst>
          </p:nvPr>
        </p:nvSpPr>
        <p:spPr>
          <a:xfrm>
            <a:off x="386936" y="1368581"/>
            <a:ext cx="7366119" cy="566309"/>
          </a:xfrm>
          <a:prstGeom prst="rect">
            <a:avLst/>
          </a:prstGeom>
        </p:spPr>
        <p:txBody>
          <a:bodyPr wrap="none">
            <a:spAutoFit/>
          </a:bodyPr>
          <a:lstStyle/>
          <a:p>
            <a:pPr indent="0" algn="ctr" fontAlgn="auto">
              <a:lnSpc>
                <a:spcPct val="110000"/>
              </a:lnSpc>
              <a:buFont typeface="Wingdings" panose="05000000000000000000" charset="0"/>
              <a:buNone/>
            </a:pPr>
            <a:r>
              <a:rPr lang="zh-CN" altLang="en-US" sz="2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（四）如何培育和践行社会主义核心价值观？</a:t>
            </a:r>
            <a:endParaRPr lang="zh-CN" altLang="en-US" sz="2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custDataLst>
              <p:tags r:id="rId3"/>
            </p:custDataLst>
          </p:nvPr>
        </p:nvSpPr>
        <p:spPr>
          <a:xfrm>
            <a:off x="758190" y="530225"/>
            <a:ext cx="6995160" cy="583565"/>
          </a:xfrm>
          <a:prstGeom prst="rect">
            <a:avLst/>
          </a:prstGeom>
          <a:noFill/>
        </p:spPr>
        <p:txBody>
          <a:bodyPr wrap="square" rtlCol="0" anchor="t">
            <a:spAutoFit/>
          </a:bodyPr>
          <a:lstStyle/>
          <a:p>
            <a:pPr algn="l"/>
            <a:r>
              <a:rPr lang="zh-CN" altLang="en-US" sz="3200" b="1">
                <a:solidFill>
                  <a:schemeClr val="tx1"/>
                </a:solidFill>
                <a:latin typeface="微软雅黑" panose="020B0503020204020204" pitchFamily="34" charset="-122"/>
                <a:ea typeface="微软雅黑" panose="020B0503020204020204" pitchFamily="34" charset="-122"/>
              </a:rPr>
              <a:t>三、培育和践行社会主义核心价值观</a:t>
            </a:r>
            <a:endParaRPr lang="zh-CN" altLang="en-US" sz="3200" b="1">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Text Box 6"/>
          <p:cNvSpPr txBox="1"/>
          <p:nvPr>
            <p:custDataLst>
              <p:tags r:id="rId1"/>
            </p:custDataLst>
          </p:nvPr>
        </p:nvSpPr>
        <p:spPr>
          <a:xfrm>
            <a:off x="2330451" y="548006"/>
            <a:ext cx="7530465" cy="805815"/>
          </a:xfrm>
          <a:prstGeom prst="rect">
            <a:avLst/>
          </a:prstGeom>
          <a:noFill/>
          <a:ln w="9525">
            <a:noFill/>
          </a:ln>
        </p:spPr>
        <p:txBody>
          <a:bodyPr wrap="square" lIns="68532" tIns="34266" rIns="68532" bIns="34266">
            <a:spAutoFit/>
          </a:bodyPr>
          <a:lstStyle/>
          <a:p>
            <a:pPr lvl="0">
              <a:lnSpc>
                <a:spcPct val="150000"/>
              </a:lnSpc>
              <a:spcBef>
                <a:spcPct val="0"/>
              </a:spcBef>
              <a:defRPr/>
            </a:pPr>
            <a:r>
              <a:rPr lang="zh-CN" altLang="zh-CN" sz="3200" b="1">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mn-ea"/>
              </a:rPr>
              <a:t>小结：价值观的导向作用原理及方法论：</a:t>
            </a:r>
            <a:endParaRPr lang="zh-CN" altLang="zh-CN" sz="3200" b="1">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4" name="文本框 3"/>
          <p:cNvSpPr txBox="1"/>
          <p:nvPr>
            <p:custDataLst>
              <p:tags r:id="rId2"/>
            </p:custDataLst>
          </p:nvPr>
        </p:nvSpPr>
        <p:spPr>
          <a:xfrm>
            <a:off x="600075" y="1353821"/>
            <a:ext cx="10991851" cy="4524315"/>
          </a:xfrm>
          <a:prstGeom prst="rect">
            <a:avLst/>
          </a:prstGeom>
          <a:noFill/>
        </p:spPr>
        <p:txBody>
          <a:bodyPr wrap="square" rtlCol="0" anchor="t">
            <a:spAutoFit/>
          </a:bodyPr>
          <a:lstStyle/>
          <a:p>
            <a:pPr lvl="0" indent="0" fontAlgn="auto">
              <a:lnSpc>
                <a:spcPct val="150000"/>
              </a:lnSpc>
              <a:spcBef>
                <a:spcPct val="0"/>
              </a:spcBef>
              <a:defRPr/>
            </a:pPr>
            <a:r>
              <a:rPr lang="zh-CN" altLang="en-US" sz="2400" b="1" dirty="0" smtClean="0">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【原理】</a:t>
            </a:r>
            <a:endParaRPr lang="zh-CN" altLang="en-US" sz="2400" b="1" dirty="0" smtClean="0">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a:p>
            <a:pPr lvl="0" indent="0" fontAlgn="auto">
              <a:lnSpc>
                <a:spcPct val="150000"/>
              </a:lnSpc>
              <a:spcBef>
                <a:spcPct val="0"/>
              </a:spcBef>
              <a:defRPr/>
            </a:pPr>
            <a:r>
              <a:rPr lang="zh-CN" altLang="en-US" sz="2400" b="1" dirty="0" smtClean="0">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价值观对人们认识和改造世界的活动有重要的导向作用；</a:t>
            </a:r>
            <a:endParaRPr lang="zh-CN" altLang="en-US" sz="2400" b="1" dirty="0" smtClean="0">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a:p>
            <a:pPr lvl="0" indent="0" fontAlgn="auto">
              <a:lnSpc>
                <a:spcPct val="150000"/>
              </a:lnSpc>
              <a:spcBef>
                <a:spcPct val="0"/>
              </a:spcBef>
              <a:defRPr/>
            </a:pPr>
            <a:r>
              <a:rPr lang="zh-CN" altLang="en-US" sz="2400" b="1" dirty="0" smtClean="0">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价值观是人生的重要向导，正确的价值观对社会和人生具有积极的导向作用，错误的价值观对社会和人生具有消极的导向作用；</a:t>
            </a:r>
            <a:endParaRPr lang="zh-CN" altLang="en-US" sz="2400" b="1" dirty="0" smtClean="0">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a:p>
            <a:pPr lvl="0" indent="0" fontAlgn="auto">
              <a:lnSpc>
                <a:spcPct val="150000"/>
              </a:lnSpc>
              <a:spcBef>
                <a:spcPct val="0"/>
              </a:spcBef>
              <a:defRPr/>
            </a:pPr>
            <a:r>
              <a:rPr lang="zh-CN" altLang="en-US" sz="2400" b="1" dirty="0" smtClean="0">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价值观承载着一个民族和国家的精神追求,体现着一个社会评判是非曲直的标准。</a:t>
            </a:r>
            <a:endParaRPr lang="zh-CN" altLang="en-US" sz="2400" b="1" dirty="0" smtClean="0">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a:p>
            <a:pPr lvl="0" indent="0" fontAlgn="auto">
              <a:lnSpc>
                <a:spcPct val="150000"/>
              </a:lnSpc>
              <a:spcBef>
                <a:spcPct val="0"/>
              </a:spcBef>
              <a:defRPr/>
            </a:pPr>
            <a:r>
              <a:rPr lang="zh-CN" altLang="en-US" sz="2400" b="1" dirty="0" smtClean="0">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【方法论】</a:t>
            </a:r>
            <a:endParaRPr lang="zh-CN" altLang="en-US" sz="2400" b="1" dirty="0" smtClean="0">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a:p>
            <a:pPr lvl="0" indent="0" fontAlgn="auto">
              <a:lnSpc>
                <a:spcPct val="150000"/>
              </a:lnSpc>
              <a:spcBef>
                <a:spcPct val="0"/>
              </a:spcBef>
              <a:defRPr/>
            </a:pPr>
            <a:r>
              <a:rPr lang="zh-CN" altLang="en-US" sz="2400" b="1" dirty="0" smtClean="0">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树立正确的价值观，克服错误的价值观，</a:t>
            </a:r>
            <a:endParaRPr lang="zh-CN" altLang="en-US" sz="2400" b="1" dirty="0" smtClean="0">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a:p>
            <a:pPr lvl="0" indent="0" fontAlgn="auto">
              <a:lnSpc>
                <a:spcPct val="150000"/>
              </a:lnSpc>
              <a:spcBef>
                <a:spcPct val="0"/>
              </a:spcBef>
              <a:defRPr/>
            </a:pPr>
            <a:r>
              <a:rPr lang="zh-CN" altLang="en-US" sz="2400" b="1" dirty="0" smtClean="0">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培育和践行社会主义核心价值观，倡导社会主义集体价值观。</a:t>
            </a:r>
            <a:endParaRPr lang="zh-CN" altLang="en-US" sz="2400" b="1" dirty="0" smtClean="0">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ustDataLst>
      <p:tags r:id="rId3"/>
    </p:custDataLst>
  </p:cSld>
  <p:clrMapOvr>
    <a:masterClrMapping/>
  </p:clrMapOvr>
  <p:transition spd="slow">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37"/>
          <p:cNvSpPr txBox="1"/>
          <p:nvPr>
            <p:custDataLst>
              <p:tags r:id="rId1"/>
            </p:custDataLst>
          </p:nvPr>
        </p:nvSpPr>
        <p:spPr>
          <a:xfrm>
            <a:off x="765175" y="2971800"/>
            <a:ext cx="1945640" cy="1066800"/>
          </a:xfrm>
          <a:prstGeom prst="rect">
            <a:avLst/>
          </a:prstGeom>
          <a:noFill/>
        </p:spPr>
        <p:txBody>
          <a:bodyPr wrap="square" rtlCol="0">
            <a:spAutoFit/>
          </a:bodyPr>
          <a:lstStyle/>
          <a:p>
            <a:pPr algn="ctr"/>
            <a:r>
              <a:rPr lang="zh-CN" altLang="en-US" sz="3200" b="1" smtClean="0">
                <a:solidFill>
                  <a:schemeClr val="tx1"/>
                </a:solidFill>
                <a:effectLst/>
                <a:latin typeface="宋体" panose="02010600030101010101" pitchFamily="2" charset="-122"/>
                <a:ea typeface="宋体" panose="02010600030101010101" pitchFamily="2" charset="-122"/>
                <a:cs typeface="微软雅黑" panose="020B0503020204020204" pitchFamily="34" charset="-122"/>
              </a:rPr>
              <a:t>价值和</a:t>
            </a:r>
            <a:endParaRPr lang="zh-CN" altLang="en-US" sz="3200" b="1" smtClean="0">
              <a:solidFill>
                <a:schemeClr val="tx1"/>
              </a:solidFill>
              <a:effectLst/>
              <a:latin typeface="宋体" panose="02010600030101010101" pitchFamily="2" charset="-122"/>
              <a:ea typeface="宋体" panose="02010600030101010101" pitchFamily="2" charset="-122"/>
              <a:cs typeface="微软雅黑" panose="020B0503020204020204" pitchFamily="34" charset="-122"/>
            </a:endParaRPr>
          </a:p>
          <a:p>
            <a:pPr algn="ctr"/>
            <a:r>
              <a:rPr lang="zh-CN" altLang="en-US" sz="3200" b="1" smtClean="0">
                <a:solidFill>
                  <a:schemeClr val="tx1"/>
                </a:solidFill>
                <a:effectLst/>
                <a:latin typeface="宋体" panose="02010600030101010101" pitchFamily="2" charset="-122"/>
                <a:ea typeface="宋体" panose="02010600030101010101" pitchFamily="2" charset="-122"/>
                <a:cs typeface="微软雅黑" panose="020B0503020204020204" pitchFamily="34" charset="-122"/>
              </a:rPr>
              <a:t>价值观</a:t>
            </a:r>
            <a:endParaRPr lang="zh-CN" altLang="en-US" sz="3200" b="1" smtClean="0">
              <a:solidFill>
                <a:schemeClr val="tx1"/>
              </a:solidFill>
              <a:effectLst/>
              <a:latin typeface="宋体" panose="02010600030101010101" pitchFamily="2" charset="-122"/>
              <a:ea typeface="宋体" panose="02010600030101010101" pitchFamily="2" charset="-122"/>
              <a:cs typeface="微软雅黑" panose="020B0503020204020204" pitchFamily="34" charset="-122"/>
            </a:endParaRPr>
          </a:p>
        </p:txBody>
      </p:sp>
      <p:sp>
        <p:nvSpPr>
          <p:cNvPr id="5" name="左大括号 18"/>
          <p:cNvSpPr/>
          <p:nvPr>
            <p:custDataLst>
              <p:tags r:id="rId2"/>
            </p:custDataLst>
          </p:nvPr>
        </p:nvSpPr>
        <p:spPr bwMode="auto">
          <a:xfrm>
            <a:off x="2705100" y="2028192"/>
            <a:ext cx="344171" cy="2800985"/>
          </a:xfrm>
          <a:prstGeom prst="leftBrace">
            <a:avLst>
              <a:gd name="adj1" fmla="val 11026"/>
              <a:gd name="adj2" fmla="val 50000"/>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lIns="115413" tIns="57708" rIns="115413" bIns="57708" anchor="ctr"/>
          <a:lstStyle/>
          <a:p>
            <a:pPr algn="ctr"/>
            <a:endParaRPr lang="zh-CN" altLang="en-US" sz="1600"/>
          </a:p>
        </p:txBody>
      </p:sp>
      <p:sp>
        <p:nvSpPr>
          <p:cNvPr id="16" name="文本框 37"/>
          <p:cNvSpPr txBox="1"/>
          <p:nvPr>
            <p:custDataLst>
              <p:tags r:id="rId3"/>
            </p:custDataLst>
          </p:nvPr>
        </p:nvSpPr>
        <p:spPr>
          <a:xfrm>
            <a:off x="3098801" y="3239134"/>
            <a:ext cx="2522220" cy="1066800"/>
          </a:xfrm>
          <a:prstGeom prst="rect">
            <a:avLst/>
          </a:prstGeom>
          <a:noFill/>
        </p:spPr>
        <p:txBody>
          <a:bodyPr wrap="square" rtlCol="0">
            <a:spAutoFit/>
          </a:bodyPr>
          <a:lstStyle/>
          <a:p>
            <a:pPr algn="ctr">
              <a:buClrTx/>
              <a:buSzTx/>
              <a:buFontTx/>
            </a:pPr>
            <a:r>
              <a:rPr lang="zh-CN" altLang="zh-CN" sz="3200" b="1" smtClean="0">
                <a:solidFill>
                  <a:schemeClr val="tx1"/>
                </a:solidFill>
                <a:effectLst/>
                <a:latin typeface="宋体" panose="02010600030101010101" pitchFamily="2" charset="-122"/>
                <a:ea typeface="宋体" panose="02010600030101010101" pitchFamily="2" charset="-122"/>
                <a:cs typeface="微软雅黑" panose="020B0503020204020204" pitchFamily="34" charset="-122"/>
              </a:rPr>
              <a:t>价值及其导向作用</a:t>
            </a:r>
            <a:endParaRPr lang="zh-CN" altLang="zh-CN" sz="3200" b="1" smtClean="0">
              <a:solidFill>
                <a:schemeClr val="tx1"/>
              </a:solidFill>
              <a:effectLst/>
              <a:latin typeface="宋体" panose="02010600030101010101" pitchFamily="2" charset="-122"/>
              <a:ea typeface="宋体" panose="02010600030101010101" pitchFamily="2" charset="-122"/>
              <a:cs typeface="微软雅黑" panose="020B0503020204020204" pitchFamily="34" charset="-122"/>
            </a:endParaRPr>
          </a:p>
        </p:txBody>
      </p:sp>
      <p:sp>
        <p:nvSpPr>
          <p:cNvPr id="23" name="文本框 22"/>
          <p:cNvSpPr txBox="1"/>
          <p:nvPr>
            <p:custDataLst>
              <p:tags r:id="rId4"/>
            </p:custDataLst>
          </p:nvPr>
        </p:nvSpPr>
        <p:spPr>
          <a:xfrm>
            <a:off x="2823846" y="1676400"/>
            <a:ext cx="2797175" cy="579120"/>
          </a:xfrm>
          <a:prstGeom prst="rect">
            <a:avLst/>
          </a:prstGeom>
          <a:noFill/>
        </p:spPr>
        <p:txBody>
          <a:bodyPr wrap="square" rtlCol="0">
            <a:spAutoFit/>
          </a:bodyPr>
          <a:lstStyle/>
          <a:p>
            <a:pPr algn="ctr">
              <a:buClrTx/>
              <a:buSzTx/>
              <a:buFontTx/>
            </a:pPr>
            <a:r>
              <a:rPr lang="zh-CN" altLang="zh-CN" sz="3200" b="1" smtClean="0">
                <a:effectLst/>
                <a:latin typeface="宋体" panose="02010600030101010101" pitchFamily="2" charset="-122"/>
                <a:ea typeface="宋体" panose="02010600030101010101" pitchFamily="2" charset="-122"/>
                <a:cs typeface="微软雅黑" panose="020B0503020204020204" pitchFamily="34" charset="-122"/>
              </a:rPr>
              <a:t>人的价值</a:t>
            </a:r>
            <a:endParaRPr lang="zh-CN" altLang="zh-CN" sz="3200" b="1" smtClean="0">
              <a:effectLst/>
              <a:latin typeface="宋体" panose="02010600030101010101" pitchFamily="2" charset="-122"/>
              <a:ea typeface="宋体" panose="02010600030101010101" pitchFamily="2" charset="-122"/>
              <a:cs typeface="微软雅黑" panose="020B0503020204020204" pitchFamily="34" charset="-122"/>
            </a:endParaRPr>
          </a:p>
        </p:txBody>
      </p:sp>
      <p:sp>
        <p:nvSpPr>
          <p:cNvPr id="2" name="左大括号 18"/>
          <p:cNvSpPr/>
          <p:nvPr>
            <p:custDataLst>
              <p:tags r:id="rId5"/>
            </p:custDataLst>
          </p:nvPr>
        </p:nvSpPr>
        <p:spPr bwMode="auto">
          <a:xfrm>
            <a:off x="5621021" y="1244602"/>
            <a:ext cx="225425" cy="1508125"/>
          </a:xfrm>
          <a:prstGeom prst="leftBrace">
            <a:avLst>
              <a:gd name="adj1" fmla="val 11026"/>
              <a:gd name="adj2" fmla="val 50000"/>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lIns="115413" tIns="57708" rIns="115413" bIns="57708" anchor="ctr"/>
          <a:lstStyle/>
          <a:p>
            <a:pPr algn="ctr"/>
            <a:endParaRPr lang="zh-CN" altLang="en-US" sz="1600"/>
          </a:p>
        </p:txBody>
      </p:sp>
      <p:sp>
        <p:nvSpPr>
          <p:cNvPr id="7" name="左大括号 18"/>
          <p:cNvSpPr/>
          <p:nvPr>
            <p:custDataLst>
              <p:tags r:id="rId6"/>
            </p:custDataLst>
          </p:nvPr>
        </p:nvSpPr>
        <p:spPr bwMode="auto">
          <a:xfrm>
            <a:off x="5621020" y="2971802"/>
            <a:ext cx="334645" cy="1482725"/>
          </a:xfrm>
          <a:prstGeom prst="leftBrace">
            <a:avLst>
              <a:gd name="adj1" fmla="val 11026"/>
              <a:gd name="adj2" fmla="val 50000"/>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lIns="115413" tIns="57708" rIns="115413" bIns="57708" anchor="ctr"/>
          <a:lstStyle/>
          <a:p>
            <a:pPr algn="ctr"/>
            <a:endParaRPr lang="zh-CN" altLang="en-US" sz="1600"/>
          </a:p>
        </p:txBody>
      </p:sp>
      <p:sp>
        <p:nvSpPr>
          <p:cNvPr id="8" name="文本框 7"/>
          <p:cNvSpPr txBox="1"/>
          <p:nvPr>
            <p:custDataLst>
              <p:tags r:id="rId7"/>
            </p:custDataLst>
          </p:nvPr>
        </p:nvSpPr>
        <p:spPr>
          <a:xfrm>
            <a:off x="5955667" y="2928621"/>
            <a:ext cx="3631565" cy="1569660"/>
          </a:xfrm>
          <a:prstGeom prst="rect">
            <a:avLst/>
          </a:prstGeom>
          <a:noFill/>
        </p:spPr>
        <p:txBody>
          <a:bodyPr wrap="square" rtlCol="0">
            <a:spAutoFit/>
          </a:bodyPr>
          <a:lstStyle/>
          <a:p>
            <a:pPr algn="l">
              <a:buClrTx/>
              <a:buSzTx/>
              <a:buFontTx/>
              <a:buNone/>
            </a:pPr>
            <a:r>
              <a:rPr lang="zh-CN" altLang="zh-CN" sz="3200" b="1" smtClean="0">
                <a:effectLst/>
                <a:latin typeface="宋体" panose="02010600030101010101" pitchFamily="2" charset="-122"/>
                <a:ea typeface="宋体" panose="02010600030101010101" pitchFamily="2" charset="-122"/>
                <a:cs typeface="微软雅黑" panose="020B0503020204020204" pitchFamily="34" charset="-122"/>
              </a:rPr>
              <a:t>价值观的含义</a:t>
            </a:r>
            <a:endParaRPr lang="zh-CN" altLang="zh-CN" sz="3200" b="1" smtClean="0">
              <a:effectLst/>
              <a:latin typeface="宋体" panose="02010600030101010101" pitchFamily="2" charset="-122"/>
              <a:ea typeface="宋体" panose="02010600030101010101" pitchFamily="2" charset="-122"/>
              <a:cs typeface="微软雅黑" panose="020B0503020204020204" pitchFamily="34" charset="-122"/>
            </a:endParaRPr>
          </a:p>
          <a:p>
            <a:pPr algn="l">
              <a:buClrTx/>
              <a:buSzTx/>
              <a:buFontTx/>
              <a:buNone/>
            </a:pPr>
            <a:endParaRPr lang="zh-CN" altLang="zh-CN" sz="3200" b="1" smtClean="0">
              <a:effectLst/>
              <a:latin typeface="宋体" panose="02010600030101010101" pitchFamily="2" charset="-122"/>
              <a:ea typeface="宋体" panose="02010600030101010101" pitchFamily="2" charset="-122"/>
              <a:cs typeface="微软雅黑" panose="020B0503020204020204" pitchFamily="34" charset="-122"/>
            </a:endParaRPr>
          </a:p>
          <a:p>
            <a:pPr algn="l">
              <a:buClrTx/>
              <a:buSzTx/>
              <a:buFontTx/>
              <a:buNone/>
            </a:pPr>
            <a:r>
              <a:rPr lang="zh-CN" altLang="zh-CN" sz="3200" b="1" smtClean="0">
                <a:effectLst/>
                <a:latin typeface="宋体" panose="02010600030101010101" pitchFamily="2" charset="-122"/>
                <a:ea typeface="宋体" panose="02010600030101010101" pitchFamily="2" charset="-122"/>
                <a:cs typeface="微软雅黑" panose="020B0503020204020204" pitchFamily="34" charset="-122"/>
              </a:rPr>
              <a:t>价值观的导向作用</a:t>
            </a:r>
            <a:endParaRPr lang="zh-CN" altLang="zh-CN" sz="3200" b="1" smtClean="0">
              <a:effectLst/>
              <a:latin typeface="宋体" panose="02010600030101010101" pitchFamily="2" charset="-122"/>
              <a:ea typeface="宋体" panose="02010600030101010101" pitchFamily="2" charset="-122"/>
              <a:cs typeface="微软雅黑" panose="020B0503020204020204" pitchFamily="34" charset="-122"/>
            </a:endParaRPr>
          </a:p>
        </p:txBody>
      </p:sp>
      <p:sp>
        <p:nvSpPr>
          <p:cNvPr id="6" name="文本框 5"/>
          <p:cNvSpPr txBox="1"/>
          <p:nvPr>
            <p:custDataLst>
              <p:tags r:id="rId8"/>
            </p:custDataLst>
          </p:nvPr>
        </p:nvSpPr>
        <p:spPr>
          <a:xfrm>
            <a:off x="765175" y="599440"/>
            <a:ext cx="2284095" cy="645160"/>
          </a:xfrm>
          <a:prstGeom prst="rect">
            <a:avLst/>
          </a:prstGeom>
          <a:noFill/>
        </p:spPr>
        <p:txBody>
          <a:bodyPr wrap="square" rtlCol="0">
            <a:spAutoFit/>
          </a:bodyPr>
          <a:lstStyle/>
          <a:p>
            <a:r>
              <a:rPr lang="zh-CN" altLang="en-US" sz="3600" b="1">
                <a:solidFill>
                  <a:srgbClr val="FF0000"/>
                </a:solidFill>
                <a:latin typeface="微软雅黑" panose="020B0503020204020204" pitchFamily="34" charset="-122"/>
                <a:ea typeface="微软雅黑" panose="020B0503020204020204" pitchFamily="34" charset="-122"/>
              </a:rPr>
              <a:t>课堂小结</a:t>
            </a:r>
            <a:endParaRPr lang="zh-CN" altLang="en-US" sz="3600" b="1">
              <a:solidFill>
                <a:srgbClr val="FF0000"/>
              </a:solidFill>
              <a:latin typeface="微软雅黑" panose="020B0503020204020204" pitchFamily="34" charset="-122"/>
              <a:ea typeface="微软雅黑" panose="020B0503020204020204" pitchFamily="34" charset="-122"/>
            </a:endParaRPr>
          </a:p>
        </p:txBody>
      </p:sp>
      <p:sp>
        <p:nvSpPr>
          <p:cNvPr id="26" name="文本框 25"/>
          <p:cNvSpPr txBox="1"/>
          <p:nvPr>
            <p:custDataLst>
              <p:tags r:id="rId9"/>
            </p:custDataLst>
          </p:nvPr>
        </p:nvSpPr>
        <p:spPr>
          <a:xfrm>
            <a:off x="5955666" y="1244601"/>
            <a:ext cx="4822191" cy="1569660"/>
          </a:xfrm>
          <a:prstGeom prst="rect">
            <a:avLst/>
          </a:prstGeom>
          <a:noFill/>
        </p:spPr>
        <p:txBody>
          <a:bodyPr wrap="square" rtlCol="0">
            <a:spAutoFit/>
          </a:bodyPr>
          <a:lstStyle/>
          <a:p>
            <a:pPr algn="l">
              <a:buClrTx/>
              <a:buSzTx/>
              <a:buFontTx/>
            </a:pPr>
            <a:r>
              <a:rPr lang="zh-CN" altLang="zh-CN" sz="3200" b="1" smtClean="0">
                <a:effectLst/>
                <a:latin typeface="宋体" panose="02010600030101010101" pitchFamily="2" charset="-122"/>
                <a:ea typeface="宋体" panose="02010600030101010101" pitchFamily="2" charset="-122"/>
                <a:cs typeface="微软雅黑" panose="020B0503020204020204" pitchFamily="34" charset="-122"/>
              </a:rPr>
              <a:t>价值的含义</a:t>
            </a:r>
            <a:endParaRPr lang="zh-CN" altLang="zh-CN" sz="3200" b="1" smtClean="0">
              <a:effectLst/>
              <a:latin typeface="宋体" panose="02010600030101010101" pitchFamily="2" charset="-122"/>
              <a:ea typeface="宋体" panose="02010600030101010101" pitchFamily="2" charset="-122"/>
              <a:cs typeface="微软雅黑" panose="020B0503020204020204" pitchFamily="34" charset="-122"/>
            </a:endParaRPr>
          </a:p>
          <a:p>
            <a:pPr algn="l">
              <a:buClrTx/>
              <a:buSzTx/>
              <a:buFontTx/>
            </a:pPr>
            <a:r>
              <a:rPr lang="zh-CN" altLang="zh-CN" sz="3200" b="1" smtClean="0">
                <a:effectLst/>
                <a:latin typeface="宋体" panose="02010600030101010101" pitchFamily="2" charset="-122"/>
                <a:ea typeface="宋体" panose="02010600030101010101" pitchFamily="2" charset="-122"/>
                <a:cs typeface="微软雅黑" panose="020B0503020204020204" pitchFamily="34" charset="-122"/>
              </a:rPr>
              <a:t>人的价值的内涵</a:t>
            </a:r>
            <a:endParaRPr lang="zh-CN" altLang="zh-CN" sz="3200" b="1" smtClean="0">
              <a:effectLst/>
              <a:latin typeface="宋体" panose="02010600030101010101" pitchFamily="2" charset="-122"/>
              <a:ea typeface="宋体" panose="02010600030101010101" pitchFamily="2" charset="-122"/>
              <a:cs typeface="微软雅黑" panose="020B0503020204020204" pitchFamily="34" charset="-122"/>
            </a:endParaRPr>
          </a:p>
          <a:p>
            <a:pPr algn="l">
              <a:buClrTx/>
              <a:buSzTx/>
              <a:buFontTx/>
            </a:pPr>
            <a:r>
              <a:rPr lang="zh-CN" altLang="zh-CN" sz="3200" b="1" smtClean="0">
                <a:effectLst/>
                <a:latin typeface="宋体" panose="02010600030101010101" pitchFamily="2" charset="-122"/>
                <a:ea typeface="宋体" panose="02010600030101010101" pitchFamily="2" charset="-122"/>
                <a:cs typeface="微软雅黑" panose="020B0503020204020204" pitchFamily="34" charset="-122"/>
              </a:rPr>
              <a:t>人的价值的评价标准</a:t>
            </a:r>
            <a:endParaRPr lang="zh-CN" altLang="zh-CN" sz="3200" b="1" smtClean="0">
              <a:effectLst/>
              <a:latin typeface="宋体" panose="02010600030101010101" pitchFamily="2" charset="-122"/>
              <a:ea typeface="宋体" panose="02010600030101010101" pitchFamily="2" charset="-122"/>
              <a:cs typeface="微软雅黑" panose="020B0503020204020204" pitchFamily="34" charset="-122"/>
            </a:endParaRPr>
          </a:p>
        </p:txBody>
      </p:sp>
      <p:sp>
        <p:nvSpPr>
          <p:cNvPr id="3" name="文本框 37"/>
          <p:cNvSpPr txBox="1"/>
          <p:nvPr>
            <p:custDataLst>
              <p:tags r:id="rId10"/>
            </p:custDataLst>
          </p:nvPr>
        </p:nvSpPr>
        <p:spPr>
          <a:xfrm>
            <a:off x="3098801" y="4829175"/>
            <a:ext cx="2522220" cy="1077218"/>
          </a:xfrm>
          <a:prstGeom prst="rect">
            <a:avLst/>
          </a:prstGeom>
          <a:noFill/>
        </p:spPr>
        <p:txBody>
          <a:bodyPr wrap="square" rtlCol="0">
            <a:spAutoFit/>
          </a:bodyPr>
          <a:lstStyle/>
          <a:p>
            <a:pPr algn="ctr">
              <a:buClrTx/>
              <a:buSzTx/>
              <a:buFontTx/>
            </a:pPr>
            <a:r>
              <a:rPr lang="zh-CN" altLang="zh-CN" sz="3200" b="1" smtClean="0">
                <a:solidFill>
                  <a:schemeClr val="tx1"/>
                </a:solidFill>
                <a:effectLst/>
                <a:latin typeface="宋体" panose="02010600030101010101" pitchFamily="2" charset="-122"/>
                <a:ea typeface="宋体" panose="02010600030101010101" pitchFamily="2" charset="-122"/>
                <a:cs typeface="微软雅黑" panose="020B0503020204020204" pitchFamily="34" charset="-122"/>
              </a:rPr>
              <a:t>社会主义核心价值观</a:t>
            </a:r>
            <a:endParaRPr lang="zh-CN" altLang="zh-CN" sz="3200" b="1" smtClean="0">
              <a:solidFill>
                <a:schemeClr val="tx1"/>
              </a:solidFill>
              <a:effectLst/>
              <a:latin typeface="宋体" panose="02010600030101010101" pitchFamily="2" charset="-122"/>
              <a:ea typeface="宋体" panose="02010600030101010101" pitchFamily="2" charset="-122"/>
              <a:cs typeface="微软雅黑" panose="020B0503020204020204" pitchFamily="34" charset="-122"/>
            </a:endParaRPr>
          </a:p>
        </p:txBody>
      </p:sp>
      <p:sp>
        <p:nvSpPr>
          <p:cNvPr id="4" name="左大括号 18"/>
          <p:cNvSpPr/>
          <p:nvPr>
            <p:custDataLst>
              <p:tags r:id="rId11"/>
            </p:custDataLst>
          </p:nvPr>
        </p:nvSpPr>
        <p:spPr bwMode="auto">
          <a:xfrm>
            <a:off x="5621020" y="4625977"/>
            <a:ext cx="334645" cy="1482725"/>
          </a:xfrm>
          <a:prstGeom prst="leftBrace">
            <a:avLst>
              <a:gd name="adj1" fmla="val 11026"/>
              <a:gd name="adj2" fmla="val 50000"/>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lIns="115413" tIns="57708" rIns="115413" bIns="57708" anchor="ctr"/>
          <a:lstStyle/>
          <a:p>
            <a:pPr algn="ctr"/>
            <a:endParaRPr lang="zh-CN" altLang="en-US" sz="1600"/>
          </a:p>
        </p:txBody>
      </p:sp>
      <p:sp>
        <p:nvSpPr>
          <p:cNvPr id="9" name="文本框 8"/>
          <p:cNvSpPr txBox="1"/>
          <p:nvPr>
            <p:custDataLst>
              <p:tags r:id="rId12"/>
            </p:custDataLst>
          </p:nvPr>
        </p:nvSpPr>
        <p:spPr>
          <a:xfrm>
            <a:off x="5955667" y="4625975"/>
            <a:ext cx="3631565" cy="1554480"/>
          </a:xfrm>
          <a:prstGeom prst="rect">
            <a:avLst/>
          </a:prstGeom>
          <a:noFill/>
        </p:spPr>
        <p:txBody>
          <a:bodyPr wrap="square" rtlCol="0">
            <a:spAutoFit/>
          </a:bodyPr>
          <a:lstStyle/>
          <a:p>
            <a:pPr algn="l">
              <a:buClrTx/>
              <a:buSzTx/>
              <a:buFontTx/>
              <a:buNone/>
            </a:pPr>
            <a:r>
              <a:rPr lang="zh-CN" altLang="zh-CN" sz="3200" b="1" smtClean="0">
                <a:effectLst/>
                <a:latin typeface="宋体" panose="02010600030101010101" pitchFamily="2" charset="-122"/>
                <a:ea typeface="宋体" panose="02010600030101010101" pitchFamily="2" charset="-122"/>
                <a:cs typeface="微软雅黑" panose="020B0503020204020204" pitchFamily="34" charset="-122"/>
              </a:rPr>
              <a:t>内涵（是什么）</a:t>
            </a:r>
            <a:endParaRPr lang="zh-CN" altLang="zh-CN" sz="3200" b="1" smtClean="0">
              <a:effectLst/>
              <a:latin typeface="宋体" panose="02010600030101010101" pitchFamily="2" charset="-122"/>
              <a:ea typeface="宋体" panose="02010600030101010101" pitchFamily="2" charset="-122"/>
              <a:cs typeface="微软雅黑" panose="020B0503020204020204" pitchFamily="34" charset="-122"/>
            </a:endParaRPr>
          </a:p>
          <a:p>
            <a:pPr algn="l">
              <a:buClrTx/>
              <a:buSzTx/>
              <a:buFontTx/>
              <a:buNone/>
            </a:pPr>
            <a:r>
              <a:rPr lang="zh-CN" altLang="zh-CN" sz="3200" b="1" smtClean="0">
                <a:effectLst/>
                <a:latin typeface="宋体" panose="02010600030101010101" pitchFamily="2" charset="-122"/>
                <a:ea typeface="宋体" panose="02010600030101010101" pitchFamily="2" charset="-122"/>
                <a:cs typeface="微软雅黑" panose="020B0503020204020204" pitchFamily="34" charset="-122"/>
              </a:rPr>
              <a:t>意义（为什么）</a:t>
            </a:r>
            <a:endParaRPr lang="zh-CN" altLang="zh-CN" sz="3200" b="1" smtClean="0">
              <a:effectLst/>
              <a:latin typeface="宋体" panose="02010600030101010101" pitchFamily="2" charset="-122"/>
              <a:ea typeface="宋体" panose="02010600030101010101" pitchFamily="2" charset="-122"/>
              <a:cs typeface="微软雅黑" panose="020B0503020204020204" pitchFamily="34" charset="-122"/>
            </a:endParaRPr>
          </a:p>
          <a:p>
            <a:pPr algn="l">
              <a:buClrTx/>
              <a:buSzTx/>
              <a:buFontTx/>
              <a:buNone/>
            </a:pPr>
            <a:r>
              <a:rPr lang="zh-CN" altLang="zh-CN" sz="3200" b="1" smtClean="0">
                <a:effectLst/>
                <a:latin typeface="宋体" panose="02010600030101010101" pitchFamily="2" charset="-122"/>
                <a:ea typeface="宋体" panose="02010600030101010101" pitchFamily="2" charset="-122"/>
                <a:cs typeface="微软雅黑" panose="020B0503020204020204" pitchFamily="34" charset="-122"/>
              </a:rPr>
              <a:t>做法（怎么样）</a:t>
            </a:r>
            <a:endParaRPr lang="zh-CN" altLang="zh-CN" sz="3200" b="1" smtClean="0">
              <a:effectLst/>
              <a:latin typeface="宋体" panose="02010600030101010101" pitchFamily="2" charset="-122"/>
              <a:ea typeface="宋体" panose="02010600030101010101" pitchFamily="2" charset="-122"/>
              <a:cs typeface="微软雅黑" panose="020B0503020204020204" pitchFamily="34" charset="-122"/>
            </a:endParaRPr>
          </a:p>
        </p:txBody>
      </p:sp>
    </p:spTree>
    <p:custDataLst>
      <p:tags r:id="rId13"/>
    </p:custDataLst>
  </p:cSld>
  <p:clrMapOvr>
    <a:masterClrMapping/>
  </p:clrMapOvr>
  <p:transition spd="slow">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标题 1"/>
          <p:cNvSpPr>
            <a:spLocks noGrp="1"/>
          </p:cNvSpPr>
          <p:nvPr>
            <p:ph type="title" idx="4294967295"/>
            <p:custDataLst>
              <p:tags r:id="rId1"/>
            </p:custDataLst>
          </p:nvPr>
        </p:nvSpPr>
        <p:spPr/>
        <p:txBody>
          <a:bodyPr/>
          <a:lstStyle/>
          <a:p>
            <a:pPr eaLnBrk="1" hangingPunct="1"/>
            <a:r>
              <a:rPr lang="zh-CN" altLang="en-US" sz="5400" b="1" smtClean="0">
                <a:solidFill>
                  <a:schemeClr val="folHlink"/>
                </a:solidFill>
              </a:rPr>
              <a:t>课堂训练 </a:t>
            </a:r>
            <a:endParaRPr lang="zh-CN" altLang="en-US" sz="5400" b="1" smtClean="0">
              <a:solidFill>
                <a:schemeClr val="folHlink"/>
              </a:solidFill>
            </a:endParaRPr>
          </a:p>
        </p:txBody>
      </p:sp>
      <p:sp>
        <p:nvSpPr>
          <p:cNvPr id="27650" name="内容占位符 2"/>
          <p:cNvSpPr>
            <a:spLocks noGrp="1"/>
          </p:cNvSpPr>
          <p:nvPr>
            <p:ph idx="4294967295"/>
            <p:custDataLst>
              <p:tags r:id="rId2"/>
            </p:custDataLst>
          </p:nvPr>
        </p:nvSpPr>
        <p:spPr>
          <a:xfrm>
            <a:off x="310515" y="1376680"/>
            <a:ext cx="11662410" cy="5220970"/>
          </a:xfrm>
        </p:spPr>
        <p:txBody>
          <a:bodyPr/>
          <a:lstStyle/>
          <a:p>
            <a:pPr marL="0" indent="0" fontAlgn="ctr">
              <a:buNone/>
            </a:pPr>
            <a:r>
              <a:rPr lang="en-US" altLang="zh-CN" sz="3200" dirty="0" smtClean="0"/>
              <a:t>1．2019年3月18日，习近平在学校思想政治理论课教师座谈会上强调，青少年阶段是人生的“拔节孕德期”。最需要精心引导和栽培；要给学生心灵埋下真善美的种子，引导学生扣好人生第一粒扣子。因为（   ）</a:t>
            </a:r>
            <a:endParaRPr lang="en-US" altLang="zh-CN" sz="3200" dirty="0" smtClean="0"/>
          </a:p>
          <a:p>
            <a:pPr marL="0" indent="0" fontAlgn="ctr">
              <a:buNone/>
            </a:pPr>
            <a:r>
              <a:rPr lang="en-US" altLang="zh-CN" sz="3200" dirty="0" smtClean="0"/>
              <a:t>①</a:t>
            </a:r>
            <a:r>
              <a:rPr lang="en-US" altLang="zh-CN" sz="3200" dirty="0" err="1" smtClean="0"/>
              <a:t>青年学生的价值观决定于其行为选择</a:t>
            </a:r>
            <a:endParaRPr lang="en-US" altLang="zh-CN" sz="3200" dirty="0" smtClean="0"/>
          </a:p>
          <a:p>
            <a:pPr marL="0" indent="0" fontAlgn="ctr">
              <a:buNone/>
            </a:pPr>
            <a:r>
              <a:rPr lang="en-US" altLang="zh-CN" sz="3200" dirty="0" smtClean="0"/>
              <a:t>②</a:t>
            </a:r>
            <a:r>
              <a:rPr lang="en-US" altLang="zh-CN" sz="3200" dirty="0" err="1" smtClean="0"/>
              <a:t>青年学生的价值观一旦形成就会稳定不变</a:t>
            </a:r>
            <a:endParaRPr lang="en-US" altLang="zh-CN" sz="3200" dirty="0" smtClean="0"/>
          </a:p>
          <a:p>
            <a:pPr marL="0" indent="0" fontAlgn="ctr">
              <a:buNone/>
            </a:pPr>
            <a:r>
              <a:rPr lang="en-US" altLang="zh-CN" sz="3200" dirty="0" smtClean="0"/>
              <a:t>③</a:t>
            </a:r>
            <a:r>
              <a:rPr lang="en-US" altLang="zh-CN" sz="3200" dirty="0" err="1" smtClean="0"/>
              <a:t>价值观教有是青年学生健康成长的必修课</a:t>
            </a:r>
            <a:endParaRPr lang="en-US" altLang="zh-CN" sz="3200" dirty="0" smtClean="0"/>
          </a:p>
          <a:p>
            <a:pPr marL="0" indent="0" fontAlgn="ctr">
              <a:buNone/>
            </a:pPr>
            <a:r>
              <a:rPr lang="en-US" altLang="zh-CN" sz="3200" dirty="0" smtClean="0"/>
              <a:t>④</a:t>
            </a:r>
            <a:r>
              <a:rPr lang="en-US" altLang="zh-CN" sz="3200" dirty="0" err="1" smtClean="0"/>
              <a:t>正确价值观是青年学生走好人生道路的重要向导</a:t>
            </a:r>
            <a:endParaRPr lang="en-US" altLang="zh-CN" sz="3200" dirty="0" smtClean="0"/>
          </a:p>
          <a:p>
            <a:pPr marL="0" indent="0" fontAlgn="ctr">
              <a:buNone/>
            </a:pPr>
            <a:r>
              <a:rPr lang="en-US" altLang="zh-CN" sz="3200" dirty="0" smtClean="0"/>
              <a:t>A．①②	B．①④	C．②③	D．③④</a:t>
            </a:r>
            <a:endParaRPr lang="en-US" altLang="zh-CN" sz="3200" dirty="0" smtClean="0"/>
          </a:p>
          <a:p>
            <a:pPr marL="0" indent="0" fontAlgn="ctr">
              <a:buNone/>
            </a:pPr>
            <a:r>
              <a:rPr lang="en-US" altLang="zh-CN" sz="3200" dirty="0" smtClean="0"/>
              <a:t>【</a:t>
            </a:r>
            <a:r>
              <a:rPr lang="en-US" altLang="zh-CN" sz="3200" dirty="0" err="1" smtClean="0"/>
              <a:t>答案】D</a:t>
            </a:r>
            <a:r>
              <a:rPr lang="en-US" altLang="zh-CN" sz="3200" dirty="0" smtClean="0"/>
              <a:t>  </a:t>
            </a:r>
            <a:endParaRPr lang="en-US" altLang="zh-CN" sz="3200" dirty="0" smtClean="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 calcmode="lin" valueType="num">
                                      <p:cBhvr additive="base">
                                        <p:cTn id="7" dur="500" fill="hold"/>
                                        <p:tgtEl>
                                          <p:spTgt spid="276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50">
                                            <p:txEl>
                                              <p:pRg st="1" end="1"/>
                                            </p:txEl>
                                          </p:spTgt>
                                        </p:tgtEl>
                                        <p:attrNameLst>
                                          <p:attrName>style.visibility</p:attrName>
                                        </p:attrNameLst>
                                      </p:cBhvr>
                                      <p:to>
                                        <p:strVal val="visible"/>
                                      </p:to>
                                    </p:set>
                                    <p:anim calcmode="lin" valueType="num">
                                      <p:cBhvr additive="base">
                                        <p:cTn id="13" dur="500" fill="hold"/>
                                        <p:tgtEl>
                                          <p:spTgt spid="2765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650">
                                            <p:txEl>
                                              <p:pRg st="2" end="2"/>
                                            </p:txEl>
                                          </p:spTgt>
                                        </p:tgtEl>
                                        <p:attrNameLst>
                                          <p:attrName>style.visibility</p:attrName>
                                        </p:attrNameLst>
                                      </p:cBhvr>
                                      <p:to>
                                        <p:strVal val="visible"/>
                                      </p:to>
                                    </p:set>
                                    <p:anim calcmode="lin" valueType="num">
                                      <p:cBhvr additive="base">
                                        <p:cTn id="19" dur="500" fill="hold"/>
                                        <p:tgtEl>
                                          <p:spTgt spid="2765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650">
                                            <p:txEl>
                                              <p:pRg st="3" end="3"/>
                                            </p:txEl>
                                          </p:spTgt>
                                        </p:tgtEl>
                                        <p:attrNameLst>
                                          <p:attrName>style.visibility</p:attrName>
                                        </p:attrNameLst>
                                      </p:cBhvr>
                                      <p:to>
                                        <p:strVal val="visible"/>
                                      </p:to>
                                    </p:set>
                                    <p:anim calcmode="lin" valueType="num">
                                      <p:cBhvr additive="base">
                                        <p:cTn id="25" dur="500" fill="hold"/>
                                        <p:tgtEl>
                                          <p:spTgt spid="2765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7650">
                                            <p:txEl>
                                              <p:pRg st="4" end="4"/>
                                            </p:txEl>
                                          </p:spTgt>
                                        </p:tgtEl>
                                        <p:attrNameLst>
                                          <p:attrName>style.visibility</p:attrName>
                                        </p:attrNameLst>
                                      </p:cBhvr>
                                      <p:to>
                                        <p:strVal val="visible"/>
                                      </p:to>
                                    </p:set>
                                    <p:anim calcmode="lin" valueType="num">
                                      <p:cBhvr additive="base">
                                        <p:cTn id="31" dur="500" fill="hold"/>
                                        <p:tgtEl>
                                          <p:spTgt spid="2765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65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7650">
                                            <p:txEl>
                                              <p:pRg st="5" end="5"/>
                                            </p:txEl>
                                          </p:spTgt>
                                        </p:tgtEl>
                                        <p:attrNameLst>
                                          <p:attrName>style.visibility</p:attrName>
                                        </p:attrNameLst>
                                      </p:cBhvr>
                                      <p:to>
                                        <p:strVal val="visible"/>
                                      </p:to>
                                    </p:set>
                                    <p:anim calcmode="lin" valueType="num">
                                      <p:cBhvr additive="base">
                                        <p:cTn id="37" dur="500" fill="hold"/>
                                        <p:tgtEl>
                                          <p:spTgt spid="2765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765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7650">
                                            <p:txEl>
                                              <p:pRg st="6" end="6"/>
                                            </p:txEl>
                                          </p:spTgt>
                                        </p:tgtEl>
                                        <p:attrNameLst>
                                          <p:attrName>style.visibility</p:attrName>
                                        </p:attrNameLst>
                                      </p:cBhvr>
                                      <p:to>
                                        <p:strVal val="visible"/>
                                      </p:to>
                                    </p:set>
                                    <p:anim calcmode="lin" valueType="num">
                                      <p:cBhvr additive="base">
                                        <p:cTn id="43" dur="500" fill="hold"/>
                                        <p:tgtEl>
                                          <p:spTgt spid="2765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765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内容占位符 2"/>
          <p:cNvSpPr>
            <a:spLocks noGrp="1"/>
          </p:cNvSpPr>
          <p:nvPr>
            <p:ph idx="4294967295"/>
            <p:custDataLst>
              <p:tags r:id="rId1"/>
            </p:custDataLst>
          </p:nvPr>
        </p:nvSpPr>
        <p:spPr>
          <a:xfrm>
            <a:off x="505460" y="1036955"/>
            <a:ext cx="11349355" cy="5220970"/>
          </a:xfrm>
        </p:spPr>
        <p:txBody>
          <a:bodyPr/>
          <a:lstStyle/>
          <a:p>
            <a:pPr marL="0" indent="0" fontAlgn="ctr">
              <a:buNone/>
            </a:pPr>
            <a:r>
              <a:rPr lang="en-US" altLang="zh-CN" sz="3200" smtClean="0"/>
              <a:t>2．2019年11月,网上出现了料理包黑作坊的爆料,不但揭露了料理包黑作坊生产环境的恶劣,还曝光了食用劣质材料、偷工减料等问题,整个生产环境令人作呕。此事件再一次引起了人们对市场经营者诚信缺失的拷问。从哲学角度看,材料体现了(　　)</a:t>
            </a:r>
            <a:endParaRPr lang="en-US" altLang="zh-CN" sz="3200" smtClean="0"/>
          </a:p>
          <a:p>
            <a:pPr marL="0" indent="0" fontAlgn="ctr">
              <a:buNone/>
            </a:pPr>
            <a:r>
              <a:rPr lang="en-US" altLang="zh-CN" sz="3200" smtClean="0"/>
              <a:t>A．正确的价值观对事物发展具有推动作用</a:t>
            </a:r>
            <a:endParaRPr lang="en-US" altLang="zh-CN" sz="3200" smtClean="0"/>
          </a:p>
          <a:p>
            <a:pPr marL="0" indent="0" fontAlgn="ctr">
              <a:buNone/>
            </a:pPr>
            <a:r>
              <a:rPr lang="en-US" altLang="zh-CN" sz="3200" smtClean="0"/>
              <a:t>B．错误的价值观对事物发展具有阻碍作用</a:t>
            </a:r>
            <a:endParaRPr lang="en-US" altLang="zh-CN" sz="3200" smtClean="0"/>
          </a:p>
          <a:p>
            <a:pPr marL="0" indent="0" fontAlgn="ctr">
              <a:buNone/>
            </a:pPr>
            <a:r>
              <a:rPr lang="en-US" altLang="zh-CN" sz="3200" smtClean="0"/>
              <a:t>C．价值观是人们对事物价值的总的看法和根本观点</a:t>
            </a:r>
            <a:endParaRPr lang="en-US" altLang="zh-CN" sz="3200" smtClean="0"/>
          </a:p>
          <a:p>
            <a:pPr marL="0" indent="0" fontAlgn="ctr">
              <a:buNone/>
            </a:pPr>
            <a:r>
              <a:rPr lang="en-US" altLang="zh-CN" sz="3200" smtClean="0"/>
              <a:t>D．要加强社会主义思想道德建设</a:t>
            </a:r>
            <a:endParaRPr lang="en-US" altLang="zh-CN" sz="3200" smtClean="0"/>
          </a:p>
          <a:p>
            <a:pPr marL="0" indent="0" fontAlgn="ctr">
              <a:buNone/>
            </a:pPr>
            <a:r>
              <a:rPr lang="en-US" altLang="zh-CN" sz="3200" smtClean="0"/>
              <a:t>【答案】B  </a:t>
            </a:r>
            <a:endParaRPr lang="en-US" altLang="zh-CN" sz="3200" smtClean="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9939">
                                            <p:txEl>
                                              <p:pRg st="1" end="1"/>
                                            </p:txEl>
                                          </p:spTgt>
                                        </p:tgtEl>
                                        <p:attrNameLst>
                                          <p:attrName>style.visibility</p:attrName>
                                        </p:attrNameLst>
                                      </p:cBhvr>
                                      <p:to>
                                        <p:strVal val="visible"/>
                                      </p:to>
                                    </p:set>
                                    <p:anim calcmode="lin" valueType="num">
                                      <p:cBhvr additive="base">
                                        <p:cTn id="13" dur="5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9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9939">
                                            <p:txEl>
                                              <p:pRg st="2" end="2"/>
                                            </p:txEl>
                                          </p:spTgt>
                                        </p:tgtEl>
                                        <p:attrNameLst>
                                          <p:attrName>style.visibility</p:attrName>
                                        </p:attrNameLst>
                                      </p:cBhvr>
                                      <p:to>
                                        <p:strVal val="visible"/>
                                      </p:to>
                                    </p:set>
                                    <p:anim calcmode="lin" valueType="num">
                                      <p:cBhvr additive="base">
                                        <p:cTn id="19" dur="5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9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9939">
                                            <p:txEl>
                                              <p:pRg st="3" end="3"/>
                                            </p:txEl>
                                          </p:spTgt>
                                        </p:tgtEl>
                                        <p:attrNameLst>
                                          <p:attrName>style.visibility</p:attrName>
                                        </p:attrNameLst>
                                      </p:cBhvr>
                                      <p:to>
                                        <p:strVal val="visible"/>
                                      </p:to>
                                    </p:set>
                                    <p:anim calcmode="lin" valueType="num">
                                      <p:cBhvr additive="base">
                                        <p:cTn id="25" dur="500" fill="hold"/>
                                        <p:tgtEl>
                                          <p:spTgt spid="399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9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9939">
                                            <p:txEl>
                                              <p:pRg st="4" end="4"/>
                                            </p:txEl>
                                          </p:spTgt>
                                        </p:tgtEl>
                                        <p:attrNameLst>
                                          <p:attrName>style.visibility</p:attrName>
                                        </p:attrNameLst>
                                      </p:cBhvr>
                                      <p:to>
                                        <p:strVal val="visible"/>
                                      </p:to>
                                    </p:set>
                                    <p:anim calcmode="lin" valueType="num">
                                      <p:cBhvr additive="base">
                                        <p:cTn id="31" dur="500" fill="hold"/>
                                        <p:tgtEl>
                                          <p:spTgt spid="399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99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9939">
                                            <p:txEl>
                                              <p:pRg st="5" end="5"/>
                                            </p:txEl>
                                          </p:spTgt>
                                        </p:tgtEl>
                                        <p:attrNameLst>
                                          <p:attrName>style.visibility</p:attrName>
                                        </p:attrNameLst>
                                      </p:cBhvr>
                                      <p:to>
                                        <p:strVal val="visible"/>
                                      </p:to>
                                    </p:set>
                                    <p:anim calcmode="lin" valueType="num">
                                      <p:cBhvr additive="base">
                                        <p:cTn id="37" dur="500" fill="hold"/>
                                        <p:tgtEl>
                                          <p:spTgt spid="3993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993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3524251" y="3632201"/>
            <a:ext cx="184731" cy="442429"/>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defRPr/>
            </a:pPr>
            <a:endParaRPr lang="zh-CN" altLang="en-US" sz="2275" strike="noStrike" noProof="1">
              <a:gradFill>
                <a:gsLst>
                  <a:gs pos="0">
                    <a:srgbClr val="E30000"/>
                  </a:gs>
                  <a:gs pos="100000">
                    <a:srgbClr val="760303"/>
                  </a:gs>
                </a:gsLst>
                <a:lin ang="5400000" scaled="0"/>
              </a:gradFill>
            </a:endParaRPr>
          </a:p>
        </p:txBody>
      </p:sp>
      <p:pic>
        <p:nvPicPr>
          <p:cNvPr id="10" name="图片 9"/>
          <p:cNvPicPr>
            <a:picLocks noChangeAspect="1"/>
          </p:cNvPicPr>
          <p:nvPr>
            <p:custDataLst>
              <p:tags r:id="rId2"/>
            </p:custDataLst>
          </p:nvPr>
        </p:nvPicPr>
        <p:blipFill>
          <a:blip r:embed="rId3" cstate="email"/>
          <a:stretch>
            <a:fillRect/>
          </a:stretch>
        </p:blipFill>
        <p:spPr>
          <a:xfrm>
            <a:off x="3263900" y="817880"/>
            <a:ext cx="5010150" cy="4868545"/>
          </a:xfrm>
          <a:prstGeom prst="rect">
            <a:avLst/>
          </a:prstGeom>
          <a:noFill/>
          <a:ln w="9525">
            <a:noFill/>
          </a:ln>
        </p:spPr>
      </p:pic>
      <p:pic>
        <p:nvPicPr>
          <p:cNvPr id="11" name="New picture"/>
          <p:cNvPicPr/>
          <p:nvPr>
            <p:custDataLst>
              <p:tags r:id="rId4"/>
            </p:custDataLst>
          </p:nvPr>
        </p:nvPicPr>
        <p:blipFill>
          <a:blip r:embed="rId5"/>
          <a:stretch>
            <a:fillRect/>
          </a:stretch>
        </p:blipFill>
        <p:spPr>
          <a:xfrm>
            <a:off x="12052301" y="10337800"/>
            <a:ext cx="342900" cy="254000"/>
          </a:xfrm>
          <a:prstGeom prst="cube">
            <a:avLst/>
          </a:prstGeom>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out)">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AutoShape 3"/>
          <p:cNvSpPr>
            <a:spLocks noChangeAspect="1" noChangeArrowheads="1"/>
          </p:cNvSpPr>
          <p:nvPr>
            <p:custDataLst>
              <p:tags r:id="rId1"/>
            </p:custDataLst>
          </p:nvPr>
        </p:nvSpPr>
        <p:spPr bwMode="auto">
          <a:xfrm>
            <a:off x="6114797" y="3072683"/>
            <a:ext cx="406400" cy="30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spcBef>
                <a:spcPct val="0"/>
              </a:spcBef>
            </a:pPr>
            <a:endParaRPr lang="zh-CN" altLang="en-US" sz="2965">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148" name="AutoShape 4"/>
          <p:cNvSpPr>
            <a:spLocks noChangeAspect="1" noChangeArrowheads="1"/>
          </p:cNvSpPr>
          <p:nvPr>
            <p:custDataLst>
              <p:tags r:id="rId2"/>
            </p:custDataLst>
          </p:nvPr>
        </p:nvSpPr>
        <p:spPr bwMode="auto">
          <a:xfrm>
            <a:off x="6114797" y="3072683"/>
            <a:ext cx="406400" cy="30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spcBef>
                <a:spcPct val="0"/>
              </a:spcBef>
            </a:pPr>
            <a:endParaRPr lang="zh-CN" altLang="en-US" sz="2965">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149" name="AutoShape 5"/>
          <p:cNvSpPr>
            <a:spLocks noChangeAspect="1" noChangeArrowheads="1"/>
          </p:cNvSpPr>
          <p:nvPr>
            <p:custDataLst>
              <p:tags r:id="rId3"/>
            </p:custDataLst>
          </p:nvPr>
        </p:nvSpPr>
        <p:spPr bwMode="auto">
          <a:xfrm>
            <a:off x="6114797" y="3072683"/>
            <a:ext cx="406400" cy="30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spcBef>
                <a:spcPct val="0"/>
              </a:spcBef>
            </a:pPr>
            <a:endParaRPr lang="zh-CN" altLang="en-US" sz="2965">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150" name="AutoShape 6"/>
          <p:cNvSpPr>
            <a:spLocks noChangeAspect="1" noChangeArrowheads="1"/>
          </p:cNvSpPr>
          <p:nvPr>
            <p:custDataLst>
              <p:tags r:id="rId4"/>
            </p:custDataLst>
          </p:nvPr>
        </p:nvSpPr>
        <p:spPr bwMode="auto">
          <a:xfrm>
            <a:off x="6114797" y="3072683"/>
            <a:ext cx="406400" cy="30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spcBef>
                <a:spcPct val="0"/>
              </a:spcBef>
            </a:pPr>
            <a:endParaRPr lang="zh-CN" altLang="en-US" sz="2965">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154" name="AutoShape 10"/>
          <p:cNvSpPr>
            <a:spLocks noChangeAspect="1" noChangeArrowheads="1"/>
          </p:cNvSpPr>
          <p:nvPr>
            <p:custDataLst>
              <p:tags r:id="rId5"/>
            </p:custDataLst>
          </p:nvPr>
        </p:nvSpPr>
        <p:spPr bwMode="auto">
          <a:xfrm>
            <a:off x="6114797" y="3072683"/>
            <a:ext cx="406400" cy="30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spcBef>
                <a:spcPct val="0"/>
              </a:spcBef>
            </a:pPr>
            <a:endParaRPr lang="zh-CN" altLang="en-US" sz="2965">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231" name="Text Box 15"/>
          <p:cNvSpPr txBox="1">
            <a:spLocks noChangeArrowheads="1"/>
          </p:cNvSpPr>
          <p:nvPr>
            <p:custDataLst>
              <p:tags r:id="rId6"/>
            </p:custDataLst>
          </p:nvPr>
        </p:nvSpPr>
        <p:spPr bwMode="auto">
          <a:xfrm>
            <a:off x="9537867" y="1367712"/>
            <a:ext cx="1729316" cy="738664"/>
          </a:xfrm>
          <a:prstGeom prst="rect">
            <a:avLst/>
          </a:prstGeom>
          <a:noFill/>
          <a:ln w="25400">
            <a:noFill/>
            <a:miter lim="800000"/>
          </a:ln>
        </p:spPr>
        <p:txBody>
          <a:bodyPr wrap="square">
            <a:spAutoFit/>
          </a:bodyPr>
          <a:lstStyle>
            <a:lvl1pPr eaLnBrk="0" hangingPunct="0">
              <a:defRPr sz="2400">
                <a:solidFill>
                  <a:schemeClr val="tx1"/>
                </a:solidFill>
                <a:latin typeface="Arial" panose="020B0604020202020204" pitchFamily="34" charset="0"/>
                <a:ea typeface="黑体" panose="02010609060101010101" pitchFamily="49" charset="-122"/>
              </a:defRPr>
            </a:lvl1pPr>
            <a:lvl2pPr marL="742950" indent="-285750" eaLnBrk="0" hangingPunct="0">
              <a:defRPr sz="2400">
                <a:solidFill>
                  <a:schemeClr val="tx1"/>
                </a:solidFill>
                <a:latin typeface="Arial" panose="020B0604020202020204" pitchFamily="34" charset="0"/>
                <a:ea typeface="黑体" panose="02010609060101010101" pitchFamily="49" charset="-122"/>
              </a:defRPr>
            </a:lvl2pPr>
            <a:lvl3pPr marL="1143000" indent="-228600" eaLnBrk="0" hangingPunct="0">
              <a:defRPr sz="2400">
                <a:solidFill>
                  <a:schemeClr val="tx1"/>
                </a:solidFill>
                <a:latin typeface="Arial" panose="020B0604020202020204" pitchFamily="34" charset="0"/>
                <a:ea typeface="黑体" panose="02010609060101010101" pitchFamily="49" charset="-122"/>
              </a:defRPr>
            </a:lvl3pPr>
            <a:lvl4pPr marL="1600200" indent="-228600" eaLnBrk="0" hangingPunct="0">
              <a:defRPr sz="2400">
                <a:solidFill>
                  <a:schemeClr val="tx1"/>
                </a:solidFill>
                <a:latin typeface="Arial" panose="020B0604020202020204" pitchFamily="34" charset="0"/>
                <a:ea typeface="黑体" panose="02010609060101010101" pitchFamily="49" charset="-122"/>
              </a:defRPr>
            </a:lvl4pPr>
            <a:lvl5pPr marL="2057400" indent="-228600" eaLnBrk="0" hangingPunct="0">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eaLnBrk="1" hangingPunct="1">
              <a:lnSpc>
                <a:spcPct val="150000"/>
              </a:lnSpc>
              <a:spcBef>
                <a:spcPct val="0"/>
              </a:spcBef>
            </a:pPr>
            <a:r>
              <a:rPr lang="zh-CN" altLang="en-US" sz="28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营养价值</a:t>
            </a:r>
            <a:endParaRPr lang="zh-CN" altLang="en-US" sz="28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163" name="AutoShape 19"/>
          <p:cNvSpPr>
            <a:spLocks noChangeArrowheads="1"/>
          </p:cNvSpPr>
          <p:nvPr>
            <p:custDataLst>
              <p:tags r:id="rId7"/>
            </p:custDataLst>
          </p:nvPr>
        </p:nvSpPr>
        <p:spPr bwMode="auto">
          <a:xfrm>
            <a:off x="3856110" y="1366726"/>
            <a:ext cx="641196" cy="576175"/>
          </a:xfrm>
          <a:prstGeom prst="rightArrow">
            <a:avLst>
              <a:gd name="adj1" fmla="val 50000"/>
              <a:gd name="adj2" fmla="val 37466"/>
            </a:avLst>
          </a:prstGeom>
          <a:solidFill>
            <a:schemeClr val="tx1"/>
          </a:solidFill>
          <a:ln w="9525">
            <a:solidFill>
              <a:srgbClr val="008000"/>
            </a:solidFill>
            <a:miter lim="800000"/>
          </a:ln>
        </p:spPr>
        <p:txBody>
          <a:bodyPr wrap="none" anchor="ctr"/>
          <a:lstStyle/>
          <a:p>
            <a:pPr>
              <a:lnSpc>
                <a:spcPct val="150000"/>
              </a:lnSpc>
              <a:spcBef>
                <a:spcPct val="0"/>
              </a:spcBef>
            </a:pPr>
            <a:endParaRPr lang="zh-CN" altLang="en-US" sz="2965">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矩形 1"/>
          <p:cNvSpPr/>
          <p:nvPr>
            <p:custDataLst>
              <p:tags r:id="rId8"/>
            </p:custDataLst>
          </p:nvPr>
        </p:nvSpPr>
        <p:spPr>
          <a:xfrm>
            <a:off x="4762713" y="1333818"/>
            <a:ext cx="3416320" cy="738664"/>
          </a:xfrm>
          <a:prstGeom prst="rect">
            <a:avLst/>
          </a:prstGeom>
          <a:noFill/>
        </p:spPr>
        <p:txBody>
          <a:bodyPr wrap="square">
            <a:spAutoFit/>
          </a:bodyPr>
          <a:lstStyle/>
          <a:p>
            <a:pPr marL="0" indent="0" algn="ctr" eaLnBrk="1" hangingPunct="1">
              <a:lnSpc>
                <a:spcPct val="150000"/>
              </a:lnSpc>
              <a:spcBef>
                <a:spcPct val="0"/>
              </a:spcBef>
              <a:buFont typeface="Wingdings" panose="05000000000000000000" pitchFamily="2" charset="2"/>
              <a:buNone/>
            </a:pPr>
            <a:r>
              <a:rPr lang="zh-CN" altLang="en-US" sz="2800" b="1" dirty="0">
                <a:latin typeface="微软雅黑" panose="020B0503020204020204" pitchFamily="34" charset="-122"/>
                <a:ea typeface="微软雅黑" panose="020B0503020204020204" pitchFamily="34" charset="-122"/>
                <a:cs typeface="Times New Roman" panose="02020603050405020304" pitchFamily="18" charset="0"/>
              </a:rPr>
              <a:t>满足人的营养需要</a:t>
            </a:r>
            <a:endParaRPr lang="zh-CN" altLang="en-US" sz="2800" b="1"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9" name="图片 8"/>
          <p:cNvPicPr>
            <a:picLocks noChangeAspect="1"/>
          </p:cNvPicPr>
          <p:nvPr>
            <p:custDataLst>
              <p:tags r:id="rId9"/>
            </p:custDataLst>
          </p:nvPr>
        </p:nvPicPr>
        <p:blipFill>
          <a:blip r:embed="rId10" cstate="email"/>
          <a:stretch>
            <a:fillRect/>
          </a:stretch>
        </p:blipFill>
        <p:spPr>
          <a:xfrm>
            <a:off x="443505" y="2214529"/>
            <a:ext cx="3013635" cy="1389387"/>
          </a:xfrm>
          <a:prstGeom prst="rect">
            <a:avLst/>
          </a:prstGeom>
        </p:spPr>
      </p:pic>
      <p:pic>
        <p:nvPicPr>
          <p:cNvPr id="11" name="图片 10"/>
          <p:cNvPicPr>
            <a:picLocks noChangeAspect="1"/>
          </p:cNvPicPr>
          <p:nvPr>
            <p:custDataLst>
              <p:tags r:id="rId11"/>
            </p:custDataLst>
          </p:nvPr>
        </p:nvPicPr>
        <p:blipFill>
          <a:blip r:embed="rId12" cstate="email"/>
          <a:stretch>
            <a:fillRect/>
          </a:stretch>
        </p:blipFill>
        <p:spPr>
          <a:xfrm>
            <a:off x="434340" y="3712845"/>
            <a:ext cx="3022600" cy="1276350"/>
          </a:xfrm>
          <a:prstGeom prst="rect">
            <a:avLst/>
          </a:prstGeom>
        </p:spPr>
      </p:pic>
      <p:sp>
        <p:nvSpPr>
          <p:cNvPr id="36" name="矩形 35"/>
          <p:cNvSpPr/>
          <p:nvPr>
            <p:custDataLst>
              <p:tags r:id="rId13"/>
            </p:custDataLst>
          </p:nvPr>
        </p:nvSpPr>
        <p:spPr>
          <a:xfrm>
            <a:off x="4764777" y="2606828"/>
            <a:ext cx="3416320" cy="738664"/>
          </a:xfrm>
          <a:prstGeom prst="rect">
            <a:avLst/>
          </a:prstGeom>
          <a:noFill/>
        </p:spPr>
        <p:txBody>
          <a:bodyPr wrap="none">
            <a:spAutoFit/>
          </a:bodyPr>
          <a:lstStyle/>
          <a:p>
            <a:pPr marL="0" indent="0" algn="ctr" eaLnBrk="1" hangingPunct="1">
              <a:lnSpc>
                <a:spcPct val="150000"/>
              </a:lnSpc>
              <a:spcBef>
                <a:spcPct val="0"/>
              </a:spcBef>
              <a:buFont typeface="Wingdings" panose="05000000000000000000" pitchFamily="2" charset="2"/>
              <a:buNone/>
            </a:pPr>
            <a:r>
              <a:rPr lang="zh-CN" altLang="en-US" sz="2800" b="1">
                <a:latin typeface="微软雅黑" panose="020B0503020204020204" pitchFamily="34" charset="-122"/>
                <a:ea typeface="微软雅黑" panose="020B0503020204020204" pitchFamily="34" charset="-122"/>
                <a:cs typeface="Times New Roman" panose="02020603050405020304" pitchFamily="18" charset="0"/>
              </a:rPr>
              <a:t>满足人文学欣赏需要</a:t>
            </a:r>
            <a:endParaRPr lang="zh-CN" altLang="en-US" sz="2800" b="1">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8" name="矩形 37"/>
          <p:cNvSpPr/>
          <p:nvPr>
            <p:custDataLst>
              <p:tags r:id="rId14"/>
            </p:custDataLst>
          </p:nvPr>
        </p:nvSpPr>
        <p:spPr>
          <a:xfrm>
            <a:off x="4762713" y="3946429"/>
            <a:ext cx="3416320" cy="738664"/>
          </a:xfrm>
          <a:prstGeom prst="rect">
            <a:avLst/>
          </a:prstGeom>
          <a:noFill/>
        </p:spPr>
        <p:txBody>
          <a:bodyPr wrap="square">
            <a:spAutoFit/>
          </a:bodyPr>
          <a:lstStyle/>
          <a:p>
            <a:pPr marL="0" indent="0" algn="ctr" eaLnBrk="1" hangingPunct="1">
              <a:lnSpc>
                <a:spcPct val="150000"/>
              </a:lnSpc>
              <a:spcBef>
                <a:spcPct val="0"/>
              </a:spcBef>
              <a:buFont typeface="Wingdings" panose="05000000000000000000" pitchFamily="2" charset="2"/>
              <a:buNone/>
            </a:pPr>
            <a:r>
              <a:rPr lang="zh-CN" altLang="en-US" sz="2800" b="1">
                <a:latin typeface="微软雅黑" panose="020B0503020204020204" pitchFamily="34" charset="-122"/>
                <a:ea typeface="微软雅黑" panose="020B0503020204020204" pitchFamily="34" charset="-122"/>
                <a:cs typeface="Times New Roman" panose="02020603050405020304" pitchFamily="18" charset="0"/>
              </a:rPr>
              <a:t>满足人的健康需要</a:t>
            </a:r>
            <a:endParaRPr lang="zh-CN" altLang="en-US" sz="2800" b="1">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9" name="矩形 38"/>
          <p:cNvSpPr/>
          <p:nvPr>
            <p:custDataLst>
              <p:tags r:id="rId15"/>
            </p:custDataLst>
          </p:nvPr>
        </p:nvSpPr>
        <p:spPr>
          <a:xfrm>
            <a:off x="4762713" y="5274495"/>
            <a:ext cx="3416320" cy="738664"/>
          </a:xfrm>
          <a:prstGeom prst="rect">
            <a:avLst/>
          </a:prstGeom>
          <a:noFill/>
        </p:spPr>
        <p:txBody>
          <a:bodyPr wrap="square">
            <a:spAutoFit/>
          </a:bodyPr>
          <a:lstStyle/>
          <a:p>
            <a:pPr marL="0" indent="0" algn="ctr" eaLnBrk="1" hangingPunct="1">
              <a:lnSpc>
                <a:spcPct val="150000"/>
              </a:lnSpc>
              <a:spcBef>
                <a:spcPct val="0"/>
              </a:spcBef>
              <a:buFont typeface="Wingdings" panose="05000000000000000000" pitchFamily="2" charset="2"/>
              <a:buNone/>
            </a:pPr>
            <a:r>
              <a:rPr lang="zh-CN" altLang="en-US" sz="2800" b="1">
                <a:latin typeface="微软雅黑" panose="020B0503020204020204" pitchFamily="34" charset="-122"/>
                <a:ea typeface="微软雅黑" panose="020B0503020204020204" pitchFamily="34" charset="-122"/>
                <a:cs typeface="Times New Roman" panose="02020603050405020304" pitchFamily="18" charset="0"/>
              </a:rPr>
              <a:t>满足美好生活需要</a:t>
            </a:r>
            <a:endParaRPr lang="zh-CN" altLang="en-US" sz="2800" b="1">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0" name="AutoShape 19"/>
          <p:cNvSpPr>
            <a:spLocks noChangeArrowheads="1"/>
          </p:cNvSpPr>
          <p:nvPr>
            <p:custDataLst>
              <p:tags r:id="rId16"/>
            </p:custDataLst>
          </p:nvPr>
        </p:nvSpPr>
        <p:spPr bwMode="auto">
          <a:xfrm>
            <a:off x="8561982" y="2711424"/>
            <a:ext cx="641196" cy="576175"/>
          </a:xfrm>
          <a:prstGeom prst="rightArrow">
            <a:avLst>
              <a:gd name="adj1" fmla="val 50000"/>
              <a:gd name="adj2" fmla="val 37466"/>
            </a:avLst>
          </a:prstGeom>
          <a:solidFill>
            <a:schemeClr val="tx1"/>
          </a:solidFill>
          <a:ln w="9525">
            <a:solidFill>
              <a:srgbClr val="008000"/>
            </a:solidFill>
            <a:miter lim="800000"/>
          </a:ln>
        </p:spPr>
        <p:txBody>
          <a:bodyPr wrap="none" anchor="ctr"/>
          <a:lstStyle/>
          <a:p>
            <a:pPr>
              <a:lnSpc>
                <a:spcPct val="150000"/>
              </a:lnSpc>
              <a:spcBef>
                <a:spcPct val="0"/>
              </a:spcBef>
            </a:pPr>
            <a:endParaRPr lang="zh-CN" altLang="en-US" sz="2965">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1" name="AutoShape 19"/>
          <p:cNvSpPr>
            <a:spLocks noChangeArrowheads="1"/>
          </p:cNvSpPr>
          <p:nvPr>
            <p:custDataLst>
              <p:tags r:id="rId17"/>
            </p:custDataLst>
          </p:nvPr>
        </p:nvSpPr>
        <p:spPr bwMode="auto">
          <a:xfrm>
            <a:off x="8561982" y="4148085"/>
            <a:ext cx="641196" cy="576175"/>
          </a:xfrm>
          <a:prstGeom prst="rightArrow">
            <a:avLst>
              <a:gd name="adj1" fmla="val 50000"/>
              <a:gd name="adj2" fmla="val 37466"/>
            </a:avLst>
          </a:prstGeom>
          <a:solidFill>
            <a:schemeClr val="tx1"/>
          </a:solidFill>
          <a:ln w="9525">
            <a:solidFill>
              <a:srgbClr val="008000"/>
            </a:solidFill>
            <a:miter lim="800000"/>
          </a:ln>
        </p:spPr>
        <p:txBody>
          <a:bodyPr wrap="none" anchor="ctr"/>
          <a:lstStyle/>
          <a:p>
            <a:pPr>
              <a:lnSpc>
                <a:spcPct val="150000"/>
              </a:lnSpc>
              <a:spcBef>
                <a:spcPct val="0"/>
              </a:spcBef>
            </a:pPr>
            <a:endParaRPr lang="zh-CN" altLang="en-US" sz="2965">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2" name="AutoShape 19"/>
          <p:cNvSpPr>
            <a:spLocks noChangeArrowheads="1"/>
          </p:cNvSpPr>
          <p:nvPr>
            <p:custDataLst>
              <p:tags r:id="rId18"/>
            </p:custDataLst>
          </p:nvPr>
        </p:nvSpPr>
        <p:spPr bwMode="auto">
          <a:xfrm>
            <a:off x="8561982" y="5451598"/>
            <a:ext cx="641196" cy="576175"/>
          </a:xfrm>
          <a:prstGeom prst="rightArrow">
            <a:avLst>
              <a:gd name="adj1" fmla="val 50000"/>
              <a:gd name="adj2" fmla="val 37466"/>
            </a:avLst>
          </a:prstGeom>
          <a:solidFill>
            <a:schemeClr val="tx1"/>
          </a:solidFill>
          <a:ln w="9525">
            <a:solidFill>
              <a:srgbClr val="008000"/>
            </a:solidFill>
            <a:miter lim="800000"/>
          </a:ln>
        </p:spPr>
        <p:txBody>
          <a:bodyPr wrap="none" anchor="ctr"/>
          <a:lstStyle/>
          <a:p>
            <a:pPr>
              <a:lnSpc>
                <a:spcPct val="150000"/>
              </a:lnSpc>
              <a:spcBef>
                <a:spcPct val="0"/>
              </a:spcBef>
            </a:pPr>
            <a:endParaRPr lang="zh-CN" altLang="en-US" sz="2965">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3" name="AutoShape 19"/>
          <p:cNvSpPr>
            <a:spLocks noChangeArrowheads="1"/>
          </p:cNvSpPr>
          <p:nvPr>
            <p:custDataLst>
              <p:tags r:id="rId19"/>
            </p:custDataLst>
          </p:nvPr>
        </p:nvSpPr>
        <p:spPr bwMode="auto">
          <a:xfrm>
            <a:off x="3841346" y="2660752"/>
            <a:ext cx="641196" cy="576175"/>
          </a:xfrm>
          <a:prstGeom prst="rightArrow">
            <a:avLst>
              <a:gd name="adj1" fmla="val 50000"/>
              <a:gd name="adj2" fmla="val 37466"/>
            </a:avLst>
          </a:prstGeom>
          <a:solidFill>
            <a:schemeClr val="tx1"/>
          </a:solidFill>
          <a:ln w="9525">
            <a:solidFill>
              <a:srgbClr val="008000"/>
            </a:solidFill>
            <a:miter lim="800000"/>
          </a:ln>
        </p:spPr>
        <p:txBody>
          <a:bodyPr wrap="none" anchor="ctr"/>
          <a:lstStyle/>
          <a:p>
            <a:pPr>
              <a:lnSpc>
                <a:spcPct val="150000"/>
              </a:lnSpc>
              <a:spcBef>
                <a:spcPct val="0"/>
              </a:spcBef>
            </a:pPr>
            <a:endParaRPr lang="zh-CN" altLang="en-US" sz="2965">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4" name="AutoShape 19"/>
          <p:cNvSpPr>
            <a:spLocks noChangeArrowheads="1"/>
          </p:cNvSpPr>
          <p:nvPr>
            <p:custDataLst>
              <p:tags r:id="rId20"/>
            </p:custDataLst>
          </p:nvPr>
        </p:nvSpPr>
        <p:spPr bwMode="auto">
          <a:xfrm>
            <a:off x="3841346" y="4174549"/>
            <a:ext cx="641196" cy="576175"/>
          </a:xfrm>
          <a:prstGeom prst="rightArrow">
            <a:avLst>
              <a:gd name="adj1" fmla="val 50000"/>
              <a:gd name="adj2" fmla="val 37466"/>
            </a:avLst>
          </a:prstGeom>
          <a:solidFill>
            <a:schemeClr val="tx1"/>
          </a:solidFill>
          <a:ln w="9525">
            <a:solidFill>
              <a:srgbClr val="008000"/>
            </a:solidFill>
            <a:miter lim="800000"/>
          </a:ln>
        </p:spPr>
        <p:txBody>
          <a:bodyPr wrap="none" anchor="ctr"/>
          <a:lstStyle/>
          <a:p>
            <a:pPr>
              <a:lnSpc>
                <a:spcPct val="150000"/>
              </a:lnSpc>
              <a:spcBef>
                <a:spcPct val="0"/>
              </a:spcBef>
            </a:pPr>
            <a:endParaRPr lang="zh-CN" altLang="en-US" sz="2965">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5" name="AutoShape 19"/>
          <p:cNvSpPr>
            <a:spLocks noChangeArrowheads="1"/>
          </p:cNvSpPr>
          <p:nvPr>
            <p:custDataLst>
              <p:tags r:id="rId21"/>
            </p:custDataLst>
          </p:nvPr>
        </p:nvSpPr>
        <p:spPr bwMode="auto">
          <a:xfrm>
            <a:off x="3841346" y="5499517"/>
            <a:ext cx="641196" cy="576175"/>
          </a:xfrm>
          <a:prstGeom prst="rightArrow">
            <a:avLst>
              <a:gd name="adj1" fmla="val 50000"/>
              <a:gd name="adj2" fmla="val 37466"/>
            </a:avLst>
          </a:prstGeom>
          <a:solidFill>
            <a:schemeClr val="tx1"/>
          </a:solidFill>
          <a:ln w="9525">
            <a:solidFill>
              <a:srgbClr val="008000"/>
            </a:solidFill>
            <a:miter lim="800000"/>
          </a:ln>
        </p:spPr>
        <p:txBody>
          <a:bodyPr wrap="none" anchor="ctr"/>
          <a:lstStyle/>
          <a:p>
            <a:pPr>
              <a:lnSpc>
                <a:spcPct val="150000"/>
              </a:lnSpc>
              <a:spcBef>
                <a:spcPct val="0"/>
              </a:spcBef>
            </a:pPr>
            <a:endParaRPr lang="zh-CN" altLang="en-US" sz="2965">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6" name="AutoShape 19"/>
          <p:cNvSpPr>
            <a:spLocks noChangeArrowheads="1"/>
          </p:cNvSpPr>
          <p:nvPr>
            <p:custDataLst>
              <p:tags r:id="rId22"/>
            </p:custDataLst>
          </p:nvPr>
        </p:nvSpPr>
        <p:spPr bwMode="auto">
          <a:xfrm>
            <a:off x="8561982" y="1404625"/>
            <a:ext cx="641196" cy="576175"/>
          </a:xfrm>
          <a:prstGeom prst="rightArrow">
            <a:avLst>
              <a:gd name="adj1" fmla="val 50000"/>
              <a:gd name="adj2" fmla="val 37466"/>
            </a:avLst>
          </a:prstGeom>
          <a:solidFill>
            <a:schemeClr val="tx1"/>
          </a:solidFill>
          <a:ln w="9525">
            <a:solidFill>
              <a:srgbClr val="008000"/>
            </a:solidFill>
            <a:miter lim="800000"/>
          </a:ln>
        </p:spPr>
        <p:txBody>
          <a:bodyPr wrap="none" anchor="ctr"/>
          <a:lstStyle/>
          <a:p>
            <a:pPr>
              <a:lnSpc>
                <a:spcPct val="150000"/>
              </a:lnSpc>
              <a:spcBef>
                <a:spcPct val="0"/>
              </a:spcBef>
            </a:pPr>
            <a:endParaRPr lang="zh-CN" altLang="en-US" sz="2965">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7" name="Text Box 15"/>
          <p:cNvSpPr txBox="1">
            <a:spLocks noChangeArrowheads="1"/>
          </p:cNvSpPr>
          <p:nvPr>
            <p:custDataLst>
              <p:tags r:id="rId23"/>
            </p:custDataLst>
          </p:nvPr>
        </p:nvSpPr>
        <p:spPr bwMode="auto">
          <a:xfrm>
            <a:off x="9531118" y="5273119"/>
            <a:ext cx="1729316" cy="738664"/>
          </a:xfrm>
          <a:prstGeom prst="rect">
            <a:avLst/>
          </a:prstGeom>
          <a:noFill/>
          <a:ln w="25400">
            <a:noFill/>
            <a:miter lim="800000"/>
          </a:ln>
        </p:spPr>
        <p:txBody>
          <a:bodyPr wrap="square">
            <a:spAutoFit/>
          </a:bodyPr>
          <a:lstStyle>
            <a:lvl1pPr eaLnBrk="0" hangingPunct="0">
              <a:defRPr sz="2400">
                <a:solidFill>
                  <a:schemeClr val="tx1"/>
                </a:solidFill>
                <a:latin typeface="Arial" panose="020B0604020202020204" pitchFamily="34" charset="0"/>
                <a:ea typeface="黑体" panose="02010609060101010101" pitchFamily="49" charset="-122"/>
              </a:defRPr>
            </a:lvl1pPr>
            <a:lvl2pPr marL="742950" indent="-285750" eaLnBrk="0" hangingPunct="0">
              <a:defRPr sz="2400">
                <a:solidFill>
                  <a:schemeClr val="tx1"/>
                </a:solidFill>
                <a:latin typeface="Arial" panose="020B0604020202020204" pitchFamily="34" charset="0"/>
                <a:ea typeface="黑体" panose="02010609060101010101" pitchFamily="49" charset="-122"/>
              </a:defRPr>
            </a:lvl2pPr>
            <a:lvl3pPr marL="1143000" indent="-228600" eaLnBrk="0" hangingPunct="0">
              <a:defRPr sz="2400">
                <a:solidFill>
                  <a:schemeClr val="tx1"/>
                </a:solidFill>
                <a:latin typeface="Arial" panose="020B0604020202020204" pitchFamily="34" charset="0"/>
                <a:ea typeface="黑体" panose="02010609060101010101" pitchFamily="49" charset="-122"/>
              </a:defRPr>
            </a:lvl3pPr>
            <a:lvl4pPr marL="1600200" indent="-228600" eaLnBrk="0" hangingPunct="0">
              <a:defRPr sz="2400">
                <a:solidFill>
                  <a:schemeClr val="tx1"/>
                </a:solidFill>
                <a:latin typeface="Arial" panose="020B0604020202020204" pitchFamily="34" charset="0"/>
                <a:ea typeface="黑体" panose="02010609060101010101" pitchFamily="49" charset="-122"/>
              </a:defRPr>
            </a:lvl4pPr>
            <a:lvl5pPr marL="2057400" indent="-228600" eaLnBrk="0" hangingPunct="0">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eaLnBrk="1" hangingPunct="1">
              <a:lnSpc>
                <a:spcPct val="150000"/>
              </a:lnSpc>
              <a:spcBef>
                <a:spcPct val="0"/>
              </a:spcBef>
            </a:pPr>
            <a:r>
              <a:rPr lang="zh-CN" altLang="en-US" sz="28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环保价值</a:t>
            </a:r>
            <a:endParaRPr lang="zh-CN" altLang="en-US" sz="28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8" name="Text Box 15"/>
          <p:cNvSpPr txBox="1">
            <a:spLocks noChangeArrowheads="1"/>
          </p:cNvSpPr>
          <p:nvPr>
            <p:custDataLst>
              <p:tags r:id="rId24"/>
            </p:custDataLst>
          </p:nvPr>
        </p:nvSpPr>
        <p:spPr bwMode="auto">
          <a:xfrm>
            <a:off x="9537867" y="3980575"/>
            <a:ext cx="1729316" cy="738664"/>
          </a:xfrm>
          <a:prstGeom prst="rect">
            <a:avLst/>
          </a:prstGeom>
          <a:noFill/>
          <a:ln w="25400">
            <a:noFill/>
            <a:miter lim="800000"/>
          </a:ln>
        </p:spPr>
        <p:txBody>
          <a:bodyPr wrap="square">
            <a:spAutoFit/>
          </a:bodyPr>
          <a:lstStyle>
            <a:lvl1pPr eaLnBrk="0" hangingPunct="0">
              <a:defRPr sz="2400">
                <a:solidFill>
                  <a:schemeClr val="tx1"/>
                </a:solidFill>
                <a:latin typeface="Arial" panose="020B0604020202020204" pitchFamily="34" charset="0"/>
                <a:ea typeface="黑体" panose="02010609060101010101" pitchFamily="49" charset="-122"/>
              </a:defRPr>
            </a:lvl1pPr>
            <a:lvl2pPr marL="742950" indent="-285750" eaLnBrk="0" hangingPunct="0">
              <a:defRPr sz="2400">
                <a:solidFill>
                  <a:schemeClr val="tx1"/>
                </a:solidFill>
                <a:latin typeface="Arial" panose="020B0604020202020204" pitchFamily="34" charset="0"/>
                <a:ea typeface="黑体" panose="02010609060101010101" pitchFamily="49" charset="-122"/>
              </a:defRPr>
            </a:lvl2pPr>
            <a:lvl3pPr marL="1143000" indent="-228600" eaLnBrk="0" hangingPunct="0">
              <a:defRPr sz="2400">
                <a:solidFill>
                  <a:schemeClr val="tx1"/>
                </a:solidFill>
                <a:latin typeface="Arial" panose="020B0604020202020204" pitchFamily="34" charset="0"/>
                <a:ea typeface="黑体" panose="02010609060101010101" pitchFamily="49" charset="-122"/>
              </a:defRPr>
            </a:lvl3pPr>
            <a:lvl4pPr marL="1600200" indent="-228600" eaLnBrk="0" hangingPunct="0">
              <a:defRPr sz="2400">
                <a:solidFill>
                  <a:schemeClr val="tx1"/>
                </a:solidFill>
                <a:latin typeface="Arial" panose="020B0604020202020204" pitchFamily="34" charset="0"/>
                <a:ea typeface="黑体" panose="02010609060101010101" pitchFamily="49" charset="-122"/>
              </a:defRPr>
            </a:lvl4pPr>
            <a:lvl5pPr marL="2057400" indent="-228600" eaLnBrk="0" hangingPunct="0">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eaLnBrk="1" hangingPunct="1">
              <a:lnSpc>
                <a:spcPct val="150000"/>
              </a:lnSpc>
              <a:spcBef>
                <a:spcPct val="0"/>
              </a:spcBef>
            </a:pPr>
            <a:r>
              <a:rPr lang="zh-CN" altLang="en-US" sz="28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医疗价值</a:t>
            </a:r>
            <a:endParaRPr lang="zh-CN" altLang="en-US" sz="28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9" name="Text Box 15"/>
          <p:cNvSpPr txBox="1">
            <a:spLocks noChangeArrowheads="1"/>
          </p:cNvSpPr>
          <p:nvPr>
            <p:custDataLst>
              <p:tags r:id="rId25"/>
            </p:custDataLst>
          </p:nvPr>
        </p:nvSpPr>
        <p:spPr bwMode="auto">
          <a:xfrm>
            <a:off x="9531118" y="2651098"/>
            <a:ext cx="1729316" cy="738664"/>
          </a:xfrm>
          <a:prstGeom prst="rect">
            <a:avLst/>
          </a:prstGeom>
          <a:noFill/>
          <a:ln w="25400">
            <a:noFill/>
            <a:miter lim="800000"/>
          </a:ln>
        </p:spPr>
        <p:txBody>
          <a:bodyPr wrap="square">
            <a:spAutoFit/>
          </a:bodyPr>
          <a:lstStyle>
            <a:lvl1pPr eaLnBrk="0" hangingPunct="0">
              <a:defRPr sz="2400">
                <a:solidFill>
                  <a:schemeClr val="tx1"/>
                </a:solidFill>
                <a:latin typeface="Arial" panose="020B0604020202020204" pitchFamily="34" charset="0"/>
                <a:ea typeface="黑体" panose="02010609060101010101" pitchFamily="49" charset="-122"/>
              </a:defRPr>
            </a:lvl1pPr>
            <a:lvl2pPr marL="742950" indent="-285750" eaLnBrk="0" hangingPunct="0">
              <a:defRPr sz="2400">
                <a:solidFill>
                  <a:schemeClr val="tx1"/>
                </a:solidFill>
                <a:latin typeface="Arial" panose="020B0604020202020204" pitchFamily="34" charset="0"/>
                <a:ea typeface="黑体" panose="02010609060101010101" pitchFamily="49" charset="-122"/>
              </a:defRPr>
            </a:lvl2pPr>
            <a:lvl3pPr marL="1143000" indent="-228600" eaLnBrk="0" hangingPunct="0">
              <a:defRPr sz="2400">
                <a:solidFill>
                  <a:schemeClr val="tx1"/>
                </a:solidFill>
                <a:latin typeface="Arial" panose="020B0604020202020204" pitchFamily="34" charset="0"/>
                <a:ea typeface="黑体" panose="02010609060101010101" pitchFamily="49" charset="-122"/>
              </a:defRPr>
            </a:lvl3pPr>
            <a:lvl4pPr marL="1600200" indent="-228600" eaLnBrk="0" hangingPunct="0">
              <a:defRPr sz="2400">
                <a:solidFill>
                  <a:schemeClr val="tx1"/>
                </a:solidFill>
                <a:latin typeface="Arial" panose="020B0604020202020204" pitchFamily="34" charset="0"/>
                <a:ea typeface="黑体" panose="02010609060101010101" pitchFamily="49" charset="-122"/>
              </a:defRPr>
            </a:lvl4pPr>
            <a:lvl5pPr marL="2057400" indent="-228600" eaLnBrk="0" hangingPunct="0">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eaLnBrk="1" hangingPunct="1">
              <a:lnSpc>
                <a:spcPct val="150000"/>
              </a:lnSpc>
              <a:spcBef>
                <a:spcPct val="0"/>
              </a:spcBef>
            </a:pPr>
            <a:r>
              <a:rPr lang="zh-CN" altLang="en-US" sz="28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文学价值</a:t>
            </a:r>
            <a:endParaRPr lang="zh-CN" altLang="en-US" sz="28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9" name="图片 28"/>
          <p:cNvPicPr>
            <a:picLocks noChangeAspect="1"/>
          </p:cNvPicPr>
          <p:nvPr>
            <p:custDataLst>
              <p:tags r:id="rId26"/>
            </p:custDataLst>
          </p:nvPr>
        </p:nvPicPr>
        <p:blipFill>
          <a:blip r:embed="rId27" cstate="email"/>
          <a:stretch>
            <a:fillRect/>
          </a:stretch>
        </p:blipFill>
        <p:spPr>
          <a:xfrm>
            <a:off x="433706" y="5128895"/>
            <a:ext cx="3010535" cy="13474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1" name="图片 30"/>
          <p:cNvPicPr>
            <a:picLocks noChangeAspect="1"/>
          </p:cNvPicPr>
          <p:nvPr>
            <p:custDataLst>
              <p:tags r:id="rId28"/>
            </p:custDataLst>
          </p:nvPr>
        </p:nvPicPr>
        <p:blipFill>
          <a:blip r:embed="rId29" cstate="email"/>
          <a:stretch>
            <a:fillRect/>
          </a:stretch>
        </p:blipFill>
        <p:spPr>
          <a:xfrm>
            <a:off x="443505" y="1012758"/>
            <a:ext cx="3056897" cy="11471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8" name="文本框 4"/>
          <p:cNvSpPr txBox="1"/>
          <p:nvPr>
            <p:custDataLst>
              <p:tags r:id="rId30"/>
            </p:custDataLst>
          </p:nvPr>
        </p:nvSpPr>
        <p:spPr>
          <a:xfrm>
            <a:off x="443231" y="257619"/>
            <a:ext cx="2684773" cy="583565"/>
          </a:xfrm>
          <a:prstGeom prst="rect">
            <a:avLst/>
          </a:prstGeom>
          <a:noFill/>
        </p:spPr>
        <p:txBody>
          <a:bodyPr wrap="square" rtlCol="0" anchor="t">
            <a:spAutoFit/>
          </a:bodyPr>
          <a:lstStyle/>
          <a:p>
            <a:pPr algn="l"/>
            <a:r>
              <a:rPr lang="zh-CN" altLang="en-US" sz="3200" b="1" dirty="0">
                <a:solidFill>
                  <a:schemeClr val="tx1"/>
                </a:solidFill>
                <a:latin typeface="微软雅黑" panose="020B0503020204020204" pitchFamily="34" charset="-122"/>
                <a:ea typeface="微软雅黑" panose="020B0503020204020204" pitchFamily="34" charset="-122"/>
              </a:rPr>
              <a:t>一、人的价值</a:t>
            </a: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30" name="文本框 6"/>
          <p:cNvSpPr txBox="1"/>
          <p:nvPr>
            <p:custDataLst>
              <p:tags r:id="rId31"/>
            </p:custDataLst>
          </p:nvPr>
        </p:nvSpPr>
        <p:spPr>
          <a:xfrm>
            <a:off x="3796146" y="594939"/>
            <a:ext cx="1970116" cy="523220"/>
          </a:xfrm>
          <a:prstGeom prst="rect">
            <a:avLst/>
          </a:prstGeom>
          <a:noFill/>
        </p:spPr>
        <p:txBody>
          <a:bodyPr wrap="square" rtlCol="0" anchor="t">
            <a:spAutoFit/>
          </a:bodyPr>
          <a:lstStyle/>
          <a:p>
            <a:pPr algn="l"/>
            <a:r>
              <a:rPr lang="zh-CN" altLang="en-US" sz="2800" b="1">
                <a:solidFill>
                  <a:srgbClr val="FF0000"/>
                </a:solidFill>
                <a:latin typeface="微软雅黑" panose="020B0503020204020204" pitchFamily="34" charset="-122"/>
                <a:ea typeface="微软雅黑" panose="020B0503020204020204" pitchFamily="34" charset="-122"/>
              </a:rPr>
              <a:t>（一）价值</a:t>
            </a:r>
            <a:endParaRPr lang="zh-CN" altLang="en-US" sz="2800" b="1">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31"/>
                                        </p:tgtEl>
                                        <p:attrNameLst>
                                          <p:attrName>style.visibility</p:attrName>
                                        </p:attrNameLst>
                                      </p:cBhvr>
                                      <p:to>
                                        <p:strVal val="visible"/>
                                      </p:to>
                                    </p:set>
                                    <p:anim calcmode="lin" valueType="num">
                                      <p:cBhvr additive="base">
                                        <p:cTn id="7" dur="500" fill="hold"/>
                                        <p:tgtEl>
                                          <p:spTgt spid="9231"/>
                                        </p:tgtEl>
                                        <p:attrNameLst>
                                          <p:attrName>ppt_x</p:attrName>
                                        </p:attrNameLst>
                                      </p:cBhvr>
                                      <p:tavLst>
                                        <p:tav tm="0">
                                          <p:val>
                                            <p:strVal val="#ppt_x"/>
                                          </p:val>
                                        </p:tav>
                                        <p:tav tm="100000">
                                          <p:val>
                                            <p:strVal val="#ppt_x"/>
                                          </p:val>
                                        </p:tav>
                                      </p:tavLst>
                                    </p:anim>
                                    <p:anim calcmode="lin" valueType="num">
                                      <p:cBhvr additive="base">
                                        <p:cTn id="8" dur="500" fill="hold"/>
                                        <p:tgtEl>
                                          <p:spTgt spid="92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ppt_x"/>
                                          </p:val>
                                        </p:tav>
                                        <p:tav tm="100000">
                                          <p:val>
                                            <p:strVal val="#ppt_x"/>
                                          </p:val>
                                        </p:tav>
                                      </p:tavLst>
                                    </p:anim>
                                    <p:anim calcmode="lin" valueType="num">
                                      <p:cBhvr additive="base">
                                        <p:cTn id="1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500" fill="hold"/>
                                        <p:tgtEl>
                                          <p:spTgt spid="48"/>
                                        </p:tgtEl>
                                        <p:attrNameLst>
                                          <p:attrName>ppt_x</p:attrName>
                                        </p:attrNameLst>
                                      </p:cBhvr>
                                      <p:tavLst>
                                        <p:tav tm="0">
                                          <p:val>
                                            <p:strVal val="#ppt_x"/>
                                          </p:val>
                                        </p:tav>
                                        <p:tav tm="100000">
                                          <p:val>
                                            <p:strVal val="#ppt_x"/>
                                          </p:val>
                                        </p:tav>
                                      </p:tavLst>
                                    </p:anim>
                                    <p:anim calcmode="lin" valueType="num">
                                      <p:cBhvr additive="base">
                                        <p:cTn id="2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additive="base">
                                        <p:cTn id="25" dur="500" fill="hold"/>
                                        <p:tgtEl>
                                          <p:spTgt spid="47"/>
                                        </p:tgtEl>
                                        <p:attrNameLst>
                                          <p:attrName>ppt_x</p:attrName>
                                        </p:attrNameLst>
                                      </p:cBhvr>
                                      <p:tavLst>
                                        <p:tav tm="0">
                                          <p:val>
                                            <p:strVal val="#ppt_x"/>
                                          </p:val>
                                        </p:tav>
                                        <p:tav tm="100000">
                                          <p:val>
                                            <p:strVal val="#ppt_x"/>
                                          </p:val>
                                        </p:tav>
                                      </p:tavLst>
                                    </p:anim>
                                    <p:anim calcmode="lin" valueType="num">
                                      <p:cBhvr additive="base">
                                        <p:cTn id="2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1" grpId="0"/>
      <p:bldP spid="9231" grpId="1"/>
      <p:bldP spid="49" grpId="0"/>
      <p:bldP spid="49" grpId="1"/>
      <p:bldP spid="48" grpId="0"/>
      <p:bldP spid="48" grpId="1"/>
      <p:bldP spid="47" grpId="0"/>
      <p:bldP spid="4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508001" y="861060"/>
            <a:ext cx="1980029" cy="523220"/>
          </a:xfrm>
          <a:prstGeom prst="rect">
            <a:avLst/>
          </a:prstGeom>
          <a:noFill/>
        </p:spPr>
        <p:txBody>
          <a:bodyPr wrap="none" rtlCol="0" anchor="t">
            <a:spAutoFit/>
          </a:bodyPr>
          <a:lstStyle/>
          <a:p>
            <a:pPr algn="l"/>
            <a:r>
              <a:rPr lang="zh-CN" altLang="en-US" sz="2800" b="1" dirty="0">
                <a:solidFill>
                  <a:srgbClr val="FF0000"/>
                </a:solidFill>
                <a:latin typeface="微软雅黑" panose="020B0503020204020204" pitchFamily="34" charset="-122"/>
                <a:ea typeface="微软雅黑" panose="020B0503020204020204" pitchFamily="34" charset="-122"/>
              </a:rPr>
              <a:t>（一）价值</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90116" name="Rectangle 4"/>
          <p:cNvSpPr>
            <a:spLocks noChangeArrowheads="1"/>
          </p:cNvSpPr>
          <p:nvPr>
            <p:custDataLst>
              <p:tags r:id="rId2"/>
            </p:custDataLst>
          </p:nvPr>
        </p:nvSpPr>
        <p:spPr bwMode="auto">
          <a:xfrm>
            <a:off x="366396" y="1326515"/>
            <a:ext cx="11403965" cy="203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spcBef>
                <a:spcPct val="0"/>
              </a:spcBef>
            </a:pPr>
            <a:r>
              <a:rPr lang="en-US" altLang="zh-CN" sz="2800" b="1" dirty="0"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sz="2800" b="1" dirty="0" err="1" smtClean="0">
                <a:solidFill>
                  <a:schemeClr val="tx1"/>
                </a:solidFill>
                <a:latin typeface="宋体" panose="02010600030101010101" pitchFamily="2" charset="-122"/>
                <a:ea typeface="宋体" panose="02010600030101010101" pitchFamily="2" charset="-122"/>
                <a:cs typeface="Times New Roman" panose="02020603050405020304" pitchFamily="18" charset="0"/>
              </a:rPr>
              <a:t>哲学上的价值含义：是指一事物对主体的积极意义，即一事物所具有的能够满足主体需要的积极功能和属性</a:t>
            </a:r>
            <a:r>
              <a:rPr lang="en-US" altLang="zh-CN" sz="2800" b="1" dirty="0" smtClean="0">
                <a:solidFill>
                  <a:schemeClr val="tx1"/>
                </a:solidFill>
                <a:latin typeface="宋体" panose="02010600030101010101" pitchFamily="2" charset="-122"/>
                <a:ea typeface="宋体" panose="02010600030101010101" pitchFamily="2" charset="-122"/>
                <a:cs typeface="Times New Roman" panose="02020603050405020304" pitchFamily="18" charset="0"/>
              </a:rPr>
              <a:t>。</a:t>
            </a:r>
            <a:endParaRPr lang="en-US" altLang="zh-CN" sz="2800" b="1" dirty="0" smtClean="0">
              <a:solidFill>
                <a:schemeClr val="tx1"/>
              </a:solidFill>
              <a:latin typeface="宋体" panose="02010600030101010101" pitchFamily="2" charset="-122"/>
              <a:ea typeface="宋体" panose="02010600030101010101" pitchFamily="2" charset="-122"/>
              <a:cs typeface="Times New Roman" panose="02020603050405020304" pitchFamily="18" charset="0"/>
            </a:endParaRPr>
          </a:p>
          <a:p>
            <a:pPr>
              <a:lnSpc>
                <a:spcPct val="150000"/>
              </a:lnSpc>
              <a:spcBef>
                <a:spcPct val="0"/>
              </a:spcBef>
            </a:pPr>
            <a:r>
              <a:rPr lang="en-US" altLang="zh-CN" sz="2800" b="1" dirty="0" smtClean="0">
                <a:solidFill>
                  <a:schemeClr val="tx1"/>
                </a:solidFill>
                <a:latin typeface="宋体" panose="02010600030101010101" pitchFamily="2" charset="-122"/>
                <a:ea typeface="宋体" panose="02010600030101010101" pitchFamily="2" charset="-122"/>
                <a:cs typeface="Times New Roman" panose="02020603050405020304" pitchFamily="18" charset="0"/>
              </a:rPr>
              <a:t>    </a:t>
            </a:r>
            <a:r>
              <a:rPr lang="en-US" altLang="zh-CN" sz="2800" b="1" dirty="0" err="1" smtClean="0">
                <a:solidFill>
                  <a:schemeClr val="tx1"/>
                </a:solidFill>
                <a:latin typeface="宋体" panose="02010600030101010101" pitchFamily="2" charset="-122"/>
                <a:ea typeface="宋体" panose="02010600030101010101" pitchFamily="2" charset="-122"/>
                <a:cs typeface="Times New Roman" panose="02020603050405020304" pitchFamily="18" charset="0"/>
              </a:rPr>
              <a:t>特征：具有高度的概括性和普遍性</a:t>
            </a:r>
            <a:r>
              <a:rPr lang="en-US" altLang="zh-CN" sz="2800" b="1" dirty="0" smtClean="0">
                <a:solidFill>
                  <a:schemeClr val="tx1"/>
                </a:solidFill>
                <a:latin typeface="宋体" panose="02010600030101010101" pitchFamily="2" charset="-122"/>
                <a:ea typeface="宋体" panose="02010600030101010101" pitchFamily="2" charset="-122"/>
                <a:cs typeface="Times New Roman" panose="02020603050405020304" pitchFamily="18" charset="0"/>
              </a:rPr>
              <a:t>。</a:t>
            </a:r>
            <a:endParaRPr lang="en-US" altLang="zh-CN" sz="2800" b="1" dirty="0" smtClean="0">
              <a:solidFill>
                <a:schemeClr val="tx1"/>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6" name="矩形 5"/>
          <p:cNvSpPr/>
          <p:nvPr>
            <p:custDataLst>
              <p:tags r:id="rId3"/>
            </p:custDataLst>
          </p:nvPr>
        </p:nvSpPr>
        <p:spPr>
          <a:xfrm>
            <a:off x="366395" y="3406140"/>
            <a:ext cx="11583671" cy="2677656"/>
          </a:xfrm>
          <a:prstGeom prst="rect">
            <a:avLst/>
          </a:prstGeom>
          <a:solidFill>
            <a:schemeClr val="accent3">
              <a:lumMod val="20000"/>
              <a:lumOff val="80000"/>
            </a:schemeClr>
          </a:solidFill>
          <a:ln w="9525">
            <a:noFill/>
          </a:ln>
        </p:spPr>
        <p:txBody>
          <a:bodyPr wrap="square">
            <a:spAutoFit/>
          </a:bodyPr>
          <a:lstStyle/>
          <a:p>
            <a:pPr marL="342900" indent="-342900" eaLnBrk="1" hangingPunct="1">
              <a:spcBef>
                <a:spcPct val="20000"/>
              </a:spcBef>
            </a:pP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rPr>
              <a:t>注意：</a:t>
            </a:r>
            <a:endPar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342900" indent="-342900" eaLnBrk="1" hangingPunct="1">
              <a:spcBef>
                <a:spcPct val="20000"/>
              </a:spcBef>
            </a:pPr>
            <a:r>
              <a:rPr lang="zh-CN" altLang="en-US" sz="2400" b="1" dirty="0">
                <a:solidFill>
                  <a:srgbClr val="000000"/>
                </a:solidFill>
                <a:latin typeface="宋体" panose="02010600030101010101" pitchFamily="2" charset="-122"/>
                <a:ea typeface="宋体" panose="02010600030101010101" pitchFamily="2" charset="-122"/>
                <a:cs typeface="宋体" panose="02010600030101010101" pitchFamily="2" charset="-122"/>
              </a:rPr>
              <a:t>“事物”既包括物质现象，也包括精神现象。</a:t>
            </a:r>
            <a:endParaRPr lang="zh-CN" altLang="en-US" sz="24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marL="342900" indent="-342900" eaLnBrk="1" hangingPunct="1">
              <a:spcBef>
                <a:spcPct val="20000"/>
              </a:spcBef>
            </a:pPr>
            <a:r>
              <a:rPr lang="zh-CN" altLang="en-US" sz="2400" b="1" dirty="0">
                <a:solidFill>
                  <a:srgbClr val="000000"/>
                </a:solidFill>
                <a:latin typeface="宋体" panose="02010600030101010101" pitchFamily="2" charset="-122"/>
                <a:ea typeface="宋体" panose="02010600030101010101" pitchFamily="2" charset="-122"/>
                <a:cs typeface="宋体" panose="02010600030101010101" pitchFamily="2" charset="-122"/>
              </a:rPr>
              <a:t>“主体”一般指的是人。</a:t>
            </a:r>
            <a:endParaRPr lang="zh-CN" altLang="en-US" sz="24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marL="342900" indent="-342900" eaLnBrk="1" hangingPunct="1">
              <a:spcBef>
                <a:spcPct val="20000"/>
              </a:spcBef>
            </a:pPr>
            <a:r>
              <a:rPr lang="zh-CN" altLang="en-US" sz="2400" b="1" dirty="0">
                <a:solidFill>
                  <a:srgbClr val="000000"/>
                </a:solidFill>
                <a:latin typeface="宋体" panose="02010600030101010101" pitchFamily="2" charset="-122"/>
                <a:ea typeface="宋体" panose="02010600030101010101" pitchFamily="2" charset="-122"/>
                <a:cs typeface="宋体" panose="02010600030101010101" pitchFamily="2" charset="-122"/>
              </a:rPr>
              <a:t>“事物”对主体有积极和消极两个方面，价值强调积极方面。</a:t>
            </a:r>
            <a:endParaRPr lang="zh-CN" altLang="en-US" sz="24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marL="342900" indent="-342900" eaLnBrk="1" hangingPunct="1">
              <a:spcBef>
                <a:spcPct val="20000"/>
              </a:spcBef>
            </a:pPr>
            <a:r>
              <a:rPr lang="zh-CN" altLang="en-US" sz="2400" b="1" dirty="0">
                <a:solidFill>
                  <a:srgbClr val="000000"/>
                </a:solidFill>
                <a:latin typeface="宋体" panose="02010600030101010101" pitchFamily="2" charset="-122"/>
                <a:ea typeface="宋体" panose="02010600030101010101" pitchFamily="2" charset="-122"/>
                <a:cs typeface="宋体" panose="02010600030101010101" pitchFamily="2" charset="-122"/>
              </a:rPr>
              <a:t>价值包括“物的属性”和“人得需要”两个方面，缺一不可。</a:t>
            </a:r>
            <a:endParaRPr lang="zh-CN" altLang="en-US" sz="24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marL="342900" indent="-342900" eaLnBrk="1" hangingPunct="1">
              <a:spcBef>
                <a:spcPct val="20000"/>
              </a:spcBef>
            </a:pPr>
            <a:r>
              <a:rPr lang="zh-CN" altLang="en-US" sz="2400" b="1" dirty="0">
                <a:solidFill>
                  <a:srgbClr val="000000"/>
                </a:solidFill>
                <a:latin typeface="宋体" panose="02010600030101010101" pitchFamily="2" charset="-122"/>
                <a:ea typeface="宋体" panose="02010600030101010101" pitchFamily="2" charset="-122"/>
                <a:cs typeface="宋体" panose="02010600030101010101" pitchFamily="2" charset="-122"/>
              </a:rPr>
              <a:t>哲学上的价值与具体领域事物的价值的关系是共性与个性、一般与个别的关系。</a:t>
            </a:r>
            <a:endParaRPr lang="zh-CN" altLang="en-US" sz="24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
        <p:nvSpPr>
          <p:cNvPr id="28" name="文本框 4"/>
          <p:cNvSpPr txBox="1"/>
          <p:nvPr>
            <p:custDataLst>
              <p:tags r:id="rId4"/>
            </p:custDataLst>
          </p:nvPr>
        </p:nvSpPr>
        <p:spPr>
          <a:xfrm>
            <a:off x="443231" y="257619"/>
            <a:ext cx="2684773" cy="583565"/>
          </a:xfrm>
          <a:prstGeom prst="rect">
            <a:avLst/>
          </a:prstGeom>
          <a:noFill/>
        </p:spPr>
        <p:txBody>
          <a:bodyPr wrap="square" rtlCol="0" anchor="t">
            <a:spAutoFit/>
          </a:bodyPr>
          <a:lstStyle/>
          <a:p>
            <a:pPr algn="l"/>
            <a:r>
              <a:rPr lang="zh-CN" altLang="en-US" sz="3200" b="1">
                <a:solidFill>
                  <a:schemeClr val="tx1"/>
                </a:solidFill>
                <a:latin typeface="微软雅黑" panose="020B0503020204020204" pitchFamily="34" charset="-122"/>
                <a:ea typeface="微软雅黑" panose="020B0503020204020204" pitchFamily="34" charset="-122"/>
              </a:rPr>
              <a:t>一、人的价值</a:t>
            </a:r>
            <a:endParaRPr lang="zh-CN" altLang="en-US" sz="3200" b="1">
              <a:solidFill>
                <a:schemeClr val="tx1"/>
              </a:solidFill>
              <a:latin typeface="微软雅黑" panose="020B0503020204020204" pitchFamily="34" charset="-122"/>
              <a:ea typeface="微软雅黑" panose="020B0503020204020204" pitchFamily="34" charset="-122"/>
            </a:endParaRPr>
          </a:p>
        </p:txBody>
      </p:sp>
    </p:spTree>
    <p:custDataLst>
      <p:tags r:id="rId5"/>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629286" y="1010285"/>
            <a:ext cx="2698175" cy="523220"/>
          </a:xfrm>
          <a:prstGeom prst="rect">
            <a:avLst/>
          </a:prstGeom>
          <a:noFill/>
        </p:spPr>
        <p:txBody>
          <a:bodyPr wrap="none" rtlCol="0" anchor="t">
            <a:spAutoFit/>
          </a:bodyPr>
          <a:lstStyle/>
          <a:p>
            <a:pPr algn="l"/>
            <a:r>
              <a:rPr lang="zh-CN" altLang="en-US" sz="2800" b="1" dirty="0">
                <a:solidFill>
                  <a:srgbClr val="FF0000"/>
                </a:solidFill>
                <a:latin typeface="微软雅黑" panose="020B0503020204020204" pitchFamily="34" charset="-122"/>
                <a:ea typeface="微软雅黑" panose="020B0503020204020204" pitchFamily="34" charset="-122"/>
              </a:rPr>
              <a:t>（二）人的价值</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15" name="文本框 14"/>
          <p:cNvSpPr txBox="1"/>
          <p:nvPr>
            <p:custDataLst>
              <p:tags r:id="rId2"/>
            </p:custDataLst>
          </p:nvPr>
        </p:nvSpPr>
        <p:spPr>
          <a:xfrm>
            <a:off x="496571" y="1532256"/>
            <a:ext cx="11198860" cy="1384995"/>
          </a:xfrm>
          <a:prstGeom prst="rect">
            <a:avLst/>
          </a:prstGeom>
          <a:noFill/>
        </p:spPr>
        <p:txBody>
          <a:bodyPr wrap="square" rtlCol="0">
            <a:spAutoFit/>
          </a:bodyPr>
          <a:lstStyle/>
          <a:p>
            <a:pPr fontAlgn="auto">
              <a:lnSpc>
                <a:spcPct val="150000"/>
              </a:lnSpc>
            </a:pPr>
            <a:r>
              <a:rPr lang="en-US" altLang="zh-CN" sz="2800" b="1" dirty="0">
                <a:latin typeface="宋体" panose="02010600030101010101" pitchFamily="2" charset="-122"/>
                <a:ea typeface="宋体" panose="02010600030101010101" pitchFamily="2" charset="-122"/>
                <a:cs typeface="Times New Roman" panose="02020603050405020304" pitchFamily="18" charset="0"/>
                <a:sym typeface="+mn-ea"/>
              </a:rPr>
              <a:t>    </a:t>
            </a:r>
            <a:r>
              <a:rPr lang="en-US" altLang="zh-CN" sz="2800" b="1" dirty="0" err="1">
                <a:latin typeface="宋体" panose="02010600030101010101" pitchFamily="2" charset="-122"/>
                <a:ea typeface="宋体" panose="02010600030101010101" pitchFamily="2" charset="-122"/>
                <a:cs typeface="Times New Roman" panose="02020603050405020304" pitchFamily="18" charset="0"/>
                <a:sym typeface="+mn-ea"/>
              </a:rPr>
              <a:t>人的价值就在于创造价值，在于对社会的责任和贡献，即通过自己的活动满足社会、他人以及自己的需要</a:t>
            </a:r>
            <a:r>
              <a:rPr lang="en-US" altLang="zh-CN" sz="2800" b="1" dirty="0">
                <a:latin typeface="宋体" panose="02010600030101010101" pitchFamily="2" charset="-122"/>
                <a:ea typeface="宋体" panose="02010600030101010101" pitchFamily="2" charset="-122"/>
                <a:cs typeface="Times New Roman" panose="02020603050405020304" pitchFamily="18" charset="0"/>
                <a:sym typeface="+mn-ea"/>
              </a:rPr>
              <a:t>。</a:t>
            </a:r>
            <a:endParaRPr lang="en-US" altLang="zh-CN" sz="2800" b="1" dirty="0">
              <a:latin typeface="宋体" panose="02010600030101010101" pitchFamily="2" charset="-122"/>
              <a:ea typeface="宋体" panose="02010600030101010101" pitchFamily="2" charset="-122"/>
              <a:cs typeface="Times New Roman" panose="02020603050405020304" pitchFamily="18" charset="0"/>
              <a:sym typeface="+mn-ea"/>
            </a:endParaRPr>
          </a:p>
        </p:txBody>
      </p:sp>
      <p:grpSp>
        <p:nvGrpSpPr>
          <p:cNvPr id="4" name="组合 25"/>
          <p:cNvGrpSpPr/>
          <p:nvPr>
            <p:custDataLst>
              <p:tags r:id="rId3"/>
            </p:custDataLst>
          </p:nvPr>
        </p:nvGrpSpPr>
        <p:grpSpPr>
          <a:xfrm>
            <a:off x="629285" y="3380107"/>
            <a:ext cx="10474960" cy="2709035"/>
            <a:chOff x="1302" y="4936"/>
            <a:chExt cx="16496" cy="3474"/>
          </a:xfrm>
        </p:grpSpPr>
        <p:grpSp>
          <p:nvGrpSpPr>
            <p:cNvPr id="5" name="组合 22"/>
            <p:cNvGrpSpPr/>
            <p:nvPr>
              <p:custDataLst>
                <p:tags r:id="rId4"/>
              </p:custDataLst>
            </p:nvPr>
          </p:nvGrpSpPr>
          <p:grpSpPr>
            <a:xfrm>
              <a:off x="1302" y="4936"/>
              <a:ext cx="11219" cy="3474"/>
              <a:chOff x="1976" y="4962"/>
              <a:chExt cx="11219" cy="3474"/>
            </a:xfrm>
          </p:grpSpPr>
          <p:sp>
            <p:nvSpPr>
              <p:cNvPr id="16" name="文本框 15"/>
              <p:cNvSpPr txBox="1"/>
              <p:nvPr>
                <p:custDataLst>
                  <p:tags r:id="rId5"/>
                </p:custDataLst>
              </p:nvPr>
            </p:nvSpPr>
            <p:spPr>
              <a:xfrm>
                <a:off x="1976" y="5980"/>
                <a:ext cx="1496" cy="671"/>
              </a:xfrm>
              <a:prstGeom prst="rect">
                <a:avLst/>
              </a:prstGeom>
              <a:noFill/>
            </p:spPr>
            <p:txBody>
              <a:bodyPr wrap="square" rtlCol="0" anchor="t">
                <a:spAutoFit/>
              </a:bodyPr>
              <a:lstStyle/>
              <a:p>
                <a:pPr algn="ctr"/>
                <a:r>
                  <a:rPr lang="zh-CN" altLang="en-US" sz="2800" b="1">
                    <a:latin typeface="宋体" panose="02010600030101010101" pitchFamily="2" charset="-122"/>
                    <a:ea typeface="宋体" panose="02010600030101010101" pitchFamily="2" charset="-122"/>
                    <a:cs typeface="Times New Roman" panose="02020603050405020304" pitchFamily="18" charset="0"/>
                    <a:sym typeface="Times New Roman" panose="02020603050405020304" pitchFamily="18" charset="0"/>
                  </a:rPr>
                  <a:t>内容</a:t>
                </a:r>
                <a:endParaRPr lang="zh-CN" altLang="en-US" sz="2800" b="1">
                  <a:latin typeface="宋体" panose="02010600030101010101" pitchFamily="2" charset="-122"/>
                  <a:ea typeface="宋体" panose="02010600030101010101" pitchFamily="2" charset="-122"/>
                  <a:cs typeface="Times New Roman" panose="02020603050405020304" pitchFamily="18" charset="0"/>
                  <a:sym typeface="Times New Roman" panose="02020603050405020304" pitchFamily="18" charset="0"/>
                </a:endParaRPr>
              </a:p>
            </p:txBody>
          </p:sp>
          <p:sp>
            <p:nvSpPr>
              <p:cNvPr id="17" name="左大括号 16"/>
              <p:cNvSpPr/>
              <p:nvPr>
                <p:custDataLst>
                  <p:tags r:id="rId6"/>
                </p:custDataLst>
              </p:nvPr>
            </p:nvSpPr>
            <p:spPr>
              <a:xfrm>
                <a:off x="3472" y="5238"/>
                <a:ext cx="555" cy="221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文本框 17"/>
              <p:cNvSpPr txBox="1"/>
              <p:nvPr>
                <p:custDataLst>
                  <p:tags r:id="rId7"/>
                </p:custDataLst>
              </p:nvPr>
            </p:nvSpPr>
            <p:spPr>
              <a:xfrm>
                <a:off x="4027" y="4962"/>
                <a:ext cx="8733" cy="1500"/>
              </a:xfrm>
              <a:prstGeom prst="rect">
                <a:avLst/>
              </a:prstGeom>
              <a:noFill/>
            </p:spPr>
            <p:txBody>
              <a:bodyPr wrap="square" rtlCol="0" anchor="t">
                <a:spAutoFit/>
              </a:bodyPr>
              <a:lstStyle/>
              <a:p>
                <a:pPr algn="l" fontAlgn="base">
                  <a:spcBef>
                    <a:spcPct val="50000"/>
                  </a:spcBef>
                  <a:buClrTx/>
                  <a:buSzTx/>
                  <a:buFontTx/>
                  <a:defRPr/>
                </a:pPr>
                <a:r>
                  <a:rPr lang="zh-CN" altLang="en-US" sz="2800" b="1">
                    <a:solidFill>
                      <a:srgbClr val="FF0000"/>
                    </a:solidFill>
                    <a:latin typeface="宋体" panose="02010600030101010101" pitchFamily="2" charset="-122"/>
                    <a:ea typeface="宋体" panose="02010600030101010101" pitchFamily="2" charset="-122"/>
                    <a:cs typeface="Times New Roman" panose="02020603050405020304" pitchFamily="18" charset="0"/>
                    <a:sym typeface="Times New Roman" panose="02020603050405020304" pitchFamily="18" charset="0"/>
                  </a:rPr>
                  <a:t>个人对社会的责任和贡献（贡献）</a:t>
                </a:r>
                <a:endParaRPr lang="zh-CN" altLang="en-US" sz="2800" b="1">
                  <a:solidFill>
                    <a:srgbClr val="FF0000"/>
                  </a:solidFill>
                  <a:latin typeface="宋体" panose="02010600030101010101" pitchFamily="2" charset="-122"/>
                  <a:ea typeface="宋体" panose="02010600030101010101" pitchFamily="2" charset="-122"/>
                  <a:cs typeface="Times New Roman" panose="02020603050405020304" pitchFamily="18" charset="0"/>
                  <a:sym typeface="Times New Roman" panose="02020603050405020304" pitchFamily="18" charset="0"/>
                </a:endParaRPr>
              </a:p>
              <a:p>
                <a:pPr algn="l" fontAlgn="base">
                  <a:spcBef>
                    <a:spcPct val="50000"/>
                  </a:spcBef>
                  <a:buClrTx/>
                  <a:buSzTx/>
                  <a:buFontTx/>
                  <a:defRPr/>
                </a:pPr>
                <a:r>
                  <a:rPr lang="zh-CN" altLang="en-US" sz="2800" b="1">
                    <a:solidFill>
                      <a:srgbClr val="FF0000"/>
                    </a:solidFill>
                    <a:latin typeface="宋体" panose="02010600030101010101" pitchFamily="2" charset="-122"/>
                    <a:ea typeface="宋体" panose="02010600030101010101" pitchFamily="2" charset="-122"/>
                    <a:cs typeface="Times New Roman" panose="02020603050405020304" pitchFamily="18" charset="0"/>
                    <a:sym typeface="Times New Roman" panose="02020603050405020304" pitchFamily="18" charset="0"/>
                  </a:rPr>
                  <a:t>（社会价值）</a:t>
                </a:r>
                <a:endParaRPr lang="zh-CN" altLang="en-US" sz="2800" b="1">
                  <a:solidFill>
                    <a:srgbClr val="FF0000"/>
                  </a:solidFill>
                  <a:latin typeface="宋体" panose="02010600030101010101" pitchFamily="2" charset="-122"/>
                  <a:ea typeface="宋体" panose="02010600030101010101" pitchFamily="2" charset="-122"/>
                  <a:cs typeface="Times New Roman" panose="02020603050405020304" pitchFamily="18" charset="0"/>
                  <a:sym typeface="Times New Roman" panose="02020603050405020304" pitchFamily="18" charset="0"/>
                </a:endParaRPr>
              </a:p>
            </p:txBody>
          </p:sp>
          <p:sp>
            <p:nvSpPr>
              <p:cNvPr id="19" name="文本框 18"/>
              <p:cNvSpPr txBox="1"/>
              <p:nvPr>
                <p:custDataLst>
                  <p:tags r:id="rId8"/>
                </p:custDataLst>
              </p:nvPr>
            </p:nvSpPr>
            <p:spPr>
              <a:xfrm>
                <a:off x="4027" y="6936"/>
                <a:ext cx="8284" cy="1500"/>
              </a:xfrm>
              <a:prstGeom prst="rect">
                <a:avLst/>
              </a:prstGeom>
              <a:noFill/>
            </p:spPr>
            <p:txBody>
              <a:bodyPr wrap="square" rtlCol="0" anchor="t">
                <a:spAutoFit/>
              </a:bodyPr>
              <a:lstStyle/>
              <a:p>
                <a:pPr marL="0" marR="0" lvl="0" algn="l" defTabSz="914400" rtl="0" eaLnBrk="1" fontAlgn="base" latinLnBrk="0" hangingPunct="1">
                  <a:lnSpc>
                    <a:spcPct val="100000"/>
                  </a:lnSpc>
                  <a:spcBef>
                    <a:spcPct val="50000"/>
                  </a:spcBef>
                  <a:buClrTx/>
                  <a:buSzTx/>
                  <a:buFontTx/>
                  <a:buNone/>
                  <a:defRPr/>
                </a:pPr>
                <a:r>
                  <a:rPr lang="zh-CN" altLang="en-US" sz="2800" b="1">
                    <a:solidFill>
                      <a:srgbClr val="FF0000"/>
                    </a:solidFill>
                    <a:latin typeface="宋体" panose="02010600030101010101" pitchFamily="2" charset="-122"/>
                    <a:ea typeface="宋体" panose="02010600030101010101" pitchFamily="2" charset="-122"/>
                    <a:cs typeface="Times New Roman" panose="02020603050405020304" pitchFamily="18" charset="0"/>
                    <a:sym typeface="Times New Roman" panose="02020603050405020304" pitchFamily="18" charset="0"/>
                  </a:rPr>
                  <a:t>社会对个人的尊重和满足（索取）</a:t>
                </a:r>
                <a:endParaRPr lang="zh-CN" altLang="en-US" sz="2800" b="1">
                  <a:solidFill>
                    <a:srgbClr val="FF0000"/>
                  </a:solidFill>
                  <a:latin typeface="宋体" panose="02010600030101010101" pitchFamily="2" charset="-122"/>
                  <a:ea typeface="宋体" panose="02010600030101010101" pitchFamily="2" charset="-122"/>
                  <a:cs typeface="Times New Roman" panose="02020603050405020304" pitchFamily="18" charset="0"/>
                  <a:sym typeface="Times New Roman" panose="02020603050405020304" pitchFamily="18" charset="0"/>
                </a:endParaRPr>
              </a:p>
              <a:p>
                <a:pPr marL="0" marR="0" lvl="0" algn="l" defTabSz="914400" rtl="0" eaLnBrk="1" fontAlgn="base" latinLnBrk="0" hangingPunct="1">
                  <a:lnSpc>
                    <a:spcPct val="100000"/>
                  </a:lnSpc>
                  <a:spcBef>
                    <a:spcPct val="50000"/>
                  </a:spcBef>
                  <a:buClrTx/>
                  <a:buSzTx/>
                  <a:buFontTx/>
                  <a:buNone/>
                  <a:defRPr/>
                </a:pPr>
                <a:r>
                  <a:rPr lang="zh-CN" altLang="en-US" sz="2800" b="1">
                    <a:solidFill>
                      <a:srgbClr val="FF0000"/>
                    </a:solidFill>
                    <a:latin typeface="宋体" panose="02010600030101010101" pitchFamily="2" charset="-122"/>
                    <a:ea typeface="宋体" panose="02010600030101010101" pitchFamily="2" charset="-122"/>
                    <a:cs typeface="Times New Roman" panose="02020603050405020304" pitchFamily="18" charset="0"/>
                    <a:sym typeface="Times New Roman" panose="02020603050405020304" pitchFamily="18" charset="0"/>
                  </a:rPr>
                  <a:t>（个人价值）</a:t>
                </a:r>
                <a:endParaRPr lang="zh-CN" altLang="en-US" sz="2800" b="1">
                  <a:solidFill>
                    <a:srgbClr val="FF0000"/>
                  </a:solidFill>
                  <a:latin typeface="宋体" panose="02010600030101010101" pitchFamily="2" charset="-122"/>
                  <a:ea typeface="宋体" panose="02010600030101010101" pitchFamily="2" charset="-122"/>
                  <a:cs typeface="Times New Roman" panose="02020603050405020304" pitchFamily="18" charset="0"/>
                  <a:sym typeface="Times New Roman" panose="02020603050405020304" pitchFamily="18" charset="0"/>
                </a:endParaRPr>
              </a:p>
            </p:txBody>
          </p:sp>
          <p:sp>
            <p:nvSpPr>
              <p:cNvPr id="20" name="右箭头 19"/>
              <p:cNvSpPr/>
              <p:nvPr>
                <p:custDataLst>
                  <p:tags r:id="rId9"/>
                </p:custDataLst>
              </p:nvPr>
            </p:nvSpPr>
            <p:spPr>
              <a:xfrm>
                <a:off x="12466" y="5098"/>
                <a:ext cx="729" cy="60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右箭头 21"/>
              <p:cNvSpPr/>
              <p:nvPr>
                <p:custDataLst>
                  <p:tags r:id="rId10"/>
                </p:custDataLst>
              </p:nvPr>
            </p:nvSpPr>
            <p:spPr>
              <a:xfrm>
                <a:off x="12466" y="7044"/>
                <a:ext cx="729" cy="60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p:cNvSpPr txBox="1"/>
            <p:nvPr>
              <p:custDataLst>
                <p:tags r:id="rId11"/>
              </p:custDataLst>
            </p:nvPr>
          </p:nvSpPr>
          <p:spPr>
            <a:xfrm>
              <a:off x="12908" y="4963"/>
              <a:ext cx="4890" cy="671"/>
            </a:xfrm>
            <a:prstGeom prst="rect">
              <a:avLst/>
            </a:prstGeom>
            <a:noFill/>
          </p:spPr>
          <p:txBody>
            <a:bodyPr wrap="square" rtlCol="0" anchor="t">
              <a:spAutoFit/>
            </a:bodyPr>
            <a:lstStyle/>
            <a:p>
              <a:r>
                <a:rPr lang="zh-CN" altLang="en-US" sz="2800" b="1">
                  <a:latin typeface="宋体" panose="02010600030101010101" pitchFamily="2" charset="-122"/>
                  <a:ea typeface="宋体" panose="02010600030101010101" pitchFamily="2" charset="-122"/>
                  <a:cs typeface="Times New Roman" panose="02020603050405020304" pitchFamily="18" charset="0"/>
                </a:rPr>
                <a:t>人是价值的创造者</a:t>
              </a:r>
              <a:endParaRPr lang="zh-CN" altLang="en-US" sz="2800" b="1">
                <a:latin typeface="宋体" panose="02010600030101010101" pitchFamily="2" charset="-122"/>
                <a:ea typeface="宋体" panose="02010600030101010101" pitchFamily="2" charset="-122"/>
                <a:cs typeface="Times New Roman" panose="02020603050405020304" pitchFamily="18" charset="0"/>
              </a:endParaRPr>
            </a:p>
          </p:txBody>
        </p:sp>
        <p:sp>
          <p:nvSpPr>
            <p:cNvPr id="25" name="文本框 24"/>
            <p:cNvSpPr txBox="1"/>
            <p:nvPr>
              <p:custDataLst>
                <p:tags r:id="rId12"/>
              </p:custDataLst>
            </p:nvPr>
          </p:nvSpPr>
          <p:spPr>
            <a:xfrm>
              <a:off x="12908" y="6910"/>
              <a:ext cx="4890" cy="671"/>
            </a:xfrm>
            <a:prstGeom prst="rect">
              <a:avLst/>
            </a:prstGeom>
            <a:noFill/>
          </p:spPr>
          <p:txBody>
            <a:bodyPr wrap="square" rtlCol="0" anchor="t">
              <a:spAutoFit/>
            </a:bodyPr>
            <a:lstStyle/>
            <a:p>
              <a:r>
                <a:rPr lang="zh-CN" altLang="en-US" sz="2800" b="1">
                  <a:latin typeface="宋体" panose="02010600030101010101" pitchFamily="2" charset="-122"/>
                  <a:ea typeface="宋体" panose="02010600030101010101" pitchFamily="2" charset="-122"/>
                  <a:cs typeface="Times New Roman" panose="02020603050405020304" pitchFamily="18" charset="0"/>
                </a:rPr>
                <a:t>人是价值的享受者</a:t>
              </a:r>
              <a:endParaRPr lang="zh-CN" altLang="en-US" sz="2800" b="1">
                <a:latin typeface="宋体" panose="02010600030101010101" pitchFamily="2" charset="-122"/>
                <a:ea typeface="宋体" panose="02010600030101010101" pitchFamily="2" charset="-122"/>
                <a:cs typeface="Times New Roman" panose="02020603050405020304" pitchFamily="18" charset="0"/>
              </a:endParaRPr>
            </a:p>
          </p:txBody>
        </p:sp>
      </p:grpSp>
      <p:sp>
        <p:nvSpPr>
          <p:cNvPr id="28" name="爆炸形 1 27"/>
          <p:cNvSpPr/>
          <p:nvPr>
            <p:custDataLst>
              <p:tags r:id="rId13"/>
            </p:custDataLst>
          </p:nvPr>
        </p:nvSpPr>
        <p:spPr>
          <a:xfrm>
            <a:off x="5577840" y="3891282"/>
            <a:ext cx="1899285" cy="102806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rgbClr val="FFFF00"/>
                </a:solidFill>
              </a:rPr>
              <a:t>首位</a:t>
            </a:r>
            <a:endParaRPr lang="zh-CN" altLang="en-US" sz="2800" b="1">
              <a:solidFill>
                <a:srgbClr val="FFFF00"/>
              </a:solidFill>
            </a:endParaRPr>
          </a:p>
        </p:txBody>
      </p:sp>
      <p:sp>
        <p:nvSpPr>
          <p:cNvPr id="29" name="爆炸形 1 28"/>
          <p:cNvSpPr/>
          <p:nvPr>
            <p:custDataLst>
              <p:tags r:id="rId14"/>
            </p:custDataLst>
          </p:nvPr>
        </p:nvSpPr>
        <p:spPr>
          <a:xfrm>
            <a:off x="5577841" y="5318762"/>
            <a:ext cx="3008631" cy="118427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rgbClr val="FFFF00"/>
                </a:solidFill>
              </a:rPr>
              <a:t>从属地位</a:t>
            </a:r>
            <a:endParaRPr lang="zh-CN" altLang="en-US" sz="2800" b="1">
              <a:solidFill>
                <a:srgbClr val="FFFF00"/>
              </a:solidFill>
            </a:endParaRPr>
          </a:p>
        </p:txBody>
      </p:sp>
      <p:sp>
        <p:nvSpPr>
          <p:cNvPr id="6" name="文本框 4"/>
          <p:cNvSpPr txBox="1"/>
          <p:nvPr>
            <p:custDataLst>
              <p:tags r:id="rId15"/>
            </p:custDataLst>
          </p:nvPr>
        </p:nvSpPr>
        <p:spPr>
          <a:xfrm>
            <a:off x="443231" y="257619"/>
            <a:ext cx="2684773" cy="583565"/>
          </a:xfrm>
          <a:prstGeom prst="rect">
            <a:avLst/>
          </a:prstGeom>
          <a:noFill/>
        </p:spPr>
        <p:txBody>
          <a:bodyPr wrap="square" rtlCol="0" anchor="t">
            <a:spAutoFit/>
          </a:bodyPr>
          <a:lstStyle/>
          <a:p>
            <a:pPr algn="l"/>
            <a:r>
              <a:rPr lang="zh-CN" altLang="en-US" sz="3200" b="1">
                <a:solidFill>
                  <a:schemeClr val="tx1"/>
                </a:solidFill>
                <a:latin typeface="微软雅黑" panose="020B0503020204020204" pitchFamily="34" charset="-122"/>
                <a:ea typeface="微软雅黑" panose="020B0503020204020204" pitchFamily="34" charset="-122"/>
              </a:rPr>
              <a:t>一、人的价值</a:t>
            </a:r>
            <a:endParaRPr lang="zh-CN" altLang="en-US" sz="3200" b="1">
              <a:solidFill>
                <a:schemeClr val="tx1"/>
              </a:solidFill>
              <a:latin typeface="微软雅黑" panose="020B0503020204020204" pitchFamily="34" charset="-122"/>
              <a:ea typeface="微软雅黑" panose="020B0503020204020204" pitchFamily="34" charset="-122"/>
            </a:endParaRPr>
          </a:p>
        </p:txBody>
      </p:sp>
    </p:spTree>
    <p:custDataLst>
      <p:tags r:id="rId16"/>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629286" y="1010285"/>
            <a:ext cx="2698175" cy="523220"/>
          </a:xfrm>
          <a:prstGeom prst="rect">
            <a:avLst/>
          </a:prstGeom>
          <a:noFill/>
        </p:spPr>
        <p:txBody>
          <a:bodyPr wrap="none" rtlCol="0" anchor="t">
            <a:spAutoFit/>
          </a:bodyPr>
          <a:lstStyle/>
          <a:p>
            <a:pPr algn="l"/>
            <a:r>
              <a:rPr lang="zh-CN" altLang="en-US" sz="2800" b="1">
                <a:solidFill>
                  <a:srgbClr val="FF0000"/>
                </a:solidFill>
                <a:latin typeface="微软雅黑" panose="020B0503020204020204" pitchFamily="34" charset="-122"/>
                <a:ea typeface="微软雅黑" panose="020B0503020204020204" pitchFamily="34" charset="-122"/>
              </a:rPr>
              <a:t>（二）人的价值</a:t>
            </a:r>
            <a:endParaRPr lang="zh-CN" altLang="en-US" sz="2800" b="1">
              <a:solidFill>
                <a:srgbClr val="FF0000"/>
              </a:solidFill>
              <a:latin typeface="微软雅黑" panose="020B0503020204020204" pitchFamily="34" charset="-122"/>
              <a:ea typeface="微软雅黑" panose="020B0503020204020204" pitchFamily="34" charset="-122"/>
            </a:endParaRPr>
          </a:p>
        </p:txBody>
      </p:sp>
      <p:grpSp>
        <p:nvGrpSpPr>
          <p:cNvPr id="4" name="组合 3"/>
          <p:cNvGrpSpPr/>
          <p:nvPr>
            <p:custDataLst>
              <p:tags r:id="rId2"/>
            </p:custDataLst>
          </p:nvPr>
        </p:nvGrpSpPr>
        <p:grpSpPr>
          <a:xfrm>
            <a:off x="523241" y="3690622"/>
            <a:ext cx="11146155" cy="2010410"/>
            <a:chOff x="558" y="7123"/>
            <a:chExt cx="17553" cy="3166"/>
          </a:xfrm>
        </p:grpSpPr>
        <p:sp>
          <p:nvSpPr>
            <p:cNvPr id="5" name="Rectangle 3"/>
            <p:cNvSpPr>
              <a:spLocks noChangeArrowheads="1"/>
            </p:cNvSpPr>
            <p:nvPr>
              <p:custDataLst>
                <p:tags r:id="rId3"/>
              </p:custDataLst>
            </p:nvPr>
          </p:nvSpPr>
          <p:spPr bwMode="auto">
            <a:xfrm>
              <a:off x="981" y="8148"/>
              <a:ext cx="16199" cy="791"/>
            </a:xfrm>
            <a:prstGeom prst="rect">
              <a:avLst/>
            </a:prstGeom>
            <a:solidFill>
              <a:schemeClr val="bg1"/>
            </a:solidFill>
            <a:ln w="9525">
              <a:noFill/>
              <a:miter lim="800000"/>
            </a:ln>
          </p:spPr>
          <p:txBody>
            <a:bodyPr wrap="square" lIns="67628" tIns="35243" rIns="67628" bIns="35243">
              <a:spAutoFit/>
            </a:bodyPr>
            <a:lstStyle/>
            <a:p>
              <a:pPr algn="l">
                <a:spcBef>
                  <a:spcPct val="50000"/>
                </a:spcBef>
                <a:buClrTx/>
                <a:buSzTx/>
                <a:buFontTx/>
              </a:pPr>
              <a:endParaRPr lang="zh-CN" altLang="en-US" sz="2800" b="1">
                <a:latin typeface="宋体" panose="02010600030101010101" pitchFamily="2" charset="-122"/>
                <a:ea typeface="宋体" panose="02010600030101010101" pitchFamily="2" charset="-122"/>
                <a:cs typeface="Times New Roman" panose="02020603050405020304" pitchFamily="18" charset="0"/>
              </a:endParaRPr>
            </a:p>
          </p:txBody>
        </p:sp>
        <p:sp>
          <p:nvSpPr>
            <p:cNvPr id="6" name="Text Box 13"/>
            <p:cNvSpPr txBox="1">
              <a:spLocks noChangeArrowheads="1"/>
            </p:cNvSpPr>
            <p:nvPr>
              <p:custDataLst>
                <p:tags r:id="rId4"/>
              </p:custDataLst>
            </p:nvPr>
          </p:nvSpPr>
          <p:spPr bwMode="auto">
            <a:xfrm>
              <a:off x="558" y="7123"/>
              <a:ext cx="17553" cy="3166"/>
            </a:xfrm>
            <a:prstGeom prst="rect">
              <a:avLst/>
            </a:prstGeom>
            <a:solidFill>
              <a:schemeClr val="accent6">
                <a:lumMod val="20000"/>
                <a:lumOff val="80000"/>
              </a:schemeClr>
            </a:solidFill>
            <a:ln w="9525">
              <a:noFill/>
              <a:miter lim="800000"/>
            </a:ln>
          </p:spPr>
          <p:txBody>
            <a:bodyPr wrap="square" lIns="67628" tIns="35243" rIns="67628" bIns="35243">
              <a:spAutoFit/>
            </a:bodyPr>
            <a:lstStyle/>
            <a:p>
              <a:pPr marL="514350" indent="-514350" fontAlgn="auto">
                <a:lnSpc>
                  <a:spcPct val="150000"/>
                </a:lnSpc>
                <a:spcBef>
                  <a:spcPct val="0"/>
                </a:spcBef>
                <a:buFont typeface="+mj-lt"/>
                <a:buAutoNum type="arabicPeriod"/>
              </a:pPr>
              <a:r>
                <a:rPr lang="zh-CN" altLang="en-US" sz="2800" b="1" dirty="0">
                  <a:latin typeface="宋体" panose="02010600030101010101" pitchFamily="2" charset="-122"/>
                  <a:ea typeface="宋体" panose="02010600030101010101" pitchFamily="2" charset="-122"/>
                  <a:cs typeface="Times New Roman" panose="02020603050405020304" pitchFamily="18" charset="0"/>
                </a:rPr>
                <a:t>人既是价值的创造者，又是价值的享受者。</a:t>
              </a:r>
              <a:endParaRPr lang="zh-CN" altLang="en-US" sz="2800" b="1" dirty="0">
                <a:latin typeface="宋体" panose="02010600030101010101" pitchFamily="2" charset="-122"/>
                <a:ea typeface="宋体" panose="02010600030101010101" pitchFamily="2" charset="-122"/>
                <a:cs typeface="Times New Roman" panose="02020603050405020304" pitchFamily="18" charset="0"/>
              </a:endParaRPr>
            </a:p>
            <a:p>
              <a:pPr marL="514350" indent="-514350" fontAlgn="auto">
                <a:lnSpc>
                  <a:spcPct val="150000"/>
                </a:lnSpc>
                <a:spcBef>
                  <a:spcPct val="0"/>
                </a:spcBef>
                <a:buFont typeface="+mj-lt"/>
                <a:buAutoNum type="arabicPeriod"/>
              </a:pPr>
              <a:r>
                <a:rPr lang="zh-CN" altLang="en-US" sz="2800" b="1" dirty="0">
                  <a:latin typeface="宋体" panose="02010600030101010101" pitchFamily="2" charset="-122"/>
                  <a:ea typeface="宋体" panose="02010600030101010101" pitchFamily="2" charset="-122"/>
                  <a:cs typeface="Times New Roman" panose="02020603050405020304" pitchFamily="18" charset="0"/>
                </a:rPr>
                <a:t>人的价值是社会价值和自我价值的统一。</a:t>
              </a:r>
              <a:endParaRPr lang="zh-CN" altLang="en-US" sz="2800" b="1" dirty="0">
                <a:latin typeface="宋体" panose="02010600030101010101" pitchFamily="2" charset="-122"/>
                <a:ea typeface="宋体" panose="02010600030101010101" pitchFamily="2" charset="-122"/>
                <a:cs typeface="Times New Roman" panose="02020603050405020304" pitchFamily="18" charset="0"/>
              </a:endParaRPr>
            </a:p>
            <a:p>
              <a:pPr marL="514350" indent="-514350" fontAlgn="auto">
                <a:lnSpc>
                  <a:spcPct val="150000"/>
                </a:lnSpc>
                <a:spcBef>
                  <a:spcPct val="0"/>
                </a:spcBef>
                <a:buFont typeface="+mj-lt"/>
                <a:buAutoNum type="arabicPeriod"/>
              </a:pPr>
              <a:r>
                <a:rPr lang="zh-CN" altLang="en-US" sz="2800" b="1" dirty="0">
                  <a:latin typeface="宋体" panose="02010600030101010101" pitchFamily="2" charset="-122"/>
                  <a:ea typeface="宋体" panose="02010600030101010101" pitchFamily="2" charset="-122"/>
                  <a:cs typeface="Times New Roman" panose="02020603050405020304" pitchFamily="18" charset="0"/>
                </a:rPr>
                <a:t>人的真正价值在于创造价值，在于对社会的责任和贡献。</a:t>
              </a:r>
              <a:endParaRPr lang="zh-CN" altLang="en-US" sz="2800" b="1" dirty="0">
                <a:latin typeface="宋体" panose="02010600030101010101" pitchFamily="2" charset="-122"/>
                <a:ea typeface="宋体" panose="02010600030101010101" pitchFamily="2" charset="-122"/>
                <a:cs typeface="Times New Roman" panose="02020603050405020304" pitchFamily="18" charset="0"/>
              </a:endParaRPr>
            </a:p>
          </p:txBody>
        </p:sp>
      </p:grpSp>
      <p:sp>
        <p:nvSpPr>
          <p:cNvPr id="8" name="文本框 7"/>
          <p:cNvSpPr txBox="1"/>
          <p:nvPr>
            <p:custDataLst>
              <p:tags r:id="rId5"/>
            </p:custDataLst>
          </p:nvPr>
        </p:nvSpPr>
        <p:spPr>
          <a:xfrm>
            <a:off x="523240" y="1844040"/>
            <a:ext cx="11414760" cy="1384995"/>
          </a:xfrm>
          <a:prstGeom prst="rect">
            <a:avLst/>
          </a:prstGeom>
          <a:noFill/>
        </p:spPr>
        <p:txBody>
          <a:bodyPr wrap="square" rtlCol="0">
            <a:spAutoFit/>
          </a:bodyPr>
          <a:lstStyle/>
          <a:p>
            <a:pPr fontAlgn="auto">
              <a:lnSpc>
                <a:spcPct val="150000"/>
              </a:lnSpc>
            </a:pPr>
            <a:r>
              <a:rPr lang="zh-CN" altLang="en-US" sz="2800" b="1" dirty="0">
                <a:solidFill>
                  <a:schemeClr val="tx1"/>
                </a:solidFill>
                <a:latin typeface="宋体" panose="02010600030101010101" pitchFamily="2" charset="-122"/>
                <a:ea typeface="宋体" panose="02010600030101010101" pitchFamily="2" charset="-122"/>
                <a:cs typeface="Times New Roman" panose="02020603050405020304" pitchFamily="18" charset="0"/>
              </a:rPr>
              <a:t>思考：我们倡导“大公无私、公而忘私、无私奉献”是不是就意味着我   </a:t>
            </a:r>
            <a:endParaRPr lang="zh-CN" altLang="en-US" sz="2800" b="1" dirty="0">
              <a:solidFill>
                <a:schemeClr val="tx1"/>
              </a:solidFill>
              <a:latin typeface="宋体" panose="02010600030101010101" pitchFamily="2" charset="-122"/>
              <a:ea typeface="宋体" panose="02010600030101010101" pitchFamily="2" charset="-122"/>
              <a:cs typeface="Times New Roman" panose="02020603050405020304" pitchFamily="18" charset="0"/>
            </a:endParaRPr>
          </a:p>
          <a:p>
            <a:pPr fontAlgn="auto">
              <a:lnSpc>
                <a:spcPct val="150000"/>
              </a:lnSpc>
            </a:pPr>
            <a:r>
              <a:rPr lang="zh-CN" altLang="en-US" sz="2800" b="1" dirty="0">
                <a:solidFill>
                  <a:schemeClr val="tx1"/>
                </a:solidFill>
                <a:latin typeface="宋体" panose="02010600030101010101" pitchFamily="2" charset="-122"/>
                <a:ea typeface="宋体" panose="02010600030101010101" pitchFamily="2" charset="-122"/>
                <a:cs typeface="Times New Roman" panose="02020603050405020304" pitchFamily="18" charset="0"/>
              </a:rPr>
              <a:t>      们应该给做价值的创造者而不能做价值的享受者？</a:t>
            </a:r>
            <a:endParaRPr lang="zh-CN" altLang="en-US" sz="2800" b="1" dirty="0">
              <a:solidFill>
                <a:schemeClr val="tx1"/>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28" name="文本框 4"/>
          <p:cNvSpPr txBox="1"/>
          <p:nvPr>
            <p:custDataLst>
              <p:tags r:id="rId6"/>
            </p:custDataLst>
          </p:nvPr>
        </p:nvSpPr>
        <p:spPr>
          <a:xfrm>
            <a:off x="629286" y="312229"/>
            <a:ext cx="2684773" cy="523220"/>
          </a:xfrm>
          <a:prstGeom prst="rect">
            <a:avLst/>
          </a:prstGeom>
          <a:noFill/>
        </p:spPr>
        <p:txBody>
          <a:bodyPr wrap="square" rtlCol="0" anchor="t">
            <a:spAutoFit/>
          </a:bodyPr>
          <a:lstStyle/>
          <a:p>
            <a:pPr algn="l"/>
            <a:r>
              <a:rPr lang="zh-CN" altLang="en-US" sz="2800" b="1">
                <a:solidFill>
                  <a:schemeClr val="tx1"/>
                </a:solidFill>
                <a:latin typeface="微软雅黑" panose="020B0503020204020204" pitchFamily="34" charset="-122"/>
                <a:ea typeface="微软雅黑" panose="020B0503020204020204" pitchFamily="34" charset="-122"/>
              </a:rPr>
              <a:t>一、人的价值</a:t>
            </a:r>
            <a:endParaRPr lang="zh-CN" altLang="en-US" sz="2800" b="1">
              <a:solidFill>
                <a:schemeClr val="tx1"/>
              </a:solidFill>
              <a:latin typeface="微软雅黑" panose="020B0503020204020204" pitchFamily="34" charset="-122"/>
              <a:ea typeface="微软雅黑" panose="020B0503020204020204" pitchFamily="34" charset="-122"/>
            </a:endParaRPr>
          </a:p>
        </p:txBody>
      </p:sp>
    </p:spTree>
    <p:custDataLst>
      <p:tags r:id="rId7"/>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3" name="矩形 14354"/>
          <p:cNvSpPr/>
          <p:nvPr>
            <p:custDataLst>
              <p:tags r:id="rId1"/>
            </p:custDataLst>
          </p:nvPr>
        </p:nvSpPr>
        <p:spPr>
          <a:xfrm>
            <a:off x="2828290" y="908685"/>
            <a:ext cx="6803391" cy="583565"/>
          </a:xfrm>
          <a:prstGeom prst="rect">
            <a:avLst/>
          </a:prstGeom>
          <a:noFill/>
          <a:ln w="9525">
            <a:noFill/>
          </a:ln>
          <a:extLst>
            <a:ext uri="{909E8E84-426E-40DD-AFC4-6F175D3DCCD1}">
              <a14:hiddenFill xmlns:a14="http://schemas.microsoft.com/office/drawing/2010/main">
                <a:solidFill>
                  <a:srgbClr val="3333FF"/>
                </a:solidFill>
              </a14:hiddenFill>
            </a:ext>
          </a:extLst>
        </p:spPr>
        <p:txBody>
          <a:bodyPr wrap="square">
            <a:spAutoFit/>
          </a:bodyPr>
          <a:lstStyle/>
          <a:p>
            <a:pPr>
              <a:spcBef>
                <a:spcPct val="50000"/>
              </a:spcBef>
            </a:pPr>
            <a:r>
              <a:rPr lang="zh-CN" altLang="en-US" sz="3200" b="1">
                <a:solidFill>
                  <a:srgbClr val="FF0000"/>
                </a:solidFill>
                <a:latin typeface="Arial" panose="020B0604020202020204" pitchFamily="34" charset="0"/>
                <a:ea typeface="黑体" panose="02010609060101010101" pitchFamily="49" charset="-122"/>
                <a:sym typeface="Arial" panose="020B0604020202020204" pitchFamily="34" charset="0"/>
              </a:rPr>
              <a:t>区分：物的价值与人的价值的区别</a:t>
            </a:r>
            <a:endParaRPr lang="zh-CN" altLang="en-US" sz="3200" b="1">
              <a:solidFill>
                <a:srgbClr val="FF0000"/>
              </a:solidFill>
              <a:latin typeface="Arial" panose="020B0604020202020204" pitchFamily="34" charset="0"/>
              <a:ea typeface="黑体" panose="02010609060101010101" pitchFamily="49" charset="-122"/>
              <a:sym typeface="Arial" panose="020B0604020202020204" pitchFamily="34" charset="0"/>
            </a:endParaRPr>
          </a:p>
        </p:txBody>
      </p:sp>
      <p:grpSp>
        <p:nvGrpSpPr>
          <p:cNvPr id="3" name="组合 7"/>
          <p:cNvGrpSpPr/>
          <p:nvPr>
            <p:custDataLst>
              <p:tags r:id="rId2"/>
            </p:custDataLst>
          </p:nvPr>
        </p:nvGrpSpPr>
        <p:grpSpPr>
          <a:xfrm>
            <a:off x="1063626" y="1429385"/>
            <a:ext cx="9636125" cy="2219436"/>
            <a:chOff x="1453" y="2754"/>
            <a:chExt cx="15585" cy="3729"/>
          </a:xfrm>
        </p:grpSpPr>
        <p:pic>
          <p:nvPicPr>
            <p:cNvPr id="15" name="图片 14"/>
            <p:cNvPicPr>
              <a:picLocks noChangeAspect="1"/>
            </p:cNvPicPr>
            <p:nvPr>
              <p:custDataLst>
                <p:tags r:id="rId3"/>
              </p:custDataLst>
            </p:nvPr>
          </p:nvPicPr>
          <p:blipFill>
            <a:blip r:embed="rId4" cstate="email"/>
            <a:stretch>
              <a:fillRect/>
            </a:stretch>
          </p:blipFill>
          <p:spPr>
            <a:xfrm>
              <a:off x="1453" y="2911"/>
              <a:ext cx="3490" cy="2618"/>
            </a:xfrm>
            <a:prstGeom prst="rect">
              <a:avLst/>
            </a:prstGeom>
          </p:spPr>
        </p:pic>
        <p:grpSp>
          <p:nvGrpSpPr>
            <p:cNvPr id="4" name="组合 5"/>
            <p:cNvGrpSpPr/>
            <p:nvPr>
              <p:custDataLst>
                <p:tags r:id="rId5"/>
              </p:custDataLst>
            </p:nvPr>
          </p:nvGrpSpPr>
          <p:grpSpPr>
            <a:xfrm>
              <a:off x="1719" y="3388"/>
              <a:ext cx="15319" cy="3095"/>
              <a:chOff x="148" y="14"/>
              <a:chExt cx="15319" cy="3095"/>
            </a:xfrm>
          </p:grpSpPr>
          <p:sp>
            <p:nvSpPr>
              <p:cNvPr id="17410" name="文本框 14337"/>
              <p:cNvSpPr>
                <a:spLocks noChangeArrowheads="1"/>
              </p:cNvSpPr>
              <p:nvPr>
                <p:custDataLst>
                  <p:tags r:id="rId6"/>
                </p:custDataLst>
              </p:nvPr>
            </p:nvSpPr>
            <p:spPr bwMode="auto">
              <a:xfrm>
                <a:off x="148" y="2173"/>
                <a:ext cx="3224" cy="936"/>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3020" b="1" i="0"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mn-cs"/>
                    <a:sym typeface="Times New Roman" panose="02020603050405020304" pitchFamily="18" charset="0"/>
                  </a:rPr>
                  <a:t>物的价值</a:t>
                </a:r>
                <a:endParaRPr kumimoji="0" lang="zh-CN" altLang="en-US" sz="3020" b="1" i="0"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mn-cs"/>
                  <a:sym typeface="Times New Roman" panose="02020603050405020304" pitchFamily="18" charset="0"/>
                </a:endParaRPr>
              </a:p>
            </p:txBody>
          </p:sp>
          <p:sp>
            <p:nvSpPr>
              <p:cNvPr id="17411" name="文本框 14338"/>
              <p:cNvSpPr>
                <a:spLocks noChangeArrowheads="1"/>
              </p:cNvSpPr>
              <p:nvPr>
                <p:custDataLst>
                  <p:tags r:id="rId7"/>
                </p:custDataLst>
              </p:nvPr>
            </p:nvSpPr>
            <p:spPr bwMode="auto">
              <a:xfrm>
                <a:off x="3687" y="399"/>
                <a:ext cx="3886" cy="897"/>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base" latinLnBrk="0" hangingPunct="1">
                  <a:lnSpc>
                    <a:spcPct val="95000"/>
                  </a:lnSpc>
                  <a:spcBef>
                    <a:spcPct val="0"/>
                  </a:spcBef>
                  <a:spcAft>
                    <a:spcPct val="0"/>
                  </a:spcAft>
                  <a:buClrTx/>
                  <a:buSzTx/>
                  <a:buFontTx/>
                  <a:buNone/>
                  <a:defRPr/>
                </a:pPr>
                <a:r>
                  <a:rPr kumimoji="0" lang="zh-CN" altLang="en-US" sz="3020" b="1" i="0" u="none" strike="noStrike" kern="1200" cap="none" spc="0" normalizeH="0" baseline="0" noProof="0">
                    <a:ln>
                      <a:noFill/>
                    </a:ln>
                    <a:solidFill>
                      <a:schemeClr val="dk1"/>
                    </a:solidFill>
                    <a:effectLst/>
                    <a:uLnTx/>
                    <a:uFillTx/>
                    <a:latin typeface="宋体" panose="02010600030101010101" pitchFamily="2" charset="-122"/>
                    <a:ea typeface="宋体" panose="02010600030101010101" pitchFamily="2" charset="-122"/>
                    <a:cs typeface="+mn-cs"/>
                    <a:sym typeface="Times New Roman" panose="02020603050405020304" pitchFamily="18" charset="0"/>
                  </a:rPr>
                  <a:t>事物的属性</a:t>
                </a:r>
                <a:endParaRPr kumimoji="0" lang="zh-CN" altLang="en-US" sz="3020" b="1" i="0" u="none" strike="noStrike" kern="1200" cap="none" spc="0" normalizeH="0" baseline="0" noProof="0">
                  <a:ln>
                    <a:noFill/>
                  </a:ln>
                  <a:solidFill>
                    <a:schemeClr val="dk1"/>
                  </a:solidFill>
                  <a:effectLst/>
                  <a:uLnTx/>
                  <a:uFillTx/>
                  <a:latin typeface="宋体" panose="02010600030101010101" pitchFamily="2" charset="-122"/>
                  <a:ea typeface="宋体" panose="02010600030101010101" pitchFamily="2" charset="-122"/>
                  <a:cs typeface="+mn-cs"/>
                  <a:sym typeface="Times New Roman" panose="02020603050405020304" pitchFamily="18" charset="0"/>
                </a:endParaRPr>
              </a:p>
            </p:txBody>
          </p:sp>
          <p:sp>
            <p:nvSpPr>
              <p:cNvPr id="17412" name="文本框 14339"/>
              <p:cNvSpPr>
                <a:spLocks noChangeArrowheads="1"/>
              </p:cNvSpPr>
              <p:nvPr>
                <p:custDataLst>
                  <p:tags r:id="rId8"/>
                </p:custDataLst>
              </p:nvPr>
            </p:nvSpPr>
            <p:spPr bwMode="auto">
              <a:xfrm>
                <a:off x="12150" y="2192"/>
                <a:ext cx="3317" cy="897"/>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base" latinLnBrk="0" hangingPunct="1">
                  <a:lnSpc>
                    <a:spcPct val="95000"/>
                  </a:lnSpc>
                  <a:spcBef>
                    <a:spcPct val="0"/>
                  </a:spcBef>
                  <a:spcAft>
                    <a:spcPct val="0"/>
                  </a:spcAft>
                  <a:buClrTx/>
                  <a:buSzTx/>
                  <a:buFontTx/>
                  <a:buNone/>
                  <a:defRPr/>
                </a:pPr>
                <a:r>
                  <a:rPr kumimoji="0" lang="zh-CN" altLang="en-US" sz="3020" b="1" i="0"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mn-cs"/>
                    <a:sym typeface="Times New Roman" panose="02020603050405020304" pitchFamily="18" charset="0"/>
                  </a:rPr>
                  <a:t>人的需要</a:t>
                </a:r>
                <a:endParaRPr kumimoji="0" lang="zh-CN" altLang="en-US" sz="3020" b="1" i="0"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mn-cs"/>
                  <a:sym typeface="Times New Roman" panose="02020603050405020304" pitchFamily="18" charset="0"/>
                </a:endParaRPr>
              </a:p>
            </p:txBody>
          </p:sp>
          <p:grpSp>
            <p:nvGrpSpPr>
              <p:cNvPr id="6" name="Group 5"/>
              <p:cNvGrpSpPr/>
              <p:nvPr>
                <p:custDataLst>
                  <p:tags r:id="rId9"/>
                </p:custDataLst>
              </p:nvPr>
            </p:nvGrpSpPr>
            <p:grpSpPr>
              <a:xfrm>
                <a:off x="7572" y="14"/>
                <a:ext cx="3035" cy="935"/>
                <a:chOff x="-716" y="-967"/>
                <a:chExt cx="998" cy="396"/>
              </a:xfrm>
            </p:grpSpPr>
            <p:sp>
              <p:nvSpPr>
                <p:cNvPr id="30738" name="直接连接符 14341"/>
                <p:cNvSpPr/>
                <p:nvPr>
                  <p:custDataLst>
                    <p:tags r:id="rId10"/>
                  </p:custDataLst>
                </p:nvPr>
              </p:nvSpPr>
              <p:spPr>
                <a:xfrm>
                  <a:off x="-716" y="-597"/>
                  <a:ext cx="998" cy="1"/>
                </a:xfrm>
                <a:prstGeom prst="line">
                  <a:avLst/>
                </a:prstGeom>
                <a:ln w="38100" cap="flat" cmpd="sng">
                  <a:solidFill>
                    <a:schemeClr val="tx1"/>
                  </a:solidFill>
                  <a:prstDash val="solid"/>
                  <a:headEnd type="none" w="med" len="med"/>
                  <a:tailEnd type="triangle" w="med" len="med"/>
                </a:ln>
              </p:spPr>
              <p:txBody>
                <a:bodyPr/>
                <a:lstStyle/>
                <a:p/>
              </p:txBody>
            </p:sp>
            <p:sp>
              <p:nvSpPr>
                <p:cNvPr id="30739" name="文本框 14342"/>
                <p:cNvSpPr/>
                <p:nvPr>
                  <p:custDataLst>
                    <p:tags r:id="rId11"/>
                  </p:custDataLst>
                </p:nvPr>
              </p:nvSpPr>
              <p:spPr>
                <a:xfrm>
                  <a:off x="-560" y="-967"/>
                  <a:ext cx="766" cy="396"/>
                </a:xfrm>
                <a:prstGeom prst="rect">
                  <a:avLst/>
                </a:prstGeom>
                <a:noFill/>
                <a:ln w="9525">
                  <a:noFill/>
                </a:ln>
              </p:spPr>
              <p:txBody>
                <a:bodyPr wrap="square">
                  <a:spAutoFit/>
                </a:bodyPr>
                <a:lstStyle/>
                <a:p>
                  <a:pPr>
                    <a:spcBef>
                      <a:spcPct val="50000"/>
                    </a:spcBef>
                  </a:pPr>
                  <a:r>
                    <a:rPr lang="zh-CN" altLang="en-US" sz="3020" b="1">
                      <a:solidFill>
                        <a:srgbClr val="00B0F0"/>
                      </a:solidFill>
                      <a:latin typeface="宋体" panose="02010600030101010101" pitchFamily="2" charset="-122"/>
                      <a:ea typeface="宋体" panose="02010600030101010101" pitchFamily="2" charset="-122"/>
                      <a:sym typeface="Times New Roman" panose="02020603050405020304" pitchFamily="18" charset="0"/>
                    </a:rPr>
                    <a:t>满足</a:t>
                  </a:r>
                  <a:endParaRPr lang="zh-CN" altLang="en-US" sz="3020" b="1">
                    <a:solidFill>
                      <a:srgbClr val="00B0F0"/>
                    </a:solidFill>
                    <a:latin typeface="宋体" panose="02010600030101010101" pitchFamily="2" charset="-122"/>
                    <a:ea typeface="宋体" panose="02010600030101010101" pitchFamily="2" charset="-122"/>
                    <a:sym typeface="Times New Roman" panose="02020603050405020304" pitchFamily="18" charset="0"/>
                  </a:endParaRPr>
                </a:p>
              </p:txBody>
            </p:sp>
          </p:grpSp>
        </p:grpSp>
        <p:pic>
          <p:nvPicPr>
            <p:cNvPr id="11" name="图片 10"/>
            <p:cNvPicPr>
              <a:picLocks noChangeAspect="1"/>
            </p:cNvPicPr>
            <p:nvPr>
              <p:custDataLst>
                <p:tags r:id="rId12"/>
              </p:custDataLst>
            </p:nvPr>
          </p:nvPicPr>
          <p:blipFill>
            <a:blip r:embed="rId13" cstate="email"/>
            <a:stretch>
              <a:fillRect/>
            </a:stretch>
          </p:blipFill>
          <p:spPr>
            <a:xfrm>
              <a:off x="12861" y="2754"/>
              <a:ext cx="4177" cy="2775"/>
            </a:xfrm>
            <a:prstGeom prst="ellipse">
              <a:avLst/>
            </a:prstGeom>
          </p:spPr>
        </p:pic>
      </p:grpSp>
      <p:grpSp>
        <p:nvGrpSpPr>
          <p:cNvPr id="7" name="组合 20"/>
          <p:cNvGrpSpPr/>
          <p:nvPr>
            <p:custDataLst>
              <p:tags r:id="rId14"/>
            </p:custDataLst>
          </p:nvPr>
        </p:nvGrpSpPr>
        <p:grpSpPr>
          <a:xfrm>
            <a:off x="1063626" y="3837941"/>
            <a:ext cx="10508159" cy="2714019"/>
            <a:chOff x="1675" y="6044"/>
            <a:chExt cx="16548" cy="4274"/>
          </a:xfrm>
        </p:grpSpPr>
        <p:pic>
          <p:nvPicPr>
            <p:cNvPr id="10" name="图片 9"/>
            <p:cNvPicPr>
              <a:picLocks noChangeAspect="1"/>
            </p:cNvPicPr>
            <p:nvPr>
              <p:custDataLst>
                <p:tags r:id="rId15"/>
              </p:custDataLst>
            </p:nvPr>
          </p:nvPicPr>
          <p:blipFill>
            <a:blip r:embed="rId16" cstate="email"/>
            <a:stretch>
              <a:fillRect/>
            </a:stretch>
          </p:blipFill>
          <p:spPr>
            <a:xfrm>
              <a:off x="1675" y="6044"/>
              <a:ext cx="3448" cy="3032"/>
            </a:xfrm>
            <a:prstGeom prst="rect">
              <a:avLst/>
            </a:prstGeom>
          </p:spPr>
        </p:pic>
        <p:grpSp>
          <p:nvGrpSpPr>
            <p:cNvPr id="8" name="组合 12"/>
            <p:cNvGrpSpPr/>
            <p:nvPr>
              <p:custDataLst>
                <p:tags r:id="rId17"/>
              </p:custDataLst>
            </p:nvPr>
          </p:nvGrpSpPr>
          <p:grpSpPr>
            <a:xfrm>
              <a:off x="1899" y="6941"/>
              <a:ext cx="16324" cy="3377"/>
              <a:chOff x="526" y="3293"/>
              <a:chExt cx="16978" cy="3611"/>
            </a:xfrm>
          </p:grpSpPr>
          <p:sp>
            <p:nvSpPr>
              <p:cNvPr id="17416" name="文本框 14343"/>
              <p:cNvSpPr>
                <a:spLocks noChangeArrowheads="1"/>
              </p:cNvSpPr>
              <p:nvPr>
                <p:custDataLst>
                  <p:tags r:id="rId18"/>
                </p:custDataLst>
              </p:nvPr>
            </p:nvSpPr>
            <p:spPr bwMode="auto">
              <a:xfrm>
                <a:off x="526" y="5966"/>
                <a:ext cx="3074" cy="938"/>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3020" b="1" i="0"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mn-cs"/>
                    <a:sym typeface="Times New Roman" panose="02020603050405020304" pitchFamily="18" charset="0"/>
                  </a:rPr>
                  <a:t>人的价值</a:t>
                </a:r>
                <a:endParaRPr kumimoji="0" lang="zh-CN" altLang="en-US" sz="3020" b="1" i="0"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mn-cs"/>
                  <a:sym typeface="Times New Roman" panose="02020603050405020304" pitchFamily="18" charset="0"/>
                </a:endParaRPr>
              </a:p>
            </p:txBody>
          </p:sp>
          <p:sp>
            <p:nvSpPr>
              <p:cNvPr id="17417" name="文本框 14344"/>
              <p:cNvSpPr>
                <a:spLocks noChangeArrowheads="1"/>
              </p:cNvSpPr>
              <p:nvPr>
                <p:custDataLst>
                  <p:tags r:id="rId19"/>
                </p:custDataLst>
              </p:nvPr>
            </p:nvSpPr>
            <p:spPr bwMode="auto">
              <a:xfrm>
                <a:off x="4318" y="3884"/>
                <a:ext cx="3077" cy="938"/>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3020" b="1" i="0" u="none" strike="noStrike" kern="1200" cap="none" spc="0" normalizeH="0" baseline="0" noProof="0">
                    <a:ln>
                      <a:noFill/>
                    </a:ln>
                    <a:solidFill>
                      <a:schemeClr val="dk1"/>
                    </a:solidFill>
                    <a:effectLst/>
                    <a:uLnTx/>
                    <a:uFillTx/>
                    <a:latin typeface="宋体" panose="02010600030101010101" pitchFamily="2" charset="-122"/>
                    <a:ea typeface="宋体" panose="02010600030101010101" pitchFamily="2" charset="-122"/>
                    <a:cs typeface="+mn-cs"/>
                    <a:sym typeface="Times New Roman" panose="02020603050405020304" pitchFamily="18" charset="0"/>
                  </a:rPr>
                  <a:t>人的属性</a:t>
                </a:r>
                <a:endParaRPr kumimoji="0" lang="zh-CN" altLang="en-US" sz="3020" b="1" i="0" u="none" strike="noStrike" kern="1200" cap="none" spc="0" normalizeH="0" baseline="0" noProof="0">
                  <a:ln>
                    <a:noFill/>
                  </a:ln>
                  <a:solidFill>
                    <a:schemeClr val="dk1"/>
                  </a:solidFill>
                  <a:effectLst/>
                  <a:uLnTx/>
                  <a:uFillTx/>
                  <a:latin typeface="宋体" panose="02010600030101010101" pitchFamily="2" charset="-122"/>
                  <a:ea typeface="宋体" panose="02010600030101010101" pitchFamily="2" charset="-122"/>
                  <a:cs typeface="+mn-cs"/>
                  <a:sym typeface="Times New Roman" panose="02020603050405020304" pitchFamily="18" charset="0"/>
                </a:endParaRPr>
              </a:p>
            </p:txBody>
          </p:sp>
          <p:sp>
            <p:nvSpPr>
              <p:cNvPr id="17418" name="文本框 14345"/>
              <p:cNvSpPr>
                <a:spLocks noChangeArrowheads="1"/>
              </p:cNvSpPr>
              <p:nvPr>
                <p:custDataLst>
                  <p:tags r:id="rId20"/>
                </p:custDataLst>
              </p:nvPr>
            </p:nvSpPr>
            <p:spPr bwMode="auto">
              <a:xfrm>
                <a:off x="11802" y="5966"/>
                <a:ext cx="5702" cy="938"/>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3020" b="1" i="0"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mn-cs"/>
                    <a:sym typeface="Times New Roman" panose="02020603050405020304" pitchFamily="18" charset="0"/>
                  </a:rPr>
                  <a:t>他人、社会的需要</a:t>
                </a:r>
                <a:endParaRPr kumimoji="0" lang="zh-CN" altLang="en-US" sz="3020" b="1" i="0"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mn-cs"/>
                  <a:sym typeface="Times New Roman" panose="02020603050405020304" pitchFamily="18" charset="0"/>
                </a:endParaRPr>
              </a:p>
            </p:txBody>
          </p:sp>
          <p:grpSp>
            <p:nvGrpSpPr>
              <p:cNvPr id="9" name="Group 11"/>
              <p:cNvGrpSpPr/>
              <p:nvPr>
                <p:custDataLst>
                  <p:tags r:id="rId21"/>
                </p:custDataLst>
              </p:nvPr>
            </p:nvGrpSpPr>
            <p:grpSpPr>
              <a:xfrm>
                <a:off x="7678" y="3293"/>
                <a:ext cx="4651" cy="940"/>
                <a:chOff x="-215" y="-515"/>
                <a:chExt cx="1333" cy="256"/>
              </a:xfrm>
            </p:grpSpPr>
            <p:sp>
              <p:nvSpPr>
                <p:cNvPr id="30736" name="直接连接符 14347"/>
                <p:cNvSpPr/>
                <p:nvPr>
                  <p:custDataLst>
                    <p:tags r:id="rId22"/>
                  </p:custDataLst>
                </p:nvPr>
              </p:nvSpPr>
              <p:spPr>
                <a:xfrm flipV="1">
                  <a:off x="-215" y="-285"/>
                  <a:ext cx="1095" cy="2"/>
                </a:xfrm>
                <a:prstGeom prst="line">
                  <a:avLst/>
                </a:prstGeom>
                <a:ln w="38100" cap="flat" cmpd="sng">
                  <a:solidFill>
                    <a:schemeClr val="tx1"/>
                  </a:solidFill>
                  <a:prstDash val="solid"/>
                  <a:headEnd type="none" w="med" len="med"/>
                  <a:tailEnd type="triangle" w="med" len="med"/>
                </a:ln>
              </p:spPr>
              <p:txBody>
                <a:bodyPr/>
                <a:lstStyle/>
                <a:p/>
              </p:txBody>
            </p:sp>
            <p:sp>
              <p:nvSpPr>
                <p:cNvPr id="30737" name="文本框 14348"/>
                <p:cNvSpPr/>
                <p:nvPr>
                  <p:custDataLst>
                    <p:tags r:id="rId23"/>
                  </p:custDataLst>
                </p:nvPr>
              </p:nvSpPr>
              <p:spPr>
                <a:xfrm>
                  <a:off x="34" y="-515"/>
                  <a:ext cx="1084" cy="256"/>
                </a:xfrm>
                <a:prstGeom prst="rect">
                  <a:avLst/>
                </a:prstGeom>
                <a:noFill/>
                <a:ln w="9525">
                  <a:noFill/>
                </a:ln>
              </p:spPr>
              <p:txBody>
                <a:bodyPr>
                  <a:spAutoFit/>
                </a:bodyPr>
                <a:lstStyle/>
                <a:p>
                  <a:pPr>
                    <a:spcBef>
                      <a:spcPct val="50000"/>
                    </a:spcBef>
                  </a:pPr>
                  <a:r>
                    <a:rPr lang="zh-CN" altLang="en-US" sz="3020" b="1">
                      <a:solidFill>
                        <a:srgbClr val="00B0F0"/>
                      </a:solidFill>
                      <a:latin typeface="宋体" panose="02010600030101010101" pitchFamily="2" charset="-122"/>
                      <a:ea typeface="宋体" panose="02010600030101010101" pitchFamily="2" charset="-122"/>
                      <a:sym typeface="Times New Roman" panose="02020603050405020304" pitchFamily="18" charset="0"/>
                    </a:rPr>
                    <a:t>满足</a:t>
                  </a:r>
                  <a:endParaRPr lang="zh-CN" altLang="en-US" sz="3020" b="1">
                    <a:solidFill>
                      <a:srgbClr val="00B0F0"/>
                    </a:solidFill>
                    <a:latin typeface="宋体" panose="02010600030101010101" pitchFamily="2" charset="-122"/>
                    <a:ea typeface="宋体" panose="02010600030101010101" pitchFamily="2" charset="-122"/>
                    <a:sym typeface="Times New Roman" panose="02020603050405020304" pitchFamily="18" charset="0"/>
                  </a:endParaRPr>
                </a:p>
              </p:txBody>
            </p:sp>
          </p:grpSp>
          <p:grpSp>
            <p:nvGrpSpPr>
              <p:cNvPr id="13" name="Group 14"/>
              <p:cNvGrpSpPr/>
              <p:nvPr>
                <p:custDataLst>
                  <p:tags r:id="rId24"/>
                </p:custDataLst>
              </p:nvPr>
            </p:nvGrpSpPr>
            <p:grpSpPr>
              <a:xfrm>
                <a:off x="7679" y="4393"/>
                <a:ext cx="5108" cy="949"/>
                <a:chOff x="-168" y="-880"/>
                <a:chExt cx="1518" cy="402"/>
              </a:xfrm>
            </p:grpSpPr>
            <p:sp>
              <p:nvSpPr>
                <p:cNvPr id="30734" name="直接连接符 14350"/>
                <p:cNvSpPr/>
                <p:nvPr>
                  <p:custDataLst>
                    <p:tags r:id="rId25"/>
                  </p:custDataLst>
                </p:nvPr>
              </p:nvSpPr>
              <p:spPr>
                <a:xfrm flipH="1">
                  <a:off x="-168" y="-880"/>
                  <a:ext cx="1081" cy="6"/>
                </a:xfrm>
                <a:prstGeom prst="line">
                  <a:avLst/>
                </a:prstGeom>
                <a:ln w="38100" cap="flat" cmpd="sng">
                  <a:solidFill>
                    <a:schemeClr val="tx1"/>
                  </a:solidFill>
                  <a:prstDash val="solid"/>
                  <a:headEnd type="none" w="med" len="med"/>
                  <a:tailEnd type="triangle" w="med" len="med"/>
                </a:ln>
              </p:spPr>
              <p:txBody>
                <a:bodyPr/>
                <a:lstStyle/>
                <a:p/>
              </p:txBody>
            </p:sp>
            <p:sp>
              <p:nvSpPr>
                <p:cNvPr id="30735" name="文本框 14351"/>
                <p:cNvSpPr/>
                <p:nvPr>
                  <p:custDataLst>
                    <p:tags r:id="rId26"/>
                  </p:custDataLst>
                </p:nvPr>
              </p:nvSpPr>
              <p:spPr>
                <a:xfrm>
                  <a:off x="109" y="-874"/>
                  <a:ext cx="1241" cy="394"/>
                </a:xfrm>
                <a:prstGeom prst="rect">
                  <a:avLst/>
                </a:prstGeom>
                <a:noFill/>
                <a:ln w="9525">
                  <a:noFill/>
                </a:ln>
              </p:spPr>
              <p:txBody>
                <a:bodyPr>
                  <a:spAutoFit/>
                </a:bodyPr>
                <a:lstStyle/>
                <a:p>
                  <a:pPr>
                    <a:spcBef>
                      <a:spcPct val="50000"/>
                    </a:spcBef>
                  </a:pPr>
                  <a:r>
                    <a:rPr lang="zh-CN" altLang="en-US" sz="3020" b="1">
                      <a:solidFill>
                        <a:srgbClr val="00B0F0"/>
                      </a:solidFill>
                      <a:latin typeface="宋体" panose="02010600030101010101" pitchFamily="2" charset="-122"/>
                      <a:ea typeface="宋体" panose="02010600030101010101" pitchFamily="2" charset="-122"/>
                      <a:sym typeface="Times New Roman" panose="02020603050405020304" pitchFamily="18" charset="0"/>
                    </a:rPr>
                    <a:t>满足</a:t>
                  </a:r>
                  <a:endParaRPr lang="zh-CN" altLang="en-US" sz="3020" b="1">
                    <a:solidFill>
                      <a:srgbClr val="00B0F0"/>
                    </a:solidFill>
                    <a:latin typeface="宋体" panose="02010600030101010101" pitchFamily="2" charset="-122"/>
                    <a:ea typeface="宋体" panose="02010600030101010101" pitchFamily="2" charset="-122"/>
                    <a:sym typeface="Times New Roman" panose="02020603050405020304" pitchFamily="18" charset="0"/>
                  </a:endParaRPr>
                </a:p>
              </p:txBody>
            </p:sp>
          </p:grpSp>
        </p:grpSp>
        <p:pic>
          <p:nvPicPr>
            <p:cNvPr id="17" name="图片 16"/>
            <p:cNvPicPr>
              <a:picLocks noChangeAspect="1"/>
            </p:cNvPicPr>
            <p:nvPr>
              <p:custDataLst>
                <p:tags r:id="rId27"/>
              </p:custDataLst>
            </p:nvPr>
          </p:nvPicPr>
          <p:blipFill>
            <a:blip r:embed="rId28"/>
            <a:stretch>
              <a:fillRect/>
            </a:stretch>
          </p:blipFill>
          <p:spPr>
            <a:xfrm>
              <a:off x="13612" y="6062"/>
              <a:ext cx="4020" cy="3322"/>
            </a:xfrm>
            <a:prstGeom prst="rect">
              <a:avLst/>
            </a:prstGeom>
          </p:spPr>
        </p:pic>
      </p:grpSp>
      <p:cxnSp>
        <p:nvCxnSpPr>
          <p:cNvPr id="22" name="直接连接符 21"/>
          <p:cNvCxnSpPr/>
          <p:nvPr>
            <p:custDataLst>
              <p:tags r:id="rId29"/>
            </p:custDataLst>
          </p:nvPr>
        </p:nvCxnSpPr>
        <p:spPr>
          <a:xfrm flipV="1">
            <a:off x="596266" y="3635377"/>
            <a:ext cx="11000105" cy="81915"/>
          </a:xfrm>
          <a:prstGeom prst="line">
            <a:avLst/>
          </a:prstGeom>
        </p:spPr>
        <p:style>
          <a:lnRef idx="1">
            <a:schemeClr val="accent1"/>
          </a:lnRef>
          <a:fillRef idx="0">
            <a:schemeClr val="accent1"/>
          </a:fillRef>
          <a:effectRef idx="0">
            <a:schemeClr val="accent1"/>
          </a:effectRef>
          <a:fontRef idx="minor">
            <a:schemeClr val="tx1"/>
          </a:fontRef>
        </p:style>
      </p:cxnSp>
      <p:sp>
        <p:nvSpPr>
          <p:cNvPr id="23" name="椭圆 22"/>
          <p:cNvSpPr/>
          <p:nvPr>
            <p:custDataLst>
              <p:tags r:id="rId30"/>
            </p:custDataLst>
          </p:nvPr>
        </p:nvSpPr>
        <p:spPr>
          <a:xfrm>
            <a:off x="5325112" y="1680212"/>
            <a:ext cx="2841625" cy="1716405"/>
          </a:xfrm>
          <a:prstGeom prst="ellipse">
            <a:avLst/>
          </a:prstGeom>
          <a:noFill/>
          <a:ln w="28575"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custDataLst>
              <p:tags r:id="rId31"/>
            </p:custDataLst>
          </p:nvPr>
        </p:nvSpPr>
        <p:spPr>
          <a:xfrm>
            <a:off x="5248912" y="4167507"/>
            <a:ext cx="2841625" cy="1716405"/>
          </a:xfrm>
          <a:prstGeom prst="ellipse">
            <a:avLst/>
          </a:prstGeom>
          <a:noFill/>
          <a:ln w="28575"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4"/>
          <p:cNvSpPr txBox="1"/>
          <p:nvPr>
            <p:custDataLst>
              <p:tags r:id="rId32"/>
            </p:custDataLst>
          </p:nvPr>
        </p:nvSpPr>
        <p:spPr>
          <a:xfrm>
            <a:off x="629286" y="312229"/>
            <a:ext cx="2684773" cy="583565"/>
          </a:xfrm>
          <a:prstGeom prst="rect">
            <a:avLst/>
          </a:prstGeom>
          <a:noFill/>
        </p:spPr>
        <p:txBody>
          <a:bodyPr wrap="square" rtlCol="0" anchor="t">
            <a:spAutoFit/>
          </a:bodyPr>
          <a:lstStyle/>
          <a:p>
            <a:pPr algn="l"/>
            <a:r>
              <a:rPr lang="zh-CN" altLang="en-US" sz="3200" b="1">
                <a:solidFill>
                  <a:schemeClr val="tx1"/>
                </a:solidFill>
                <a:latin typeface="微软雅黑" panose="020B0503020204020204" pitchFamily="34" charset="-122"/>
                <a:ea typeface="微软雅黑" panose="020B0503020204020204" pitchFamily="34" charset="-122"/>
              </a:rPr>
              <a:t>一、人的价值</a:t>
            </a:r>
            <a:endParaRPr lang="zh-CN" altLang="en-US" sz="3200" b="1">
              <a:solidFill>
                <a:schemeClr val="tx1"/>
              </a:solidFill>
              <a:latin typeface="微软雅黑" panose="020B0503020204020204" pitchFamily="34" charset="-122"/>
              <a:ea typeface="微软雅黑" panose="020B0503020204020204" pitchFamily="34" charset="-122"/>
            </a:endParaRPr>
          </a:p>
        </p:txBody>
      </p:sp>
    </p:spTree>
    <p:custDataLst>
      <p:tags r:id="rId33"/>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629285" y="1010285"/>
            <a:ext cx="4493538" cy="523220"/>
          </a:xfrm>
          <a:prstGeom prst="rect">
            <a:avLst/>
          </a:prstGeom>
          <a:noFill/>
        </p:spPr>
        <p:txBody>
          <a:bodyPr wrap="none" rtlCol="0" anchor="t">
            <a:spAutoFit/>
          </a:bodyPr>
          <a:lstStyle/>
          <a:p>
            <a:pPr algn="l"/>
            <a:r>
              <a:rPr lang="zh-CN" altLang="en-US" sz="2800" b="1" dirty="0">
                <a:solidFill>
                  <a:srgbClr val="FF0000"/>
                </a:solidFill>
                <a:latin typeface="微软雅黑" panose="020B0503020204020204" pitchFamily="34" charset="-122"/>
                <a:ea typeface="微软雅黑" panose="020B0503020204020204" pitchFamily="34" charset="-122"/>
              </a:rPr>
              <a:t>（三）人的价值的评价标准</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grpSp>
        <p:nvGrpSpPr>
          <p:cNvPr id="4" name="组合 3"/>
          <p:cNvGrpSpPr/>
          <p:nvPr>
            <p:custDataLst>
              <p:tags r:id="rId2"/>
            </p:custDataLst>
          </p:nvPr>
        </p:nvGrpSpPr>
        <p:grpSpPr>
          <a:xfrm>
            <a:off x="235585" y="2517141"/>
            <a:ext cx="11445875" cy="4051300"/>
            <a:chOff x="165" y="3034"/>
            <a:chExt cx="18025" cy="6380"/>
          </a:xfrm>
        </p:grpSpPr>
        <p:sp>
          <p:nvSpPr>
            <p:cNvPr id="16396" name="Rectangle 12"/>
            <p:cNvSpPr>
              <a:spLocks noChangeArrowheads="1"/>
            </p:cNvSpPr>
            <p:nvPr>
              <p:custDataLst>
                <p:tags r:id="rId3"/>
              </p:custDataLst>
            </p:nvPr>
          </p:nvSpPr>
          <p:spPr bwMode="auto">
            <a:xfrm>
              <a:off x="1717" y="3386"/>
              <a:ext cx="15715" cy="1161"/>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spcBef>
                  <a:spcPct val="0"/>
                </a:spcBef>
              </a:pPr>
              <a:r>
                <a:rPr lang="zh-CN" altLang="en-US" sz="2800" b="1" dirty="0">
                  <a:solidFill>
                    <a:schemeClr val="tx1"/>
                  </a:solidFill>
                  <a:latin typeface="宋体" panose="02010600030101010101" pitchFamily="2" charset="-122"/>
                  <a:ea typeface="宋体" panose="02010600030101010101" pitchFamily="2" charset="-122"/>
                  <a:cs typeface="Times New Roman" panose="02020603050405020304" pitchFamily="18" charset="0"/>
                </a:rPr>
                <a:t>对一个人的价值的评价归根到底是看他的贡献（即社会价值）</a:t>
              </a:r>
              <a:endParaRPr lang="zh-CN" altLang="en-US" sz="2800" b="1" dirty="0">
                <a:solidFill>
                  <a:schemeClr val="tx1"/>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16397" name="AutoShape 13"/>
            <p:cNvSpPr>
              <a:spLocks noChangeArrowheads="1"/>
            </p:cNvSpPr>
            <p:nvPr>
              <p:custDataLst>
                <p:tags r:id="rId4"/>
              </p:custDataLst>
            </p:nvPr>
          </p:nvSpPr>
          <p:spPr bwMode="auto">
            <a:xfrm>
              <a:off x="8372" y="3034"/>
              <a:ext cx="1009" cy="530"/>
            </a:xfrm>
            <a:prstGeom prst="downArrow">
              <a:avLst>
                <a:gd name="adj1" fmla="val 50000"/>
                <a:gd name="adj2" fmla="val 25000"/>
              </a:avLst>
            </a:prstGeom>
            <a:solidFill>
              <a:schemeClr val="accent1">
                <a:lumMod val="40000"/>
                <a:lumOff val="60000"/>
              </a:schemeClr>
            </a:solidFill>
            <a:ln w="9525">
              <a:solidFill>
                <a:srgbClr val="000000">
                  <a:alpha val="0"/>
                </a:srgbClr>
              </a:solidFill>
              <a:miter lim="800000"/>
            </a:ln>
          </p:spPr>
          <p:txBody>
            <a:bodyPr vert="eaVert" wrap="none" anchor="ctr"/>
            <a:lstStyle/>
            <a:p>
              <a:pPr>
                <a:lnSpc>
                  <a:spcPct val="150000"/>
                </a:lnSpc>
                <a:spcBef>
                  <a:spcPct val="0"/>
                </a:spcBef>
              </a:pPr>
              <a:endParaRPr lang="zh-CN" altLang="en-US" sz="2965">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398" name="AutoShape 14"/>
            <p:cNvSpPr>
              <a:spLocks noChangeArrowheads="1"/>
            </p:cNvSpPr>
            <p:nvPr>
              <p:custDataLst>
                <p:tags r:id="rId5"/>
              </p:custDataLst>
            </p:nvPr>
          </p:nvSpPr>
          <p:spPr bwMode="auto">
            <a:xfrm>
              <a:off x="8372" y="4547"/>
              <a:ext cx="1009" cy="697"/>
            </a:xfrm>
            <a:prstGeom prst="downArrow">
              <a:avLst>
                <a:gd name="adj1" fmla="val 50000"/>
                <a:gd name="adj2" fmla="val 25000"/>
              </a:avLst>
            </a:prstGeom>
            <a:solidFill>
              <a:schemeClr val="accent1">
                <a:lumMod val="40000"/>
                <a:lumOff val="60000"/>
              </a:schemeClr>
            </a:solidFill>
            <a:ln w="9525">
              <a:noFill/>
              <a:miter lim="800000"/>
            </a:ln>
          </p:spPr>
          <p:txBody>
            <a:bodyPr vert="eaVert" wrap="none" anchor="ctr"/>
            <a:lstStyle/>
            <a:p>
              <a:pPr>
                <a:lnSpc>
                  <a:spcPct val="150000"/>
                </a:lnSpc>
                <a:spcBef>
                  <a:spcPct val="0"/>
                </a:spcBef>
              </a:pPr>
              <a:endParaRPr lang="zh-CN" altLang="en-US" sz="2965">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399" name="AutoShape 15"/>
            <p:cNvSpPr>
              <a:spLocks noChangeArrowheads="1"/>
            </p:cNvSpPr>
            <p:nvPr>
              <p:custDataLst>
                <p:tags r:id="rId6"/>
              </p:custDataLst>
            </p:nvPr>
          </p:nvSpPr>
          <p:spPr bwMode="auto">
            <a:xfrm>
              <a:off x="8350" y="6188"/>
              <a:ext cx="1053" cy="634"/>
            </a:xfrm>
            <a:prstGeom prst="downArrow">
              <a:avLst>
                <a:gd name="adj1" fmla="val 50000"/>
                <a:gd name="adj2" fmla="val 25000"/>
              </a:avLst>
            </a:prstGeom>
            <a:solidFill>
              <a:schemeClr val="accent1">
                <a:lumMod val="40000"/>
                <a:lumOff val="60000"/>
              </a:schemeClr>
            </a:solidFill>
            <a:ln w="9525">
              <a:noFill/>
              <a:miter lim="800000"/>
            </a:ln>
          </p:spPr>
          <p:txBody>
            <a:bodyPr vert="eaVert" wrap="none" anchor="ctr"/>
            <a:lstStyle/>
            <a:p>
              <a:pPr>
                <a:lnSpc>
                  <a:spcPct val="150000"/>
                </a:lnSpc>
                <a:spcBef>
                  <a:spcPct val="0"/>
                </a:spcBef>
              </a:pPr>
              <a:endParaRPr lang="zh-CN" altLang="en-US" sz="2965">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400" name="Rectangle 16"/>
            <p:cNvSpPr>
              <a:spLocks noChangeArrowheads="1"/>
            </p:cNvSpPr>
            <p:nvPr>
              <p:custDataLst>
                <p:tags r:id="rId7"/>
              </p:custDataLst>
            </p:nvPr>
          </p:nvSpPr>
          <p:spPr bwMode="auto">
            <a:xfrm>
              <a:off x="3737" y="4965"/>
              <a:ext cx="12640" cy="1223"/>
            </a:xfrm>
            <a:prstGeom prst="rect">
              <a:avLst/>
            </a:prstGeom>
            <a:noFill/>
            <a:ln>
              <a:noFill/>
            </a:ln>
            <a:extLst>
              <a:ext uri="{909E8E84-426E-40DD-AFC4-6F175D3DCCD1}">
                <a14:hiddenFill xmlns:a14="http://schemas.microsoft.com/office/drawing/2010/main">
                  <a:solidFill>
                    <a:srgbClr val="C2FDFE"/>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spcBef>
                  <a:spcPct val="0"/>
                </a:spcBef>
              </a:pPr>
              <a:r>
                <a:rPr lang="zh-CN" altLang="en-US" sz="2965" b="1" dirty="0">
                  <a:solidFill>
                    <a:srgbClr val="FF0000"/>
                  </a:solidFill>
                  <a:latin typeface="宋体" panose="02010600030101010101" pitchFamily="2" charset="-122"/>
                  <a:ea typeface="宋体" panose="02010600030101010101" pitchFamily="2" charset="-122"/>
                  <a:cs typeface="Times New Roman" panose="02020603050405020304" pitchFamily="18" charset="0"/>
                </a:rPr>
                <a:t>最根本的是对社会发展和人类进步事业的贡献</a:t>
              </a:r>
              <a:endParaRPr lang="zh-CN" altLang="en-US" sz="2965" b="1"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16401" name="Text Box 17"/>
            <p:cNvSpPr txBox="1">
              <a:spLocks noChangeArrowheads="1"/>
            </p:cNvSpPr>
            <p:nvPr>
              <p:custDataLst>
                <p:tags r:id="rId8"/>
              </p:custDataLst>
            </p:nvPr>
          </p:nvSpPr>
          <p:spPr bwMode="auto">
            <a:xfrm>
              <a:off x="165" y="8118"/>
              <a:ext cx="18025"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黑体" panose="02010609060101010101" pitchFamily="49" charset="-122"/>
                </a:defRPr>
              </a:lvl1pPr>
              <a:lvl2pPr marL="742950" indent="-285750" eaLnBrk="0" hangingPunct="0">
                <a:defRPr sz="2400">
                  <a:solidFill>
                    <a:schemeClr val="tx1"/>
                  </a:solidFill>
                  <a:latin typeface="Arial" panose="020B0604020202020204" pitchFamily="34" charset="0"/>
                  <a:ea typeface="黑体" panose="02010609060101010101" pitchFamily="49" charset="-122"/>
                </a:defRPr>
              </a:lvl2pPr>
              <a:lvl3pPr marL="1143000" indent="-228600" eaLnBrk="0" hangingPunct="0">
                <a:defRPr sz="2400">
                  <a:solidFill>
                    <a:schemeClr val="tx1"/>
                  </a:solidFill>
                  <a:latin typeface="Arial" panose="020B0604020202020204" pitchFamily="34" charset="0"/>
                  <a:ea typeface="黑体" panose="02010609060101010101" pitchFamily="49" charset="-122"/>
                </a:defRPr>
              </a:lvl3pPr>
              <a:lvl4pPr marL="1600200" indent="-228600" eaLnBrk="0" hangingPunct="0">
                <a:defRPr sz="2400">
                  <a:solidFill>
                    <a:schemeClr val="tx1"/>
                  </a:solidFill>
                  <a:latin typeface="Arial" panose="020B0604020202020204" pitchFamily="34" charset="0"/>
                  <a:ea typeface="黑体" panose="02010609060101010101" pitchFamily="49" charset="-122"/>
                </a:defRPr>
              </a:lvl4pPr>
              <a:lvl5pPr marL="2057400" indent="-228600" eaLnBrk="0" hangingPunct="0">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eaLnBrk="1" hangingPunct="1">
                <a:lnSpc>
                  <a:spcPct val="150000"/>
                </a:lnSpc>
                <a:spcBef>
                  <a:spcPct val="0"/>
                </a:spcBef>
              </a:pPr>
              <a:endParaRPr lang="zh-CN" altLang="en-US" sz="3200" b="1">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5" name="文本框 4"/>
          <p:cNvSpPr txBox="1"/>
          <p:nvPr>
            <p:custDataLst>
              <p:tags r:id="rId9"/>
            </p:custDataLst>
          </p:nvPr>
        </p:nvSpPr>
        <p:spPr>
          <a:xfrm>
            <a:off x="4036061" y="1801495"/>
            <a:ext cx="3724275" cy="521970"/>
          </a:xfrm>
          <a:prstGeom prst="rect">
            <a:avLst/>
          </a:prstGeom>
          <a:noFill/>
          <a:extLst>
            <a:ext uri="{909E8E84-426E-40DD-AFC4-6F175D3DCCD1}">
              <a14:hiddenFill xmlns:a14="http://schemas.microsoft.com/office/drawing/2010/main">
                <a:solidFill>
                  <a:srgbClr val="C2FDFE"/>
                </a:solidFill>
              </a14:hiddenFill>
            </a:ext>
          </a:extLst>
        </p:spPr>
        <p:txBody>
          <a:bodyPr wrap="square" rtlCol="0" anchor="t">
            <a:spAutoFit/>
          </a:bodyPr>
          <a:lstStyle/>
          <a:p>
            <a:r>
              <a:rPr lang="zh-CN" altLang="en-US" sz="2800" b="1" dirty="0" smtClean="0">
                <a:latin typeface="宋体" panose="02010600030101010101" pitchFamily="2" charset="-122"/>
                <a:ea typeface="宋体" panose="02010600030101010101" pitchFamily="2" charset="-122"/>
                <a:cs typeface="Times New Roman" panose="02020603050405020304" pitchFamily="18" charset="0"/>
                <a:sym typeface="+mn-ea"/>
              </a:rPr>
              <a:t>人的价值的评价标准</a:t>
            </a:r>
            <a:endParaRPr lang="zh-CN" altLang="en-US" sz="2800" b="1" dirty="0" smtClean="0">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0" name="文本框 9"/>
          <p:cNvSpPr txBox="1"/>
          <p:nvPr>
            <p:custDataLst>
              <p:tags r:id="rId10"/>
            </p:custDataLst>
          </p:nvPr>
        </p:nvSpPr>
        <p:spPr>
          <a:xfrm>
            <a:off x="1221105" y="4857116"/>
            <a:ext cx="9835515" cy="737235"/>
          </a:xfrm>
          <a:prstGeom prst="rect">
            <a:avLst/>
          </a:prstGeom>
          <a:noFill/>
        </p:spPr>
        <p:txBody>
          <a:bodyPr wrap="none" rtlCol="0">
            <a:spAutoFit/>
          </a:bodyPr>
          <a:lstStyle/>
          <a:p>
            <a:pPr algn="l" eaLnBrk="1" hangingPunct="1">
              <a:lnSpc>
                <a:spcPct val="150000"/>
              </a:lnSpc>
              <a:spcBef>
                <a:spcPct val="0"/>
              </a:spcBef>
            </a:pPr>
            <a:r>
              <a:rPr lang="zh-CN" altLang="en-US" sz="2800" b="1" dirty="0">
                <a:latin typeface="宋体" panose="02010600030101010101" pitchFamily="2" charset="-122"/>
                <a:ea typeface="宋体" panose="02010600030101010101" pitchFamily="2" charset="-122"/>
                <a:cs typeface="Times New Roman" panose="02020603050405020304" pitchFamily="18" charset="0"/>
                <a:sym typeface="+mn-ea"/>
              </a:rPr>
              <a:t>评价一个人价值的大小，主要看他为社会、国家、人民的贡献</a:t>
            </a:r>
            <a:endParaRPr lang="zh-CN" altLang="en-US" sz="2800" b="1" dirty="0">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28" name="文本框 4"/>
          <p:cNvSpPr txBox="1"/>
          <p:nvPr>
            <p:custDataLst>
              <p:tags r:id="rId11"/>
            </p:custDataLst>
          </p:nvPr>
        </p:nvSpPr>
        <p:spPr>
          <a:xfrm>
            <a:off x="629286" y="312229"/>
            <a:ext cx="2684773" cy="583565"/>
          </a:xfrm>
          <a:prstGeom prst="rect">
            <a:avLst/>
          </a:prstGeom>
          <a:noFill/>
        </p:spPr>
        <p:txBody>
          <a:bodyPr wrap="square" rtlCol="0" anchor="t">
            <a:spAutoFit/>
          </a:bodyPr>
          <a:lstStyle/>
          <a:p>
            <a:pPr algn="l"/>
            <a:r>
              <a:rPr lang="zh-CN" altLang="en-US" sz="3200" b="1">
                <a:solidFill>
                  <a:schemeClr val="tx1"/>
                </a:solidFill>
                <a:latin typeface="微软雅黑" panose="020B0503020204020204" pitchFamily="34" charset="-122"/>
                <a:ea typeface="微软雅黑" panose="020B0503020204020204" pitchFamily="34" charset="-122"/>
              </a:rPr>
              <a:t>一、人的价值</a:t>
            </a:r>
            <a:endParaRPr lang="zh-CN" altLang="en-US" sz="3200" b="1">
              <a:solidFill>
                <a:schemeClr val="tx1"/>
              </a:solidFill>
              <a:latin typeface="微软雅黑" panose="020B0503020204020204" pitchFamily="34" charset="-122"/>
              <a:ea typeface="微软雅黑" panose="020B0503020204020204" pitchFamily="34" charset="-122"/>
            </a:endParaRPr>
          </a:p>
        </p:txBody>
      </p:sp>
    </p:spTree>
    <p:custDataLst>
      <p:tags r:id="rId12"/>
    </p:custDataLst>
  </p:cSld>
  <p:clrMapOvr>
    <a:masterClrMapping/>
  </p:clrMapOvr>
  <p:transition spd="slow">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custDataLst>
              <p:tags r:id="rId1"/>
            </p:custDataLst>
          </p:nvPr>
        </p:nvGrpSpPr>
        <p:grpSpPr>
          <a:xfrm>
            <a:off x="485775" y="371475"/>
            <a:ext cx="4314825" cy="1047750"/>
            <a:chOff x="485775" y="371475"/>
            <a:chExt cx="4314825" cy="1047750"/>
          </a:xfrm>
        </p:grpSpPr>
        <p:sp>
          <p:nvSpPr>
            <p:cNvPr id="5" name="文本框 4"/>
            <p:cNvSpPr txBox="1"/>
            <p:nvPr>
              <p:custDataLst>
                <p:tags r:id="rId2"/>
              </p:custDataLst>
            </p:nvPr>
          </p:nvSpPr>
          <p:spPr>
            <a:xfrm>
              <a:off x="619125" y="361950"/>
              <a:ext cx="4162425" cy="523875"/>
            </a:xfrm>
            <a:prstGeom prst="rect">
              <a:avLst/>
            </a:prstGeom>
            <a:noFill/>
            <a:ln>
              <a:noFill/>
            </a:ln>
            <a:extLst>
              <a:ext uri="{909E8E84-426E-40DD-AFC4-6F175D3DCCD1}">
                <a14:hiddenFill xmlns:a14="http://schemas.microsoft.com/office/drawing/2010/main">
                  <a:grpFill/>
                </a14:hiddenFill>
              </a:ext>
            </a:extLst>
          </p:spPr>
          <p:txBody>
            <a:bodyPr wrap="square" rtlCol="0" anchor="t">
              <a:spAutoFit/>
            </a:bodyPr>
            <a:lstStyle/>
            <a:p>
              <a:pPr algn="l"/>
              <a:r>
                <a:rPr lang="zh-CN" altLang="en-US" sz="2800" b="1" dirty="0">
                  <a:solidFill>
                    <a:srgbClr val="000000"/>
                  </a:solidFill>
                  <a:latin typeface="微软雅黑" panose="020B0503020204020204" pitchFamily="34" charset="-122"/>
                  <a:ea typeface="微软雅黑" panose="020B0503020204020204" pitchFamily="34" charset="-122"/>
                </a:rPr>
                <a:t>二、价值及其导向作用</a:t>
              </a:r>
              <a:endParaRPr lang="zh-CN" altLang="en-US" sz="2800" b="1" dirty="0">
                <a:solidFill>
                  <a:srgbClr val="000000"/>
                </a:solidFill>
                <a:latin typeface="微软雅黑" panose="020B0503020204020204" pitchFamily="34" charset="-122"/>
                <a:ea typeface="微软雅黑" panose="020B0503020204020204" pitchFamily="34" charset="-122"/>
              </a:endParaRPr>
            </a:p>
          </p:txBody>
        </p:sp>
        <p:sp>
          <p:nvSpPr>
            <p:cNvPr id="7" name="文本框 6"/>
            <p:cNvSpPr txBox="1"/>
            <p:nvPr>
              <p:custDataLst>
                <p:tags r:id="rId3"/>
              </p:custDataLst>
            </p:nvPr>
          </p:nvSpPr>
          <p:spPr>
            <a:xfrm>
              <a:off x="476250" y="885825"/>
              <a:ext cx="3419475" cy="523875"/>
            </a:xfrm>
            <a:prstGeom prst="rect">
              <a:avLst/>
            </a:prstGeom>
            <a:noFill/>
          </p:spPr>
          <p:txBody>
            <a:bodyPr wrap="none" rtlCol="0" anchor="t">
              <a:spAutoFit/>
            </a:bodyPr>
            <a:lstStyle/>
            <a:p>
              <a:pPr algn="l"/>
              <a:r>
                <a:rPr lang="zh-CN" altLang="en-US" sz="2800" b="1" dirty="0">
                  <a:solidFill>
                    <a:srgbClr val="FF0000"/>
                  </a:solidFill>
                  <a:latin typeface="微软雅黑" panose="020B0503020204020204" pitchFamily="34" charset="-122"/>
                  <a:ea typeface="微软雅黑" panose="020B0503020204020204" pitchFamily="34" charset="-122"/>
                </a:rPr>
                <a:t>（一）价值观的含义</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grpSp>
      <p:sp>
        <p:nvSpPr>
          <p:cNvPr id="2" name="文本框 1"/>
          <p:cNvSpPr txBox="1"/>
          <p:nvPr>
            <p:custDataLst>
              <p:tags r:id="rId4"/>
            </p:custDataLst>
          </p:nvPr>
        </p:nvSpPr>
        <p:spPr>
          <a:xfrm>
            <a:off x="628650" y="1609725"/>
            <a:ext cx="10315575" cy="1381125"/>
          </a:xfrm>
          <a:prstGeom prst="rect">
            <a:avLst/>
          </a:prstGeom>
          <a:noFill/>
        </p:spPr>
        <p:txBody>
          <a:bodyPr wrap="square" rtlCol="0" anchor="t">
            <a:spAutoFit/>
          </a:bodyPr>
          <a:lstStyle/>
          <a:p>
            <a:pPr eaLnBrk="1" hangingPunct="1">
              <a:lnSpc>
                <a:spcPct val="150000"/>
              </a:lnSpc>
              <a:spcBef>
                <a:spcPct val="0"/>
              </a:spcBef>
            </a:pPr>
            <a:r>
              <a:rPr lang="en-US" altLang="zh-CN" sz="2800" b="1" dirty="0">
                <a:solidFill>
                  <a:srgbClr val="000000"/>
                </a:solidFill>
                <a:latin typeface="宋体" panose="02010600030101010101" pitchFamily="2" charset="-122"/>
                <a:ea typeface="宋体" panose="02010600030101010101" pitchFamily="2" charset="-122"/>
                <a:cs typeface="Times New Roman" panose="02020603050405020304" pitchFamily="18" charset="0"/>
                <a:sym typeface="+mn-ea"/>
              </a:rPr>
              <a:t>    </a:t>
            </a:r>
            <a:r>
              <a:rPr lang="en-US" altLang="zh-CN" sz="2800" b="1" dirty="0" err="1">
                <a:solidFill>
                  <a:srgbClr val="000000"/>
                </a:solidFill>
                <a:latin typeface="宋体" panose="02010600030101010101" pitchFamily="2" charset="-122"/>
                <a:ea typeface="宋体" panose="02010600030101010101" pitchFamily="2" charset="-122"/>
                <a:cs typeface="Times New Roman" panose="02020603050405020304" pitchFamily="18" charset="0"/>
                <a:sym typeface="+mn-ea"/>
              </a:rPr>
              <a:t>价值观：</a:t>
            </a:r>
            <a:r>
              <a:rPr lang="en-US" altLang="zh-CN" sz="2800" b="1" i="0" strike="noStrike" dirty="0" err="1">
                <a:solidFill>
                  <a:srgbClr val="000000"/>
                </a:solidFill>
                <a:latin typeface="宋体" panose="02010600030101010101" pitchFamily="2" charset="-122"/>
                <a:ea typeface="宋体" panose="02010600030101010101" pitchFamily="2" charset="-122"/>
                <a:cs typeface="Times New Roman" panose="02020603050405020304" pitchFamily="18" charset="0"/>
                <a:sym typeface="+mn-ea"/>
              </a:rPr>
              <a:t>人</a:t>
            </a:r>
            <a:r>
              <a:rPr lang="en-US" altLang="zh-CN" sz="2800" b="1" dirty="0" err="1">
                <a:solidFill>
                  <a:srgbClr val="000000"/>
                </a:solidFill>
                <a:latin typeface="宋体" panose="02010600030101010101" pitchFamily="2" charset="-122"/>
                <a:ea typeface="宋体" panose="02010600030101010101" pitchFamily="2" charset="-122"/>
                <a:cs typeface="Times New Roman" panose="02020603050405020304" pitchFamily="18" charset="0"/>
                <a:sym typeface="+mn-ea"/>
              </a:rPr>
              <a:t>们在认识各种具体事物的价值的基础上，会形成对事物价值的总的看法和根本观点</a:t>
            </a:r>
            <a:r>
              <a:rPr lang="en-US" altLang="zh-CN" sz="2800" b="1" dirty="0">
                <a:solidFill>
                  <a:srgbClr val="000000"/>
                </a:solidFill>
                <a:latin typeface="宋体" panose="02010600030101010101" pitchFamily="2" charset="-122"/>
                <a:ea typeface="宋体" panose="02010600030101010101" pitchFamily="2" charset="-122"/>
                <a:cs typeface="Times New Roman" panose="02020603050405020304" pitchFamily="18" charset="0"/>
                <a:sym typeface="+mn-ea"/>
              </a:rPr>
              <a:t>。</a:t>
            </a:r>
            <a:endParaRPr lang="en-US" altLang="zh-CN" sz="2800" b="1" dirty="0">
              <a:solidFill>
                <a:srgbClr val="000000"/>
              </a:solid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3" name="Text Box 8"/>
          <p:cNvSpPr txBox="1">
            <a:spLocks noChangeArrowheads="1"/>
          </p:cNvSpPr>
          <p:nvPr>
            <p:custDataLst>
              <p:tags r:id="rId5"/>
            </p:custDataLst>
          </p:nvPr>
        </p:nvSpPr>
        <p:spPr bwMode="auto">
          <a:xfrm>
            <a:off x="1000125" y="3305175"/>
            <a:ext cx="10182225" cy="2228850"/>
          </a:xfrm>
          <a:prstGeom prst="rect">
            <a:avLst/>
          </a:prstGeom>
          <a:solidFill>
            <a:srgbClr val="C2FDFE"/>
          </a:solidFill>
          <a:ln w="9525">
            <a:noFill/>
            <a:miter lim="800000"/>
          </a:ln>
        </p:spPr>
        <p:txBody>
          <a:bodyPr wrap="square">
            <a:spAutoFit/>
          </a:bodyPr>
          <a:lstStyle/>
          <a:p>
            <a:pPr indent="0" fontAlgn="auto">
              <a:lnSpc>
                <a:spcPct val="100000"/>
              </a:lnSpc>
              <a:spcBef>
                <a:spcPct val="0"/>
              </a:spcBef>
              <a:buFont typeface="Wingdings" panose="05000000000000000000" charset="0"/>
              <a:buNone/>
            </a:pPr>
            <a:r>
              <a:rPr lang="zh-CN" altLang="en-US" sz="2800" b="1" dirty="0">
                <a:solidFill>
                  <a:srgbClr val="000000"/>
                </a:solidFill>
                <a:latin typeface="宋体" panose="02010600030101010101" pitchFamily="2" charset="-122"/>
                <a:ea typeface="宋体" panose="02010600030101010101" pitchFamily="2" charset="-122"/>
                <a:cs typeface="Times New Roman" panose="02020603050405020304" pitchFamily="18" charset="0"/>
              </a:rPr>
              <a:t>注意：</a:t>
            </a:r>
            <a:endParaRPr lang="zh-CN" altLang="en-US" sz="2800" b="1"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indent="0" fontAlgn="auto">
              <a:lnSpc>
                <a:spcPct val="100000"/>
              </a:lnSpc>
              <a:spcBef>
                <a:spcPct val="0"/>
              </a:spcBef>
              <a:buFont typeface="Wingdings" panose="05000000000000000000" charset="0"/>
              <a:buNone/>
            </a:pPr>
            <a:r>
              <a:rPr lang="zh-CN" altLang="en-US" sz="2800" b="1" dirty="0">
                <a:solidFill>
                  <a:srgbClr val="000000"/>
                </a:solidFill>
                <a:latin typeface="宋体" panose="02010600030101010101" pitchFamily="2" charset="-122"/>
                <a:ea typeface="宋体" panose="02010600030101010101" pitchFamily="2" charset="-122"/>
                <a:cs typeface="Times New Roman" panose="02020603050405020304" pitchFamily="18" charset="0"/>
              </a:rPr>
              <a:t>对于同一事物，人们的价值观往往有差异。</a:t>
            </a:r>
            <a:endParaRPr lang="zh-CN" altLang="en-US" sz="2800" b="1"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indent="0" fontAlgn="auto">
              <a:lnSpc>
                <a:spcPct val="100000"/>
              </a:lnSpc>
              <a:spcBef>
                <a:spcPct val="0"/>
              </a:spcBef>
              <a:buFont typeface="Wingdings" panose="05000000000000000000" charset="0"/>
              <a:buNone/>
            </a:pPr>
            <a:r>
              <a:rPr lang="zh-CN" altLang="en-US" sz="2800" b="1" dirty="0">
                <a:solidFill>
                  <a:srgbClr val="000000"/>
                </a:solidFill>
                <a:latin typeface="宋体" panose="02010600030101010101" pitchFamily="2" charset="-122"/>
                <a:ea typeface="宋体" panose="02010600030101010101" pitchFamily="2" charset="-122"/>
                <a:cs typeface="Times New Roman" panose="02020603050405020304" pitchFamily="18" charset="0"/>
              </a:rPr>
              <a:t>价值观作为一种社会意识，由社会存在决定，同时对社会存在具有反作用。</a:t>
            </a:r>
            <a:endParaRPr lang="zh-CN" altLang="en-US" sz="2800" b="1"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indent="0" fontAlgn="auto">
              <a:lnSpc>
                <a:spcPct val="100000"/>
              </a:lnSpc>
              <a:spcBef>
                <a:spcPct val="0"/>
              </a:spcBef>
              <a:buFont typeface="Wingdings" panose="05000000000000000000" charset="0"/>
              <a:buNone/>
            </a:pPr>
            <a:r>
              <a:rPr lang="zh-CN" altLang="en-US" sz="2800" b="1" dirty="0">
                <a:solidFill>
                  <a:srgbClr val="000000"/>
                </a:solidFill>
                <a:latin typeface="宋体" panose="02010600030101010101" pitchFamily="2" charset="-122"/>
                <a:ea typeface="宋体" panose="02010600030101010101" pitchFamily="2" charset="-122"/>
                <a:cs typeface="Times New Roman" panose="02020603050405020304" pitchFamily="18" charset="0"/>
              </a:rPr>
              <a:t>价值观有正确与错误之分。</a:t>
            </a:r>
            <a:endParaRPr lang="zh-CN" altLang="en-US" sz="2800" b="1"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p:txBody>
      </p:sp>
    </p:spTree>
    <p:custDataLst>
      <p:tags r:id="rId6"/>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tags/tag1.xml><?xml version="1.0" encoding="utf-8"?>
<p:tagLst xmlns:p="http://schemas.openxmlformats.org/presentationml/2006/main">
  <p:tag name="AS_UNIQUEID" val="1236"/>
</p:tagLst>
</file>

<file path=ppt/tags/tag10.xml><?xml version="1.0" encoding="utf-8"?>
<p:tagLst xmlns:p="http://schemas.openxmlformats.org/presentationml/2006/main">
  <p:tag name="AS_UNIQUEID" val="1246"/>
</p:tagLst>
</file>

<file path=ppt/tags/tag100.xml><?xml version="1.0" encoding="utf-8"?>
<p:tagLst xmlns:p="http://schemas.openxmlformats.org/presentationml/2006/main">
  <p:tag name="AS_UNIQUEID" val="1357"/>
</p:tagLst>
</file>

<file path=ppt/tags/tag101.xml><?xml version="1.0" encoding="utf-8"?>
<p:tagLst xmlns:p="http://schemas.openxmlformats.org/presentationml/2006/main">
  <p:tag name="AS_UNIQUEID" val="1358"/>
</p:tagLst>
</file>

<file path=ppt/tags/tag102.xml><?xml version="1.0" encoding="utf-8"?>
<p:tagLst xmlns:p="http://schemas.openxmlformats.org/presentationml/2006/main">
  <p:tag name="AS_UNIQUEID" val="1359"/>
</p:tagLst>
</file>

<file path=ppt/tags/tag103.xml><?xml version="1.0" encoding="utf-8"?>
<p:tagLst xmlns:p="http://schemas.openxmlformats.org/presentationml/2006/main">
  <p:tag name="AS_UNIQUEID" val="1360"/>
</p:tagLst>
</file>

<file path=ppt/tags/tag104.xml><?xml version="1.0" encoding="utf-8"?>
<p:tagLst xmlns:p="http://schemas.openxmlformats.org/presentationml/2006/main">
  <p:tag name="KSO_WM_BEAUTIFY_FLAG" val="#wm#"/>
  <p:tag name="KSO_WM_TEMPLATE_CATEGORY" val="custom"/>
  <p:tag name="KSO_WM_TEMPLATE_INDEX" val="20202601"/>
</p:tagLst>
</file>

<file path=ppt/tags/tag105.xml><?xml version="1.0" encoding="utf-8"?>
<p:tagLst xmlns:p="http://schemas.openxmlformats.org/presentationml/2006/main">
  <p:tag name="AS_UNIQUEID" val="1362"/>
</p:tagLst>
</file>

<file path=ppt/tags/tag106.xml><?xml version="1.0" encoding="utf-8"?>
<p:tagLst xmlns:p="http://schemas.openxmlformats.org/presentationml/2006/main">
  <p:tag name="AS_UNIQUEID" val="1363"/>
</p:tagLst>
</file>

<file path=ppt/tags/tag107.xml><?xml version="1.0" encoding="utf-8"?>
<p:tagLst xmlns:p="http://schemas.openxmlformats.org/presentationml/2006/main">
  <p:tag name="AS_UNIQUEID" val="1364"/>
</p:tagLst>
</file>

<file path=ppt/tags/tag108.xml><?xml version="1.0" encoding="utf-8"?>
<p:tagLst xmlns:p="http://schemas.openxmlformats.org/presentationml/2006/main">
  <p:tag name="AS_UNIQUEID" val="1365"/>
</p:tagLst>
</file>

<file path=ppt/tags/tag109.xml><?xml version="1.0" encoding="utf-8"?>
<p:tagLst xmlns:p="http://schemas.openxmlformats.org/presentationml/2006/main">
  <p:tag name="AS_UNIQUEID" val="1366"/>
</p:tagLst>
</file>

<file path=ppt/tags/tag11.xml><?xml version="1.0" encoding="utf-8"?>
<p:tagLst xmlns:p="http://schemas.openxmlformats.org/presentationml/2006/main">
  <p:tag name="AS_UNIQUEID" val="1248"/>
</p:tagLst>
</file>

<file path=ppt/tags/tag110.xml><?xml version="1.0" encoding="utf-8"?>
<p:tagLst xmlns:p="http://schemas.openxmlformats.org/presentationml/2006/main">
  <p:tag name="AS_UNIQUEID" val="1367"/>
</p:tagLst>
</file>

<file path=ppt/tags/tag111.xml><?xml version="1.0" encoding="utf-8"?>
<p:tagLst xmlns:p="http://schemas.openxmlformats.org/presentationml/2006/main">
  <p:tag name="AS_UNIQUEID" val="1368"/>
</p:tagLst>
</file>

<file path=ppt/tags/tag112.xml><?xml version="1.0" encoding="utf-8"?>
<p:tagLst xmlns:p="http://schemas.openxmlformats.org/presentationml/2006/main">
  <p:tag name="AS_UNIQUEID" val="1369"/>
</p:tagLst>
</file>

<file path=ppt/tags/tag113.xml><?xml version="1.0" encoding="utf-8"?>
<p:tagLst xmlns:p="http://schemas.openxmlformats.org/presentationml/2006/main">
  <p:tag name="AS_UNIQUEID" val="1370"/>
</p:tagLst>
</file>

<file path=ppt/tags/tag114.xml><?xml version="1.0" encoding="utf-8"?>
<p:tagLst xmlns:p="http://schemas.openxmlformats.org/presentationml/2006/main">
  <p:tag name="AS_UNIQUEID" val="1371"/>
</p:tagLst>
</file>

<file path=ppt/tags/tag115.xml><?xml version="1.0" encoding="utf-8"?>
<p:tagLst xmlns:p="http://schemas.openxmlformats.org/presentationml/2006/main">
  <p:tag name="AS_UNIQUEID" val="1372"/>
</p:tagLst>
</file>

<file path=ppt/tags/tag116.xml><?xml version="1.0" encoding="utf-8"?>
<p:tagLst xmlns:p="http://schemas.openxmlformats.org/presentationml/2006/main">
  <p:tag name="AS_UNIQUEID" val="1373"/>
</p:tagLst>
</file>

<file path=ppt/tags/tag117.xml><?xml version="1.0" encoding="utf-8"?>
<p:tagLst xmlns:p="http://schemas.openxmlformats.org/presentationml/2006/main">
  <p:tag name="AS_UNIQUEID" val="1374"/>
</p:tagLst>
</file>

<file path=ppt/tags/tag118.xml><?xml version="1.0" encoding="utf-8"?>
<p:tagLst xmlns:p="http://schemas.openxmlformats.org/presentationml/2006/main">
  <p:tag name="AS_UNIQUEID" val="1375"/>
</p:tagLst>
</file>

<file path=ppt/tags/tag119.xml><?xml version="1.0" encoding="utf-8"?>
<p:tagLst xmlns:p="http://schemas.openxmlformats.org/presentationml/2006/main">
  <p:tag name="AS_UNIQUEID" val="1376"/>
</p:tagLst>
</file>

<file path=ppt/tags/tag12.xml><?xml version="1.0" encoding="utf-8"?>
<p:tagLst xmlns:p="http://schemas.openxmlformats.org/presentationml/2006/main">
  <p:tag name="AS_UNIQUEID" val="1249"/>
</p:tagLst>
</file>

<file path=ppt/tags/tag120.xml><?xml version="1.0" encoding="utf-8"?>
<p:tagLst xmlns:p="http://schemas.openxmlformats.org/presentationml/2006/main">
  <p:tag name="KSO_WM_BEAUTIFY_FLAG" val="#wm#"/>
  <p:tag name="KSO_WM_TEMPLATE_CATEGORY" val="custom"/>
  <p:tag name="KSO_WM_TEMPLATE_INDEX" val="20202601"/>
</p:tagLst>
</file>

<file path=ppt/tags/tag121.xml><?xml version="1.0" encoding="utf-8"?>
<p:tagLst xmlns:p="http://schemas.openxmlformats.org/presentationml/2006/main">
  <p:tag name="AS_UNIQUEID" val="1378"/>
</p:tagLst>
</file>

<file path=ppt/tags/tag122.xml><?xml version="1.0" encoding="utf-8"?>
<p:tagLst xmlns:p="http://schemas.openxmlformats.org/presentationml/2006/main">
  <p:tag name="AS_UNIQUEID" val="1379"/>
</p:tagLst>
</file>

<file path=ppt/tags/tag123.xml><?xml version="1.0" encoding="utf-8"?>
<p:tagLst xmlns:p="http://schemas.openxmlformats.org/presentationml/2006/main">
  <p:tag name="AS_UNIQUEID" val="1380"/>
</p:tagLst>
</file>

<file path=ppt/tags/tag124.xml><?xml version="1.0" encoding="utf-8"?>
<p:tagLst xmlns:p="http://schemas.openxmlformats.org/presentationml/2006/main">
  <p:tag name="AS_UNIQUEID" val="1381"/>
</p:tagLst>
</file>

<file path=ppt/tags/tag125.xml><?xml version="1.0" encoding="utf-8"?>
<p:tagLst xmlns:p="http://schemas.openxmlformats.org/presentationml/2006/main">
  <p:tag name="AS_UNIQUEID" val="1382"/>
</p:tagLst>
</file>

<file path=ppt/tags/tag126.xml><?xml version="1.0" encoding="utf-8"?>
<p:tagLst xmlns:p="http://schemas.openxmlformats.org/presentationml/2006/main">
  <p:tag name="AS_UNIQUEID" val="1383"/>
</p:tagLst>
</file>

<file path=ppt/tags/tag127.xml><?xml version="1.0" encoding="utf-8"?>
<p:tagLst xmlns:p="http://schemas.openxmlformats.org/presentationml/2006/main">
  <p:tag name="KSO_WM_BEAUTIFY_FLAG" val="#wm#"/>
  <p:tag name="KSO_WM_TEMPLATE_CATEGORY" val="custom"/>
  <p:tag name="KSO_WM_TEMPLATE_INDEX" val="20202601"/>
</p:tagLst>
</file>

<file path=ppt/tags/tag128.xml><?xml version="1.0" encoding="utf-8"?>
<p:tagLst xmlns:p="http://schemas.openxmlformats.org/presentationml/2006/main">
  <p:tag name="AS_UNIQUEID" val="1385"/>
</p:tagLst>
</file>

<file path=ppt/tags/tag129.xml><?xml version="1.0" encoding="utf-8"?>
<p:tagLst xmlns:p="http://schemas.openxmlformats.org/presentationml/2006/main">
  <p:tag name="AS_UNIQUEID" val="1386"/>
</p:tagLst>
</file>

<file path=ppt/tags/tag13.xml><?xml version="1.0" encoding="utf-8"?>
<p:tagLst xmlns:p="http://schemas.openxmlformats.org/presentationml/2006/main">
  <p:tag name="AS_UNIQUEID" val="1250"/>
</p:tagLst>
</file>

<file path=ppt/tags/tag130.xml><?xml version="1.0" encoding="utf-8"?>
<p:tagLst xmlns:p="http://schemas.openxmlformats.org/presentationml/2006/main">
  <p:tag name="AS_UNIQUEID" val="1387"/>
</p:tagLst>
</file>

<file path=ppt/tags/tag131.xml><?xml version="1.0" encoding="utf-8"?>
<p:tagLst xmlns:p="http://schemas.openxmlformats.org/presentationml/2006/main">
  <p:tag name="AS_UNIQUEID" val="1388"/>
</p:tagLst>
</file>

<file path=ppt/tags/tag132.xml><?xml version="1.0" encoding="utf-8"?>
<p:tagLst xmlns:p="http://schemas.openxmlformats.org/presentationml/2006/main">
  <p:tag name="AS_UNIQUEID" val="1389"/>
</p:tagLst>
</file>

<file path=ppt/tags/tag133.xml><?xml version="1.0" encoding="utf-8"?>
<p:tagLst xmlns:p="http://schemas.openxmlformats.org/presentationml/2006/main">
  <p:tag name="AS_UNIQUEID" val="1390"/>
</p:tagLst>
</file>

<file path=ppt/tags/tag134.xml><?xml version="1.0" encoding="utf-8"?>
<p:tagLst xmlns:p="http://schemas.openxmlformats.org/presentationml/2006/main">
  <p:tag name="AS_UNIQUEID" val="1391"/>
</p:tagLst>
</file>

<file path=ppt/tags/tag135.xml><?xml version="1.0" encoding="utf-8"?>
<p:tagLst xmlns:p="http://schemas.openxmlformats.org/presentationml/2006/main">
  <p:tag name="AS_UNIQUEID" val="1392"/>
</p:tagLst>
</file>

<file path=ppt/tags/tag136.xml><?xml version="1.0" encoding="utf-8"?>
<p:tagLst xmlns:p="http://schemas.openxmlformats.org/presentationml/2006/main">
  <p:tag name="AS_UNIQUEID" val="1393"/>
</p:tagLst>
</file>

<file path=ppt/tags/tag137.xml><?xml version="1.0" encoding="utf-8"?>
<p:tagLst xmlns:p="http://schemas.openxmlformats.org/presentationml/2006/main">
  <p:tag name="AS_UNIQUEID" val="1394"/>
</p:tagLst>
</file>

<file path=ppt/tags/tag138.xml><?xml version="1.0" encoding="utf-8"?>
<p:tagLst xmlns:p="http://schemas.openxmlformats.org/presentationml/2006/main">
  <p:tag name="AS_UNIQUEID" val="1395"/>
</p:tagLst>
</file>

<file path=ppt/tags/tag139.xml><?xml version="1.0" encoding="utf-8"?>
<p:tagLst xmlns:p="http://schemas.openxmlformats.org/presentationml/2006/main">
  <p:tag name="AS_UNIQUEID" val="1396"/>
</p:tagLst>
</file>

<file path=ppt/tags/tag14.xml><?xml version="1.0" encoding="utf-8"?>
<p:tagLst xmlns:p="http://schemas.openxmlformats.org/presentationml/2006/main">
  <p:tag name="AS_UNIQUEID" val="1251"/>
</p:tagLst>
</file>

<file path=ppt/tags/tag140.xml><?xml version="1.0" encoding="utf-8"?>
<p:tagLst xmlns:p="http://schemas.openxmlformats.org/presentationml/2006/main">
  <p:tag name="AS_UNIQUEID" val="1397"/>
</p:tagLst>
</file>

<file path=ppt/tags/tag141.xml><?xml version="1.0" encoding="utf-8"?>
<p:tagLst xmlns:p="http://schemas.openxmlformats.org/presentationml/2006/main">
  <p:tag name="AS_UNIQUEID" val="1398"/>
</p:tagLst>
</file>

<file path=ppt/tags/tag142.xml><?xml version="1.0" encoding="utf-8"?>
<p:tagLst xmlns:p="http://schemas.openxmlformats.org/presentationml/2006/main">
  <p:tag name="AS_UNIQUEID" val="1399"/>
</p:tagLst>
</file>

<file path=ppt/tags/tag143.xml><?xml version="1.0" encoding="utf-8"?>
<p:tagLst xmlns:p="http://schemas.openxmlformats.org/presentationml/2006/main">
  <p:tag name="AS_UNIQUEID" val="1400"/>
</p:tagLst>
</file>

<file path=ppt/tags/tag144.xml><?xml version="1.0" encoding="utf-8"?>
<p:tagLst xmlns:p="http://schemas.openxmlformats.org/presentationml/2006/main">
  <p:tag name="AS_UNIQUEID" val="1401"/>
</p:tagLst>
</file>

<file path=ppt/tags/tag145.xml><?xml version="1.0" encoding="utf-8"?>
<p:tagLst xmlns:p="http://schemas.openxmlformats.org/presentationml/2006/main">
  <p:tag name="AS_UNIQUEID" val="1402"/>
</p:tagLst>
</file>

<file path=ppt/tags/tag146.xml><?xml version="1.0" encoding="utf-8"?>
<p:tagLst xmlns:p="http://schemas.openxmlformats.org/presentationml/2006/main">
  <p:tag name="AS_UNIQUEID" val="1403"/>
</p:tagLst>
</file>

<file path=ppt/tags/tag147.xml><?xml version="1.0" encoding="utf-8"?>
<p:tagLst xmlns:p="http://schemas.openxmlformats.org/presentationml/2006/main">
  <p:tag name="AS_UNIQUEID" val="1404"/>
</p:tagLst>
</file>

<file path=ppt/tags/tag148.xml><?xml version="1.0" encoding="utf-8"?>
<p:tagLst xmlns:p="http://schemas.openxmlformats.org/presentationml/2006/main">
  <p:tag name="AS_UNIQUEID" val="1405"/>
</p:tagLst>
</file>

<file path=ppt/tags/tag149.xml><?xml version="1.0" encoding="utf-8"?>
<p:tagLst xmlns:p="http://schemas.openxmlformats.org/presentationml/2006/main">
  <p:tag name="AS_UNIQUEID" val="1406"/>
</p:tagLst>
</file>

<file path=ppt/tags/tag15.xml><?xml version="1.0" encoding="utf-8"?>
<p:tagLst xmlns:p="http://schemas.openxmlformats.org/presentationml/2006/main">
  <p:tag name="AS_UNIQUEID" val="1252"/>
</p:tagLst>
</file>

<file path=ppt/tags/tag150.xml><?xml version="1.0" encoding="utf-8"?>
<p:tagLst xmlns:p="http://schemas.openxmlformats.org/presentationml/2006/main">
  <p:tag name="AS_UNIQUEID" val="1407"/>
</p:tagLst>
</file>

<file path=ppt/tags/tag151.xml><?xml version="1.0" encoding="utf-8"?>
<p:tagLst xmlns:p="http://schemas.openxmlformats.org/presentationml/2006/main">
  <p:tag name="AS_UNIQUEID" val="1408"/>
</p:tagLst>
</file>

<file path=ppt/tags/tag152.xml><?xml version="1.0" encoding="utf-8"?>
<p:tagLst xmlns:p="http://schemas.openxmlformats.org/presentationml/2006/main">
  <p:tag name="AS_UNIQUEID" val="1409"/>
</p:tagLst>
</file>

<file path=ppt/tags/tag153.xml><?xml version="1.0" encoding="utf-8"?>
<p:tagLst xmlns:p="http://schemas.openxmlformats.org/presentationml/2006/main">
  <p:tag name="AS_UNIQUEID" val="1410"/>
</p:tagLst>
</file>

<file path=ppt/tags/tag154.xml><?xml version="1.0" encoding="utf-8"?>
<p:tagLst xmlns:p="http://schemas.openxmlformats.org/presentationml/2006/main">
  <p:tag name="AS_UNIQUEID" val="1411"/>
</p:tagLst>
</file>

<file path=ppt/tags/tag155.xml><?xml version="1.0" encoding="utf-8"?>
<p:tagLst xmlns:p="http://schemas.openxmlformats.org/presentationml/2006/main">
  <p:tag name="AS_UNIQUEID" val="1412"/>
</p:tagLst>
</file>

<file path=ppt/tags/tag156.xml><?xml version="1.0" encoding="utf-8"?>
<p:tagLst xmlns:p="http://schemas.openxmlformats.org/presentationml/2006/main">
  <p:tag name="KSO_WM_BEAUTIFY_FLAG" val="#wm#"/>
  <p:tag name="KSO_WM_TEMPLATE_CATEGORY" val="custom"/>
  <p:tag name="KSO_WM_TEMPLATE_INDEX" val="20202601"/>
</p:tagLst>
</file>

<file path=ppt/tags/tag157.xml><?xml version="1.0" encoding="utf-8"?>
<p:tagLst xmlns:p="http://schemas.openxmlformats.org/presentationml/2006/main">
  <p:tag name="AS_UNIQUEID" val="1414"/>
</p:tagLst>
</file>

<file path=ppt/tags/tag158.xml><?xml version="1.0" encoding="utf-8"?>
<p:tagLst xmlns:p="http://schemas.openxmlformats.org/presentationml/2006/main">
  <p:tag name="AS_UNIQUEID" val="1415"/>
</p:tagLst>
</file>

<file path=ppt/tags/tag159.xml><?xml version="1.0" encoding="utf-8"?>
<p:tagLst xmlns:p="http://schemas.openxmlformats.org/presentationml/2006/main">
  <p:tag name="AS_UNIQUEID" val="1416"/>
</p:tagLst>
</file>

<file path=ppt/tags/tag16.xml><?xml version="1.0" encoding="utf-8"?>
<p:tagLst xmlns:p="http://schemas.openxmlformats.org/presentationml/2006/main">
  <p:tag name="AS_UNIQUEID" val="1254"/>
</p:tagLst>
</file>

<file path=ppt/tags/tag160.xml><?xml version="1.0" encoding="utf-8"?>
<p:tagLst xmlns:p="http://schemas.openxmlformats.org/presentationml/2006/main">
  <p:tag name="AS_UNIQUEID" val="1417"/>
</p:tagLst>
</file>

<file path=ppt/tags/tag161.xml><?xml version="1.0" encoding="utf-8"?>
<p:tagLst xmlns:p="http://schemas.openxmlformats.org/presentationml/2006/main">
  <p:tag name="AS_UNIQUEID" val="1418"/>
</p:tagLst>
</file>

<file path=ppt/tags/tag162.xml><?xml version="1.0" encoding="utf-8"?>
<p:tagLst xmlns:p="http://schemas.openxmlformats.org/presentationml/2006/main">
  <p:tag name="AS_UNIQUEID" val="1419"/>
</p:tagLst>
</file>

<file path=ppt/tags/tag163.xml><?xml version="1.0" encoding="utf-8"?>
<p:tagLst xmlns:p="http://schemas.openxmlformats.org/presentationml/2006/main">
  <p:tag name="AS_UNIQUEID" val="1420"/>
</p:tagLst>
</file>

<file path=ppt/tags/tag164.xml><?xml version="1.0" encoding="utf-8"?>
<p:tagLst xmlns:p="http://schemas.openxmlformats.org/presentationml/2006/main">
  <p:tag name="AS_UNIQUEID" val="1421"/>
</p:tagLst>
</file>

<file path=ppt/tags/tag165.xml><?xml version="1.0" encoding="utf-8"?>
<p:tagLst xmlns:p="http://schemas.openxmlformats.org/presentationml/2006/main">
  <p:tag name="AS_UNIQUEID" val="1422"/>
</p:tagLst>
</file>

<file path=ppt/tags/tag166.xml><?xml version="1.0" encoding="utf-8"?>
<p:tagLst xmlns:p="http://schemas.openxmlformats.org/presentationml/2006/main">
  <p:tag name="AS_UNIQUEID" val="1423"/>
</p:tagLst>
</file>

<file path=ppt/tags/tag167.xml><?xml version="1.0" encoding="utf-8"?>
<p:tagLst xmlns:p="http://schemas.openxmlformats.org/presentationml/2006/main">
  <p:tag name="AS_UNIQUEID" val="1424"/>
</p:tagLst>
</file>

<file path=ppt/tags/tag168.xml><?xml version="1.0" encoding="utf-8"?>
<p:tagLst xmlns:p="http://schemas.openxmlformats.org/presentationml/2006/main">
  <p:tag name="KSO_WM_BEAUTIFY_FLAG" val="#wm#"/>
  <p:tag name="KSO_WM_TEMPLATE_CATEGORY" val="custom"/>
  <p:tag name="KSO_WM_TEMPLATE_INDEX" val="20202601"/>
</p:tagLst>
</file>

<file path=ppt/tags/tag169.xml><?xml version="1.0" encoding="utf-8"?>
<p:tagLst xmlns:p="http://schemas.openxmlformats.org/presentationml/2006/main">
  <p:tag name="AS_UNIQUEID" val="1426"/>
</p:tagLst>
</file>

<file path=ppt/tags/tag17.xml><?xml version="1.0" encoding="utf-8"?>
<p:tagLst xmlns:p="http://schemas.openxmlformats.org/presentationml/2006/main">
  <p:tag name="AS_UNIQUEID" val="1255"/>
</p:tagLst>
</file>

<file path=ppt/tags/tag170.xml><?xml version="1.0" encoding="utf-8"?>
<p:tagLst xmlns:p="http://schemas.openxmlformats.org/presentationml/2006/main">
  <p:tag name="AS_UNIQUEID" val="1427"/>
</p:tagLst>
</file>

<file path=ppt/tags/tag171.xml><?xml version="1.0" encoding="utf-8"?>
<p:tagLst xmlns:p="http://schemas.openxmlformats.org/presentationml/2006/main">
  <p:tag name="AS_UNIQUEID" val="1428"/>
</p:tagLst>
</file>

<file path=ppt/tags/tag172.xml><?xml version="1.0" encoding="utf-8"?>
<p:tagLst xmlns:p="http://schemas.openxmlformats.org/presentationml/2006/main">
  <p:tag name="AS_UNIQUEID" val="1429"/>
</p:tagLst>
</file>

<file path=ppt/tags/tag173.xml><?xml version="1.0" encoding="utf-8"?>
<p:tagLst xmlns:p="http://schemas.openxmlformats.org/presentationml/2006/main">
  <p:tag name="AS_UNIQUEID" val="1430"/>
</p:tagLst>
</file>

<file path=ppt/tags/tag174.xml><?xml version="1.0" encoding="utf-8"?>
<p:tagLst xmlns:p="http://schemas.openxmlformats.org/presentationml/2006/main">
  <p:tag name="KSO_WM_BEAUTIFY_FLAG" val="#wm#"/>
  <p:tag name="KSO_WM_TEMPLATE_CATEGORY" val="custom"/>
  <p:tag name="KSO_WM_TEMPLATE_INDEX" val="20202601"/>
</p:tagLst>
</file>

<file path=ppt/tags/tag175.xml><?xml version="1.0" encoding="utf-8"?>
<p:tagLst xmlns:p="http://schemas.openxmlformats.org/presentationml/2006/main">
  <p:tag name="AS_UNIQUEID" val="1432"/>
</p:tagLst>
</file>

<file path=ppt/tags/tag176.xml><?xml version="1.0" encoding="utf-8"?>
<p:tagLst xmlns:p="http://schemas.openxmlformats.org/presentationml/2006/main">
  <p:tag name="AS_UNIQUEID" val="1433"/>
</p:tagLst>
</file>

<file path=ppt/tags/tag177.xml><?xml version="1.0" encoding="utf-8"?>
<p:tagLst xmlns:p="http://schemas.openxmlformats.org/presentationml/2006/main">
  <p:tag name="AS_UNIQUEID" val="1434"/>
  <p:tag name="KSO_WM_UNIT_TABLE_BEAUTIFY" val="smartTable{7c6b1075-6285-4127-9fc2-a11c99086405}"/>
</p:tagLst>
</file>

<file path=ppt/tags/tag178.xml><?xml version="1.0" encoding="utf-8"?>
<p:tagLst xmlns:p="http://schemas.openxmlformats.org/presentationml/2006/main">
  <p:tag name="AS_UNIQUEID" val="1435"/>
</p:tagLst>
</file>

<file path=ppt/tags/tag179.xml><?xml version="1.0" encoding="utf-8"?>
<p:tagLst xmlns:p="http://schemas.openxmlformats.org/presentationml/2006/main">
  <p:tag name="KSO_WM_BEAUTIFY_FLAG" val="#wm#"/>
  <p:tag name="KSO_WM_TEMPLATE_CATEGORY" val="custom"/>
  <p:tag name="KSO_WM_TEMPLATE_INDEX" val="20202601"/>
</p:tagLst>
</file>

<file path=ppt/tags/tag18.xml><?xml version="1.0" encoding="utf-8"?>
<p:tagLst xmlns:p="http://schemas.openxmlformats.org/presentationml/2006/main">
  <p:tag name="AS_UNIQUEID" val="1256"/>
</p:tagLst>
</file>

<file path=ppt/tags/tag180.xml><?xml version="1.0" encoding="utf-8"?>
<p:tagLst xmlns:p="http://schemas.openxmlformats.org/presentationml/2006/main">
  <p:tag name="AS_UNIQUEID" val="1437"/>
</p:tagLst>
</file>

<file path=ppt/tags/tag181.xml><?xml version="1.0" encoding="utf-8"?>
<p:tagLst xmlns:p="http://schemas.openxmlformats.org/presentationml/2006/main">
  <p:tag name="AS_UNIQUEID" val="1438"/>
</p:tagLst>
</file>

<file path=ppt/tags/tag182.xml><?xml version="1.0" encoding="utf-8"?>
<p:tagLst xmlns:p="http://schemas.openxmlformats.org/presentationml/2006/main">
  <p:tag name="AS_UNIQUEID" val="1439"/>
</p:tagLst>
</file>

<file path=ppt/tags/tag183.xml><?xml version="1.0" encoding="utf-8"?>
<p:tagLst xmlns:p="http://schemas.openxmlformats.org/presentationml/2006/main">
  <p:tag name="KSO_WM_BEAUTIFY_FLAG" val="#wm#"/>
  <p:tag name="KSO_WM_TEMPLATE_CATEGORY" val="custom"/>
  <p:tag name="KSO_WM_TEMPLATE_INDEX" val="20202601"/>
</p:tagLst>
</file>

<file path=ppt/tags/tag184.xml><?xml version="1.0" encoding="utf-8"?>
<p:tagLst xmlns:p="http://schemas.openxmlformats.org/presentationml/2006/main">
  <p:tag name="AS_UNIQUEID" val="1441"/>
</p:tagLst>
</file>

<file path=ppt/tags/tag185.xml><?xml version="1.0" encoding="utf-8"?>
<p:tagLst xmlns:p="http://schemas.openxmlformats.org/presentationml/2006/main">
  <p:tag name="AS_UNIQUEID" val="1442"/>
</p:tagLst>
</file>

<file path=ppt/tags/tag186.xml><?xml version="1.0" encoding="utf-8"?>
<p:tagLst xmlns:p="http://schemas.openxmlformats.org/presentationml/2006/main">
  <p:tag name="AS_UNIQUEID" val="1443"/>
</p:tagLst>
</file>

<file path=ppt/tags/tag187.xml><?xml version="1.0" encoding="utf-8"?>
<p:tagLst xmlns:p="http://schemas.openxmlformats.org/presentationml/2006/main">
  <p:tag name="AS_UNIQUEID" val="1444"/>
</p:tagLst>
</file>

<file path=ppt/tags/tag188.xml><?xml version="1.0" encoding="utf-8"?>
<p:tagLst xmlns:p="http://schemas.openxmlformats.org/presentationml/2006/main">
  <p:tag name="KSO_WM_BEAUTIFY_FLAG" val="#wm#"/>
  <p:tag name="KSO_WM_TEMPLATE_CATEGORY" val="custom"/>
  <p:tag name="KSO_WM_TEMPLATE_INDEX" val="20202601"/>
</p:tagLst>
</file>

<file path=ppt/tags/tag189.xml><?xml version="1.0" encoding="utf-8"?>
<p:tagLst xmlns:p="http://schemas.openxmlformats.org/presentationml/2006/main">
  <p:tag name="AS_UNIQUEID" val="1446"/>
</p:tagLst>
</file>

<file path=ppt/tags/tag19.xml><?xml version="1.0" encoding="utf-8"?>
<p:tagLst xmlns:p="http://schemas.openxmlformats.org/presentationml/2006/main">
  <p:tag name="AS_UNIQUEID" val="1257"/>
</p:tagLst>
</file>

<file path=ppt/tags/tag190.xml><?xml version="1.0" encoding="utf-8"?>
<p:tagLst xmlns:p="http://schemas.openxmlformats.org/presentationml/2006/main">
  <p:tag name="AS_UNIQUEID" val="1447"/>
</p:tagLst>
</file>

<file path=ppt/tags/tag191.xml><?xml version="1.0" encoding="utf-8"?>
<p:tagLst xmlns:p="http://schemas.openxmlformats.org/presentationml/2006/main">
  <p:tag name="AS_UNIQUEID" val="1448"/>
</p:tagLst>
</file>

<file path=ppt/tags/tag192.xml><?xml version="1.0" encoding="utf-8"?>
<p:tagLst xmlns:p="http://schemas.openxmlformats.org/presentationml/2006/main">
  <p:tag name="AS_UNIQUEID" val="1449"/>
</p:tagLst>
</file>

<file path=ppt/tags/tag193.xml><?xml version="1.0" encoding="utf-8"?>
<p:tagLst xmlns:p="http://schemas.openxmlformats.org/presentationml/2006/main">
  <p:tag name="AS_UNIQUEID" val="1450"/>
</p:tagLst>
</file>

<file path=ppt/tags/tag194.xml><?xml version="1.0" encoding="utf-8"?>
<p:tagLst xmlns:p="http://schemas.openxmlformats.org/presentationml/2006/main">
  <p:tag name="AS_UNIQUEID" val="1452"/>
</p:tagLst>
</file>

<file path=ppt/tags/tag195.xml><?xml version="1.0" encoding="utf-8"?>
<p:tagLst xmlns:p="http://schemas.openxmlformats.org/presentationml/2006/main">
  <p:tag name="AS_UNIQUEID" val="1453"/>
</p:tagLst>
</file>

<file path=ppt/tags/tag196.xml><?xml version="1.0" encoding="utf-8"?>
<p:tagLst xmlns:p="http://schemas.openxmlformats.org/presentationml/2006/main">
  <p:tag name="AS_UNIQUEID" val="1454"/>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AS_UNIQUEID" val="1456"/>
</p:tagLst>
</file>

<file path=ppt/tags/tag199.xml><?xml version="1.0" encoding="utf-8"?>
<p:tagLst xmlns:p="http://schemas.openxmlformats.org/presentationml/2006/main">
  <p:tag name="AS_UNIQUEID" val="1457"/>
</p:tagLst>
</file>

<file path=ppt/tags/tag2.xml><?xml version="1.0" encoding="utf-8"?>
<p:tagLst xmlns:p="http://schemas.openxmlformats.org/presentationml/2006/main">
  <p:tag name="AS_UNIQUEID" val="1237"/>
</p:tagLst>
</file>

<file path=ppt/tags/tag20.xml><?xml version="1.0" encoding="utf-8"?>
<p:tagLst xmlns:p="http://schemas.openxmlformats.org/presentationml/2006/main">
  <p:tag name="AS_UNIQUEID" val="1258"/>
</p:tagLst>
</file>

<file path=ppt/tags/tag200.xml><?xml version="1.0" encoding="utf-8"?>
<p:tagLst xmlns:p="http://schemas.openxmlformats.org/presentationml/2006/main">
  <p:tag name="AS_UNIQUEID" val="1458"/>
</p:tagLst>
</file>

<file path=ppt/tags/tag201.xml><?xml version="1.0" encoding="utf-8"?>
<p:tagLst xmlns:p="http://schemas.openxmlformats.org/presentationml/2006/main">
  <p:tag name="AS_UNIQUEID" val="1459"/>
</p:tagLst>
</file>

<file path=ppt/tags/tag202.xml><?xml version="1.0" encoding="utf-8"?>
<p:tagLst xmlns:p="http://schemas.openxmlformats.org/presentationml/2006/main">
  <p:tag name="AS_UNIQUEID" val="1460"/>
</p:tagLst>
</file>

<file path=ppt/tags/tag203.xml><?xml version="1.0" encoding="utf-8"?>
<p:tagLst xmlns:p="http://schemas.openxmlformats.org/presentationml/2006/main">
  <p:tag name="AS_UNIQUEID" val="1461"/>
</p:tagLst>
</file>

<file path=ppt/tags/tag204.xml><?xml version="1.0" encoding="utf-8"?>
<p:tagLst xmlns:p="http://schemas.openxmlformats.org/presentationml/2006/main">
  <p:tag name="AS_UNIQUEID" val="1462"/>
</p:tagLst>
</file>

<file path=ppt/tags/tag205.xml><?xml version="1.0" encoding="utf-8"?>
<p:tagLst xmlns:p="http://schemas.openxmlformats.org/presentationml/2006/main">
  <p:tag name="AS_UNIQUEID" val="1463"/>
</p:tagLst>
</file>

<file path=ppt/tags/tag206.xml><?xml version="1.0" encoding="utf-8"?>
<p:tagLst xmlns:p="http://schemas.openxmlformats.org/presentationml/2006/main">
  <p:tag name="AS_UNIQUEID" val="1464"/>
</p:tagLst>
</file>

<file path=ppt/tags/tag207.xml><?xml version="1.0" encoding="utf-8"?>
<p:tagLst xmlns:p="http://schemas.openxmlformats.org/presentationml/2006/main">
  <p:tag name="AS_UNIQUEID" val="1465"/>
</p:tagLst>
</file>

<file path=ppt/tags/tag208.xml><?xml version="1.0" encoding="utf-8"?>
<p:tagLst xmlns:p="http://schemas.openxmlformats.org/presentationml/2006/main">
  <p:tag name="AS_UNIQUEID" val="1466"/>
</p:tagLst>
</file>

<file path=ppt/tags/tag209.xml><?xml version="1.0" encoding="utf-8"?>
<p:tagLst xmlns:p="http://schemas.openxmlformats.org/presentationml/2006/main">
  <p:tag name="AS_UNIQUEID" val="1467"/>
</p:tagLst>
</file>

<file path=ppt/tags/tag21.xml><?xml version="1.0" encoding="utf-8"?>
<p:tagLst xmlns:p="http://schemas.openxmlformats.org/presentationml/2006/main">
  <p:tag name="AS_UNIQUEID" val="1259"/>
</p:tagLst>
</file>

<file path=ppt/tags/tag210.xml><?xml version="1.0" encoding="utf-8"?>
<p:tagLst xmlns:p="http://schemas.openxmlformats.org/presentationml/2006/main">
  <p:tag name="AS_UNIQUEID" val="1468"/>
</p:tagLst>
</file>

<file path=ppt/tags/tag211.xml><?xml version="1.0" encoding="utf-8"?>
<p:tagLst xmlns:p="http://schemas.openxmlformats.org/presentationml/2006/main">
  <p:tag name="AS_UNIQUEID" val="1469"/>
</p:tagLst>
</file>

<file path=ppt/tags/tag212.xml><?xml version="1.0" encoding="utf-8"?>
<p:tagLst xmlns:p="http://schemas.openxmlformats.org/presentationml/2006/main">
  <p:tag name="AS_UNIQUEID" val="1470"/>
</p:tagLst>
</file>

<file path=ppt/tags/tag213.xml><?xml version="1.0" encoding="utf-8"?>
<p:tagLst xmlns:p="http://schemas.openxmlformats.org/presentationml/2006/main">
  <p:tag name="AS_UNIQUEID" val="1471"/>
</p:tagLst>
</file>

<file path=ppt/tags/tag214.xml><?xml version="1.0" encoding="utf-8"?>
<p:tagLst xmlns:p="http://schemas.openxmlformats.org/presentationml/2006/main">
  <p:tag name="AS_UNIQUEID" val="1472"/>
</p:tagLst>
</file>

<file path=ppt/tags/tag215.xml><?xml version="1.0" encoding="utf-8"?>
<p:tagLst xmlns:p="http://schemas.openxmlformats.org/presentationml/2006/main">
  <p:tag name="AS_UNIQUEID" val="1473"/>
</p:tagLst>
</file>

<file path=ppt/tags/tag216.xml><?xml version="1.0" encoding="utf-8"?>
<p:tagLst xmlns:p="http://schemas.openxmlformats.org/presentationml/2006/main">
  <p:tag name="AS_UNIQUEID" val="1474"/>
</p:tagLst>
</file>

<file path=ppt/tags/tag217.xml><?xml version="1.0" encoding="utf-8"?>
<p:tagLst xmlns:p="http://schemas.openxmlformats.org/presentationml/2006/main">
  <p:tag name="AS_UNIQUEID" val="1475"/>
</p:tagLst>
</file>

<file path=ppt/tags/tag218.xml><?xml version="1.0" encoding="utf-8"?>
<p:tagLst xmlns:p="http://schemas.openxmlformats.org/presentationml/2006/main">
  <p:tag name="AS_UNIQUEID" val="1476"/>
</p:tagLst>
</file>

<file path=ppt/tags/tag219.xml><?xml version="1.0" encoding="utf-8"?>
<p:tagLst xmlns:p="http://schemas.openxmlformats.org/presentationml/2006/main">
  <p:tag name="AS_UNIQUEID" val="1477"/>
</p:tagLst>
</file>

<file path=ppt/tags/tag22.xml><?xml version="1.0" encoding="utf-8"?>
<p:tagLst xmlns:p="http://schemas.openxmlformats.org/presentationml/2006/main">
  <p:tag name="AS_UNIQUEID" val="1261"/>
</p:tagLst>
</file>

<file path=ppt/tags/tag220.xml><?xml version="1.0" encoding="utf-8"?>
<p:tagLst xmlns:p="http://schemas.openxmlformats.org/presentationml/2006/main">
  <p:tag name="KSO_WM_BEAUTIFY_FLAG" val="#wm#"/>
  <p:tag name="KSO_WM_TEMPLATE_CATEGORY" val="custom"/>
  <p:tag name="KSO_WM_TEMPLATE_INDEX" val="20202601"/>
</p:tagLst>
</file>

<file path=ppt/tags/tag221.xml><?xml version="1.0" encoding="utf-8"?>
<p:tagLst xmlns:p="http://schemas.openxmlformats.org/presentationml/2006/main">
  <p:tag name="AS_UNIQUEID" val="1479"/>
</p:tagLst>
</file>

<file path=ppt/tags/tag222.xml><?xml version="1.0" encoding="utf-8"?>
<p:tagLst xmlns:p="http://schemas.openxmlformats.org/presentationml/2006/main">
  <p:tag name="AS_UNIQUEID" val="1480"/>
</p:tagLst>
</file>

<file path=ppt/tags/tag223.xml><?xml version="1.0" encoding="utf-8"?>
<p:tagLst xmlns:p="http://schemas.openxmlformats.org/presentationml/2006/main">
  <p:tag name="AS_UNIQUEID" val="1481"/>
</p:tagLst>
</file>

<file path=ppt/tags/tag224.xml><?xml version="1.0" encoding="utf-8"?>
<p:tagLst xmlns:p="http://schemas.openxmlformats.org/presentationml/2006/main">
  <p:tag name="KSO_WM_BEAUTIFY_FLAG" val="#wm#"/>
  <p:tag name="KSO_WM_TEMPLATE_CATEGORY" val="custom"/>
  <p:tag name="KSO_WM_TEMPLATE_INDEX" val="20202601"/>
</p:tagLst>
</file>

<file path=ppt/tags/tag225.xml><?xml version="1.0" encoding="utf-8"?>
<p:tagLst xmlns:p="http://schemas.openxmlformats.org/presentationml/2006/main">
  <p:tag name="AS_UNIQUEID" val="1483"/>
</p:tagLst>
</file>

<file path=ppt/tags/tag226.xml><?xml version="1.0" encoding="utf-8"?>
<p:tagLst xmlns:p="http://schemas.openxmlformats.org/presentationml/2006/main">
  <p:tag name="AS_UNIQUEID" val="1484"/>
</p:tagLst>
</file>

<file path=ppt/tags/tag227.xml><?xml version="1.0" encoding="utf-8"?>
<p:tagLst xmlns:p="http://schemas.openxmlformats.org/presentationml/2006/main">
  <p:tag name="AS_UNIQUEID" val="1485"/>
</p:tagLst>
</file>

<file path=ppt/tags/tag228.xml><?xml version="1.0" encoding="utf-8"?>
<p:tagLst xmlns:p="http://schemas.openxmlformats.org/presentationml/2006/main">
  <p:tag name="AS_UNIQUEID" val="1486"/>
</p:tagLst>
</file>

<file path=ppt/tags/tag229.xml><?xml version="1.0" encoding="utf-8"?>
<p:tagLst xmlns:p="http://schemas.openxmlformats.org/presentationml/2006/main">
  <p:tag name="AS_UNIQUEID" val="1487"/>
</p:tagLst>
</file>

<file path=ppt/tags/tag23.xml><?xml version="1.0" encoding="utf-8"?>
<p:tagLst xmlns:p="http://schemas.openxmlformats.org/presentationml/2006/main">
  <p:tag name="AS_UNIQUEID" val="1262"/>
</p:tagLst>
</file>

<file path=ppt/tags/tag230.xml><?xml version="1.0" encoding="utf-8"?>
<p:tagLst xmlns:p="http://schemas.openxmlformats.org/presentationml/2006/main">
  <p:tag name="AS_UNIQUEID" val="1488"/>
</p:tagLst>
</file>

<file path=ppt/tags/tag231.xml><?xml version="1.0" encoding="utf-8"?>
<p:tagLst xmlns:p="http://schemas.openxmlformats.org/presentationml/2006/main">
  <p:tag name="KSO_WM_BEAUTIFY_FLAG" val="#wm#"/>
  <p:tag name="KSO_WM_TEMPLATE_CATEGORY" val="custom"/>
  <p:tag name="KSO_WM_TEMPLATE_INDEX" val="20202601"/>
</p:tagLst>
</file>

<file path=ppt/tags/tag232.xml><?xml version="1.0" encoding="utf-8"?>
<p:tagLst xmlns:p="http://schemas.openxmlformats.org/presentationml/2006/main">
  <p:tag name="AS_UNIQUEID" val="1490"/>
</p:tagLst>
</file>

<file path=ppt/tags/tag233.xml><?xml version="1.0" encoding="utf-8"?>
<p:tagLst xmlns:p="http://schemas.openxmlformats.org/presentationml/2006/main">
  <p:tag name="AS_UNIQUEID" val="1491"/>
</p:tagLst>
</file>

<file path=ppt/tags/tag234.xml><?xml version="1.0" encoding="utf-8"?>
<p:tagLst xmlns:p="http://schemas.openxmlformats.org/presentationml/2006/main">
  <p:tag name="AS_UNIQUEID" val="1492"/>
</p:tagLst>
</file>

<file path=ppt/tags/tag235.xml><?xml version="1.0" encoding="utf-8"?>
<p:tagLst xmlns:p="http://schemas.openxmlformats.org/presentationml/2006/main">
  <p:tag name="KSO_WM_BEAUTIFY_FLAG" val="#wm#"/>
  <p:tag name="KSO_WM_TEMPLATE_CATEGORY" val="custom"/>
  <p:tag name="KSO_WM_TEMPLATE_INDEX" val="20202601"/>
</p:tagLst>
</file>

<file path=ppt/tags/tag236.xml><?xml version="1.0" encoding="utf-8"?>
<p:tagLst xmlns:p="http://schemas.openxmlformats.org/presentationml/2006/main">
  <p:tag name="AS_UNIQUEID" val="1494"/>
</p:tagLst>
</file>

<file path=ppt/tags/tag237.xml><?xml version="1.0" encoding="utf-8"?>
<p:tagLst xmlns:p="http://schemas.openxmlformats.org/presentationml/2006/main">
  <p:tag name="AS_UNIQUEID" val="1495"/>
</p:tagLst>
</file>

<file path=ppt/tags/tag238.xml><?xml version="1.0" encoding="utf-8"?>
<p:tagLst xmlns:p="http://schemas.openxmlformats.org/presentationml/2006/main">
  <p:tag name="AS_UNIQUEID" val="1496"/>
</p:tagLst>
</file>

<file path=ppt/tags/tag239.xml><?xml version="1.0" encoding="utf-8"?>
<p:tagLst xmlns:p="http://schemas.openxmlformats.org/presentationml/2006/main">
  <p:tag name="AS_UNIQUEID" val="1497"/>
</p:tagLst>
</file>

<file path=ppt/tags/tag24.xml><?xml version="1.0" encoding="utf-8"?>
<p:tagLst xmlns:p="http://schemas.openxmlformats.org/presentationml/2006/main">
  <p:tag name="AS_UNIQUEID" val="1263"/>
</p:tagLst>
</file>

<file path=ppt/tags/tag240.xml><?xml version="1.0" encoding="utf-8"?>
<p:tagLst xmlns:p="http://schemas.openxmlformats.org/presentationml/2006/main">
  <p:tag name="KSO_WM_BEAUTIFY_FLAG" val="#wm#"/>
  <p:tag name="KSO_WM_TEMPLATE_CATEGORY" val="custom"/>
  <p:tag name="KSO_WM_TEMPLATE_INDEX" val="20202601"/>
</p:tagLst>
</file>

<file path=ppt/tags/tag241.xml><?xml version="1.0" encoding="utf-8"?>
<p:tagLst xmlns:p="http://schemas.openxmlformats.org/presentationml/2006/main">
  <p:tag name="AS_UNIQUEID" val="151"/>
</p:tagLst>
</file>

<file path=ppt/tags/tag242.xml><?xml version="1.0" encoding="utf-8"?>
<p:tagLst xmlns:p="http://schemas.openxmlformats.org/presentationml/2006/main">
  <p:tag name="AS_UNIQUEID" val="153"/>
</p:tagLst>
</file>

<file path=ppt/tags/tag243.xml><?xml version="1.0" encoding="utf-8"?>
<p:tagLst xmlns:p="http://schemas.openxmlformats.org/presentationml/2006/main">
  <p:tag name="AS_UNIQUEID" val="1499"/>
</p:tagLst>
</file>

<file path=ppt/tags/tag244.xml><?xml version="1.0" encoding="utf-8"?>
<p:tagLst xmlns:p="http://schemas.openxmlformats.org/presentationml/2006/main">
  <p:tag name="AS_UNIQUEID" val="1501"/>
</p:tagLst>
</file>

<file path=ppt/tags/tag245.xml><?xml version="1.0" encoding="utf-8"?>
<p:tagLst xmlns:p="http://schemas.openxmlformats.org/presentationml/2006/main">
  <p:tag name="AS_UNIQUEID" val="1502"/>
</p:tagLst>
</file>

<file path=ppt/tags/tag246.xml><?xml version="1.0" encoding="utf-8"?>
<p:tagLst xmlns:p="http://schemas.openxmlformats.org/presentationml/2006/main">
  <p:tag name="KSO_WM_BEAUTIFY_FLAG" val="#wm#"/>
  <p:tag name="KSO_WM_TEMPLATE_CATEGORY" val="custom"/>
  <p:tag name="KSO_WM_TEMPLATE_INDEX" val="20202601"/>
</p:tagLst>
</file>

<file path=ppt/tags/tag247.xml><?xml version="1.0" encoding="utf-8"?>
<p:tagLst xmlns:p="http://schemas.openxmlformats.org/presentationml/2006/main">
  <p:tag name="AS_UNIQUEID" val="1507"/>
</p:tagLst>
</file>

<file path=ppt/tags/tag248.xml><?xml version="1.0" encoding="utf-8"?>
<p:tagLst xmlns:p="http://schemas.openxmlformats.org/presentationml/2006/main">
  <p:tag name="AS_UNIQUEID" val="1508"/>
</p:tagLst>
</file>

<file path=ppt/tags/tag249.xml><?xml version="1.0" encoding="utf-8"?>
<p:tagLst xmlns:p="http://schemas.openxmlformats.org/presentationml/2006/main">
  <p:tag name="AS_UNIQUEID" val="1509"/>
</p:tagLst>
</file>

<file path=ppt/tags/tag25.xml><?xml version="1.0" encoding="utf-8"?>
<p:tagLst xmlns:p="http://schemas.openxmlformats.org/presentationml/2006/main">
  <p:tag name="AS_UNIQUEID" val="1264"/>
</p:tagLst>
</file>

<file path=ppt/tags/tag250.xml><?xml version="1.0" encoding="utf-8"?>
<p:tagLst xmlns:p="http://schemas.openxmlformats.org/presentationml/2006/main">
  <p:tag name="AS_UNIQUEID" val="1510"/>
</p:tagLst>
</file>

<file path=ppt/tags/tag251.xml><?xml version="1.0" encoding="utf-8"?>
<p:tagLst xmlns:p="http://schemas.openxmlformats.org/presentationml/2006/main">
  <p:tag name="AS_UNIQUEID" val="1511"/>
</p:tagLst>
</file>

<file path=ppt/tags/tag252.xml><?xml version="1.0" encoding="utf-8"?>
<p:tagLst xmlns:p="http://schemas.openxmlformats.org/presentationml/2006/main">
  <p:tag name="AS_UNIQUEID" val="1512"/>
</p:tagLst>
</file>

<file path=ppt/tags/tag253.xml><?xml version="1.0" encoding="utf-8"?>
<p:tagLst xmlns:p="http://schemas.openxmlformats.org/presentationml/2006/main">
  <p:tag name="AS_UNIQUEID" val="1513"/>
</p:tagLst>
</file>

<file path=ppt/tags/tag254.xml><?xml version="1.0" encoding="utf-8"?>
<p:tagLst xmlns:p="http://schemas.openxmlformats.org/presentationml/2006/main">
  <p:tag name="AS_UNIQUEID" val="1514"/>
</p:tagLst>
</file>

<file path=ppt/tags/tag255.xml><?xml version="1.0" encoding="utf-8"?>
<p:tagLst xmlns:p="http://schemas.openxmlformats.org/presentationml/2006/main">
  <p:tag name="AS_UNIQUEID" val="1515"/>
</p:tagLst>
</file>

<file path=ppt/tags/tag256.xml><?xml version="1.0" encoding="utf-8"?>
<p:tagLst xmlns:p="http://schemas.openxmlformats.org/presentationml/2006/main">
  <p:tag name="AS_UNIQUEID" val="1516"/>
</p:tagLst>
</file>

<file path=ppt/tags/tag257.xml><?xml version="1.0" encoding="utf-8"?>
<p:tagLst xmlns:p="http://schemas.openxmlformats.org/presentationml/2006/main">
  <p:tag name="AS_UNIQUEID" val="1517"/>
</p:tagLst>
</file>

<file path=ppt/tags/tag258.xml><?xml version="1.0" encoding="utf-8"?>
<p:tagLst xmlns:p="http://schemas.openxmlformats.org/presentationml/2006/main">
  <p:tag name="AS_UNIQUEID" val="1518"/>
</p:tagLst>
</file>

<file path=ppt/tags/tag259.xml><?xml version="1.0" encoding="utf-8"?>
<p:tagLst xmlns:p="http://schemas.openxmlformats.org/presentationml/2006/main">
  <p:tag name="KSO_WM_BEAUTIFY_FLAG" val="#wm#"/>
  <p:tag name="KSO_WM_TEMPLATE_CATEGORY" val="custom"/>
  <p:tag name="KSO_WM_TEMPLATE_INDEX" val="20202601"/>
</p:tagLst>
</file>

<file path=ppt/tags/tag26.xml><?xml version="1.0" encoding="utf-8"?>
<p:tagLst xmlns:p="http://schemas.openxmlformats.org/presentationml/2006/main">
  <p:tag name="AS_UNIQUEID" val="1265"/>
</p:tagLst>
</file>

<file path=ppt/tags/tag260.xml><?xml version="1.0" encoding="utf-8"?>
<p:tagLst xmlns:p="http://schemas.openxmlformats.org/presentationml/2006/main">
  <p:tag name="AS_UNIQUEID" val="1504"/>
</p:tagLst>
</file>

<file path=ppt/tags/tag261.xml><?xml version="1.0" encoding="utf-8"?>
<p:tagLst xmlns:p="http://schemas.openxmlformats.org/presentationml/2006/main">
  <p:tag name="AS_UNIQUEID" val="1505"/>
</p:tagLst>
</file>

<file path=ppt/tags/tag262.xml><?xml version="1.0" encoding="utf-8"?>
<p:tagLst xmlns:p="http://schemas.openxmlformats.org/presentationml/2006/main">
  <p:tag name="AS_UNIQUEID" val="1520"/>
</p:tagLst>
</file>

<file path=ppt/tags/tag263.xml><?xml version="1.0" encoding="utf-8"?>
<p:tagLst xmlns:p="http://schemas.openxmlformats.org/presentationml/2006/main">
  <p:tag name="AS_UNIQUEID" val="1521"/>
</p:tagLst>
</file>

<file path=ppt/tags/tag264.xml><?xml version="1.0" encoding="utf-8"?>
<p:tagLst xmlns:p="http://schemas.openxmlformats.org/presentationml/2006/main">
  <p:tag name="AS_UNIQUEID" val="1523"/>
</p:tagLst>
</file>

<file path=ppt/tags/tag265.xml><?xml version="1.0" encoding="utf-8"?>
<p:tagLst xmlns:p="http://schemas.openxmlformats.org/presentationml/2006/main">
  <p:tag name="AS_UNIQUEID" val="1233"/>
</p:tagLst>
</file>

<file path=ppt/tags/tag266.xml><?xml version="1.0" encoding="utf-8"?>
<p:tagLst xmlns:p="http://schemas.openxmlformats.org/presentationml/2006/main">
  <p:tag name="AS_UNIQUEID" val="1234"/>
</p:tagLst>
</file>

<file path=ppt/tags/tag267.xml><?xml version="1.0" encoding="utf-8"?>
<p:tagLst xmlns:p="http://schemas.openxmlformats.org/presentationml/2006/main">
  <p:tag name="AS_UNIQUEID" val="1526"/>
</p:tagLst>
</file>

<file path=ppt/tags/tag268.xml><?xml version="1.0" encoding="utf-8"?>
<p:tagLst xmlns:p="http://schemas.openxmlformats.org/presentationml/2006/main">
  <p:tag name="AS_UNIQUEID" val="1229"/>
</p:tagLst>
</file>

<file path=ppt/tags/tag269.xml><?xml version="1.0" encoding="utf-8"?>
<p:tagLst xmlns:p="http://schemas.openxmlformats.org/presentationml/2006/main">
  <p:tag name="AS_UNIQUEID" val="1230"/>
</p:tagLst>
</file>

<file path=ppt/tags/tag27.xml><?xml version="1.0" encoding="utf-8"?>
<p:tagLst xmlns:p="http://schemas.openxmlformats.org/presentationml/2006/main">
  <p:tag name="AS_UNIQUEID" val="1266"/>
</p:tagLst>
</file>

<file path=ppt/tags/tag270.xml><?xml version="1.0" encoding="utf-8"?>
<p:tagLst xmlns:p="http://schemas.openxmlformats.org/presentationml/2006/main">
  <p:tag name="AS_UNIQUEID" val="1231"/>
</p:tagLst>
</file>

<file path=ppt/tags/tag271.xml><?xml version="1.0" encoding="utf-8"?>
<p:tagLst xmlns:p="http://schemas.openxmlformats.org/presentationml/2006/main">
  <p:tag name="AS_UNIQUEID" val="1318"/>
</p:tagLst>
</file>

<file path=ppt/tags/tag272.xml><?xml version="1.0" encoding="utf-8"?>
<p:tagLst xmlns:p="http://schemas.openxmlformats.org/presentationml/2006/main">
  <p:tag name="AS_UNIQUEID" val="1319"/>
</p:tagLst>
</file>

<file path=ppt/tags/tag273.xml><?xml version="1.0" encoding="utf-8"?>
<p:tagLst xmlns:p="http://schemas.openxmlformats.org/presentationml/2006/main">
  <p:tag name="AS_UNIQUEID" val="1320"/>
</p:tagLst>
</file>

<file path=ppt/tags/tag274.xml><?xml version="1.0" encoding="utf-8"?>
<p:tagLst xmlns:p="http://schemas.openxmlformats.org/presentationml/2006/main">
  <p:tag name="AS_UNIQUEID" val="1321"/>
</p:tagLst>
</file>

<file path=ppt/tags/tag275.xml><?xml version="1.0" encoding="utf-8"?>
<p:tagLst xmlns:p="http://schemas.openxmlformats.org/presentationml/2006/main">
  <p:tag name="AS_UNIQUEID" val="1322"/>
</p:tagLst>
</file>

<file path=ppt/tags/tag276.xml><?xml version="1.0" encoding="utf-8"?>
<p:tagLst xmlns:p="http://schemas.openxmlformats.org/presentationml/2006/main">
  <p:tag name="AS_UNIQUEID" val="1323"/>
</p:tagLst>
</file>

<file path=ppt/tags/tag277.xml><?xml version="1.0" encoding="utf-8"?>
<p:tagLst xmlns:p="http://schemas.openxmlformats.org/presentationml/2006/main">
  <p:tag name="AS_NET" val="4.0.30319.42000"/>
  <p:tag name="AS_OS" val="Unix 3.10 unknown"/>
  <p:tag name="AS_RELEASE_DATE" val="2020.11.30"/>
  <p:tag name="AS_TITLE" val="Aspose.Slides for Java"/>
  <p:tag name="AS_VERSION" val="20.11"/>
  <p:tag name="ISPRING_PRESENTATION_TITLE" val="毕业活动策划"/>
  <p:tag name="KSO_WM_DOC_GUID" val="{42bd8650-b790-4050-be52-eb8cba04ccd4}"/>
  <p:tag name="KSO_WPP_MARK_KEY" val="bea33183-59ea-4884-84c3-62861f3d64af"/>
  <p:tag name="COMMONDATA" val="eyJoZGlkIjoiNjhjZTc3YmYzMTUxOGJmYzVhODk4MmU5ZTJhNDMyMWQifQ=="/>
</p:tagLst>
</file>

<file path=ppt/tags/tag28.xml><?xml version="1.0" encoding="utf-8"?>
<p:tagLst xmlns:p="http://schemas.openxmlformats.org/presentationml/2006/main">
  <p:tag name="AS_UNIQUEID" val="1267"/>
</p:tagLst>
</file>

<file path=ppt/tags/tag29.xml><?xml version="1.0" encoding="utf-8"?>
<p:tagLst xmlns:p="http://schemas.openxmlformats.org/presentationml/2006/main">
  <p:tag name="AS_UNIQUEID" val="1268"/>
</p:tagLst>
</file>

<file path=ppt/tags/tag3.xml><?xml version="1.0" encoding="utf-8"?>
<p:tagLst xmlns:p="http://schemas.openxmlformats.org/presentationml/2006/main">
  <p:tag name="AS_UNIQUEID" val="1238"/>
</p:tagLst>
</file>

<file path=ppt/tags/tag30.xml><?xml version="1.0" encoding="utf-8"?>
<p:tagLst xmlns:p="http://schemas.openxmlformats.org/presentationml/2006/main">
  <p:tag name="AS_UNIQUEID" val="1270"/>
</p:tagLst>
</file>

<file path=ppt/tags/tag31.xml><?xml version="1.0" encoding="utf-8"?>
<p:tagLst xmlns:p="http://schemas.openxmlformats.org/presentationml/2006/main">
  <p:tag name="AS_UNIQUEID" val="1271"/>
</p:tagLst>
</file>

<file path=ppt/tags/tag32.xml><?xml version="1.0" encoding="utf-8"?>
<p:tagLst xmlns:p="http://schemas.openxmlformats.org/presentationml/2006/main">
  <p:tag name="AS_UNIQUEID" val="1272"/>
</p:tagLst>
</file>

<file path=ppt/tags/tag33.xml><?xml version="1.0" encoding="utf-8"?>
<p:tagLst xmlns:p="http://schemas.openxmlformats.org/presentationml/2006/main">
  <p:tag name="AS_UNIQUEID" val="1273"/>
</p:tagLst>
</file>

<file path=ppt/tags/tag34.xml><?xml version="1.0" encoding="utf-8"?>
<p:tagLst xmlns:p="http://schemas.openxmlformats.org/presentationml/2006/main">
  <p:tag name="AS_UNIQUEID" val="1275"/>
</p:tagLst>
</file>

<file path=ppt/tags/tag35.xml><?xml version="1.0" encoding="utf-8"?>
<p:tagLst xmlns:p="http://schemas.openxmlformats.org/presentationml/2006/main">
  <p:tag name="AS_UNIQUEID" val="1276"/>
</p:tagLst>
</file>

<file path=ppt/tags/tag36.xml><?xml version="1.0" encoding="utf-8"?>
<p:tagLst xmlns:p="http://schemas.openxmlformats.org/presentationml/2006/main">
  <p:tag name="AS_UNIQUEID" val="1277"/>
</p:tagLst>
</file>

<file path=ppt/tags/tag37.xml><?xml version="1.0" encoding="utf-8"?>
<p:tagLst xmlns:p="http://schemas.openxmlformats.org/presentationml/2006/main">
  <p:tag name="AS_UNIQUEID" val="1279"/>
</p:tagLst>
</file>

<file path=ppt/tags/tag38.xml><?xml version="1.0" encoding="utf-8"?>
<p:tagLst xmlns:p="http://schemas.openxmlformats.org/presentationml/2006/main">
  <p:tag name="AS_UNIQUEID" val="1280"/>
</p:tagLst>
</file>

<file path=ppt/tags/tag39.xml><?xml version="1.0" encoding="utf-8"?>
<p:tagLst xmlns:p="http://schemas.openxmlformats.org/presentationml/2006/main">
  <p:tag name="AS_UNIQUEID" val="1281"/>
</p:tagLst>
</file>

<file path=ppt/tags/tag4.xml><?xml version="1.0" encoding="utf-8"?>
<p:tagLst xmlns:p="http://schemas.openxmlformats.org/presentationml/2006/main">
  <p:tag name="AS_UNIQUEID" val="1239"/>
</p:tagLst>
</file>

<file path=ppt/tags/tag40.xml><?xml version="1.0" encoding="utf-8"?>
<p:tagLst xmlns:p="http://schemas.openxmlformats.org/presentationml/2006/main">
  <p:tag name="AS_UNIQUEID" val="1282"/>
</p:tagLst>
</file>

<file path=ppt/tags/tag41.xml><?xml version="1.0" encoding="utf-8"?>
<p:tagLst xmlns:p="http://schemas.openxmlformats.org/presentationml/2006/main">
  <p:tag name="AS_UNIQUEID" val="1283"/>
</p:tagLst>
</file>

<file path=ppt/tags/tag42.xml><?xml version="1.0" encoding="utf-8"?>
<p:tagLst xmlns:p="http://schemas.openxmlformats.org/presentationml/2006/main">
  <p:tag name="AS_UNIQUEID" val="1284"/>
</p:tagLst>
</file>

<file path=ppt/tags/tag43.xml><?xml version="1.0" encoding="utf-8"?>
<p:tagLst xmlns:p="http://schemas.openxmlformats.org/presentationml/2006/main">
  <p:tag name="AS_UNIQUEID" val="1286"/>
</p:tagLst>
</file>

<file path=ppt/tags/tag44.xml><?xml version="1.0" encoding="utf-8"?>
<p:tagLst xmlns:p="http://schemas.openxmlformats.org/presentationml/2006/main">
  <p:tag name="AS_UNIQUEID" val="1287"/>
</p:tagLst>
</file>

<file path=ppt/tags/tag45.xml><?xml version="1.0" encoding="utf-8"?>
<p:tagLst xmlns:p="http://schemas.openxmlformats.org/presentationml/2006/main">
  <p:tag name="AS_UNIQUEID" val="1288"/>
</p:tagLst>
</file>

<file path=ppt/tags/tag46.xml><?xml version="1.0" encoding="utf-8"?>
<p:tagLst xmlns:p="http://schemas.openxmlformats.org/presentationml/2006/main">
  <p:tag name="AS_UNIQUEID" val="1289"/>
</p:tagLst>
</file>

<file path=ppt/tags/tag47.xml><?xml version="1.0" encoding="utf-8"?>
<p:tagLst xmlns:p="http://schemas.openxmlformats.org/presentationml/2006/main">
  <p:tag name="AS_UNIQUEID" val="1290"/>
</p:tagLst>
</file>

<file path=ppt/tags/tag48.xml><?xml version="1.0" encoding="utf-8"?>
<p:tagLst xmlns:p="http://schemas.openxmlformats.org/presentationml/2006/main">
  <p:tag name="AS_UNIQUEID" val="1291"/>
</p:tagLst>
</file>

<file path=ppt/tags/tag49.xml><?xml version="1.0" encoding="utf-8"?>
<p:tagLst xmlns:p="http://schemas.openxmlformats.org/presentationml/2006/main">
  <p:tag name="AS_UNIQUEID" val="1293"/>
</p:tagLst>
</file>

<file path=ppt/tags/tag5.xml><?xml version="1.0" encoding="utf-8"?>
<p:tagLst xmlns:p="http://schemas.openxmlformats.org/presentationml/2006/main">
  <p:tag name="AS_UNIQUEID" val="1240"/>
</p:tagLst>
</file>

<file path=ppt/tags/tag50.xml><?xml version="1.0" encoding="utf-8"?>
<p:tagLst xmlns:p="http://schemas.openxmlformats.org/presentationml/2006/main">
  <p:tag name="AS_UNIQUEID" val="1294"/>
</p:tagLst>
</file>

<file path=ppt/tags/tag51.xml><?xml version="1.0" encoding="utf-8"?>
<p:tagLst xmlns:p="http://schemas.openxmlformats.org/presentationml/2006/main">
  <p:tag name="AS_UNIQUEID" val="1295"/>
</p:tagLst>
</file>

<file path=ppt/tags/tag52.xml><?xml version="1.0" encoding="utf-8"?>
<p:tagLst xmlns:p="http://schemas.openxmlformats.org/presentationml/2006/main">
  <p:tag name="AS_UNIQUEID" val="1296"/>
</p:tagLst>
</file>

<file path=ppt/tags/tag53.xml><?xml version="1.0" encoding="utf-8"?>
<p:tagLst xmlns:p="http://schemas.openxmlformats.org/presentationml/2006/main">
  <p:tag name="AS_UNIQUEID" val="1297"/>
</p:tagLst>
</file>

<file path=ppt/tags/tag54.xml><?xml version="1.0" encoding="utf-8"?>
<p:tagLst xmlns:p="http://schemas.openxmlformats.org/presentationml/2006/main">
  <p:tag name="AS_UNIQUEID" val="1299"/>
</p:tagLst>
</file>

<file path=ppt/tags/tag55.xml><?xml version="1.0" encoding="utf-8"?>
<p:tagLst xmlns:p="http://schemas.openxmlformats.org/presentationml/2006/main">
  <p:tag name="AS_UNIQUEID" val="1300"/>
</p:tagLst>
</file>

<file path=ppt/tags/tag56.xml><?xml version="1.0" encoding="utf-8"?>
<p:tagLst xmlns:p="http://schemas.openxmlformats.org/presentationml/2006/main">
  <p:tag name="AS_UNIQUEID" val="1301"/>
</p:tagLst>
</file>

<file path=ppt/tags/tag57.xml><?xml version="1.0" encoding="utf-8"?>
<p:tagLst xmlns:p="http://schemas.openxmlformats.org/presentationml/2006/main">
  <p:tag name="AS_UNIQUEID" val="1302"/>
</p:tagLst>
</file>

<file path=ppt/tags/tag58.xml><?xml version="1.0" encoding="utf-8"?>
<p:tagLst xmlns:p="http://schemas.openxmlformats.org/presentationml/2006/main">
  <p:tag name="AS_UNIQUEID" val="1303"/>
</p:tagLst>
</file>

<file path=ppt/tags/tag59.xml><?xml version="1.0" encoding="utf-8"?>
<p:tagLst xmlns:p="http://schemas.openxmlformats.org/presentationml/2006/main">
  <p:tag name="AS_UNIQUEID" val="1306"/>
</p:tagLst>
</file>

<file path=ppt/tags/tag6.xml><?xml version="1.0" encoding="utf-8"?>
<p:tagLst xmlns:p="http://schemas.openxmlformats.org/presentationml/2006/main">
  <p:tag name="AS_UNIQUEID" val="1242"/>
</p:tagLst>
</file>

<file path=ppt/tags/tag60.xml><?xml version="1.0" encoding="utf-8"?>
<p:tagLst xmlns:p="http://schemas.openxmlformats.org/presentationml/2006/main">
  <p:tag name="AS_UNIQUEID" val="1307"/>
</p:tagLst>
</file>

<file path=ppt/tags/tag61.xml><?xml version="1.0" encoding="utf-8"?>
<p:tagLst xmlns:p="http://schemas.openxmlformats.org/presentationml/2006/main">
  <p:tag name="AS_UNIQUEID" val="1308"/>
</p:tagLst>
</file>

<file path=ppt/tags/tag62.xml><?xml version="1.0" encoding="utf-8"?>
<p:tagLst xmlns:p="http://schemas.openxmlformats.org/presentationml/2006/main">
  <p:tag name="AS_UNIQUEID" val="1309"/>
</p:tagLst>
</file>

<file path=ppt/tags/tag63.xml><?xml version="1.0" encoding="utf-8"?>
<p:tagLst xmlns:p="http://schemas.openxmlformats.org/presentationml/2006/main">
  <p:tag name="AS_UNIQUEID" val="1312"/>
</p:tagLst>
</file>

<file path=ppt/tags/tag64.xml><?xml version="1.0" encoding="utf-8"?>
<p:tagLst xmlns:p="http://schemas.openxmlformats.org/presentationml/2006/main">
  <p:tag name="AS_UNIQUEID" val="1313"/>
</p:tagLst>
</file>

<file path=ppt/tags/tag65.xml><?xml version="1.0" encoding="utf-8"?>
<p:tagLst xmlns:p="http://schemas.openxmlformats.org/presentationml/2006/main">
  <p:tag name="AS_UNIQUEID" val="1314"/>
</p:tagLst>
</file>

<file path=ppt/tags/tag66.xml><?xml version="1.0" encoding="utf-8"?>
<p:tagLst xmlns:p="http://schemas.openxmlformats.org/presentationml/2006/main">
  <p:tag name="AS_UNIQUEID" val="1315"/>
</p:tagLst>
</file>

<file path=ppt/tags/tag67.xml><?xml version="1.0" encoding="utf-8"?>
<p:tagLst xmlns:p="http://schemas.openxmlformats.org/presentationml/2006/main">
  <p:tag name="AS_UNIQUEID" val="1316"/>
</p:tagLst>
</file>

<file path=ppt/tags/tag68.xml><?xml version="1.0" encoding="utf-8"?>
<p:tagLst xmlns:p="http://schemas.openxmlformats.org/presentationml/2006/main">
  <p:tag name="AS_UNIQUEID" val="455"/>
</p:tagLst>
</file>

<file path=ppt/tags/tag69.xml><?xml version="1.0" encoding="utf-8"?>
<p:tagLst xmlns:p="http://schemas.openxmlformats.org/presentationml/2006/main">
  <p:tag name="AS_UNIQUEID" val="457"/>
</p:tagLst>
</file>

<file path=ppt/tags/tag7.xml><?xml version="1.0" encoding="utf-8"?>
<p:tagLst xmlns:p="http://schemas.openxmlformats.org/presentationml/2006/main">
  <p:tag name="AS_UNIQUEID" val="1243"/>
</p:tagLst>
</file>

<file path=ppt/tags/tag70.xml><?xml version="1.0" encoding="utf-8"?>
<p:tagLst xmlns:p="http://schemas.openxmlformats.org/presentationml/2006/main">
  <p:tag name="AS_UNIQUEID" val="1326"/>
</p:tagLst>
</file>

<file path=ppt/tags/tag71.xml><?xml version="1.0" encoding="utf-8"?>
<p:tagLst xmlns:p="http://schemas.openxmlformats.org/presentationml/2006/main">
  <p:tag name="AS_UNIQUEID" val="1327"/>
</p:tagLst>
</file>

<file path=ppt/tags/tag72.xml><?xml version="1.0" encoding="utf-8"?>
<p:tagLst xmlns:p="http://schemas.openxmlformats.org/presentationml/2006/main">
  <p:tag name="KSO_WM_BEAUTIFY_FLAG" val="#wm#"/>
  <p:tag name="KSO_WM_TEMPLATE_CATEGORY" val="custom"/>
  <p:tag name="KSO_WM_TEMPLATE_INDEX" val="20202601"/>
</p:tagLst>
</file>

<file path=ppt/tags/tag73.xml><?xml version="1.0" encoding="utf-8"?>
<p:tagLst xmlns:p="http://schemas.openxmlformats.org/presentationml/2006/main">
  <p:tag name="AS_UNIQUEID" val="1329"/>
</p:tagLst>
</file>

<file path=ppt/tags/tag74.xml><?xml version="1.0" encoding="utf-8"?>
<p:tagLst xmlns:p="http://schemas.openxmlformats.org/presentationml/2006/main">
  <p:tag name="AS_UNIQUEID" val="1330"/>
</p:tagLst>
</file>

<file path=ppt/tags/tag75.xml><?xml version="1.0" encoding="utf-8"?>
<p:tagLst xmlns:p="http://schemas.openxmlformats.org/presentationml/2006/main">
  <p:tag name="AS_UNIQUEID" val="1331"/>
</p:tagLst>
</file>

<file path=ppt/tags/tag76.xml><?xml version="1.0" encoding="utf-8"?>
<p:tagLst xmlns:p="http://schemas.openxmlformats.org/presentationml/2006/main">
  <p:tag name="AS_UNIQUEID" val="1332"/>
</p:tagLst>
</file>

<file path=ppt/tags/tag77.xml><?xml version="1.0" encoding="utf-8"?>
<p:tagLst xmlns:p="http://schemas.openxmlformats.org/presentationml/2006/main">
  <p:tag name="AS_UNIQUEID" val="1333"/>
</p:tagLst>
</file>

<file path=ppt/tags/tag78.xml><?xml version="1.0" encoding="utf-8"?>
<p:tagLst xmlns:p="http://schemas.openxmlformats.org/presentationml/2006/main">
  <p:tag name="AS_UNIQUEID" val="1334"/>
</p:tagLst>
</file>

<file path=ppt/tags/tag79.xml><?xml version="1.0" encoding="utf-8"?>
<p:tagLst xmlns:p="http://schemas.openxmlformats.org/presentationml/2006/main">
  <p:tag name="AS_UNIQUEID" val="1335"/>
</p:tagLst>
</file>

<file path=ppt/tags/tag8.xml><?xml version="1.0" encoding="utf-8"?>
<p:tagLst xmlns:p="http://schemas.openxmlformats.org/presentationml/2006/main">
  <p:tag name="AS_UNIQUEID" val="1244"/>
</p:tagLst>
</file>

<file path=ppt/tags/tag80.xml><?xml version="1.0" encoding="utf-8"?>
<p:tagLst xmlns:p="http://schemas.openxmlformats.org/presentationml/2006/main">
  <p:tag name="AS_UNIQUEID" val="1336"/>
</p:tagLst>
</file>

<file path=ppt/tags/tag81.xml><?xml version="1.0" encoding="utf-8"?>
<p:tagLst xmlns:p="http://schemas.openxmlformats.org/presentationml/2006/main">
  <p:tag name="AS_UNIQUEID" val="1337"/>
</p:tagLst>
</file>

<file path=ppt/tags/tag82.xml><?xml version="1.0" encoding="utf-8"?>
<p:tagLst xmlns:p="http://schemas.openxmlformats.org/presentationml/2006/main">
  <p:tag name="AS_UNIQUEID" val="1338"/>
</p:tagLst>
</file>

<file path=ppt/tags/tag83.xml><?xml version="1.0" encoding="utf-8"?>
<p:tagLst xmlns:p="http://schemas.openxmlformats.org/presentationml/2006/main">
  <p:tag name="AS_UNIQUEID" val="1339"/>
</p:tagLst>
</file>

<file path=ppt/tags/tag84.xml><?xml version="1.0" encoding="utf-8"?>
<p:tagLst xmlns:p="http://schemas.openxmlformats.org/presentationml/2006/main">
  <p:tag name="AS_UNIQUEID" val="1340"/>
</p:tagLst>
</file>

<file path=ppt/tags/tag85.xml><?xml version="1.0" encoding="utf-8"?>
<p:tagLst xmlns:p="http://schemas.openxmlformats.org/presentationml/2006/main">
  <p:tag name="AS_UNIQUEID" val="1341"/>
</p:tagLst>
</file>

<file path=ppt/tags/tag86.xml><?xml version="1.0" encoding="utf-8"?>
<p:tagLst xmlns:p="http://schemas.openxmlformats.org/presentationml/2006/main">
  <p:tag name="AS_UNIQUEID" val="1342"/>
</p:tagLst>
</file>

<file path=ppt/tags/tag87.xml><?xml version="1.0" encoding="utf-8"?>
<p:tagLst xmlns:p="http://schemas.openxmlformats.org/presentationml/2006/main">
  <p:tag name="AS_UNIQUEID" val="1343"/>
</p:tagLst>
</file>

<file path=ppt/tags/tag88.xml><?xml version="1.0" encoding="utf-8"?>
<p:tagLst xmlns:p="http://schemas.openxmlformats.org/presentationml/2006/main">
  <p:tag name="AS_UNIQUEID" val="1344"/>
</p:tagLst>
</file>

<file path=ppt/tags/tag89.xml><?xml version="1.0" encoding="utf-8"?>
<p:tagLst xmlns:p="http://schemas.openxmlformats.org/presentationml/2006/main">
  <p:tag name="AS_UNIQUEID" val="1345"/>
</p:tagLst>
</file>

<file path=ppt/tags/tag9.xml><?xml version="1.0" encoding="utf-8"?>
<p:tagLst xmlns:p="http://schemas.openxmlformats.org/presentationml/2006/main">
  <p:tag name="AS_UNIQUEID" val="1245"/>
</p:tagLst>
</file>

<file path=ppt/tags/tag90.xml><?xml version="1.0" encoding="utf-8"?>
<p:tagLst xmlns:p="http://schemas.openxmlformats.org/presentationml/2006/main">
  <p:tag name="AS_UNIQUEID" val="1346"/>
</p:tagLst>
</file>

<file path=ppt/tags/tag91.xml><?xml version="1.0" encoding="utf-8"?>
<p:tagLst xmlns:p="http://schemas.openxmlformats.org/presentationml/2006/main">
  <p:tag name="AS_UNIQUEID" val="1347"/>
</p:tagLst>
</file>

<file path=ppt/tags/tag92.xml><?xml version="1.0" encoding="utf-8"?>
<p:tagLst xmlns:p="http://schemas.openxmlformats.org/presentationml/2006/main">
  <p:tag name="AS_UNIQUEID" val="1348"/>
</p:tagLst>
</file>

<file path=ppt/tags/tag93.xml><?xml version="1.0" encoding="utf-8"?>
<p:tagLst xmlns:p="http://schemas.openxmlformats.org/presentationml/2006/main">
  <p:tag name="AS_UNIQUEID" val="1349"/>
</p:tagLst>
</file>

<file path=ppt/tags/tag94.xml><?xml version="1.0" encoding="utf-8"?>
<p:tagLst xmlns:p="http://schemas.openxmlformats.org/presentationml/2006/main">
  <p:tag name="AS_UNIQUEID" val="1350"/>
</p:tagLst>
</file>

<file path=ppt/tags/tag95.xml><?xml version="1.0" encoding="utf-8"?>
<p:tagLst xmlns:p="http://schemas.openxmlformats.org/presentationml/2006/main">
  <p:tag name="AS_UNIQUEID" val="1351"/>
</p:tagLst>
</file>

<file path=ppt/tags/tag96.xml><?xml version="1.0" encoding="utf-8"?>
<p:tagLst xmlns:p="http://schemas.openxmlformats.org/presentationml/2006/main">
  <p:tag name="AS_UNIQUEID" val="1352"/>
</p:tagLst>
</file>

<file path=ppt/tags/tag97.xml><?xml version="1.0" encoding="utf-8"?>
<p:tagLst xmlns:p="http://schemas.openxmlformats.org/presentationml/2006/main">
  <p:tag name="AS_UNIQUEID" val="1353"/>
</p:tagLst>
</file>

<file path=ppt/tags/tag98.xml><?xml version="1.0" encoding="utf-8"?>
<p:tagLst xmlns:p="http://schemas.openxmlformats.org/presentationml/2006/main">
  <p:tag name="AS_UNIQUEID" val="1354"/>
</p:tagLst>
</file>

<file path=ppt/tags/tag99.xml><?xml version="1.0" encoding="utf-8"?>
<p:tagLst xmlns:p="http://schemas.openxmlformats.org/presentationml/2006/main">
  <p:tag name="AS_UNIQUEID" val="1355"/>
</p:tagLst>
</file>

<file path=ppt/theme/theme1.xml><?xml version="1.0" encoding="utf-8"?>
<a:theme xmlns:a="http://schemas.openxmlformats.org/drawingml/2006/main" name="第一PPT模板网-WWW.1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3064</Words>
  <Application>WPS 演示</Application>
  <PresentationFormat>自定义</PresentationFormat>
  <Paragraphs>334</Paragraphs>
  <Slides>27</Slides>
  <Notes>2</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27</vt:i4>
      </vt:variant>
    </vt:vector>
  </HeadingPairs>
  <TitlesOfParts>
    <vt:vector size="44" baseType="lpstr">
      <vt:lpstr>Arial</vt:lpstr>
      <vt:lpstr>宋体</vt:lpstr>
      <vt:lpstr>Wingdings</vt:lpstr>
      <vt:lpstr>Arial</vt:lpstr>
      <vt:lpstr>Calibri</vt:lpstr>
      <vt:lpstr>华文新魏</vt:lpstr>
      <vt:lpstr>微软雅黑</vt:lpstr>
      <vt:lpstr>Times New Roman</vt:lpstr>
      <vt:lpstr>黑体</vt:lpstr>
      <vt:lpstr>Wingdings</vt:lpstr>
      <vt:lpstr>Arial Unicode MS</vt:lpstr>
      <vt:lpstr>NEU-BZ-S92</vt:lpstr>
      <vt:lpstr>Segoe Print</vt:lpstr>
      <vt:lpstr>新宋体</vt:lpstr>
      <vt:lpstr>等线</vt:lpstr>
      <vt:lpstr>Calibri</vt:lpstr>
      <vt:lpstr>第一PPT模板网-WWW.1PPT.COM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课堂训练 </vt:lpstr>
      <vt:lpstr>PowerPoint 演示文稿</vt:lpstr>
      <vt:lpstr>PowerPoint 演示文稿</vt:lpstr>
    </vt:vector>
  </TitlesOfParts>
  <Company>第一PPT模板网-WWW.1PPT.COM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第一PPT模板网-WWW.1PPT.COM</dc:title>
  <dc:creator>第一PPT模板网-WWW.1PPT.COM</dc:creator>
  <cp:lastModifiedBy>chrinstine</cp:lastModifiedBy>
  <cp:revision>8</cp:revision>
  <cp:lastPrinted>2021-09-03T11:24:00Z</cp:lastPrinted>
  <dcterms:created xsi:type="dcterms:W3CDTF">2021-09-03T11:24:00Z</dcterms:created>
  <dcterms:modified xsi:type="dcterms:W3CDTF">2023-07-28T15:39:51Z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542687A54BE34E1E8EC4A346E4540FA4</vt:lpwstr>
  </property>
  <property fmtid="{D5CDD505-2E9C-101B-9397-08002B2CF9AE}" pid="3" name="KSOProductBuildVer">
    <vt:lpwstr>2052-12.1.0.15120</vt:lpwstr>
  </property>
</Properties>
</file>