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7"/>
    <p:sldId id="270" r:id="rId18"/>
    <p:sldId id="271" r:id="rId19"/>
    <p:sldId id="272" r:id="rId20"/>
    <p:sldId id="273" r:id="rId21"/>
    <p:sldId id="274" r:id="rId22"/>
  </p:sldIdLst>
  <p:sldSz cx="12192000" cy="68580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yu" initials="d" lastIdx="0" clrIdx="8"/>
  <p:cmAuthor id="2" name="admin" initials="a" lastIdx="0" clrIdx="0"/>
  <p:cmAuthor id="3" name="www.xkb1.com" initials="w" lastIdx="0" clrIdx="1"/>
  <p:cmAuthor id="4" name="l" initials="l" lastIdx="0" clrIdx="0"/>
  <p:cmAuthor id="5" name="微软用户" initials="微" lastIdx="0" clrIdx="0"/>
  <p:cmAuthor id="6" name="作者" initials="A" lastIdx="0" clrIdx="24"/>
  <p:cmAuthor id="7" name="xkb1.com" initials="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5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3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884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4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1048664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882650" y="1143000"/>
            <a:ext cx="5092700" cy="3086100"/>
          </a:xfrm>
        </p:spPr>
      </p:sp>
      <p:sp>
        <p:nvSpPr>
          <p:cNvPr id="1048681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anchor="t" anchorCtr="0"/>
          <a:p>
            <a:pPr lvl="0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048682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image" Target="../media/image2.png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3" Type="http://schemas.openxmlformats.org/officeDocument/2006/relationships/image" Target="../media/image1.png"/><Relationship Id="rId12" Type="http://schemas.openxmlformats.org/officeDocument/2006/relationships/tags" Target="../tags/tag35.xml"/><Relationship Id="rId11" Type="http://schemas.openxmlformats.org/officeDocument/2006/relationships/image" Target="../media/image2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3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8584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585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048586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048587" name="文本占位符 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1048588" name="文本占位符 13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1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16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48768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9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0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71" name="文本占位符 12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1048772" name="文本占位符 14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0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1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8812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矩形 5"/>
          <p:cNvSpPr/>
          <p:nvPr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48762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3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048764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65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8766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矩形 12"/>
          <p:cNvSpPr/>
          <p:nvPr>
            <p:custDataLst>
              <p:tags r:id="rId2"/>
            </p:custDataLst>
          </p:nvPr>
        </p:nvSpPr>
        <p:spPr>
          <a:xfrm>
            <a:off x="0" y="-635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048824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1048825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6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27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28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2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79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0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81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82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83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3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40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41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02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0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0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06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07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08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矩形 11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48751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2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3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54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048755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98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9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00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59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6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7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1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2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0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1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1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8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9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01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0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0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0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0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7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2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2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5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36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8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87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1048788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7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818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819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20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1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8822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097163" name="图片 9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2097164" name="图片 10" descr="C:\Users\kingsoft\Desktop\图片7副本.png图片7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9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104879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792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793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794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5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96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097161" name="图片 9" descr="C:\Users\kingsoft\Desktop\图片7副本.png图片7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2097162" name="图片 10" descr="C:\Users\kingsoft\Desktop\图片7副本.png图片7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5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60" name="矩形: 圆角 13"/>
          <p:cNvSpPr/>
          <p:nvPr>
            <p:custDataLst>
              <p:tags r:id="rId6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6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7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831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1048832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833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4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35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74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7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17.xml"/><Relationship Id="rId25" Type="http://schemas.openxmlformats.org/officeDocument/2006/relationships/tags" Target="../tags/tag116.xml"/><Relationship Id="rId24" Type="http://schemas.openxmlformats.org/officeDocument/2006/relationships/tags" Target="../tags/tag115.xml"/><Relationship Id="rId23" Type="http://schemas.openxmlformats.org/officeDocument/2006/relationships/tags" Target="../tags/tag114.xml"/><Relationship Id="rId22" Type="http://schemas.openxmlformats.org/officeDocument/2006/relationships/tags" Target="../tags/tag113.xml"/><Relationship Id="rId21" Type="http://schemas.openxmlformats.org/officeDocument/2006/relationships/tags" Target="../tags/tag112.xml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90000"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85FE-30F3-4600-9807-A6CBB1CEB1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4FE7-EEF3-470B-B469-C2820FA2E4F8}" type="slidenum">
              <a:rPr lang="zh-CN" altLang="en-US" smtClean="0"/>
            </a:fld>
            <a:endParaRPr lang="zh-CN" altLang="en-US"/>
          </a:p>
        </p:txBody>
      </p:sp>
      <p:sp>
        <p:nvSpPr>
          <p:cNvPr id="1048581" name="KSO_TEMPLATE" hidden="1"/>
          <p:cNvSpPr/>
          <p:nvPr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4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8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8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229.xml"/><Relationship Id="rId4" Type="http://schemas.openxmlformats.org/officeDocument/2006/relationships/image" Target="../media/image11.png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../media/image5.png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image" Target="../media/image6.png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57.xml"/><Relationship Id="rId13" Type="http://schemas.openxmlformats.org/officeDocument/2006/relationships/image" Target="../media/image8.jpeg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image" Target="../media/image10.png"/><Relationship Id="rId10" Type="http://schemas.openxmlformats.org/officeDocument/2006/relationships/tags" Target="../tags/tag175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文本框 7"/>
          <p:cNvSpPr txBox="1"/>
          <p:nvPr>
            <p:custDataLst>
              <p:tags r:id="rId2"/>
            </p:custDataLst>
          </p:nvPr>
        </p:nvSpPr>
        <p:spPr>
          <a:xfrm>
            <a:off x="0" y="2621280"/>
            <a:ext cx="12192000" cy="8915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第三框 价值的创造和实现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48590" name="文本框 8"/>
          <p:cNvSpPr txBox="1"/>
          <p:nvPr>
            <p:custDataLst>
              <p:tags r:id="rId3"/>
            </p:custDataLst>
          </p:nvPr>
        </p:nvSpPr>
        <p:spPr>
          <a:xfrm>
            <a:off x="0" y="1187896"/>
            <a:ext cx="12192000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第六课 实现人生的价值</a:t>
            </a:r>
            <a:endParaRPr lang="zh-CN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8"/>
          <p:cNvGrpSpPr/>
          <p:nvPr>
            <p:custDataLst>
              <p:tags r:id="rId2"/>
            </p:custDataLst>
          </p:nvPr>
        </p:nvGrpSpPr>
        <p:grpSpPr>
          <a:xfrm>
            <a:off x="252095" y="250190"/>
            <a:ext cx="5835015" cy="631824"/>
            <a:chOff x="397" y="164"/>
            <a:chExt cx="6809" cy="1228"/>
          </a:xfrm>
          <a:noFill/>
        </p:grpSpPr>
        <p:sp>
          <p:nvSpPr>
            <p:cNvPr id="1048640" name="棱台 7"/>
            <p:cNvSpPr/>
            <p:nvPr>
              <p:custDataLst>
                <p:tags r:id="rId3"/>
              </p:custDataLst>
            </p:nvPr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41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05" y="271"/>
              <a:ext cx="6571" cy="1067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三、在砥砺自我中创造和实现价值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642" name="文本框 1"/>
          <p:cNvSpPr txBox="1"/>
          <p:nvPr>
            <p:custDataLst>
              <p:tags r:id="rId5"/>
            </p:custDataLst>
          </p:nvPr>
        </p:nvSpPr>
        <p:spPr>
          <a:xfrm>
            <a:off x="653415" y="1667510"/>
            <a:ext cx="10988040" cy="37490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   2020年新冠病毒让我们再一次认识了钟南山，这座大家可以依靠的“山”。2003年抗击非典的时候，钟南山说“把最重的病人送到我这里来”，2020年抗击新冠病毒的时候，他又说“大家没事不要去武汉，自己却义无反顾赴武汉防疫最前线”；在病毒面前，他刻苦专研，通过亲自接触病人，研究病毒等，寻找治疗新冠病毒的有效药物；他对自己严格要求，在学业上刻苦学习，研究病毒，不断提高自己的医疗专业知识和水平；他心系群众，在他眼里治病救人就是他的理想、追寻和信仰，在新冠病毒面前，他把全国的人民群众保护的很好。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3" name="文本框 3"/>
          <p:cNvSpPr txBox="1"/>
          <p:nvPr>
            <p:custDataLst>
              <p:tags r:id="rId6"/>
            </p:custDataLst>
          </p:nvPr>
        </p:nvSpPr>
        <p:spPr>
          <a:xfrm>
            <a:off x="4956175" y="968375"/>
            <a:ext cx="1627505" cy="548639"/>
          </a:xfrm>
          <a:prstGeom prst="rect">
            <a:avLst/>
          </a:prstGeom>
          <a:solidFill>
            <a:srgbClr val="F608C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案例分析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4" name="文本框 5"/>
          <p:cNvSpPr txBox="1"/>
          <p:nvPr>
            <p:custDataLst>
              <p:tags r:id="rId7"/>
            </p:custDataLst>
          </p:nvPr>
        </p:nvSpPr>
        <p:spPr>
          <a:xfrm>
            <a:off x="655955" y="5382895"/>
            <a:ext cx="10880090" cy="548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思考：结合材料和课本知识，思考钟南山是如何创造和实现价值的？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5" name="圆角矩形标注 6"/>
          <p:cNvSpPr/>
          <p:nvPr>
            <p:custDataLst>
              <p:tags r:id="rId8"/>
            </p:custDataLst>
          </p:nvPr>
        </p:nvSpPr>
        <p:spPr>
          <a:xfrm>
            <a:off x="8160385" y="542290"/>
            <a:ext cx="1972945" cy="948055"/>
          </a:xfrm>
          <a:prstGeom prst="wedgeRoundRectCallout">
            <a:avLst>
              <a:gd name="adj1" fmla="val -46485"/>
              <a:gd name="adj2" fmla="val 9809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勇担重任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品德高尚，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6" name="圆角矩形标注 9"/>
          <p:cNvSpPr/>
          <p:nvPr>
            <p:custDataLst>
              <p:tags r:id="rId9"/>
            </p:custDataLst>
          </p:nvPr>
        </p:nvSpPr>
        <p:spPr>
          <a:xfrm>
            <a:off x="9106535" y="3404870"/>
            <a:ext cx="2534920" cy="948055"/>
          </a:xfrm>
          <a:prstGeom prst="wedgeRoundRectCallout">
            <a:avLst>
              <a:gd name="adj1" fmla="val -46485"/>
              <a:gd name="adj2" fmla="val 9809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有理想信念和正确的价值观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7" name="圆角矩形标注 10"/>
          <p:cNvSpPr/>
          <p:nvPr>
            <p:custDataLst>
              <p:tags r:id="rId10"/>
            </p:custDataLst>
          </p:nvPr>
        </p:nvSpPr>
        <p:spPr>
          <a:xfrm>
            <a:off x="2054225" y="2023110"/>
            <a:ext cx="3691255" cy="948055"/>
          </a:xfrm>
          <a:prstGeom prst="wedgeRoundRectCallout">
            <a:avLst>
              <a:gd name="adj1" fmla="val -46485"/>
              <a:gd name="adj2" fmla="val 98091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发挥主观能动性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顽强拼搏、自强不息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8" name="圆角矩形标注 11"/>
          <p:cNvSpPr/>
          <p:nvPr>
            <p:custDataLst>
              <p:tags r:id="rId11"/>
            </p:custDataLst>
          </p:nvPr>
        </p:nvSpPr>
        <p:spPr>
          <a:xfrm>
            <a:off x="6087110" y="2456815"/>
            <a:ext cx="3418840" cy="948055"/>
          </a:xfrm>
          <a:prstGeom prst="wedgeRoundRectCallout">
            <a:avLst>
              <a:gd name="adj1" fmla="val -46485"/>
              <a:gd name="adj2" fmla="val 98091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增长才干、全面提高个人素质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  <p:bldP spid="1048646" grpId="0" animBg="1"/>
      <p:bldP spid="1048647" grpId="0" animBg="1"/>
      <p:bldP spid="10486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8"/>
          <p:cNvGrpSpPr/>
          <p:nvPr>
            <p:custDataLst>
              <p:tags r:id="rId2"/>
            </p:custDataLst>
          </p:nvPr>
        </p:nvGrpSpPr>
        <p:grpSpPr>
          <a:xfrm>
            <a:off x="252095" y="153670"/>
            <a:ext cx="5835015" cy="631824"/>
            <a:chOff x="397" y="164"/>
            <a:chExt cx="6809" cy="1228"/>
          </a:xfrm>
          <a:noFill/>
        </p:grpSpPr>
        <p:sp>
          <p:nvSpPr>
            <p:cNvPr id="1048649" name="棱台 7"/>
            <p:cNvSpPr/>
            <p:nvPr>
              <p:custDataLst>
                <p:tags r:id="rId3"/>
              </p:custDataLst>
            </p:nvPr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50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05" y="271"/>
              <a:ext cx="6571" cy="1067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三、在砥砺自我中创造和实现价值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651" name="文本框 3"/>
          <p:cNvSpPr txBox="1"/>
          <p:nvPr>
            <p:custDataLst>
              <p:tags r:id="rId5"/>
            </p:custDataLst>
          </p:nvPr>
        </p:nvSpPr>
        <p:spPr>
          <a:xfrm>
            <a:off x="521335" y="1867535"/>
            <a:ext cx="11193780" cy="35204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marL="514350" indent="-51435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创造和实现人生价值,需要充分发挥主观能动性,需要顽强拼搏、自强不息的精神。</a:t>
            </a:r>
            <a:endParaRPr lang="zh-CN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创造和实现人生价值,需要努力增长自己的才干,全面提高个人素质。</a:t>
            </a:r>
            <a:endParaRPr lang="zh-CN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创造和实现人生价值,需要有坚定的理想信念,需要正确价值观的指引。</a:t>
            </a:r>
            <a:endParaRPr lang="zh-CN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创造和实现人生价值,需要锤炼品德修为，不断打牢道德根基。</a:t>
            </a:r>
            <a:endParaRPr lang="zh-CN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652" name="文本框 5"/>
          <p:cNvSpPr txBox="1"/>
          <p:nvPr>
            <p:custDataLst>
              <p:tags r:id="rId6"/>
            </p:custDataLst>
          </p:nvPr>
        </p:nvSpPr>
        <p:spPr>
          <a:xfrm>
            <a:off x="3440430" y="1137920"/>
            <a:ext cx="5066030" cy="54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在砥砺自我中创造和实现价值</a:t>
            </a:r>
            <a:endParaRPr lang="zh-CN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文本框 37"/>
          <p:cNvSpPr txBox="1"/>
          <p:nvPr>
            <p:custDataLst>
              <p:tags r:id="rId2"/>
            </p:custDataLst>
          </p:nvPr>
        </p:nvSpPr>
        <p:spPr>
          <a:xfrm>
            <a:off x="260985" y="2971801"/>
            <a:ext cx="2284095" cy="1005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价值的创造和实现</a:t>
            </a:r>
            <a:endParaRPr lang="zh-CN" altLang="zh-CN" sz="2800" b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48654" name="左大括号 18"/>
          <p:cNvSpPr/>
          <p:nvPr>
            <p:custDataLst>
              <p:tags r:id="rId3"/>
            </p:custDataLst>
          </p:nvPr>
        </p:nvSpPr>
        <p:spPr bwMode="auto">
          <a:xfrm>
            <a:off x="2318385" y="2171065"/>
            <a:ext cx="344170" cy="2800985"/>
          </a:xfrm>
          <a:prstGeom prst="leftBrace">
            <a:avLst>
              <a:gd name="adj1" fmla="val 1102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lIns="115413" tIns="57708" rIns="115413" bIns="57708" anchor="ctr"/>
          <a:p>
            <a:pPr algn="ctr"/>
            <a:endParaRPr lang="zh-CN" altLang="en-US" sz="1600"/>
          </a:p>
        </p:txBody>
      </p:sp>
      <p:sp>
        <p:nvSpPr>
          <p:cNvPr id="1048655" name="文本框 22"/>
          <p:cNvSpPr txBox="1"/>
          <p:nvPr>
            <p:custDataLst>
              <p:tags r:id="rId4"/>
            </p:custDataLst>
          </p:nvPr>
        </p:nvSpPr>
        <p:spPr>
          <a:xfrm>
            <a:off x="2662555" y="1602740"/>
            <a:ext cx="2668905" cy="1005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zh-CN" sz="28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弘扬劳动精神 实现人生价值</a:t>
            </a:r>
            <a:endParaRPr lang="zh-CN" altLang="zh-CN" sz="2800" b="1"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48656" name="左大括号 18"/>
          <p:cNvSpPr/>
          <p:nvPr>
            <p:custDataLst>
              <p:tags r:id="rId5"/>
            </p:custDataLst>
          </p:nvPr>
        </p:nvSpPr>
        <p:spPr bwMode="auto">
          <a:xfrm>
            <a:off x="5210175" y="1560830"/>
            <a:ext cx="225425" cy="995045"/>
          </a:xfrm>
          <a:prstGeom prst="leftBrace">
            <a:avLst>
              <a:gd name="adj1" fmla="val 1102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lIns="115413" tIns="57708" rIns="115413" bIns="57708" anchor="ctr"/>
          <a:p>
            <a:pPr algn="ctr"/>
            <a:endParaRPr lang="zh-CN" altLang="en-US" sz="1600"/>
          </a:p>
        </p:txBody>
      </p:sp>
      <p:sp>
        <p:nvSpPr>
          <p:cNvPr id="1048657" name="文本框 5"/>
          <p:cNvSpPr txBox="1"/>
          <p:nvPr>
            <p:custDataLst>
              <p:tags r:id="rId6"/>
            </p:custDataLst>
          </p:nvPr>
        </p:nvSpPr>
        <p:spPr>
          <a:xfrm>
            <a:off x="650875" y="320040"/>
            <a:ext cx="20116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课堂小结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048658" name="文本框 25"/>
          <p:cNvSpPr txBox="1"/>
          <p:nvPr>
            <p:custDataLst>
              <p:tags r:id="rId7"/>
            </p:custDataLst>
          </p:nvPr>
        </p:nvSpPr>
        <p:spPr>
          <a:xfrm>
            <a:off x="5331459" y="1560830"/>
            <a:ext cx="5026660" cy="1005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algn="l">
              <a:buClrTx/>
              <a:buSzTx/>
              <a:buFont typeface="+mj-lt"/>
              <a:buAutoNum type="arabicPeriod"/>
            </a:pPr>
            <a:r>
              <a:rPr lang="zh-CN" altLang="zh-CN" sz="28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在劳动中创造人生价值</a:t>
            </a:r>
            <a:endParaRPr lang="zh-CN" altLang="zh-CN" sz="2800" b="1"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514350" indent="-514350" algn="l">
              <a:buClrTx/>
              <a:buSzTx/>
              <a:buFont typeface="+mj-lt"/>
              <a:buAutoNum type="arabicPeriod"/>
            </a:pPr>
            <a:r>
              <a:rPr lang="zh-CN" altLang="zh-CN" sz="28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在奉献中实现人生价值</a:t>
            </a:r>
            <a:endParaRPr lang="zh-CN" altLang="zh-CN" sz="2800" b="1"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48659" name="文本框 37"/>
          <p:cNvSpPr txBox="1"/>
          <p:nvPr>
            <p:custDataLst>
              <p:tags r:id="rId8"/>
            </p:custDataLst>
          </p:nvPr>
        </p:nvSpPr>
        <p:spPr>
          <a:xfrm>
            <a:off x="2762250" y="4539615"/>
            <a:ext cx="291592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在砥砺自我中创造和实现价值</a:t>
            </a:r>
            <a:endParaRPr lang="zh-CN" altLang="zh-CN" sz="2800" b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48660" name="左大括号 18"/>
          <p:cNvSpPr/>
          <p:nvPr>
            <p:custDataLst>
              <p:tags r:id="rId9"/>
            </p:custDataLst>
          </p:nvPr>
        </p:nvSpPr>
        <p:spPr bwMode="auto">
          <a:xfrm>
            <a:off x="5331460" y="4274820"/>
            <a:ext cx="334645" cy="1482725"/>
          </a:xfrm>
          <a:prstGeom prst="leftBrace">
            <a:avLst>
              <a:gd name="adj1" fmla="val 1102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lIns="115413" tIns="57708" rIns="115413" bIns="57708" anchor="ctr"/>
          <a:p>
            <a:pPr algn="ctr"/>
            <a:endParaRPr lang="zh-CN" altLang="en-US" sz="1600"/>
          </a:p>
        </p:txBody>
      </p:sp>
      <p:sp>
        <p:nvSpPr>
          <p:cNvPr id="1048661" name="文本框 37"/>
          <p:cNvSpPr txBox="1"/>
          <p:nvPr>
            <p:custDataLst>
              <p:tags r:id="rId10"/>
            </p:custDataLst>
          </p:nvPr>
        </p:nvSpPr>
        <p:spPr>
          <a:xfrm>
            <a:off x="2774315" y="2917826"/>
            <a:ext cx="3655695" cy="1005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在个人与社会的统一中创造和实现价值</a:t>
            </a:r>
            <a:endParaRPr lang="zh-CN" altLang="zh-CN" sz="2800" b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48662" name="文本框 12"/>
          <p:cNvSpPr txBox="1"/>
          <p:nvPr>
            <p:custDataLst>
              <p:tags r:id="rId11"/>
            </p:custDataLst>
          </p:nvPr>
        </p:nvSpPr>
        <p:spPr>
          <a:xfrm>
            <a:off x="5778500" y="3862704"/>
            <a:ext cx="6148070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发挥主观能动性,顽强拼搏、自强不息</a:t>
            </a:r>
            <a:endParaRPr lang="zh-CN" altLang="zh-CN" sz="2400" b="1"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增长自己的才干,全面提高个人素质</a:t>
            </a:r>
            <a:endParaRPr lang="zh-CN" altLang="zh-CN" sz="2400" b="1"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坚定的理想信念,正确价值观的指引</a:t>
            </a:r>
            <a:endParaRPr lang="zh-CN" altLang="zh-CN" sz="2400" b="1"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锤炼品德修为，不断打牢道德根基</a:t>
            </a:r>
            <a:endParaRPr lang="zh-CN" altLang="zh-CN" sz="2400" b="1">
              <a:effectLst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文本框 3"/>
          <p:cNvSpPr txBox="1"/>
          <p:nvPr>
            <p:custDataLst>
              <p:tags r:id="rId2"/>
            </p:custDataLst>
          </p:nvPr>
        </p:nvSpPr>
        <p:spPr>
          <a:xfrm>
            <a:off x="4899660" y="784860"/>
            <a:ext cx="10972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</a:rPr>
              <a:t>讨论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48666" name="文本框 5"/>
          <p:cNvSpPr txBox="1"/>
          <p:nvPr>
            <p:custDataLst>
              <p:tags r:id="rId3"/>
            </p:custDataLst>
          </p:nvPr>
        </p:nvSpPr>
        <p:spPr>
          <a:xfrm>
            <a:off x="573405" y="1350010"/>
            <a:ext cx="11045825" cy="4663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机遇是实现人生价值的首要条件</a:t>
            </a:r>
            <a:r>
              <a:rPr lang="zh-CN" altLang="en-US" sz="2800" kern="1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吗？</a:t>
            </a:r>
            <a:endParaRPr lang="en-US" altLang="zh-CN" sz="2800" kern="100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提示:</a:t>
            </a:r>
            <a:endParaRPr lang="en-US" altLang="zh-CN" sz="2800" kern="100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不能夸大。除了客观条件之外，主要还需</a:t>
            </a:r>
            <a:endParaRPr lang="en-US" altLang="zh-CN" sz="2800" kern="100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要个人的主观条件。忽视任何一方的作用</a:t>
            </a:r>
            <a:endParaRPr lang="en-US" altLang="zh-CN" sz="2800" kern="100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都是错误的。</a:t>
            </a:r>
            <a:endParaRPr lang="en-US" altLang="zh-CN" sz="2800" kern="100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文本框 99"/>
          <p:cNvSpPr txBox="1"/>
          <p:nvPr>
            <p:custDataLst>
              <p:tags r:id="rId2"/>
            </p:custDataLst>
          </p:nvPr>
        </p:nvSpPr>
        <p:spPr>
          <a:xfrm>
            <a:off x="565785" y="1330325"/>
            <a:ext cx="11060430" cy="420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931D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1.汉代的匡衡少年时没钱买蜡烛，就凿壁偷光，勤奋苦读。有一户人家有很多书，匡衡在这户人家当雇工却不要报酬，只是请求主人把所有的书都让自己读一遍。主人深受感动，就把书借给他。后来，匡衡成了大学问家。这表明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931D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①社会和他人提供的条件是实现人生价值的基础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931D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②发挥人的主观能动性是实现人生价值的决定性因素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931D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③人生价值能否实现取决于能否用正确的价值观来引导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931D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④人生价值总是在个人与社会的统一中实现的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931D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A.①③       B.②③      C.①④       D.②④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668" name="文本框 5"/>
          <p:cNvSpPr txBox="1"/>
          <p:nvPr>
            <p:custDataLst>
              <p:tags r:id="rId3"/>
            </p:custDataLst>
          </p:nvPr>
        </p:nvSpPr>
        <p:spPr>
          <a:xfrm>
            <a:off x="5090160" y="532130"/>
            <a:ext cx="2011680" cy="70103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巩固练习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048669" name="文本框 7"/>
          <p:cNvSpPr txBox="1"/>
          <p:nvPr>
            <p:custDataLst>
              <p:tags r:id="rId4"/>
            </p:custDataLst>
          </p:nvPr>
        </p:nvSpPr>
        <p:spPr>
          <a:xfrm>
            <a:off x="10057766" y="5043805"/>
            <a:ext cx="1325245" cy="10947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rgbClr val="FF0000"/>
                </a:solidFill>
              </a:rPr>
              <a:t>C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文本框 4"/>
          <p:cNvSpPr txBox="1"/>
          <p:nvPr>
            <p:custDataLst>
              <p:tags r:id="rId2"/>
            </p:custDataLst>
          </p:nvPr>
        </p:nvSpPr>
        <p:spPr>
          <a:xfrm>
            <a:off x="581660" y="1230630"/>
            <a:ext cx="11029315" cy="50292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清扫街巷、修剪花木等社区劳动,果蔬种植、木工制作、机床操作等学农学工实践,“医生”“博物馆讲解员”等职业体验……丰富多彩的劳动教育课程,让同学们在不一样的学习中收获成长。开展劳动教育,旨在引导学生(　　)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①了解社会,提高实践能力,实现全面发展　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②提高劳动技能,促进劳动力市场充分竞争　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③树立职业平等观,推动社会分工的细化　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④树立正确价值观,崇尚劳动,尊重劳动者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A.①②	B.①④    C.②③	D.③④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671" name="文本框 7"/>
          <p:cNvSpPr txBox="1"/>
          <p:nvPr>
            <p:custDataLst>
              <p:tags r:id="rId3"/>
            </p:custDataLst>
          </p:nvPr>
        </p:nvSpPr>
        <p:spPr>
          <a:xfrm>
            <a:off x="9766936" y="5099684"/>
            <a:ext cx="716280" cy="10947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 b="1">
                <a:solidFill>
                  <a:srgbClr val="FF0000"/>
                </a:solidFill>
              </a:rPr>
              <a:t>D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sp>
        <p:nvSpPr>
          <p:cNvPr id="1048672" name="文本框 5"/>
          <p:cNvSpPr txBox="1"/>
          <p:nvPr>
            <p:custDataLst>
              <p:tags r:id="rId4"/>
            </p:custDataLst>
          </p:nvPr>
        </p:nvSpPr>
        <p:spPr>
          <a:xfrm>
            <a:off x="4736465" y="476250"/>
            <a:ext cx="2011680" cy="70103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巩固练习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文本框 3"/>
          <p:cNvSpPr txBox="1"/>
          <p:nvPr>
            <p:custDataLst>
              <p:tags r:id="rId2"/>
            </p:custDataLst>
          </p:nvPr>
        </p:nvSpPr>
        <p:spPr>
          <a:xfrm>
            <a:off x="633730" y="1121410"/>
            <a:ext cx="10924540" cy="50292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、“软世代”是近年来出现的青年群体,意指在发达的消费社会,一些年轻人缺乏进取心和意志力,甚至宁愿宅在家里打游戏、啃老,也不愿意出去工作,整个人的身心都绵软无力。如果让你去劝导他们,下列道理比较合适的是(　　)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①人生的真正价值在于对社会的责任和贡献　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②脱离社会的“个人奋斗”是不可能实现的　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③走出自我的小天地,才能拥有真正的幸福　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④实现人生价值必须利用社会提供的物质条件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A.①②    B.①③    C.②④    D.③④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674" name="文本框 5"/>
          <p:cNvSpPr txBox="1"/>
          <p:nvPr>
            <p:custDataLst>
              <p:tags r:id="rId3"/>
            </p:custDataLst>
          </p:nvPr>
        </p:nvSpPr>
        <p:spPr>
          <a:xfrm>
            <a:off x="4736465" y="476250"/>
            <a:ext cx="2011680" cy="70103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巩固练习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048675" name="Text Box 12"/>
          <p:cNvSpPr txBox="1"/>
          <p:nvPr>
            <p:custDataLst>
              <p:tags r:id="rId4"/>
            </p:custDataLst>
          </p:nvPr>
        </p:nvSpPr>
        <p:spPr>
          <a:xfrm>
            <a:off x="9523730" y="4484688"/>
            <a:ext cx="792163" cy="1196340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6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6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文本框 3"/>
          <p:cNvSpPr txBox="1"/>
          <p:nvPr>
            <p:custDataLst>
              <p:tags r:id="rId2"/>
            </p:custDataLst>
          </p:nvPr>
        </p:nvSpPr>
        <p:spPr>
          <a:xfrm>
            <a:off x="633730" y="1121410"/>
            <a:ext cx="10924540" cy="50292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、习近平反复强调坚定理想信念的极端重要性。他把理想信念看作共产党人的“政治灵魂”“精神支柱”“安身立命的根本”，比喻为人的思想和行为的“总开关”、共产党人“精神上的‘钙’”。这些论述蕴含的价值观道理是(　　)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①理想信念是价值观的核心和灵魂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②理想信念是实现人生价值的精神动力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③理想信念是衡量价值观正确与否的标准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④理想信念是否坚定取决于文化水平的高低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A．①②　   B．①④      C．②③  	D．③④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677" name="文本框 5"/>
          <p:cNvSpPr txBox="1"/>
          <p:nvPr>
            <p:custDataLst>
              <p:tags r:id="rId3"/>
            </p:custDataLst>
          </p:nvPr>
        </p:nvSpPr>
        <p:spPr>
          <a:xfrm>
            <a:off x="4736465" y="476250"/>
            <a:ext cx="2011680" cy="70103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巩固练习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048678" name="Text Box 12"/>
          <p:cNvSpPr txBox="1"/>
          <p:nvPr>
            <p:custDataLst>
              <p:tags r:id="rId4"/>
            </p:custDataLst>
          </p:nvPr>
        </p:nvSpPr>
        <p:spPr>
          <a:xfrm>
            <a:off x="9523730" y="4484688"/>
            <a:ext cx="792163" cy="1196340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6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6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矩形 5"/>
          <p:cNvSpPr/>
          <p:nvPr>
            <p:custDataLst>
              <p:tags r:id="rId2"/>
            </p:custDataLst>
          </p:nvPr>
        </p:nvSpPr>
        <p:spPr>
          <a:xfrm>
            <a:off x="3524250" y="3632200"/>
            <a:ext cx="182880" cy="4381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zh-CN" altLang="en-US" sz="2275" strike="noStrike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pic>
        <p:nvPicPr>
          <p:cNvPr id="2097158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833813" y="817563"/>
            <a:ext cx="4440237" cy="486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9" name="New picture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72800" y="119253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文本框 3"/>
          <p:cNvSpPr txBox="1"/>
          <p:nvPr>
            <p:custDataLst>
              <p:tags r:id="rId2"/>
            </p:custDataLst>
          </p:nvPr>
        </p:nvSpPr>
        <p:spPr>
          <a:xfrm>
            <a:off x="4899660" y="784860"/>
            <a:ext cx="20116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</a:rPr>
              <a:t>课前导入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48598" name="文本框 5"/>
          <p:cNvSpPr txBox="1"/>
          <p:nvPr>
            <p:custDataLst>
              <p:tags r:id="rId3"/>
            </p:custDataLst>
          </p:nvPr>
        </p:nvSpPr>
        <p:spPr>
          <a:xfrm>
            <a:off x="1374775" y="1492250"/>
            <a:ext cx="10316845" cy="3393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0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一位中学教师问一个尖子学生，有什么人生目标。</a:t>
            </a:r>
            <a:endParaRPr lang="en-US" altLang="zh-CN" sz="20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0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中学生这样回答:我读好书、考上大学、找个好工作--娶个好老婆一-生个好儿子-儿子读好书一 -考上好大学......</a:t>
            </a:r>
            <a:endParaRPr lang="en-US" altLang="zh-CN" sz="20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0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人有多少人超越这种生命的简单循环呢?</a:t>
            </a:r>
            <a:endParaRPr lang="en-US" altLang="zh-CN" sz="20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0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其实它向我们提出了一个严肃的人生问题:</a:t>
            </a:r>
            <a:r>
              <a:rPr lang="en-US" altLang="zh-CN" sz="20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“人应追求怎样的人生?如何实现人生的价值?”</a:t>
            </a:r>
            <a:r>
              <a:rPr lang="en-US" altLang="zh-CN" sz="20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0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文本框 3"/>
          <p:cNvSpPr txBox="1"/>
          <p:nvPr>
            <p:custDataLst>
              <p:tags r:id="rId2"/>
            </p:custDataLst>
          </p:nvPr>
        </p:nvSpPr>
        <p:spPr>
          <a:xfrm>
            <a:off x="4899660" y="784860"/>
            <a:ext cx="20116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</a:rPr>
              <a:t>学习目标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48600" name="文本框 5"/>
          <p:cNvSpPr txBox="1"/>
          <p:nvPr>
            <p:custDataLst>
              <p:tags r:id="rId3"/>
            </p:custDataLst>
          </p:nvPr>
        </p:nvSpPr>
        <p:spPr>
          <a:xfrm>
            <a:off x="746760" y="2090420"/>
            <a:ext cx="11045825" cy="283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1.理解劳动是实现人生价值的必由之路。</a:t>
            </a:r>
            <a:endParaRPr lang="en-US" altLang="zh-CN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2.理解人生价值需要在个人和社会的统一中和砥砺自我中实现。</a:t>
            </a:r>
            <a:endParaRPr lang="en-US" altLang="zh-CN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3.树立正确的人生价值观，努力实现人生价值。</a:t>
            </a:r>
            <a:endParaRPr lang="en-US" altLang="zh-CN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>
            <p:custDataLst>
              <p:tags r:id="rId2"/>
            </p:custDataLst>
          </p:nvPr>
        </p:nvGrpSpPr>
        <p:grpSpPr>
          <a:xfrm>
            <a:off x="252095" y="153670"/>
            <a:ext cx="5835015" cy="631824"/>
            <a:chOff x="397" y="164"/>
            <a:chExt cx="6809" cy="1228"/>
          </a:xfrm>
          <a:noFill/>
        </p:grpSpPr>
        <p:sp>
          <p:nvSpPr>
            <p:cNvPr id="1048601" name="棱台 7"/>
            <p:cNvSpPr/>
            <p:nvPr>
              <p:custDataLst>
                <p:tags r:id="rId3"/>
              </p:custDataLst>
            </p:nvPr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0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05" y="271"/>
              <a:ext cx="6571" cy="1067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一、弘扬劳动精神 实现人生价值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603" name="文本框 2"/>
          <p:cNvSpPr txBox="1"/>
          <p:nvPr>
            <p:custDataLst>
              <p:tags r:id="rId5"/>
            </p:custDataLst>
          </p:nvPr>
        </p:nvSpPr>
        <p:spPr>
          <a:xfrm>
            <a:off x="508000" y="951230"/>
            <a:ext cx="3954781" cy="5486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1.在劳动中创造人生价值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04" name="文本框 1"/>
          <p:cNvSpPr txBox="1"/>
          <p:nvPr>
            <p:custDataLst>
              <p:tags r:id="rId6"/>
            </p:custDataLst>
          </p:nvPr>
        </p:nvSpPr>
        <p:spPr>
          <a:xfrm>
            <a:off x="702945" y="1908175"/>
            <a:ext cx="6088380" cy="33832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(1)</a:t>
            </a:r>
            <a:r>
              <a:rPr lang="en-US" altLang="zh-CN" sz="2800" b="1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劳动是人类最基本的实践活动，也是人的存在方式。人只有在劳动中才能创造和实现自己的价值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(2)</a:t>
            </a:r>
            <a:r>
              <a:rPr lang="en-US" altLang="zh-CN" sz="2800" b="1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在社会主义社会,劳动是创造人类美好生活、促进人的自由全面发展的重要手段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097152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7322185" y="2222500"/>
            <a:ext cx="4045585" cy="256349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0896" y="366695"/>
            <a:ext cx="6604000" cy="6248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☆劳动是人的存在方式 </a:t>
            </a:r>
            <a:endParaRPr lang="zh-CN" altLang="en-US" sz="3200" b="1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4860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630" y="1826260"/>
            <a:ext cx="11469370" cy="32613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劳动</a:t>
            </a:r>
            <a:endParaRPr lang="zh-CN" altLang="en-US" sz="2800" b="1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劳动</a:t>
            </a:r>
            <a:endParaRPr lang="zh-CN" altLang="en-US" sz="2800" b="1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劳动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048610" name="AutoShap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9820" y="3299460"/>
            <a:ext cx="1552575" cy="405765"/>
          </a:xfrm>
          <a:prstGeom prst="rightArrow">
            <a:avLst>
              <a:gd name="adj1" fmla="val 50000"/>
              <a:gd name="adj2" fmla="val 1065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3735">
              <a:solidFill>
                <a:srgbClr val="000000"/>
              </a:solidFill>
            </a:endParaRPr>
          </a:p>
        </p:txBody>
      </p:sp>
      <p:sp>
        <p:nvSpPr>
          <p:cNvPr id="1048611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84763" y="4569280"/>
            <a:ext cx="1219200" cy="455084"/>
          </a:xfrm>
          <a:prstGeom prst="rightArrow">
            <a:avLst>
              <a:gd name="adj1" fmla="val 50000"/>
              <a:gd name="adj2" fmla="val 750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3735">
              <a:solidFill>
                <a:srgbClr val="000000"/>
              </a:solidFill>
            </a:endParaRPr>
          </a:p>
        </p:txBody>
      </p:sp>
      <p:sp>
        <p:nvSpPr>
          <p:cNvPr id="1048612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93155" y="4670425"/>
            <a:ext cx="1616075" cy="405765"/>
          </a:xfrm>
          <a:prstGeom prst="rightArrow">
            <a:avLst>
              <a:gd name="adj1" fmla="val 50000"/>
              <a:gd name="adj2" fmla="val 1065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3735">
              <a:solidFill>
                <a:srgbClr val="000000"/>
              </a:solidFill>
            </a:endParaRPr>
          </a:p>
        </p:txBody>
      </p:sp>
      <p:sp>
        <p:nvSpPr>
          <p:cNvPr id="1048613" name="AutoShap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71435" y="1823085"/>
            <a:ext cx="1156970" cy="370205"/>
          </a:xfrm>
          <a:prstGeom prst="rightArrow">
            <a:avLst>
              <a:gd name="adj1" fmla="val 50000"/>
              <a:gd name="adj2" fmla="val 1066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3735">
              <a:solidFill>
                <a:srgbClr val="000000"/>
              </a:solidFill>
            </a:endParaRPr>
          </a:p>
        </p:txBody>
      </p:sp>
      <p:sp>
        <p:nvSpPr>
          <p:cNvPr id="1048614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3394" y="2952116"/>
            <a:ext cx="272224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作出贡献，创造和实现价值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048615" name="Text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84844" y="4396740"/>
            <a:ext cx="2379345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促进人的自由全面发展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048616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34449" y="1411605"/>
            <a:ext cx="2064385" cy="10058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创造和实现自身价值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048617" name="Text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43300" y="3176905"/>
            <a:ext cx="2109470" cy="5486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创造财富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048618" name="Text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0120" y="4554220"/>
            <a:ext cx="2603500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创造美好生活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048619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70910" y="1508760"/>
            <a:ext cx="3883660" cy="10470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2697" tIns="66349" rIns="132697" bIns="66349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彰显和发挥自己的智力、体力、意志和情感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48620" name="AutoShap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1242" y="1839479"/>
            <a:ext cx="1320800" cy="405695"/>
          </a:xfrm>
          <a:prstGeom prst="rightArrow">
            <a:avLst>
              <a:gd name="adj1" fmla="val 50000"/>
              <a:gd name="adj2" fmla="val 1081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3735">
              <a:solidFill>
                <a:srgbClr val="000000"/>
              </a:solidFill>
            </a:endParaRPr>
          </a:p>
        </p:txBody>
      </p:sp>
      <p:sp>
        <p:nvSpPr>
          <p:cNvPr id="1048621" name="AutoShap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80441" y="3176810"/>
            <a:ext cx="1301751" cy="405695"/>
          </a:xfrm>
          <a:prstGeom prst="rightArrow">
            <a:avLst>
              <a:gd name="adj1" fmla="val 50000"/>
              <a:gd name="adj2" fmla="val 1065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>
              <a:spcBef>
                <a:spcPct val="50000"/>
              </a:spcBef>
            </a:pPr>
            <a:endParaRPr lang="zh-CN" altLang="en-US" sz="3735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8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  <p:bldP spid="1048610" grpId="5" animBg="1"/>
      <p:bldP spid="1048611" grpId="6" animBg="1"/>
      <p:bldP spid="1048612" grpId="7" animBg="1"/>
      <p:bldP spid="1048613" grpId="8" animBg="1"/>
      <p:bldP spid="1048614" grpId="9"/>
      <p:bldP spid="1048615" grpId="10"/>
      <p:bldP spid="1048616" grpId="11"/>
      <p:bldP spid="1048617" grpId="12"/>
      <p:bldP spid="1048618" grpId="13"/>
      <p:bldP spid="1048619" grpId="14"/>
      <p:bldP spid="1048620" grpId="3" animBg="1"/>
      <p:bldP spid="1048621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8"/>
          <p:cNvGrpSpPr/>
          <p:nvPr>
            <p:custDataLst>
              <p:tags r:id="rId2"/>
            </p:custDataLst>
          </p:nvPr>
        </p:nvGrpSpPr>
        <p:grpSpPr>
          <a:xfrm>
            <a:off x="252095" y="153670"/>
            <a:ext cx="5835015" cy="631824"/>
            <a:chOff x="397" y="164"/>
            <a:chExt cx="6809" cy="1228"/>
          </a:xfrm>
          <a:noFill/>
        </p:grpSpPr>
        <p:sp>
          <p:nvSpPr>
            <p:cNvPr id="1048622" name="棱台 7"/>
            <p:cNvSpPr/>
            <p:nvPr>
              <p:custDataLst>
                <p:tags r:id="rId3"/>
              </p:custDataLst>
            </p:nvPr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23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05" y="271"/>
              <a:ext cx="6571" cy="1067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一、弘扬劳动精神 实现人生价值</a:t>
              </a:r>
              <a:endPara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624" name="文本框 2"/>
          <p:cNvSpPr txBox="1"/>
          <p:nvPr>
            <p:custDataLst>
              <p:tags r:id="rId5"/>
            </p:custDataLst>
          </p:nvPr>
        </p:nvSpPr>
        <p:spPr>
          <a:xfrm>
            <a:off x="508000" y="1116965"/>
            <a:ext cx="4005581" cy="5486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2.在奉献中实现人生价值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25" name="文本框 1"/>
          <p:cNvSpPr txBox="1"/>
          <p:nvPr>
            <p:custDataLst>
              <p:tags r:id="rId6"/>
            </p:custDataLst>
          </p:nvPr>
        </p:nvSpPr>
        <p:spPr>
          <a:xfrm>
            <a:off x="693420" y="1638935"/>
            <a:ext cx="10805160" cy="14630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800" b="1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积极投身于为人民服务的实践,是实现人生价值的必由之路,也是拥有幸福人生的根本途径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097153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4055" y="3315970"/>
            <a:ext cx="3838575" cy="2745105"/>
          </a:xfrm>
          <a:prstGeom prst="rect">
            <a:avLst/>
          </a:prstGeom>
        </p:spPr>
      </p:pic>
      <p:pic>
        <p:nvPicPr>
          <p:cNvPr id="2097154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4906645" y="3226435"/>
            <a:ext cx="2652395" cy="2834640"/>
          </a:xfrm>
          <a:prstGeom prst="rect">
            <a:avLst/>
          </a:prstGeom>
        </p:spPr>
      </p:pic>
      <p:sp>
        <p:nvSpPr>
          <p:cNvPr id="1048626" name="文本框 9"/>
          <p:cNvSpPr txBox="1"/>
          <p:nvPr>
            <p:custDataLst>
              <p:tags r:id="rId11"/>
            </p:custDataLst>
          </p:nvPr>
        </p:nvSpPr>
        <p:spPr>
          <a:xfrm>
            <a:off x="4213225" y="6219190"/>
            <a:ext cx="37668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在奉献中实现人生价值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97155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933055" y="3352165"/>
            <a:ext cx="3565525" cy="267208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文本框 3"/>
          <p:cNvSpPr txBox="1"/>
          <p:nvPr>
            <p:custDataLst>
              <p:tags r:id="rId2"/>
            </p:custDataLst>
          </p:nvPr>
        </p:nvSpPr>
        <p:spPr>
          <a:xfrm>
            <a:off x="4899660" y="784860"/>
            <a:ext cx="2468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</a:rPr>
              <a:t>成功的秘诀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48628" name="文本框 5"/>
          <p:cNvSpPr txBox="1"/>
          <p:nvPr>
            <p:custDataLst>
              <p:tags r:id="rId3"/>
            </p:custDataLst>
          </p:nvPr>
        </p:nvSpPr>
        <p:spPr>
          <a:xfrm>
            <a:off x="746760" y="1536700"/>
            <a:ext cx="11045825" cy="4028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一个爱说废话而不爱用功的青年，整天缠着大科学家</a:t>
            </a:r>
            <a:endParaRPr lang="en-US" altLang="zh-CN" sz="24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爱因斯坦，要他公开成功的秘诀。爱因斯坦厌烦了，便</a:t>
            </a:r>
            <a:endParaRPr lang="en-US" altLang="zh-CN" sz="24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写了一个公式给他:A=x+y+z。爱因斯坦解释道:“A代表成功，x代表艰苦的劳动，y代表正确的方法……”</a:t>
            </a:r>
            <a:endParaRPr lang="en-US" altLang="zh-CN" sz="24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“Z代表什么?”青年迫不及待地问。“代表少说废话。"爱因斯坦说。</a:t>
            </a:r>
            <a:endParaRPr lang="en-US" altLang="zh-CN" sz="24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8"/>
          <p:cNvGrpSpPr/>
          <p:nvPr>
            <p:custDataLst>
              <p:tags r:id="rId2"/>
            </p:custDataLst>
          </p:nvPr>
        </p:nvGrpSpPr>
        <p:grpSpPr>
          <a:xfrm>
            <a:off x="508000" y="230505"/>
            <a:ext cx="7272655" cy="676909"/>
            <a:chOff x="397" y="164"/>
            <a:chExt cx="6809" cy="1228"/>
          </a:xfrm>
          <a:noFill/>
        </p:grpSpPr>
        <p:sp>
          <p:nvSpPr>
            <p:cNvPr id="1048629" name="棱台 7"/>
            <p:cNvSpPr/>
            <p:nvPr>
              <p:custDataLst>
                <p:tags r:id="rId3"/>
              </p:custDataLst>
            </p:nvPr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30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05" y="271"/>
              <a:ext cx="6595" cy="99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二、在个人与社会的统一中创造和实现价值</a:t>
              </a:r>
              <a:endPara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631" name="文本框 10"/>
          <p:cNvSpPr txBox="1"/>
          <p:nvPr>
            <p:custDataLst>
              <p:tags r:id="rId5"/>
            </p:custDataLst>
          </p:nvPr>
        </p:nvSpPr>
        <p:spPr>
          <a:xfrm>
            <a:off x="992505" y="998220"/>
            <a:ext cx="10499090" cy="14630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思考：陈薇院士在新冠疫苗研发方面取得重大突破，是仅靠他的个人努力吗？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632" name="文本框 11"/>
          <p:cNvSpPr txBox="1"/>
          <p:nvPr>
            <p:custDataLst>
              <p:tags r:id="rId6"/>
            </p:custDataLst>
          </p:nvPr>
        </p:nvSpPr>
        <p:spPr>
          <a:xfrm>
            <a:off x="992505" y="2614930"/>
            <a:ext cx="9712960" cy="5486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医疗团队、各类专家、医学书籍、医疗器械等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633" name="文本框 13"/>
          <p:cNvSpPr txBox="1"/>
          <p:nvPr>
            <p:custDataLst>
              <p:tags r:id="rId7"/>
            </p:custDataLst>
          </p:nvPr>
        </p:nvSpPr>
        <p:spPr>
          <a:xfrm>
            <a:off x="623570" y="3253740"/>
            <a:ext cx="11075670" cy="283464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 anchor="t">
            <a:spAutoFit/>
          </a:bodyPr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+mj-ea"/>
              <a:buAutoNum type="circleNumDbPlain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社会提供的客观条件是人们创造和实现人生价值的前提。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+mj-ea"/>
              <a:buAutoNum type="circleNumDbPlain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人在实践活动中创造和实现自己价值的时候,必须利用社会和他人提供的各种物质条件和知识成果。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indent="-514350">
              <a:lnSpc>
                <a:spcPct val="120000"/>
              </a:lnSpc>
              <a:spcAft>
                <a:spcPct val="0"/>
              </a:spcAft>
              <a:buFont typeface="+mj-ea"/>
              <a:buAutoNum type="circleNumDbPlain"/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只有正确处理个人与集体、个人与社会的关系,才能在奉献社会中创造和实现自己的价值。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文本框 12"/>
          <p:cNvSpPr txBox="1"/>
          <p:nvPr>
            <p:custDataLst>
              <p:tags r:id="rId2"/>
            </p:custDataLst>
          </p:nvPr>
        </p:nvSpPr>
        <p:spPr>
          <a:xfrm>
            <a:off x="412115" y="5298440"/>
            <a:ext cx="11463020" cy="1463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indent="266700" algn="l" fontAlgn="base"/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一滴水只有放进大海里，才能永远不会干涸，一个人只有当他把自己和集体事业融合在一起的时候才能最有力量。                      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6700" algn="l" fontAlgn="base"/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——雷锋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57" name="组合 1"/>
          <p:cNvGrpSpPr/>
          <p:nvPr>
            <p:custDataLst>
              <p:tags r:id="rId3"/>
            </p:custDataLst>
          </p:nvPr>
        </p:nvGrpSpPr>
        <p:grpSpPr>
          <a:xfrm>
            <a:off x="508000" y="230505"/>
            <a:ext cx="7272655" cy="676909"/>
            <a:chOff x="397" y="164"/>
            <a:chExt cx="6809" cy="1228"/>
          </a:xfrm>
          <a:noFill/>
        </p:grpSpPr>
        <p:sp>
          <p:nvSpPr>
            <p:cNvPr id="1048635" name="棱台 3"/>
            <p:cNvSpPr/>
            <p:nvPr>
              <p:custDataLst>
                <p:tags r:id="rId4"/>
              </p:custDataLst>
            </p:nvPr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3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505" y="271"/>
              <a:ext cx="6595" cy="99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二、在个人与社会的统一中创造和实现价值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637" name="文本框 6"/>
          <p:cNvSpPr txBox="1"/>
          <p:nvPr>
            <p:custDataLst>
              <p:tags r:id="rId6"/>
            </p:custDataLst>
          </p:nvPr>
        </p:nvSpPr>
        <p:spPr>
          <a:xfrm>
            <a:off x="315595" y="4218305"/>
            <a:ext cx="11560175" cy="100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7970" fontAlgn="auto">
              <a:lnSpc>
                <a:spcPct val="10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我们强调在与社会的统一中创造和实现个人的价值,并不否认追求人的个性发展。人的个性应表现于对他人、对社会的独特的贡献方式。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638" name="文本框 10"/>
          <p:cNvSpPr txBox="1"/>
          <p:nvPr>
            <p:custDataLst>
              <p:tags r:id="rId7"/>
            </p:custDataLst>
          </p:nvPr>
        </p:nvSpPr>
        <p:spPr>
          <a:xfrm>
            <a:off x="508635" y="1022985"/>
            <a:ext cx="11029950" cy="1005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思考：在与社会的统一中创造和实现个人的价值是不是意味着会抹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杀人的个性发展呢？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097156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555750" y="2057400"/>
            <a:ext cx="2733675" cy="2050415"/>
          </a:xfrm>
          <a:prstGeom prst="rect">
            <a:avLst/>
          </a:prstGeom>
        </p:spPr>
      </p:pic>
      <p:pic>
        <p:nvPicPr>
          <p:cNvPr id="2097157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4830445" y="2056765"/>
            <a:ext cx="2950210" cy="2051050"/>
          </a:xfrm>
          <a:prstGeom prst="rect">
            <a:avLst/>
          </a:prstGeom>
        </p:spPr>
      </p:pic>
      <p:sp>
        <p:nvSpPr>
          <p:cNvPr id="1048639" name="文本框 13"/>
          <p:cNvSpPr txBox="1"/>
          <p:nvPr>
            <p:custDataLst>
              <p:tags r:id="rId12"/>
            </p:custDataLst>
          </p:nvPr>
        </p:nvSpPr>
        <p:spPr>
          <a:xfrm>
            <a:off x="8169911" y="2482850"/>
            <a:ext cx="3368675" cy="12725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陈薇院士自己也发展了自己的长处与个性，实现了自己的人生价值。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7" grpId="0"/>
    </p:bldLst>
  </p:timing>
</p:sld>
</file>

<file path=ppt/tags/tag1.xml><?xml version="1.0" encoding="utf-8"?>
<p:tagLst xmlns:p="http://schemas.openxmlformats.org/presentationml/2006/main">
  <p:tag name="AS_UNIQUEID" val="123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12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135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1.xml><?xml version="1.0" encoding="utf-8"?>
<p:tagLst xmlns:p="http://schemas.openxmlformats.org/presentationml/2006/main">
  <p:tag name="AS_UNIQUEID" val="135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2.xml><?xml version="1.0" encoding="utf-8"?>
<p:tagLst xmlns:p="http://schemas.openxmlformats.org/presentationml/2006/main">
  <p:tag name="AS_UNIQUEID" val="1354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03.xml><?xml version="1.0" encoding="utf-8"?>
<p:tagLst xmlns:p="http://schemas.openxmlformats.org/presentationml/2006/main">
  <p:tag name="AS_UNIQUEID" val="135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4.xml><?xml version="1.0" encoding="utf-8"?>
<p:tagLst xmlns:p="http://schemas.openxmlformats.org/presentationml/2006/main">
  <p:tag name="AS_UNIQUEID" val="135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5.xml><?xml version="1.0" encoding="utf-8"?>
<p:tagLst xmlns:p="http://schemas.openxmlformats.org/presentationml/2006/main">
  <p:tag name="AS_UNIQUEID" val="135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6.xml><?xml version="1.0" encoding="utf-8"?>
<p:tagLst xmlns:p="http://schemas.openxmlformats.org/presentationml/2006/main">
  <p:tag name="AS_UNIQUEID" val="135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7.xml><?xml version="1.0" encoding="utf-8"?>
<p:tagLst xmlns:p="http://schemas.openxmlformats.org/presentationml/2006/main">
  <p:tag name="AS_UNIQUEID" val="135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08.xml><?xml version="1.0" encoding="utf-8"?>
<p:tagLst xmlns:p="http://schemas.openxmlformats.org/presentationml/2006/main">
  <p:tag name="AS_UNIQUEID" val="1361"/>
</p:tagLst>
</file>

<file path=ppt/tags/tag109.xml><?xml version="1.0" encoding="utf-8"?>
<p:tagLst xmlns:p="http://schemas.openxmlformats.org/presentationml/2006/main">
  <p:tag name="AS_UNIQUEID" val="1362"/>
</p:tagLst>
</file>

<file path=ppt/tags/tag11.xml><?xml version="1.0" encoding="utf-8"?>
<p:tagLst xmlns:p="http://schemas.openxmlformats.org/presentationml/2006/main">
  <p:tag name="AS_UNIQUEID" val="12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1363"/>
</p:tagLst>
</file>

<file path=ppt/tags/tag111.xml><?xml version="1.0" encoding="utf-8"?>
<p:tagLst xmlns:p="http://schemas.openxmlformats.org/presentationml/2006/main">
  <p:tag name="AS_UNIQUEID" val="1364"/>
</p:tagLst>
</file>

<file path=ppt/tags/tag112.xml><?xml version="1.0" encoding="utf-8"?>
<p:tagLst xmlns:p="http://schemas.openxmlformats.org/presentationml/2006/main">
  <p:tag name="AS_UNIQUEID" val="1366"/>
  <p:tag name="KSO_WM_BEAUTIFY_FLAG" val="#wm#"/>
  <p:tag name="KSO_WM_TAG_VERSION" val="1.0"/>
  <p:tag name="KSO_WM_TEMPLATE_CATEGORY" val="custom"/>
  <p:tag name="KSO_WM_TEMPLATE_INDEX" val="2020260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3.xml><?xml version="1.0" encoding="utf-8"?>
<p:tagLst xmlns:p="http://schemas.openxmlformats.org/presentationml/2006/main">
  <p:tag name="AS_UNIQUEID" val="1367"/>
  <p:tag name="KSO_WM_BEAUTIFY_FLAG" val="#wm#"/>
  <p:tag name="KSO_WM_TAG_VERSION" val="1.0"/>
  <p:tag name="KSO_WM_TEMPLATE_CATEGORY" val="custom"/>
  <p:tag name="KSO_WM_TEMPLATE_INDEX" val="2020260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4.xml><?xml version="1.0" encoding="utf-8"?>
<p:tagLst xmlns:p="http://schemas.openxmlformats.org/presentationml/2006/main">
  <p:tag name="AS_UNIQUEID" val="13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5.xml><?xml version="1.0" encoding="utf-8"?>
<p:tagLst xmlns:p="http://schemas.openxmlformats.org/presentationml/2006/main">
  <p:tag name="AS_UNIQUEID" val="13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6.xml><?xml version="1.0" encoding="utf-8"?>
<p:tagLst xmlns:p="http://schemas.openxmlformats.org/presentationml/2006/main">
  <p:tag name="AS_UNIQUEID" val="13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7.xml><?xml version="1.0" encoding="utf-8"?>
<p:tagLst xmlns:p="http://schemas.openxmlformats.org/presentationml/2006/main">
  <p:tag name="AS_UNIQUEID" val="1371"/>
  <p:tag name="KSO_WM_BEAUTIFY_FLAG" val="#wm#"/>
  <p:tag name="KSO_WM_TAG_VERSION" val="1.0"/>
  <p:tag name="KSO_WM_TEMPLATE_CATEGORY" val="custom"/>
  <p:tag name="KSO_WM_TEMPLATE_COLOR_TYPE" val="1"/>
  <p:tag name="KSO_WM_TEMPLATE_INDEX" val="20202601"/>
  <p:tag name="KSO_WM_TEMPLATE_MASTER_THUMB_INDEX" val="18"/>
  <p:tag name="KSO_WM_TEMPLATE_MASTER_TYPE" val="1"/>
  <p:tag name="KSO_WM_TEMPLATE_SUBCATEGORY" val="0"/>
  <p:tag name="KSO_WM_TEMPLATE_THUMBS_INDEX" val="1、4、7、8、9、10、11、13、14、15"/>
  <p:tag name="KSO_WM_UNIT_SHOW_EDIT_AREA_INDICATION" val="0"/>
</p:tagLst>
</file>

<file path=ppt/tags/tag118.xml><?xml version="1.0" encoding="utf-8"?>
<p:tagLst xmlns:p="http://schemas.openxmlformats.org/presentationml/2006/main">
  <p:tag name="AS_UNIQUEID" val="1380"/>
</p:tagLst>
</file>

<file path=ppt/tags/tag119.xml><?xml version="1.0" encoding="utf-8"?>
<p:tagLst xmlns:p="http://schemas.openxmlformats.org/presentationml/2006/main">
  <p:tag name="AS_UNIQUEID" val="1381"/>
</p:tagLst>
</file>

<file path=ppt/tags/tag12.xml><?xml version="1.0" encoding="utf-8"?>
<p:tagLst xmlns:p="http://schemas.openxmlformats.org/presentationml/2006/main">
  <p:tag name="AS_UNIQUEID" val="12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KSO_WM_TEMPLATE_CATEGORY" val="custom"/>
  <p:tag name="KSO_WM_TEMPLATE_INDEX" val="20202601"/>
</p:tagLst>
</file>

<file path=ppt/tags/tag121.xml><?xml version="1.0" encoding="utf-8"?>
<p:tagLst xmlns:p="http://schemas.openxmlformats.org/presentationml/2006/main">
  <p:tag name="AS_UNIQUEID" val="1383"/>
</p:tagLst>
</file>

<file path=ppt/tags/tag122.xml><?xml version="1.0" encoding="utf-8"?>
<p:tagLst xmlns:p="http://schemas.openxmlformats.org/presentationml/2006/main">
  <p:tag name="AS_UNIQUEID" val="1384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24.xml><?xml version="1.0" encoding="utf-8"?>
<p:tagLst xmlns:p="http://schemas.openxmlformats.org/presentationml/2006/main">
  <p:tag name="AS_UNIQUEID" val="1383"/>
</p:tagLst>
</file>

<file path=ppt/tags/tag125.xml><?xml version="1.0" encoding="utf-8"?>
<p:tagLst xmlns:p="http://schemas.openxmlformats.org/presentationml/2006/main">
  <p:tag name="AS_UNIQUEID" val="1384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27.xml><?xml version="1.0" encoding="utf-8"?>
<p:tagLst xmlns:p="http://schemas.openxmlformats.org/presentationml/2006/main">
  <p:tag name="AS_UNIQUEID" val="1386"/>
</p:tagLst>
</file>

<file path=ppt/tags/tag128.xml><?xml version="1.0" encoding="utf-8"?>
<p:tagLst xmlns:p="http://schemas.openxmlformats.org/presentationml/2006/main">
  <p:tag name="AS_UNIQUEID" val="1387"/>
</p:tagLst>
</file>

<file path=ppt/tags/tag129.xml><?xml version="1.0" encoding="utf-8"?>
<p:tagLst xmlns:p="http://schemas.openxmlformats.org/presentationml/2006/main">
  <p:tag name="AS_UNIQUEID" val="1388"/>
</p:tagLst>
</file>

<file path=ppt/tags/tag13.xml><?xml version="1.0" encoding="utf-8"?>
<p:tagLst xmlns:p="http://schemas.openxmlformats.org/presentationml/2006/main">
  <p:tag name="AS_UNIQUEID" val="12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1389"/>
</p:tagLst>
</file>

<file path=ppt/tags/tag131.xml><?xml version="1.0" encoding="utf-8"?>
<p:tagLst xmlns:p="http://schemas.openxmlformats.org/presentationml/2006/main">
  <p:tag name="AS_UNIQUEID" val="1390"/>
</p:tagLst>
</file>

<file path=ppt/tags/tag132.xml><?xml version="1.0" encoding="utf-8"?>
<p:tagLst xmlns:p="http://schemas.openxmlformats.org/presentationml/2006/main">
  <p:tag name="AS_UNIQUEID" val="139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34.xml><?xml version="1.0" encoding="utf-8"?>
<p:tagLst xmlns:p="http://schemas.openxmlformats.org/presentationml/2006/main">
  <p:tag name="AS_UNIQUEID" val="387"/>
</p:tagLst>
</file>

<file path=ppt/tags/tag135.xml><?xml version="1.0" encoding="utf-8"?>
<p:tagLst xmlns:p="http://schemas.openxmlformats.org/presentationml/2006/main">
  <p:tag name="AS_UNIQUEID" val="388"/>
</p:tagLst>
</file>

<file path=ppt/tags/tag136.xml><?xml version="1.0" encoding="utf-8"?>
<p:tagLst xmlns:p="http://schemas.openxmlformats.org/presentationml/2006/main">
  <p:tag name="AS_UNIQUEID" val="393"/>
</p:tagLst>
</file>

<file path=ppt/tags/tag137.xml><?xml version="1.0" encoding="utf-8"?>
<p:tagLst xmlns:p="http://schemas.openxmlformats.org/presentationml/2006/main">
  <p:tag name="AS_UNIQUEID" val="394"/>
</p:tagLst>
</file>

<file path=ppt/tags/tag138.xml><?xml version="1.0" encoding="utf-8"?>
<p:tagLst xmlns:p="http://schemas.openxmlformats.org/presentationml/2006/main">
  <p:tag name="AS_UNIQUEID" val="395"/>
</p:tagLst>
</file>

<file path=ppt/tags/tag139.xml><?xml version="1.0" encoding="utf-8"?>
<p:tagLst xmlns:p="http://schemas.openxmlformats.org/presentationml/2006/main">
  <p:tag name="AS_UNIQUEID" val="396"/>
</p:tagLst>
</file>

<file path=ppt/tags/tag14.xml><?xml version="1.0" encoding="utf-8"?>
<p:tagLst xmlns:p="http://schemas.openxmlformats.org/presentationml/2006/main">
  <p:tag name="AS_UNIQUEID" val="12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397"/>
</p:tagLst>
</file>

<file path=ppt/tags/tag141.xml><?xml version="1.0" encoding="utf-8"?>
<p:tagLst xmlns:p="http://schemas.openxmlformats.org/presentationml/2006/main">
  <p:tag name="AS_UNIQUEID" val="398"/>
</p:tagLst>
</file>

<file path=ppt/tags/tag142.xml><?xml version="1.0" encoding="utf-8"?>
<p:tagLst xmlns:p="http://schemas.openxmlformats.org/presentationml/2006/main">
  <p:tag name="AS_UNIQUEID" val="399"/>
</p:tagLst>
</file>

<file path=ppt/tags/tag143.xml><?xml version="1.0" encoding="utf-8"?>
<p:tagLst xmlns:p="http://schemas.openxmlformats.org/presentationml/2006/main">
  <p:tag name="AS_UNIQUEID" val="400"/>
</p:tagLst>
</file>

<file path=ppt/tags/tag144.xml><?xml version="1.0" encoding="utf-8"?>
<p:tagLst xmlns:p="http://schemas.openxmlformats.org/presentationml/2006/main">
  <p:tag name="AS_UNIQUEID" val="401"/>
</p:tagLst>
</file>

<file path=ppt/tags/tag145.xml><?xml version="1.0" encoding="utf-8"?>
<p:tagLst xmlns:p="http://schemas.openxmlformats.org/presentationml/2006/main">
  <p:tag name="AS_UNIQUEID" val="402"/>
</p:tagLst>
</file>

<file path=ppt/tags/tag146.xml><?xml version="1.0" encoding="utf-8"?>
<p:tagLst xmlns:p="http://schemas.openxmlformats.org/presentationml/2006/main">
  <p:tag name="AS_UNIQUEID" val="391"/>
</p:tagLst>
</file>

<file path=ppt/tags/tag147.xml><?xml version="1.0" encoding="utf-8"?>
<p:tagLst xmlns:p="http://schemas.openxmlformats.org/presentationml/2006/main">
  <p:tag name="AS_UNIQUEID" val="392"/>
</p:tagLst>
</file>

<file path=ppt/tags/tag148.xml><?xml version="1.0" encoding="utf-8"?>
<p:tagLst xmlns:p="http://schemas.openxmlformats.org/presentationml/2006/main">
  <p:tag name="AS_UNIQUEID" val="1394"/>
</p:tagLst>
</file>

<file path=ppt/tags/tag149.xml><?xml version="1.0" encoding="utf-8"?>
<p:tagLst xmlns:p="http://schemas.openxmlformats.org/presentationml/2006/main">
  <p:tag name="AS_UNIQUEID" val="1395"/>
</p:tagLst>
</file>

<file path=ppt/tags/tag15.xml><?xml version="1.0" encoding="utf-8"?>
<p:tagLst xmlns:p="http://schemas.openxmlformats.org/presentationml/2006/main">
  <p:tag name="AS_UNIQUEID" val="12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1396"/>
</p:tagLst>
</file>

<file path=ppt/tags/tag151.xml><?xml version="1.0" encoding="utf-8"?>
<p:tagLst xmlns:p="http://schemas.openxmlformats.org/presentationml/2006/main">
  <p:tag name="AS_UNIQUEID" val="1397"/>
</p:tagLst>
</file>

<file path=ppt/tags/tag152.xml><?xml version="1.0" encoding="utf-8"?>
<p:tagLst xmlns:p="http://schemas.openxmlformats.org/presentationml/2006/main">
  <p:tag name="AS_UNIQUEID" val="1398"/>
</p:tagLst>
</file>

<file path=ppt/tags/tag153.xml><?xml version="1.0" encoding="utf-8"?>
<p:tagLst xmlns:p="http://schemas.openxmlformats.org/presentationml/2006/main">
  <p:tag name="AS_UNIQUEID" val="1399"/>
</p:tagLst>
</file>

<file path=ppt/tags/tag154.xml><?xml version="1.0" encoding="utf-8"?>
<p:tagLst xmlns:p="http://schemas.openxmlformats.org/presentationml/2006/main">
  <p:tag name="AS_UNIQUEID" val="1400"/>
</p:tagLst>
</file>

<file path=ppt/tags/tag155.xml><?xml version="1.0" encoding="utf-8"?>
<p:tagLst xmlns:p="http://schemas.openxmlformats.org/presentationml/2006/main">
  <p:tag name="AS_UNIQUEID" val="1401"/>
</p:tagLst>
</file>

<file path=ppt/tags/tag156.xml><?xml version="1.0" encoding="utf-8"?>
<p:tagLst xmlns:p="http://schemas.openxmlformats.org/presentationml/2006/main">
  <p:tag name="AS_UNIQUEID" val="1402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8.xml><?xml version="1.0" encoding="utf-8"?>
<p:tagLst xmlns:p="http://schemas.openxmlformats.org/presentationml/2006/main">
  <p:tag name="AS_UNIQUEID" val="1383"/>
</p:tagLst>
</file>

<file path=ppt/tags/tag159.xml><?xml version="1.0" encoding="utf-8"?>
<p:tagLst xmlns:p="http://schemas.openxmlformats.org/presentationml/2006/main">
  <p:tag name="AS_UNIQUEID" val="1384"/>
</p:tagLst>
</file>

<file path=ppt/tags/tag16.xml><?xml version="1.0" encoding="utf-8"?>
<p:tagLst xmlns:p="http://schemas.openxmlformats.org/presentationml/2006/main">
  <p:tag name="AS_UNIQUEID" val="12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61.xml><?xml version="1.0" encoding="utf-8"?>
<p:tagLst xmlns:p="http://schemas.openxmlformats.org/presentationml/2006/main">
  <p:tag name="AS_UNIQUEID" val="1404"/>
</p:tagLst>
</file>

<file path=ppt/tags/tag162.xml><?xml version="1.0" encoding="utf-8"?>
<p:tagLst xmlns:p="http://schemas.openxmlformats.org/presentationml/2006/main">
  <p:tag name="AS_UNIQUEID" val="1405"/>
</p:tagLst>
</file>

<file path=ppt/tags/tag163.xml><?xml version="1.0" encoding="utf-8"?>
<p:tagLst xmlns:p="http://schemas.openxmlformats.org/presentationml/2006/main">
  <p:tag name="AS_UNIQUEID" val="1406"/>
</p:tagLst>
</file>

<file path=ppt/tags/tag164.xml><?xml version="1.0" encoding="utf-8"?>
<p:tagLst xmlns:p="http://schemas.openxmlformats.org/presentationml/2006/main">
  <p:tag name="AS_UNIQUEID" val="1407"/>
</p:tagLst>
</file>

<file path=ppt/tags/tag165.xml><?xml version="1.0" encoding="utf-8"?>
<p:tagLst xmlns:p="http://schemas.openxmlformats.org/presentationml/2006/main">
  <p:tag name="AS_UNIQUEID" val="1408"/>
</p:tagLst>
</file>

<file path=ppt/tags/tag166.xml><?xml version="1.0" encoding="utf-8"?>
<p:tagLst xmlns:p="http://schemas.openxmlformats.org/presentationml/2006/main">
  <p:tag name="AS_UNIQUEID" val="1409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68.xml><?xml version="1.0" encoding="utf-8"?>
<p:tagLst xmlns:p="http://schemas.openxmlformats.org/presentationml/2006/main">
  <p:tag name="AS_UNIQUEID" val="1411"/>
</p:tagLst>
</file>

<file path=ppt/tags/tag169.xml><?xml version="1.0" encoding="utf-8"?>
<p:tagLst xmlns:p="http://schemas.openxmlformats.org/presentationml/2006/main">
  <p:tag name="AS_UNIQUEID" val="1412"/>
</p:tagLst>
</file>

<file path=ppt/tags/tag17.xml><?xml version="1.0" encoding="utf-8"?>
<p:tagLst xmlns:p="http://schemas.openxmlformats.org/presentationml/2006/main">
  <p:tag name="AS_UNIQUEID" val="1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1413"/>
</p:tagLst>
</file>

<file path=ppt/tags/tag171.xml><?xml version="1.0" encoding="utf-8"?>
<p:tagLst xmlns:p="http://schemas.openxmlformats.org/presentationml/2006/main">
  <p:tag name="AS_UNIQUEID" val="1414"/>
</p:tagLst>
</file>

<file path=ppt/tags/tag172.xml><?xml version="1.0" encoding="utf-8"?>
<p:tagLst xmlns:p="http://schemas.openxmlformats.org/presentationml/2006/main">
  <p:tag name="AS_UNIQUEID" val="1415"/>
</p:tagLst>
</file>

<file path=ppt/tags/tag173.xml><?xml version="1.0" encoding="utf-8"?>
<p:tagLst xmlns:p="http://schemas.openxmlformats.org/presentationml/2006/main">
  <p:tag name="AS_UNIQUEID" val="1416"/>
</p:tagLst>
</file>

<file path=ppt/tags/tag174.xml><?xml version="1.0" encoding="utf-8"?>
<p:tagLst xmlns:p="http://schemas.openxmlformats.org/presentationml/2006/main">
  <p:tag name="AS_UNIQUEID" val="1417"/>
</p:tagLst>
</file>

<file path=ppt/tags/tag175.xml><?xml version="1.0" encoding="utf-8"?>
<p:tagLst xmlns:p="http://schemas.openxmlformats.org/presentationml/2006/main">
  <p:tag name="AS_UNIQUEID" val="1418"/>
</p:tagLst>
</file>

<file path=ppt/tags/tag176.xml><?xml version="1.0" encoding="utf-8"?>
<p:tagLst xmlns:p="http://schemas.openxmlformats.org/presentationml/2006/main">
  <p:tag name="AS_UNIQUEID" val="1419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78.xml><?xml version="1.0" encoding="utf-8"?>
<p:tagLst xmlns:p="http://schemas.openxmlformats.org/presentationml/2006/main">
  <p:tag name="AS_UNIQUEID" val="1421"/>
</p:tagLst>
</file>

<file path=ppt/tags/tag179.xml><?xml version="1.0" encoding="utf-8"?>
<p:tagLst xmlns:p="http://schemas.openxmlformats.org/presentationml/2006/main">
  <p:tag name="AS_UNIQUEID" val="1422"/>
</p:tagLst>
</file>

<file path=ppt/tags/tag18.xml><?xml version="1.0" encoding="utf-8"?>
<p:tagLst xmlns:p="http://schemas.openxmlformats.org/presentationml/2006/main">
  <p:tag name="AS_UNIQUEID" val="12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1423"/>
</p:tagLst>
</file>

<file path=ppt/tags/tag181.xml><?xml version="1.0" encoding="utf-8"?>
<p:tagLst xmlns:p="http://schemas.openxmlformats.org/presentationml/2006/main">
  <p:tag name="AS_UNIQUEID" val="1424"/>
</p:tagLst>
</file>

<file path=ppt/tags/tag182.xml><?xml version="1.0" encoding="utf-8"?>
<p:tagLst xmlns:p="http://schemas.openxmlformats.org/presentationml/2006/main">
  <p:tag name="AS_UNIQUEID" val="1425"/>
</p:tagLst>
</file>

<file path=ppt/tags/tag183.xml><?xml version="1.0" encoding="utf-8"?>
<p:tagLst xmlns:p="http://schemas.openxmlformats.org/presentationml/2006/main">
  <p:tag name="AS_UNIQUEID" val="1426"/>
</p:tagLst>
</file>

<file path=ppt/tags/tag184.xml><?xml version="1.0" encoding="utf-8"?>
<p:tagLst xmlns:p="http://schemas.openxmlformats.org/presentationml/2006/main">
  <p:tag name="AS_UNIQUEID" val="1427"/>
</p:tagLst>
</file>

<file path=ppt/tags/tag185.xml><?xml version="1.0" encoding="utf-8"?>
<p:tagLst xmlns:p="http://schemas.openxmlformats.org/presentationml/2006/main">
  <p:tag name="AS_UNIQUEID" val="1428"/>
</p:tagLst>
</file>

<file path=ppt/tags/tag186.xml><?xml version="1.0" encoding="utf-8"?>
<p:tagLst xmlns:p="http://schemas.openxmlformats.org/presentationml/2006/main">
  <p:tag name="AS_UNIQUEID" val="1429"/>
</p:tagLst>
</file>

<file path=ppt/tags/tag187.xml><?xml version="1.0" encoding="utf-8"?>
<p:tagLst xmlns:p="http://schemas.openxmlformats.org/presentationml/2006/main">
  <p:tag name="AS_UNIQUEID" val="1430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89.xml><?xml version="1.0" encoding="utf-8"?>
<p:tagLst xmlns:p="http://schemas.openxmlformats.org/presentationml/2006/main">
  <p:tag name="AS_UNIQUEID" val="1432"/>
</p:tagLst>
</file>

<file path=ppt/tags/tag19.xml><?xml version="1.0" encoding="utf-8"?>
<p:tagLst xmlns:p="http://schemas.openxmlformats.org/presentationml/2006/main">
  <p:tag name="AS_UNIQUEID" val="1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1433"/>
</p:tagLst>
</file>

<file path=ppt/tags/tag191.xml><?xml version="1.0" encoding="utf-8"?>
<p:tagLst xmlns:p="http://schemas.openxmlformats.org/presentationml/2006/main">
  <p:tag name="AS_UNIQUEID" val="1434"/>
</p:tagLst>
</file>

<file path=ppt/tags/tag192.xml><?xml version="1.0" encoding="utf-8"?>
<p:tagLst xmlns:p="http://schemas.openxmlformats.org/presentationml/2006/main">
  <p:tag name="AS_UNIQUEID" val="1435"/>
</p:tagLst>
</file>

<file path=ppt/tags/tag193.xml><?xml version="1.0" encoding="utf-8"?>
<p:tagLst xmlns:p="http://schemas.openxmlformats.org/presentationml/2006/main">
  <p:tag name="AS_UNIQUEID" val="1436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95.xml><?xml version="1.0" encoding="utf-8"?>
<p:tagLst xmlns:p="http://schemas.openxmlformats.org/presentationml/2006/main">
  <p:tag name="AS_UNIQUEID" val="1441"/>
</p:tagLst>
</file>

<file path=ppt/tags/tag196.xml><?xml version="1.0" encoding="utf-8"?>
<p:tagLst xmlns:p="http://schemas.openxmlformats.org/presentationml/2006/main">
  <p:tag name="AS_UNIQUEID" val="1442"/>
</p:tagLst>
</file>

<file path=ppt/tags/tag197.xml><?xml version="1.0" encoding="utf-8"?>
<p:tagLst xmlns:p="http://schemas.openxmlformats.org/presentationml/2006/main">
  <p:tag name="AS_UNIQUEID" val="1443"/>
</p:tagLst>
</file>

<file path=ppt/tags/tag198.xml><?xml version="1.0" encoding="utf-8"?>
<p:tagLst xmlns:p="http://schemas.openxmlformats.org/presentationml/2006/main">
  <p:tag name="AS_UNIQUEID" val="1444"/>
</p:tagLst>
</file>

<file path=ppt/tags/tag199.xml><?xml version="1.0" encoding="utf-8"?>
<p:tagLst xmlns:p="http://schemas.openxmlformats.org/presentationml/2006/main">
  <p:tag name="AS_UNIQUEID" val="1445"/>
</p:tagLst>
</file>

<file path=ppt/tags/tag2.xml><?xml version="1.0" encoding="utf-8"?>
<p:tagLst xmlns:p="http://schemas.openxmlformats.org/presentationml/2006/main">
  <p:tag name="AS_UNIQUEID" val="123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446"/>
</p:tagLst>
</file>

<file path=ppt/tags/tag201.xml><?xml version="1.0" encoding="utf-8"?>
<p:tagLst xmlns:p="http://schemas.openxmlformats.org/presentationml/2006/main">
  <p:tag name="AS_UNIQUEID" val="1447"/>
</p:tagLst>
</file>

<file path=ppt/tags/tag202.xml><?xml version="1.0" encoding="utf-8"?>
<p:tagLst xmlns:p="http://schemas.openxmlformats.org/presentationml/2006/main">
  <p:tag name="AS_UNIQUEID" val="1448"/>
</p:tagLst>
</file>

<file path=ppt/tags/tag203.xml><?xml version="1.0" encoding="utf-8"?>
<p:tagLst xmlns:p="http://schemas.openxmlformats.org/presentationml/2006/main">
  <p:tag name="AS_UNIQUEID" val="1449"/>
</p:tagLst>
</file>

<file path=ppt/tags/tag204.xml><?xml version="1.0" encoding="utf-8"?>
<p:tagLst xmlns:p="http://schemas.openxmlformats.org/presentationml/2006/main">
  <p:tag name="AS_UNIQUEID" val="1450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206.xml><?xml version="1.0" encoding="utf-8"?>
<p:tagLst xmlns:p="http://schemas.openxmlformats.org/presentationml/2006/main">
  <p:tag name="AS_UNIQUEID" val="1438"/>
</p:tagLst>
</file>

<file path=ppt/tags/tag207.xml><?xml version="1.0" encoding="utf-8"?>
<p:tagLst xmlns:p="http://schemas.openxmlformats.org/presentationml/2006/main">
  <p:tag name="AS_UNIQUEID" val="1439"/>
</p:tagLst>
</file>

<file path=ppt/tags/tag208.xml><?xml version="1.0" encoding="utf-8"?>
<p:tagLst xmlns:p="http://schemas.openxmlformats.org/presentationml/2006/main">
  <p:tag name="AS_UNIQUEID" val="1383"/>
</p:tagLst>
</file>

<file path=ppt/tags/tag209.xml><?xml version="1.0" encoding="utf-8"?>
<p:tagLst xmlns:p="http://schemas.openxmlformats.org/presentationml/2006/main">
  <p:tag name="AS_UNIQUEID" val="1384"/>
</p:tagLst>
</file>

<file path=ppt/tags/tag21.xml><?xml version="1.0" encoding="utf-8"?>
<p:tagLst xmlns:p="http://schemas.openxmlformats.org/presentationml/2006/main">
  <p:tag name="AS_UNIQUEID" val="1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211.xml><?xml version="1.0" encoding="utf-8"?>
<p:tagLst xmlns:p="http://schemas.openxmlformats.org/presentationml/2006/main">
  <p:tag name="AS_UNIQUEID" val="1452"/>
</p:tagLst>
</file>

<file path=ppt/tags/tag212.xml><?xml version="1.0" encoding="utf-8"?>
<p:tagLst xmlns:p="http://schemas.openxmlformats.org/presentationml/2006/main">
  <p:tag name="AS_UNIQUEID" val="1453"/>
</p:tagLst>
</file>

<file path=ppt/tags/tag213.xml><?xml version="1.0" encoding="utf-8"?>
<p:tagLst xmlns:p="http://schemas.openxmlformats.org/presentationml/2006/main">
  <p:tag name="AS_UNIQUEID" val="1454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215.xml><?xml version="1.0" encoding="utf-8"?>
<p:tagLst xmlns:p="http://schemas.openxmlformats.org/presentationml/2006/main">
  <p:tag name="AS_UNIQUEID" val="1456"/>
</p:tagLst>
</file>

<file path=ppt/tags/tag216.xml><?xml version="1.0" encoding="utf-8"?>
<p:tagLst xmlns:p="http://schemas.openxmlformats.org/presentationml/2006/main">
  <p:tag name="AS_UNIQUEID" val="1457"/>
</p:tagLst>
</file>

<file path=ppt/tags/tag217.xml><?xml version="1.0" encoding="utf-8"?>
<p:tagLst xmlns:p="http://schemas.openxmlformats.org/presentationml/2006/main">
  <p:tag name="AS_UNIQUEID" val="1458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219.xml><?xml version="1.0" encoding="utf-8"?>
<p:tagLst xmlns:p="http://schemas.openxmlformats.org/presentationml/2006/main">
  <p:tag name="AS_UNIQUEID" val="1460"/>
</p:tagLst>
</file>

<file path=ppt/tags/tag22.xml><?xml version="1.0" encoding="utf-8"?>
<p:tagLst xmlns:p="http://schemas.openxmlformats.org/presentationml/2006/main">
  <p:tag name="AS_UNIQUEID" val="12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1461"/>
</p:tagLst>
</file>

<file path=ppt/tags/tag221.xml><?xml version="1.0" encoding="utf-8"?>
<p:tagLst xmlns:p="http://schemas.openxmlformats.org/presentationml/2006/main">
  <p:tag name="AS_UNIQUEID" val="1462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223.xml><?xml version="1.0" encoding="utf-8"?>
<p:tagLst xmlns:p="http://schemas.openxmlformats.org/presentationml/2006/main">
  <p:tag name="AS_UNIQUEID" val="1464"/>
</p:tagLst>
</file>

<file path=ppt/tags/tag224.xml><?xml version="1.0" encoding="utf-8"?>
<p:tagLst xmlns:p="http://schemas.openxmlformats.org/presentationml/2006/main">
  <p:tag name="AS_UNIQUEID" val="1465"/>
</p:tagLst>
</file>

<file path=ppt/tags/tag225.xml><?xml version="1.0" encoding="utf-8"?>
<p:tagLst xmlns:p="http://schemas.openxmlformats.org/presentationml/2006/main">
  <p:tag name="AS_UNIQUEID" val="1466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227.xml><?xml version="1.0" encoding="utf-8"?>
<p:tagLst xmlns:p="http://schemas.openxmlformats.org/presentationml/2006/main">
  <p:tag name="AS_UNIQUEID" val="1233"/>
</p:tagLst>
</file>

<file path=ppt/tags/tag228.xml><?xml version="1.0" encoding="utf-8"?>
<p:tagLst xmlns:p="http://schemas.openxmlformats.org/presentationml/2006/main">
  <p:tag name="AS_UNIQUEID" val="1234"/>
</p:tagLst>
</file>

<file path=ppt/tags/tag229.xml><?xml version="1.0" encoding="utf-8"?>
<p:tagLst xmlns:p="http://schemas.openxmlformats.org/presentationml/2006/main">
  <p:tag name="AS_UNIQUEID" val="1469"/>
</p:tagLst>
</file>

<file path=ppt/tags/tag23.xml><?xml version="1.0" encoding="utf-8"?>
<p:tagLst xmlns:p="http://schemas.openxmlformats.org/presentationml/2006/main">
  <p:tag name="AS_UNIQUEID" val="1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1229"/>
</p:tagLst>
</file>

<file path=ppt/tags/tag231.xml><?xml version="1.0" encoding="utf-8"?>
<p:tagLst xmlns:p="http://schemas.openxmlformats.org/presentationml/2006/main">
  <p:tag name="AS_UNIQUEID" val="1230"/>
</p:tagLst>
</file>

<file path=ppt/tags/tag232.xml><?xml version="1.0" encoding="utf-8"?>
<p:tagLst xmlns:p="http://schemas.openxmlformats.org/presentationml/2006/main">
  <p:tag name="AS_UNIQUEID" val="1231"/>
</p:tagLst>
</file>

<file path=ppt/tags/tag233.xml><?xml version="1.0" encoding="utf-8"?>
<p:tagLst xmlns:p="http://schemas.openxmlformats.org/presentationml/2006/main">
  <p:tag name="AS_UNIQUEID" val="1373"/>
</p:tagLst>
</file>

<file path=ppt/tags/tag234.xml><?xml version="1.0" encoding="utf-8"?>
<p:tagLst xmlns:p="http://schemas.openxmlformats.org/presentationml/2006/main">
  <p:tag name="AS_UNIQUEID" val="1374"/>
</p:tagLst>
</file>

<file path=ppt/tags/tag235.xml><?xml version="1.0" encoding="utf-8"?>
<p:tagLst xmlns:p="http://schemas.openxmlformats.org/presentationml/2006/main">
  <p:tag name="AS_UNIQUEID" val="1375"/>
</p:tagLst>
</file>

<file path=ppt/tags/tag236.xml><?xml version="1.0" encoding="utf-8"?>
<p:tagLst xmlns:p="http://schemas.openxmlformats.org/presentationml/2006/main">
  <p:tag name="AS_UNIQUEID" val="1376"/>
</p:tagLst>
</file>

<file path=ppt/tags/tag237.xml><?xml version="1.0" encoding="utf-8"?>
<p:tagLst xmlns:p="http://schemas.openxmlformats.org/presentationml/2006/main">
  <p:tag name="AS_UNIQUEID" val="1377"/>
</p:tagLst>
</file>

<file path=ppt/tags/tag238.xml><?xml version="1.0" encoding="utf-8"?>
<p:tagLst xmlns:p="http://schemas.openxmlformats.org/presentationml/2006/main">
  <p:tag name="AS_UNIQUEID" val="1378"/>
</p:tagLst>
</file>

<file path=ppt/tags/tag239.xml><?xml version="1.0" encoding="utf-8"?>
<p:tagLst xmlns:p="http://schemas.openxmlformats.org/presentationml/2006/main">
  <p:tag name="COMMONDATA" val="eyJoZGlkIjoiNjhjZTc3YmYzMTUxOGJmYzVhODk4MmU5ZTJhNDMyMWQifQ=="/>
</p:tagLst>
</file>

<file path=ppt/tags/tag24.xml><?xml version="1.0" encoding="utf-8"?>
<p:tagLst xmlns:p="http://schemas.openxmlformats.org/presentationml/2006/main">
  <p:tag name="AS_UNIQUEID" val="12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AS_UNIQUEID" val="12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AS_UNIQUEID" val="1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AS_UNIQUEID" val="12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12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12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123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2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AS_UNIQUEID" val="12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AS_UNIQUEID" val="12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AS_UNIQUEID" val="12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AS_UNIQUEID" val="12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AS_UNIQUEID" val="12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p="http://schemas.openxmlformats.org/presentationml/2006/main">
  <p:tag name="AS_UNIQUEID" val="1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AS_UNIQUEID" val="1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12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12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123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2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p="http://schemas.openxmlformats.org/presentationml/2006/main">
  <p:tag name="AS_UNIQUEID" val="1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1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12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12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AS_UNIQUEID" val="12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12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12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12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12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124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2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AS_UNIQUEID" val="12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p="http://schemas.openxmlformats.org/presentationml/2006/main">
  <p:tag name="AS_UNIQUEID" val="12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12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12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12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p="http://schemas.openxmlformats.org/presentationml/2006/main">
  <p:tag name="AS_UNIQUEID" val="13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p="http://schemas.openxmlformats.org/presentationml/2006/main">
  <p:tag name="AS_UNIQUEID" val="13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p="http://schemas.openxmlformats.org/presentationml/2006/main">
  <p:tag name="AS_UNIQUEID" val="13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13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AS_UNIQUEID" val="124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13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p="http://schemas.openxmlformats.org/presentationml/2006/main">
  <p:tag name="AS_UNIQUEID" val="13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p="http://schemas.openxmlformats.org/presentationml/2006/main">
  <p:tag name="AS_UNIQUEID" val="13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p="http://schemas.openxmlformats.org/presentationml/2006/main">
  <p:tag name="AS_UNIQUEID" val="13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13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13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6.xml><?xml version="1.0" encoding="utf-8"?>
<p:tagLst xmlns:p="http://schemas.openxmlformats.org/presentationml/2006/main">
  <p:tag name="AS_UNIQUEID" val="131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7.xml><?xml version="1.0" encoding="utf-8"?>
<p:tagLst xmlns:p="http://schemas.openxmlformats.org/presentationml/2006/main">
  <p:tag name="AS_UNIQUEID" val="131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8.xml><?xml version="1.0" encoding="utf-8"?>
<p:tagLst xmlns:p="http://schemas.openxmlformats.org/presentationml/2006/main">
  <p:tag name="AS_UNIQUEID" val="131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9.xml><?xml version="1.0" encoding="utf-8"?>
<p:tagLst xmlns:p="http://schemas.openxmlformats.org/presentationml/2006/main">
  <p:tag name="AS_UNIQUEID" val="1316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.xml><?xml version="1.0" encoding="utf-8"?>
<p:tagLst xmlns:p="http://schemas.openxmlformats.org/presentationml/2006/main">
  <p:tag name="AS_UNIQUEID" val="124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AS_UNIQUEID" val="131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1.xml><?xml version="1.0" encoding="utf-8"?>
<p:tagLst xmlns:p="http://schemas.openxmlformats.org/presentationml/2006/main">
  <p:tag name="AS_UNIQUEID" val="131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2.xml><?xml version="1.0" encoding="utf-8"?>
<p:tagLst xmlns:p="http://schemas.openxmlformats.org/presentationml/2006/main">
  <p:tag name="AS_UNIQUEID" val="131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3.xml><?xml version="1.0" encoding="utf-8"?>
<p:tagLst xmlns:p="http://schemas.openxmlformats.org/presentationml/2006/main">
  <p:tag name="AS_UNIQUEID" val="132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4.xml><?xml version="1.0" encoding="utf-8"?>
<p:tagLst xmlns:p="http://schemas.openxmlformats.org/presentationml/2006/main">
  <p:tag name="AS_UNIQUEID" val="132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5.xml><?xml version="1.0" encoding="utf-8"?>
<p:tagLst xmlns:p="http://schemas.openxmlformats.org/presentationml/2006/main">
  <p:tag name="AS_UNIQUEID" val="1323"/>
  <p:tag name="KSO_WM_BEAUTIFY_FLAG" val="#wm#"/>
  <p:tag name="KSO_WM_SLIDE_BACKGROUND_TYPE" val="leftRight"/>
  <p:tag name="KSO_WM_SLIDE_BK_DARK_LIGHT" val="2"/>
  <p:tag name="KSO_WM_TAG_VERSION" val="1.0"/>
  <p:tag name="KSO_WM_UNIT_BK_DARK_LIGHT" val="1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76.xml><?xml version="1.0" encoding="utf-8"?>
<p:tagLst xmlns:p="http://schemas.openxmlformats.org/presentationml/2006/main">
  <p:tag name="AS_UNIQUEID" val="132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7.xml><?xml version="1.0" encoding="utf-8"?>
<p:tagLst xmlns:p="http://schemas.openxmlformats.org/presentationml/2006/main">
  <p:tag name="AS_UNIQUEID" val="132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8.xml><?xml version="1.0" encoding="utf-8"?>
<p:tagLst xmlns:p="http://schemas.openxmlformats.org/presentationml/2006/main">
  <p:tag name="AS_UNIQUEID" val="132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9.xml><?xml version="1.0" encoding="utf-8"?>
<p:tagLst xmlns:p="http://schemas.openxmlformats.org/presentationml/2006/main">
  <p:tag name="AS_UNIQUEID" val="132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.xml><?xml version="1.0" encoding="utf-8"?>
<p:tagLst xmlns:p="http://schemas.openxmlformats.org/presentationml/2006/main">
  <p:tag name="AS_UNIQUEID" val="12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32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1.xml><?xml version="1.0" encoding="utf-8"?>
<p:tagLst xmlns:p="http://schemas.openxmlformats.org/presentationml/2006/main">
  <p:tag name="AS_UNIQUEID" val="132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2.xml><?xml version="1.0" encoding="utf-8"?>
<p:tagLst xmlns:p="http://schemas.openxmlformats.org/presentationml/2006/main">
  <p:tag name="AS_UNIQUEID" val="133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3.xml><?xml version="1.0" encoding="utf-8"?>
<p:tagLst xmlns:p="http://schemas.openxmlformats.org/presentationml/2006/main">
  <p:tag name="AS_UNIQUEID" val="133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4.xml><?xml version="1.0" encoding="utf-8"?>
<p:tagLst xmlns:p="http://schemas.openxmlformats.org/presentationml/2006/main">
  <p:tag name="AS_UNIQUEID" val="133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5.xml><?xml version="1.0" encoding="utf-8"?>
<p:tagLst xmlns:p="http://schemas.openxmlformats.org/presentationml/2006/main">
  <p:tag name="AS_UNIQUEID" val="133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6.xml><?xml version="1.0" encoding="utf-8"?>
<p:tagLst xmlns:p="http://schemas.openxmlformats.org/presentationml/2006/main">
  <p:tag name="AS_UNIQUEID" val="133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7.xml><?xml version="1.0" encoding="utf-8"?>
<p:tagLst xmlns:p="http://schemas.openxmlformats.org/presentationml/2006/main">
  <p:tag name="AS_UNIQUEID" val="133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8.xml><?xml version="1.0" encoding="utf-8"?>
<p:tagLst xmlns:p="http://schemas.openxmlformats.org/presentationml/2006/main">
  <p:tag name="AS_UNIQUEID" val="133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89.xml><?xml version="1.0" encoding="utf-8"?>
<p:tagLst xmlns:p="http://schemas.openxmlformats.org/presentationml/2006/main">
  <p:tag name="AS_UNIQUEID" val="133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.xml><?xml version="1.0" encoding="utf-8"?>
<p:tagLst xmlns:p="http://schemas.openxmlformats.org/presentationml/2006/main">
  <p:tag name="AS_UNIQUEID" val="12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34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1.xml><?xml version="1.0" encoding="utf-8"?>
<p:tagLst xmlns:p="http://schemas.openxmlformats.org/presentationml/2006/main">
  <p:tag name="AS_UNIQUEID" val="134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2.xml><?xml version="1.0" encoding="utf-8"?>
<p:tagLst xmlns:p="http://schemas.openxmlformats.org/presentationml/2006/main">
  <p:tag name="AS_UNIQUEID" val="134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3.xml><?xml version="1.0" encoding="utf-8"?>
<p:tagLst xmlns:p="http://schemas.openxmlformats.org/presentationml/2006/main">
  <p:tag name="AS_UNIQUEID" val="134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4.xml><?xml version="1.0" encoding="utf-8"?>
<p:tagLst xmlns:p="http://schemas.openxmlformats.org/presentationml/2006/main">
  <p:tag name="AS_UNIQUEID" val="134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5.xml><?xml version="1.0" encoding="utf-8"?>
<p:tagLst xmlns:p="http://schemas.openxmlformats.org/presentationml/2006/main">
  <p:tag name="AS_UNIQUEID" val="134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6.xml><?xml version="1.0" encoding="utf-8"?>
<p:tagLst xmlns:p="http://schemas.openxmlformats.org/presentationml/2006/main">
  <p:tag name="AS_UNIQUEID" val="134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7.xml><?xml version="1.0" encoding="utf-8"?>
<p:tagLst xmlns:p="http://schemas.openxmlformats.org/presentationml/2006/main">
  <p:tag name="AS_UNIQUEID" val="134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8.xml><?xml version="1.0" encoding="utf-8"?>
<p:tagLst xmlns:p="http://schemas.openxmlformats.org/presentationml/2006/main">
  <p:tag name="AS_UNIQUEID" val="134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99.xml><?xml version="1.0" encoding="utf-8"?>
<p:tagLst xmlns:p="http://schemas.openxmlformats.org/presentationml/2006/main">
  <p:tag name="AS_UNIQUEID" val="135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heme/theme1.xml><?xml version="1.0" encoding="utf-8"?>
<a:theme xmlns:a="http://schemas.openxmlformats.org/drawingml/2006/main" name="第一PPT模板网-WWW.1PPT.COM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2732</Words>
  <Application>WPS 演示</Application>
  <PresentationFormat/>
  <Paragraphs>176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汉仪旗黑-85S</vt:lpstr>
      <vt:lpstr>黑体</vt:lpstr>
      <vt:lpstr>华文琥珀</vt:lpstr>
      <vt:lpstr>Wingdings 2</vt:lpstr>
      <vt:lpstr>Calibri</vt:lpstr>
      <vt:lpstr>Arial Unicode MS</vt:lpstr>
      <vt:lpstr>第一PPT模板网-WWW.1PPT.COM​​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chrinstine</cp:lastModifiedBy>
  <cp:revision>1</cp:revision>
  <dcterms:created xsi:type="dcterms:W3CDTF">2023-07-28T15:40:12Z</dcterms:created>
  <dcterms:modified xsi:type="dcterms:W3CDTF">2023-07-28T15:40:12Z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C22655F315104C50BF214D43DA2D13B6</vt:lpwstr>
  </property>
  <property fmtid="{D5CDD505-2E9C-101B-9397-08002B2CF9AE}" pid="3" name="KSOProductBuildVer">
    <vt:lpwstr>2052-12.1.0.15120</vt:lpwstr>
  </property>
</Properties>
</file>