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69" r:id="rId4"/>
  </p:sldMasterIdLst>
  <p:notesMasterIdLst>
    <p:notesMasterId r:id="rId6"/>
  </p:notesMasterIdLst>
  <p:sldIdLst>
    <p:sldId id="256" r:id="rId5"/>
    <p:sldId id="257" r:id="rId7"/>
    <p:sldId id="304" r:id="rId8"/>
    <p:sldId id="258" r:id="rId9"/>
    <p:sldId id="305" r:id="rId10"/>
    <p:sldId id="259" r:id="rId11"/>
    <p:sldId id="260" r:id="rId12"/>
    <p:sldId id="261" r:id="rId13"/>
    <p:sldId id="263" r:id="rId14"/>
    <p:sldId id="262" r:id="rId15"/>
    <p:sldId id="264" r:id="rId16"/>
    <p:sldId id="309" r:id="rId17"/>
    <p:sldId id="265" r:id="rId18"/>
    <p:sldId id="310" r:id="rId19"/>
    <p:sldId id="314" r:id="rId20"/>
    <p:sldId id="266" r:id="rId21"/>
    <p:sldId id="315" r:id="rId22"/>
    <p:sldId id="316" r:id="rId23"/>
    <p:sldId id="317" r:id="rId24"/>
    <p:sldId id="318" r:id="rId25"/>
    <p:sldId id="319" r:id="rId26"/>
    <p:sldId id="268" r:id="rId27"/>
    <p:sldId id="320" r:id="rId28"/>
    <p:sldId id="321" r:id="rId29"/>
    <p:sldId id="269" r:id="rId30"/>
    <p:sldId id="322" r:id="rId31"/>
    <p:sldId id="300" r:id="rId32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雯慧 宿" initials="雯慧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6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850" y="43"/>
      </p:cViewPr>
      <p:guideLst>
        <p:guide orient="horz" pos="2160"/>
        <p:guide pos="29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7" Type="http://schemas.openxmlformats.org/officeDocument/2006/relationships/tags" Target="tags/tag487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2C64C-645C-4C71-B876-67EE9F84C3CC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5A1E9-8694-4D22-95BB-6D5FBF37393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5A1E9-8694-4D22-95BB-6D5FBF3739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5A1E9-8694-4D22-95BB-6D5FBF3739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EC99D-E30A-4A5E-B3DB-FF5B17E30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EC99D-E30A-4A5E-B3DB-FF5B17E30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DD078-3C6F-4E14-819B-6A0F2662D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15" Type="http://schemas.openxmlformats.org/officeDocument/2006/relationships/tags" Target="../tags/tag167.xml"/><Relationship Id="rId14" Type="http://schemas.openxmlformats.org/officeDocument/2006/relationships/tags" Target="../tags/tag166.xml"/><Relationship Id="rId13" Type="http://schemas.openxmlformats.org/officeDocument/2006/relationships/tags" Target="../tags/tag165.xml"/><Relationship Id="rId12" Type="http://schemas.openxmlformats.org/officeDocument/2006/relationships/tags" Target="../tags/tag164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15" Type="http://schemas.openxmlformats.org/officeDocument/2006/relationships/tags" Target="../tags/tag198.xml"/><Relationship Id="rId14" Type="http://schemas.openxmlformats.org/officeDocument/2006/relationships/tags" Target="../tags/tag197.xml"/><Relationship Id="rId13" Type="http://schemas.openxmlformats.org/officeDocument/2006/relationships/tags" Target="../tags/tag196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0" Type="http://schemas.openxmlformats.org/officeDocument/2006/relationships/tags" Target="../tags/tag208.xm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2" Type="http://schemas.openxmlformats.org/officeDocument/2006/relationships/tags" Target="../tags/tag219.xml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3" Type="http://schemas.openxmlformats.org/officeDocument/2006/relationships/tags" Target="../tags/tag241.xml"/><Relationship Id="rId12" Type="http://schemas.openxmlformats.org/officeDocument/2006/relationships/tags" Target="../tags/tag240.xml"/><Relationship Id="rId11" Type="http://schemas.openxmlformats.org/officeDocument/2006/relationships/tags" Target="../tags/tag239.xml"/><Relationship Id="rId10" Type="http://schemas.openxmlformats.org/officeDocument/2006/relationships/tags" Target="../tags/tag238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252.xml"/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tags" Target="../tags/tag258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1" Type="http://schemas.openxmlformats.org/officeDocument/2006/relationships/tags" Target="../tags/tag262.xml"/><Relationship Id="rId10" Type="http://schemas.openxmlformats.org/officeDocument/2006/relationships/tags" Target="../tags/tag261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70.xml"/><Relationship Id="rId8" Type="http://schemas.openxmlformats.org/officeDocument/2006/relationships/tags" Target="../tags/tag269.xml"/><Relationship Id="rId7" Type="http://schemas.openxmlformats.org/officeDocument/2006/relationships/tags" Target="../tags/tag268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0" Type="http://schemas.openxmlformats.org/officeDocument/2006/relationships/tags" Target="../tags/tag271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87.xml"/><Relationship Id="rId8" Type="http://schemas.openxmlformats.org/officeDocument/2006/relationships/tags" Target="../tags/tag286.xml"/><Relationship Id="rId7" Type="http://schemas.openxmlformats.org/officeDocument/2006/relationships/tags" Target="../tags/tag285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0" Type="http://schemas.openxmlformats.org/officeDocument/2006/relationships/tags" Target="../tags/tag288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tags" Target="../tags/tag294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04.xml"/><Relationship Id="rId8" Type="http://schemas.openxmlformats.org/officeDocument/2006/relationships/tags" Target="../tags/tag303.xml"/><Relationship Id="rId7" Type="http://schemas.openxmlformats.org/officeDocument/2006/relationships/tags" Target="../tags/tag302.xml"/><Relationship Id="rId6" Type="http://schemas.openxmlformats.org/officeDocument/2006/relationships/tags" Target="../tags/tag301.xml"/><Relationship Id="rId5" Type="http://schemas.openxmlformats.org/officeDocument/2006/relationships/tags" Target="../tags/tag300.xml"/><Relationship Id="rId4" Type="http://schemas.openxmlformats.org/officeDocument/2006/relationships/tags" Target="../tags/tag299.xml"/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12.xml"/><Relationship Id="rId8" Type="http://schemas.openxmlformats.org/officeDocument/2006/relationships/tags" Target="../tags/tag311.xml"/><Relationship Id="rId7" Type="http://schemas.openxmlformats.org/officeDocument/2006/relationships/tags" Target="../tags/tag310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2" Type="http://schemas.openxmlformats.org/officeDocument/2006/relationships/tags" Target="../tags/tag315.xml"/><Relationship Id="rId11" Type="http://schemas.openxmlformats.org/officeDocument/2006/relationships/tags" Target="../tags/tag314.xml"/><Relationship Id="rId10" Type="http://schemas.openxmlformats.org/officeDocument/2006/relationships/tags" Target="../tags/tag313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23.xml"/><Relationship Id="rId8" Type="http://schemas.openxmlformats.org/officeDocument/2006/relationships/tags" Target="../tags/tag322.xml"/><Relationship Id="rId7" Type="http://schemas.openxmlformats.org/officeDocument/2006/relationships/tags" Target="../tags/tag321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2" Type="http://schemas.openxmlformats.org/officeDocument/2006/relationships/tags" Target="../tags/tag326.xml"/><Relationship Id="rId11" Type="http://schemas.openxmlformats.org/officeDocument/2006/relationships/tags" Target="../tags/tag325.xml"/><Relationship Id="rId10" Type="http://schemas.openxmlformats.org/officeDocument/2006/relationships/tags" Target="../tags/tag324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334.xml"/><Relationship Id="rId8" Type="http://schemas.openxmlformats.org/officeDocument/2006/relationships/tags" Target="../tags/tag333.xml"/><Relationship Id="rId7" Type="http://schemas.openxmlformats.org/officeDocument/2006/relationships/tags" Target="../tags/tag332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2" Type="http://schemas.openxmlformats.org/officeDocument/2006/relationships/tags" Target="../tags/tag337.xml"/><Relationship Id="rId11" Type="http://schemas.openxmlformats.org/officeDocument/2006/relationships/tags" Target="../tags/tag336.xml"/><Relationship Id="rId10" Type="http://schemas.openxmlformats.org/officeDocument/2006/relationships/tags" Target="../tags/tag335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tags" Target="../tags/tag341.xml"/><Relationship Id="rId4" Type="http://schemas.openxmlformats.org/officeDocument/2006/relationships/tags" Target="../tags/tag340.xml"/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15" Type="http://schemas.openxmlformats.org/officeDocument/2006/relationships/tags" Target="../tags/tag351.xml"/><Relationship Id="rId14" Type="http://schemas.openxmlformats.org/officeDocument/2006/relationships/tags" Target="../tags/tag350.xml"/><Relationship Id="rId13" Type="http://schemas.openxmlformats.org/officeDocument/2006/relationships/tags" Target="../tags/tag349.xml"/><Relationship Id="rId12" Type="http://schemas.openxmlformats.org/officeDocument/2006/relationships/tags" Target="../tags/tag348.xml"/><Relationship Id="rId11" Type="http://schemas.openxmlformats.org/officeDocument/2006/relationships/tags" Target="../tags/tag347.xml"/><Relationship Id="rId10" Type="http://schemas.openxmlformats.org/officeDocument/2006/relationships/tags" Target="../tags/tag346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360.xml"/><Relationship Id="rId8" Type="http://schemas.openxmlformats.org/officeDocument/2006/relationships/tags" Target="../tags/tag359.xml"/><Relationship Id="rId7" Type="http://schemas.openxmlformats.org/officeDocument/2006/relationships/tags" Target="../tags/tag358.xml"/><Relationship Id="rId6" Type="http://schemas.openxmlformats.org/officeDocument/2006/relationships/tags" Target="../tags/tag357.xml"/><Relationship Id="rId5" Type="http://schemas.openxmlformats.org/officeDocument/2006/relationships/tags" Target="../tags/tag356.xml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1" Type="http://schemas.openxmlformats.org/officeDocument/2006/relationships/tags" Target="../tags/tag362.xml"/><Relationship Id="rId10" Type="http://schemas.openxmlformats.org/officeDocument/2006/relationships/tags" Target="../tags/tag361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13468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CFCE7C-5A7E-4CBE-B9DB-E73B4A1BC49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13468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13468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A82995-CB5A-4361-B8A7-1B56D7BA8C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61175" y="304800"/>
            <a:ext cx="11626025" cy="6248400"/>
            <a:chOff x="261175" y="304800"/>
            <a:chExt cx="11626025" cy="6248400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304800" y="304800"/>
              <a:ext cx="11582400" cy="6248400"/>
            </a:xfrm>
            <a:prstGeom prst="rect">
              <a:avLst/>
            </a:prstGeom>
            <a:gradFill flip="none" rotWithShape="1">
              <a:gsLst>
                <a:gs pos="40000">
                  <a:schemeClr val="bg2"/>
                </a:gs>
                <a:gs pos="92000">
                  <a:schemeClr val="tx2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342900" sx="106000" sy="106000" algn="ctr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 dirty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2" name="组合 11"/>
            <p:cNvGrpSpPr/>
            <p:nvPr userDrawn="1"/>
          </p:nvGrpSpPr>
          <p:grpSpPr>
            <a:xfrm>
              <a:off x="261175" y="597763"/>
              <a:ext cx="11327050" cy="5883697"/>
              <a:chOff x="261175" y="597763"/>
              <a:chExt cx="11327050" cy="5883697"/>
            </a:xfrm>
          </p:grpSpPr>
          <p:sp>
            <p:nvSpPr>
              <p:cNvPr id="13" name="等腰三角形 12"/>
              <p:cNvSpPr/>
              <p:nvPr userDrawn="1">
                <p:custDataLst>
                  <p:tags r:id="rId4"/>
                </p:custDataLst>
              </p:nvPr>
            </p:nvSpPr>
            <p:spPr>
              <a:xfrm rot="2315082">
                <a:off x="261175" y="6021632"/>
                <a:ext cx="533400" cy="45982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等腰三角形 13"/>
              <p:cNvSpPr/>
              <p:nvPr userDrawn="1">
                <p:custDataLst>
                  <p:tags r:id="rId5"/>
                </p:custDataLst>
              </p:nvPr>
            </p:nvSpPr>
            <p:spPr>
              <a:xfrm rot="2015744" flipV="1">
                <a:off x="11265491" y="597763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marL="514350" indent="-2857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971550" indent="-2857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428750" indent="-2857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885950" indent="-2857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343150" indent="-2857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61175" y="304800"/>
            <a:ext cx="11626025" cy="6248400"/>
            <a:chOff x="261175" y="304800"/>
            <a:chExt cx="11626025" cy="6248400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304800" y="304800"/>
              <a:ext cx="11582400" cy="6248400"/>
            </a:xfrm>
            <a:prstGeom prst="rect">
              <a:avLst/>
            </a:prstGeom>
            <a:gradFill flip="none" rotWithShape="1">
              <a:gsLst>
                <a:gs pos="40000">
                  <a:schemeClr val="bg2"/>
                </a:gs>
                <a:gs pos="92000">
                  <a:schemeClr val="tx2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342900" sx="106000" sy="106000" algn="ctr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 dirty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2" name="组合 11"/>
            <p:cNvGrpSpPr/>
            <p:nvPr userDrawn="1"/>
          </p:nvGrpSpPr>
          <p:grpSpPr>
            <a:xfrm>
              <a:off x="261175" y="597763"/>
              <a:ext cx="11327050" cy="5883697"/>
              <a:chOff x="261175" y="597763"/>
              <a:chExt cx="11327050" cy="5883697"/>
            </a:xfrm>
          </p:grpSpPr>
          <p:sp>
            <p:nvSpPr>
              <p:cNvPr id="13" name="等腰三角形 12"/>
              <p:cNvSpPr/>
              <p:nvPr userDrawn="1">
                <p:custDataLst>
                  <p:tags r:id="rId4"/>
                </p:custDataLst>
              </p:nvPr>
            </p:nvSpPr>
            <p:spPr>
              <a:xfrm rot="2315082">
                <a:off x="261175" y="6021632"/>
                <a:ext cx="533400" cy="45982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等腰三角形 13"/>
              <p:cNvSpPr/>
              <p:nvPr userDrawn="1">
                <p:custDataLst>
                  <p:tags r:id="rId5"/>
                </p:custDataLst>
              </p:nvPr>
            </p:nvSpPr>
            <p:spPr>
              <a:xfrm rot="2015744" flipV="1">
                <a:off x="11265491" y="597763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261175" y="180644"/>
            <a:ext cx="11740482" cy="6300816"/>
            <a:chOff x="261175" y="180644"/>
            <a:chExt cx="11740482" cy="6300816"/>
          </a:xfrm>
        </p:grpSpPr>
        <p:sp>
          <p:nvSpPr>
            <p:cNvPr id="8" name="等腰三角形 7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9" name="组合 8"/>
            <p:cNvGrpSpPr/>
            <p:nvPr userDrawn="1"/>
          </p:nvGrpSpPr>
          <p:grpSpPr>
            <a:xfrm rot="1322092">
              <a:off x="11233066" y="180644"/>
              <a:ext cx="768591" cy="666134"/>
              <a:chOff x="11216987" y="376430"/>
              <a:chExt cx="768591" cy="666134"/>
            </a:xfrm>
          </p:grpSpPr>
          <p:sp>
            <p:nvSpPr>
              <p:cNvPr id="10" name="等腰三角形 9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216987" y="76434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等腰三角形 10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85102" y="3986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009650" y="850900"/>
            <a:ext cx="10172700" cy="51562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726807" y="2146286"/>
            <a:ext cx="6738386" cy="2565428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 userDrawn="1">
            <p:custDataLst>
              <p:tags r:id="rId2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12" name="等腰三角形 11"/>
            <p:cNvSpPr/>
            <p:nvPr userDrawn="1">
              <p:custDataLst>
                <p:tags r:id="rId4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5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304800" y="304800"/>
            <a:ext cx="11582400" cy="6248400"/>
          </a:xfrm>
          <a:prstGeom prst="rect">
            <a:avLst/>
          </a:prstGeom>
          <a:gradFill flip="none" rotWithShape="1">
            <a:gsLst>
              <a:gs pos="40000">
                <a:schemeClr val="bg2"/>
              </a:gs>
              <a:gs pos="92000">
                <a:schemeClr val="tx2"/>
              </a:gs>
            </a:gsLst>
            <a:lin ang="2700000" scaled="0"/>
            <a:tileRect/>
          </a:gradFill>
          <a:ln>
            <a:noFill/>
          </a:ln>
          <a:effectLst>
            <a:outerShdw blurRad="342900" sx="106000" sy="106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 userDrawn="1">
            <p:custDataLst>
              <p:tags r:id="rId3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3" name="等腰三角形 12"/>
          <p:cNvSpPr/>
          <p:nvPr userDrawn="1">
            <p:custDataLst>
              <p:tags r:id="rId4"/>
            </p:custDataLst>
          </p:nvPr>
        </p:nvSpPr>
        <p:spPr>
          <a:xfrm rot="2015744" flipV="1">
            <a:off x="11265535" y="597535"/>
            <a:ext cx="322580" cy="27813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2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482346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  <a:effectLst>
            <a:outerShdw blurRad="342900" sx="106000" sy="106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1600" baseline="0" dirty="0">
              <a:solidFill>
                <a:schemeClr val="accent3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8" name="等腰三角形 17"/>
          <p:cNvSpPr/>
          <p:nvPr userDrawn="1">
            <p:custDataLst>
              <p:tags r:id="rId3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 userDrawn="1">
            <p:custDataLst>
              <p:tags r:id="rId4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20" name="等腰三角形 19"/>
            <p:cNvSpPr/>
            <p:nvPr userDrawn="1">
              <p:custDataLst>
                <p:tags r:id="rId5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等腰三角形 20"/>
            <p:cNvSpPr/>
            <p:nvPr userDrawn="1">
              <p:custDataLst>
                <p:tags r:id="rId6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gradFill flip="none" rotWithShape="1">
            <a:gsLst>
              <a:gs pos="40000">
                <a:schemeClr val="bg2"/>
              </a:gs>
              <a:gs pos="92000">
                <a:schemeClr val="tx2"/>
              </a:gs>
            </a:gsLst>
            <a:lin ang="2700000" scaled="0"/>
            <a:tileRect/>
          </a:gradFill>
          <a:ln>
            <a:noFill/>
          </a:ln>
          <a:effectLst>
            <a:outerShdw blurRad="342900" sx="106000" sy="106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1600" baseline="0">
              <a:solidFill>
                <a:schemeClr val="accent3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6" name="等腰三角形 15"/>
          <p:cNvSpPr/>
          <p:nvPr userDrawn="1">
            <p:custDataLst>
              <p:tags r:id="rId3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 userDrawn="1">
            <p:custDataLst>
              <p:tags r:id="rId4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18" name="等腰三角形 17"/>
            <p:cNvSpPr/>
            <p:nvPr userDrawn="1">
              <p:custDataLst>
                <p:tags r:id="rId5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等腰三角形 18"/>
            <p:cNvSpPr/>
            <p:nvPr userDrawn="1">
              <p:custDataLst>
                <p:tags r:id="rId6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gradFill flip="none" rotWithShape="1">
            <a:gsLst>
              <a:gs pos="40000">
                <a:schemeClr val="bg2"/>
              </a:gs>
              <a:gs pos="92000">
                <a:schemeClr val="tx2"/>
              </a:gs>
            </a:gsLst>
            <a:lin ang="2700000" scaled="0"/>
            <a:tileRect/>
          </a:gradFill>
          <a:ln>
            <a:noFill/>
          </a:ln>
          <a:effectLst>
            <a:outerShdw blurRad="342900" sx="106000" sy="106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1600" baseline="0">
              <a:solidFill>
                <a:schemeClr val="accent3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7" name="等腰三角形 16"/>
          <p:cNvSpPr/>
          <p:nvPr userDrawn="1">
            <p:custDataLst>
              <p:tags r:id="rId3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4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19" name="等腰三角形 18"/>
            <p:cNvSpPr/>
            <p:nvPr userDrawn="1">
              <p:custDataLst>
                <p:tags r:id="rId5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等腰三角形 19"/>
            <p:cNvSpPr/>
            <p:nvPr userDrawn="1">
              <p:custDataLst>
                <p:tags r:id="rId6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gradFill>
            <a:gsLst>
              <a:gs pos="100000">
                <a:schemeClr val="tx2"/>
              </a:gs>
              <a:gs pos="53000">
                <a:schemeClr val="bg2"/>
              </a:gs>
            </a:gsLst>
            <a:lin ang="0" scaled="1"/>
          </a:gradFill>
          <a:ln>
            <a:noFill/>
          </a:ln>
          <a:effectLst>
            <a:outerShdw blurRad="342900" sx="106000" sy="106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1600" baseline="0">
              <a:solidFill>
                <a:schemeClr val="accent3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9" name="等腰三角形 18"/>
          <p:cNvSpPr/>
          <p:nvPr userDrawn="1">
            <p:custDataLst>
              <p:tags r:id="rId3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 userDrawn="1">
            <p:custDataLst>
              <p:tags r:id="rId4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21" name="等腰三角形 20"/>
            <p:cNvSpPr/>
            <p:nvPr userDrawn="1">
              <p:custDataLst>
                <p:tags r:id="rId5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等腰三角形 21"/>
            <p:cNvSpPr/>
            <p:nvPr userDrawn="1">
              <p:custDataLst>
                <p:tags r:id="rId6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" name="等腰三角形 11"/>
          <p:cNvSpPr/>
          <p:nvPr userDrawn="1">
            <p:custDataLst>
              <p:tags r:id="rId7"/>
            </p:custDataLst>
          </p:nvPr>
        </p:nvSpPr>
        <p:spPr>
          <a:xfrm rot="2315082">
            <a:off x="11583673" y="6292840"/>
            <a:ext cx="409674" cy="353168"/>
          </a:xfrm>
          <a:prstGeom prst="triangle">
            <a:avLst/>
          </a:prstGeom>
          <a:noFill/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等腰三角形 13"/>
          <p:cNvSpPr/>
          <p:nvPr userDrawn="1">
            <p:custDataLst>
              <p:tags r:id="rId8"/>
            </p:custDataLst>
          </p:nvPr>
        </p:nvSpPr>
        <p:spPr>
          <a:xfrm rot="17631882" flipV="1">
            <a:off x="11607142" y="5636809"/>
            <a:ext cx="533400" cy="459828"/>
          </a:xfrm>
          <a:prstGeom prst="triangle">
            <a:avLst/>
          </a:prstGeom>
          <a:noFill/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 userDrawn="1">
            <p:custDataLst>
              <p:tags r:id="rId2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3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20" name="等腰三角形 19"/>
            <p:cNvSpPr/>
            <p:nvPr userDrawn="1">
              <p:custDataLst>
                <p:tags r:id="rId4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等腰三角形 20"/>
            <p:cNvSpPr/>
            <p:nvPr userDrawn="1">
              <p:custDataLst>
                <p:tags r:id="rId5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gradFill flip="none" rotWithShape="1">
            <a:gsLst>
              <a:gs pos="69000">
                <a:schemeClr val="bg2"/>
              </a:gs>
              <a:gs pos="92000">
                <a:schemeClr val="tx2"/>
              </a:gs>
            </a:gsLst>
            <a:lin ang="2700000" scaled="0"/>
            <a:tileRect/>
          </a:gradFill>
          <a:ln>
            <a:noFill/>
          </a:ln>
          <a:effectLst>
            <a:outerShdw blurRad="342900" sx="106000" sy="106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1600" baseline="0" dirty="0">
              <a:solidFill>
                <a:schemeClr val="accent3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flip="none" rotWithShape="1">
          <a:gsLst>
            <a:gs pos="0">
              <a:schemeClr val="tx2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4"/>
          <p:cNvSpPr/>
          <p:nvPr>
            <p:custDataLst>
              <p:tags r:id="rId2"/>
            </p:custDataLst>
          </p:nvPr>
        </p:nvSpPr>
        <p:spPr>
          <a:xfrm>
            <a:off x="5392960" y="3624961"/>
            <a:ext cx="1406081" cy="5071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baseline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8" name="等腰三角形 7"/>
          <p:cNvSpPr/>
          <p:nvPr>
            <p:custDataLst>
              <p:tags r:id="rId3"/>
            </p:custDataLst>
          </p:nvPr>
        </p:nvSpPr>
        <p:spPr>
          <a:xfrm flipV="1">
            <a:off x="3644900" y="1195334"/>
            <a:ext cx="4902200" cy="4226034"/>
          </a:xfrm>
          <a:prstGeom prst="triangl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9" name="等腰三角形 8"/>
          <p:cNvSpPr/>
          <p:nvPr>
            <p:custDataLst>
              <p:tags r:id="rId4"/>
            </p:custDataLst>
          </p:nvPr>
        </p:nvSpPr>
        <p:spPr>
          <a:xfrm flipV="1">
            <a:off x="3644900" y="1898279"/>
            <a:ext cx="4902200" cy="4226034"/>
          </a:xfrm>
          <a:prstGeom prst="triangl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10" name="等腰三角形 9"/>
          <p:cNvSpPr/>
          <p:nvPr>
            <p:custDataLst>
              <p:tags r:id="rId5"/>
            </p:custDataLst>
          </p:nvPr>
        </p:nvSpPr>
        <p:spPr>
          <a:xfrm rot="2315082">
            <a:off x="10343515" y="1211848"/>
            <a:ext cx="533400" cy="45982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6"/>
            </p:custDataLst>
          </p:nvPr>
        </p:nvSpPr>
        <p:spPr>
          <a:xfrm rot="17631882" flipV="1">
            <a:off x="11435715" y="900332"/>
            <a:ext cx="533400" cy="45982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>
            <p:custDataLst>
              <p:tags r:id="rId7"/>
            </p:custDataLst>
          </p:nvPr>
        </p:nvSpPr>
        <p:spPr>
          <a:xfrm flipV="1">
            <a:off x="10091266" y="2199225"/>
            <a:ext cx="322734" cy="27821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3" name="等腰三角形 12"/>
          <p:cNvSpPr/>
          <p:nvPr>
            <p:custDataLst>
              <p:tags r:id="rId8"/>
            </p:custDataLst>
          </p:nvPr>
        </p:nvSpPr>
        <p:spPr>
          <a:xfrm rot="2315082">
            <a:off x="2841068" y="4091262"/>
            <a:ext cx="533400" cy="45982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>
            <p:custDataLst>
              <p:tags r:id="rId9"/>
            </p:custDataLst>
          </p:nvPr>
        </p:nvSpPr>
        <p:spPr>
          <a:xfrm rot="2644620">
            <a:off x="624917" y="4983437"/>
            <a:ext cx="533400" cy="45982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5" name="等腰三角形 14"/>
          <p:cNvSpPr/>
          <p:nvPr>
            <p:custDataLst>
              <p:tags r:id="rId10"/>
            </p:custDataLst>
          </p:nvPr>
        </p:nvSpPr>
        <p:spPr>
          <a:xfrm rot="19428006" flipV="1">
            <a:off x="1688015" y="5074067"/>
            <a:ext cx="322734" cy="27821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>
            <p:custDataLst>
              <p:tags r:id="rId11"/>
            </p:custDataLst>
          </p:nvPr>
        </p:nvSpPr>
        <p:spPr>
          <a:xfrm rot="17425212" flipV="1">
            <a:off x="1927397" y="4328667"/>
            <a:ext cx="322734" cy="27821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2019277" y="2013337"/>
            <a:ext cx="8153446" cy="1474112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66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5289442" y="3624961"/>
            <a:ext cx="1589823" cy="507111"/>
          </a:xfrm>
        </p:spPr>
        <p:txBody>
          <a:bodyPr lIns="90000" tIns="46800" rIns="90000" bIns="46800" anchor="ctr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flip="none" rotWithShape="1">
          <a:gsLst>
            <a:gs pos="0">
              <a:schemeClr val="tx2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4"/>
          <p:cNvSpPr/>
          <p:nvPr>
            <p:custDataLst>
              <p:tags r:id="rId2"/>
            </p:custDataLst>
          </p:nvPr>
        </p:nvSpPr>
        <p:spPr>
          <a:xfrm>
            <a:off x="5392960" y="3624961"/>
            <a:ext cx="1406081" cy="5071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baseline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8" name="等腰三角形 7"/>
          <p:cNvSpPr/>
          <p:nvPr>
            <p:custDataLst>
              <p:tags r:id="rId3"/>
            </p:custDataLst>
          </p:nvPr>
        </p:nvSpPr>
        <p:spPr>
          <a:xfrm flipV="1">
            <a:off x="3644900" y="1195334"/>
            <a:ext cx="4902200" cy="4226034"/>
          </a:xfrm>
          <a:prstGeom prst="triangl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9" name="等腰三角形 8"/>
          <p:cNvSpPr/>
          <p:nvPr>
            <p:custDataLst>
              <p:tags r:id="rId4"/>
            </p:custDataLst>
          </p:nvPr>
        </p:nvSpPr>
        <p:spPr>
          <a:xfrm flipV="1">
            <a:off x="3644900" y="1898279"/>
            <a:ext cx="4902200" cy="4226034"/>
          </a:xfrm>
          <a:prstGeom prst="triangl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10" name="等腰三角形 9"/>
          <p:cNvSpPr/>
          <p:nvPr>
            <p:custDataLst>
              <p:tags r:id="rId5"/>
            </p:custDataLst>
          </p:nvPr>
        </p:nvSpPr>
        <p:spPr>
          <a:xfrm rot="2315082">
            <a:off x="10343515" y="1211848"/>
            <a:ext cx="533400" cy="45982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6"/>
            </p:custDataLst>
          </p:nvPr>
        </p:nvSpPr>
        <p:spPr>
          <a:xfrm rot="17631882" flipV="1">
            <a:off x="11435715" y="900332"/>
            <a:ext cx="533400" cy="45982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>
            <p:custDataLst>
              <p:tags r:id="rId7"/>
            </p:custDataLst>
          </p:nvPr>
        </p:nvSpPr>
        <p:spPr>
          <a:xfrm flipV="1">
            <a:off x="10091266" y="2199225"/>
            <a:ext cx="322734" cy="27821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3" name="等腰三角形 12"/>
          <p:cNvSpPr/>
          <p:nvPr>
            <p:custDataLst>
              <p:tags r:id="rId8"/>
            </p:custDataLst>
          </p:nvPr>
        </p:nvSpPr>
        <p:spPr>
          <a:xfrm rot="2315082">
            <a:off x="2841068" y="4091262"/>
            <a:ext cx="533400" cy="45982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>
            <p:custDataLst>
              <p:tags r:id="rId9"/>
            </p:custDataLst>
          </p:nvPr>
        </p:nvSpPr>
        <p:spPr>
          <a:xfrm rot="2644620">
            <a:off x="624917" y="4983437"/>
            <a:ext cx="533400" cy="45982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5" name="等腰三角形 14"/>
          <p:cNvSpPr/>
          <p:nvPr>
            <p:custDataLst>
              <p:tags r:id="rId10"/>
            </p:custDataLst>
          </p:nvPr>
        </p:nvSpPr>
        <p:spPr>
          <a:xfrm rot="19428006" flipV="1">
            <a:off x="1688015" y="5074067"/>
            <a:ext cx="322734" cy="27821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>
            <p:custDataLst>
              <p:tags r:id="rId11"/>
            </p:custDataLst>
          </p:nvPr>
        </p:nvSpPr>
        <p:spPr>
          <a:xfrm rot="17425212" flipV="1">
            <a:off x="1927397" y="4328667"/>
            <a:ext cx="322734" cy="27821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2019277" y="2013337"/>
            <a:ext cx="8153446" cy="1474112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66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5289442" y="3624961"/>
            <a:ext cx="1589823" cy="507111"/>
          </a:xfrm>
        </p:spPr>
        <p:txBody>
          <a:bodyPr lIns="90000" tIns="46800" rIns="90000" bIns="46800" anchor="ctr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261175" y="305272"/>
            <a:ext cx="11651124" cy="6176188"/>
            <a:chOff x="261175" y="305272"/>
            <a:chExt cx="11651124" cy="6176188"/>
          </a:xfrm>
        </p:grpSpPr>
        <p:sp>
          <p:nvSpPr>
            <p:cNvPr id="8" name="等腰三角形 7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4" name="组合 13"/>
            <p:cNvGrpSpPr/>
            <p:nvPr userDrawn="1"/>
          </p:nvGrpSpPr>
          <p:grpSpPr>
            <a:xfrm rot="1322092">
              <a:off x="11131937" y="305272"/>
              <a:ext cx="780362" cy="670898"/>
              <a:chOff x="11170458" y="527508"/>
              <a:chExt cx="780362" cy="670898"/>
            </a:xfrm>
          </p:grpSpPr>
          <p:sp>
            <p:nvSpPr>
              <p:cNvPr id="9" name="等腰三角形 8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170458" y="9201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等腰三角形 12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50344" y="54976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261175" y="305272"/>
            <a:ext cx="11651124" cy="6176188"/>
            <a:chOff x="261175" y="305272"/>
            <a:chExt cx="11651124" cy="6176188"/>
          </a:xfrm>
        </p:grpSpPr>
        <p:sp>
          <p:nvSpPr>
            <p:cNvPr id="12" name="等腰三角形 11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 userDrawn="1"/>
          </p:nvGrpSpPr>
          <p:grpSpPr>
            <a:xfrm rot="1322092">
              <a:off x="11131937" y="305272"/>
              <a:ext cx="780362" cy="670898"/>
              <a:chOff x="11170458" y="527508"/>
              <a:chExt cx="780362" cy="670898"/>
            </a:xfrm>
          </p:grpSpPr>
          <p:sp>
            <p:nvSpPr>
              <p:cNvPr id="14" name="等腰三角形 13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170458" y="9201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等腰三角形 14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50344" y="54976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2311672" y="1854199"/>
            <a:ext cx="7568657" cy="28194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</a:endParaRPr>
          </a:p>
        </p:txBody>
      </p:sp>
      <p:sp>
        <p:nvSpPr>
          <p:cNvPr id="10" name="矩形: 圆角 4"/>
          <p:cNvSpPr/>
          <p:nvPr userDrawn="1">
            <p:custDataLst>
              <p:tags r:id="rId7"/>
            </p:custDataLst>
          </p:nvPr>
        </p:nvSpPr>
        <p:spPr>
          <a:xfrm>
            <a:off x="5392960" y="1600644"/>
            <a:ext cx="1406081" cy="5071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baseline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>
            <p:custDataLst>
              <p:tags r:id="rId8"/>
            </p:custDataLst>
          </p:nvPr>
        </p:nvCxnSpPr>
        <p:spPr>
          <a:xfrm>
            <a:off x="5759450" y="3365500"/>
            <a:ext cx="673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3198091" y="3492500"/>
            <a:ext cx="5795818" cy="800102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261175" y="305272"/>
            <a:ext cx="11651124" cy="6176188"/>
            <a:chOff x="261175" y="305272"/>
            <a:chExt cx="11651124" cy="6176188"/>
          </a:xfrm>
        </p:grpSpPr>
        <p:sp>
          <p:nvSpPr>
            <p:cNvPr id="12" name="等腰三角形 11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 userDrawn="1"/>
          </p:nvGrpSpPr>
          <p:grpSpPr>
            <a:xfrm rot="1322092">
              <a:off x="11131937" y="305272"/>
              <a:ext cx="780362" cy="670898"/>
              <a:chOff x="11170458" y="527508"/>
              <a:chExt cx="780362" cy="670898"/>
            </a:xfrm>
          </p:grpSpPr>
          <p:sp>
            <p:nvSpPr>
              <p:cNvPr id="14" name="等腰三角形 13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170458" y="9201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等腰三角形 14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50344" y="54976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261175" y="305272"/>
            <a:ext cx="11651124" cy="6176188"/>
            <a:chOff x="261175" y="305272"/>
            <a:chExt cx="11651124" cy="6176188"/>
          </a:xfrm>
        </p:grpSpPr>
        <p:sp>
          <p:nvSpPr>
            <p:cNvPr id="14" name="等腰三角形 13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 userDrawn="1"/>
          </p:nvGrpSpPr>
          <p:grpSpPr>
            <a:xfrm rot="1322092">
              <a:off x="11131937" y="305272"/>
              <a:ext cx="780362" cy="670898"/>
              <a:chOff x="11170458" y="527508"/>
              <a:chExt cx="780362" cy="670898"/>
            </a:xfrm>
          </p:grpSpPr>
          <p:sp>
            <p:nvSpPr>
              <p:cNvPr id="16" name="等腰三角形 15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170458" y="9201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等腰三角形 16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50344" y="54976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261175" y="305272"/>
            <a:ext cx="11651124" cy="6176188"/>
            <a:chOff x="261175" y="305272"/>
            <a:chExt cx="11651124" cy="6176188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" name="组合 9"/>
            <p:cNvGrpSpPr/>
            <p:nvPr userDrawn="1"/>
          </p:nvGrpSpPr>
          <p:grpSpPr>
            <a:xfrm rot="1322092">
              <a:off x="11131937" y="305272"/>
              <a:ext cx="780362" cy="670898"/>
              <a:chOff x="11170458" y="527508"/>
              <a:chExt cx="780362" cy="670898"/>
            </a:xfrm>
          </p:grpSpPr>
          <p:sp>
            <p:nvSpPr>
              <p:cNvPr id="11" name="等腰三角形 10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170458" y="9201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等腰三角形 11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50344" y="54976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261175" y="305272"/>
            <a:ext cx="11651124" cy="6176188"/>
            <a:chOff x="261175" y="305272"/>
            <a:chExt cx="11651124" cy="6176188"/>
          </a:xfrm>
        </p:grpSpPr>
        <p:sp>
          <p:nvSpPr>
            <p:cNvPr id="12" name="等腰三角形 11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 userDrawn="1"/>
          </p:nvGrpSpPr>
          <p:grpSpPr>
            <a:xfrm rot="1322092">
              <a:off x="11131937" y="305272"/>
              <a:ext cx="780362" cy="670898"/>
              <a:chOff x="11170458" y="527508"/>
              <a:chExt cx="780362" cy="670898"/>
            </a:xfrm>
          </p:grpSpPr>
          <p:sp>
            <p:nvSpPr>
              <p:cNvPr id="14" name="等腰三角形 13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170458" y="9201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等腰三角形 14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50344" y="54976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61175" y="304800"/>
            <a:ext cx="11626025" cy="6248400"/>
            <a:chOff x="261175" y="304800"/>
            <a:chExt cx="11626025" cy="6248400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304800" y="304800"/>
              <a:ext cx="11582400" cy="6248400"/>
            </a:xfrm>
            <a:prstGeom prst="rect">
              <a:avLst/>
            </a:prstGeom>
            <a:gradFill flip="none" rotWithShape="1">
              <a:gsLst>
                <a:gs pos="40000">
                  <a:schemeClr val="bg2"/>
                </a:gs>
                <a:gs pos="92000">
                  <a:schemeClr val="tx2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342900" sx="106000" sy="106000" algn="ctr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 dirty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2" name="组合 11"/>
            <p:cNvGrpSpPr/>
            <p:nvPr userDrawn="1"/>
          </p:nvGrpSpPr>
          <p:grpSpPr>
            <a:xfrm>
              <a:off x="261175" y="597763"/>
              <a:ext cx="11327050" cy="5883697"/>
              <a:chOff x="261175" y="597763"/>
              <a:chExt cx="11327050" cy="5883697"/>
            </a:xfrm>
          </p:grpSpPr>
          <p:sp>
            <p:nvSpPr>
              <p:cNvPr id="13" name="等腰三角形 12"/>
              <p:cNvSpPr/>
              <p:nvPr userDrawn="1">
                <p:custDataLst>
                  <p:tags r:id="rId4"/>
                </p:custDataLst>
              </p:nvPr>
            </p:nvSpPr>
            <p:spPr>
              <a:xfrm rot="2315082">
                <a:off x="261175" y="6021632"/>
                <a:ext cx="533400" cy="45982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等腰三角形 13"/>
              <p:cNvSpPr/>
              <p:nvPr userDrawn="1">
                <p:custDataLst>
                  <p:tags r:id="rId5"/>
                </p:custDataLst>
              </p:nvPr>
            </p:nvSpPr>
            <p:spPr>
              <a:xfrm rot="2015744" flipV="1">
                <a:off x="11265491" y="597763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marL="514350" indent="-2857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971550" indent="-2857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428750" indent="-2857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885950" indent="-2857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343150" indent="-2857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61175" y="304800"/>
            <a:ext cx="11626025" cy="6248400"/>
            <a:chOff x="261175" y="304800"/>
            <a:chExt cx="11626025" cy="6248400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304800" y="304800"/>
              <a:ext cx="11582400" cy="6248400"/>
            </a:xfrm>
            <a:prstGeom prst="rect">
              <a:avLst/>
            </a:prstGeom>
            <a:gradFill flip="none" rotWithShape="1">
              <a:gsLst>
                <a:gs pos="40000">
                  <a:schemeClr val="bg2"/>
                </a:gs>
                <a:gs pos="92000">
                  <a:schemeClr val="tx2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342900" sx="106000" sy="106000" algn="ctr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 dirty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2" name="组合 11"/>
            <p:cNvGrpSpPr/>
            <p:nvPr userDrawn="1"/>
          </p:nvGrpSpPr>
          <p:grpSpPr>
            <a:xfrm>
              <a:off x="261175" y="597763"/>
              <a:ext cx="11327050" cy="5883697"/>
              <a:chOff x="261175" y="597763"/>
              <a:chExt cx="11327050" cy="5883697"/>
            </a:xfrm>
          </p:grpSpPr>
          <p:sp>
            <p:nvSpPr>
              <p:cNvPr id="13" name="等腰三角形 12"/>
              <p:cNvSpPr/>
              <p:nvPr userDrawn="1">
                <p:custDataLst>
                  <p:tags r:id="rId4"/>
                </p:custDataLst>
              </p:nvPr>
            </p:nvSpPr>
            <p:spPr>
              <a:xfrm rot="2315082">
                <a:off x="261175" y="6021632"/>
                <a:ext cx="533400" cy="45982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等腰三角形 13"/>
              <p:cNvSpPr/>
              <p:nvPr userDrawn="1">
                <p:custDataLst>
                  <p:tags r:id="rId5"/>
                </p:custDataLst>
              </p:nvPr>
            </p:nvSpPr>
            <p:spPr>
              <a:xfrm rot="2015744" flipV="1">
                <a:off x="11265491" y="597763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261175" y="305272"/>
            <a:ext cx="11651124" cy="6176188"/>
            <a:chOff x="261175" y="305272"/>
            <a:chExt cx="11651124" cy="6176188"/>
          </a:xfrm>
        </p:grpSpPr>
        <p:sp>
          <p:nvSpPr>
            <p:cNvPr id="8" name="等腰三角形 7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4" name="组合 13"/>
            <p:cNvGrpSpPr/>
            <p:nvPr userDrawn="1"/>
          </p:nvGrpSpPr>
          <p:grpSpPr>
            <a:xfrm rot="1322092">
              <a:off x="11131937" y="305272"/>
              <a:ext cx="780362" cy="670898"/>
              <a:chOff x="11170458" y="527508"/>
              <a:chExt cx="780362" cy="670898"/>
            </a:xfrm>
          </p:grpSpPr>
          <p:sp>
            <p:nvSpPr>
              <p:cNvPr id="9" name="等腰三角形 8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170458" y="9201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等腰三角形 12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50344" y="54976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261175" y="180644"/>
            <a:ext cx="11740482" cy="6300816"/>
            <a:chOff x="261175" y="180644"/>
            <a:chExt cx="11740482" cy="6300816"/>
          </a:xfrm>
        </p:grpSpPr>
        <p:sp>
          <p:nvSpPr>
            <p:cNvPr id="8" name="等腰三角形 7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9" name="组合 8"/>
            <p:cNvGrpSpPr/>
            <p:nvPr userDrawn="1"/>
          </p:nvGrpSpPr>
          <p:grpSpPr>
            <a:xfrm rot="1322092">
              <a:off x="11233066" y="180644"/>
              <a:ext cx="768591" cy="666134"/>
              <a:chOff x="11216987" y="376430"/>
              <a:chExt cx="768591" cy="666134"/>
            </a:xfrm>
          </p:grpSpPr>
          <p:sp>
            <p:nvSpPr>
              <p:cNvPr id="10" name="等腰三角形 9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216987" y="76434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等腰三角形 10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85102" y="3986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009650" y="850900"/>
            <a:ext cx="10172700" cy="51562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726807" y="2146286"/>
            <a:ext cx="6738386" cy="2565428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 userDrawn="1">
            <p:custDataLst>
              <p:tags r:id="rId2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12" name="等腰三角形 11"/>
            <p:cNvSpPr/>
            <p:nvPr userDrawn="1">
              <p:custDataLst>
                <p:tags r:id="rId4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5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304800" y="304800"/>
            <a:ext cx="11582400" cy="6248400"/>
          </a:xfrm>
          <a:prstGeom prst="rect">
            <a:avLst/>
          </a:prstGeom>
          <a:gradFill flip="none" rotWithShape="1">
            <a:gsLst>
              <a:gs pos="40000">
                <a:schemeClr val="bg2"/>
              </a:gs>
              <a:gs pos="92000">
                <a:schemeClr val="tx2"/>
              </a:gs>
            </a:gsLst>
            <a:lin ang="2700000" scaled="0"/>
            <a:tileRect/>
          </a:gradFill>
          <a:ln>
            <a:noFill/>
          </a:ln>
          <a:effectLst>
            <a:outerShdw blurRad="342900" sx="106000" sy="106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 userDrawn="1">
            <p:custDataLst>
              <p:tags r:id="rId3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3" name="等腰三角形 12"/>
          <p:cNvSpPr/>
          <p:nvPr userDrawn="1">
            <p:custDataLst>
              <p:tags r:id="rId4"/>
            </p:custDataLst>
          </p:nvPr>
        </p:nvSpPr>
        <p:spPr>
          <a:xfrm rot="2015744" flipV="1">
            <a:off x="11265535" y="597535"/>
            <a:ext cx="322580" cy="27813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2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482346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  <a:effectLst>
            <a:outerShdw blurRad="342900" sx="106000" sy="106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1600" baseline="0" dirty="0">
              <a:solidFill>
                <a:schemeClr val="accent3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8" name="等腰三角形 17"/>
          <p:cNvSpPr/>
          <p:nvPr userDrawn="1">
            <p:custDataLst>
              <p:tags r:id="rId3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 userDrawn="1">
            <p:custDataLst>
              <p:tags r:id="rId4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20" name="等腰三角形 19"/>
            <p:cNvSpPr/>
            <p:nvPr userDrawn="1">
              <p:custDataLst>
                <p:tags r:id="rId5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等腰三角形 20"/>
            <p:cNvSpPr/>
            <p:nvPr userDrawn="1">
              <p:custDataLst>
                <p:tags r:id="rId6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gradFill flip="none" rotWithShape="1">
            <a:gsLst>
              <a:gs pos="40000">
                <a:schemeClr val="bg2"/>
              </a:gs>
              <a:gs pos="92000">
                <a:schemeClr val="tx2"/>
              </a:gs>
            </a:gsLst>
            <a:lin ang="2700000" scaled="0"/>
            <a:tileRect/>
          </a:gradFill>
          <a:ln>
            <a:noFill/>
          </a:ln>
          <a:effectLst>
            <a:outerShdw blurRad="342900" sx="106000" sy="106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1600" baseline="0">
              <a:solidFill>
                <a:schemeClr val="accent3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6" name="等腰三角形 15"/>
          <p:cNvSpPr/>
          <p:nvPr userDrawn="1">
            <p:custDataLst>
              <p:tags r:id="rId3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 userDrawn="1">
            <p:custDataLst>
              <p:tags r:id="rId4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18" name="等腰三角形 17"/>
            <p:cNvSpPr/>
            <p:nvPr userDrawn="1">
              <p:custDataLst>
                <p:tags r:id="rId5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等腰三角形 18"/>
            <p:cNvSpPr/>
            <p:nvPr userDrawn="1">
              <p:custDataLst>
                <p:tags r:id="rId6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gradFill flip="none" rotWithShape="1">
            <a:gsLst>
              <a:gs pos="40000">
                <a:schemeClr val="bg2"/>
              </a:gs>
              <a:gs pos="92000">
                <a:schemeClr val="tx2"/>
              </a:gs>
            </a:gsLst>
            <a:lin ang="2700000" scaled="0"/>
            <a:tileRect/>
          </a:gradFill>
          <a:ln>
            <a:noFill/>
          </a:ln>
          <a:effectLst>
            <a:outerShdw blurRad="342900" sx="106000" sy="106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1600" baseline="0">
              <a:solidFill>
                <a:schemeClr val="accent3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7" name="等腰三角形 16"/>
          <p:cNvSpPr/>
          <p:nvPr userDrawn="1">
            <p:custDataLst>
              <p:tags r:id="rId3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4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19" name="等腰三角形 18"/>
            <p:cNvSpPr/>
            <p:nvPr userDrawn="1">
              <p:custDataLst>
                <p:tags r:id="rId5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等腰三角形 19"/>
            <p:cNvSpPr/>
            <p:nvPr userDrawn="1">
              <p:custDataLst>
                <p:tags r:id="rId6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gradFill>
            <a:gsLst>
              <a:gs pos="100000">
                <a:schemeClr val="tx2"/>
              </a:gs>
              <a:gs pos="53000">
                <a:schemeClr val="bg2"/>
              </a:gs>
            </a:gsLst>
            <a:lin ang="0" scaled="1"/>
          </a:gradFill>
          <a:ln>
            <a:noFill/>
          </a:ln>
          <a:effectLst>
            <a:outerShdw blurRad="342900" sx="106000" sy="106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1600" baseline="0">
              <a:solidFill>
                <a:schemeClr val="accent3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9" name="等腰三角形 18"/>
          <p:cNvSpPr/>
          <p:nvPr userDrawn="1">
            <p:custDataLst>
              <p:tags r:id="rId3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 userDrawn="1">
            <p:custDataLst>
              <p:tags r:id="rId4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21" name="等腰三角形 20"/>
            <p:cNvSpPr/>
            <p:nvPr userDrawn="1">
              <p:custDataLst>
                <p:tags r:id="rId5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等腰三角形 21"/>
            <p:cNvSpPr/>
            <p:nvPr userDrawn="1">
              <p:custDataLst>
                <p:tags r:id="rId6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" name="等腰三角形 11"/>
          <p:cNvSpPr/>
          <p:nvPr userDrawn="1">
            <p:custDataLst>
              <p:tags r:id="rId7"/>
            </p:custDataLst>
          </p:nvPr>
        </p:nvSpPr>
        <p:spPr>
          <a:xfrm rot="2315082">
            <a:off x="11583673" y="6292840"/>
            <a:ext cx="409674" cy="353168"/>
          </a:xfrm>
          <a:prstGeom prst="triangle">
            <a:avLst/>
          </a:prstGeom>
          <a:noFill/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等腰三角形 13"/>
          <p:cNvSpPr/>
          <p:nvPr userDrawn="1">
            <p:custDataLst>
              <p:tags r:id="rId8"/>
            </p:custDataLst>
          </p:nvPr>
        </p:nvSpPr>
        <p:spPr>
          <a:xfrm rot="17631882" flipV="1">
            <a:off x="11607142" y="5636809"/>
            <a:ext cx="533400" cy="459828"/>
          </a:xfrm>
          <a:prstGeom prst="triangle">
            <a:avLst/>
          </a:prstGeom>
          <a:noFill/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 userDrawn="1">
            <p:custDataLst>
              <p:tags r:id="rId2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3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20" name="等腰三角形 19"/>
            <p:cNvSpPr/>
            <p:nvPr userDrawn="1">
              <p:custDataLst>
                <p:tags r:id="rId4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等腰三角形 20"/>
            <p:cNvSpPr/>
            <p:nvPr userDrawn="1">
              <p:custDataLst>
                <p:tags r:id="rId5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gradFill flip="none" rotWithShape="1">
            <a:gsLst>
              <a:gs pos="69000">
                <a:schemeClr val="bg2"/>
              </a:gs>
              <a:gs pos="92000">
                <a:schemeClr val="tx2"/>
              </a:gs>
            </a:gsLst>
            <a:lin ang="2700000" scaled="0"/>
            <a:tileRect/>
          </a:gradFill>
          <a:ln>
            <a:noFill/>
          </a:ln>
          <a:effectLst>
            <a:outerShdw blurRad="342900" sx="106000" sy="106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1600" baseline="0" dirty="0">
              <a:solidFill>
                <a:schemeClr val="accent3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261175" y="305272"/>
            <a:ext cx="11651124" cy="6176188"/>
            <a:chOff x="261175" y="305272"/>
            <a:chExt cx="11651124" cy="6176188"/>
          </a:xfrm>
        </p:grpSpPr>
        <p:sp>
          <p:nvSpPr>
            <p:cNvPr id="12" name="等腰三角形 11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 userDrawn="1"/>
          </p:nvGrpSpPr>
          <p:grpSpPr>
            <a:xfrm rot="1322092">
              <a:off x="11131937" y="305272"/>
              <a:ext cx="780362" cy="670898"/>
              <a:chOff x="11170458" y="527508"/>
              <a:chExt cx="780362" cy="670898"/>
            </a:xfrm>
          </p:grpSpPr>
          <p:sp>
            <p:nvSpPr>
              <p:cNvPr id="14" name="等腰三角形 13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170458" y="9201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等腰三角形 14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50344" y="54976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2311672" y="1854199"/>
            <a:ext cx="7568657" cy="28194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</a:endParaRPr>
          </a:p>
        </p:txBody>
      </p:sp>
      <p:sp>
        <p:nvSpPr>
          <p:cNvPr id="10" name="矩形: 圆角 4"/>
          <p:cNvSpPr/>
          <p:nvPr userDrawn="1">
            <p:custDataLst>
              <p:tags r:id="rId7"/>
            </p:custDataLst>
          </p:nvPr>
        </p:nvSpPr>
        <p:spPr>
          <a:xfrm>
            <a:off x="5392960" y="1600644"/>
            <a:ext cx="1406081" cy="5071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baseline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>
            <p:custDataLst>
              <p:tags r:id="rId8"/>
            </p:custDataLst>
          </p:nvPr>
        </p:nvCxnSpPr>
        <p:spPr>
          <a:xfrm>
            <a:off x="5759450" y="3365500"/>
            <a:ext cx="673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3198091" y="3492500"/>
            <a:ext cx="5795818" cy="800102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261175" y="305272"/>
            <a:ext cx="11651124" cy="6176188"/>
            <a:chOff x="261175" y="305272"/>
            <a:chExt cx="11651124" cy="6176188"/>
          </a:xfrm>
        </p:grpSpPr>
        <p:sp>
          <p:nvSpPr>
            <p:cNvPr id="12" name="等腰三角形 11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 userDrawn="1"/>
          </p:nvGrpSpPr>
          <p:grpSpPr>
            <a:xfrm rot="1322092">
              <a:off x="11131937" y="305272"/>
              <a:ext cx="780362" cy="670898"/>
              <a:chOff x="11170458" y="527508"/>
              <a:chExt cx="780362" cy="670898"/>
            </a:xfrm>
          </p:grpSpPr>
          <p:sp>
            <p:nvSpPr>
              <p:cNvPr id="14" name="等腰三角形 13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170458" y="9201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等腰三角形 14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50344" y="54976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261175" y="305272"/>
            <a:ext cx="11651124" cy="6176188"/>
            <a:chOff x="261175" y="305272"/>
            <a:chExt cx="11651124" cy="6176188"/>
          </a:xfrm>
        </p:grpSpPr>
        <p:sp>
          <p:nvSpPr>
            <p:cNvPr id="14" name="等腰三角形 13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 userDrawn="1"/>
          </p:nvGrpSpPr>
          <p:grpSpPr>
            <a:xfrm rot="1322092">
              <a:off x="11131937" y="305272"/>
              <a:ext cx="780362" cy="670898"/>
              <a:chOff x="11170458" y="527508"/>
              <a:chExt cx="780362" cy="670898"/>
            </a:xfrm>
          </p:grpSpPr>
          <p:sp>
            <p:nvSpPr>
              <p:cNvPr id="16" name="等腰三角形 15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170458" y="9201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等腰三角形 16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50344" y="54976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261175" y="305272"/>
            <a:ext cx="11651124" cy="6176188"/>
            <a:chOff x="261175" y="305272"/>
            <a:chExt cx="11651124" cy="6176188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" name="组合 9"/>
            <p:cNvGrpSpPr/>
            <p:nvPr userDrawn="1"/>
          </p:nvGrpSpPr>
          <p:grpSpPr>
            <a:xfrm rot="1322092">
              <a:off x="11131937" y="305272"/>
              <a:ext cx="780362" cy="670898"/>
              <a:chOff x="11170458" y="527508"/>
              <a:chExt cx="780362" cy="670898"/>
            </a:xfrm>
          </p:grpSpPr>
          <p:sp>
            <p:nvSpPr>
              <p:cNvPr id="11" name="等腰三角形 10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170458" y="9201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等腰三角形 11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50344" y="54976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261175" y="305272"/>
            <a:ext cx="11651124" cy="6176188"/>
            <a:chOff x="261175" y="305272"/>
            <a:chExt cx="11651124" cy="6176188"/>
          </a:xfrm>
        </p:grpSpPr>
        <p:sp>
          <p:nvSpPr>
            <p:cNvPr id="12" name="等腰三角形 11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 userDrawn="1"/>
          </p:nvGrpSpPr>
          <p:grpSpPr>
            <a:xfrm rot="1322092">
              <a:off x="11131937" y="305272"/>
              <a:ext cx="780362" cy="670898"/>
              <a:chOff x="11170458" y="527508"/>
              <a:chExt cx="780362" cy="670898"/>
            </a:xfrm>
          </p:grpSpPr>
          <p:sp>
            <p:nvSpPr>
              <p:cNvPr id="14" name="等腰三角形 13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170458" y="9201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等腰三角形 14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50344" y="54976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5" Type="http://schemas.openxmlformats.org/officeDocument/2006/relationships/theme" Target="../theme/theme2.xml"/><Relationship Id="rId24" Type="http://schemas.openxmlformats.org/officeDocument/2006/relationships/tags" Target="../tags/tag184.xml"/><Relationship Id="rId23" Type="http://schemas.openxmlformats.org/officeDocument/2006/relationships/tags" Target="../tags/tag183.xml"/><Relationship Id="rId22" Type="http://schemas.openxmlformats.org/officeDocument/2006/relationships/tags" Target="../tags/tag182.xml"/><Relationship Id="rId21" Type="http://schemas.openxmlformats.org/officeDocument/2006/relationships/tags" Target="../tags/tag181.xml"/><Relationship Id="rId20" Type="http://schemas.openxmlformats.org/officeDocument/2006/relationships/tags" Target="../tags/tag180.xml"/><Relationship Id="rId2" Type="http://schemas.openxmlformats.org/officeDocument/2006/relationships/slideLayout" Target="../slideLayouts/slideLayout3.xml"/><Relationship Id="rId19" Type="http://schemas.openxmlformats.org/officeDocument/2006/relationships/tags" Target="../tags/tag179.xml"/><Relationship Id="rId18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5" Type="http://schemas.openxmlformats.org/officeDocument/2006/relationships/theme" Target="../theme/theme3.xml"/><Relationship Id="rId24" Type="http://schemas.openxmlformats.org/officeDocument/2006/relationships/tags" Target="../tags/tag368.xml"/><Relationship Id="rId23" Type="http://schemas.openxmlformats.org/officeDocument/2006/relationships/tags" Target="../tags/tag367.xml"/><Relationship Id="rId22" Type="http://schemas.openxmlformats.org/officeDocument/2006/relationships/tags" Target="../tags/tag366.xml"/><Relationship Id="rId21" Type="http://schemas.openxmlformats.org/officeDocument/2006/relationships/tags" Target="../tags/tag365.xml"/><Relationship Id="rId20" Type="http://schemas.openxmlformats.org/officeDocument/2006/relationships/tags" Target="../tags/tag364.xml"/><Relationship Id="rId2" Type="http://schemas.openxmlformats.org/officeDocument/2006/relationships/slideLayout" Target="../slideLayouts/slideLayout21.xml"/><Relationship Id="rId19" Type="http://schemas.openxmlformats.org/officeDocument/2006/relationships/tags" Target="../tags/tag363.xml"/><Relationship Id="rId18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7.xml"/><Relationship Id="rId7" Type="http://schemas.openxmlformats.org/officeDocument/2006/relationships/themeOverride" Target="../theme/themeOverride2.xml"/><Relationship Id="rId6" Type="http://schemas.openxmlformats.org/officeDocument/2006/relationships/tags" Target="../tags/tag40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1.png"/><Relationship Id="rId2" Type="http://schemas.openxmlformats.org/officeDocument/2006/relationships/tags" Target="../tags/tag407.xml"/><Relationship Id="rId1" Type="http://schemas.openxmlformats.org/officeDocument/2006/relationships/tags" Target="../tags/tag40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tags" Target="../tags/tag409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17.xml"/><Relationship Id="rId8" Type="http://schemas.openxmlformats.org/officeDocument/2006/relationships/tags" Target="../tags/tag416.xml"/><Relationship Id="rId79" Type="http://schemas.openxmlformats.org/officeDocument/2006/relationships/slideLayout" Target="../slideLayouts/slideLayout25.xml"/><Relationship Id="rId78" Type="http://schemas.openxmlformats.org/officeDocument/2006/relationships/tags" Target="../tags/tag486.xml"/><Relationship Id="rId77" Type="http://schemas.openxmlformats.org/officeDocument/2006/relationships/tags" Target="../tags/tag485.xml"/><Relationship Id="rId76" Type="http://schemas.openxmlformats.org/officeDocument/2006/relationships/tags" Target="../tags/tag484.xml"/><Relationship Id="rId75" Type="http://schemas.openxmlformats.org/officeDocument/2006/relationships/tags" Target="../tags/tag483.xml"/><Relationship Id="rId74" Type="http://schemas.openxmlformats.org/officeDocument/2006/relationships/tags" Target="../tags/tag482.xml"/><Relationship Id="rId73" Type="http://schemas.openxmlformats.org/officeDocument/2006/relationships/tags" Target="../tags/tag481.xml"/><Relationship Id="rId72" Type="http://schemas.openxmlformats.org/officeDocument/2006/relationships/tags" Target="../tags/tag480.xml"/><Relationship Id="rId71" Type="http://schemas.openxmlformats.org/officeDocument/2006/relationships/tags" Target="../tags/tag479.xml"/><Relationship Id="rId70" Type="http://schemas.openxmlformats.org/officeDocument/2006/relationships/tags" Target="../tags/tag478.xml"/><Relationship Id="rId7" Type="http://schemas.openxmlformats.org/officeDocument/2006/relationships/tags" Target="../tags/tag415.xml"/><Relationship Id="rId69" Type="http://schemas.openxmlformats.org/officeDocument/2006/relationships/tags" Target="../tags/tag477.xml"/><Relationship Id="rId68" Type="http://schemas.openxmlformats.org/officeDocument/2006/relationships/tags" Target="../tags/tag476.xml"/><Relationship Id="rId67" Type="http://schemas.openxmlformats.org/officeDocument/2006/relationships/tags" Target="../tags/tag475.xml"/><Relationship Id="rId66" Type="http://schemas.openxmlformats.org/officeDocument/2006/relationships/tags" Target="../tags/tag474.xml"/><Relationship Id="rId65" Type="http://schemas.openxmlformats.org/officeDocument/2006/relationships/tags" Target="../tags/tag473.xml"/><Relationship Id="rId64" Type="http://schemas.openxmlformats.org/officeDocument/2006/relationships/tags" Target="../tags/tag472.xml"/><Relationship Id="rId63" Type="http://schemas.openxmlformats.org/officeDocument/2006/relationships/tags" Target="../tags/tag471.xml"/><Relationship Id="rId62" Type="http://schemas.openxmlformats.org/officeDocument/2006/relationships/tags" Target="../tags/tag470.xml"/><Relationship Id="rId61" Type="http://schemas.openxmlformats.org/officeDocument/2006/relationships/tags" Target="../tags/tag469.xml"/><Relationship Id="rId60" Type="http://schemas.openxmlformats.org/officeDocument/2006/relationships/tags" Target="../tags/tag468.xml"/><Relationship Id="rId6" Type="http://schemas.openxmlformats.org/officeDocument/2006/relationships/tags" Target="../tags/tag414.xml"/><Relationship Id="rId59" Type="http://schemas.openxmlformats.org/officeDocument/2006/relationships/tags" Target="../tags/tag467.xml"/><Relationship Id="rId58" Type="http://schemas.openxmlformats.org/officeDocument/2006/relationships/tags" Target="../tags/tag466.xml"/><Relationship Id="rId57" Type="http://schemas.openxmlformats.org/officeDocument/2006/relationships/tags" Target="../tags/tag465.xml"/><Relationship Id="rId56" Type="http://schemas.openxmlformats.org/officeDocument/2006/relationships/tags" Target="../tags/tag464.xml"/><Relationship Id="rId55" Type="http://schemas.openxmlformats.org/officeDocument/2006/relationships/tags" Target="../tags/tag463.xml"/><Relationship Id="rId54" Type="http://schemas.openxmlformats.org/officeDocument/2006/relationships/tags" Target="../tags/tag462.xml"/><Relationship Id="rId53" Type="http://schemas.openxmlformats.org/officeDocument/2006/relationships/tags" Target="../tags/tag461.xml"/><Relationship Id="rId52" Type="http://schemas.openxmlformats.org/officeDocument/2006/relationships/tags" Target="../tags/tag460.xml"/><Relationship Id="rId51" Type="http://schemas.openxmlformats.org/officeDocument/2006/relationships/tags" Target="../tags/tag459.xml"/><Relationship Id="rId50" Type="http://schemas.openxmlformats.org/officeDocument/2006/relationships/tags" Target="../tags/tag458.xml"/><Relationship Id="rId5" Type="http://schemas.openxmlformats.org/officeDocument/2006/relationships/tags" Target="../tags/tag413.xml"/><Relationship Id="rId49" Type="http://schemas.openxmlformats.org/officeDocument/2006/relationships/tags" Target="../tags/tag457.xml"/><Relationship Id="rId48" Type="http://schemas.openxmlformats.org/officeDocument/2006/relationships/tags" Target="../tags/tag456.xml"/><Relationship Id="rId47" Type="http://schemas.openxmlformats.org/officeDocument/2006/relationships/tags" Target="../tags/tag455.xml"/><Relationship Id="rId46" Type="http://schemas.openxmlformats.org/officeDocument/2006/relationships/tags" Target="../tags/tag454.xml"/><Relationship Id="rId45" Type="http://schemas.openxmlformats.org/officeDocument/2006/relationships/tags" Target="../tags/tag453.xml"/><Relationship Id="rId44" Type="http://schemas.openxmlformats.org/officeDocument/2006/relationships/tags" Target="../tags/tag452.xml"/><Relationship Id="rId43" Type="http://schemas.openxmlformats.org/officeDocument/2006/relationships/tags" Target="../tags/tag451.xml"/><Relationship Id="rId42" Type="http://schemas.openxmlformats.org/officeDocument/2006/relationships/tags" Target="../tags/tag450.xml"/><Relationship Id="rId41" Type="http://schemas.openxmlformats.org/officeDocument/2006/relationships/tags" Target="../tags/tag449.xml"/><Relationship Id="rId40" Type="http://schemas.openxmlformats.org/officeDocument/2006/relationships/tags" Target="../tags/tag448.xml"/><Relationship Id="rId4" Type="http://schemas.openxmlformats.org/officeDocument/2006/relationships/tags" Target="../tags/tag412.xml"/><Relationship Id="rId39" Type="http://schemas.openxmlformats.org/officeDocument/2006/relationships/tags" Target="../tags/tag447.xml"/><Relationship Id="rId38" Type="http://schemas.openxmlformats.org/officeDocument/2006/relationships/tags" Target="../tags/tag446.xml"/><Relationship Id="rId37" Type="http://schemas.openxmlformats.org/officeDocument/2006/relationships/tags" Target="../tags/tag445.xml"/><Relationship Id="rId36" Type="http://schemas.openxmlformats.org/officeDocument/2006/relationships/tags" Target="../tags/tag444.xml"/><Relationship Id="rId35" Type="http://schemas.openxmlformats.org/officeDocument/2006/relationships/tags" Target="../tags/tag443.xml"/><Relationship Id="rId34" Type="http://schemas.openxmlformats.org/officeDocument/2006/relationships/tags" Target="../tags/tag442.xml"/><Relationship Id="rId33" Type="http://schemas.openxmlformats.org/officeDocument/2006/relationships/tags" Target="../tags/tag441.xml"/><Relationship Id="rId32" Type="http://schemas.openxmlformats.org/officeDocument/2006/relationships/tags" Target="../tags/tag440.xml"/><Relationship Id="rId31" Type="http://schemas.openxmlformats.org/officeDocument/2006/relationships/tags" Target="../tags/tag439.xml"/><Relationship Id="rId30" Type="http://schemas.openxmlformats.org/officeDocument/2006/relationships/tags" Target="../tags/tag438.xml"/><Relationship Id="rId3" Type="http://schemas.openxmlformats.org/officeDocument/2006/relationships/tags" Target="../tags/tag411.xml"/><Relationship Id="rId29" Type="http://schemas.openxmlformats.org/officeDocument/2006/relationships/tags" Target="../tags/tag437.xml"/><Relationship Id="rId28" Type="http://schemas.openxmlformats.org/officeDocument/2006/relationships/tags" Target="../tags/tag436.xml"/><Relationship Id="rId27" Type="http://schemas.openxmlformats.org/officeDocument/2006/relationships/tags" Target="../tags/tag435.xml"/><Relationship Id="rId26" Type="http://schemas.openxmlformats.org/officeDocument/2006/relationships/tags" Target="../tags/tag434.xml"/><Relationship Id="rId25" Type="http://schemas.openxmlformats.org/officeDocument/2006/relationships/tags" Target="../tags/tag433.xml"/><Relationship Id="rId24" Type="http://schemas.openxmlformats.org/officeDocument/2006/relationships/tags" Target="../tags/tag432.xml"/><Relationship Id="rId23" Type="http://schemas.openxmlformats.org/officeDocument/2006/relationships/tags" Target="../tags/tag431.xml"/><Relationship Id="rId22" Type="http://schemas.openxmlformats.org/officeDocument/2006/relationships/tags" Target="../tags/tag430.xml"/><Relationship Id="rId21" Type="http://schemas.openxmlformats.org/officeDocument/2006/relationships/tags" Target="../tags/tag429.xml"/><Relationship Id="rId20" Type="http://schemas.openxmlformats.org/officeDocument/2006/relationships/tags" Target="../tags/tag428.xml"/><Relationship Id="rId2" Type="http://schemas.openxmlformats.org/officeDocument/2006/relationships/tags" Target="../tags/tag410.xml"/><Relationship Id="rId19" Type="http://schemas.openxmlformats.org/officeDocument/2006/relationships/tags" Target="../tags/tag427.xml"/><Relationship Id="rId18" Type="http://schemas.openxmlformats.org/officeDocument/2006/relationships/tags" Target="../tags/tag426.xml"/><Relationship Id="rId17" Type="http://schemas.openxmlformats.org/officeDocument/2006/relationships/tags" Target="../tags/tag425.xml"/><Relationship Id="rId16" Type="http://schemas.openxmlformats.org/officeDocument/2006/relationships/tags" Target="../tags/tag424.xml"/><Relationship Id="rId15" Type="http://schemas.openxmlformats.org/officeDocument/2006/relationships/tags" Target="../tags/tag423.xml"/><Relationship Id="rId14" Type="http://schemas.openxmlformats.org/officeDocument/2006/relationships/tags" Target="../tags/tag422.xml"/><Relationship Id="rId13" Type="http://schemas.openxmlformats.org/officeDocument/2006/relationships/tags" Target="../tags/tag421.xml"/><Relationship Id="rId12" Type="http://schemas.openxmlformats.org/officeDocument/2006/relationships/tags" Target="../tags/tag420.xml"/><Relationship Id="rId11" Type="http://schemas.openxmlformats.org/officeDocument/2006/relationships/tags" Target="../tags/tag419.xml"/><Relationship Id="rId10" Type="http://schemas.openxmlformats.org/officeDocument/2006/relationships/tags" Target="../tags/tag418.xml"/><Relationship Id="rId1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8" Type="http://schemas.openxmlformats.org/officeDocument/2006/relationships/image" Target="../media/image53.png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59.png"/><Relationship Id="rId13" Type="http://schemas.openxmlformats.org/officeDocument/2006/relationships/image" Target="../media/image58.png"/><Relationship Id="rId12" Type="http://schemas.openxmlformats.org/officeDocument/2006/relationships/image" Target="../media/image57.png"/><Relationship Id="rId11" Type="http://schemas.openxmlformats.org/officeDocument/2006/relationships/image" Target="../media/image56.png"/><Relationship Id="rId10" Type="http://schemas.openxmlformats.org/officeDocument/2006/relationships/image" Target="../media/image55.png"/><Relationship Id="rId1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png"/><Relationship Id="rId8" Type="http://schemas.openxmlformats.org/officeDocument/2006/relationships/image" Target="../media/image75.png"/><Relationship Id="rId7" Type="http://schemas.openxmlformats.org/officeDocument/2006/relationships/image" Target="../media/image74.png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1" Type="http://schemas.openxmlformats.org/officeDocument/2006/relationships/slideLayout" Target="../slideLayouts/slideLayout11.xml"/><Relationship Id="rId10" Type="http://schemas.openxmlformats.org/officeDocument/2006/relationships/image" Target="../media/image77.png"/><Relationship Id="rId1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tags" Target="../tags/tag373.xml"/><Relationship Id="rId4" Type="http://schemas.openxmlformats.org/officeDocument/2006/relationships/tags" Target="../tags/tag372.xml"/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384.xml"/><Relationship Id="rId15" Type="http://schemas.openxmlformats.org/officeDocument/2006/relationships/tags" Target="../tags/tag383.xml"/><Relationship Id="rId14" Type="http://schemas.openxmlformats.org/officeDocument/2006/relationships/tags" Target="../tags/tag382.xml"/><Relationship Id="rId13" Type="http://schemas.openxmlformats.org/officeDocument/2006/relationships/tags" Target="../tags/tag381.xml"/><Relationship Id="rId12" Type="http://schemas.openxmlformats.org/officeDocument/2006/relationships/tags" Target="../tags/tag380.xml"/><Relationship Id="rId11" Type="http://schemas.openxmlformats.org/officeDocument/2006/relationships/tags" Target="../tags/tag379.xml"/><Relationship Id="rId10" Type="http://schemas.openxmlformats.org/officeDocument/2006/relationships/tags" Target="../tags/tag378.xml"/><Relationship Id="rId1" Type="http://schemas.openxmlformats.org/officeDocument/2006/relationships/tags" Target="../tags/tag36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92.xml"/><Relationship Id="rId8" Type="http://schemas.openxmlformats.org/officeDocument/2006/relationships/tags" Target="../tags/tag391.xml"/><Relationship Id="rId7" Type="http://schemas.openxmlformats.org/officeDocument/2006/relationships/tags" Target="../tags/tag390.xml"/><Relationship Id="rId6" Type="http://schemas.openxmlformats.org/officeDocument/2006/relationships/tags" Target="../tags/tag389.xml"/><Relationship Id="rId5" Type="http://schemas.openxmlformats.org/officeDocument/2006/relationships/tags" Target="../tags/tag388.xml"/><Relationship Id="rId4" Type="http://schemas.openxmlformats.org/officeDocument/2006/relationships/tags" Target="../tags/tag387.xml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400.xml"/><Relationship Id="rId16" Type="http://schemas.openxmlformats.org/officeDocument/2006/relationships/tags" Target="../tags/tag399.xml"/><Relationship Id="rId15" Type="http://schemas.openxmlformats.org/officeDocument/2006/relationships/tags" Target="../tags/tag398.xml"/><Relationship Id="rId14" Type="http://schemas.openxmlformats.org/officeDocument/2006/relationships/tags" Target="../tags/tag397.xml"/><Relationship Id="rId13" Type="http://schemas.openxmlformats.org/officeDocument/2006/relationships/tags" Target="../tags/tag396.xml"/><Relationship Id="rId12" Type="http://schemas.openxmlformats.org/officeDocument/2006/relationships/tags" Target="../tags/tag395.xml"/><Relationship Id="rId11" Type="http://schemas.openxmlformats.org/officeDocument/2006/relationships/tags" Target="../tags/tag394.xml"/><Relationship Id="rId10" Type="http://schemas.openxmlformats.org/officeDocument/2006/relationships/tags" Target="../tags/tag393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02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4.xml"/><Relationship Id="rId10" Type="http://schemas.openxmlformats.org/officeDocument/2006/relationships/themeOverride" Target="../theme/themeOverride1.xml"/><Relationship Id="rId1" Type="http://schemas.openxmlformats.org/officeDocument/2006/relationships/tags" Target="../tags/tag40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24.png"/><Relationship Id="rId17" Type="http://schemas.openxmlformats.org/officeDocument/2006/relationships/tags" Target="../tags/tag403.xml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tags" Target="../tags/tag405.xml"/><Relationship Id="rId2" Type="http://schemas.openxmlformats.org/officeDocument/2006/relationships/tags" Target="../tags/tag40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CE7C-5A7E-4CBE-B9DB-E73B4A1BC49B}" type="datetimeFigureOut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4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2995-CB5A-4361-B8A7-1B56D7BA8C2D}" type="slidenum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9541054">
            <a:off x="-422907" y="-74502"/>
            <a:ext cx="15157481" cy="9792299"/>
          </a:xfrm>
          <a:custGeom>
            <a:avLst/>
            <a:gdLst>
              <a:gd name="connsiteX0" fmla="*/ 1004906 w 14308963"/>
              <a:gd name="connsiteY0" fmla="*/ 87897 h 5776250"/>
              <a:gd name="connsiteX1" fmla="*/ 2357050 w 14308963"/>
              <a:gd name="connsiteY1" fmla="*/ 2043156 h 5776250"/>
              <a:gd name="connsiteX2" fmla="*/ 4322038 w 14308963"/>
              <a:gd name="connsiteY2" fmla="*/ 2023701 h 5776250"/>
              <a:gd name="connsiteX3" fmla="*/ 5975740 w 14308963"/>
              <a:gd name="connsiteY3" fmla="*/ 1722144 h 5776250"/>
              <a:gd name="connsiteX4" fmla="*/ 7298701 w 14308963"/>
              <a:gd name="connsiteY4" fmla="*/ 2753275 h 5776250"/>
              <a:gd name="connsiteX5" fmla="*/ 8543842 w 14308963"/>
              <a:gd name="connsiteY5" fmla="*/ 1615139 h 5776250"/>
              <a:gd name="connsiteX6" fmla="*/ 11530233 w 14308963"/>
              <a:gd name="connsiteY6" fmla="*/ 1936152 h 5776250"/>
              <a:gd name="connsiteX7" fmla="*/ 13203391 w 14308963"/>
              <a:gd name="connsiteY7" fmla="*/ 262995 h 5776250"/>
              <a:gd name="connsiteX8" fmla="*/ 13378489 w 14308963"/>
              <a:gd name="connsiteY8" fmla="*/ 4922544 h 5776250"/>
              <a:gd name="connsiteX9" fmla="*/ 956267 w 14308963"/>
              <a:gd name="connsiteY9" fmla="*/ 5331105 h 5776250"/>
              <a:gd name="connsiteX10" fmla="*/ 1004906 w 14308963"/>
              <a:gd name="connsiteY10" fmla="*/ 87897 h 57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8963" h="5776250">
                <a:moveTo>
                  <a:pt x="1004906" y="87897"/>
                </a:moveTo>
                <a:cubicBezTo>
                  <a:pt x="1238370" y="-460095"/>
                  <a:pt x="1804195" y="1720522"/>
                  <a:pt x="2357050" y="2043156"/>
                </a:cubicBezTo>
                <a:cubicBezTo>
                  <a:pt x="2909905" y="2365790"/>
                  <a:pt x="3718923" y="2077203"/>
                  <a:pt x="4322038" y="2023701"/>
                </a:cubicBezTo>
                <a:cubicBezTo>
                  <a:pt x="4925153" y="1970199"/>
                  <a:pt x="5479630" y="1600548"/>
                  <a:pt x="5975740" y="1722144"/>
                </a:cubicBezTo>
                <a:cubicBezTo>
                  <a:pt x="6471851" y="1843740"/>
                  <a:pt x="6870684" y="2771109"/>
                  <a:pt x="7298701" y="2753275"/>
                </a:cubicBezTo>
                <a:cubicBezTo>
                  <a:pt x="7726718" y="2735441"/>
                  <a:pt x="7838587" y="1751326"/>
                  <a:pt x="8543842" y="1615139"/>
                </a:cubicBezTo>
                <a:cubicBezTo>
                  <a:pt x="9249097" y="1478952"/>
                  <a:pt x="10753642" y="2161509"/>
                  <a:pt x="11530233" y="1936152"/>
                </a:cubicBezTo>
                <a:cubicBezTo>
                  <a:pt x="12306825" y="1710795"/>
                  <a:pt x="12895348" y="-234737"/>
                  <a:pt x="13203391" y="262995"/>
                </a:cubicBezTo>
                <a:cubicBezTo>
                  <a:pt x="13511434" y="760727"/>
                  <a:pt x="15419676" y="4077859"/>
                  <a:pt x="13378489" y="4922544"/>
                </a:cubicBezTo>
                <a:cubicBezTo>
                  <a:pt x="11337302" y="5767229"/>
                  <a:pt x="3016910" y="6130395"/>
                  <a:pt x="956267" y="5331105"/>
                </a:cubicBezTo>
                <a:cubicBezTo>
                  <a:pt x="-1104376" y="4531816"/>
                  <a:pt x="771442" y="635889"/>
                  <a:pt x="1004906" y="87897"/>
                </a:cubicBezTo>
                <a:close/>
              </a:path>
            </a:pathLst>
          </a:custGeom>
          <a:gradFill>
            <a:gsLst>
              <a:gs pos="87000">
                <a:schemeClr val="accent5">
                  <a:lumMod val="60000"/>
                  <a:lumOff val="40000"/>
                </a:schemeClr>
              </a:gs>
              <a:gs pos="39000">
                <a:srgbClr val="FFCCCC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16" name="图文框 15"/>
          <p:cNvSpPr/>
          <p:nvPr/>
        </p:nvSpPr>
        <p:spPr>
          <a:xfrm>
            <a:off x="164570" y="195630"/>
            <a:ext cx="1682790" cy="798982"/>
          </a:xfrm>
          <a:prstGeom prst="frame">
            <a:avLst>
              <a:gd name="adj1" fmla="val 7328"/>
            </a:avLst>
          </a:prstGeom>
          <a:solidFill>
            <a:srgbClr val="FFD890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18" name="文本框 17"/>
          <p:cNvSpPr txBox="1"/>
          <p:nvPr/>
        </p:nvSpPr>
        <p:spPr>
          <a:xfrm>
            <a:off x="164570" y="255919"/>
            <a:ext cx="3606495" cy="64516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600">
                <a:solidFill>
                  <a:schemeClr val="accent5">
                    <a:lumMod val="50000"/>
                  </a:schemeClr>
                </a:solidFill>
                <a:latin typeface="思源等宽 N"/>
                <a:ea typeface="字魂175号-创中圆" panose="00000500000000000000" pitchFamily="2" charset="-122"/>
              </a:rPr>
              <a:t>必修三</a:t>
            </a:r>
            <a:endParaRPr lang="zh-CN" altLang="en-US" sz="3600">
              <a:solidFill>
                <a:schemeClr val="accent5">
                  <a:lumMod val="50000"/>
                </a:schemeClr>
              </a:solidFill>
              <a:latin typeface="思源等宽 N"/>
              <a:ea typeface="字魂175号-创中圆" panose="000005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003635" y="1415556"/>
            <a:ext cx="184730" cy="132343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6" name="矩形: 圆角 45"/>
          <p:cNvSpPr/>
          <p:nvPr/>
        </p:nvSpPr>
        <p:spPr>
          <a:xfrm>
            <a:off x="1155517" y="1762535"/>
            <a:ext cx="9625763" cy="24758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22" name="文本框 21"/>
          <p:cNvSpPr txBox="1"/>
          <p:nvPr/>
        </p:nvSpPr>
        <p:spPr>
          <a:xfrm>
            <a:off x="1631504" y="1762577"/>
            <a:ext cx="8608143" cy="247584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 sz="6000" b="1">
                <a:solidFill>
                  <a:schemeClr val="accent5">
                    <a:lumMod val="50000"/>
                  </a:schemeClr>
                </a:solidFill>
                <a:latin typeface="思源等宽 N"/>
                <a:ea typeface="字魂175号-创中圆" panose="00000500000000000000" pitchFamily="2" charset="-122"/>
              </a:rPr>
              <a:t>第四课 人民民主专政的社会主义国家</a:t>
            </a:r>
            <a:endParaRPr lang="zh-CN" altLang="en-US" sz="6000" b="1">
              <a:solidFill>
                <a:schemeClr val="accent5">
                  <a:lumMod val="50000"/>
                </a:schemeClr>
              </a:solidFill>
              <a:latin typeface="思源等宽 N"/>
              <a:ea typeface="字魂175号-创中圆" panose="00000500000000000000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1894435" y="4147213"/>
            <a:ext cx="751769" cy="458828"/>
          </a:xfrm>
          <a:prstGeom prst="line">
            <a:avLst/>
          </a:prstGeom>
          <a:ln w="117475" cap="rnd">
            <a:solidFill>
              <a:srgbClr val="FFCCCC"/>
            </a:solidFill>
            <a:round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9819870" y="1147263"/>
            <a:ext cx="590019" cy="360107"/>
          </a:xfrm>
          <a:prstGeom prst="line">
            <a:avLst/>
          </a:prstGeom>
          <a:ln w="117475" cap="rnd">
            <a:solidFill>
              <a:schemeClr val="bg1"/>
            </a:solidFill>
            <a:round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9804894" y="1805191"/>
            <a:ext cx="205441" cy="125388"/>
          </a:xfrm>
          <a:prstGeom prst="line">
            <a:avLst/>
          </a:prstGeom>
          <a:ln w="117475" cap="rnd">
            <a:solidFill>
              <a:schemeClr val="bg1"/>
            </a:solidFill>
            <a:round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2700661" y="4238417"/>
            <a:ext cx="329927" cy="201366"/>
          </a:xfrm>
          <a:prstGeom prst="line">
            <a:avLst/>
          </a:prstGeom>
          <a:ln w="117475" cap="rnd">
            <a:solidFill>
              <a:srgbClr val="FFCCCC"/>
            </a:solidFill>
            <a:round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: 圆角 30"/>
          <p:cNvSpPr/>
          <p:nvPr/>
        </p:nvSpPr>
        <p:spPr>
          <a:xfrm>
            <a:off x="4081153" y="5609078"/>
            <a:ext cx="1521790" cy="760818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FFCCCC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32" name="矩形: 圆角 31"/>
          <p:cNvSpPr/>
          <p:nvPr/>
        </p:nvSpPr>
        <p:spPr>
          <a:xfrm>
            <a:off x="396105" y="2768099"/>
            <a:ext cx="760895" cy="75561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34" name="矩形: 圆角 33"/>
          <p:cNvSpPr/>
          <p:nvPr/>
        </p:nvSpPr>
        <p:spPr>
          <a:xfrm>
            <a:off x="4994906" y="141950"/>
            <a:ext cx="706647" cy="706512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35" name="矩形: 圆角 34"/>
          <p:cNvSpPr/>
          <p:nvPr/>
        </p:nvSpPr>
        <p:spPr>
          <a:xfrm>
            <a:off x="11366633" y="1762577"/>
            <a:ext cx="706647" cy="706512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36" name="矩形: 圆角 35"/>
          <p:cNvSpPr/>
          <p:nvPr/>
        </p:nvSpPr>
        <p:spPr>
          <a:xfrm>
            <a:off x="9761555" y="5304699"/>
            <a:ext cx="706647" cy="706512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FFCCCC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41" name="îṧľiďê"/>
          <p:cNvSpPr txBox="1"/>
          <p:nvPr/>
        </p:nvSpPr>
        <p:spPr>
          <a:xfrm>
            <a:off x="2763768" y="5205890"/>
            <a:ext cx="6638824" cy="140073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800" spc="600">
                <a:solidFill>
                  <a:schemeClr val="accent5">
                    <a:lumMod val="50000"/>
                  </a:schemeClr>
                </a:solidFill>
                <a:latin typeface="思源黑体 CN Normal"/>
                <a:ea typeface="字魂175号-创中圆" panose="00000500000000000000" pitchFamily="2" charset="-122"/>
              </a:rPr>
              <a:t>  </a:t>
            </a:r>
            <a:endParaRPr lang="en-US" altLang="zh-CN" sz="1800" spc="600">
              <a:solidFill>
                <a:schemeClr val="accent5">
                  <a:lumMod val="50000"/>
                </a:schemeClr>
              </a:solidFill>
              <a:latin typeface="思源黑体 CN Normal"/>
              <a:ea typeface="字魂175号-创中圆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  <p:bldP spid="18" grpId="1" advAuto="0"/>
      <p:bldP spid="21" grpId="2" advAuto="0"/>
      <p:bldP spid="46" grpId="3" animBg="1" advAuto="0"/>
      <p:bldP spid="22" grpId="4" advAuto="0"/>
      <p:bldP spid="31" grpId="5" animBg="1" advAuto="0"/>
      <p:bldP spid="32" grpId="6" animBg="1" advAuto="0"/>
      <p:bldP spid="34" grpId="7" animBg="1" advAuto="0"/>
      <p:bldP spid="35" grpId="8" animBg="1" advAuto="0"/>
      <p:bldP spid="36" grpId="9" animBg="1" advAuto="0"/>
      <p:bldP spid="41" grpId="1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CE7C-5A7E-4CBE-B9DB-E73B4A1BC49B}" type="datetimeFigureOut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3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2995-CB5A-4361-B8A7-1B56D7BA8C2D}" type="slidenum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38" name="矩形 4"/>
          <p:cNvSpPr/>
          <p:nvPr/>
        </p:nvSpPr>
        <p:spPr>
          <a:xfrm>
            <a:off x="1011108" y="31261"/>
            <a:ext cx="10845532" cy="845456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 sz="3200">
              <a:solidFill>
                <a:schemeClr val="accent5">
                  <a:lumMod val="50000"/>
                </a:schemeClr>
              </a:solidFill>
              <a:latin typeface="思源等宽 N"/>
              <a:ea typeface="字魂175号-创中圆" panose="00000500000000000000" pitchFamily="2" charset="-122"/>
            </a:endParaRPr>
          </a:p>
        </p:txBody>
      </p:sp>
      <p:pic>
        <p:nvPicPr>
          <p:cNvPr id="2" name="图片 1" descr="upload_post_object_v2_376916206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719691" y="332883"/>
            <a:ext cx="4769226" cy="1088036"/>
          </a:xfrm>
          <a:prstGeom prst="rect">
            <a:avLst/>
          </a:prstGeom>
        </p:spPr>
      </p:pic>
      <p:pic>
        <p:nvPicPr>
          <p:cNvPr id="3" name="图片 2" descr="upload_post_object_v2_4505288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76" y="1374515"/>
            <a:ext cx="5711135" cy="4950310"/>
          </a:xfrm>
          <a:prstGeom prst="rect">
            <a:avLst/>
          </a:prstGeom>
        </p:spPr>
      </p:pic>
      <p:pic>
        <p:nvPicPr>
          <p:cNvPr id="4" name="图片 3" descr="upload_post_object_v2_2834051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734" y="1332937"/>
            <a:ext cx="3061349" cy="758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71794" y="1871004"/>
            <a:ext cx="4344276" cy="1938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sz="24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sz="24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sz="24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）是什么？</a:t>
            </a:r>
            <a:r>
              <a:rPr lang="en-US" sz="24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 </a:t>
            </a:r>
            <a:r>
              <a:rPr lang="zh-CN" sz="24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人民民主专政</a:t>
            </a:r>
            <a:endParaRPr lang="zh-CN" sz="2400" b="1">
              <a:solidFill>
                <a:srgbClr val="1D1B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/>
            <a:r>
              <a:rPr lang="zh-CN" sz="2400">
                <a:solidFill>
                  <a:srgbClr val="403C3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我国宪法规定：“中华人民共和国是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工人阶级领导的、以工农联盟为基础的人民民主专政的社会主义国家。”</a:t>
            </a:r>
            <a:endParaRPr 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/>
            <a:r>
              <a:rPr lang="zh-CN" sz="24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sz="24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sz="24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）意义：</a:t>
            </a:r>
            <a:r>
              <a:rPr lang="en-US" sz="24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①</a:t>
            </a:r>
            <a:r>
              <a:rPr lang="zh-CN" sz="2400">
                <a:solidFill>
                  <a:srgbClr val="403C3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人民民主专政是我国的国体，在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社会主义制度中具有根本性意义</a:t>
            </a:r>
            <a:r>
              <a:rPr lang="zh-CN" sz="2400">
                <a:solidFill>
                  <a:srgbClr val="403C3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lang="en-US" sz="2400">
                <a:solidFill>
                  <a:srgbClr val="403C3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</a:t>
            </a:r>
            <a:r>
              <a:rPr lang="zh-CN" sz="2400">
                <a:solidFill>
                  <a:srgbClr val="403C3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明确规定了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社会各阶级在国家中的地位</a:t>
            </a:r>
            <a:r>
              <a:rPr lang="zh-CN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zh-CN" sz="2400">
                <a:solidFill>
                  <a:srgbClr val="403C3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庄严宣示了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我国国家政权的人民性质</a:t>
            </a:r>
            <a:r>
              <a:rPr lang="zh-CN" sz="2400">
                <a:solidFill>
                  <a:srgbClr val="403C3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lang="zh-CN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7351792" y="1968834"/>
            <a:ext cx="1834953" cy="3356213"/>
          </a:xfrm>
          <a:prstGeom prst="rect">
            <a:avLst/>
          </a:prstGeom>
          <a:solidFill>
            <a:srgbClr val="EDB4D5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sz="24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对占全国人口</a:t>
            </a:r>
            <a:r>
              <a:rPr lang="zh-CN" sz="24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绝大多数的人民</a:t>
            </a:r>
            <a:r>
              <a:rPr lang="zh-CN" sz="24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实行民主</a:t>
            </a:r>
            <a:endParaRPr lang="zh-CN" sz="24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algn="ctr"/>
            <a:r>
              <a:rPr lang="zh-CN" sz="24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（新型民主）</a:t>
            </a:r>
            <a:endParaRPr lang="zh-CN" altLang="en-US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9516287" y="2022641"/>
            <a:ext cx="1785402" cy="3302383"/>
          </a:xfrm>
          <a:prstGeom prst="rect">
            <a:avLst/>
          </a:prstGeom>
          <a:solidFill>
            <a:srgbClr val="EDB4D5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sz="2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对</a:t>
            </a:r>
            <a:r>
              <a:rPr lang="zh-CN" sz="22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极少数敌视和破坏社会主义事业的敌人</a:t>
            </a:r>
            <a:r>
              <a:rPr lang="zh-CN" sz="2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实行专政</a:t>
            </a:r>
            <a:endParaRPr lang="zh-CN" sz="22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algn="ctr"/>
            <a:r>
              <a:rPr lang="zh-CN" sz="2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（新型专政）</a:t>
            </a:r>
            <a:endParaRPr lang="zh-CN" altLang="en-US" sz="22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7351823" y="5079837"/>
            <a:ext cx="1834287" cy="574753"/>
          </a:xfrm>
          <a:prstGeom prst="rect">
            <a:avLst/>
          </a:prstGeom>
          <a:solidFill>
            <a:srgbClr val="EBA4ED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sz="3200">
                <a:solidFill>
                  <a:srgbClr val="FFFFFF"/>
                </a:solidFill>
                <a:latin typeface="方正苏新诗柳楷简体"/>
                <a:ea typeface="方正苏新诗柳楷简体"/>
                <a:cs typeface="+mn-cs"/>
              </a:rPr>
              <a:t>民主</a:t>
            </a:r>
            <a:endParaRPr lang="zh-CN" altLang="en-US" sz="3200">
              <a:solidFill>
                <a:srgbClr val="FFFFFF"/>
              </a:solidFill>
              <a:latin typeface="方正苏新诗柳楷简体"/>
              <a:ea typeface="方正苏新诗柳楷简体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9516318" y="5079837"/>
            <a:ext cx="1785402" cy="574753"/>
          </a:xfrm>
          <a:prstGeom prst="rect">
            <a:avLst/>
          </a:prstGeom>
          <a:solidFill>
            <a:srgbClr val="EBA4ED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sz="3200">
                <a:solidFill>
                  <a:srgbClr val="FFFFFF"/>
                </a:solidFill>
                <a:latin typeface="方正苏新诗柳楷简体"/>
                <a:ea typeface="方正苏新诗柳楷简体"/>
                <a:cs typeface="+mn-cs"/>
              </a:rPr>
              <a:t>专政</a:t>
            </a:r>
            <a:endParaRPr lang="zh-CN" altLang="en-US" sz="3200">
              <a:solidFill>
                <a:srgbClr val="FFFFFF"/>
              </a:solidFill>
              <a:latin typeface="方正苏新诗柳楷简体"/>
              <a:ea typeface="方正苏新诗柳楷简体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807018" y="5232379"/>
            <a:ext cx="1113454" cy="269668"/>
          </a:xfrm>
          <a:prstGeom prst="rect">
            <a:avLst/>
          </a:prstGeom>
          <a:solidFill>
            <a:srgbClr val="FF0000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>
                <a:solidFill>
                  <a:srgbClr val="000000"/>
                </a:solidFill>
              </a:rPr>
              <a:t>对立统一</a:t>
            </a: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"/>
          <p:cNvSpPr>
            <a:spLocks noChangeArrowheads="1"/>
          </p:cNvSpPr>
          <p:nvPr/>
        </p:nvSpPr>
        <p:spPr>
          <a:xfrm>
            <a:off x="1205820" y="1526987"/>
            <a:ext cx="2008485" cy="1344148"/>
          </a:xfrm>
          <a:prstGeom prst="roundRect">
            <a:avLst>
              <a:gd name="adj" fmla="val 13125"/>
            </a:avLst>
          </a:prstGeom>
          <a:solidFill>
            <a:srgbClr val="B569B3"/>
          </a:solidFill>
          <a:ln w="3175">
            <a:noFill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微软雅黑" panose="020B0503020204020204" pitchFamily="34" charset="-122"/>
              </a:rPr>
              <a:t>2</a:t>
            </a:r>
            <a:r>
              <a:rPr lang="zh-CN" altLang="en-US" sz="2000" b="1" kern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微软雅黑" panose="020B0503020204020204" pitchFamily="34" charset="-122"/>
              </a:rPr>
              <a:t>、我国的国体</a:t>
            </a: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思源黑体 CN Normal"/>
              <a:ea typeface="微软雅黑" panose="020B0503020204020204" pitchFamily="34" charset="-122"/>
            </a:endParaRP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>
          <a:xfrm>
            <a:off x="3322385" y="1526987"/>
            <a:ext cx="7772533" cy="1344148"/>
          </a:xfrm>
          <a:prstGeom prst="roundRect">
            <a:avLst>
              <a:gd name="adj" fmla="val 13125"/>
            </a:avLst>
          </a:prstGeom>
          <a:solidFill>
            <a:srgbClr val="A0A0A0">
              <a:alpha val="89804"/>
            </a:srgbClr>
          </a:soli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 anchor="ctr"/>
          <a:lstStyle/>
          <a:p>
            <a:pPr marL="0" marR="0" lvl="0" indent="0" algn="just" defTabSz="12192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kern="0">
                <a:solidFill>
                  <a:srgbClr val="FFFFFF"/>
                </a:solidFill>
                <a:latin typeface="思源黑体 CN Normal"/>
                <a:ea typeface="微软雅黑" panose="020B0503020204020204" pitchFamily="34" charset="-122"/>
              </a:rPr>
              <a:t>（</a:t>
            </a:r>
            <a:r>
              <a:rPr lang="en-US" altLang="zh-CN" sz="2000" kern="0">
                <a:solidFill>
                  <a:srgbClr val="FFFFFF"/>
                </a:solidFill>
                <a:latin typeface="思源黑体 CN Normal"/>
                <a:ea typeface="微软雅黑" panose="020B0503020204020204" pitchFamily="34" charset="-122"/>
              </a:rPr>
              <a:t>3</a:t>
            </a:r>
            <a:r>
              <a:rPr lang="zh-CN" altLang="en-US" sz="2000" kern="0">
                <a:solidFill>
                  <a:srgbClr val="FFFFFF"/>
                </a:solidFill>
                <a:latin typeface="思源黑体 CN Normal"/>
                <a:ea typeface="微软雅黑" panose="020B0503020204020204" pitchFamily="34" charset="-122"/>
              </a:rPr>
              <a:t>）特点：</a:t>
            </a:r>
            <a:r>
              <a:rPr lang="en-US" altLang="zh-CN" sz="2000" kern="0">
                <a:solidFill>
                  <a:srgbClr val="FFFFFF"/>
                </a:solidFill>
                <a:latin typeface="思源黑体 CN Normal"/>
                <a:ea typeface="微软雅黑" panose="020B0503020204020204" pitchFamily="34" charset="-122"/>
              </a:rPr>
              <a:t>a.</a:t>
            </a:r>
            <a:r>
              <a:rPr lang="zh-CN" altLang="en-US" sz="2000" kern="0">
                <a:solidFill>
                  <a:srgbClr val="FFFFFF"/>
                </a:solidFill>
                <a:latin typeface="思源黑体 CN Normal"/>
                <a:ea typeface="微软雅黑" panose="020B0503020204020204" pitchFamily="34" charset="-122"/>
              </a:rPr>
              <a:t>坚持以</a:t>
            </a:r>
            <a:r>
              <a:rPr lang="zh-CN" altLang="en-US" sz="2000" kern="0">
                <a:solidFill>
                  <a:srgbClr val="C00000"/>
                </a:solidFill>
                <a:latin typeface="思源黑体 CN Normal"/>
                <a:ea typeface="微软雅黑" panose="020B0503020204020204" pitchFamily="34" charset="-122"/>
              </a:rPr>
              <a:t>工人阶级</a:t>
            </a:r>
            <a:r>
              <a:rPr lang="zh-CN" altLang="en-US" sz="2000" kern="0">
                <a:solidFill>
                  <a:srgbClr val="FFFFFF"/>
                </a:solidFill>
                <a:latin typeface="思源黑体 CN Normal"/>
                <a:ea typeface="微软雅黑" panose="020B0503020204020204" pitchFamily="34" charset="-122"/>
              </a:rPr>
              <a:t>为领导，以</a:t>
            </a:r>
            <a:r>
              <a:rPr lang="zh-CN" altLang="en-US" sz="2000" kern="0">
                <a:solidFill>
                  <a:srgbClr val="C00000"/>
                </a:solidFill>
                <a:latin typeface="思源黑体 CN Normal"/>
                <a:ea typeface="微软雅黑" panose="020B0503020204020204" pitchFamily="34" charset="-122"/>
              </a:rPr>
              <a:t>工农联盟</a:t>
            </a:r>
            <a:r>
              <a:rPr lang="zh-CN" altLang="en-US" sz="2000" kern="0">
                <a:solidFill>
                  <a:srgbClr val="FFFFFF"/>
                </a:solidFill>
                <a:latin typeface="思源黑体 CN Normal"/>
                <a:ea typeface="微软雅黑" panose="020B0503020204020204" pitchFamily="34" charset="-122"/>
              </a:rPr>
              <a:t>为基础</a:t>
            </a:r>
            <a:endParaRPr lang="en-US" altLang="zh-CN" sz="2000" kern="0">
              <a:solidFill>
                <a:srgbClr val="FFFFFF"/>
              </a:solidFill>
              <a:latin typeface="思源黑体 CN Normal"/>
              <a:ea typeface="微软雅黑" panose="020B0503020204020204" pitchFamily="34" charset="-122"/>
            </a:endParaRPr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>
          <a:xfrm>
            <a:off x="1205820" y="3048719"/>
            <a:ext cx="2008485" cy="1344149"/>
          </a:xfrm>
          <a:prstGeom prst="roundRect">
            <a:avLst>
              <a:gd name="adj" fmla="val 13125"/>
            </a:avLst>
          </a:prstGeom>
          <a:solidFill>
            <a:srgbClr val="B569B3"/>
          </a:solidFill>
          <a:ln w="3175">
            <a:noFill/>
            <a:round/>
          </a:ln>
        </p:spPr>
        <p:txBody>
          <a:bodyPr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微软雅黑" panose="020B0503020204020204" pitchFamily="34" charset="-122"/>
              </a:rPr>
              <a:t>工人阶级</a:t>
            </a:r>
            <a:endParaRPr lang="zh-CN" altLang="en-US" sz="2000" b="1" kern="0" noProof="0">
              <a:ln>
                <a:noFill/>
              </a:ln>
              <a:solidFill>
                <a:srgbClr val="FFFFFF"/>
              </a:solidFill>
              <a:uLnTx/>
              <a:uFillTx/>
              <a:latin typeface="思源黑体 CN Normal"/>
              <a:ea typeface="微软雅黑" panose="020B0503020204020204" pitchFamily="34" charset="-122"/>
            </a:endParaRPr>
          </a:p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黑体 CN Normal" charset="0"/>
                <a:ea typeface="微软雅黑" panose="020B0503020204020204" pitchFamily="34" charset="-122"/>
              </a:rPr>
              <a:t>领导阶级</a:t>
            </a: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思源黑体 CN Normal"/>
              <a:ea typeface="微软雅黑" panose="020B0503020204020204" pitchFamily="34" charset="-122"/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>
          <a:xfrm>
            <a:off x="3322384" y="3048719"/>
            <a:ext cx="7772532" cy="1344149"/>
          </a:xfrm>
          <a:prstGeom prst="roundRect">
            <a:avLst>
              <a:gd name="adj" fmla="val 13125"/>
            </a:avLst>
          </a:prstGeom>
          <a:solidFill>
            <a:srgbClr val="A0A0A0">
              <a:alpha val="89804"/>
            </a:srgbClr>
          </a:soli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 anchor="ctr"/>
          <a:lstStyle/>
          <a:p>
            <a:pPr algn="just"/>
            <a:r>
              <a:rPr lang="zh-CN" sz="2000" spc="3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先进生产力的代表，具有严格的组织性和纪律性，是</a:t>
            </a:r>
            <a:r>
              <a:rPr lang="zh-CN" sz="2000" spc="3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领导阶级</a:t>
            </a:r>
            <a:r>
              <a:rPr lang="zh-CN" sz="2000" spc="3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，是中国革命和社会主义建设事业的</a:t>
            </a:r>
            <a:r>
              <a:rPr lang="zh-CN" sz="2000" spc="3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中坚力量</a:t>
            </a:r>
            <a:r>
              <a:rPr lang="zh-CN" sz="2000" spc="3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。</a:t>
            </a:r>
            <a:endParaRPr kumimoji="0" lang="zh-CN" altLang="zh-CN" sz="2000" b="0" i="0" u="none" strike="noStrike" kern="0" cap="none" spc="3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>
          <a:xfrm>
            <a:off x="1205820" y="4584890"/>
            <a:ext cx="2008485" cy="1344149"/>
          </a:xfrm>
          <a:prstGeom prst="roundRect">
            <a:avLst>
              <a:gd name="adj" fmla="val 13125"/>
            </a:avLst>
          </a:prstGeom>
          <a:solidFill>
            <a:srgbClr val="B569B3"/>
          </a:solidFill>
          <a:ln w="3175">
            <a:noFill/>
            <a:round/>
          </a:ln>
        </p:spPr>
        <p:txBody>
          <a:bodyPr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微软雅黑" panose="020B0503020204020204" pitchFamily="34" charset="-122"/>
              </a:rPr>
              <a:t>工农联盟</a:t>
            </a:r>
            <a:endParaRPr lang="zh-CN" altLang="en-US" sz="2000" b="1" kern="0" noProof="0">
              <a:ln>
                <a:noFill/>
              </a:ln>
              <a:solidFill>
                <a:srgbClr val="FFFFFF"/>
              </a:solidFill>
              <a:uLnTx/>
              <a:uFillTx/>
              <a:latin typeface="思源黑体 CN Normal"/>
              <a:ea typeface="微软雅黑" panose="020B0503020204020204" pitchFamily="34" charset="-122"/>
            </a:endParaRPr>
          </a:p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黑体 CN Normal" charset="0"/>
                <a:ea typeface="微软雅黑" panose="020B0503020204020204" pitchFamily="34" charset="-122"/>
              </a:rPr>
              <a:t>阶级基础</a:t>
            </a: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思源黑体 CN Normal"/>
              <a:ea typeface="微软雅黑" panose="020B0503020204020204" pitchFamily="34" charset="-122"/>
            </a:endParaRPr>
          </a:p>
        </p:txBody>
      </p:sp>
      <p:sp>
        <p:nvSpPr>
          <p:cNvPr id="49" name="AutoShape 14"/>
          <p:cNvSpPr>
            <a:spLocks noChangeArrowheads="1"/>
          </p:cNvSpPr>
          <p:nvPr/>
        </p:nvSpPr>
        <p:spPr>
          <a:xfrm>
            <a:off x="3322384" y="4584890"/>
            <a:ext cx="7772532" cy="1344149"/>
          </a:xfrm>
          <a:prstGeom prst="roundRect">
            <a:avLst>
              <a:gd name="adj" fmla="val 13125"/>
            </a:avLst>
          </a:prstGeom>
          <a:solidFill>
            <a:srgbClr val="A0A0A0">
              <a:alpha val="89804"/>
            </a:srgbClr>
          </a:soli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 anchor="ctr"/>
          <a:lstStyle/>
          <a:p>
            <a:pPr algn="just"/>
            <a:r>
              <a:rPr lang="zh-CN" sz="2000" spc="3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广大农民与工人阶级有着共同的利益和天然的联系，是工人阶级可靠的</a:t>
            </a:r>
            <a:r>
              <a:rPr lang="zh-CN" sz="2000" spc="3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同盟军</a:t>
            </a:r>
            <a:r>
              <a:rPr lang="zh-CN" sz="2000" spc="3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。不仅是夺取新民主主义革命胜利的重要保证，也是社会主义事业发展的</a:t>
            </a:r>
            <a:r>
              <a:rPr lang="zh-CN" sz="2000" spc="3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重要保证</a:t>
            </a:r>
            <a:r>
              <a:rPr lang="zh-CN" sz="2000" spc="3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。</a:t>
            </a:r>
            <a:endParaRPr kumimoji="0" lang="zh-CN" altLang="zh-CN" sz="2000" b="0" i="0" u="none" strike="noStrike" kern="0" cap="none" spc="3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CE7C-5A7E-4CBE-B9DB-E73B4A1BC49B}" type="datetimeFigureOut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5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2995-CB5A-4361-B8A7-1B56D7BA8C2D}" type="slidenum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54" name="矩形 4"/>
          <p:cNvSpPr/>
          <p:nvPr/>
        </p:nvSpPr>
        <p:spPr>
          <a:xfrm>
            <a:off x="3709858" y="94761"/>
            <a:ext cx="10845532" cy="845456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chemeClr val="accent5">
                    <a:lumMod val="50000"/>
                  </a:schemeClr>
                </a:solidFill>
                <a:latin typeface="思源等宽 N"/>
                <a:ea typeface="字魂175号-创中圆" panose="00000500000000000000" pitchFamily="2" charset="-122"/>
              </a:rPr>
              <a:t>一、我国的国体</a:t>
            </a:r>
            <a:endParaRPr lang="zh-CN" altLang="en-US" sz="3200">
              <a:solidFill>
                <a:schemeClr val="accent5">
                  <a:lumMod val="50000"/>
                </a:schemeClr>
              </a:solidFill>
              <a:latin typeface="思源等宽 N"/>
              <a:ea typeface="字魂175号-创中圆" panose="00000500000000000000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 prLst="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 prLst="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5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 prLst="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 advAuto="0"/>
      <p:bldP spid="45" grpId="1" animBg="1" advAuto="0"/>
      <p:bldP spid="46" grpId="2" bldLvl="0" animBg="1" advAuto="0"/>
      <p:bldP spid="47" grpId="3" animBg="1" advAuto="0"/>
      <p:bldP spid="48" grpId="4" bldLvl="0" animBg="1" advAuto="0"/>
      <p:bldP spid="49" grpId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>
            <p:custDataLst>
              <p:tags r:id="rId1"/>
            </p:custDataLst>
          </p:nvPr>
        </p:nvSpPr>
        <p:spPr>
          <a:xfrm>
            <a:off x="0" y="1374361"/>
            <a:ext cx="657225" cy="556590"/>
          </a:xfrm>
          <a:custGeom>
            <a:avLst/>
            <a:gdLst>
              <a:gd name="connsiteX0" fmla="*/ 113196 w 657225"/>
              <a:gd name="connsiteY0" fmla="*/ 0 h 556590"/>
              <a:gd name="connsiteX1" fmla="*/ 657225 w 657225"/>
              <a:gd name="connsiteY1" fmla="*/ 0 h 556590"/>
              <a:gd name="connsiteX2" fmla="*/ 417029 w 657225"/>
              <a:gd name="connsiteY2" fmla="*/ 556590 h 556590"/>
              <a:gd name="connsiteX3" fmla="*/ 0 w 657225"/>
              <a:gd name="connsiteY3" fmla="*/ 556590 h 556590"/>
              <a:gd name="connsiteX4" fmla="*/ 0 w 657225"/>
              <a:gd name="connsiteY4" fmla="*/ 262302 h 5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556590">
                <a:moveTo>
                  <a:pt x="113196" y="0"/>
                </a:moveTo>
                <a:lnTo>
                  <a:pt x="657225" y="0"/>
                </a:lnTo>
                <a:lnTo>
                  <a:pt x="417029" y="556590"/>
                </a:lnTo>
                <a:lnTo>
                  <a:pt x="0" y="556590"/>
                </a:lnTo>
                <a:lnTo>
                  <a:pt x="0" y="26230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平行四边形 32"/>
          <p:cNvSpPr/>
          <p:nvPr>
            <p:custDataLst>
              <p:tags r:id="rId2"/>
            </p:custDataLst>
          </p:nvPr>
        </p:nvSpPr>
        <p:spPr>
          <a:xfrm>
            <a:off x="691747" y="992450"/>
            <a:ext cx="346478" cy="267968"/>
          </a:xfrm>
          <a:prstGeom prst="parallelogram">
            <a:avLst>
              <a:gd name="adj" fmla="val 4127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3"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 descr="upload_post_object_v2_7895964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004" y="576795"/>
            <a:ext cx="4818141" cy="1099196"/>
          </a:xfrm>
          <a:prstGeom prst="rect">
            <a:avLst/>
          </a:prstGeom>
        </p:spPr>
      </p:pic>
      <p:pic>
        <p:nvPicPr>
          <p:cNvPr id="3" name="图片 2" descr="upload_post_object_v2_0832434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52" y="2318010"/>
            <a:ext cx="4263128" cy="39822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8224" y="2493449"/>
            <a:ext cx="2704948" cy="5219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sz="2800" b="1">
                <a:solidFill>
                  <a:srgbClr val="254061"/>
                </a:solidFill>
                <a:latin typeface="方正苏新诗柳楷简体" charset="0"/>
                <a:ea typeface="方正苏新诗柳楷简体" charset="0"/>
                <a:cs typeface="+mn-cs"/>
              </a:rPr>
              <a:t>2.</a:t>
            </a:r>
            <a:r>
              <a:rPr lang="zh-CN" sz="2800" b="1">
                <a:solidFill>
                  <a:srgbClr val="254061"/>
                </a:solidFill>
                <a:latin typeface="方正苏新诗柳楷简体"/>
                <a:ea typeface="方正苏新诗柳楷简体"/>
                <a:cs typeface="+mn-cs"/>
              </a:rPr>
              <a:t>我国的国体</a:t>
            </a:r>
            <a:endParaRPr lang="zh-CN" altLang="en-US" sz="2800" b="1">
              <a:solidFill>
                <a:srgbClr val="25406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2701" y="3232816"/>
            <a:ext cx="3940056" cy="16635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sz="2400" b="1">
                <a:solidFill>
                  <a:srgbClr val="403C3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sz="2400" b="1">
                <a:solidFill>
                  <a:srgbClr val="403C3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sz="2400" b="1">
                <a:solidFill>
                  <a:srgbClr val="403C3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）特点：</a:t>
            </a:r>
            <a:endParaRPr lang="zh-CN" sz="2400" b="1">
              <a:solidFill>
                <a:srgbClr val="403C3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/>
            <a:r>
              <a:rPr lang="zh-CN" sz="2400" b="1">
                <a:solidFill>
                  <a:srgbClr val="6F68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②坚持团结一切可以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团结的力量</a:t>
            </a:r>
            <a:r>
              <a:rPr lang="zh-CN" sz="2400" b="1">
                <a:solidFill>
                  <a:srgbClr val="6F68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，最大限度的调动一切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积极因素</a:t>
            </a:r>
            <a:r>
              <a:rPr lang="zh-CN" sz="2400" b="1">
                <a:solidFill>
                  <a:srgbClr val="6F68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lang="en-US" sz="2400" b="1">
                <a:solidFill>
                  <a:srgbClr val="6F6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b="1"/>
          </a:p>
        </p:txBody>
      </p:sp>
      <p:pic>
        <p:nvPicPr>
          <p:cNvPr id="6" name="图片 5" descr="upload_post_object_v2_2081607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664" y="1792377"/>
            <a:ext cx="4683624" cy="478436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6615772" y="2767916"/>
            <a:ext cx="4184631" cy="13220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sz="2400" spc="3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广泛的</a:t>
            </a:r>
            <a:r>
              <a:rPr lang="zh-CN" sz="2400" b="1" spc="3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爱国统一战线</a:t>
            </a:r>
            <a:r>
              <a:rPr lang="zh-CN" sz="2400" spc="3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。</a:t>
            </a:r>
            <a:r>
              <a:rPr lang="zh-CN" sz="2400" b="1" spc="3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已经结成</a:t>
            </a:r>
            <a:r>
              <a:rPr lang="zh-CN" sz="2400" spc="3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由中国共产党领导的，有各民主党派和各人民团体参加的，包括全体社会主义劳动者、社会主义事业的建设者、拥护社会主义的爱国者、维护祖国统一和致力于中华民族伟大复兴的爱国者的</a:t>
            </a:r>
            <a:r>
              <a:rPr lang="zh-CN" sz="2400" b="1" spc="3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广泛的爱国统一战线</a:t>
            </a:r>
            <a:r>
              <a:rPr lang="zh-CN" sz="2400" spc="3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。</a:t>
            </a:r>
            <a:endParaRPr lang="zh-CN" altLang="en-US" sz="2400" spc="30"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直接连接符 44"/>
          <p:cNvCxnSpPr/>
          <p:nvPr/>
        </p:nvCxnSpPr>
        <p:spPr>
          <a:xfrm>
            <a:off x="1277685" y="2500246"/>
            <a:ext cx="266700" cy="0"/>
          </a:xfrm>
          <a:prstGeom prst="line">
            <a:avLst/>
          </a:prstGeom>
          <a:noFill/>
          <a:ln w="12700" cap="flat" cmpd="sng" algn="ctr">
            <a:solidFill>
              <a:srgbClr val="3A404B">
                <a:alpha val="23000"/>
              </a:srgbClr>
            </a:solidFill>
            <a:prstDash val="solid"/>
            <a:miter lim="800000"/>
          </a:ln>
          <a:effectLst/>
        </p:spPr>
      </p:cxnSp>
      <p:cxnSp>
        <p:nvCxnSpPr>
          <p:cNvPr id="48" name="直接连接符 47"/>
          <p:cNvCxnSpPr/>
          <p:nvPr/>
        </p:nvCxnSpPr>
        <p:spPr>
          <a:xfrm>
            <a:off x="6662786" y="2500594"/>
            <a:ext cx="266700" cy="0"/>
          </a:xfrm>
          <a:prstGeom prst="line">
            <a:avLst/>
          </a:prstGeom>
          <a:noFill/>
          <a:ln w="12700" cap="flat" cmpd="sng" algn="ctr">
            <a:solidFill>
              <a:srgbClr val="3A404B">
                <a:alpha val="23000"/>
              </a:srgbClr>
            </a:solidFill>
            <a:prstDash val="solid"/>
            <a:miter lim="800000"/>
          </a:ln>
          <a:effectLst/>
        </p:spPr>
      </p:cxnSp>
      <p:sp>
        <p:nvSpPr>
          <p:cNvPr id="49" name="文本框 48"/>
          <p:cNvSpPr txBox="1"/>
          <p:nvPr/>
        </p:nvSpPr>
        <p:spPr>
          <a:xfrm>
            <a:off x="4814390" y="4466125"/>
            <a:ext cx="4222750" cy="977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 spc="150">
                <a:solidFill>
                  <a:schemeClr val="bg1"/>
                </a:solidFill>
              </a:defRPr>
            </a:lvl1pPr>
          </a:lstStyle>
          <a:p>
            <a:pPr algn="l"/>
            <a:r>
              <a:rPr lang="zh-CN" altLang="en-US">
                <a:solidFill>
                  <a:srgbClr val="3A404B"/>
                </a:solidFill>
                <a:latin typeface="思源黑体 CN Normal"/>
                <a:ea typeface="微软雅黑" panose="020B0503020204020204" pitchFamily="34" charset="-122"/>
              </a:rPr>
              <a:t>公民当家做主、全民民主</a:t>
            </a:r>
            <a:endParaRPr lang="zh-CN" altLang="en-US">
              <a:solidFill>
                <a:srgbClr val="3A404B"/>
              </a:solidFill>
              <a:latin typeface="思源黑体 CN Normal"/>
              <a:ea typeface="微软雅黑" panose="020B0503020204020204" pitchFamily="34" charset="-122"/>
            </a:endParaRPr>
          </a:p>
          <a:p>
            <a:pPr algn="l"/>
            <a:r>
              <a:rPr lang="zh-CN" altLang="en-US">
                <a:solidFill>
                  <a:srgbClr val="3A404B"/>
                </a:solidFill>
                <a:latin typeface="思源黑体 CN Normal"/>
                <a:ea typeface="微软雅黑" panose="020B0503020204020204" pitchFamily="34" charset="-122"/>
              </a:rPr>
              <a:t>公民=人民+敌人</a:t>
            </a:r>
            <a:endParaRPr lang="en-US" altLang="zh-CN">
              <a:solidFill>
                <a:srgbClr val="3A404B"/>
              </a:solidFill>
              <a:latin typeface="思源黑体 CN Normal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1247671" y="4768387"/>
            <a:ext cx="266700" cy="0"/>
          </a:xfrm>
          <a:prstGeom prst="line">
            <a:avLst/>
          </a:prstGeom>
          <a:noFill/>
          <a:ln w="12700" cap="flat" cmpd="sng" algn="ctr">
            <a:solidFill>
              <a:srgbClr val="3A404B">
                <a:alpha val="23000"/>
              </a:srgbClr>
            </a:solidFill>
            <a:prstDash val="solid"/>
            <a:miter lim="800000"/>
          </a:ln>
          <a:effectLst/>
        </p:spPr>
      </p:cxnSp>
      <p:cxnSp>
        <p:nvCxnSpPr>
          <p:cNvPr id="54" name="直接连接符 53"/>
          <p:cNvCxnSpPr/>
          <p:nvPr/>
        </p:nvCxnSpPr>
        <p:spPr>
          <a:xfrm>
            <a:off x="6662786" y="4768387"/>
            <a:ext cx="266700" cy="0"/>
          </a:xfrm>
          <a:prstGeom prst="line">
            <a:avLst/>
          </a:prstGeom>
          <a:noFill/>
          <a:ln w="12700" cap="flat" cmpd="sng" algn="ctr">
            <a:solidFill>
              <a:srgbClr val="3A404B">
                <a:alpha val="23000"/>
              </a:srgbClr>
            </a:solidFill>
            <a:prstDash val="solid"/>
            <a:miter lim="800000"/>
          </a:ln>
          <a:effectLst/>
        </p:spPr>
      </p:cxnSp>
      <p:sp>
        <p:nvSpPr>
          <p:cNvPr id="5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CE7C-5A7E-4CBE-B9DB-E73B4A1BC49B}" type="datetimeFigureOut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5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2995-CB5A-4361-B8A7-1B56D7BA8C2D}" type="slidenum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59" name="矩形 4"/>
          <p:cNvSpPr/>
          <p:nvPr/>
        </p:nvSpPr>
        <p:spPr>
          <a:xfrm>
            <a:off x="1011108" y="31261"/>
            <a:ext cx="10845532" cy="845456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chemeClr val="accent5">
                    <a:lumMod val="50000"/>
                  </a:schemeClr>
                </a:solidFill>
                <a:latin typeface="思源等宽 N"/>
                <a:ea typeface="字魂175号-创中圆" panose="00000500000000000000" pitchFamily="2" charset="-122"/>
              </a:rPr>
              <a:t>比较人民和公民</a:t>
            </a:r>
            <a:endParaRPr lang="zh-CN" altLang="en-US" sz="3200">
              <a:solidFill>
                <a:schemeClr val="accent5">
                  <a:lumMod val="50000"/>
                </a:schemeClr>
              </a:solidFill>
              <a:latin typeface="思源等宽 N"/>
              <a:ea typeface="字魂175号-创中圆" panose="00000500000000000000" pitchFamily="2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2119313" y="876776"/>
          <a:ext cx="8629015" cy="2871470"/>
        </p:xfrm>
        <a:graphic>
          <a:graphicData uri="http://schemas.openxmlformats.org/drawingml/2006/table">
            <a:tbl>
              <a:tblPr/>
              <a:tblGrid>
                <a:gridCol w="1842770"/>
                <a:gridCol w="3905885"/>
                <a:gridCol w="2880360"/>
              </a:tblGrid>
              <a:tr h="6553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 anchor="ctr">
                    <a:lnL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b="1">
                          <a:solidFill>
                            <a:schemeClr val="accent4"/>
                          </a:solidFill>
                          <a:effectLst/>
                          <a:latin typeface="黑体" panose="02010609060101010101" charset="-122"/>
                          <a:cs typeface="黑体" panose="02010609060101010101" charset="-122"/>
                        </a:rPr>
                        <a:t>人民</a:t>
                      </a:r>
                      <a:endParaRPr lang="zh-CN" altLang="en-US" b="1">
                        <a:solidFill>
                          <a:schemeClr val="accent4"/>
                        </a:solidFill>
                        <a:effectLst/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b="1">
                          <a:solidFill>
                            <a:schemeClr val="accent4"/>
                          </a:solidFill>
                          <a:effectLst/>
                          <a:latin typeface="黑体" panose="02010609060101010101" charset="-122"/>
                          <a:cs typeface="黑体" panose="02010609060101010101" charset="-122"/>
                        </a:rPr>
                        <a:t>公民</a:t>
                      </a:r>
                      <a:endParaRPr lang="zh-CN" altLang="en-US" b="1">
                        <a:solidFill>
                          <a:schemeClr val="accent4"/>
                        </a:solidFill>
                        <a:effectLst/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b="1">
                          <a:solidFill>
                            <a:srgbClr val="1D1B1B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性质不同</a:t>
                      </a:r>
                      <a:endParaRPr lang="zh-CN" altLang="en-US"/>
                    </a:p>
                  </a:txBody>
                  <a:tcPr anchor="ctr">
                    <a:lnL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b="1">
                          <a:solidFill>
                            <a:srgbClr val="C0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政治概念</a:t>
                      </a:r>
                      <a:r>
                        <a:rPr lang="zh-CN" b="1">
                          <a:solidFill>
                            <a:srgbClr val="1D1B1B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，与敌对分子</a:t>
                      </a:r>
                      <a:endParaRPr lang="zh-CN" altLang="en-US"/>
                    </a:p>
                  </a:txBody>
                  <a:tcPr anchor="ctr">
                    <a:lnL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b="1">
                          <a:solidFill>
                            <a:srgbClr val="C00000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法律概念</a:t>
                      </a:r>
                      <a:r>
                        <a:rPr lang="zh-CN" b="1">
                          <a:solidFill>
                            <a:srgbClr val="1D1B1B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，拥有本国国籍的人，与外国人相对</a:t>
                      </a:r>
                      <a:endParaRPr lang="zh-CN" altLang="en-US"/>
                    </a:p>
                  </a:txBody>
                  <a:tcPr anchor="ctr">
                    <a:lnL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b="1">
                          <a:solidFill>
                            <a:srgbClr val="1D1B1B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范围不同</a:t>
                      </a:r>
                      <a:endParaRPr lang="zh-CN" altLang="en-US"/>
                    </a:p>
                  </a:txBody>
                  <a:tcPr anchor="ctr">
                    <a:lnL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b="1">
                          <a:solidFill>
                            <a:srgbClr val="1D1B1B"/>
                          </a:solidFill>
                          <a:latin typeface="黑体" panose="02010609060101010101" charset="-122"/>
                          <a:cs typeface="黑体" panose="02010609060101010101" charset="-122"/>
                        </a:rPr>
                        <a:t>公民的范围比人民的范围更加广泛，公民中除了包括人民外，还包括被剥夺政治权利的人和极少数敌对分子。</a:t>
                      </a:r>
                      <a:endParaRPr lang="zh-CN" altLang="en-US"/>
                    </a:p>
                  </a:txBody>
                  <a:tcPr anchor="ctr">
                    <a:lnL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1D1B1B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图片 2" descr="upload_post_object_v2_4930126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5" y="4065048"/>
            <a:ext cx="2381250" cy="1779396"/>
          </a:xfrm>
          <a:prstGeom prst="rect">
            <a:avLst/>
          </a:prstGeom>
        </p:spPr>
      </p:pic>
      <p:pic>
        <p:nvPicPr>
          <p:cNvPr id="4" name="图片 3" descr="upload_post_object_v2_0538718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4594883"/>
            <a:ext cx="1450975" cy="15546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25300" fill="hold" grpId="7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6" advAuto="0"/>
      <p:bldP spid="49" grpId="7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pload_post_object_v2_5012106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3044" y="420719"/>
            <a:ext cx="4585794" cy="1046189"/>
          </a:xfrm>
          <a:prstGeom prst="rect">
            <a:avLst/>
          </a:prstGeom>
        </p:spPr>
      </p:pic>
      <p:sp>
        <p:nvSpPr>
          <p:cNvPr id="21" name="Freeform 7"/>
          <p:cNvSpPr/>
          <p:nvPr>
            <p:custDataLst>
              <p:tags r:id="rId2"/>
            </p:custDataLst>
          </p:nvPr>
        </p:nvSpPr>
        <p:spPr bwMode="auto">
          <a:xfrm>
            <a:off x="6506798" y="2687214"/>
            <a:ext cx="1236612" cy="3262836"/>
          </a:xfrm>
          <a:custGeom>
            <a:avLst/>
            <a:gdLst>
              <a:gd name="T0" fmla="*/ 0 w 680"/>
              <a:gd name="T1" fmla="*/ 0 h 2167"/>
              <a:gd name="T2" fmla="*/ 0 w 680"/>
              <a:gd name="T3" fmla="*/ 2005 h 2167"/>
              <a:gd name="T4" fmla="*/ 340 w 680"/>
              <a:gd name="T5" fmla="*/ 2167 h 2167"/>
              <a:gd name="T6" fmla="*/ 680 w 680"/>
              <a:gd name="T7" fmla="*/ 2005 h 2167"/>
              <a:gd name="T8" fmla="*/ 680 w 680"/>
              <a:gd name="T9" fmla="*/ 0 h 2167"/>
              <a:gd name="T10" fmla="*/ 0 w 680"/>
              <a:gd name="T11" fmla="*/ 0 h 2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0" h="2167">
                <a:moveTo>
                  <a:pt x="0" y="0"/>
                </a:moveTo>
                <a:lnTo>
                  <a:pt x="0" y="2005"/>
                </a:lnTo>
                <a:lnTo>
                  <a:pt x="340" y="2167"/>
                </a:lnTo>
                <a:lnTo>
                  <a:pt x="680" y="2005"/>
                </a:lnTo>
                <a:lnTo>
                  <a:pt x="6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CC0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2" name="Freeform 11"/>
          <p:cNvSpPr/>
          <p:nvPr>
            <p:custDataLst>
              <p:tags r:id="rId3"/>
            </p:custDataLst>
          </p:nvPr>
        </p:nvSpPr>
        <p:spPr bwMode="auto">
          <a:xfrm>
            <a:off x="6319489" y="3256365"/>
            <a:ext cx="187311" cy="215316"/>
          </a:xfrm>
          <a:custGeom>
            <a:avLst/>
            <a:gdLst>
              <a:gd name="T0" fmla="*/ 0 w 94"/>
              <a:gd name="T1" fmla="*/ 59 h 130"/>
              <a:gd name="T2" fmla="*/ 94 w 94"/>
              <a:gd name="T3" fmla="*/ 130 h 130"/>
              <a:gd name="T4" fmla="*/ 94 w 94"/>
              <a:gd name="T5" fmla="*/ 0 h 130"/>
              <a:gd name="T6" fmla="*/ 0 w 94"/>
              <a:gd name="T7" fmla="*/ 5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130">
                <a:moveTo>
                  <a:pt x="0" y="59"/>
                </a:moveTo>
                <a:cubicBezTo>
                  <a:pt x="8" y="118"/>
                  <a:pt x="94" y="130"/>
                  <a:pt x="94" y="130"/>
                </a:cubicBezTo>
                <a:cubicBezTo>
                  <a:pt x="94" y="0"/>
                  <a:pt x="94" y="0"/>
                  <a:pt x="94" y="0"/>
                </a:cubicBezTo>
                <a:cubicBezTo>
                  <a:pt x="49" y="6"/>
                  <a:pt x="5" y="22"/>
                  <a:pt x="0" y="59"/>
                </a:cubicBezTo>
                <a:close/>
              </a:path>
            </a:pathLst>
          </a:custGeom>
          <a:solidFill>
            <a:srgbClr val="F2CC0C">
              <a:lumMod val="7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3" name="Freeform 14"/>
          <p:cNvSpPr/>
          <p:nvPr>
            <p:custDataLst>
              <p:tags r:id="rId4"/>
            </p:custDataLst>
          </p:nvPr>
        </p:nvSpPr>
        <p:spPr bwMode="auto">
          <a:xfrm>
            <a:off x="6299485" y="2792612"/>
            <a:ext cx="1378458" cy="561624"/>
          </a:xfrm>
          <a:custGeom>
            <a:avLst/>
            <a:gdLst>
              <a:gd name="T0" fmla="*/ 565 w 687"/>
              <a:gd name="T1" fmla="*/ 1 h 338"/>
              <a:gd name="T2" fmla="*/ 198 w 687"/>
              <a:gd name="T3" fmla="*/ 4 h 338"/>
              <a:gd name="T4" fmla="*/ 9 w 687"/>
              <a:gd name="T5" fmla="*/ 69 h 338"/>
              <a:gd name="T6" fmla="*/ 9 w 687"/>
              <a:gd name="T7" fmla="*/ 326 h 338"/>
              <a:gd name="T8" fmla="*/ 9 w 687"/>
              <a:gd name="T9" fmla="*/ 334 h 338"/>
              <a:gd name="T10" fmla="*/ 10 w 687"/>
              <a:gd name="T11" fmla="*/ 338 h 338"/>
              <a:gd name="T12" fmla="*/ 104 w 687"/>
              <a:gd name="T13" fmla="*/ 279 h 338"/>
              <a:gd name="T14" fmla="*/ 184 w 687"/>
              <a:gd name="T15" fmla="*/ 275 h 338"/>
              <a:gd name="T16" fmla="*/ 565 w 687"/>
              <a:gd name="T17" fmla="*/ 275 h 338"/>
              <a:gd name="T18" fmla="*/ 687 w 687"/>
              <a:gd name="T19" fmla="*/ 131 h 338"/>
              <a:gd name="T20" fmla="*/ 565 w 687"/>
              <a:gd name="T21" fmla="*/ 1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7" h="338">
                <a:moveTo>
                  <a:pt x="565" y="1"/>
                </a:moveTo>
                <a:cubicBezTo>
                  <a:pt x="434" y="1"/>
                  <a:pt x="215" y="5"/>
                  <a:pt x="198" y="4"/>
                </a:cubicBezTo>
                <a:cubicBezTo>
                  <a:pt x="0" y="0"/>
                  <a:pt x="9" y="69"/>
                  <a:pt x="9" y="69"/>
                </a:cubicBezTo>
                <a:cubicBezTo>
                  <a:pt x="9" y="326"/>
                  <a:pt x="9" y="326"/>
                  <a:pt x="9" y="326"/>
                </a:cubicBezTo>
                <a:cubicBezTo>
                  <a:pt x="9" y="334"/>
                  <a:pt x="9" y="334"/>
                  <a:pt x="9" y="334"/>
                </a:cubicBezTo>
                <a:cubicBezTo>
                  <a:pt x="9" y="335"/>
                  <a:pt x="10" y="337"/>
                  <a:pt x="10" y="338"/>
                </a:cubicBezTo>
                <a:cubicBezTo>
                  <a:pt x="15" y="301"/>
                  <a:pt x="59" y="285"/>
                  <a:pt x="104" y="279"/>
                </a:cubicBezTo>
                <a:cubicBezTo>
                  <a:pt x="134" y="275"/>
                  <a:pt x="164" y="275"/>
                  <a:pt x="184" y="275"/>
                </a:cubicBezTo>
                <a:cubicBezTo>
                  <a:pt x="204" y="275"/>
                  <a:pt x="437" y="275"/>
                  <a:pt x="565" y="275"/>
                </a:cubicBezTo>
                <a:cubicBezTo>
                  <a:pt x="687" y="131"/>
                  <a:pt x="687" y="131"/>
                  <a:pt x="687" y="131"/>
                </a:cubicBezTo>
                <a:lnTo>
                  <a:pt x="565" y="1"/>
                </a:lnTo>
                <a:close/>
              </a:path>
            </a:pathLst>
          </a:custGeom>
          <a:solidFill>
            <a:srgbClr val="F2CC0C">
              <a:lumMod val="60000"/>
              <a:lumOff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8" name="Freeform 6"/>
          <p:cNvSpPr/>
          <p:nvPr>
            <p:custDataLst>
              <p:tags r:id="rId5"/>
            </p:custDataLst>
          </p:nvPr>
        </p:nvSpPr>
        <p:spPr bwMode="auto">
          <a:xfrm>
            <a:off x="4770228" y="3022984"/>
            <a:ext cx="1236612" cy="2927066"/>
          </a:xfrm>
          <a:custGeom>
            <a:avLst/>
            <a:gdLst>
              <a:gd name="T0" fmla="*/ 0 w 680"/>
              <a:gd name="T1" fmla="*/ 0 h 1944"/>
              <a:gd name="T2" fmla="*/ 0 w 680"/>
              <a:gd name="T3" fmla="*/ 1782 h 1944"/>
              <a:gd name="T4" fmla="*/ 340 w 680"/>
              <a:gd name="T5" fmla="*/ 1944 h 1944"/>
              <a:gd name="T6" fmla="*/ 680 w 680"/>
              <a:gd name="T7" fmla="*/ 1782 h 1944"/>
              <a:gd name="T8" fmla="*/ 680 w 680"/>
              <a:gd name="T9" fmla="*/ 0 h 1944"/>
              <a:gd name="T10" fmla="*/ 0 w 680"/>
              <a:gd name="T11" fmla="*/ 0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0" h="1944">
                <a:moveTo>
                  <a:pt x="0" y="0"/>
                </a:moveTo>
                <a:lnTo>
                  <a:pt x="0" y="1782"/>
                </a:lnTo>
                <a:lnTo>
                  <a:pt x="340" y="1944"/>
                </a:lnTo>
                <a:lnTo>
                  <a:pt x="680" y="1782"/>
                </a:lnTo>
                <a:lnTo>
                  <a:pt x="68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7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9" name="Freeform 10"/>
          <p:cNvSpPr/>
          <p:nvPr>
            <p:custDataLst>
              <p:tags r:id="rId6"/>
            </p:custDataLst>
          </p:nvPr>
        </p:nvSpPr>
        <p:spPr bwMode="auto">
          <a:xfrm>
            <a:off x="4582918" y="3590629"/>
            <a:ext cx="185492" cy="218327"/>
          </a:xfrm>
          <a:custGeom>
            <a:avLst/>
            <a:gdLst>
              <a:gd name="T0" fmla="*/ 0 w 93"/>
              <a:gd name="T1" fmla="*/ 59 h 131"/>
              <a:gd name="T2" fmla="*/ 93 w 93"/>
              <a:gd name="T3" fmla="*/ 131 h 131"/>
              <a:gd name="T4" fmla="*/ 93 w 93"/>
              <a:gd name="T5" fmla="*/ 0 h 131"/>
              <a:gd name="T6" fmla="*/ 0 w 93"/>
              <a:gd name="T7" fmla="*/ 5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31">
                <a:moveTo>
                  <a:pt x="0" y="59"/>
                </a:moveTo>
                <a:cubicBezTo>
                  <a:pt x="8" y="118"/>
                  <a:pt x="93" y="131"/>
                  <a:pt x="93" y="131"/>
                </a:cubicBezTo>
                <a:cubicBezTo>
                  <a:pt x="93" y="0"/>
                  <a:pt x="93" y="0"/>
                  <a:pt x="93" y="0"/>
                </a:cubicBezTo>
                <a:cubicBezTo>
                  <a:pt x="49" y="7"/>
                  <a:pt x="4" y="22"/>
                  <a:pt x="0" y="59"/>
                </a:cubicBezTo>
                <a:close/>
              </a:path>
            </a:pathLst>
          </a:custGeom>
          <a:solidFill>
            <a:srgbClr val="EF7C1C">
              <a:lumMod val="7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0" name="Freeform 15"/>
          <p:cNvSpPr/>
          <p:nvPr>
            <p:custDataLst>
              <p:tags r:id="rId7"/>
            </p:custDataLst>
          </p:nvPr>
        </p:nvSpPr>
        <p:spPr bwMode="auto">
          <a:xfrm>
            <a:off x="4562914" y="3128381"/>
            <a:ext cx="1378458" cy="560119"/>
          </a:xfrm>
          <a:custGeom>
            <a:avLst/>
            <a:gdLst>
              <a:gd name="T0" fmla="*/ 565 w 687"/>
              <a:gd name="T1" fmla="*/ 1 h 338"/>
              <a:gd name="T2" fmla="*/ 198 w 687"/>
              <a:gd name="T3" fmla="*/ 5 h 338"/>
              <a:gd name="T4" fmla="*/ 9 w 687"/>
              <a:gd name="T5" fmla="*/ 69 h 338"/>
              <a:gd name="T6" fmla="*/ 9 w 687"/>
              <a:gd name="T7" fmla="*/ 327 h 338"/>
              <a:gd name="T8" fmla="*/ 9 w 687"/>
              <a:gd name="T9" fmla="*/ 334 h 338"/>
              <a:gd name="T10" fmla="*/ 10 w 687"/>
              <a:gd name="T11" fmla="*/ 338 h 338"/>
              <a:gd name="T12" fmla="*/ 103 w 687"/>
              <a:gd name="T13" fmla="*/ 279 h 338"/>
              <a:gd name="T14" fmla="*/ 183 w 687"/>
              <a:gd name="T15" fmla="*/ 275 h 338"/>
              <a:gd name="T16" fmla="*/ 565 w 687"/>
              <a:gd name="T17" fmla="*/ 275 h 338"/>
              <a:gd name="T18" fmla="*/ 687 w 687"/>
              <a:gd name="T19" fmla="*/ 132 h 338"/>
              <a:gd name="T20" fmla="*/ 565 w 687"/>
              <a:gd name="T21" fmla="*/ 1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7" h="338">
                <a:moveTo>
                  <a:pt x="565" y="1"/>
                </a:moveTo>
                <a:cubicBezTo>
                  <a:pt x="434" y="1"/>
                  <a:pt x="215" y="5"/>
                  <a:pt x="198" y="5"/>
                </a:cubicBezTo>
                <a:cubicBezTo>
                  <a:pt x="0" y="0"/>
                  <a:pt x="9" y="69"/>
                  <a:pt x="9" y="69"/>
                </a:cubicBezTo>
                <a:cubicBezTo>
                  <a:pt x="9" y="327"/>
                  <a:pt x="9" y="327"/>
                  <a:pt x="9" y="327"/>
                </a:cubicBezTo>
                <a:cubicBezTo>
                  <a:pt x="9" y="334"/>
                  <a:pt x="9" y="334"/>
                  <a:pt x="9" y="334"/>
                </a:cubicBezTo>
                <a:cubicBezTo>
                  <a:pt x="9" y="335"/>
                  <a:pt x="10" y="337"/>
                  <a:pt x="10" y="338"/>
                </a:cubicBezTo>
                <a:cubicBezTo>
                  <a:pt x="14" y="301"/>
                  <a:pt x="59" y="286"/>
                  <a:pt x="103" y="279"/>
                </a:cubicBezTo>
                <a:cubicBezTo>
                  <a:pt x="134" y="275"/>
                  <a:pt x="164" y="275"/>
                  <a:pt x="183" y="275"/>
                </a:cubicBezTo>
                <a:cubicBezTo>
                  <a:pt x="204" y="275"/>
                  <a:pt x="437" y="275"/>
                  <a:pt x="565" y="275"/>
                </a:cubicBezTo>
                <a:cubicBezTo>
                  <a:pt x="687" y="132"/>
                  <a:pt x="687" y="132"/>
                  <a:pt x="687" y="132"/>
                </a:cubicBezTo>
                <a:lnTo>
                  <a:pt x="565" y="1"/>
                </a:lnTo>
                <a:close/>
              </a:path>
            </a:pathLst>
          </a:custGeom>
          <a:solidFill>
            <a:srgbClr val="EF7C1C">
              <a:lumMod val="60000"/>
              <a:lumOff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1" name="Freeform 5"/>
          <p:cNvSpPr/>
          <p:nvPr>
            <p:custDataLst>
              <p:tags r:id="rId8"/>
            </p:custDataLst>
          </p:nvPr>
        </p:nvSpPr>
        <p:spPr bwMode="auto">
          <a:xfrm>
            <a:off x="3059700" y="3357248"/>
            <a:ext cx="1238431" cy="2592803"/>
          </a:xfrm>
          <a:custGeom>
            <a:avLst/>
            <a:gdLst>
              <a:gd name="T0" fmla="*/ 681 w 681"/>
              <a:gd name="T1" fmla="*/ 1560 h 1722"/>
              <a:gd name="T2" fmla="*/ 341 w 681"/>
              <a:gd name="T3" fmla="*/ 1722 h 1722"/>
              <a:gd name="T4" fmla="*/ 0 w 681"/>
              <a:gd name="T5" fmla="*/ 1560 h 1722"/>
              <a:gd name="T6" fmla="*/ 0 w 681"/>
              <a:gd name="T7" fmla="*/ 0 h 1722"/>
              <a:gd name="T8" fmla="*/ 681 w 681"/>
              <a:gd name="T9" fmla="*/ 0 h 1722"/>
              <a:gd name="T10" fmla="*/ 681 w 681"/>
              <a:gd name="T11" fmla="*/ 1560 h 1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1" h="1722">
                <a:moveTo>
                  <a:pt x="681" y="1560"/>
                </a:moveTo>
                <a:lnTo>
                  <a:pt x="341" y="1722"/>
                </a:lnTo>
                <a:lnTo>
                  <a:pt x="0" y="1560"/>
                </a:lnTo>
                <a:lnTo>
                  <a:pt x="0" y="0"/>
                </a:lnTo>
                <a:lnTo>
                  <a:pt x="681" y="0"/>
                </a:lnTo>
                <a:lnTo>
                  <a:pt x="681" y="1560"/>
                </a:lnTo>
                <a:close/>
              </a:path>
            </a:pathLst>
          </a:custGeom>
          <a:solidFill>
            <a:srgbClr val="E838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2" name="Freeform 9"/>
          <p:cNvSpPr/>
          <p:nvPr>
            <p:custDataLst>
              <p:tags r:id="rId9"/>
            </p:custDataLst>
          </p:nvPr>
        </p:nvSpPr>
        <p:spPr bwMode="auto">
          <a:xfrm>
            <a:off x="2874208" y="3927905"/>
            <a:ext cx="185492" cy="215316"/>
          </a:xfrm>
          <a:custGeom>
            <a:avLst/>
            <a:gdLst>
              <a:gd name="T0" fmla="*/ 0 w 93"/>
              <a:gd name="T1" fmla="*/ 59 h 130"/>
              <a:gd name="T2" fmla="*/ 93 w 93"/>
              <a:gd name="T3" fmla="*/ 130 h 130"/>
              <a:gd name="T4" fmla="*/ 93 w 93"/>
              <a:gd name="T5" fmla="*/ 0 h 130"/>
              <a:gd name="T6" fmla="*/ 0 w 93"/>
              <a:gd name="T7" fmla="*/ 5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30">
                <a:moveTo>
                  <a:pt x="0" y="59"/>
                </a:moveTo>
                <a:cubicBezTo>
                  <a:pt x="8" y="118"/>
                  <a:pt x="93" y="130"/>
                  <a:pt x="93" y="130"/>
                </a:cubicBezTo>
                <a:cubicBezTo>
                  <a:pt x="93" y="0"/>
                  <a:pt x="93" y="0"/>
                  <a:pt x="93" y="0"/>
                </a:cubicBezTo>
                <a:cubicBezTo>
                  <a:pt x="48" y="6"/>
                  <a:pt x="4" y="21"/>
                  <a:pt x="0" y="59"/>
                </a:cubicBezTo>
                <a:close/>
              </a:path>
            </a:pathLst>
          </a:custGeom>
          <a:solidFill>
            <a:srgbClr val="E83824">
              <a:lumMod val="7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/>
          </a:p>
        </p:txBody>
      </p:sp>
      <p:sp>
        <p:nvSpPr>
          <p:cNvPr id="33" name="Freeform 16"/>
          <p:cNvSpPr/>
          <p:nvPr>
            <p:custDataLst>
              <p:tags r:id="rId10"/>
            </p:custDataLst>
          </p:nvPr>
        </p:nvSpPr>
        <p:spPr bwMode="auto">
          <a:xfrm>
            <a:off x="2854205" y="3464150"/>
            <a:ext cx="1378458" cy="561624"/>
          </a:xfrm>
          <a:custGeom>
            <a:avLst/>
            <a:gdLst>
              <a:gd name="T0" fmla="*/ 564 w 687"/>
              <a:gd name="T1" fmla="*/ 1 h 339"/>
              <a:gd name="T2" fmla="*/ 198 w 687"/>
              <a:gd name="T3" fmla="*/ 5 h 339"/>
              <a:gd name="T4" fmla="*/ 9 w 687"/>
              <a:gd name="T5" fmla="*/ 69 h 339"/>
              <a:gd name="T6" fmla="*/ 9 w 687"/>
              <a:gd name="T7" fmla="*/ 327 h 339"/>
              <a:gd name="T8" fmla="*/ 9 w 687"/>
              <a:gd name="T9" fmla="*/ 334 h 339"/>
              <a:gd name="T10" fmla="*/ 10 w 687"/>
              <a:gd name="T11" fmla="*/ 339 h 339"/>
              <a:gd name="T12" fmla="*/ 103 w 687"/>
              <a:gd name="T13" fmla="*/ 280 h 339"/>
              <a:gd name="T14" fmla="*/ 183 w 687"/>
              <a:gd name="T15" fmla="*/ 275 h 339"/>
              <a:gd name="T16" fmla="*/ 564 w 687"/>
              <a:gd name="T17" fmla="*/ 276 h 339"/>
              <a:gd name="T18" fmla="*/ 687 w 687"/>
              <a:gd name="T19" fmla="*/ 132 h 339"/>
              <a:gd name="T20" fmla="*/ 564 w 687"/>
              <a:gd name="T21" fmla="*/ 1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7" h="339">
                <a:moveTo>
                  <a:pt x="564" y="1"/>
                </a:moveTo>
                <a:cubicBezTo>
                  <a:pt x="434" y="1"/>
                  <a:pt x="214" y="5"/>
                  <a:pt x="198" y="5"/>
                </a:cubicBezTo>
                <a:cubicBezTo>
                  <a:pt x="0" y="0"/>
                  <a:pt x="9" y="69"/>
                  <a:pt x="9" y="69"/>
                </a:cubicBezTo>
                <a:cubicBezTo>
                  <a:pt x="9" y="327"/>
                  <a:pt x="9" y="327"/>
                  <a:pt x="9" y="327"/>
                </a:cubicBezTo>
                <a:cubicBezTo>
                  <a:pt x="9" y="334"/>
                  <a:pt x="9" y="334"/>
                  <a:pt x="9" y="334"/>
                </a:cubicBezTo>
                <a:cubicBezTo>
                  <a:pt x="9" y="336"/>
                  <a:pt x="9" y="337"/>
                  <a:pt x="10" y="339"/>
                </a:cubicBezTo>
                <a:cubicBezTo>
                  <a:pt x="14" y="301"/>
                  <a:pt x="58" y="286"/>
                  <a:pt x="103" y="280"/>
                </a:cubicBezTo>
                <a:cubicBezTo>
                  <a:pt x="134" y="275"/>
                  <a:pt x="164" y="275"/>
                  <a:pt x="183" y="275"/>
                </a:cubicBezTo>
                <a:cubicBezTo>
                  <a:pt x="204" y="275"/>
                  <a:pt x="437" y="275"/>
                  <a:pt x="564" y="276"/>
                </a:cubicBezTo>
                <a:cubicBezTo>
                  <a:pt x="687" y="132"/>
                  <a:pt x="687" y="132"/>
                  <a:pt x="687" y="132"/>
                </a:cubicBezTo>
                <a:lnTo>
                  <a:pt x="564" y="1"/>
                </a:lnTo>
                <a:close/>
              </a:path>
            </a:pathLst>
          </a:custGeom>
          <a:solidFill>
            <a:srgbClr val="E83824">
              <a:lumMod val="60000"/>
              <a:lumOff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4" name="Freeform 8"/>
          <p:cNvSpPr/>
          <p:nvPr>
            <p:custDataLst>
              <p:tags r:id="rId11"/>
            </p:custDataLst>
          </p:nvPr>
        </p:nvSpPr>
        <p:spPr bwMode="auto">
          <a:xfrm>
            <a:off x="8204195" y="2351444"/>
            <a:ext cx="1236612" cy="3598606"/>
          </a:xfrm>
          <a:custGeom>
            <a:avLst/>
            <a:gdLst>
              <a:gd name="T0" fmla="*/ 0 w 680"/>
              <a:gd name="T1" fmla="*/ 0 h 2390"/>
              <a:gd name="T2" fmla="*/ 0 w 680"/>
              <a:gd name="T3" fmla="*/ 2228 h 2390"/>
              <a:gd name="T4" fmla="*/ 340 w 680"/>
              <a:gd name="T5" fmla="*/ 2390 h 2390"/>
              <a:gd name="T6" fmla="*/ 680 w 680"/>
              <a:gd name="T7" fmla="*/ 2228 h 2390"/>
              <a:gd name="T8" fmla="*/ 680 w 680"/>
              <a:gd name="T9" fmla="*/ 0 h 2390"/>
              <a:gd name="T10" fmla="*/ 0 w 680"/>
              <a:gd name="T11" fmla="*/ 0 h 2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0" h="2390">
                <a:moveTo>
                  <a:pt x="0" y="0"/>
                </a:moveTo>
                <a:lnTo>
                  <a:pt x="0" y="2228"/>
                </a:lnTo>
                <a:lnTo>
                  <a:pt x="340" y="2390"/>
                </a:lnTo>
                <a:lnTo>
                  <a:pt x="680" y="2228"/>
                </a:lnTo>
                <a:lnTo>
                  <a:pt x="68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C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6" name="Freeform 13"/>
          <p:cNvSpPr/>
          <p:nvPr>
            <p:custDataLst>
              <p:tags r:id="rId12"/>
            </p:custDataLst>
          </p:nvPr>
        </p:nvSpPr>
        <p:spPr bwMode="auto">
          <a:xfrm>
            <a:off x="7996880" y="2458349"/>
            <a:ext cx="1378458" cy="560119"/>
          </a:xfrm>
          <a:custGeom>
            <a:avLst/>
            <a:gdLst>
              <a:gd name="T0" fmla="*/ 565 w 687"/>
              <a:gd name="T1" fmla="*/ 0 h 338"/>
              <a:gd name="T2" fmla="*/ 198 w 687"/>
              <a:gd name="T3" fmla="*/ 4 h 338"/>
              <a:gd name="T4" fmla="*/ 9 w 687"/>
              <a:gd name="T5" fmla="*/ 69 h 338"/>
              <a:gd name="T6" fmla="*/ 9 w 687"/>
              <a:gd name="T7" fmla="*/ 326 h 338"/>
              <a:gd name="T8" fmla="*/ 9 w 687"/>
              <a:gd name="T9" fmla="*/ 333 h 338"/>
              <a:gd name="T10" fmla="*/ 10 w 687"/>
              <a:gd name="T11" fmla="*/ 338 h 338"/>
              <a:gd name="T12" fmla="*/ 104 w 687"/>
              <a:gd name="T13" fmla="*/ 279 h 338"/>
              <a:gd name="T14" fmla="*/ 184 w 687"/>
              <a:gd name="T15" fmla="*/ 274 h 338"/>
              <a:gd name="T16" fmla="*/ 565 w 687"/>
              <a:gd name="T17" fmla="*/ 275 h 338"/>
              <a:gd name="T18" fmla="*/ 687 w 687"/>
              <a:gd name="T19" fmla="*/ 131 h 338"/>
              <a:gd name="T20" fmla="*/ 565 w 687"/>
              <a:gd name="T21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7" h="338">
                <a:moveTo>
                  <a:pt x="565" y="0"/>
                </a:moveTo>
                <a:cubicBezTo>
                  <a:pt x="434" y="1"/>
                  <a:pt x="215" y="5"/>
                  <a:pt x="198" y="4"/>
                </a:cubicBezTo>
                <a:cubicBezTo>
                  <a:pt x="0" y="0"/>
                  <a:pt x="9" y="69"/>
                  <a:pt x="9" y="69"/>
                </a:cubicBezTo>
                <a:cubicBezTo>
                  <a:pt x="9" y="326"/>
                  <a:pt x="9" y="326"/>
                  <a:pt x="9" y="326"/>
                </a:cubicBezTo>
                <a:cubicBezTo>
                  <a:pt x="9" y="333"/>
                  <a:pt x="9" y="333"/>
                  <a:pt x="9" y="333"/>
                </a:cubicBezTo>
                <a:cubicBezTo>
                  <a:pt x="10" y="335"/>
                  <a:pt x="10" y="336"/>
                  <a:pt x="10" y="338"/>
                </a:cubicBezTo>
                <a:cubicBezTo>
                  <a:pt x="15" y="300"/>
                  <a:pt x="59" y="285"/>
                  <a:pt x="104" y="279"/>
                </a:cubicBezTo>
                <a:cubicBezTo>
                  <a:pt x="134" y="275"/>
                  <a:pt x="164" y="274"/>
                  <a:pt x="184" y="274"/>
                </a:cubicBezTo>
                <a:cubicBezTo>
                  <a:pt x="204" y="274"/>
                  <a:pt x="437" y="275"/>
                  <a:pt x="565" y="275"/>
                </a:cubicBezTo>
                <a:cubicBezTo>
                  <a:pt x="687" y="131"/>
                  <a:pt x="687" y="131"/>
                  <a:pt x="687" y="131"/>
                </a:cubicBezTo>
                <a:lnTo>
                  <a:pt x="565" y="0"/>
                </a:lnTo>
                <a:close/>
              </a:path>
            </a:pathLst>
          </a:custGeom>
          <a:solidFill>
            <a:srgbClr val="84C024">
              <a:lumMod val="60000"/>
              <a:lumOff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8" name="Freeform 12"/>
          <p:cNvSpPr/>
          <p:nvPr>
            <p:custDataLst>
              <p:tags r:id="rId13"/>
            </p:custDataLst>
          </p:nvPr>
        </p:nvSpPr>
        <p:spPr bwMode="auto">
          <a:xfrm>
            <a:off x="8016884" y="2909292"/>
            <a:ext cx="187311" cy="216820"/>
          </a:xfrm>
          <a:custGeom>
            <a:avLst/>
            <a:gdLst>
              <a:gd name="T0" fmla="*/ 0 w 94"/>
              <a:gd name="T1" fmla="*/ 59 h 130"/>
              <a:gd name="T2" fmla="*/ 94 w 94"/>
              <a:gd name="T3" fmla="*/ 130 h 130"/>
              <a:gd name="T4" fmla="*/ 94 w 94"/>
              <a:gd name="T5" fmla="*/ 0 h 130"/>
              <a:gd name="T6" fmla="*/ 0 w 94"/>
              <a:gd name="T7" fmla="*/ 5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130">
                <a:moveTo>
                  <a:pt x="0" y="59"/>
                </a:moveTo>
                <a:cubicBezTo>
                  <a:pt x="8" y="118"/>
                  <a:pt x="94" y="130"/>
                  <a:pt x="94" y="130"/>
                </a:cubicBezTo>
                <a:cubicBezTo>
                  <a:pt x="94" y="0"/>
                  <a:pt x="94" y="0"/>
                  <a:pt x="94" y="0"/>
                </a:cubicBezTo>
                <a:cubicBezTo>
                  <a:pt x="49" y="6"/>
                  <a:pt x="5" y="21"/>
                  <a:pt x="0" y="59"/>
                </a:cubicBezTo>
                <a:close/>
              </a:path>
            </a:pathLst>
          </a:custGeom>
          <a:solidFill>
            <a:srgbClr val="84C024">
              <a:lumMod val="7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9" name="文本框 38"/>
          <p:cNvSpPr txBox="1"/>
          <p:nvPr>
            <p:custDataLst>
              <p:tags r:id="rId14"/>
            </p:custDataLst>
          </p:nvPr>
        </p:nvSpPr>
        <p:spPr>
          <a:xfrm>
            <a:off x="3160600" y="4219065"/>
            <a:ext cx="993640" cy="14682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ysClr val="window" lastClr="FFFFFF"/>
                </a:solidFill>
              </a:rPr>
              <a:t>人民当家作主</a:t>
            </a:r>
            <a:endParaRPr lang="zh-CN" altLang="en-US" sz="2000">
              <a:solidFill>
                <a:sysClr val="window" lastClr="FFFFFF"/>
              </a:solidFill>
            </a:endParaRPr>
          </a:p>
        </p:txBody>
      </p:sp>
      <p:sp>
        <p:nvSpPr>
          <p:cNvPr id="45" name="文本框 44"/>
          <p:cNvSpPr txBox="1"/>
          <p:nvPr>
            <p:custDataLst>
              <p:tags r:id="rId15"/>
            </p:custDataLst>
          </p:nvPr>
        </p:nvSpPr>
        <p:spPr>
          <a:xfrm>
            <a:off x="4752717" y="3769808"/>
            <a:ext cx="1155896" cy="19175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ysClr val="window" lastClr="FFFFFF"/>
                </a:solidFill>
              </a:rPr>
              <a:t>工人阶级</a:t>
            </a:r>
            <a:endParaRPr lang="zh-CN" altLang="en-US">
              <a:solidFill>
                <a:sysClr val="window" lastClr="FFFFFF"/>
              </a:solidFill>
            </a:endParaRPr>
          </a:p>
        </p:txBody>
      </p:sp>
      <p:sp>
        <p:nvSpPr>
          <p:cNvPr id="47" name="文本框 46"/>
          <p:cNvSpPr txBox="1"/>
          <p:nvPr>
            <p:custDataLst>
              <p:tags r:id="rId16"/>
            </p:custDataLst>
          </p:nvPr>
        </p:nvSpPr>
        <p:spPr>
          <a:xfrm>
            <a:off x="6576682" y="3512795"/>
            <a:ext cx="1101261" cy="19175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ysClr val="window" lastClr="FFFFFF"/>
                </a:solidFill>
              </a:rPr>
              <a:t>工农联盟</a:t>
            </a:r>
            <a:endParaRPr lang="zh-CN" altLang="en-US">
              <a:solidFill>
                <a:sysClr val="window" lastClr="FFFFFF"/>
              </a:solidFill>
            </a:endParaRPr>
          </a:p>
        </p:txBody>
      </p:sp>
      <p:sp>
        <p:nvSpPr>
          <p:cNvPr id="62" name="文本框 61"/>
          <p:cNvSpPr txBox="1"/>
          <p:nvPr>
            <p:custDataLst>
              <p:tags r:id="rId17"/>
            </p:custDataLst>
          </p:nvPr>
        </p:nvSpPr>
        <p:spPr>
          <a:xfrm>
            <a:off x="8257697" y="3325724"/>
            <a:ext cx="1129604" cy="19175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ysClr val="window" lastClr="FFFFFF"/>
                </a:solidFill>
              </a:rPr>
              <a:t>爱国统一战线</a:t>
            </a:r>
            <a:endParaRPr lang="zh-CN" altLang="en-US" sz="2000">
              <a:solidFill>
                <a:sysClr val="window" lastClr="FFFFFF"/>
              </a:solidFill>
            </a:endParaRPr>
          </a:p>
        </p:txBody>
      </p:sp>
      <p:sp>
        <p:nvSpPr>
          <p:cNvPr id="77" name="Freeform 8"/>
          <p:cNvSpPr/>
          <p:nvPr>
            <p:custDataLst>
              <p:tags r:id="rId18"/>
            </p:custDataLst>
          </p:nvPr>
        </p:nvSpPr>
        <p:spPr bwMode="auto">
          <a:xfrm>
            <a:off x="9862883" y="2057397"/>
            <a:ext cx="1236612" cy="3892653"/>
          </a:xfrm>
          <a:custGeom>
            <a:avLst/>
            <a:gdLst>
              <a:gd name="T0" fmla="*/ 0 w 680"/>
              <a:gd name="T1" fmla="*/ 0 h 2390"/>
              <a:gd name="T2" fmla="*/ 0 w 680"/>
              <a:gd name="T3" fmla="*/ 2228 h 2390"/>
              <a:gd name="T4" fmla="*/ 340 w 680"/>
              <a:gd name="T5" fmla="*/ 2390 h 2390"/>
              <a:gd name="T6" fmla="*/ 680 w 680"/>
              <a:gd name="T7" fmla="*/ 2228 h 2390"/>
              <a:gd name="T8" fmla="*/ 680 w 680"/>
              <a:gd name="T9" fmla="*/ 0 h 2390"/>
              <a:gd name="T10" fmla="*/ 0 w 680"/>
              <a:gd name="T11" fmla="*/ 0 h 2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0" h="2390">
                <a:moveTo>
                  <a:pt x="0" y="0"/>
                </a:moveTo>
                <a:lnTo>
                  <a:pt x="0" y="2228"/>
                </a:lnTo>
                <a:lnTo>
                  <a:pt x="340" y="2390"/>
                </a:lnTo>
                <a:lnTo>
                  <a:pt x="680" y="2228"/>
                </a:lnTo>
                <a:lnTo>
                  <a:pt x="68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C1A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7" name="Freeform 13"/>
          <p:cNvSpPr/>
          <p:nvPr>
            <p:custDataLst>
              <p:tags r:id="rId19"/>
            </p:custDataLst>
          </p:nvPr>
        </p:nvSpPr>
        <p:spPr bwMode="auto">
          <a:xfrm>
            <a:off x="9655568" y="2164301"/>
            <a:ext cx="1378458" cy="560119"/>
          </a:xfrm>
          <a:custGeom>
            <a:avLst/>
            <a:gdLst>
              <a:gd name="T0" fmla="*/ 565 w 687"/>
              <a:gd name="T1" fmla="*/ 0 h 338"/>
              <a:gd name="T2" fmla="*/ 198 w 687"/>
              <a:gd name="T3" fmla="*/ 4 h 338"/>
              <a:gd name="T4" fmla="*/ 9 w 687"/>
              <a:gd name="T5" fmla="*/ 69 h 338"/>
              <a:gd name="T6" fmla="*/ 9 w 687"/>
              <a:gd name="T7" fmla="*/ 326 h 338"/>
              <a:gd name="T8" fmla="*/ 9 w 687"/>
              <a:gd name="T9" fmla="*/ 333 h 338"/>
              <a:gd name="T10" fmla="*/ 10 w 687"/>
              <a:gd name="T11" fmla="*/ 338 h 338"/>
              <a:gd name="T12" fmla="*/ 104 w 687"/>
              <a:gd name="T13" fmla="*/ 279 h 338"/>
              <a:gd name="T14" fmla="*/ 184 w 687"/>
              <a:gd name="T15" fmla="*/ 274 h 338"/>
              <a:gd name="T16" fmla="*/ 565 w 687"/>
              <a:gd name="T17" fmla="*/ 275 h 338"/>
              <a:gd name="T18" fmla="*/ 687 w 687"/>
              <a:gd name="T19" fmla="*/ 131 h 338"/>
              <a:gd name="T20" fmla="*/ 565 w 687"/>
              <a:gd name="T21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7" h="338">
                <a:moveTo>
                  <a:pt x="565" y="0"/>
                </a:moveTo>
                <a:cubicBezTo>
                  <a:pt x="434" y="1"/>
                  <a:pt x="215" y="5"/>
                  <a:pt x="198" y="4"/>
                </a:cubicBezTo>
                <a:cubicBezTo>
                  <a:pt x="0" y="0"/>
                  <a:pt x="9" y="69"/>
                  <a:pt x="9" y="69"/>
                </a:cubicBezTo>
                <a:cubicBezTo>
                  <a:pt x="9" y="326"/>
                  <a:pt x="9" y="326"/>
                  <a:pt x="9" y="326"/>
                </a:cubicBezTo>
                <a:cubicBezTo>
                  <a:pt x="9" y="333"/>
                  <a:pt x="9" y="333"/>
                  <a:pt x="9" y="333"/>
                </a:cubicBezTo>
                <a:cubicBezTo>
                  <a:pt x="10" y="335"/>
                  <a:pt x="10" y="336"/>
                  <a:pt x="10" y="338"/>
                </a:cubicBezTo>
                <a:cubicBezTo>
                  <a:pt x="15" y="300"/>
                  <a:pt x="59" y="285"/>
                  <a:pt x="104" y="279"/>
                </a:cubicBezTo>
                <a:cubicBezTo>
                  <a:pt x="134" y="275"/>
                  <a:pt x="164" y="274"/>
                  <a:pt x="184" y="274"/>
                </a:cubicBezTo>
                <a:cubicBezTo>
                  <a:pt x="204" y="274"/>
                  <a:pt x="437" y="275"/>
                  <a:pt x="565" y="275"/>
                </a:cubicBezTo>
                <a:cubicBezTo>
                  <a:pt x="687" y="131"/>
                  <a:pt x="687" y="131"/>
                  <a:pt x="687" y="131"/>
                </a:cubicBezTo>
                <a:lnTo>
                  <a:pt x="565" y="0"/>
                </a:lnTo>
                <a:close/>
              </a:path>
            </a:pathLst>
          </a:custGeom>
          <a:solidFill>
            <a:srgbClr val="23C1A3">
              <a:lumMod val="60000"/>
              <a:lumOff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2" name="Freeform 12"/>
          <p:cNvSpPr/>
          <p:nvPr>
            <p:custDataLst>
              <p:tags r:id="rId20"/>
            </p:custDataLst>
          </p:nvPr>
        </p:nvSpPr>
        <p:spPr bwMode="auto">
          <a:xfrm>
            <a:off x="9675572" y="2615243"/>
            <a:ext cx="187311" cy="216820"/>
          </a:xfrm>
          <a:custGeom>
            <a:avLst/>
            <a:gdLst>
              <a:gd name="T0" fmla="*/ 0 w 94"/>
              <a:gd name="T1" fmla="*/ 59 h 130"/>
              <a:gd name="T2" fmla="*/ 94 w 94"/>
              <a:gd name="T3" fmla="*/ 130 h 130"/>
              <a:gd name="T4" fmla="*/ 94 w 94"/>
              <a:gd name="T5" fmla="*/ 0 h 130"/>
              <a:gd name="T6" fmla="*/ 0 w 94"/>
              <a:gd name="T7" fmla="*/ 5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130">
                <a:moveTo>
                  <a:pt x="0" y="59"/>
                </a:moveTo>
                <a:cubicBezTo>
                  <a:pt x="8" y="118"/>
                  <a:pt x="94" y="130"/>
                  <a:pt x="94" y="130"/>
                </a:cubicBezTo>
                <a:cubicBezTo>
                  <a:pt x="94" y="0"/>
                  <a:pt x="94" y="0"/>
                  <a:pt x="94" y="0"/>
                </a:cubicBezTo>
                <a:cubicBezTo>
                  <a:pt x="49" y="6"/>
                  <a:pt x="5" y="21"/>
                  <a:pt x="0" y="59"/>
                </a:cubicBezTo>
                <a:close/>
              </a:path>
            </a:pathLst>
          </a:custGeom>
          <a:solidFill>
            <a:srgbClr val="23C1A3">
              <a:lumMod val="7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7" name="文本框 96"/>
          <p:cNvSpPr txBox="1"/>
          <p:nvPr>
            <p:custDataLst>
              <p:tags r:id="rId21"/>
            </p:custDataLst>
          </p:nvPr>
        </p:nvSpPr>
        <p:spPr>
          <a:xfrm>
            <a:off x="9946507" y="3030513"/>
            <a:ext cx="1135507" cy="19175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ysClr val="window" lastClr="FFFFFF"/>
                </a:solidFill>
              </a:rPr>
              <a:t>具有根本性意义</a:t>
            </a:r>
            <a:endParaRPr lang="zh-CN" altLang="en-US">
              <a:solidFill>
                <a:sysClr val="window" lastClr="FFFFFF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ysClr val="window" lastClr="FFFFFF"/>
                </a:solidFill>
              </a:rPr>
              <a:t>具有政权的人民性质</a:t>
            </a:r>
            <a:endParaRPr lang="zh-CN" altLang="en-US">
              <a:solidFill>
                <a:sysClr val="window" lastClr="FFFFFF"/>
              </a:solidFill>
            </a:endParaRPr>
          </a:p>
        </p:txBody>
      </p:sp>
      <p:sp>
        <p:nvSpPr>
          <p:cNvPr id="101" name="Freeform 5"/>
          <p:cNvSpPr/>
          <p:nvPr>
            <p:custDataLst>
              <p:tags r:id="rId22"/>
            </p:custDataLst>
          </p:nvPr>
        </p:nvSpPr>
        <p:spPr bwMode="auto">
          <a:xfrm>
            <a:off x="1342264" y="3702051"/>
            <a:ext cx="1238431" cy="2332346"/>
          </a:xfrm>
          <a:custGeom>
            <a:avLst/>
            <a:gdLst>
              <a:gd name="T0" fmla="*/ 681 w 681"/>
              <a:gd name="T1" fmla="*/ 1560 h 1722"/>
              <a:gd name="T2" fmla="*/ 341 w 681"/>
              <a:gd name="T3" fmla="*/ 1722 h 1722"/>
              <a:gd name="T4" fmla="*/ 0 w 681"/>
              <a:gd name="T5" fmla="*/ 1560 h 1722"/>
              <a:gd name="T6" fmla="*/ 0 w 681"/>
              <a:gd name="T7" fmla="*/ 0 h 1722"/>
              <a:gd name="T8" fmla="*/ 681 w 681"/>
              <a:gd name="T9" fmla="*/ 0 h 1722"/>
              <a:gd name="T10" fmla="*/ 681 w 681"/>
              <a:gd name="T11" fmla="*/ 1560 h 1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1" h="1722">
                <a:moveTo>
                  <a:pt x="681" y="1560"/>
                </a:moveTo>
                <a:lnTo>
                  <a:pt x="341" y="1722"/>
                </a:lnTo>
                <a:lnTo>
                  <a:pt x="0" y="1560"/>
                </a:lnTo>
                <a:lnTo>
                  <a:pt x="0" y="0"/>
                </a:lnTo>
                <a:lnTo>
                  <a:pt x="681" y="0"/>
                </a:lnTo>
                <a:lnTo>
                  <a:pt x="681" y="1560"/>
                </a:lnTo>
                <a:close/>
              </a:path>
            </a:pathLst>
          </a:custGeom>
          <a:solidFill>
            <a:srgbClr val="EC297B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2" name="Freeform 9"/>
          <p:cNvSpPr/>
          <p:nvPr>
            <p:custDataLst>
              <p:tags r:id="rId23"/>
            </p:custDataLst>
          </p:nvPr>
        </p:nvSpPr>
        <p:spPr bwMode="auto">
          <a:xfrm>
            <a:off x="1156772" y="4272708"/>
            <a:ext cx="185492" cy="215316"/>
          </a:xfrm>
          <a:custGeom>
            <a:avLst/>
            <a:gdLst>
              <a:gd name="T0" fmla="*/ 0 w 93"/>
              <a:gd name="T1" fmla="*/ 59 h 130"/>
              <a:gd name="T2" fmla="*/ 93 w 93"/>
              <a:gd name="T3" fmla="*/ 130 h 130"/>
              <a:gd name="T4" fmla="*/ 93 w 93"/>
              <a:gd name="T5" fmla="*/ 0 h 130"/>
              <a:gd name="T6" fmla="*/ 0 w 93"/>
              <a:gd name="T7" fmla="*/ 5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30">
                <a:moveTo>
                  <a:pt x="0" y="59"/>
                </a:moveTo>
                <a:cubicBezTo>
                  <a:pt x="8" y="118"/>
                  <a:pt x="93" y="130"/>
                  <a:pt x="93" y="130"/>
                </a:cubicBezTo>
                <a:cubicBezTo>
                  <a:pt x="93" y="0"/>
                  <a:pt x="93" y="0"/>
                  <a:pt x="93" y="0"/>
                </a:cubicBezTo>
                <a:cubicBezTo>
                  <a:pt x="48" y="6"/>
                  <a:pt x="4" y="21"/>
                  <a:pt x="0" y="59"/>
                </a:cubicBezTo>
                <a:close/>
              </a:path>
            </a:pathLst>
          </a:custGeom>
          <a:solidFill>
            <a:srgbClr val="EC297B">
              <a:lumMod val="7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/>
          </a:p>
        </p:txBody>
      </p:sp>
      <p:sp>
        <p:nvSpPr>
          <p:cNvPr id="103" name="Freeform 16"/>
          <p:cNvSpPr/>
          <p:nvPr>
            <p:custDataLst>
              <p:tags r:id="rId24"/>
            </p:custDataLst>
          </p:nvPr>
        </p:nvSpPr>
        <p:spPr bwMode="auto">
          <a:xfrm>
            <a:off x="1136768" y="3808954"/>
            <a:ext cx="1378458" cy="561624"/>
          </a:xfrm>
          <a:custGeom>
            <a:avLst/>
            <a:gdLst>
              <a:gd name="T0" fmla="*/ 564 w 687"/>
              <a:gd name="T1" fmla="*/ 1 h 339"/>
              <a:gd name="T2" fmla="*/ 198 w 687"/>
              <a:gd name="T3" fmla="*/ 5 h 339"/>
              <a:gd name="T4" fmla="*/ 9 w 687"/>
              <a:gd name="T5" fmla="*/ 69 h 339"/>
              <a:gd name="T6" fmla="*/ 9 w 687"/>
              <a:gd name="T7" fmla="*/ 327 h 339"/>
              <a:gd name="T8" fmla="*/ 9 w 687"/>
              <a:gd name="T9" fmla="*/ 334 h 339"/>
              <a:gd name="T10" fmla="*/ 10 w 687"/>
              <a:gd name="T11" fmla="*/ 339 h 339"/>
              <a:gd name="T12" fmla="*/ 103 w 687"/>
              <a:gd name="T13" fmla="*/ 280 h 339"/>
              <a:gd name="T14" fmla="*/ 183 w 687"/>
              <a:gd name="T15" fmla="*/ 275 h 339"/>
              <a:gd name="T16" fmla="*/ 564 w 687"/>
              <a:gd name="T17" fmla="*/ 276 h 339"/>
              <a:gd name="T18" fmla="*/ 687 w 687"/>
              <a:gd name="T19" fmla="*/ 132 h 339"/>
              <a:gd name="T20" fmla="*/ 564 w 687"/>
              <a:gd name="T21" fmla="*/ 1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7" h="339">
                <a:moveTo>
                  <a:pt x="564" y="1"/>
                </a:moveTo>
                <a:cubicBezTo>
                  <a:pt x="434" y="1"/>
                  <a:pt x="214" y="5"/>
                  <a:pt x="198" y="5"/>
                </a:cubicBezTo>
                <a:cubicBezTo>
                  <a:pt x="0" y="0"/>
                  <a:pt x="9" y="69"/>
                  <a:pt x="9" y="69"/>
                </a:cubicBezTo>
                <a:cubicBezTo>
                  <a:pt x="9" y="327"/>
                  <a:pt x="9" y="327"/>
                  <a:pt x="9" y="327"/>
                </a:cubicBezTo>
                <a:cubicBezTo>
                  <a:pt x="9" y="334"/>
                  <a:pt x="9" y="334"/>
                  <a:pt x="9" y="334"/>
                </a:cubicBezTo>
                <a:cubicBezTo>
                  <a:pt x="9" y="336"/>
                  <a:pt x="9" y="337"/>
                  <a:pt x="10" y="339"/>
                </a:cubicBezTo>
                <a:cubicBezTo>
                  <a:pt x="14" y="301"/>
                  <a:pt x="58" y="286"/>
                  <a:pt x="103" y="280"/>
                </a:cubicBezTo>
                <a:cubicBezTo>
                  <a:pt x="134" y="275"/>
                  <a:pt x="164" y="275"/>
                  <a:pt x="183" y="275"/>
                </a:cubicBezTo>
                <a:cubicBezTo>
                  <a:pt x="204" y="275"/>
                  <a:pt x="437" y="275"/>
                  <a:pt x="564" y="276"/>
                </a:cubicBezTo>
                <a:cubicBezTo>
                  <a:pt x="687" y="132"/>
                  <a:pt x="687" y="132"/>
                  <a:pt x="687" y="132"/>
                </a:cubicBezTo>
                <a:lnTo>
                  <a:pt x="564" y="1"/>
                </a:lnTo>
                <a:close/>
              </a:path>
            </a:pathLst>
          </a:custGeom>
          <a:solidFill>
            <a:srgbClr val="EC297B">
              <a:lumMod val="60000"/>
              <a:lumOff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4" name="文本框 103"/>
          <p:cNvSpPr txBox="1"/>
          <p:nvPr>
            <p:custDataLst>
              <p:tags r:id="rId25"/>
            </p:custDataLst>
          </p:nvPr>
        </p:nvSpPr>
        <p:spPr>
          <a:xfrm>
            <a:off x="1259504" y="4219053"/>
            <a:ext cx="1403987" cy="12380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2400" b="1">
                <a:solidFill>
                  <a:srgbClr val="6F6868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人民民主专政的社会主义国家</a:t>
            </a:r>
            <a:endParaRPr lang="zh-CN" altLang="en-US" sz="1050">
              <a:solidFill>
                <a:sysClr val="window" lastClr="FFFFFF"/>
              </a:solidFill>
            </a:endParaRPr>
          </a:p>
        </p:txBody>
      </p:sp>
      <p:sp>
        <p:nvSpPr>
          <p:cNvPr id="105" name="文本框 104"/>
          <p:cNvSpPr txBox="1"/>
          <p:nvPr>
            <p:custDataLst>
              <p:tags r:id="rId26"/>
            </p:custDataLst>
          </p:nvPr>
        </p:nvSpPr>
        <p:spPr>
          <a:xfrm>
            <a:off x="1274516" y="3770499"/>
            <a:ext cx="1236612" cy="4712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18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宪法规定</a:t>
            </a:r>
            <a:endParaRPr lang="zh-CN" altLang="en-US" sz="18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6" name="文本框 105"/>
          <p:cNvSpPr txBox="1"/>
          <p:nvPr>
            <p:custDataLst>
              <p:tags r:id="rId27"/>
            </p:custDataLst>
          </p:nvPr>
        </p:nvSpPr>
        <p:spPr>
          <a:xfrm>
            <a:off x="2961421" y="3409957"/>
            <a:ext cx="1236612" cy="4712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rPr>
              <a:t>本质</a:t>
            </a:r>
            <a:endParaRPr lang="zh-CN" altLang="en-US" sz="1600" b="1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sp>
        <p:nvSpPr>
          <p:cNvPr id="107" name="文本框 106"/>
          <p:cNvSpPr txBox="1"/>
          <p:nvPr>
            <p:custDataLst>
              <p:tags r:id="rId28"/>
            </p:custDataLst>
          </p:nvPr>
        </p:nvSpPr>
        <p:spPr>
          <a:xfrm>
            <a:off x="4655873" y="3092703"/>
            <a:ext cx="1236612" cy="4712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rPr>
              <a:t>领导阶级</a:t>
            </a:r>
            <a:endParaRPr lang="zh-CN" altLang="en-US" sz="1200" b="1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sp>
        <p:nvSpPr>
          <p:cNvPr id="108" name="文本框 107"/>
          <p:cNvSpPr txBox="1"/>
          <p:nvPr>
            <p:custDataLst>
              <p:tags r:id="rId29"/>
            </p:custDataLst>
          </p:nvPr>
        </p:nvSpPr>
        <p:spPr>
          <a:xfrm>
            <a:off x="6406648" y="2753085"/>
            <a:ext cx="1236612" cy="4712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rPr>
              <a:t>阶级基础</a:t>
            </a:r>
            <a:endParaRPr lang="zh-CN" altLang="en-US" sz="1200" b="1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sp>
        <p:nvSpPr>
          <p:cNvPr id="109" name="文本框 108"/>
          <p:cNvSpPr txBox="1"/>
          <p:nvPr>
            <p:custDataLst>
              <p:tags r:id="rId30"/>
            </p:custDataLst>
          </p:nvPr>
        </p:nvSpPr>
        <p:spPr>
          <a:xfrm>
            <a:off x="8071015" y="2423762"/>
            <a:ext cx="1236612" cy="4712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rPr>
              <a:t>群众基础</a:t>
            </a:r>
            <a:endParaRPr lang="zh-CN" altLang="en-US" sz="1200" b="1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sp>
        <p:nvSpPr>
          <p:cNvPr id="110" name="文本框 109"/>
          <p:cNvSpPr txBox="1"/>
          <p:nvPr>
            <p:custDataLst>
              <p:tags r:id="rId31"/>
            </p:custDataLst>
          </p:nvPr>
        </p:nvSpPr>
        <p:spPr>
          <a:xfrm>
            <a:off x="9755167" y="2140846"/>
            <a:ext cx="1236612" cy="4712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rPr>
              <a:t>意义</a:t>
            </a:r>
            <a:endParaRPr lang="zh-CN" altLang="en-US" sz="1200" b="1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grpSp>
        <p:nvGrpSpPr>
          <p:cNvPr id="124" name="组合 123"/>
          <p:cNvGrpSpPr/>
          <p:nvPr>
            <p:custDataLst>
              <p:tags r:id="rId32"/>
            </p:custDataLst>
          </p:nvPr>
        </p:nvGrpSpPr>
        <p:grpSpPr>
          <a:xfrm>
            <a:off x="3081367" y="1774215"/>
            <a:ext cx="1671380" cy="1608628"/>
            <a:chOff x="3428453" y="2268108"/>
            <a:chExt cx="1572013" cy="1512992"/>
          </a:xfrm>
        </p:grpSpPr>
        <p:sp>
          <p:nvSpPr>
            <p:cNvPr id="111" name="AutoShape 3"/>
            <p:cNvSpPr>
              <a:spLocks noChangeAspect="1" noChangeArrowheads="1" noTextEdit="1"/>
            </p:cNvSpPr>
            <p:nvPr>
              <p:custDataLst>
                <p:tags r:id="rId33"/>
              </p:custDataLst>
            </p:nvPr>
          </p:nvSpPr>
          <p:spPr bwMode="auto">
            <a:xfrm flipH="1">
              <a:off x="3428453" y="2268108"/>
              <a:ext cx="1564816" cy="1512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2" name="Freeform 6"/>
            <p:cNvSpPr/>
            <p:nvPr>
              <p:custDataLst>
                <p:tags r:id="rId34"/>
              </p:custDataLst>
            </p:nvPr>
          </p:nvSpPr>
          <p:spPr bwMode="auto">
            <a:xfrm flipH="1">
              <a:off x="4898257" y="2553144"/>
              <a:ext cx="102209" cy="132441"/>
            </a:xfrm>
            <a:custGeom>
              <a:avLst/>
              <a:gdLst>
                <a:gd name="T0" fmla="*/ 31 w 54"/>
                <a:gd name="T1" fmla="*/ 45 h 69"/>
                <a:gd name="T2" fmla="*/ 45 w 54"/>
                <a:gd name="T3" fmla="*/ 37 h 69"/>
                <a:gd name="T4" fmla="*/ 46 w 54"/>
                <a:gd name="T5" fmla="*/ 20 h 69"/>
                <a:gd name="T6" fmla="*/ 43 w 54"/>
                <a:gd name="T7" fmla="*/ 12 h 69"/>
                <a:gd name="T8" fmla="*/ 22 w 54"/>
                <a:gd name="T9" fmla="*/ 5 h 69"/>
                <a:gd name="T10" fmla="*/ 5 w 54"/>
                <a:gd name="T11" fmla="*/ 31 h 69"/>
                <a:gd name="T12" fmla="*/ 10 w 54"/>
                <a:gd name="T13" fmla="*/ 48 h 69"/>
                <a:gd name="T14" fmla="*/ 31 w 54"/>
                <a:gd name="T15" fmla="*/ 69 h 69"/>
                <a:gd name="T16" fmla="*/ 39 w 54"/>
                <a:gd name="T17" fmla="*/ 58 h 69"/>
                <a:gd name="T18" fmla="*/ 31 w 54"/>
                <a:gd name="T19" fmla="*/ 4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69">
                  <a:moveTo>
                    <a:pt x="31" y="45"/>
                  </a:moveTo>
                  <a:cubicBezTo>
                    <a:pt x="31" y="45"/>
                    <a:pt x="42" y="40"/>
                    <a:pt x="45" y="37"/>
                  </a:cubicBezTo>
                  <a:cubicBezTo>
                    <a:pt x="48" y="34"/>
                    <a:pt x="54" y="29"/>
                    <a:pt x="46" y="20"/>
                  </a:cubicBezTo>
                  <a:cubicBezTo>
                    <a:pt x="46" y="20"/>
                    <a:pt x="42" y="15"/>
                    <a:pt x="43" y="12"/>
                  </a:cubicBezTo>
                  <a:cubicBezTo>
                    <a:pt x="43" y="12"/>
                    <a:pt x="42" y="0"/>
                    <a:pt x="22" y="5"/>
                  </a:cubicBezTo>
                  <a:cubicBezTo>
                    <a:pt x="22" y="5"/>
                    <a:pt x="0" y="12"/>
                    <a:pt x="5" y="31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9" y="58"/>
                    <a:pt x="39" y="58"/>
                    <a:pt x="39" y="58"/>
                  </a:cubicBezTo>
                  <a:lnTo>
                    <a:pt x="31" y="45"/>
                  </a:lnTo>
                  <a:close/>
                </a:path>
              </a:pathLst>
            </a:custGeom>
            <a:solidFill>
              <a:srgbClr val="F4D4AA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3" name="Freeform 7"/>
            <p:cNvSpPr/>
            <p:nvPr>
              <p:custDataLst>
                <p:tags r:id="rId35"/>
              </p:custDataLst>
            </p:nvPr>
          </p:nvSpPr>
          <p:spPr bwMode="auto">
            <a:xfrm flipH="1">
              <a:off x="4921291" y="2645276"/>
              <a:ext cx="41747" cy="41748"/>
            </a:xfrm>
            <a:custGeom>
              <a:avLst/>
              <a:gdLst>
                <a:gd name="T0" fmla="*/ 25 w 29"/>
                <a:gd name="T1" fmla="*/ 6 h 29"/>
                <a:gd name="T2" fmla="*/ 19 w 29"/>
                <a:gd name="T3" fmla="*/ 0 h 29"/>
                <a:gd name="T4" fmla="*/ 0 w 29"/>
                <a:gd name="T5" fmla="*/ 17 h 29"/>
                <a:gd name="T6" fmla="*/ 11 w 29"/>
                <a:gd name="T7" fmla="*/ 28 h 29"/>
                <a:gd name="T8" fmla="*/ 20 w 29"/>
                <a:gd name="T9" fmla="*/ 29 h 29"/>
                <a:gd name="T10" fmla="*/ 28 w 29"/>
                <a:gd name="T11" fmla="*/ 22 h 29"/>
                <a:gd name="T12" fmla="*/ 29 w 29"/>
                <a:gd name="T13" fmla="*/ 16 h 29"/>
                <a:gd name="T14" fmla="*/ 25 w 29"/>
                <a:gd name="T15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9">
                  <a:moveTo>
                    <a:pt x="25" y="6"/>
                  </a:moveTo>
                  <a:lnTo>
                    <a:pt x="19" y="0"/>
                  </a:lnTo>
                  <a:lnTo>
                    <a:pt x="0" y="17"/>
                  </a:lnTo>
                  <a:lnTo>
                    <a:pt x="11" y="28"/>
                  </a:lnTo>
                  <a:lnTo>
                    <a:pt x="20" y="29"/>
                  </a:lnTo>
                  <a:lnTo>
                    <a:pt x="28" y="22"/>
                  </a:lnTo>
                  <a:lnTo>
                    <a:pt x="29" y="16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4" name="Freeform 8"/>
            <p:cNvSpPr/>
            <p:nvPr>
              <p:custDataLst>
                <p:tags r:id="rId36"/>
              </p:custDataLst>
            </p:nvPr>
          </p:nvSpPr>
          <p:spPr bwMode="auto">
            <a:xfrm flipH="1">
              <a:off x="4696717" y="2651034"/>
              <a:ext cx="259123" cy="230332"/>
            </a:xfrm>
            <a:custGeom>
              <a:avLst/>
              <a:gdLst>
                <a:gd name="T0" fmla="*/ 16 w 136"/>
                <a:gd name="T1" fmla="*/ 0 h 121"/>
                <a:gd name="T2" fmla="*/ 127 w 136"/>
                <a:gd name="T3" fmla="*/ 86 h 121"/>
                <a:gd name="T4" fmla="*/ 129 w 136"/>
                <a:gd name="T5" fmla="*/ 109 h 121"/>
                <a:gd name="T6" fmla="*/ 100 w 136"/>
                <a:gd name="T7" fmla="*/ 113 h 121"/>
                <a:gd name="T8" fmla="*/ 0 w 136"/>
                <a:gd name="T9" fmla="*/ 18 h 121"/>
                <a:gd name="T10" fmla="*/ 16 w 136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21">
                  <a:moveTo>
                    <a:pt x="16" y="0"/>
                  </a:moveTo>
                  <a:cubicBezTo>
                    <a:pt x="127" y="86"/>
                    <a:pt x="127" y="86"/>
                    <a:pt x="127" y="86"/>
                  </a:cubicBezTo>
                  <a:cubicBezTo>
                    <a:pt x="136" y="101"/>
                    <a:pt x="129" y="109"/>
                    <a:pt x="129" y="109"/>
                  </a:cubicBezTo>
                  <a:cubicBezTo>
                    <a:pt x="119" y="121"/>
                    <a:pt x="100" y="113"/>
                    <a:pt x="100" y="1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0C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5" name="Freeform 9"/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3840171" y="2771959"/>
              <a:ext cx="103649" cy="93573"/>
            </a:xfrm>
            <a:custGeom>
              <a:avLst/>
              <a:gdLst>
                <a:gd name="T0" fmla="*/ 4 w 55"/>
                <a:gd name="T1" fmla="*/ 38 h 49"/>
                <a:gd name="T2" fmla="*/ 7 w 55"/>
                <a:gd name="T3" fmla="*/ 41 h 49"/>
                <a:gd name="T4" fmla="*/ 27 w 55"/>
                <a:gd name="T5" fmla="*/ 44 h 49"/>
                <a:gd name="T6" fmla="*/ 46 w 55"/>
                <a:gd name="T7" fmla="*/ 30 h 49"/>
                <a:gd name="T8" fmla="*/ 51 w 55"/>
                <a:gd name="T9" fmla="*/ 11 h 49"/>
                <a:gd name="T10" fmla="*/ 49 w 55"/>
                <a:gd name="T11" fmla="*/ 7 h 49"/>
                <a:gd name="T12" fmla="*/ 29 w 55"/>
                <a:gd name="T13" fmla="*/ 5 h 49"/>
                <a:gd name="T14" fmla="*/ 9 w 55"/>
                <a:gd name="T15" fmla="*/ 18 h 49"/>
                <a:gd name="T16" fmla="*/ 4 w 55"/>
                <a:gd name="T17" fmla="*/ 38 h 49"/>
                <a:gd name="T18" fmla="*/ 12 w 55"/>
                <a:gd name="T19" fmla="*/ 36 h 49"/>
                <a:gd name="T20" fmla="*/ 15 w 55"/>
                <a:gd name="T21" fmla="*/ 22 h 49"/>
                <a:gd name="T22" fmla="*/ 30 w 55"/>
                <a:gd name="T23" fmla="*/ 12 h 49"/>
                <a:gd name="T24" fmla="*/ 44 w 55"/>
                <a:gd name="T25" fmla="*/ 14 h 49"/>
                <a:gd name="T26" fmla="*/ 46 w 55"/>
                <a:gd name="T27" fmla="*/ 16 h 49"/>
                <a:gd name="T28" fmla="*/ 42 w 55"/>
                <a:gd name="T29" fmla="*/ 31 h 49"/>
                <a:gd name="T30" fmla="*/ 28 w 55"/>
                <a:gd name="T31" fmla="*/ 40 h 49"/>
                <a:gd name="T32" fmla="*/ 13 w 55"/>
                <a:gd name="T33" fmla="*/ 39 h 49"/>
                <a:gd name="T34" fmla="*/ 12 w 55"/>
                <a:gd name="T3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9">
                  <a:moveTo>
                    <a:pt x="4" y="38"/>
                  </a:moveTo>
                  <a:cubicBezTo>
                    <a:pt x="7" y="41"/>
                    <a:pt x="7" y="41"/>
                    <a:pt x="7" y="41"/>
                  </a:cubicBezTo>
                  <a:cubicBezTo>
                    <a:pt x="11" y="47"/>
                    <a:pt x="20" y="49"/>
                    <a:pt x="27" y="44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53" y="26"/>
                    <a:pt x="55" y="17"/>
                    <a:pt x="51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4" y="1"/>
                    <a:pt x="35" y="0"/>
                    <a:pt x="29" y="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2" y="23"/>
                    <a:pt x="0" y="32"/>
                    <a:pt x="4" y="38"/>
                  </a:cubicBezTo>
                  <a:close/>
                  <a:moveTo>
                    <a:pt x="12" y="36"/>
                  </a:moveTo>
                  <a:cubicBezTo>
                    <a:pt x="9" y="32"/>
                    <a:pt x="10" y="25"/>
                    <a:pt x="15" y="2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5" y="9"/>
                    <a:pt x="41" y="9"/>
                    <a:pt x="44" y="14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9" y="21"/>
                    <a:pt x="47" y="27"/>
                    <a:pt x="42" y="31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3" y="44"/>
                    <a:pt x="16" y="43"/>
                    <a:pt x="13" y="39"/>
                  </a:cubicBezTo>
                  <a:lnTo>
                    <a:pt x="12" y="36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6" name="Freeform 10"/>
            <p:cNvSpPr/>
            <p:nvPr>
              <p:custDataLst>
                <p:tags r:id="rId38"/>
              </p:custDataLst>
            </p:nvPr>
          </p:nvSpPr>
          <p:spPr bwMode="auto">
            <a:xfrm flipH="1">
              <a:off x="3837292" y="2818025"/>
              <a:ext cx="76297" cy="57583"/>
            </a:xfrm>
            <a:custGeom>
              <a:avLst/>
              <a:gdLst>
                <a:gd name="T0" fmla="*/ 53 w 53"/>
                <a:gd name="T1" fmla="*/ 5 h 40"/>
                <a:gd name="T2" fmla="*/ 4 w 53"/>
                <a:gd name="T3" fmla="*/ 40 h 40"/>
                <a:gd name="T4" fmla="*/ 0 w 53"/>
                <a:gd name="T5" fmla="*/ 34 h 40"/>
                <a:gd name="T6" fmla="*/ 49 w 53"/>
                <a:gd name="T7" fmla="*/ 0 h 40"/>
                <a:gd name="T8" fmla="*/ 53 w 53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0">
                  <a:moveTo>
                    <a:pt x="53" y="5"/>
                  </a:moveTo>
                  <a:lnTo>
                    <a:pt x="4" y="40"/>
                  </a:lnTo>
                  <a:lnTo>
                    <a:pt x="0" y="34"/>
                  </a:lnTo>
                  <a:lnTo>
                    <a:pt x="49" y="0"/>
                  </a:lnTo>
                  <a:lnTo>
                    <a:pt x="53" y="5"/>
                  </a:lnTo>
                  <a:close/>
                </a:path>
              </a:pathLst>
            </a:custGeom>
            <a:solidFill>
              <a:srgbClr val="350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7" name="Freeform 11"/>
            <p:cNvSpPr/>
            <p:nvPr>
              <p:custDataLst>
                <p:tags r:id="rId39"/>
              </p:custDataLst>
            </p:nvPr>
          </p:nvSpPr>
          <p:spPr bwMode="auto">
            <a:xfrm flipH="1">
              <a:off x="3595443" y="2782036"/>
              <a:ext cx="405960" cy="348377"/>
            </a:xfrm>
            <a:custGeom>
              <a:avLst/>
              <a:gdLst>
                <a:gd name="T0" fmla="*/ 205 w 213"/>
                <a:gd name="T1" fmla="*/ 80 h 183"/>
                <a:gd name="T2" fmla="*/ 61 w 213"/>
                <a:gd name="T3" fmla="*/ 178 h 183"/>
                <a:gd name="T4" fmla="*/ 42 w 213"/>
                <a:gd name="T5" fmla="*/ 175 h 183"/>
                <a:gd name="T6" fmla="*/ 0 w 213"/>
                <a:gd name="T7" fmla="*/ 114 h 183"/>
                <a:gd name="T8" fmla="*/ 167 w 213"/>
                <a:gd name="T9" fmla="*/ 0 h 183"/>
                <a:gd name="T10" fmla="*/ 208 w 213"/>
                <a:gd name="T11" fmla="*/ 61 h 183"/>
                <a:gd name="T12" fmla="*/ 205 w 213"/>
                <a:gd name="T13" fmla="*/ 8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83">
                  <a:moveTo>
                    <a:pt x="205" y="80"/>
                  </a:moveTo>
                  <a:cubicBezTo>
                    <a:pt x="61" y="178"/>
                    <a:pt x="61" y="178"/>
                    <a:pt x="61" y="178"/>
                  </a:cubicBezTo>
                  <a:cubicBezTo>
                    <a:pt x="55" y="183"/>
                    <a:pt x="46" y="181"/>
                    <a:pt x="42" y="175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13" y="67"/>
                    <a:pt x="211" y="75"/>
                    <a:pt x="205" y="80"/>
                  </a:cubicBezTo>
                  <a:close/>
                </a:path>
              </a:pathLst>
            </a:custGeom>
            <a:solidFill>
              <a:srgbClr val="350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8" name="Freeform 12"/>
            <p:cNvSpPr/>
            <p:nvPr>
              <p:custDataLst>
                <p:tags r:id="rId40"/>
              </p:custDataLst>
            </p:nvPr>
          </p:nvSpPr>
          <p:spPr bwMode="auto">
            <a:xfrm flipH="1">
              <a:off x="3680379" y="2724453"/>
              <a:ext cx="358453" cy="280717"/>
            </a:xfrm>
            <a:custGeom>
              <a:avLst/>
              <a:gdLst>
                <a:gd name="T0" fmla="*/ 5 w 189"/>
                <a:gd name="T1" fmla="*/ 121 h 147"/>
                <a:gd name="T2" fmla="*/ 8 w 189"/>
                <a:gd name="T3" fmla="*/ 103 h 147"/>
                <a:gd name="T4" fmla="*/ 152 w 189"/>
                <a:gd name="T5" fmla="*/ 4 h 147"/>
                <a:gd name="T6" fmla="*/ 171 w 189"/>
                <a:gd name="T7" fmla="*/ 7 h 147"/>
                <a:gd name="T8" fmla="*/ 189 w 189"/>
                <a:gd name="T9" fmla="*/ 33 h 147"/>
                <a:gd name="T10" fmla="*/ 22 w 189"/>
                <a:gd name="T11" fmla="*/ 147 h 147"/>
                <a:gd name="T12" fmla="*/ 5 w 189"/>
                <a:gd name="T13" fmla="*/ 12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47">
                  <a:moveTo>
                    <a:pt x="5" y="121"/>
                  </a:moveTo>
                  <a:cubicBezTo>
                    <a:pt x="0" y="115"/>
                    <a:pt x="2" y="107"/>
                    <a:pt x="8" y="10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8" y="0"/>
                    <a:pt x="167" y="1"/>
                    <a:pt x="171" y="7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22" y="147"/>
                    <a:pt x="22" y="147"/>
                    <a:pt x="22" y="147"/>
                  </a:cubicBezTo>
                  <a:lnTo>
                    <a:pt x="5" y="121"/>
                  </a:lnTo>
                  <a:close/>
                </a:path>
              </a:pathLst>
            </a:custGeom>
            <a:solidFill>
              <a:srgbClr val="350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0" name="Freeform 13"/>
            <p:cNvSpPr/>
            <p:nvPr>
              <p:custDataLst>
                <p:tags r:id="rId41"/>
              </p:custDataLst>
            </p:nvPr>
          </p:nvSpPr>
          <p:spPr bwMode="auto">
            <a:xfrm flipH="1">
              <a:off x="3864643" y="2705738"/>
              <a:ext cx="100770" cy="128122"/>
            </a:xfrm>
            <a:custGeom>
              <a:avLst/>
              <a:gdLst>
                <a:gd name="T0" fmla="*/ 15 w 53"/>
                <a:gd name="T1" fmla="*/ 6 h 67"/>
                <a:gd name="T2" fmla="*/ 31 w 53"/>
                <a:gd name="T3" fmla="*/ 20 h 67"/>
                <a:gd name="T4" fmla="*/ 42 w 53"/>
                <a:gd name="T5" fmla="*/ 34 h 67"/>
                <a:gd name="T6" fmla="*/ 44 w 53"/>
                <a:gd name="T7" fmla="*/ 48 h 67"/>
                <a:gd name="T8" fmla="*/ 41 w 53"/>
                <a:gd name="T9" fmla="*/ 54 h 67"/>
                <a:gd name="T10" fmla="*/ 19 w 53"/>
                <a:gd name="T11" fmla="*/ 59 h 67"/>
                <a:gd name="T12" fmla="*/ 11 w 53"/>
                <a:gd name="T13" fmla="*/ 45 h 67"/>
                <a:gd name="T14" fmla="*/ 6 w 53"/>
                <a:gd name="T15" fmla="*/ 20 h 67"/>
                <a:gd name="T16" fmla="*/ 0 w 53"/>
                <a:gd name="T17" fmla="*/ 10 h 67"/>
                <a:gd name="T18" fmla="*/ 8 w 53"/>
                <a:gd name="T19" fmla="*/ 0 h 67"/>
                <a:gd name="T20" fmla="*/ 15 w 53"/>
                <a:gd name="T21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67">
                  <a:moveTo>
                    <a:pt x="15" y="6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6" y="32"/>
                    <a:pt x="42" y="34"/>
                  </a:cubicBezTo>
                  <a:cubicBezTo>
                    <a:pt x="42" y="34"/>
                    <a:pt x="53" y="46"/>
                    <a:pt x="44" y="48"/>
                  </a:cubicBezTo>
                  <a:cubicBezTo>
                    <a:pt x="44" y="48"/>
                    <a:pt x="47" y="53"/>
                    <a:pt x="41" y="54"/>
                  </a:cubicBezTo>
                  <a:cubicBezTo>
                    <a:pt x="41" y="54"/>
                    <a:pt x="39" y="67"/>
                    <a:pt x="19" y="59"/>
                  </a:cubicBezTo>
                  <a:cubicBezTo>
                    <a:pt x="19" y="59"/>
                    <a:pt x="10" y="51"/>
                    <a:pt x="11" y="45"/>
                  </a:cubicBezTo>
                  <a:cubicBezTo>
                    <a:pt x="11" y="45"/>
                    <a:pt x="13" y="25"/>
                    <a:pt x="6" y="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F4D4AA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1" name="Freeform 14"/>
            <p:cNvSpPr/>
            <p:nvPr>
              <p:custDataLst>
                <p:tags r:id="rId42"/>
              </p:custDataLst>
            </p:nvPr>
          </p:nvSpPr>
          <p:spPr bwMode="auto">
            <a:xfrm flipH="1">
              <a:off x="3923666" y="2705738"/>
              <a:ext cx="41747" cy="46066"/>
            </a:xfrm>
            <a:custGeom>
              <a:avLst/>
              <a:gdLst>
                <a:gd name="T0" fmla="*/ 29 w 29"/>
                <a:gd name="T1" fmla="*/ 13 h 32"/>
                <a:gd name="T2" fmla="*/ 11 w 29"/>
                <a:gd name="T3" fmla="*/ 32 h 32"/>
                <a:gd name="T4" fmla="*/ 0 w 29"/>
                <a:gd name="T5" fmla="*/ 23 h 32"/>
                <a:gd name="T6" fmla="*/ 11 w 29"/>
                <a:gd name="T7" fmla="*/ 0 h 32"/>
                <a:gd name="T8" fmla="*/ 29 w 29"/>
                <a:gd name="T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29" y="13"/>
                  </a:moveTo>
                  <a:lnTo>
                    <a:pt x="11" y="32"/>
                  </a:lnTo>
                  <a:lnTo>
                    <a:pt x="0" y="23"/>
                  </a:lnTo>
                  <a:lnTo>
                    <a:pt x="11" y="0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8" name="Freeform 15"/>
            <p:cNvSpPr/>
            <p:nvPr>
              <p:custDataLst>
                <p:tags r:id="rId43"/>
              </p:custDataLst>
            </p:nvPr>
          </p:nvSpPr>
          <p:spPr bwMode="auto">
            <a:xfrm flipH="1">
              <a:off x="4247571" y="3308920"/>
              <a:ext cx="79176" cy="66220"/>
            </a:xfrm>
            <a:custGeom>
              <a:avLst/>
              <a:gdLst>
                <a:gd name="T0" fmla="*/ 42 w 55"/>
                <a:gd name="T1" fmla="*/ 46 h 46"/>
                <a:gd name="T2" fmla="*/ 55 w 55"/>
                <a:gd name="T3" fmla="*/ 23 h 46"/>
                <a:gd name="T4" fmla="*/ 13 w 55"/>
                <a:gd name="T5" fmla="*/ 0 h 46"/>
                <a:gd name="T6" fmla="*/ 0 w 55"/>
                <a:gd name="T7" fmla="*/ 24 h 46"/>
                <a:gd name="T8" fmla="*/ 42 w 5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6">
                  <a:moveTo>
                    <a:pt x="42" y="46"/>
                  </a:moveTo>
                  <a:lnTo>
                    <a:pt x="55" y="23"/>
                  </a:lnTo>
                  <a:lnTo>
                    <a:pt x="13" y="0"/>
                  </a:lnTo>
                  <a:lnTo>
                    <a:pt x="0" y="24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F4D4AA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9" name="Freeform 16"/>
            <p:cNvSpPr/>
            <p:nvPr>
              <p:custDataLst>
                <p:tags r:id="rId44"/>
              </p:custDataLst>
            </p:nvPr>
          </p:nvSpPr>
          <p:spPr bwMode="auto">
            <a:xfrm flipH="1">
              <a:off x="4277801" y="2985016"/>
              <a:ext cx="403080" cy="198661"/>
            </a:xfrm>
            <a:custGeom>
              <a:avLst/>
              <a:gdLst>
                <a:gd name="T0" fmla="*/ 31 w 212"/>
                <a:gd name="T1" fmla="*/ 83 h 104"/>
                <a:gd name="T2" fmla="*/ 0 w 212"/>
                <a:gd name="T3" fmla="*/ 76 h 104"/>
                <a:gd name="T4" fmla="*/ 11 w 212"/>
                <a:gd name="T5" fmla="*/ 69 h 104"/>
                <a:gd name="T6" fmla="*/ 182 w 212"/>
                <a:gd name="T7" fmla="*/ 0 h 104"/>
                <a:gd name="T8" fmla="*/ 212 w 212"/>
                <a:gd name="T9" fmla="*/ 71 h 104"/>
                <a:gd name="T10" fmla="*/ 49 w 212"/>
                <a:gd name="T11" fmla="*/ 103 h 104"/>
                <a:gd name="T12" fmla="*/ 46 w 212"/>
                <a:gd name="T13" fmla="*/ 104 h 104"/>
                <a:gd name="T14" fmla="*/ 31 w 212"/>
                <a:gd name="T15" fmla="*/ 8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04">
                  <a:moveTo>
                    <a:pt x="31" y="83"/>
                  </a:moveTo>
                  <a:cubicBezTo>
                    <a:pt x="16" y="79"/>
                    <a:pt x="18" y="73"/>
                    <a:pt x="0" y="76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12" y="71"/>
                    <a:pt x="212" y="71"/>
                    <a:pt x="212" y="71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8" y="100"/>
                    <a:pt x="46" y="87"/>
                    <a:pt x="31" y="83"/>
                  </a:cubicBezTo>
                  <a:close/>
                </a:path>
              </a:pathLst>
            </a:custGeom>
            <a:solidFill>
              <a:srgbClr val="2A4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0" name="Freeform 17"/>
            <p:cNvSpPr/>
            <p:nvPr>
              <p:custDataLst>
                <p:tags r:id="rId45"/>
              </p:custDataLst>
            </p:nvPr>
          </p:nvSpPr>
          <p:spPr bwMode="auto">
            <a:xfrm flipH="1">
              <a:off x="4295076" y="3118896"/>
              <a:ext cx="407399" cy="236090"/>
            </a:xfrm>
            <a:custGeom>
              <a:avLst/>
              <a:gdLst>
                <a:gd name="T0" fmla="*/ 199 w 214"/>
                <a:gd name="T1" fmla="*/ 124 h 124"/>
                <a:gd name="T2" fmla="*/ 24 w 214"/>
                <a:gd name="T3" fmla="*/ 54 h 124"/>
                <a:gd name="T4" fmla="*/ 4 w 214"/>
                <a:gd name="T5" fmla="*/ 23 h 124"/>
                <a:gd name="T6" fmla="*/ 22 w 214"/>
                <a:gd name="T7" fmla="*/ 0 h 124"/>
                <a:gd name="T8" fmla="*/ 214 w 214"/>
                <a:gd name="T9" fmla="*/ 98 h 124"/>
                <a:gd name="T10" fmla="*/ 199 w 214"/>
                <a:gd name="T1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124">
                  <a:moveTo>
                    <a:pt x="199" y="124"/>
                  </a:moveTo>
                  <a:cubicBezTo>
                    <a:pt x="24" y="54"/>
                    <a:pt x="24" y="54"/>
                    <a:pt x="24" y="54"/>
                  </a:cubicBezTo>
                  <a:cubicBezTo>
                    <a:pt x="7" y="41"/>
                    <a:pt x="8" y="38"/>
                    <a:pt x="4" y="23"/>
                  </a:cubicBezTo>
                  <a:cubicBezTo>
                    <a:pt x="0" y="8"/>
                    <a:pt x="18" y="2"/>
                    <a:pt x="22" y="0"/>
                  </a:cubicBezTo>
                  <a:cubicBezTo>
                    <a:pt x="214" y="98"/>
                    <a:pt x="214" y="98"/>
                    <a:pt x="214" y="98"/>
                  </a:cubicBezTo>
                  <a:lnTo>
                    <a:pt x="199" y="124"/>
                  </a:lnTo>
                  <a:close/>
                </a:path>
              </a:pathLst>
            </a:custGeom>
            <a:solidFill>
              <a:srgbClr val="2A4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1" name="Freeform 18"/>
            <p:cNvSpPr/>
            <p:nvPr>
              <p:custDataLst>
                <p:tags r:id="rId46"/>
              </p:custDataLst>
            </p:nvPr>
          </p:nvSpPr>
          <p:spPr bwMode="auto">
            <a:xfrm flipH="1">
              <a:off x="4197185" y="3295963"/>
              <a:ext cx="100770" cy="208739"/>
            </a:xfrm>
            <a:custGeom>
              <a:avLst/>
              <a:gdLst>
                <a:gd name="T0" fmla="*/ 48 w 53"/>
                <a:gd name="T1" fmla="*/ 109 h 110"/>
                <a:gd name="T2" fmla="*/ 40 w 53"/>
                <a:gd name="T3" fmla="*/ 92 h 110"/>
                <a:gd name="T4" fmla="*/ 10 w 53"/>
                <a:gd name="T5" fmla="*/ 48 h 110"/>
                <a:gd name="T6" fmla="*/ 12 w 53"/>
                <a:gd name="T7" fmla="*/ 42 h 110"/>
                <a:gd name="T8" fmla="*/ 18 w 53"/>
                <a:gd name="T9" fmla="*/ 32 h 110"/>
                <a:gd name="T10" fmla="*/ 13 w 53"/>
                <a:gd name="T11" fmla="*/ 18 h 110"/>
                <a:gd name="T12" fmla="*/ 8 w 53"/>
                <a:gd name="T13" fmla="*/ 10 h 110"/>
                <a:gd name="T14" fmla="*/ 24 w 53"/>
                <a:gd name="T15" fmla="*/ 3 h 110"/>
                <a:gd name="T16" fmla="*/ 38 w 53"/>
                <a:gd name="T17" fmla="*/ 0 h 110"/>
                <a:gd name="T18" fmla="*/ 39 w 53"/>
                <a:gd name="T19" fmla="*/ 8 h 110"/>
                <a:gd name="T20" fmla="*/ 42 w 53"/>
                <a:gd name="T21" fmla="*/ 25 h 110"/>
                <a:gd name="T22" fmla="*/ 36 w 53"/>
                <a:gd name="T23" fmla="*/ 32 h 110"/>
                <a:gd name="T24" fmla="*/ 44 w 53"/>
                <a:gd name="T25" fmla="*/ 45 h 110"/>
                <a:gd name="T26" fmla="*/ 53 w 53"/>
                <a:gd name="T27" fmla="*/ 108 h 110"/>
                <a:gd name="T28" fmla="*/ 48 w 53"/>
                <a:gd name="T2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10">
                  <a:moveTo>
                    <a:pt x="48" y="109"/>
                  </a:moveTo>
                  <a:cubicBezTo>
                    <a:pt x="48" y="109"/>
                    <a:pt x="42" y="101"/>
                    <a:pt x="40" y="92"/>
                  </a:cubicBezTo>
                  <a:cubicBezTo>
                    <a:pt x="37" y="83"/>
                    <a:pt x="19" y="51"/>
                    <a:pt x="10" y="48"/>
                  </a:cubicBezTo>
                  <a:cubicBezTo>
                    <a:pt x="0" y="44"/>
                    <a:pt x="12" y="42"/>
                    <a:pt x="12" y="42"/>
                  </a:cubicBezTo>
                  <a:cubicBezTo>
                    <a:pt x="12" y="42"/>
                    <a:pt x="16" y="40"/>
                    <a:pt x="18" y="32"/>
                  </a:cubicBezTo>
                  <a:cubicBezTo>
                    <a:pt x="19" y="30"/>
                    <a:pt x="17" y="19"/>
                    <a:pt x="13" y="18"/>
                  </a:cubicBezTo>
                  <a:cubicBezTo>
                    <a:pt x="7" y="16"/>
                    <a:pt x="2" y="11"/>
                    <a:pt x="8" y="10"/>
                  </a:cubicBezTo>
                  <a:cubicBezTo>
                    <a:pt x="14" y="9"/>
                    <a:pt x="21" y="4"/>
                    <a:pt x="24" y="3"/>
                  </a:cubicBezTo>
                  <a:cubicBezTo>
                    <a:pt x="27" y="3"/>
                    <a:pt x="38" y="0"/>
                    <a:pt x="38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40" y="37"/>
                    <a:pt x="44" y="45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2" y="110"/>
                    <a:pt x="50" y="110"/>
                    <a:pt x="48" y="109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2" name="Freeform 19"/>
            <p:cNvSpPr/>
            <p:nvPr>
              <p:custDataLst>
                <p:tags r:id="rId47"/>
              </p:custDataLst>
            </p:nvPr>
          </p:nvSpPr>
          <p:spPr bwMode="auto">
            <a:xfrm flipH="1">
              <a:off x="3657346" y="3549328"/>
              <a:ext cx="107968" cy="92133"/>
            </a:xfrm>
            <a:custGeom>
              <a:avLst/>
              <a:gdLst>
                <a:gd name="T0" fmla="*/ 50 w 75"/>
                <a:gd name="T1" fmla="*/ 64 h 64"/>
                <a:gd name="T2" fmla="*/ 75 w 75"/>
                <a:gd name="T3" fmla="*/ 42 h 64"/>
                <a:gd name="T4" fmla="*/ 21 w 75"/>
                <a:gd name="T5" fmla="*/ 0 h 64"/>
                <a:gd name="T6" fmla="*/ 0 w 75"/>
                <a:gd name="T7" fmla="*/ 23 h 64"/>
                <a:gd name="T8" fmla="*/ 50 w 7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4">
                  <a:moveTo>
                    <a:pt x="50" y="64"/>
                  </a:moveTo>
                  <a:lnTo>
                    <a:pt x="75" y="42"/>
                  </a:lnTo>
                  <a:lnTo>
                    <a:pt x="21" y="0"/>
                  </a:lnTo>
                  <a:lnTo>
                    <a:pt x="0" y="23"/>
                  </a:lnTo>
                  <a:lnTo>
                    <a:pt x="50" y="64"/>
                  </a:lnTo>
                  <a:close/>
                </a:path>
              </a:pathLst>
            </a:custGeom>
            <a:solidFill>
              <a:srgbClr val="F4D4AA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4" name="Freeform 20"/>
            <p:cNvSpPr/>
            <p:nvPr>
              <p:custDataLst>
                <p:tags r:id="rId48"/>
              </p:custDataLst>
            </p:nvPr>
          </p:nvSpPr>
          <p:spPr bwMode="auto">
            <a:xfrm flipH="1">
              <a:off x="3723566" y="2995093"/>
              <a:ext cx="594543" cy="603182"/>
            </a:xfrm>
            <a:custGeom>
              <a:avLst/>
              <a:gdLst>
                <a:gd name="T0" fmla="*/ 145 w 413"/>
                <a:gd name="T1" fmla="*/ 231 h 419"/>
                <a:gd name="T2" fmla="*/ 388 w 413"/>
                <a:gd name="T3" fmla="*/ 419 h 419"/>
                <a:gd name="T4" fmla="*/ 413 w 413"/>
                <a:gd name="T5" fmla="*/ 395 h 419"/>
                <a:gd name="T6" fmla="*/ 195 w 413"/>
                <a:gd name="T7" fmla="*/ 190 h 419"/>
                <a:gd name="T8" fmla="*/ 71 w 413"/>
                <a:gd name="T9" fmla="*/ 0 h 419"/>
                <a:gd name="T10" fmla="*/ 0 w 413"/>
                <a:gd name="T11" fmla="*/ 74 h 419"/>
                <a:gd name="T12" fmla="*/ 145 w 413"/>
                <a:gd name="T13" fmla="*/ 23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19">
                  <a:moveTo>
                    <a:pt x="145" y="231"/>
                  </a:moveTo>
                  <a:lnTo>
                    <a:pt x="388" y="419"/>
                  </a:lnTo>
                  <a:lnTo>
                    <a:pt x="413" y="395"/>
                  </a:lnTo>
                  <a:lnTo>
                    <a:pt x="195" y="190"/>
                  </a:lnTo>
                  <a:lnTo>
                    <a:pt x="71" y="0"/>
                  </a:lnTo>
                  <a:lnTo>
                    <a:pt x="0" y="74"/>
                  </a:lnTo>
                  <a:lnTo>
                    <a:pt x="145" y="231"/>
                  </a:lnTo>
                  <a:close/>
                </a:path>
              </a:pathLst>
            </a:custGeom>
            <a:solidFill>
              <a:srgbClr val="0C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5" name="Freeform 21"/>
            <p:cNvSpPr/>
            <p:nvPr>
              <p:custDataLst>
                <p:tags r:id="rId49"/>
              </p:custDataLst>
            </p:nvPr>
          </p:nvSpPr>
          <p:spPr bwMode="auto">
            <a:xfrm flipH="1">
              <a:off x="3707730" y="2928873"/>
              <a:ext cx="616137" cy="682358"/>
            </a:xfrm>
            <a:custGeom>
              <a:avLst/>
              <a:gdLst>
                <a:gd name="T0" fmla="*/ 13 w 323"/>
                <a:gd name="T1" fmla="*/ 71 h 359"/>
                <a:gd name="T2" fmla="*/ 28 w 323"/>
                <a:gd name="T3" fmla="*/ 9 h 359"/>
                <a:gd name="T4" fmla="*/ 91 w 323"/>
                <a:gd name="T5" fmla="*/ 43 h 359"/>
                <a:gd name="T6" fmla="*/ 92 w 323"/>
                <a:gd name="T7" fmla="*/ 46 h 359"/>
                <a:gd name="T8" fmla="*/ 94 w 323"/>
                <a:gd name="T9" fmla="*/ 73 h 359"/>
                <a:gd name="T10" fmla="*/ 154 w 323"/>
                <a:gd name="T11" fmla="*/ 180 h 359"/>
                <a:gd name="T12" fmla="*/ 323 w 323"/>
                <a:gd name="T13" fmla="*/ 333 h 359"/>
                <a:gd name="T14" fmla="*/ 300 w 323"/>
                <a:gd name="T15" fmla="*/ 359 h 359"/>
                <a:gd name="T16" fmla="*/ 122 w 323"/>
                <a:gd name="T17" fmla="*/ 215 h 359"/>
                <a:gd name="T18" fmla="*/ 0 w 323"/>
                <a:gd name="T19" fmla="*/ 81 h 359"/>
                <a:gd name="T20" fmla="*/ 13 w 323"/>
                <a:gd name="T21" fmla="*/ 7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3" h="359">
                  <a:moveTo>
                    <a:pt x="13" y="71"/>
                  </a:moveTo>
                  <a:cubicBezTo>
                    <a:pt x="7" y="51"/>
                    <a:pt x="7" y="17"/>
                    <a:pt x="28" y="9"/>
                  </a:cubicBezTo>
                  <a:cubicBezTo>
                    <a:pt x="49" y="0"/>
                    <a:pt x="83" y="22"/>
                    <a:pt x="91" y="43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6" y="55"/>
                    <a:pt x="96" y="64"/>
                    <a:pt x="94" y="73"/>
                  </a:cubicBezTo>
                  <a:cubicBezTo>
                    <a:pt x="154" y="180"/>
                    <a:pt x="154" y="180"/>
                    <a:pt x="154" y="180"/>
                  </a:cubicBezTo>
                  <a:cubicBezTo>
                    <a:pt x="323" y="333"/>
                    <a:pt x="323" y="333"/>
                    <a:pt x="323" y="333"/>
                  </a:cubicBezTo>
                  <a:cubicBezTo>
                    <a:pt x="300" y="359"/>
                    <a:pt x="300" y="359"/>
                    <a:pt x="300" y="359"/>
                  </a:cubicBezTo>
                  <a:cubicBezTo>
                    <a:pt x="122" y="215"/>
                    <a:pt x="122" y="215"/>
                    <a:pt x="122" y="215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13" y="71"/>
                  </a:lnTo>
                  <a:close/>
                </a:path>
              </a:pathLst>
            </a:custGeom>
            <a:solidFill>
              <a:srgbClr val="2A4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6" name="Freeform 22"/>
            <p:cNvSpPr/>
            <p:nvPr>
              <p:custDataLst>
                <p:tags r:id="rId50"/>
              </p:custDataLst>
            </p:nvPr>
          </p:nvSpPr>
          <p:spPr bwMode="auto">
            <a:xfrm flipH="1">
              <a:off x="4536924" y="2268108"/>
              <a:ext cx="230332" cy="382926"/>
            </a:xfrm>
            <a:custGeom>
              <a:avLst/>
              <a:gdLst>
                <a:gd name="T0" fmla="*/ 1 w 121"/>
                <a:gd name="T1" fmla="*/ 134 h 201"/>
                <a:gd name="T2" fmla="*/ 12 w 121"/>
                <a:gd name="T3" fmla="*/ 116 h 201"/>
                <a:gd name="T4" fmla="*/ 13 w 121"/>
                <a:gd name="T5" fmla="*/ 107 h 201"/>
                <a:gd name="T6" fmla="*/ 10 w 121"/>
                <a:gd name="T7" fmla="*/ 94 h 201"/>
                <a:gd name="T8" fmla="*/ 31 w 121"/>
                <a:gd name="T9" fmla="*/ 35 h 201"/>
                <a:gd name="T10" fmla="*/ 109 w 121"/>
                <a:gd name="T11" fmla="*/ 52 h 201"/>
                <a:gd name="T12" fmla="*/ 119 w 121"/>
                <a:gd name="T13" fmla="*/ 111 h 201"/>
                <a:gd name="T14" fmla="*/ 103 w 121"/>
                <a:gd name="T15" fmla="*/ 154 h 201"/>
                <a:gd name="T16" fmla="*/ 102 w 121"/>
                <a:gd name="T17" fmla="*/ 155 h 201"/>
                <a:gd name="T18" fmla="*/ 114 w 121"/>
                <a:gd name="T19" fmla="*/ 169 h 201"/>
                <a:gd name="T20" fmla="*/ 102 w 121"/>
                <a:gd name="T21" fmla="*/ 187 h 201"/>
                <a:gd name="T22" fmla="*/ 91 w 121"/>
                <a:gd name="T23" fmla="*/ 190 h 201"/>
                <a:gd name="T24" fmla="*/ 64 w 121"/>
                <a:gd name="T25" fmla="*/ 172 h 201"/>
                <a:gd name="T26" fmla="*/ 56 w 121"/>
                <a:gd name="T27" fmla="*/ 171 h 201"/>
                <a:gd name="T28" fmla="*/ 54 w 121"/>
                <a:gd name="T29" fmla="*/ 171 h 201"/>
                <a:gd name="T30" fmla="*/ 54 w 121"/>
                <a:gd name="T31" fmla="*/ 170 h 201"/>
                <a:gd name="T32" fmla="*/ 18 w 121"/>
                <a:gd name="T33" fmla="*/ 140 h 201"/>
                <a:gd name="T34" fmla="*/ 16 w 121"/>
                <a:gd name="T35" fmla="*/ 136 h 201"/>
                <a:gd name="T36" fmla="*/ 1 w 121"/>
                <a:gd name="T37" fmla="*/ 13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" h="201">
                  <a:moveTo>
                    <a:pt x="1" y="134"/>
                  </a:moveTo>
                  <a:cubicBezTo>
                    <a:pt x="3" y="130"/>
                    <a:pt x="9" y="121"/>
                    <a:pt x="12" y="116"/>
                  </a:cubicBezTo>
                  <a:cubicBezTo>
                    <a:pt x="12" y="113"/>
                    <a:pt x="12" y="110"/>
                    <a:pt x="13" y="107"/>
                  </a:cubicBezTo>
                  <a:cubicBezTo>
                    <a:pt x="12" y="104"/>
                    <a:pt x="11" y="100"/>
                    <a:pt x="10" y="94"/>
                  </a:cubicBezTo>
                  <a:cubicBezTo>
                    <a:pt x="1" y="47"/>
                    <a:pt x="31" y="35"/>
                    <a:pt x="31" y="35"/>
                  </a:cubicBezTo>
                  <a:cubicBezTo>
                    <a:pt x="77" y="0"/>
                    <a:pt x="109" y="52"/>
                    <a:pt x="109" y="52"/>
                  </a:cubicBezTo>
                  <a:cubicBezTo>
                    <a:pt x="118" y="76"/>
                    <a:pt x="120" y="96"/>
                    <a:pt x="119" y="111"/>
                  </a:cubicBezTo>
                  <a:cubicBezTo>
                    <a:pt x="121" y="128"/>
                    <a:pt x="114" y="142"/>
                    <a:pt x="103" y="154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14" y="169"/>
                    <a:pt x="114" y="169"/>
                    <a:pt x="114" y="169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187"/>
                    <a:pt x="95" y="201"/>
                    <a:pt x="91" y="190"/>
                  </a:cubicBezTo>
                  <a:cubicBezTo>
                    <a:pt x="89" y="183"/>
                    <a:pt x="70" y="173"/>
                    <a:pt x="64" y="172"/>
                  </a:cubicBezTo>
                  <a:cubicBezTo>
                    <a:pt x="61" y="172"/>
                    <a:pt x="59" y="171"/>
                    <a:pt x="56" y="171"/>
                  </a:cubicBezTo>
                  <a:cubicBezTo>
                    <a:pt x="55" y="171"/>
                    <a:pt x="54" y="171"/>
                    <a:pt x="54" y="171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39" y="166"/>
                    <a:pt x="25" y="156"/>
                    <a:pt x="18" y="140"/>
                  </a:cubicBezTo>
                  <a:cubicBezTo>
                    <a:pt x="17" y="139"/>
                    <a:pt x="16" y="137"/>
                    <a:pt x="16" y="136"/>
                  </a:cubicBezTo>
                  <a:cubicBezTo>
                    <a:pt x="6" y="137"/>
                    <a:pt x="0" y="136"/>
                    <a:pt x="1" y="134"/>
                  </a:cubicBezTo>
                  <a:close/>
                </a:path>
              </a:pathLst>
            </a:custGeom>
            <a:solidFill>
              <a:srgbClr val="F4D4AA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7" name="Freeform 23"/>
            <p:cNvSpPr/>
            <p:nvPr>
              <p:custDataLst>
                <p:tags r:id="rId51"/>
              </p:custDataLst>
            </p:nvPr>
          </p:nvSpPr>
          <p:spPr bwMode="auto">
            <a:xfrm flipH="1">
              <a:off x="4515330" y="2350164"/>
              <a:ext cx="164111" cy="177068"/>
            </a:xfrm>
            <a:custGeom>
              <a:avLst/>
              <a:gdLst>
                <a:gd name="T0" fmla="*/ 27 w 86"/>
                <a:gd name="T1" fmla="*/ 45 h 93"/>
                <a:gd name="T2" fmla="*/ 44 w 86"/>
                <a:gd name="T3" fmla="*/ 30 h 93"/>
                <a:gd name="T4" fmla="*/ 57 w 86"/>
                <a:gd name="T5" fmla="*/ 53 h 93"/>
                <a:gd name="T6" fmla="*/ 61 w 86"/>
                <a:gd name="T7" fmla="*/ 78 h 93"/>
                <a:gd name="T8" fmla="*/ 78 w 86"/>
                <a:gd name="T9" fmla="*/ 83 h 93"/>
                <a:gd name="T10" fmla="*/ 86 w 86"/>
                <a:gd name="T11" fmla="*/ 58 h 93"/>
                <a:gd name="T12" fmla="*/ 85 w 86"/>
                <a:gd name="T13" fmla="*/ 59 h 93"/>
                <a:gd name="T14" fmla="*/ 73 w 86"/>
                <a:gd name="T15" fmla="*/ 43 h 93"/>
                <a:gd name="T16" fmla="*/ 54 w 86"/>
                <a:gd name="T17" fmla="*/ 10 h 93"/>
                <a:gd name="T18" fmla="*/ 0 w 86"/>
                <a:gd name="T19" fmla="*/ 10 h 93"/>
                <a:gd name="T20" fmla="*/ 20 w 86"/>
                <a:gd name="T21" fmla="*/ 47 h 93"/>
                <a:gd name="T22" fmla="*/ 27 w 86"/>
                <a:gd name="T23" fmla="*/ 4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93">
                  <a:moveTo>
                    <a:pt x="27" y="45"/>
                  </a:moveTo>
                  <a:cubicBezTo>
                    <a:pt x="25" y="32"/>
                    <a:pt x="37" y="29"/>
                    <a:pt x="44" y="30"/>
                  </a:cubicBezTo>
                  <a:cubicBezTo>
                    <a:pt x="51" y="30"/>
                    <a:pt x="55" y="35"/>
                    <a:pt x="57" y="53"/>
                  </a:cubicBezTo>
                  <a:cubicBezTo>
                    <a:pt x="59" y="70"/>
                    <a:pt x="61" y="78"/>
                    <a:pt x="61" y="78"/>
                  </a:cubicBezTo>
                  <a:cubicBezTo>
                    <a:pt x="73" y="93"/>
                    <a:pt x="78" y="83"/>
                    <a:pt x="78" y="83"/>
                  </a:cubicBezTo>
                  <a:cubicBezTo>
                    <a:pt x="83" y="75"/>
                    <a:pt x="84" y="65"/>
                    <a:pt x="86" y="58"/>
                  </a:cubicBezTo>
                  <a:cubicBezTo>
                    <a:pt x="86" y="58"/>
                    <a:pt x="85" y="58"/>
                    <a:pt x="85" y="59"/>
                  </a:cubicBezTo>
                  <a:cubicBezTo>
                    <a:pt x="81" y="72"/>
                    <a:pt x="74" y="61"/>
                    <a:pt x="73" y="43"/>
                  </a:cubicBezTo>
                  <a:cubicBezTo>
                    <a:pt x="72" y="24"/>
                    <a:pt x="71" y="22"/>
                    <a:pt x="54" y="10"/>
                  </a:cubicBezTo>
                  <a:cubicBezTo>
                    <a:pt x="39" y="0"/>
                    <a:pt x="9" y="8"/>
                    <a:pt x="0" y="10"/>
                  </a:cubicBezTo>
                  <a:cubicBezTo>
                    <a:pt x="3" y="29"/>
                    <a:pt x="20" y="47"/>
                    <a:pt x="20" y="47"/>
                  </a:cubicBezTo>
                  <a:lnTo>
                    <a:pt x="27" y="45"/>
                  </a:lnTo>
                  <a:close/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8" name="Freeform 24"/>
            <p:cNvSpPr/>
            <p:nvPr>
              <p:custDataLst>
                <p:tags r:id="rId52"/>
              </p:custDataLst>
            </p:nvPr>
          </p:nvSpPr>
          <p:spPr bwMode="auto">
            <a:xfrm flipH="1">
              <a:off x="4496616" y="2269548"/>
              <a:ext cx="259123" cy="223134"/>
            </a:xfrm>
            <a:custGeom>
              <a:avLst/>
              <a:gdLst>
                <a:gd name="T0" fmla="*/ 47 w 136"/>
                <a:gd name="T1" fmla="*/ 5 h 117"/>
                <a:gd name="T2" fmla="*/ 32 w 136"/>
                <a:gd name="T3" fmla="*/ 0 h 117"/>
                <a:gd name="T4" fmla="*/ 30 w 136"/>
                <a:gd name="T5" fmla="*/ 0 h 117"/>
                <a:gd name="T6" fmla="*/ 6 w 136"/>
                <a:gd name="T7" fmla="*/ 51 h 117"/>
                <a:gd name="T8" fmla="*/ 9 w 136"/>
                <a:gd name="T9" fmla="*/ 52 h 117"/>
                <a:gd name="T10" fmla="*/ 28 w 136"/>
                <a:gd name="T11" fmla="*/ 38 h 117"/>
                <a:gd name="T12" fmla="*/ 39 w 136"/>
                <a:gd name="T13" fmla="*/ 42 h 117"/>
                <a:gd name="T14" fmla="*/ 40 w 136"/>
                <a:gd name="T15" fmla="*/ 52 h 117"/>
                <a:gd name="T16" fmla="*/ 40 w 136"/>
                <a:gd name="T17" fmla="*/ 52 h 117"/>
                <a:gd name="T18" fmla="*/ 94 w 136"/>
                <a:gd name="T19" fmla="*/ 52 h 117"/>
                <a:gd name="T20" fmla="*/ 111 w 136"/>
                <a:gd name="T21" fmla="*/ 88 h 117"/>
                <a:gd name="T22" fmla="*/ 128 w 136"/>
                <a:gd name="T23" fmla="*/ 104 h 117"/>
                <a:gd name="T24" fmla="*/ 129 w 136"/>
                <a:gd name="T25" fmla="*/ 102 h 117"/>
                <a:gd name="T26" fmla="*/ 132 w 136"/>
                <a:gd name="T27" fmla="*/ 56 h 117"/>
                <a:gd name="T28" fmla="*/ 130 w 136"/>
                <a:gd name="T29" fmla="*/ 52 h 117"/>
                <a:gd name="T30" fmla="*/ 47 w 136"/>
                <a:gd name="T31" fmla="*/ 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17">
                  <a:moveTo>
                    <a:pt x="47" y="5"/>
                  </a:moveTo>
                  <a:cubicBezTo>
                    <a:pt x="32" y="7"/>
                    <a:pt x="32" y="1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0" y="13"/>
                    <a:pt x="4" y="43"/>
                    <a:pt x="6" y="51"/>
                  </a:cubicBezTo>
                  <a:cubicBezTo>
                    <a:pt x="7" y="52"/>
                    <a:pt x="9" y="52"/>
                    <a:pt x="9" y="52"/>
                  </a:cubicBezTo>
                  <a:cubicBezTo>
                    <a:pt x="9" y="52"/>
                    <a:pt x="18" y="43"/>
                    <a:pt x="28" y="38"/>
                  </a:cubicBezTo>
                  <a:cubicBezTo>
                    <a:pt x="38" y="33"/>
                    <a:pt x="39" y="42"/>
                    <a:pt x="39" y="4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9" y="50"/>
                    <a:pt x="79" y="42"/>
                    <a:pt x="94" y="52"/>
                  </a:cubicBezTo>
                  <a:cubicBezTo>
                    <a:pt x="111" y="64"/>
                    <a:pt x="109" y="70"/>
                    <a:pt x="111" y="88"/>
                  </a:cubicBezTo>
                  <a:cubicBezTo>
                    <a:pt x="112" y="107"/>
                    <a:pt x="124" y="117"/>
                    <a:pt x="128" y="104"/>
                  </a:cubicBezTo>
                  <a:cubicBezTo>
                    <a:pt x="128" y="103"/>
                    <a:pt x="129" y="103"/>
                    <a:pt x="129" y="102"/>
                  </a:cubicBezTo>
                  <a:cubicBezTo>
                    <a:pt x="136" y="84"/>
                    <a:pt x="135" y="68"/>
                    <a:pt x="132" y="56"/>
                  </a:cubicBezTo>
                  <a:cubicBezTo>
                    <a:pt x="131" y="55"/>
                    <a:pt x="130" y="54"/>
                    <a:pt x="130" y="52"/>
                  </a:cubicBezTo>
                  <a:cubicBezTo>
                    <a:pt x="122" y="24"/>
                    <a:pt x="64" y="4"/>
                    <a:pt x="47" y="5"/>
                  </a:cubicBezTo>
                  <a:close/>
                </a:path>
              </a:pathLst>
            </a:custGeom>
            <a:solidFill>
              <a:srgbClr val="3C2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4" name="Freeform 25"/>
            <p:cNvSpPr/>
            <p:nvPr>
              <p:custDataLst>
                <p:tags r:id="rId53"/>
              </p:custDataLst>
            </p:nvPr>
          </p:nvSpPr>
          <p:spPr bwMode="auto">
            <a:xfrm flipH="1">
              <a:off x="4531166" y="2520034"/>
              <a:ext cx="84934" cy="155474"/>
            </a:xfrm>
            <a:custGeom>
              <a:avLst/>
              <a:gdLst>
                <a:gd name="T0" fmla="*/ 45 w 45"/>
                <a:gd name="T1" fmla="*/ 6 h 82"/>
                <a:gd name="T2" fmla="*/ 32 w 45"/>
                <a:gd name="T3" fmla="*/ 4 h 82"/>
                <a:gd name="T4" fmla="*/ 14 w 45"/>
                <a:gd name="T5" fmla="*/ 75 h 82"/>
                <a:gd name="T6" fmla="*/ 31 w 45"/>
                <a:gd name="T7" fmla="*/ 82 h 82"/>
                <a:gd name="T8" fmla="*/ 45 w 45"/>
                <a:gd name="T9" fmla="*/ 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45" y="6"/>
                  </a:moveTo>
                  <a:cubicBezTo>
                    <a:pt x="45" y="6"/>
                    <a:pt x="36" y="0"/>
                    <a:pt x="32" y="4"/>
                  </a:cubicBezTo>
                  <a:cubicBezTo>
                    <a:pt x="29" y="9"/>
                    <a:pt x="0" y="61"/>
                    <a:pt x="14" y="75"/>
                  </a:cubicBezTo>
                  <a:cubicBezTo>
                    <a:pt x="14" y="75"/>
                    <a:pt x="27" y="77"/>
                    <a:pt x="31" y="82"/>
                  </a:cubicBezTo>
                  <a:cubicBezTo>
                    <a:pt x="31" y="82"/>
                    <a:pt x="42" y="15"/>
                    <a:pt x="45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5" name="Freeform 26"/>
            <p:cNvSpPr/>
            <p:nvPr>
              <p:custDataLst>
                <p:tags r:id="rId54"/>
              </p:custDataLst>
            </p:nvPr>
          </p:nvSpPr>
          <p:spPr bwMode="auto">
            <a:xfrm flipH="1">
              <a:off x="4201504" y="2924553"/>
              <a:ext cx="205859" cy="95012"/>
            </a:xfrm>
            <a:custGeom>
              <a:avLst/>
              <a:gdLst>
                <a:gd name="T0" fmla="*/ 12 w 108"/>
                <a:gd name="T1" fmla="*/ 42 h 50"/>
                <a:gd name="T2" fmla="*/ 8 w 108"/>
                <a:gd name="T3" fmla="*/ 29 h 50"/>
                <a:gd name="T4" fmla="*/ 75 w 108"/>
                <a:gd name="T5" fmla="*/ 0 h 50"/>
                <a:gd name="T6" fmla="*/ 91 w 108"/>
                <a:gd name="T7" fmla="*/ 10 h 50"/>
                <a:gd name="T8" fmla="*/ 85 w 108"/>
                <a:gd name="T9" fmla="*/ 29 h 50"/>
                <a:gd name="T10" fmla="*/ 70 w 108"/>
                <a:gd name="T11" fmla="*/ 36 h 50"/>
                <a:gd name="T12" fmla="*/ 34 w 108"/>
                <a:gd name="T13" fmla="*/ 50 h 50"/>
                <a:gd name="T14" fmla="*/ 16 w 108"/>
                <a:gd name="T15" fmla="*/ 49 h 50"/>
                <a:gd name="T16" fmla="*/ 12 w 108"/>
                <a:gd name="T17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50">
                  <a:moveTo>
                    <a:pt x="12" y="42"/>
                  </a:moveTo>
                  <a:cubicBezTo>
                    <a:pt x="12" y="42"/>
                    <a:pt x="16" y="37"/>
                    <a:pt x="8" y="29"/>
                  </a:cubicBezTo>
                  <a:cubicBezTo>
                    <a:pt x="0" y="20"/>
                    <a:pt x="75" y="0"/>
                    <a:pt x="75" y="0"/>
                  </a:cubicBezTo>
                  <a:cubicBezTo>
                    <a:pt x="75" y="0"/>
                    <a:pt x="75" y="6"/>
                    <a:pt x="91" y="10"/>
                  </a:cubicBezTo>
                  <a:cubicBezTo>
                    <a:pt x="108" y="14"/>
                    <a:pt x="85" y="29"/>
                    <a:pt x="85" y="29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16" y="49"/>
                    <a:pt x="16" y="49"/>
                    <a:pt x="16" y="49"/>
                  </a:cubicBezTo>
                  <a:lnTo>
                    <a:pt x="12" y="42"/>
                  </a:lnTo>
                  <a:close/>
                </a:path>
              </a:pathLst>
            </a:custGeom>
            <a:solidFill>
              <a:srgbClr val="2A4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6" name="Freeform 27"/>
            <p:cNvSpPr/>
            <p:nvPr>
              <p:custDataLst>
                <p:tags r:id="rId55"/>
              </p:custDataLst>
            </p:nvPr>
          </p:nvSpPr>
          <p:spPr bwMode="auto">
            <a:xfrm flipH="1">
              <a:off x="4472143" y="2530110"/>
              <a:ext cx="118045" cy="362772"/>
            </a:xfrm>
            <a:custGeom>
              <a:avLst/>
              <a:gdLst>
                <a:gd name="T0" fmla="*/ 59 w 62"/>
                <a:gd name="T1" fmla="*/ 9 h 190"/>
                <a:gd name="T2" fmla="*/ 31 w 62"/>
                <a:gd name="T3" fmla="*/ 0 h 190"/>
                <a:gd name="T4" fmla="*/ 26 w 62"/>
                <a:gd name="T5" fmla="*/ 114 h 190"/>
                <a:gd name="T6" fmla="*/ 62 w 62"/>
                <a:gd name="T7" fmla="*/ 64 h 190"/>
                <a:gd name="T8" fmla="*/ 59 w 62"/>
                <a:gd name="T9" fmla="*/ 26 h 190"/>
                <a:gd name="T10" fmla="*/ 59 w 62"/>
                <a:gd name="T11" fmla="*/ 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90">
                  <a:moveTo>
                    <a:pt x="59" y="9"/>
                  </a:moveTo>
                  <a:cubicBezTo>
                    <a:pt x="59" y="9"/>
                    <a:pt x="38" y="3"/>
                    <a:pt x="31" y="0"/>
                  </a:cubicBezTo>
                  <a:cubicBezTo>
                    <a:pt x="31" y="0"/>
                    <a:pt x="0" y="37"/>
                    <a:pt x="26" y="114"/>
                  </a:cubicBezTo>
                  <a:cubicBezTo>
                    <a:pt x="52" y="190"/>
                    <a:pt x="62" y="64"/>
                    <a:pt x="62" y="64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9"/>
                    <a:pt x="59" y="9"/>
                    <a:pt x="59" y="9"/>
                  </a:cubicBezTo>
                </a:path>
              </a:pathLst>
            </a:custGeom>
            <a:solidFill>
              <a:srgbClr val="0C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7" name="Freeform 28"/>
            <p:cNvSpPr/>
            <p:nvPr>
              <p:custDataLst>
                <p:tags r:id="rId56"/>
              </p:custDataLst>
            </p:nvPr>
          </p:nvSpPr>
          <p:spPr bwMode="auto">
            <a:xfrm flipH="1">
              <a:off x="4256207" y="2481165"/>
              <a:ext cx="333981" cy="503851"/>
            </a:xfrm>
            <a:custGeom>
              <a:avLst/>
              <a:gdLst>
                <a:gd name="T0" fmla="*/ 94 w 175"/>
                <a:gd name="T1" fmla="*/ 255 h 265"/>
                <a:gd name="T2" fmla="*/ 30 w 175"/>
                <a:gd name="T3" fmla="*/ 47 h 265"/>
                <a:gd name="T4" fmla="*/ 174 w 175"/>
                <a:gd name="T5" fmla="*/ 193 h 265"/>
                <a:gd name="T6" fmla="*/ 175 w 175"/>
                <a:gd name="T7" fmla="*/ 238 h 265"/>
                <a:gd name="T8" fmla="*/ 107 w 175"/>
                <a:gd name="T9" fmla="*/ 265 h 265"/>
                <a:gd name="T10" fmla="*/ 94 w 175"/>
                <a:gd name="T11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65">
                  <a:moveTo>
                    <a:pt x="94" y="255"/>
                  </a:moveTo>
                  <a:cubicBezTo>
                    <a:pt x="60" y="235"/>
                    <a:pt x="0" y="84"/>
                    <a:pt x="30" y="47"/>
                  </a:cubicBezTo>
                  <a:cubicBezTo>
                    <a:pt x="69" y="0"/>
                    <a:pt x="122" y="95"/>
                    <a:pt x="174" y="193"/>
                  </a:cubicBezTo>
                  <a:cubicBezTo>
                    <a:pt x="175" y="238"/>
                    <a:pt x="175" y="238"/>
                    <a:pt x="175" y="238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94" y="255"/>
                    <a:pt x="94" y="255"/>
                    <a:pt x="94" y="255"/>
                  </a:cubicBezTo>
                </a:path>
              </a:pathLst>
            </a:custGeom>
            <a:solidFill>
              <a:srgbClr val="CF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8" name="Freeform 29"/>
            <p:cNvSpPr/>
            <p:nvPr>
              <p:custDataLst>
                <p:tags r:id="rId57"/>
              </p:custDataLst>
            </p:nvPr>
          </p:nvSpPr>
          <p:spPr bwMode="auto">
            <a:xfrm flipH="1">
              <a:off x="4120887" y="2517155"/>
              <a:ext cx="368531" cy="129562"/>
            </a:xfrm>
            <a:custGeom>
              <a:avLst/>
              <a:gdLst>
                <a:gd name="T0" fmla="*/ 172 w 193"/>
                <a:gd name="T1" fmla="*/ 21 h 68"/>
                <a:gd name="T2" fmla="*/ 185 w 193"/>
                <a:gd name="T3" fmla="*/ 39 h 68"/>
                <a:gd name="T4" fmla="*/ 176 w 193"/>
                <a:gd name="T5" fmla="*/ 38 h 68"/>
                <a:gd name="T6" fmla="*/ 170 w 193"/>
                <a:gd name="T7" fmla="*/ 39 h 68"/>
                <a:gd name="T8" fmla="*/ 31 w 193"/>
                <a:gd name="T9" fmla="*/ 68 h 68"/>
                <a:gd name="T10" fmla="*/ 0 w 193"/>
                <a:gd name="T11" fmla="*/ 45 h 68"/>
                <a:gd name="T12" fmla="*/ 31 w 193"/>
                <a:gd name="T13" fmla="*/ 19 h 68"/>
                <a:gd name="T14" fmla="*/ 175 w 193"/>
                <a:gd name="T15" fmla="*/ 0 h 68"/>
                <a:gd name="T16" fmla="*/ 187 w 193"/>
                <a:gd name="T17" fmla="*/ 1 h 68"/>
                <a:gd name="T18" fmla="*/ 189 w 193"/>
                <a:gd name="T19" fmla="*/ 1 h 68"/>
                <a:gd name="T20" fmla="*/ 193 w 193"/>
                <a:gd name="T21" fmla="*/ 1 h 68"/>
                <a:gd name="T22" fmla="*/ 172 w 193"/>
                <a:gd name="T23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68">
                  <a:moveTo>
                    <a:pt x="172" y="21"/>
                  </a:moveTo>
                  <a:cubicBezTo>
                    <a:pt x="172" y="21"/>
                    <a:pt x="170" y="32"/>
                    <a:pt x="185" y="39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4" y="38"/>
                    <a:pt x="173" y="39"/>
                    <a:pt x="170" y="3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14" y="68"/>
                    <a:pt x="0" y="58"/>
                    <a:pt x="0" y="45"/>
                  </a:cubicBezTo>
                  <a:cubicBezTo>
                    <a:pt x="0" y="31"/>
                    <a:pt x="13" y="20"/>
                    <a:pt x="31" y="19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9" y="0"/>
                    <a:pt x="183" y="0"/>
                    <a:pt x="187" y="1"/>
                  </a:cubicBezTo>
                  <a:cubicBezTo>
                    <a:pt x="188" y="1"/>
                    <a:pt x="189" y="1"/>
                    <a:pt x="189" y="1"/>
                  </a:cubicBezTo>
                  <a:cubicBezTo>
                    <a:pt x="191" y="1"/>
                    <a:pt x="192" y="1"/>
                    <a:pt x="193" y="1"/>
                  </a:cubicBezTo>
                  <a:cubicBezTo>
                    <a:pt x="193" y="1"/>
                    <a:pt x="173" y="5"/>
                    <a:pt x="172" y="21"/>
                  </a:cubicBezTo>
                </a:path>
              </a:pathLst>
            </a:custGeom>
            <a:solidFill>
              <a:srgbClr val="0C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9" name="Freeform 30"/>
            <p:cNvSpPr/>
            <p:nvPr>
              <p:custDataLst>
                <p:tags r:id="rId58"/>
              </p:custDataLst>
            </p:nvPr>
          </p:nvSpPr>
          <p:spPr bwMode="auto">
            <a:xfrm flipH="1">
              <a:off x="3930864" y="2505638"/>
              <a:ext cx="249046" cy="240409"/>
            </a:xfrm>
            <a:custGeom>
              <a:avLst/>
              <a:gdLst>
                <a:gd name="T0" fmla="*/ 115 w 131"/>
                <a:gd name="T1" fmla="*/ 126 h 126"/>
                <a:gd name="T2" fmla="*/ 9 w 131"/>
                <a:gd name="T3" fmla="*/ 35 h 126"/>
                <a:gd name="T4" fmla="*/ 9 w 131"/>
                <a:gd name="T5" fmla="*/ 12 h 126"/>
                <a:gd name="T6" fmla="*/ 38 w 131"/>
                <a:gd name="T7" fmla="*/ 9 h 126"/>
                <a:gd name="T8" fmla="*/ 131 w 131"/>
                <a:gd name="T9" fmla="*/ 109 h 126"/>
                <a:gd name="T10" fmla="*/ 115 w 131"/>
                <a:gd name="T1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26">
                  <a:moveTo>
                    <a:pt x="115" y="126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0" y="20"/>
                    <a:pt x="9" y="12"/>
                    <a:pt x="9" y="12"/>
                  </a:cubicBezTo>
                  <a:cubicBezTo>
                    <a:pt x="19" y="0"/>
                    <a:pt x="38" y="9"/>
                    <a:pt x="38" y="9"/>
                  </a:cubicBezTo>
                  <a:cubicBezTo>
                    <a:pt x="131" y="109"/>
                    <a:pt x="131" y="109"/>
                    <a:pt x="131" y="109"/>
                  </a:cubicBezTo>
                  <a:lnTo>
                    <a:pt x="115" y="126"/>
                  </a:lnTo>
                  <a:close/>
                </a:path>
              </a:pathLst>
            </a:custGeom>
            <a:solidFill>
              <a:srgbClr val="0C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0" name="Freeform 31"/>
            <p:cNvSpPr/>
            <p:nvPr>
              <p:custDataLst>
                <p:tags r:id="rId59"/>
              </p:custDataLst>
            </p:nvPr>
          </p:nvSpPr>
          <p:spPr bwMode="auto">
            <a:xfrm flipH="1">
              <a:off x="3611278" y="3686088"/>
              <a:ext cx="51825" cy="70540"/>
            </a:xfrm>
            <a:custGeom>
              <a:avLst/>
              <a:gdLst>
                <a:gd name="T0" fmla="*/ 4 w 27"/>
                <a:gd name="T1" fmla="*/ 37 h 37"/>
                <a:gd name="T2" fmla="*/ 0 w 27"/>
                <a:gd name="T3" fmla="*/ 33 h 37"/>
                <a:gd name="T4" fmla="*/ 15 w 27"/>
                <a:gd name="T5" fmla="*/ 0 h 37"/>
                <a:gd name="T6" fmla="*/ 27 w 27"/>
                <a:gd name="T7" fmla="*/ 12 h 37"/>
                <a:gd name="T8" fmla="*/ 17 w 27"/>
                <a:gd name="T9" fmla="*/ 24 h 37"/>
                <a:gd name="T10" fmla="*/ 4 w 27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7">
                  <a:moveTo>
                    <a:pt x="4" y="37"/>
                  </a:moveTo>
                  <a:cubicBezTo>
                    <a:pt x="1" y="37"/>
                    <a:pt x="0" y="36"/>
                    <a:pt x="0" y="33"/>
                  </a:cubicBezTo>
                  <a:cubicBezTo>
                    <a:pt x="0" y="33"/>
                    <a:pt x="8" y="11"/>
                    <a:pt x="15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4" y="37"/>
                    <a:pt x="4" y="37"/>
                    <a:pt x="4" y="37"/>
                  </a:cubicBezTo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1" name="Freeform 32"/>
            <p:cNvSpPr/>
            <p:nvPr>
              <p:custDataLst>
                <p:tags r:id="rId60"/>
              </p:custDataLst>
            </p:nvPr>
          </p:nvSpPr>
          <p:spPr bwMode="auto">
            <a:xfrm flipH="1">
              <a:off x="3611278" y="3539252"/>
              <a:ext cx="106528" cy="169870"/>
            </a:xfrm>
            <a:custGeom>
              <a:avLst/>
              <a:gdLst>
                <a:gd name="T0" fmla="*/ 37 w 56"/>
                <a:gd name="T1" fmla="*/ 84 h 89"/>
                <a:gd name="T2" fmla="*/ 37 w 56"/>
                <a:gd name="T3" fmla="*/ 84 h 89"/>
                <a:gd name="T4" fmla="*/ 37 w 56"/>
                <a:gd name="T5" fmla="*/ 83 h 89"/>
                <a:gd name="T6" fmla="*/ 11 w 56"/>
                <a:gd name="T7" fmla="*/ 55 h 89"/>
                <a:gd name="T8" fmla="*/ 13 w 56"/>
                <a:gd name="T9" fmla="*/ 49 h 89"/>
                <a:gd name="T10" fmla="*/ 20 w 56"/>
                <a:gd name="T11" fmla="*/ 36 h 89"/>
                <a:gd name="T12" fmla="*/ 14 w 56"/>
                <a:gd name="T13" fmla="*/ 23 h 89"/>
                <a:gd name="T14" fmla="*/ 8 w 56"/>
                <a:gd name="T15" fmla="*/ 14 h 89"/>
                <a:gd name="T16" fmla="*/ 25 w 56"/>
                <a:gd name="T17" fmla="*/ 4 h 89"/>
                <a:gd name="T18" fmla="*/ 41 w 56"/>
                <a:gd name="T19" fmla="*/ 0 h 89"/>
                <a:gd name="T20" fmla="*/ 43 w 56"/>
                <a:gd name="T21" fmla="*/ 6 h 89"/>
                <a:gd name="T22" fmla="*/ 47 w 56"/>
                <a:gd name="T23" fmla="*/ 26 h 89"/>
                <a:gd name="T24" fmla="*/ 41 w 56"/>
                <a:gd name="T25" fmla="*/ 35 h 89"/>
                <a:gd name="T26" fmla="*/ 48 w 56"/>
                <a:gd name="T27" fmla="*/ 44 h 89"/>
                <a:gd name="T28" fmla="*/ 52 w 56"/>
                <a:gd name="T29" fmla="*/ 49 h 89"/>
                <a:gd name="T30" fmla="*/ 56 w 56"/>
                <a:gd name="T31" fmla="*/ 89 h 89"/>
                <a:gd name="T32" fmla="*/ 38 w 56"/>
                <a:gd name="T33" fmla="*/ 89 h 89"/>
                <a:gd name="T34" fmla="*/ 37 w 56"/>
                <a:gd name="T35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89">
                  <a:moveTo>
                    <a:pt x="37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28" y="71"/>
                    <a:pt x="18" y="57"/>
                    <a:pt x="11" y="55"/>
                  </a:cubicBezTo>
                  <a:cubicBezTo>
                    <a:pt x="0" y="51"/>
                    <a:pt x="13" y="49"/>
                    <a:pt x="13" y="49"/>
                  </a:cubicBezTo>
                  <a:cubicBezTo>
                    <a:pt x="13" y="49"/>
                    <a:pt x="18" y="46"/>
                    <a:pt x="20" y="36"/>
                  </a:cubicBezTo>
                  <a:cubicBezTo>
                    <a:pt x="20" y="34"/>
                    <a:pt x="18" y="25"/>
                    <a:pt x="14" y="23"/>
                  </a:cubicBezTo>
                  <a:cubicBezTo>
                    <a:pt x="7" y="21"/>
                    <a:pt x="1" y="16"/>
                    <a:pt x="8" y="14"/>
                  </a:cubicBezTo>
                  <a:cubicBezTo>
                    <a:pt x="15" y="13"/>
                    <a:pt x="22" y="5"/>
                    <a:pt x="25" y="4"/>
                  </a:cubicBezTo>
                  <a:cubicBezTo>
                    <a:pt x="29" y="4"/>
                    <a:pt x="41" y="0"/>
                    <a:pt x="41" y="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4" y="38"/>
                    <a:pt x="48" y="44"/>
                  </a:cubicBezTo>
                  <a:cubicBezTo>
                    <a:pt x="49" y="45"/>
                    <a:pt x="50" y="47"/>
                    <a:pt x="52" y="4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8" y="87"/>
                    <a:pt x="37" y="86"/>
                    <a:pt x="37" y="84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2" name="Freeform 33"/>
            <p:cNvSpPr/>
            <p:nvPr>
              <p:custDataLst>
                <p:tags r:id="rId61"/>
              </p:custDataLst>
            </p:nvPr>
          </p:nvSpPr>
          <p:spPr bwMode="auto">
            <a:xfrm flipH="1">
              <a:off x="4254768" y="2924553"/>
              <a:ext cx="135320" cy="66220"/>
            </a:xfrm>
            <a:custGeom>
              <a:avLst/>
              <a:gdLst>
                <a:gd name="T0" fmla="*/ 4 w 94"/>
                <a:gd name="T1" fmla="*/ 46 h 46"/>
                <a:gd name="T2" fmla="*/ 94 w 94"/>
                <a:gd name="T3" fmla="*/ 7 h 46"/>
                <a:gd name="T4" fmla="*/ 91 w 94"/>
                <a:gd name="T5" fmla="*/ 0 h 46"/>
                <a:gd name="T6" fmla="*/ 0 w 94"/>
                <a:gd name="T7" fmla="*/ 40 h 46"/>
                <a:gd name="T8" fmla="*/ 4 w 94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6">
                  <a:moveTo>
                    <a:pt x="4" y="46"/>
                  </a:moveTo>
                  <a:lnTo>
                    <a:pt x="94" y="7"/>
                  </a:lnTo>
                  <a:lnTo>
                    <a:pt x="91" y="0"/>
                  </a:lnTo>
                  <a:lnTo>
                    <a:pt x="0" y="40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733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3" name="Rectangle 3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 flipH="1">
              <a:off x="4267725" y="2990774"/>
              <a:ext cx="70539" cy="79177"/>
            </a:xfrm>
            <a:prstGeom prst="rect">
              <a:avLst/>
            </a:prstGeom>
            <a:solidFill>
              <a:srgbClr val="2A4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4" name="Freeform 35"/>
            <p:cNvSpPr/>
            <p:nvPr>
              <p:custDataLst>
                <p:tags r:id="rId63"/>
              </p:custDataLst>
            </p:nvPr>
          </p:nvSpPr>
          <p:spPr bwMode="auto">
            <a:xfrm flipH="1">
              <a:off x="4082019" y="2504198"/>
              <a:ext cx="519685" cy="578708"/>
            </a:xfrm>
            <a:custGeom>
              <a:avLst/>
              <a:gdLst>
                <a:gd name="T0" fmla="*/ 83 w 273"/>
                <a:gd name="T1" fmla="*/ 253 h 304"/>
                <a:gd name="T2" fmla="*/ 34 w 273"/>
                <a:gd name="T3" fmla="*/ 34 h 304"/>
                <a:gd name="T4" fmla="*/ 188 w 273"/>
                <a:gd name="T5" fmla="*/ 174 h 304"/>
                <a:gd name="T6" fmla="*/ 273 w 273"/>
                <a:gd name="T7" fmla="*/ 223 h 304"/>
                <a:gd name="T8" fmla="*/ 169 w 273"/>
                <a:gd name="T9" fmla="*/ 304 h 304"/>
                <a:gd name="T10" fmla="*/ 83 w 273"/>
                <a:gd name="T11" fmla="*/ 25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304">
                  <a:moveTo>
                    <a:pt x="83" y="253"/>
                  </a:moveTo>
                  <a:cubicBezTo>
                    <a:pt x="46" y="180"/>
                    <a:pt x="0" y="68"/>
                    <a:pt x="34" y="34"/>
                  </a:cubicBezTo>
                  <a:cubicBezTo>
                    <a:pt x="67" y="0"/>
                    <a:pt x="94" y="32"/>
                    <a:pt x="188" y="174"/>
                  </a:cubicBezTo>
                  <a:cubicBezTo>
                    <a:pt x="273" y="223"/>
                    <a:pt x="273" y="223"/>
                    <a:pt x="273" y="223"/>
                  </a:cubicBezTo>
                  <a:cubicBezTo>
                    <a:pt x="169" y="304"/>
                    <a:pt x="169" y="304"/>
                    <a:pt x="169" y="304"/>
                  </a:cubicBezTo>
                  <a:cubicBezTo>
                    <a:pt x="83" y="253"/>
                    <a:pt x="83" y="253"/>
                    <a:pt x="83" y="253"/>
                  </a:cubicBezTo>
                </a:path>
              </a:pathLst>
            </a:custGeom>
            <a:solidFill>
              <a:srgbClr val="0C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5" name="Freeform 36"/>
            <p:cNvSpPr/>
            <p:nvPr>
              <p:custDataLst>
                <p:tags r:id="rId64"/>
              </p:custDataLst>
            </p:nvPr>
          </p:nvSpPr>
          <p:spPr bwMode="auto">
            <a:xfrm flipH="1">
              <a:off x="4562837" y="2663991"/>
              <a:ext cx="24472" cy="27352"/>
            </a:xfrm>
            <a:custGeom>
              <a:avLst/>
              <a:gdLst>
                <a:gd name="T0" fmla="*/ 17 w 17"/>
                <a:gd name="T1" fmla="*/ 5 h 19"/>
                <a:gd name="T2" fmla="*/ 14 w 17"/>
                <a:gd name="T3" fmla="*/ 19 h 19"/>
                <a:gd name="T4" fmla="*/ 0 w 17"/>
                <a:gd name="T5" fmla="*/ 0 h 19"/>
                <a:gd name="T6" fmla="*/ 17 w 17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7" y="5"/>
                  </a:moveTo>
                  <a:lnTo>
                    <a:pt x="14" y="19"/>
                  </a:lnTo>
                  <a:lnTo>
                    <a:pt x="0" y="0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3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6" name="Freeform 37"/>
            <p:cNvSpPr/>
            <p:nvPr>
              <p:custDataLst>
                <p:tags r:id="rId65"/>
              </p:custDataLst>
            </p:nvPr>
          </p:nvSpPr>
          <p:spPr bwMode="auto">
            <a:xfrm flipH="1">
              <a:off x="4562837" y="2663991"/>
              <a:ext cx="24472" cy="27352"/>
            </a:xfrm>
            <a:custGeom>
              <a:avLst/>
              <a:gdLst>
                <a:gd name="T0" fmla="*/ 17 w 17"/>
                <a:gd name="T1" fmla="*/ 5 h 19"/>
                <a:gd name="T2" fmla="*/ 14 w 17"/>
                <a:gd name="T3" fmla="*/ 19 h 19"/>
                <a:gd name="T4" fmla="*/ 0 w 17"/>
                <a:gd name="T5" fmla="*/ 0 h 19"/>
                <a:gd name="T6" fmla="*/ 17 w 17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7" y="5"/>
                  </a:moveTo>
                  <a:lnTo>
                    <a:pt x="14" y="19"/>
                  </a:lnTo>
                  <a:lnTo>
                    <a:pt x="0" y="0"/>
                  </a:lnTo>
                  <a:lnTo>
                    <a:pt x="1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7" name="Freeform 38"/>
            <p:cNvSpPr/>
            <p:nvPr>
              <p:custDataLst>
                <p:tags r:id="rId66"/>
              </p:custDataLst>
            </p:nvPr>
          </p:nvSpPr>
          <p:spPr bwMode="auto">
            <a:xfrm flipH="1">
              <a:off x="4531166" y="2671189"/>
              <a:ext cx="53264" cy="106528"/>
            </a:xfrm>
            <a:custGeom>
              <a:avLst/>
              <a:gdLst>
                <a:gd name="T0" fmla="*/ 1 w 28"/>
                <a:gd name="T1" fmla="*/ 0 h 56"/>
                <a:gd name="T2" fmla="*/ 19 w 28"/>
                <a:gd name="T3" fmla="*/ 24 h 56"/>
                <a:gd name="T4" fmla="*/ 28 w 28"/>
                <a:gd name="T5" fmla="*/ 56 h 56"/>
                <a:gd name="T6" fmla="*/ 11 w 28"/>
                <a:gd name="T7" fmla="*/ 51 h 56"/>
                <a:gd name="T8" fmla="*/ 1 w 2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1" y="0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6" y="34"/>
                    <a:pt x="0" y="5"/>
                    <a:pt x="1" y="0"/>
                  </a:cubicBezTo>
                </a:path>
              </a:pathLst>
            </a:custGeom>
            <a:solidFill>
              <a:srgbClr val="DB3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8" name="Freeform 39"/>
            <p:cNvSpPr/>
            <p:nvPr>
              <p:custDataLst>
                <p:tags r:id="rId67"/>
              </p:custDataLst>
            </p:nvPr>
          </p:nvSpPr>
          <p:spPr bwMode="auto">
            <a:xfrm flipH="1">
              <a:off x="4437594" y="2658233"/>
              <a:ext cx="102209" cy="93573"/>
            </a:xfrm>
            <a:custGeom>
              <a:avLst/>
              <a:gdLst>
                <a:gd name="T0" fmla="*/ 53 w 54"/>
                <a:gd name="T1" fmla="*/ 0 h 49"/>
                <a:gd name="T2" fmla="*/ 35 w 54"/>
                <a:gd name="T3" fmla="*/ 25 h 49"/>
                <a:gd name="T4" fmla="*/ 0 w 54"/>
                <a:gd name="T5" fmla="*/ 47 h 49"/>
                <a:gd name="T6" fmla="*/ 1 w 54"/>
                <a:gd name="T7" fmla="*/ 49 h 49"/>
                <a:gd name="T8" fmla="*/ 35 w 54"/>
                <a:gd name="T9" fmla="*/ 30 h 49"/>
                <a:gd name="T10" fmla="*/ 53 w 54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9">
                  <a:moveTo>
                    <a:pt x="53" y="0"/>
                  </a:moveTo>
                  <a:cubicBezTo>
                    <a:pt x="52" y="9"/>
                    <a:pt x="45" y="19"/>
                    <a:pt x="35" y="2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7" y="23"/>
                    <a:pt x="54" y="11"/>
                    <a:pt x="53" y="0"/>
                  </a:cubicBezTo>
                </a:path>
              </a:pathLst>
            </a:custGeom>
            <a:solidFill>
              <a:srgbClr val="0B2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9" name="Freeform 40"/>
            <p:cNvSpPr/>
            <p:nvPr>
              <p:custDataLst>
                <p:tags r:id="rId68"/>
              </p:custDataLst>
            </p:nvPr>
          </p:nvSpPr>
          <p:spPr bwMode="auto">
            <a:xfrm flipH="1">
              <a:off x="4564276" y="2764761"/>
              <a:ext cx="11517" cy="7198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6 w 6"/>
                <a:gd name="T5" fmla="*/ 1 h 4"/>
                <a:gd name="T6" fmla="*/ 6 w 6"/>
                <a:gd name="T7" fmla="*/ 0 h 4"/>
                <a:gd name="T8" fmla="*/ 6 w 6"/>
                <a:gd name="T9" fmla="*/ 0 h 4"/>
                <a:gd name="T10" fmla="*/ 6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73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0" name="Freeform 41"/>
            <p:cNvSpPr/>
            <p:nvPr>
              <p:custDataLst>
                <p:tags r:id="rId69"/>
              </p:custDataLst>
            </p:nvPr>
          </p:nvSpPr>
          <p:spPr bwMode="auto">
            <a:xfrm flipH="1">
              <a:off x="4715431" y="2800750"/>
              <a:ext cx="41747" cy="33111"/>
            </a:xfrm>
            <a:custGeom>
              <a:avLst/>
              <a:gdLst>
                <a:gd name="T0" fmla="*/ 10 w 22"/>
                <a:gd name="T1" fmla="*/ 0 h 17"/>
                <a:gd name="T2" fmla="*/ 9 w 22"/>
                <a:gd name="T3" fmla="*/ 1 h 17"/>
                <a:gd name="T4" fmla="*/ 0 w 22"/>
                <a:gd name="T5" fmla="*/ 4 h 17"/>
                <a:gd name="T6" fmla="*/ 1 w 22"/>
                <a:gd name="T7" fmla="*/ 4 h 17"/>
                <a:gd name="T8" fmla="*/ 21 w 22"/>
                <a:gd name="T9" fmla="*/ 14 h 17"/>
                <a:gd name="T10" fmla="*/ 22 w 22"/>
                <a:gd name="T11" fmla="*/ 17 h 17"/>
                <a:gd name="T12" fmla="*/ 21 w 22"/>
                <a:gd name="T13" fmla="*/ 9 h 17"/>
                <a:gd name="T14" fmla="*/ 10 w 22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7">
                  <a:moveTo>
                    <a:pt x="10" y="0"/>
                  </a:moveTo>
                  <a:cubicBezTo>
                    <a:pt x="10" y="1"/>
                    <a:pt x="10" y="1"/>
                    <a:pt x="9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8" y="4"/>
                    <a:pt x="21" y="14"/>
                    <a:pt x="21" y="14"/>
                  </a:cubicBezTo>
                  <a:cubicBezTo>
                    <a:pt x="21" y="15"/>
                    <a:pt x="21" y="16"/>
                    <a:pt x="22" y="17"/>
                  </a:cubicBezTo>
                  <a:cubicBezTo>
                    <a:pt x="22" y="14"/>
                    <a:pt x="22" y="12"/>
                    <a:pt x="21" y="9"/>
                  </a:cubicBezTo>
                  <a:cubicBezTo>
                    <a:pt x="21" y="9"/>
                    <a:pt x="19" y="3"/>
                    <a:pt x="10" y="0"/>
                  </a:cubicBezTo>
                </a:path>
              </a:pathLst>
            </a:custGeom>
            <a:solidFill>
              <a:srgbClr val="0B2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1" name="Freeform 42"/>
            <p:cNvSpPr/>
            <p:nvPr>
              <p:custDataLst>
                <p:tags r:id="rId70"/>
              </p:custDataLst>
            </p:nvPr>
          </p:nvSpPr>
          <p:spPr bwMode="auto">
            <a:xfrm flipH="1">
              <a:off x="4538363" y="2747486"/>
              <a:ext cx="25912" cy="17275"/>
            </a:xfrm>
            <a:custGeom>
              <a:avLst/>
              <a:gdLst>
                <a:gd name="T0" fmla="*/ 13 w 14"/>
                <a:gd name="T1" fmla="*/ 0 h 9"/>
                <a:gd name="T2" fmla="*/ 0 w 14"/>
                <a:gd name="T3" fmla="*/ 9 h 9"/>
                <a:gd name="T4" fmla="*/ 0 w 14"/>
                <a:gd name="T5" fmla="*/ 9 h 9"/>
                <a:gd name="T6" fmla="*/ 0 w 14"/>
                <a:gd name="T7" fmla="*/ 9 h 9"/>
                <a:gd name="T8" fmla="*/ 14 w 14"/>
                <a:gd name="T9" fmla="*/ 2 h 9"/>
                <a:gd name="T10" fmla="*/ 13 w 14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9">
                  <a:moveTo>
                    <a:pt x="13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802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2" name="Freeform 43"/>
            <p:cNvSpPr/>
            <p:nvPr>
              <p:custDataLst>
                <p:tags r:id="rId71"/>
              </p:custDataLst>
            </p:nvPr>
          </p:nvSpPr>
          <p:spPr bwMode="auto">
            <a:xfrm flipH="1">
              <a:off x="4431835" y="2606408"/>
              <a:ext cx="325344" cy="263442"/>
            </a:xfrm>
            <a:custGeom>
              <a:avLst/>
              <a:gdLst>
                <a:gd name="T0" fmla="*/ 21 w 171"/>
                <a:gd name="T1" fmla="*/ 111 h 138"/>
                <a:gd name="T2" fmla="*/ 0 w 171"/>
                <a:gd name="T3" fmla="*/ 101 h 138"/>
                <a:gd name="T4" fmla="*/ 9 w 171"/>
                <a:gd name="T5" fmla="*/ 98 h 138"/>
                <a:gd name="T6" fmla="*/ 14 w 171"/>
                <a:gd name="T7" fmla="*/ 95 h 138"/>
                <a:gd name="T8" fmla="*/ 127 w 171"/>
                <a:gd name="T9" fmla="*/ 8 h 138"/>
                <a:gd name="T10" fmla="*/ 165 w 171"/>
                <a:gd name="T11" fmla="*/ 15 h 138"/>
                <a:gd name="T12" fmla="*/ 149 w 171"/>
                <a:gd name="T13" fmla="*/ 52 h 138"/>
                <a:gd name="T14" fmla="*/ 27 w 171"/>
                <a:gd name="T15" fmla="*/ 131 h 138"/>
                <a:gd name="T16" fmla="*/ 15 w 171"/>
                <a:gd name="T17" fmla="*/ 136 h 138"/>
                <a:gd name="T18" fmla="*/ 10 w 171"/>
                <a:gd name="T19" fmla="*/ 138 h 138"/>
                <a:gd name="T20" fmla="*/ 21 w 171"/>
                <a:gd name="T21" fmla="*/ 1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38">
                  <a:moveTo>
                    <a:pt x="21" y="111"/>
                  </a:moveTo>
                  <a:cubicBezTo>
                    <a:pt x="21" y="111"/>
                    <a:pt x="18" y="100"/>
                    <a:pt x="0" y="101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1" y="97"/>
                    <a:pt x="12" y="96"/>
                    <a:pt x="14" y="95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42" y="0"/>
                    <a:pt x="159" y="3"/>
                    <a:pt x="165" y="15"/>
                  </a:cubicBezTo>
                  <a:cubicBezTo>
                    <a:pt x="171" y="27"/>
                    <a:pt x="164" y="44"/>
                    <a:pt x="149" y="52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3" y="134"/>
                    <a:pt x="19" y="135"/>
                    <a:pt x="15" y="136"/>
                  </a:cubicBezTo>
                  <a:cubicBezTo>
                    <a:pt x="13" y="137"/>
                    <a:pt x="12" y="138"/>
                    <a:pt x="10" y="138"/>
                  </a:cubicBezTo>
                  <a:cubicBezTo>
                    <a:pt x="10" y="138"/>
                    <a:pt x="27" y="126"/>
                    <a:pt x="21" y="111"/>
                  </a:cubicBezTo>
                </a:path>
              </a:pathLst>
            </a:custGeom>
            <a:solidFill>
              <a:srgbClr val="0C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3" name="Freeform 44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4526847" y="2764761"/>
              <a:ext cx="37429" cy="28791"/>
            </a:xfrm>
            <a:custGeom>
              <a:avLst/>
              <a:gdLst>
                <a:gd name="T0" fmla="*/ 2 w 20"/>
                <a:gd name="T1" fmla="*/ 2 h 15"/>
                <a:gd name="T2" fmla="*/ 20 w 20"/>
                <a:gd name="T3" fmla="*/ 15 h 15"/>
                <a:gd name="T4" fmla="*/ 17 w 20"/>
                <a:gd name="T5" fmla="*/ 7 h 15"/>
                <a:gd name="T6" fmla="*/ 18 w 20"/>
                <a:gd name="T7" fmla="*/ 7 h 15"/>
                <a:gd name="T8" fmla="*/ 2 w 20"/>
                <a:gd name="T9" fmla="*/ 2 h 15"/>
                <a:gd name="T10" fmla="*/ 0 w 20"/>
                <a:gd name="T11" fmla="*/ 0 h 15"/>
                <a:gd name="T12" fmla="*/ 0 w 20"/>
                <a:gd name="T13" fmla="*/ 1 h 15"/>
                <a:gd name="T14" fmla="*/ 0 w 20"/>
                <a:gd name="T15" fmla="*/ 1 h 15"/>
                <a:gd name="T16" fmla="*/ 0 w 2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5">
                  <a:moveTo>
                    <a:pt x="2" y="2"/>
                  </a:moveTo>
                  <a:cubicBezTo>
                    <a:pt x="5" y="4"/>
                    <a:pt x="11" y="9"/>
                    <a:pt x="20" y="15"/>
                  </a:cubicBezTo>
                  <a:cubicBezTo>
                    <a:pt x="19" y="12"/>
                    <a:pt x="18" y="9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A3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4" name="Freeform 45"/>
            <p:cNvSpPr/>
            <p:nvPr>
              <p:custDataLst>
                <p:tags r:id="rId73"/>
              </p:custDataLst>
            </p:nvPr>
          </p:nvSpPr>
          <p:spPr bwMode="auto">
            <a:xfrm flipH="1">
              <a:off x="4309472" y="2776278"/>
              <a:ext cx="223133" cy="136760"/>
            </a:xfrm>
            <a:custGeom>
              <a:avLst/>
              <a:gdLst>
                <a:gd name="T0" fmla="*/ 0 w 117"/>
                <a:gd name="T1" fmla="*/ 0 h 72"/>
                <a:gd name="T2" fmla="*/ 0 w 117"/>
                <a:gd name="T3" fmla="*/ 1 h 72"/>
                <a:gd name="T4" fmla="*/ 3 w 117"/>
                <a:gd name="T5" fmla="*/ 9 h 72"/>
                <a:gd name="T6" fmla="*/ 101 w 117"/>
                <a:gd name="T7" fmla="*/ 72 h 72"/>
                <a:gd name="T8" fmla="*/ 117 w 117"/>
                <a:gd name="T9" fmla="*/ 67 h 72"/>
                <a:gd name="T10" fmla="*/ 113 w 117"/>
                <a:gd name="T11" fmla="*/ 47 h 72"/>
                <a:gd name="T12" fmla="*/ 0 w 117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7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37" y="31"/>
                    <a:pt x="101" y="72"/>
                    <a:pt x="101" y="72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D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5" name="Freeform 46"/>
            <p:cNvSpPr/>
            <p:nvPr>
              <p:custDataLst>
                <p:tags r:id="rId74"/>
              </p:custDataLst>
            </p:nvPr>
          </p:nvSpPr>
          <p:spPr bwMode="auto">
            <a:xfrm flipH="1">
              <a:off x="4531166" y="2764761"/>
              <a:ext cx="33110" cy="12957"/>
            </a:xfrm>
            <a:custGeom>
              <a:avLst/>
              <a:gdLst>
                <a:gd name="T0" fmla="*/ 0 w 18"/>
                <a:gd name="T1" fmla="*/ 0 h 7"/>
                <a:gd name="T2" fmla="*/ 0 w 18"/>
                <a:gd name="T3" fmla="*/ 0 h 7"/>
                <a:gd name="T4" fmla="*/ 0 w 18"/>
                <a:gd name="T5" fmla="*/ 1 h 7"/>
                <a:gd name="T6" fmla="*/ 1 w 18"/>
                <a:gd name="T7" fmla="*/ 1 h 7"/>
                <a:gd name="T8" fmla="*/ 2 w 18"/>
                <a:gd name="T9" fmla="*/ 2 h 7"/>
                <a:gd name="T10" fmla="*/ 18 w 18"/>
                <a:gd name="T11" fmla="*/ 7 h 7"/>
                <a:gd name="T12" fmla="*/ 17 w 18"/>
                <a:gd name="T13" fmla="*/ 7 h 7"/>
                <a:gd name="T14" fmla="*/ 17 w 18"/>
                <a:gd name="T15" fmla="*/ 6 h 7"/>
                <a:gd name="T16" fmla="*/ 17 w 18"/>
                <a:gd name="T17" fmla="*/ 5 h 7"/>
                <a:gd name="T18" fmla="*/ 0 w 1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6" name="Freeform 47"/>
            <p:cNvSpPr/>
            <p:nvPr>
              <p:custDataLst>
                <p:tags r:id="rId75"/>
              </p:custDataLst>
            </p:nvPr>
          </p:nvSpPr>
          <p:spPr bwMode="auto">
            <a:xfrm flipH="1">
              <a:off x="4564276" y="2764761"/>
              <a:ext cx="0" cy="1440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B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7" name="Freeform 48"/>
            <p:cNvSpPr/>
            <p:nvPr>
              <p:custDataLst>
                <p:tags r:id="rId76"/>
              </p:custDataLst>
            </p:nvPr>
          </p:nvSpPr>
          <p:spPr bwMode="auto">
            <a:xfrm flipH="1">
              <a:off x="4564276" y="276476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72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8" name="Freeform 49"/>
            <p:cNvSpPr/>
            <p:nvPr>
              <p:custDataLst>
                <p:tags r:id="rId77"/>
              </p:custDataLst>
            </p:nvPr>
          </p:nvSpPr>
          <p:spPr bwMode="auto">
            <a:xfrm flipH="1">
              <a:off x="4318109" y="2764761"/>
              <a:ext cx="246167" cy="159793"/>
            </a:xfrm>
            <a:custGeom>
              <a:avLst/>
              <a:gdLst>
                <a:gd name="T0" fmla="*/ 127 w 130"/>
                <a:gd name="T1" fmla="*/ 60 h 84"/>
                <a:gd name="T2" fmla="*/ 130 w 130"/>
                <a:gd name="T3" fmla="*/ 79 h 84"/>
                <a:gd name="T4" fmla="*/ 114 w 130"/>
                <a:gd name="T5" fmla="*/ 84 h 84"/>
                <a:gd name="T6" fmla="*/ 1 w 130"/>
                <a:gd name="T7" fmla="*/ 1 h 84"/>
                <a:gd name="T8" fmla="*/ 0 w 130"/>
                <a:gd name="T9" fmla="*/ 0 h 84"/>
                <a:gd name="T10" fmla="*/ 16 w 130"/>
                <a:gd name="T11" fmla="*/ 6 h 84"/>
                <a:gd name="T12" fmla="*/ 127 w 130"/>
                <a:gd name="T1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84">
                  <a:moveTo>
                    <a:pt x="127" y="60"/>
                  </a:moveTo>
                  <a:cubicBezTo>
                    <a:pt x="130" y="79"/>
                    <a:pt x="130" y="79"/>
                    <a:pt x="130" y="79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4" y="84"/>
                    <a:pt x="11" y="1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6"/>
                    <a:pt x="16" y="6"/>
                    <a:pt x="16" y="6"/>
                  </a:cubicBezTo>
                  <a:lnTo>
                    <a:pt x="127" y="60"/>
                  </a:lnTo>
                  <a:close/>
                </a:path>
              </a:pathLst>
            </a:custGeom>
            <a:solidFill>
              <a:srgbClr val="DB3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9" name="Freeform 52"/>
            <p:cNvSpPr/>
            <p:nvPr>
              <p:custDataLst>
                <p:tags r:id="rId78"/>
              </p:custDataLst>
            </p:nvPr>
          </p:nvSpPr>
          <p:spPr bwMode="auto">
            <a:xfrm flipH="1">
              <a:off x="3634312" y="3733594"/>
              <a:ext cx="28791" cy="23033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8 h 12"/>
                <a:gd name="T4" fmla="*/ 4 w 15"/>
                <a:gd name="T5" fmla="*/ 12 h 12"/>
                <a:gd name="T6" fmla="*/ 15 w 15"/>
                <a:gd name="T7" fmla="*/ 0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1" y="4"/>
                    <a:pt x="0" y="8"/>
                    <a:pt x="0" y="8"/>
                  </a:cubicBezTo>
                  <a:cubicBezTo>
                    <a:pt x="0" y="11"/>
                    <a:pt x="1" y="12"/>
                    <a:pt x="4" y="1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0"/>
                    <a:pt x="3" y="0"/>
                  </a:cubicBezTo>
                </a:path>
              </a:pathLst>
            </a:custGeom>
            <a:solidFill>
              <a:srgbClr val="091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30716" y="2013337"/>
            <a:ext cx="8422479" cy="1474112"/>
          </a:xfrm>
        </p:spPr>
        <p:txBody>
          <a:bodyPr/>
          <a:lstStyle/>
          <a:p>
            <a:pPr marL="0" indent="0"/>
            <a:r>
              <a:rPr lang="zh-CN" sz="4000">
                <a:solidFill>
                  <a:srgbClr val="FFC000"/>
                </a:solidFill>
                <a:latin typeface="汉仪劲楷简"/>
                <a:ea typeface="汉仪劲楷简"/>
                <a:cs typeface="Arial" panose="020B0604020202020204"/>
              </a:rPr>
              <a:t>社会主义民主</a:t>
            </a:r>
            <a:r>
              <a:rPr lang="zh-CN" sz="4000">
                <a:solidFill>
                  <a:srgbClr val="254061"/>
                </a:solidFill>
                <a:latin typeface="汉仪劲楷简"/>
                <a:ea typeface="汉仪劲楷简"/>
                <a:cs typeface="Arial" panose="020B0604020202020204"/>
              </a:rPr>
              <a:t>是一种新型民主</a:t>
            </a:r>
            <a:endParaRPr lang="zh-CN" altLang="en-US" sz="4000">
              <a:latin typeface="汉仪劲楷简"/>
              <a:ea typeface="汉仪劲楷简"/>
              <a:cs typeface="Arial" panose="020B0604020202020204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70704" y="3612732"/>
            <a:ext cx="4390215" cy="507111"/>
          </a:xfrm>
        </p:spPr>
        <p:txBody>
          <a:bodyPr>
            <a:normAutofit fontScale="67500" lnSpcReduction="20000"/>
          </a:bodyPr>
          <a:lstStyle/>
          <a:p>
            <a:pPr algn="l"/>
            <a:r>
              <a:rPr lang="en-US" sz="2670" b="0">
                <a:solidFill>
                  <a:srgbClr val="000000"/>
                </a:solidFill>
                <a:latin typeface="方正苏新诗柳楷简体" charset="0"/>
                <a:ea typeface="方正苏新诗柳楷简体" charset="0"/>
                <a:cs typeface="Arial" panose="020B0604020202020204" pitchFamily="34" charset="0"/>
              </a:rPr>
              <a:t>——</a:t>
            </a:r>
            <a:r>
              <a:rPr lang="zh-CN" sz="2670" b="0">
                <a:solidFill>
                  <a:srgbClr val="000000"/>
                </a:solidFill>
                <a:latin typeface="方正苏新诗柳楷简体"/>
                <a:ea typeface="方正苏新诗柳楷简体"/>
                <a:cs typeface="Arial" panose="020B0604020202020204"/>
              </a:rPr>
              <a:t>最广泛、最真实、最管用的民主</a:t>
            </a:r>
            <a:endParaRPr lang="zh-CN" altLang="en-US" sz="2670" b="0">
              <a:solidFill>
                <a:srgbClr val="000000"/>
              </a:solidFill>
            </a:endParaRPr>
          </a:p>
        </p:txBody>
      </p:sp>
      <p:pic>
        <p:nvPicPr>
          <p:cNvPr id="5" name="图片 4" descr="upload_post_object_v2_0017855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566" y="1784498"/>
            <a:ext cx="2335380" cy="23353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0650" y="2291116"/>
            <a:ext cx="1579900" cy="13220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sz="8000" b="1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en-US" altLang="en-US" sz="8000" b="1">
              <a:solidFill>
                <a:srgbClr val="2540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 descr="upload_post_object_v2_0107660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228" y="860955"/>
            <a:ext cx="819329" cy="825583"/>
          </a:xfrm>
          <a:prstGeom prst="rect">
            <a:avLst/>
          </a:prstGeom>
        </p:spPr>
      </p:pic>
      <p:pic>
        <p:nvPicPr>
          <p:cNvPr id="7" name="图片 6" descr="upload_post_object_v2_1437554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87" y="1203361"/>
            <a:ext cx="970236" cy="977642"/>
          </a:xfrm>
          <a:prstGeom prst="rect">
            <a:avLst/>
          </a:prstGeom>
        </p:spPr>
      </p:pic>
      <p:pic>
        <p:nvPicPr>
          <p:cNvPr id="8" name="图片 7" descr="upload_post_object_v2_7619549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7" y="1784546"/>
            <a:ext cx="554573" cy="558807"/>
          </a:xfrm>
          <a:prstGeom prst="rect">
            <a:avLst/>
          </a:prstGeom>
        </p:spPr>
      </p:pic>
      <p:pic>
        <p:nvPicPr>
          <p:cNvPr id="9" name="图片 8" descr="upload_post_object_v2_1833904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564" y="1114012"/>
            <a:ext cx="1136489" cy="1145164"/>
          </a:xfrm>
          <a:prstGeom prst="rect">
            <a:avLst/>
          </a:prstGeom>
        </p:spPr>
      </p:pic>
      <p:pic>
        <p:nvPicPr>
          <p:cNvPr id="10" name="图片 9" descr="upload_post_object_v2_611704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76" y="3280313"/>
            <a:ext cx="944551" cy="951762"/>
          </a:xfrm>
          <a:prstGeom prst="rect">
            <a:avLst/>
          </a:prstGeom>
        </p:spPr>
      </p:pic>
      <p:pic>
        <p:nvPicPr>
          <p:cNvPr id="11" name="图片 10" descr="upload_post_object_v2_8695791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984" y="3390430"/>
            <a:ext cx="557999" cy="5622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9"/>
          <p:cNvSpPr txBox="1"/>
          <p:nvPr/>
        </p:nvSpPr>
        <p:spPr>
          <a:xfrm>
            <a:off x="1202169" y="2115017"/>
            <a:ext cx="5587232" cy="253145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/>
            <a:r>
              <a:rPr lang="zh-CN" sz="2000" b="1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面对严重的疫情，</a:t>
            </a:r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意大利</a:t>
            </a:r>
            <a:r>
              <a:rPr lang="zh-CN" sz="2000" b="1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先宣布让医生在救治确诊患者时，按照患者的生存几率来进行优先救治，也就是</a:t>
            </a:r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优先救治年轻人</a:t>
            </a:r>
            <a:r>
              <a:rPr lang="zh-CN" sz="2000" b="1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。</a:t>
            </a:r>
            <a:endParaRPr lang="zh-CN" sz="2000" b="1">
              <a:solidFill>
                <a:srgbClr val="1D1B1B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algn="just"/>
            <a:r>
              <a:rPr lang="zh-CN" sz="2000" b="1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随后</a:t>
            </a:r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西班牙</a:t>
            </a:r>
            <a:r>
              <a:rPr lang="zh-CN" sz="2000" b="1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也宣布了，</a:t>
            </a:r>
            <a:r>
              <a:rPr 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60</a:t>
            </a:r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岁以上的老人不能进重症监护室</a:t>
            </a:r>
            <a:r>
              <a:rPr lang="zh-CN" sz="2000" b="1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的消息，这基本上就是在对高龄老人放弃治疗。</a:t>
            </a:r>
            <a:endParaRPr lang="zh-CN" sz="2000" b="1">
              <a:solidFill>
                <a:srgbClr val="1D1B1B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algn="just"/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乌克兰</a:t>
            </a:r>
            <a:r>
              <a:rPr lang="zh-CN" sz="2000" b="1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政府官员更是</a:t>
            </a:r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公开将</a:t>
            </a:r>
            <a:r>
              <a:rPr 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65</a:t>
            </a:r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岁老人称为“尸体”，是不值得救治。</a:t>
            </a:r>
            <a:endParaRPr lang="zh-CN" sz="2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algn="just"/>
            <a:r>
              <a:rPr lang="zh-CN" sz="2000" b="1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美国的数家医院也开始采用</a:t>
            </a:r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病人评分制度</a:t>
            </a:r>
            <a:r>
              <a:rPr lang="zh-CN" sz="2000" b="1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。这些决策在下达时，只是一条简短的文字，但是实际上却是数以万计的生命，甚至是千万个家庭的破灭。</a:t>
            </a:r>
            <a:endParaRPr lang="zh-CN" sz="2000" b="1">
              <a:solidFill>
                <a:srgbClr val="1D1B1B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algn="just"/>
            <a:r>
              <a:rPr lang="en-US" sz="2000" b="1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sz="2000" b="1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在</a:t>
            </a:r>
            <a:r>
              <a:rPr lang="en-US" sz="2000" b="1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2021</a:t>
            </a:r>
            <a:r>
              <a:rPr lang="zh-CN" sz="2000" b="1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年3月</a:t>
            </a:r>
            <a:r>
              <a:rPr lang="en-US" sz="2000" b="1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21</a:t>
            </a:r>
            <a:r>
              <a:rPr lang="zh-CN" sz="2000" b="1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日举行的国务院联防联控机制新闻发布会上，国家卫生健康委员会副主任、国务院联防联控机制科研攻关组疫苗研发专班负责人曾益新表示，</a:t>
            </a:r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新冠病毒疫苗将为全民免费提供</a:t>
            </a:r>
            <a:r>
              <a:rPr lang="zh-CN" sz="2000" b="1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。</a:t>
            </a:r>
            <a:endParaRPr lang="en-US" altLang="zh-CN" sz="2000" b="1">
              <a:solidFill>
                <a:srgbClr val="40474D"/>
              </a:solidFill>
              <a:latin typeface="思源黑体 CN Normal"/>
              <a:ea typeface="微软雅黑" panose="020B0503020204020204" pitchFamily="34" charset="-122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1084533" y="5124873"/>
            <a:ext cx="2364835" cy="3966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思源黑体 CN Normal"/>
                <a:ea typeface="微软雅黑" panose="020B0503020204020204" pitchFamily="34" charset="-122"/>
              </a:rPr>
              <a:t>小标题小w标题</a:t>
            </a:r>
            <a:endParaRPr lang="en-US" altLang="zh-CN" sz="2000">
              <a:solidFill>
                <a:srgbClr val="FFFFFF"/>
              </a:solidFill>
              <a:latin typeface="思源黑体 CN Normal"/>
              <a:ea typeface="微软雅黑" panose="020B0503020204020204" pitchFamily="34" charset="-122"/>
            </a:endParaRPr>
          </a:p>
        </p:txBody>
      </p:sp>
      <p:sp>
        <p:nvSpPr>
          <p:cNvPr id="7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CE7C-5A7E-4CBE-B9DB-E73B4A1BC49B}" type="datetimeFigureOut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7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7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2995-CB5A-4361-B8A7-1B56D7BA8C2D}" type="slidenum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3694348" y="221612"/>
            <a:ext cx="4458970" cy="4603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9DC3E6"/>
                </a:solidFill>
              </a:rPr>
              <a:t>最广泛、最真实、最管用的民主</a:t>
            </a:r>
            <a:endParaRPr lang="zh-CN" altLang="en-US" sz="2400" b="1">
              <a:solidFill>
                <a:srgbClr val="9DC3E6"/>
              </a:solidFill>
            </a:endParaRPr>
          </a:p>
        </p:txBody>
      </p:sp>
      <p:pic>
        <p:nvPicPr>
          <p:cNvPr id="4" name="图片 3" descr="upload_post_object_v2_2346683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549" y="682599"/>
            <a:ext cx="3565690" cy="53482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01927" y="477351"/>
            <a:ext cx="5188078" cy="441964"/>
          </a:xfrm>
        </p:spPr>
        <p:txBody>
          <a:bodyPr/>
          <a:lstStyle/>
          <a:p>
            <a:r>
              <a:rPr>
                <a:solidFill>
                  <a:srgbClr val="2E75B6"/>
                </a:solidFill>
              </a:rPr>
              <a:t>最广泛、最真实、最管用的民主</a:t>
            </a:r>
            <a:endParaRPr lang="zh-CN" altLang="en-US">
              <a:solidFill>
                <a:srgbClr val="2E75B6"/>
              </a:solidFill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626100" y="1364680"/>
            <a:ext cx="2538095" cy="52197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2800"/>
              <a:t>1</a:t>
            </a:r>
            <a:r>
              <a:rPr lang="zh-CN" altLang="en-US" sz="2800"/>
              <a:t>、民主的含义</a:t>
            </a:r>
            <a:endParaRPr lang="zh-CN" altLang="en-US" sz="2800"/>
          </a:p>
        </p:txBody>
      </p:sp>
      <p:pic>
        <p:nvPicPr>
          <p:cNvPr id="5" name="图片 4" descr="upload_post_object_v2_079041419"/>
          <p:cNvPicPr>
            <a:picLocks noChangeAspect="1"/>
          </p:cNvPicPr>
          <p:nvPr/>
        </p:nvPicPr>
        <p:blipFill>
          <a:blip r:embed="rId1">
            <a:biLevel thresh="50000"/>
          </a:blip>
          <a:stretch>
            <a:fillRect/>
          </a:stretch>
        </p:blipFill>
        <p:spPr>
          <a:xfrm>
            <a:off x="1336025" y="2549554"/>
            <a:ext cx="4545557" cy="3225295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1967314" y="2149473"/>
            <a:ext cx="8831532" cy="1167783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zh-CN" altLang="en-US" sz="2400"/>
              <a:t>民主作为国家制度，是指</a:t>
            </a:r>
            <a:r>
              <a:rPr lang="zh-CN" altLang="en-US" sz="2400">
                <a:solidFill>
                  <a:srgbClr val="C00000"/>
                </a:solidFill>
              </a:rPr>
              <a:t>在统治阶级范围内</a:t>
            </a:r>
            <a:r>
              <a:rPr lang="zh-CN" altLang="en-US" sz="2400"/>
              <a:t>，按平等的原则和少数服从多数的原则来共同管理国家事务。</a:t>
            </a:r>
            <a:endParaRPr lang="zh-CN" altLang="en-US" sz="2400"/>
          </a:p>
        </p:txBody>
      </p:sp>
      <p:pic>
        <p:nvPicPr>
          <p:cNvPr id="6" name="图片 5" descr="upload_post_object_v2_2661675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146" y="4204413"/>
            <a:ext cx="1885074" cy="1451011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179151" y="4204444"/>
            <a:ext cx="4197151" cy="1570439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zh-CN" altLang="en-US" sz="2400"/>
              <a:t>并不是每个国家都是民主与专政的统一，民主制国家是民主与专政的统一</a:t>
            </a:r>
            <a:endParaRPr lang="zh-CN" alt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pload_post_object_v2_1979989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0756" y="481863"/>
            <a:ext cx="4395433" cy="1002760"/>
          </a:xfrm>
          <a:prstGeom prst="rect">
            <a:avLst/>
          </a:prstGeom>
        </p:spPr>
      </p:pic>
      <p:sp>
        <p:nvSpPr>
          <p:cNvPr id="4" name="椭圆 3"/>
          <p:cNvSpPr/>
          <p:nvPr userDrawn="1"/>
        </p:nvSpPr>
        <p:spPr>
          <a:xfrm>
            <a:off x="3670959" y="2071605"/>
            <a:ext cx="1272436" cy="1272429"/>
          </a:xfrm>
          <a:prstGeom prst="ellipse">
            <a:avLst/>
          </a:prstGeom>
          <a:solidFill>
            <a:srgbClr val="EBCEED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 b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6048024" y="2010412"/>
            <a:ext cx="1272429" cy="1272429"/>
          </a:xfrm>
          <a:prstGeom prst="ellipse">
            <a:avLst/>
          </a:prstGeom>
          <a:solidFill>
            <a:srgbClr val="EBCEED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3670959" y="3947272"/>
            <a:ext cx="1272429" cy="1272429"/>
          </a:xfrm>
          <a:prstGeom prst="ellipse">
            <a:avLst/>
          </a:prstGeom>
          <a:solidFill>
            <a:srgbClr val="EBCEED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6047990" y="3947329"/>
            <a:ext cx="1272429" cy="1272429"/>
          </a:xfrm>
          <a:prstGeom prst="ellipse">
            <a:avLst/>
          </a:prstGeom>
          <a:solidFill>
            <a:srgbClr val="EBCEED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70959" y="2176724"/>
            <a:ext cx="1530985" cy="369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sz="1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奴隶主阶级</a:t>
            </a:r>
            <a:endParaRPr lang="zh-CN" altLang="en-US" sz="1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70959" y="2788163"/>
            <a:ext cx="1420926" cy="369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sz="1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奴隶和平民</a:t>
            </a:r>
            <a:endParaRPr lang="zh-CN" altLang="en-US" sz="1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12" name="图片 11" descr="upload_post_object_v2_343104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67" y="1457916"/>
            <a:ext cx="1558763" cy="718808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469747" y="1620306"/>
            <a:ext cx="640080" cy="39402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zh-CN" altLang="en-US"/>
              <a:t>民主</a:t>
            </a:r>
            <a:endParaRPr lang="zh-CN" altLang="en-US"/>
          </a:p>
        </p:txBody>
      </p:sp>
      <p:pic>
        <p:nvPicPr>
          <p:cNvPr id="15" name="图片 14" descr="upload_post_object_v2_9623676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08" y="2237990"/>
            <a:ext cx="2585099" cy="1106094"/>
          </a:xfrm>
          <a:prstGeom prst="rect">
            <a:avLst/>
          </a:prstGeom>
        </p:spPr>
      </p:pic>
      <p:pic>
        <p:nvPicPr>
          <p:cNvPr id="16" name="图片 15" descr="upload_post_object_v2_7966185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74" y="2137322"/>
            <a:ext cx="2734184" cy="1301681"/>
          </a:xfrm>
          <a:prstGeom prst="rect">
            <a:avLst/>
          </a:prstGeom>
        </p:spPr>
      </p:pic>
      <p:pic>
        <p:nvPicPr>
          <p:cNvPr id="17" name="图片 16" descr="upload_post_object_v2_9409363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74" y="3561291"/>
            <a:ext cx="2734184" cy="1301681"/>
          </a:xfrm>
          <a:prstGeom prst="rect">
            <a:avLst/>
          </a:prstGeom>
        </p:spPr>
      </p:pic>
      <p:pic>
        <p:nvPicPr>
          <p:cNvPr id="18" name="图片 17" descr="upload_post_object_v2_8754768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16" y="3256965"/>
            <a:ext cx="1497081" cy="690364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1431733" y="3417326"/>
            <a:ext cx="640080" cy="36830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/>
              <a:t>专政</a:t>
            </a:r>
            <a:endParaRPr lang="zh-CN" altLang="en-US"/>
          </a:p>
        </p:txBody>
      </p:sp>
      <p:pic>
        <p:nvPicPr>
          <p:cNvPr id="20" name="图片 19" descr="upload_post_object_v2_9341584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74" y="5345202"/>
            <a:ext cx="2734234" cy="1512823"/>
          </a:xfrm>
          <a:prstGeom prst="rect">
            <a:avLst/>
          </a:prstGeom>
        </p:spPr>
      </p:pic>
      <p:pic>
        <p:nvPicPr>
          <p:cNvPr id="21" name="图片 20" descr="upload_post_object_v2_035201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22" y="4735230"/>
            <a:ext cx="1594676" cy="735368"/>
          </a:xfrm>
          <a:prstGeom prst="rect">
            <a:avLst/>
          </a:prstGeom>
        </p:spPr>
      </p:pic>
      <p:sp>
        <p:nvSpPr>
          <p:cNvPr id="22" name="文本框 21"/>
          <p:cNvSpPr txBox="1"/>
          <p:nvPr userDrawn="1"/>
        </p:nvSpPr>
        <p:spPr>
          <a:xfrm>
            <a:off x="1382940" y="4918164"/>
            <a:ext cx="640080" cy="36830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/>
              <a:t>专制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28374" y="3947329"/>
            <a:ext cx="2734234" cy="3390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sz="1600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一定阶级执掌国家权力，</a:t>
            </a:r>
            <a:r>
              <a:rPr lang="zh-CN" sz="16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依靠暴力</a:t>
            </a:r>
            <a:r>
              <a:rPr lang="zh-CN" sz="1600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实行统治，强制</a:t>
            </a:r>
            <a:r>
              <a:rPr lang="zh-CN" sz="16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被统治阶级</a:t>
            </a:r>
            <a:r>
              <a:rPr lang="zh-CN" sz="1600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服从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</p:txBody>
      </p:sp>
      <p:pic>
        <p:nvPicPr>
          <p:cNvPr id="25" name="图片 24" descr="upload_post_object_v2_4697891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68" y="5470547"/>
            <a:ext cx="2660274" cy="143137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6131816" y="2137347"/>
            <a:ext cx="1188579" cy="369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sz="1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地主阶级</a:t>
            </a:r>
            <a:endParaRPr lang="zh-CN" altLang="en-US" sz="1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131757" y="2788163"/>
            <a:ext cx="1102978" cy="369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altLang="en-US" sz="1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农民</a:t>
            </a:r>
            <a:r>
              <a:rPr lang="zh-CN" sz="1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阶级</a:t>
            </a:r>
            <a:endParaRPr lang="zh-CN" altLang="en-US" sz="1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/>
        </p:nvSpPr>
        <p:spPr>
          <a:xfrm>
            <a:off x="3758582" y="4089305"/>
            <a:ext cx="1097280" cy="36830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/>
              <a:t>资产阶级</a:t>
            </a:r>
            <a:endParaRPr lang="zh-CN" altLang="en-US"/>
          </a:p>
        </p:txBody>
      </p:sp>
      <p:sp>
        <p:nvSpPr>
          <p:cNvPr id="29" name="文本框 28"/>
          <p:cNvSpPr txBox="1"/>
          <p:nvPr userDrawn="1"/>
        </p:nvSpPr>
        <p:spPr>
          <a:xfrm>
            <a:off x="3758639" y="4735230"/>
            <a:ext cx="1097280" cy="36830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/>
              <a:t>无产阶级</a:t>
            </a:r>
            <a:endParaRPr lang="zh-CN" altLang="en-US"/>
          </a:p>
        </p:txBody>
      </p:sp>
      <p:sp>
        <p:nvSpPr>
          <p:cNvPr id="30" name="文本框 29"/>
          <p:cNvSpPr txBox="1"/>
          <p:nvPr userDrawn="1"/>
        </p:nvSpPr>
        <p:spPr>
          <a:xfrm>
            <a:off x="6364213" y="4089305"/>
            <a:ext cx="640080" cy="36830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/>
              <a:t>人民</a:t>
            </a:r>
            <a:endParaRPr lang="zh-CN" altLang="en-US"/>
          </a:p>
        </p:txBody>
      </p:sp>
      <p:sp>
        <p:nvSpPr>
          <p:cNvPr id="31" name="文本框 30"/>
          <p:cNvSpPr txBox="1"/>
          <p:nvPr userDrawn="1"/>
        </p:nvSpPr>
        <p:spPr>
          <a:xfrm>
            <a:off x="6364226" y="4735230"/>
            <a:ext cx="640080" cy="36830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/>
              <a:t>敌人</a:t>
            </a:r>
            <a:endParaRPr lang="zh-CN" altLang="en-US"/>
          </a:p>
        </p:txBody>
      </p:sp>
      <p:pic>
        <p:nvPicPr>
          <p:cNvPr id="33" name="图片 32" descr="upload_post_object_v2_20128159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6684" y="3257014"/>
            <a:ext cx="2339593" cy="789613"/>
          </a:xfrm>
          <a:prstGeom prst="rect">
            <a:avLst/>
          </a:prstGeom>
        </p:spPr>
      </p:pic>
      <p:pic>
        <p:nvPicPr>
          <p:cNvPr id="34" name="图片 33" descr="upload_post_object_v2_7436334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7003" y="3207304"/>
            <a:ext cx="2644783" cy="888910"/>
          </a:xfrm>
          <a:prstGeom prst="rect">
            <a:avLst/>
          </a:prstGeom>
        </p:spPr>
      </p:pic>
      <p:pic>
        <p:nvPicPr>
          <p:cNvPr id="35" name="图片 34" descr="upload_post_object_v2_2869054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6675" y="5102949"/>
            <a:ext cx="2555816" cy="764879"/>
          </a:xfrm>
          <a:prstGeom prst="rect">
            <a:avLst/>
          </a:prstGeom>
        </p:spPr>
      </p:pic>
      <p:pic>
        <p:nvPicPr>
          <p:cNvPr id="36" name="图片 35" descr="upload_post_object_v2_2249466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4679" y="5102949"/>
            <a:ext cx="2743475" cy="721498"/>
          </a:xfrm>
          <a:prstGeom prst="rect">
            <a:avLst/>
          </a:prstGeom>
        </p:spPr>
      </p:pic>
      <p:pic>
        <p:nvPicPr>
          <p:cNvPr id="37" name="图片 36" descr="upload_post_object_v2_6193064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6645" y="1751406"/>
            <a:ext cx="1902222" cy="1036756"/>
          </a:xfrm>
          <a:prstGeom prst="rect">
            <a:avLst/>
          </a:prstGeom>
        </p:spPr>
      </p:pic>
      <p:pic>
        <p:nvPicPr>
          <p:cNvPr id="38" name="图片 37" descr="upload_post_object_v2_9439618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15243" y="2788163"/>
            <a:ext cx="1893654" cy="1027218"/>
          </a:xfrm>
          <a:prstGeom prst="rect">
            <a:avLst/>
          </a:prstGeom>
        </p:spPr>
      </p:pic>
      <p:pic>
        <p:nvPicPr>
          <p:cNvPr id="39" name="图片 38" descr="upload_post_object_v2_7748953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93911" y="3786888"/>
            <a:ext cx="1727661" cy="941616"/>
          </a:xfrm>
          <a:prstGeom prst="rect">
            <a:avLst/>
          </a:prstGeom>
        </p:spPr>
      </p:pic>
      <p:pic>
        <p:nvPicPr>
          <p:cNvPr id="40" name="图片 39" descr="upload_post_object_v2_7370756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13924" y="4735230"/>
            <a:ext cx="1794973" cy="9783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70257" y="379734"/>
            <a:ext cx="4942574" cy="441964"/>
          </a:xfrm>
        </p:spPr>
        <p:txBody>
          <a:bodyPr/>
          <a:lstStyle/>
          <a:p>
            <a:r>
              <a:rPr>
                <a:solidFill>
                  <a:srgbClr val="2E75B6"/>
                </a:solidFill>
              </a:rPr>
              <a:t>最广泛、最真实、最管用的民主</a:t>
            </a:r>
            <a:endParaRPr lang="zh-CN" altLang="en-US">
              <a:solidFill>
                <a:srgbClr val="2E75B6"/>
              </a:solidFill>
            </a:endParaRPr>
          </a:p>
        </p:txBody>
      </p:sp>
      <p:pic>
        <p:nvPicPr>
          <p:cNvPr id="5" name="图片 4" descr="upload_post_object_v2_3489631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9688" y="1783705"/>
            <a:ext cx="9572625" cy="3560465"/>
          </a:xfrm>
          <a:prstGeom prst="rect">
            <a:avLst/>
          </a:prstGeom>
        </p:spPr>
      </p:pic>
      <p:pic>
        <p:nvPicPr>
          <p:cNvPr id="6" name="图片 5" descr="upload_post_object_v2_1093563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75" y="1992313"/>
            <a:ext cx="6011333" cy="1127125"/>
          </a:xfrm>
          <a:prstGeom prst="rect">
            <a:avLst/>
          </a:prstGeom>
        </p:spPr>
      </p:pic>
      <p:pic>
        <p:nvPicPr>
          <p:cNvPr id="7" name="图片 6" descr="upload_post_object_v2_3180172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8" y="2925093"/>
            <a:ext cx="9382125" cy="20279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CE7C-5A7E-4CBE-B9DB-E73B4A1BC49B}" type="datetimeFigureOut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1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2995-CB5A-4361-B8A7-1B56D7BA8C2D}" type="slidenum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2" name="任意多边形: 形状 1"/>
          <p:cNvSpPr/>
          <p:nvPr/>
        </p:nvSpPr>
        <p:spPr>
          <a:xfrm rot="5217675" flipH="1">
            <a:off x="-3744152" y="-685352"/>
            <a:ext cx="15157481" cy="8228703"/>
          </a:xfrm>
          <a:custGeom>
            <a:avLst/>
            <a:gdLst>
              <a:gd name="connsiteX0" fmla="*/ 1004906 w 14308963"/>
              <a:gd name="connsiteY0" fmla="*/ 87897 h 5776250"/>
              <a:gd name="connsiteX1" fmla="*/ 2357050 w 14308963"/>
              <a:gd name="connsiteY1" fmla="*/ 2043156 h 5776250"/>
              <a:gd name="connsiteX2" fmla="*/ 4322038 w 14308963"/>
              <a:gd name="connsiteY2" fmla="*/ 2023701 h 5776250"/>
              <a:gd name="connsiteX3" fmla="*/ 5975740 w 14308963"/>
              <a:gd name="connsiteY3" fmla="*/ 1722144 h 5776250"/>
              <a:gd name="connsiteX4" fmla="*/ 7298701 w 14308963"/>
              <a:gd name="connsiteY4" fmla="*/ 2753275 h 5776250"/>
              <a:gd name="connsiteX5" fmla="*/ 8543842 w 14308963"/>
              <a:gd name="connsiteY5" fmla="*/ 1615139 h 5776250"/>
              <a:gd name="connsiteX6" fmla="*/ 11530233 w 14308963"/>
              <a:gd name="connsiteY6" fmla="*/ 1936152 h 5776250"/>
              <a:gd name="connsiteX7" fmla="*/ 13203391 w 14308963"/>
              <a:gd name="connsiteY7" fmla="*/ 262995 h 5776250"/>
              <a:gd name="connsiteX8" fmla="*/ 13378489 w 14308963"/>
              <a:gd name="connsiteY8" fmla="*/ 4922544 h 5776250"/>
              <a:gd name="connsiteX9" fmla="*/ 956267 w 14308963"/>
              <a:gd name="connsiteY9" fmla="*/ 5331105 h 5776250"/>
              <a:gd name="connsiteX10" fmla="*/ 1004906 w 14308963"/>
              <a:gd name="connsiteY10" fmla="*/ 87897 h 57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8963" h="5776250">
                <a:moveTo>
                  <a:pt x="1004906" y="87897"/>
                </a:moveTo>
                <a:cubicBezTo>
                  <a:pt x="1238370" y="-460095"/>
                  <a:pt x="1804195" y="1720522"/>
                  <a:pt x="2357050" y="2043156"/>
                </a:cubicBezTo>
                <a:cubicBezTo>
                  <a:pt x="2909905" y="2365790"/>
                  <a:pt x="3718923" y="2077203"/>
                  <a:pt x="4322038" y="2023701"/>
                </a:cubicBezTo>
                <a:cubicBezTo>
                  <a:pt x="4925153" y="1970199"/>
                  <a:pt x="5479630" y="1600548"/>
                  <a:pt x="5975740" y="1722144"/>
                </a:cubicBezTo>
                <a:cubicBezTo>
                  <a:pt x="6471851" y="1843740"/>
                  <a:pt x="6870684" y="2771109"/>
                  <a:pt x="7298701" y="2753275"/>
                </a:cubicBezTo>
                <a:cubicBezTo>
                  <a:pt x="7726718" y="2735441"/>
                  <a:pt x="7838587" y="1751326"/>
                  <a:pt x="8543842" y="1615139"/>
                </a:cubicBezTo>
                <a:cubicBezTo>
                  <a:pt x="9249097" y="1478952"/>
                  <a:pt x="10753642" y="2161509"/>
                  <a:pt x="11530233" y="1936152"/>
                </a:cubicBezTo>
                <a:cubicBezTo>
                  <a:pt x="12306825" y="1710795"/>
                  <a:pt x="12895348" y="-234737"/>
                  <a:pt x="13203391" y="262995"/>
                </a:cubicBezTo>
                <a:cubicBezTo>
                  <a:pt x="13511434" y="760727"/>
                  <a:pt x="15419676" y="4077859"/>
                  <a:pt x="13378489" y="4922544"/>
                </a:cubicBezTo>
                <a:cubicBezTo>
                  <a:pt x="11337302" y="5767229"/>
                  <a:pt x="3016910" y="6130395"/>
                  <a:pt x="956267" y="5331105"/>
                </a:cubicBezTo>
                <a:cubicBezTo>
                  <a:pt x="-1104376" y="4531816"/>
                  <a:pt x="771442" y="635889"/>
                  <a:pt x="1004906" y="87897"/>
                </a:cubicBezTo>
                <a:close/>
              </a:path>
            </a:pathLst>
          </a:custGeom>
          <a:gradFill>
            <a:gsLst>
              <a:gs pos="87000">
                <a:schemeClr val="accent5">
                  <a:lumMod val="60000"/>
                  <a:lumOff val="40000"/>
                </a:schemeClr>
              </a:gs>
              <a:gs pos="39000">
                <a:srgbClr val="FFCCCC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4" name="矩形 3"/>
          <p:cNvSpPr/>
          <p:nvPr/>
        </p:nvSpPr>
        <p:spPr>
          <a:xfrm>
            <a:off x="4151630" y="2202180"/>
            <a:ext cx="7832090" cy="2453005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6600">
                <a:solidFill>
                  <a:schemeClr val="accent5">
                    <a:lumMod val="50000"/>
                  </a:schemeClr>
                </a:solidFill>
                <a:latin typeface="思源等宽 N"/>
                <a:ea typeface="字魂175号-创中圆" panose="00000500000000000000" pitchFamily="2" charset="-122"/>
              </a:rPr>
              <a:t>人民民主专政的本质：人民当家作主</a:t>
            </a:r>
            <a:endParaRPr lang="zh-CN" altLang="en-US" sz="6600">
              <a:solidFill>
                <a:schemeClr val="accent5">
                  <a:lumMod val="50000"/>
                </a:schemeClr>
              </a:solidFill>
              <a:latin typeface="思源等宽 N"/>
              <a:ea typeface="字魂175号-创中圆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9662" y="1111123"/>
            <a:ext cx="3146158" cy="3830046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ctr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r"/>
            <a:r>
              <a:rPr lang="en-US" altLang="zh-CN" sz="16600">
                <a:solidFill>
                  <a:schemeClr val="bg1"/>
                </a:solidFill>
                <a:latin typeface="思源黑体 CN Normal"/>
                <a:ea typeface="字魂175号-创中圆" panose="00000500000000000000" pitchFamily="2" charset="-122"/>
              </a:rPr>
              <a:t>4.1</a:t>
            </a:r>
            <a:endParaRPr lang="en-US" altLang="zh-CN" sz="16600">
              <a:solidFill>
                <a:schemeClr val="bg1"/>
              </a:solidFill>
              <a:latin typeface="思源黑体 CN Normal"/>
              <a:ea typeface="字魂175号-创中圆" panose="00000500000000000000" pitchFamily="2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9761555" y="5304699"/>
            <a:ext cx="706647" cy="706512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FFCCCC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8" name="矩形: 圆角 7"/>
          <p:cNvSpPr/>
          <p:nvPr/>
        </p:nvSpPr>
        <p:spPr>
          <a:xfrm>
            <a:off x="1079662" y="848462"/>
            <a:ext cx="760895" cy="75561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9" name="矩形: 圆角 8"/>
          <p:cNvSpPr/>
          <p:nvPr/>
        </p:nvSpPr>
        <p:spPr>
          <a:xfrm>
            <a:off x="4994906" y="141950"/>
            <a:ext cx="706647" cy="706512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  <p:sp>
        <p:nvSpPr>
          <p:cNvPr id="10" name="矩形: 圆角 9"/>
          <p:cNvSpPr/>
          <p:nvPr/>
        </p:nvSpPr>
        <p:spPr>
          <a:xfrm>
            <a:off x="11366633" y="1762577"/>
            <a:ext cx="706647" cy="706512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dvAuto="0"/>
      <p:bldP spid="6" grpId="1" advAuto="0"/>
      <p:bldP spid="7" grpId="2" animBg="1" advAuto="0"/>
      <p:bldP spid="8" grpId="3" animBg="1" advAuto="0"/>
      <p:bldP spid="9" grpId="4" animBg="1" advAuto="0"/>
      <p:bldP spid="10" grpId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32132" y="427359"/>
            <a:ext cx="5010237" cy="441964"/>
          </a:xfrm>
        </p:spPr>
        <p:txBody>
          <a:bodyPr/>
          <a:lstStyle/>
          <a:p>
            <a:r>
              <a:rPr>
                <a:solidFill>
                  <a:srgbClr val="2E75B6"/>
                </a:solidFill>
              </a:rPr>
              <a:t>最广泛、最真实、最管用的民主</a:t>
            </a:r>
            <a:endParaRPr lang="zh-CN" altLang="en-US">
              <a:solidFill>
                <a:srgbClr val="2E75B6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/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在全国人大常委会的主持下，今年全国</a:t>
            </a:r>
            <a:r>
              <a:rPr 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35</a:t>
            </a:r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个选举单位</a:t>
            </a:r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共选举产生了</a:t>
            </a:r>
            <a:r>
              <a:rPr 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2953</a:t>
            </a:r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名</a:t>
            </a:r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十三届全国人大代表：</a:t>
            </a:r>
            <a:endParaRPr lang="zh-CN" sz="2000">
              <a:solidFill>
                <a:srgbClr val="2F2F2F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indent="0" algn="l"/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在选出的代表中，少数民族代表占代表总数的</a:t>
            </a:r>
            <a:r>
              <a:rPr 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14.7%</a:t>
            </a:r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，全国</a:t>
            </a:r>
            <a:r>
              <a:rPr lang="en-US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55</a:t>
            </a:r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个少数民族都有本民族的代表；</a:t>
            </a:r>
            <a:endParaRPr lang="zh-CN" sz="2000">
              <a:solidFill>
                <a:srgbClr val="2F2F2F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indent="0" algn="l"/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妇女代表占代表总数的</a:t>
            </a:r>
            <a:r>
              <a:rPr 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24.9%</a:t>
            </a:r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，提高了</a:t>
            </a:r>
            <a:r>
              <a:rPr 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1.5</a:t>
            </a:r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个百分点；</a:t>
            </a:r>
            <a:endParaRPr lang="zh-CN" sz="2000">
              <a:solidFill>
                <a:srgbClr val="2F2F2F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indent="0" algn="l"/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一线工人、农民代表占代表总数的</a:t>
            </a:r>
            <a:r>
              <a:rPr 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15.7%</a:t>
            </a:r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，提高了</a:t>
            </a:r>
            <a:r>
              <a:rPr 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2.28</a:t>
            </a:r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个百分点；</a:t>
            </a:r>
            <a:endParaRPr lang="zh-CN" sz="2000">
              <a:solidFill>
                <a:srgbClr val="2F2F2F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indent="0" algn="l"/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专业技术人员代表占代表总数的</a:t>
            </a:r>
            <a:r>
              <a:rPr 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20.57%</a:t>
            </a:r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，提高了</a:t>
            </a:r>
            <a:r>
              <a:rPr 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0.15</a:t>
            </a:r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个百分点；</a:t>
            </a:r>
            <a:endParaRPr lang="zh-CN" sz="2000">
              <a:solidFill>
                <a:srgbClr val="2F2F2F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indent="0" algn="l"/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全国政协十三届委员中，</a:t>
            </a:r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非中共委员占</a:t>
            </a:r>
            <a:r>
              <a:rPr 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60.2%</a:t>
            </a:r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。</a:t>
            </a:r>
            <a:endParaRPr lang="zh-CN" sz="2000">
              <a:solidFill>
                <a:srgbClr val="2F2F2F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indent="0" algn="l"/>
            <a:endParaRPr lang="zh-CN" sz="2000">
              <a:solidFill>
                <a:srgbClr val="2F2F2F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algn="l"/>
            <a:r>
              <a:rPr lang="zh-CN" sz="2400" b="1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思考：从两会代表委员的</a:t>
            </a:r>
            <a:r>
              <a:rPr lang="zh-CN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构成</a:t>
            </a:r>
            <a:r>
              <a:rPr lang="zh-CN" sz="2400" b="1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，可以看出社会主义民主具有什么特点？</a:t>
            </a:r>
            <a:endParaRPr lang="zh-CN" altLang="en-US" sz="24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36882" y="459109"/>
            <a:ext cx="5057862" cy="314964"/>
          </a:xfrm>
        </p:spPr>
        <p:txBody>
          <a:bodyPr/>
          <a:lstStyle/>
          <a:p>
            <a:r>
              <a:rPr>
                <a:solidFill>
                  <a:srgbClr val="2E75B6"/>
                </a:solidFill>
              </a:rPr>
              <a:t>最广泛、最真实、最管用的民主</a:t>
            </a:r>
            <a:endParaRPr lang="zh-CN" altLang="en-US">
              <a:solidFill>
                <a:srgbClr val="2E75B6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381133"/>
            <a:ext cx="7899487" cy="4960282"/>
          </a:xfrm>
        </p:spPr>
        <p:txBody>
          <a:bodyPr/>
          <a:lstStyle/>
          <a:p>
            <a:pPr marL="0" indent="0" algn="l"/>
            <a:r>
              <a:rPr lang="en-US" sz="2400" b="1">
                <a:solidFill>
                  <a:srgbClr val="254061"/>
                </a:solidFill>
                <a:latin typeface="方正苏新诗柳楷简体" charset="0"/>
                <a:ea typeface="方正苏新诗柳楷简体" charset="0"/>
                <a:cs typeface="+mn-cs"/>
              </a:rPr>
              <a:t>3</a:t>
            </a:r>
            <a:r>
              <a:rPr lang="zh-CN" sz="2400" b="1">
                <a:solidFill>
                  <a:srgbClr val="254061"/>
                </a:solidFill>
                <a:latin typeface="方正苏新诗柳楷简体"/>
                <a:ea typeface="方正苏新诗柳楷简体"/>
                <a:cs typeface="+mn-cs"/>
              </a:rPr>
              <a:t>.我国社会主义民主的特点</a:t>
            </a:r>
            <a:endParaRPr lang="zh-CN" sz="2400" b="1">
              <a:solidFill>
                <a:srgbClr val="254061"/>
              </a:solidFill>
              <a:latin typeface="方正苏新诗柳楷简体"/>
              <a:ea typeface="方正苏新诗柳楷简体"/>
              <a:cs typeface="+mn-cs"/>
            </a:endParaRPr>
          </a:p>
          <a:p>
            <a:pPr marL="0" indent="0" algn="l"/>
            <a:r>
              <a:rPr lang="zh-CN" sz="18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（1）社会主义民主是最广泛的民主</a:t>
            </a:r>
            <a:endParaRPr lang="zh-CN" sz="1800" b="1">
              <a:solidFill>
                <a:srgbClr val="1D1B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 algn="l"/>
            <a:r>
              <a:rPr lang="en-US" sz="18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①</a:t>
            </a:r>
            <a:r>
              <a:rPr lang="zh-CN" sz="18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表现：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民主主体广泛，民主权利广泛</a:t>
            </a:r>
            <a:endParaRPr lang="zh-CN" sz="1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 algn="l"/>
            <a:r>
              <a:rPr lang="zh-CN" sz="18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②宪法规定：</a:t>
            </a:r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“中华人民共和国的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一切权力属于人民</a:t>
            </a:r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。”民依照法律规定，通过各种途径和形式,管理国家事务，管理经济和文化事业，管理社会事务。</a:t>
            </a:r>
            <a:endParaRPr lang="zh-CN" sz="1800">
              <a:solidFill>
                <a:srgbClr val="1D1B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 algn="l"/>
            <a:r>
              <a:rPr lang="en-US" sz="18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③</a:t>
            </a:r>
            <a:r>
              <a:rPr lang="zh-CN" sz="18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要求：</a:t>
            </a:r>
            <a:endParaRPr lang="zh-CN" sz="1800" b="1">
              <a:solidFill>
                <a:srgbClr val="1D1B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 algn="l"/>
            <a:r>
              <a:rPr lang="en-US" sz="18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A.</a:t>
            </a:r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要求不断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健全社会主义民主制度</a:t>
            </a:r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endParaRPr lang="zh-CN" sz="1800">
              <a:solidFill>
                <a:srgbClr val="1D1B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 algn="l"/>
            <a:r>
              <a:rPr lang="en-US" sz="18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B.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丰富社会主义民主形式</a:t>
            </a:r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endParaRPr lang="zh-CN" sz="1800">
              <a:solidFill>
                <a:srgbClr val="1D1B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/>
            <a:r>
              <a:rPr lang="en-US" sz="18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C.</a:t>
            </a:r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将人民的民主权利推行到政治、经济和社会生活等各个领域，逐步实现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政治生活的民主化、经济管理的民主化和社会生活的民主化</a:t>
            </a:r>
            <a:r>
              <a:rPr lang="zh-CN" sz="1800" b="1">
                <a:solidFill>
                  <a:srgbClr val="4DBF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lang="zh-CN" altLang="en-US" sz="1800" b="1">
              <a:solidFill>
                <a:srgbClr val="254061"/>
              </a:solidFill>
            </a:endParaRPr>
          </a:p>
        </p:txBody>
      </p:sp>
      <p:pic>
        <p:nvPicPr>
          <p:cNvPr id="4" name="图片 3" descr="upload_post_object_v2_841744843"/>
          <p:cNvPicPr>
            <a:picLocks noChangeAspect="1"/>
          </p:cNvPicPr>
          <p:nvPr/>
        </p:nvPicPr>
        <p:blipFill>
          <a:blip r:embed="rId1">
            <a:biLevel thresh="50000"/>
          </a:blip>
          <a:stretch>
            <a:fillRect/>
          </a:stretch>
        </p:blipFill>
        <p:spPr>
          <a:xfrm>
            <a:off x="10315575" y="1381125"/>
            <a:ext cx="1603375" cy="1423976"/>
          </a:xfrm>
          <a:prstGeom prst="rect">
            <a:avLst/>
          </a:prstGeom>
        </p:spPr>
      </p:pic>
      <p:pic>
        <p:nvPicPr>
          <p:cNvPr id="5" name="图片 4" descr="upload_post_object_v2_117397678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8616315" y="2850833"/>
            <a:ext cx="1746250" cy="1746250"/>
          </a:xfrm>
          <a:prstGeom prst="rect">
            <a:avLst/>
          </a:prstGeom>
        </p:spPr>
      </p:pic>
      <p:pic>
        <p:nvPicPr>
          <p:cNvPr id="7" name="图片 6" descr="upload_post_object_v2_8379447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450" y="2065612"/>
            <a:ext cx="1381125" cy="739500"/>
          </a:xfrm>
          <a:prstGeom prst="rect">
            <a:avLst/>
          </a:prstGeom>
        </p:spPr>
      </p:pic>
      <p:pic>
        <p:nvPicPr>
          <p:cNvPr id="6" name="图片 5" descr="upload_post_object_v2_090107920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10411123" y="4797108"/>
            <a:ext cx="1631652" cy="1460500"/>
          </a:xfrm>
          <a:prstGeom prst="rect">
            <a:avLst/>
          </a:prstGeom>
        </p:spPr>
      </p:pic>
      <p:pic>
        <p:nvPicPr>
          <p:cNvPr id="8" name="图片 7" descr="upload_post_object_v2_6472535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940" y="4612958"/>
            <a:ext cx="1571625" cy="8650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5"/>
          <p:cNvGrpSpPr/>
          <p:nvPr/>
        </p:nvGrpSpPr>
        <p:grpSpPr>
          <a:xfrm>
            <a:off x="7077551" y="4123214"/>
            <a:ext cx="1347521" cy="1345229"/>
            <a:chOff x="5186121" y="3507044"/>
            <a:chExt cx="1010953" cy="1008922"/>
          </a:xfrm>
          <a:solidFill>
            <a:srgbClr val="595959"/>
          </a:solidFill>
        </p:grpSpPr>
        <p:sp>
          <p:nvSpPr>
            <p:cNvPr id="27" name="Freeform 12"/>
            <p:cNvSpPr/>
            <p:nvPr/>
          </p:nvSpPr>
          <p:spPr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28" name="Freeform 13"/>
            <p:cNvSpPr/>
            <p:nvPr/>
          </p:nvSpPr>
          <p:spPr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29" name="Freeform 14"/>
            <p:cNvSpPr/>
            <p:nvPr/>
          </p:nvSpPr>
          <p:spPr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0" name="Freeform 15"/>
            <p:cNvSpPr/>
            <p:nvPr/>
          </p:nvSpPr>
          <p:spPr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1" name="Freeform 16"/>
            <p:cNvSpPr/>
            <p:nvPr/>
          </p:nvSpPr>
          <p:spPr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2" name="Freeform 17"/>
            <p:cNvSpPr/>
            <p:nvPr/>
          </p:nvSpPr>
          <p:spPr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3" name="Freeform 18"/>
            <p:cNvSpPr/>
            <p:nvPr/>
          </p:nvSpPr>
          <p:spPr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4" name="Freeform 19"/>
            <p:cNvSpPr/>
            <p:nvPr/>
          </p:nvSpPr>
          <p:spPr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6" name="Freeform 21"/>
            <p:cNvSpPr>
              <a:spLocks noEditPoints="1"/>
            </p:cNvSpPr>
            <p:nvPr/>
          </p:nvSpPr>
          <p:spPr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7" name="Freeform 22"/>
            <p:cNvSpPr/>
            <p:nvPr/>
          </p:nvSpPr>
          <p:spPr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8" name="Freeform 23"/>
            <p:cNvSpPr/>
            <p:nvPr/>
          </p:nvSpPr>
          <p:spPr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42" name="Freeform 25"/>
            <p:cNvSpPr>
              <a:spLocks noEditPoints="1"/>
            </p:cNvSpPr>
            <p:nvPr/>
          </p:nvSpPr>
          <p:spPr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45" name="Freeform 26"/>
            <p:cNvSpPr/>
            <p:nvPr/>
          </p:nvSpPr>
          <p:spPr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66" name="Freeform 27"/>
            <p:cNvSpPr/>
            <p:nvPr/>
          </p:nvSpPr>
          <p:spPr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67" name="Freeform 28"/>
            <p:cNvSpPr>
              <a:spLocks noEditPoints="1"/>
            </p:cNvSpPr>
            <p:nvPr/>
          </p:nvSpPr>
          <p:spPr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close/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68" name="Freeform 29"/>
            <p:cNvSpPr>
              <a:spLocks noEditPoints="1"/>
            </p:cNvSpPr>
            <p:nvPr/>
          </p:nvSpPr>
          <p:spPr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69" name="Freeform 30"/>
            <p:cNvSpPr/>
            <p:nvPr/>
          </p:nvSpPr>
          <p:spPr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70" name="Freeform 31"/>
            <p:cNvSpPr/>
            <p:nvPr/>
          </p:nvSpPr>
          <p:spPr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71" name="Freeform 32"/>
            <p:cNvSpPr/>
            <p:nvPr/>
          </p:nvSpPr>
          <p:spPr>
            <a:xfrm flipH="1">
              <a:off x="5329743" y="3507044"/>
              <a:ext cx="867331" cy="865323"/>
            </a:xfrm>
            <a:custGeom>
              <a:avLst/>
              <a:gdLst>
                <a:gd name="T0" fmla="*/ 81 w 507"/>
                <a:gd name="T1" fmla="*/ 31 h 506"/>
                <a:gd name="T2" fmla="*/ 81 w 507"/>
                <a:gd name="T3" fmla="*/ 31 h 506"/>
                <a:gd name="T4" fmla="*/ 0 w 507"/>
                <a:gd name="T5" fmla="*/ 0 h 506"/>
                <a:gd name="T6" fmla="*/ 37 w 507"/>
                <a:gd name="T7" fmla="*/ 79 h 506"/>
                <a:gd name="T8" fmla="*/ 37 w 507"/>
                <a:gd name="T9" fmla="*/ 79 h 506"/>
                <a:gd name="T10" fmla="*/ 888 w 507"/>
                <a:gd name="T11" fmla="*/ 928 h 506"/>
                <a:gd name="T12" fmla="*/ 930 w 507"/>
                <a:gd name="T13" fmla="*/ 884 h 506"/>
                <a:gd name="T14" fmla="*/ 81 w 507"/>
                <a:gd name="T15" fmla="*/ 31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1" y="14"/>
                    <a:pt x="0" y="0"/>
                    <a:pt x="0" y="0"/>
                  </a:cubicBezTo>
                  <a:cubicBezTo>
                    <a:pt x="0" y="0"/>
                    <a:pt x="16" y="40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484" y="506"/>
                    <a:pt x="484" y="506"/>
                    <a:pt x="484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</p:grpSp>
      <p:grpSp>
        <p:nvGrpSpPr>
          <p:cNvPr id="72" name="组合 7"/>
          <p:cNvGrpSpPr/>
          <p:nvPr/>
        </p:nvGrpSpPr>
        <p:grpSpPr>
          <a:xfrm>
            <a:off x="6717058" y="2954574"/>
            <a:ext cx="1347523" cy="1343985"/>
            <a:chOff x="5107781" y="2781590"/>
            <a:chExt cx="1010954" cy="1007989"/>
          </a:xfrm>
          <a:solidFill>
            <a:srgbClr val="4472C4"/>
          </a:solidFill>
        </p:grpSpPr>
        <p:sp>
          <p:nvSpPr>
            <p:cNvPr id="73" name="Freeform 5"/>
            <p:cNvSpPr/>
            <p:nvPr/>
          </p:nvSpPr>
          <p:spPr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74" name="Freeform 6"/>
            <p:cNvSpPr/>
            <p:nvPr/>
          </p:nvSpPr>
          <p:spPr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75" name="Freeform 7"/>
            <p:cNvSpPr/>
            <p:nvPr/>
          </p:nvSpPr>
          <p:spPr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76" name="Freeform 8"/>
            <p:cNvSpPr/>
            <p:nvPr/>
          </p:nvSpPr>
          <p:spPr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77" name="Freeform 9"/>
            <p:cNvSpPr/>
            <p:nvPr/>
          </p:nvSpPr>
          <p:spPr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78" name="Freeform 10"/>
            <p:cNvSpPr/>
            <p:nvPr/>
          </p:nvSpPr>
          <p:spPr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79" name="Freeform 11"/>
            <p:cNvSpPr/>
            <p:nvPr/>
          </p:nvSpPr>
          <p:spPr>
            <a:xfrm flipH="1">
              <a:off x="5251404" y="2781590"/>
              <a:ext cx="867331" cy="864391"/>
            </a:xfrm>
            <a:custGeom>
              <a:avLst/>
              <a:gdLst>
                <a:gd name="T0" fmla="*/ 79 w 507"/>
                <a:gd name="T1" fmla="*/ 31 h 505"/>
                <a:gd name="T2" fmla="*/ 79 w 507"/>
                <a:gd name="T3" fmla="*/ 31 h 505"/>
                <a:gd name="T4" fmla="*/ 0 w 507"/>
                <a:gd name="T5" fmla="*/ 0 h 505"/>
                <a:gd name="T6" fmla="*/ 35 w 507"/>
                <a:gd name="T7" fmla="*/ 79 h 505"/>
                <a:gd name="T8" fmla="*/ 35 w 507"/>
                <a:gd name="T9" fmla="*/ 79 h 505"/>
                <a:gd name="T10" fmla="*/ 886 w 507"/>
                <a:gd name="T11" fmla="*/ 927 h 505"/>
                <a:gd name="T12" fmla="*/ 930 w 507"/>
                <a:gd name="T13" fmla="*/ 885 h 505"/>
                <a:gd name="T14" fmla="*/ 79 w 507"/>
                <a:gd name="T15" fmla="*/ 31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5">
                  <a:moveTo>
                    <a:pt x="43" y="17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5" y="40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507" y="482"/>
                    <a:pt x="507" y="482"/>
                    <a:pt x="507" y="482"/>
                  </a:cubicBezTo>
                  <a:cubicBezTo>
                    <a:pt x="43" y="17"/>
                    <a:pt x="43" y="17"/>
                    <a:pt x="43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80" name="Freeform 33"/>
            <p:cNvSpPr/>
            <p:nvPr/>
          </p:nvSpPr>
          <p:spPr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81" name="Freeform 34"/>
            <p:cNvSpPr/>
            <p:nvPr/>
          </p:nvSpPr>
          <p:spPr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82" name="Freeform 35"/>
            <p:cNvSpPr/>
            <p:nvPr/>
          </p:nvSpPr>
          <p:spPr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83" name="Freeform 36"/>
            <p:cNvSpPr/>
            <p:nvPr/>
          </p:nvSpPr>
          <p:spPr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84" name="Freeform 37"/>
            <p:cNvSpPr/>
            <p:nvPr/>
          </p:nvSpPr>
          <p:spPr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85" name="Freeform 38"/>
            <p:cNvSpPr/>
            <p:nvPr/>
          </p:nvSpPr>
          <p:spPr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86" name="Freeform 39"/>
            <p:cNvSpPr/>
            <p:nvPr/>
          </p:nvSpPr>
          <p:spPr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87" name="Freeform 40"/>
            <p:cNvSpPr/>
            <p:nvPr/>
          </p:nvSpPr>
          <p:spPr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88" name="Freeform 41"/>
            <p:cNvSpPr/>
            <p:nvPr/>
          </p:nvSpPr>
          <p:spPr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89" name="Freeform 42"/>
            <p:cNvSpPr/>
            <p:nvPr/>
          </p:nvSpPr>
          <p:spPr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90" name="Freeform 43"/>
            <p:cNvSpPr>
              <a:spLocks noEditPoints="1"/>
            </p:cNvSpPr>
            <p:nvPr/>
          </p:nvSpPr>
          <p:spPr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91" name="Freeform 44"/>
            <p:cNvSpPr>
              <a:spLocks noEditPoints="1"/>
            </p:cNvSpPr>
            <p:nvPr/>
          </p:nvSpPr>
          <p:spPr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92" name="Freeform 45"/>
            <p:cNvSpPr/>
            <p:nvPr/>
          </p:nvSpPr>
          <p:spPr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93" name="Freeform 46"/>
            <p:cNvSpPr/>
            <p:nvPr/>
          </p:nvSpPr>
          <p:spPr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94" name="Freeform 47"/>
            <p:cNvSpPr/>
            <p:nvPr/>
          </p:nvSpPr>
          <p:spPr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95" name="Freeform 48"/>
            <p:cNvSpPr/>
            <p:nvPr/>
          </p:nvSpPr>
          <p:spPr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</p:grpSp>
      <p:grpSp>
        <p:nvGrpSpPr>
          <p:cNvPr id="96" name="组合 1"/>
          <p:cNvGrpSpPr/>
          <p:nvPr/>
        </p:nvGrpSpPr>
        <p:grpSpPr>
          <a:xfrm>
            <a:off x="8097613" y="4501395"/>
            <a:ext cx="1347521" cy="1346472"/>
            <a:chOff x="6073970" y="3409136"/>
            <a:chExt cx="1010953" cy="1009854"/>
          </a:xfrm>
          <a:solidFill>
            <a:srgbClr val="595959"/>
          </a:solidFill>
        </p:grpSpPr>
        <p:sp>
          <p:nvSpPr>
            <p:cNvPr id="97" name="Freeform 49"/>
            <p:cNvSpPr/>
            <p:nvPr/>
          </p:nvSpPr>
          <p:spPr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98" name="Freeform 50"/>
            <p:cNvSpPr/>
            <p:nvPr/>
          </p:nvSpPr>
          <p:spPr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99" name="Freeform 51"/>
            <p:cNvSpPr/>
            <p:nvPr/>
          </p:nvSpPr>
          <p:spPr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00" name="Freeform 52"/>
            <p:cNvSpPr/>
            <p:nvPr/>
          </p:nvSpPr>
          <p:spPr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01" name="Freeform 53"/>
            <p:cNvSpPr/>
            <p:nvPr/>
          </p:nvSpPr>
          <p:spPr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02" name="Freeform 54"/>
            <p:cNvSpPr/>
            <p:nvPr/>
          </p:nvSpPr>
          <p:spPr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03" name="Freeform 55"/>
            <p:cNvSpPr/>
            <p:nvPr/>
          </p:nvSpPr>
          <p:spPr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04" name="Freeform 56"/>
            <p:cNvSpPr/>
            <p:nvPr/>
          </p:nvSpPr>
          <p:spPr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05" name="Freeform 57"/>
            <p:cNvSpPr>
              <a:spLocks noEditPoints="1"/>
            </p:cNvSpPr>
            <p:nvPr/>
          </p:nvSpPr>
          <p:spPr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06" name="Freeform 58"/>
            <p:cNvSpPr>
              <a:spLocks noEditPoints="1"/>
            </p:cNvSpPr>
            <p:nvPr/>
          </p:nvSpPr>
          <p:spPr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07" name="Freeform 59"/>
            <p:cNvSpPr/>
            <p:nvPr/>
          </p:nvSpPr>
          <p:spPr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08" name="Freeform 60"/>
            <p:cNvSpPr/>
            <p:nvPr/>
          </p:nvSpPr>
          <p:spPr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09" name="Freeform 61"/>
            <p:cNvSpPr>
              <a:spLocks noEditPoints="1"/>
            </p:cNvSpPr>
            <p:nvPr/>
          </p:nvSpPr>
          <p:spPr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10" name="Freeform 62"/>
            <p:cNvSpPr>
              <a:spLocks noEditPoints="1"/>
            </p:cNvSpPr>
            <p:nvPr/>
          </p:nvSpPr>
          <p:spPr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11" name="Freeform 63"/>
            <p:cNvSpPr/>
            <p:nvPr/>
          </p:nvSpPr>
          <p:spPr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12" name="Freeform 64"/>
            <p:cNvSpPr/>
            <p:nvPr/>
          </p:nvSpPr>
          <p:spPr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13" name="Freeform 65"/>
            <p:cNvSpPr>
              <a:spLocks noEditPoints="1"/>
            </p:cNvSpPr>
            <p:nvPr/>
          </p:nvSpPr>
          <p:spPr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14" name="Freeform 66"/>
            <p:cNvSpPr>
              <a:spLocks noEditPoints="1"/>
            </p:cNvSpPr>
            <p:nvPr/>
          </p:nvSpPr>
          <p:spPr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moveTo>
                    <a:pt x="161" y="0"/>
                  </a:moveTo>
                  <a:lnTo>
                    <a:pt x="16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15" name="Freeform 67"/>
            <p:cNvSpPr/>
            <p:nvPr/>
          </p:nvSpPr>
          <p:spPr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16" name="Freeform 68"/>
            <p:cNvSpPr/>
            <p:nvPr/>
          </p:nvSpPr>
          <p:spPr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17" name="Freeform 69"/>
            <p:cNvSpPr/>
            <p:nvPr/>
          </p:nvSpPr>
          <p:spPr>
            <a:xfrm flipH="1">
              <a:off x="6217592" y="3409136"/>
              <a:ext cx="867331" cy="865323"/>
            </a:xfrm>
            <a:custGeom>
              <a:avLst/>
              <a:gdLst>
                <a:gd name="T0" fmla="*/ 81 w 507"/>
                <a:gd name="T1" fmla="*/ 33 h 506"/>
                <a:gd name="T2" fmla="*/ 81 w 507"/>
                <a:gd name="T3" fmla="*/ 33 h 506"/>
                <a:gd name="T4" fmla="*/ 0 w 507"/>
                <a:gd name="T5" fmla="*/ 0 h 506"/>
                <a:gd name="T6" fmla="*/ 35 w 507"/>
                <a:gd name="T7" fmla="*/ 81 h 506"/>
                <a:gd name="T8" fmla="*/ 35 w 507"/>
                <a:gd name="T9" fmla="*/ 81 h 506"/>
                <a:gd name="T10" fmla="*/ 886 w 507"/>
                <a:gd name="T11" fmla="*/ 928 h 506"/>
                <a:gd name="T12" fmla="*/ 930 w 507"/>
                <a:gd name="T13" fmla="*/ 884 h 506"/>
                <a:gd name="T14" fmla="*/ 81 w 507"/>
                <a:gd name="T15" fmla="*/ 33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6" y="40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483" y="506"/>
                    <a:pt x="483" y="506"/>
                    <a:pt x="483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</p:grpSp>
      <p:sp>
        <p:nvSpPr>
          <p:cNvPr id="118" name="Oval 70"/>
          <p:cNvSpPr>
            <a:spLocks noChangeArrowheads="1"/>
          </p:cNvSpPr>
          <p:nvPr/>
        </p:nvSpPr>
        <p:spPr>
          <a:xfrm flipH="1">
            <a:off x="8118224" y="1485801"/>
            <a:ext cx="2872809" cy="2870735"/>
          </a:xfrm>
          <a:prstGeom prst="ellipse">
            <a:avLst/>
          </a:prstGeom>
          <a:solidFill>
            <a:srgbClr val="B569B3"/>
          </a:solidFill>
          <a:ln>
            <a:noFill/>
          </a:ln>
        </p:spPr>
        <p:txBody>
          <a:bodyPr/>
          <a:lstStyle/>
          <a:p/>
        </p:txBody>
      </p:sp>
      <p:sp>
        <p:nvSpPr>
          <p:cNvPr id="119" name="Oval 71"/>
          <p:cNvSpPr>
            <a:spLocks noChangeArrowheads="1"/>
          </p:cNvSpPr>
          <p:nvPr/>
        </p:nvSpPr>
        <p:spPr>
          <a:xfrm flipH="1">
            <a:off x="8412842" y="1780460"/>
            <a:ext cx="2284821" cy="22826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/>
        </p:txBody>
      </p:sp>
      <p:sp>
        <p:nvSpPr>
          <p:cNvPr id="120" name="Freeform 72"/>
          <p:cNvSpPr>
            <a:spLocks noEditPoints="1"/>
          </p:cNvSpPr>
          <p:nvPr/>
        </p:nvSpPr>
        <p:spPr>
          <a:xfrm flipH="1">
            <a:off x="8359386" y="1725755"/>
            <a:ext cx="2390486" cy="2392072"/>
          </a:xfrm>
          <a:custGeom>
            <a:avLst/>
            <a:gdLst>
              <a:gd name="T0" fmla="*/ 524 w 1048"/>
              <a:gd name="T1" fmla="*/ 0 h 1049"/>
              <a:gd name="T2" fmla="*/ 0 w 1048"/>
              <a:gd name="T3" fmla="*/ 525 h 1049"/>
              <a:gd name="T4" fmla="*/ 506 w 1048"/>
              <a:gd name="T5" fmla="*/ 1049 h 1049"/>
              <a:gd name="T6" fmla="*/ 524 w 1048"/>
              <a:gd name="T7" fmla="*/ 1049 h 1049"/>
              <a:gd name="T8" fmla="*/ 547 w 1048"/>
              <a:gd name="T9" fmla="*/ 1048 h 1049"/>
              <a:gd name="T10" fmla="*/ 1048 w 1048"/>
              <a:gd name="T11" fmla="*/ 525 h 1049"/>
              <a:gd name="T12" fmla="*/ 524 w 1048"/>
              <a:gd name="T13" fmla="*/ 0 h 1049"/>
              <a:gd name="T14" fmla="*/ 547 w 1048"/>
              <a:gd name="T15" fmla="*/ 1001 h 1049"/>
              <a:gd name="T16" fmla="*/ 524 w 1048"/>
              <a:gd name="T17" fmla="*/ 1002 h 1049"/>
              <a:gd name="T18" fmla="*/ 506 w 1048"/>
              <a:gd name="T19" fmla="*/ 1002 h 1049"/>
              <a:gd name="T20" fmla="*/ 47 w 1048"/>
              <a:gd name="T21" fmla="*/ 525 h 1049"/>
              <a:gd name="T22" fmla="*/ 524 w 1048"/>
              <a:gd name="T23" fmla="*/ 47 h 1049"/>
              <a:gd name="T24" fmla="*/ 1002 w 1048"/>
              <a:gd name="T25" fmla="*/ 525 h 1049"/>
              <a:gd name="T26" fmla="*/ 547 w 1048"/>
              <a:gd name="T27" fmla="*/ 1001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8" h="1049">
                <a:moveTo>
                  <a:pt x="524" y="0"/>
                </a:moveTo>
                <a:cubicBezTo>
                  <a:pt x="235" y="0"/>
                  <a:pt x="0" y="235"/>
                  <a:pt x="0" y="525"/>
                </a:cubicBezTo>
                <a:cubicBezTo>
                  <a:pt x="0" y="808"/>
                  <a:pt x="225" y="1039"/>
                  <a:pt x="506" y="1049"/>
                </a:cubicBezTo>
                <a:cubicBezTo>
                  <a:pt x="512" y="1049"/>
                  <a:pt x="518" y="1049"/>
                  <a:pt x="524" y="1049"/>
                </a:cubicBezTo>
                <a:cubicBezTo>
                  <a:pt x="532" y="1049"/>
                  <a:pt x="539" y="1049"/>
                  <a:pt x="547" y="1048"/>
                </a:cubicBezTo>
                <a:cubicBezTo>
                  <a:pt x="826" y="1036"/>
                  <a:pt x="1048" y="806"/>
                  <a:pt x="1048" y="525"/>
                </a:cubicBezTo>
                <a:cubicBezTo>
                  <a:pt x="1048" y="235"/>
                  <a:pt x="813" y="0"/>
                  <a:pt x="524" y="0"/>
                </a:cubicBezTo>
                <a:moveTo>
                  <a:pt x="547" y="1001"/>
                </a:moveTo>
                <a:cubicBezTo>
                  <a:pt x="539" y="1002"/>
                  <a:pt x="532" y="1002"/>
                  <a:pt x="524" y="1002"/>
                </a:cubicBezTo>
                <a:cubicBezTo>
                  <a:pt x="518" y="1002"/>
                  <a:pt x="512" y="1002"/>
                  <a:pt x="506" y="1002"/>
                </a:cubicBezTo>
                <a:cubicBezTo>
                  <a:pt x="251" y="992"/>
                  <a:pt x="47" y="782"/>
                  <a:pt x="47" y="525"/>
                </a:cubicBezTo>
                <a:cubicBezTo>
                  <a:pt x="47" y="261"/>
                  <a:pt x="261" y="47"/>
                  <a:pt x="524" y="47"/>
                </a:cubicBezTo>
                <a:cubicBezTo>
                  <a:pt x="788" y="47"/>
                  <a:pt x="1002" y="261"/>
                  <a:pt x="1002" y="525"/>
                </a:cubicBezTo>
                <a:cubicBezTo>
                  <a:pt x="1002" y="780"/>
                  <a:pt x="800" y="989"/>
                  <a:pt x="547" y="1001"/>
                </a:cubicBezTo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/>
          <a:p/>
        </p:txBody>
      </p:sp>
      <p:sp>
        <p:nvSpPr>
          <p:cNvPr id="121" name="Freeform 73"/>
          <p:cNvSpPr>
            <a:spLocks noEditPoints="1"/>
          </p:cNvSpPr>
          <p:nvPr/>
        </p:nvSpPr>
        <p:spPr>
          <a:xfrm flipH="1">
            <a:off x="8656479" y="1969417"/>
            <a:ext cx="1850979" cy="1845028"/>
          </a:xfrm>
          <a:custGeom>
            <a:avLst/>
            <a:gdLst>
              <a:gd name="T0" fmla="*/ 745 w 812"/>
              <a:gd name="T1" fmla="*/ 0 h 809"/>
              <a:gd name="T2" fmla="*/ 0 w 812"/>
              <a:gd name="T3" fmla="*/ 743 h 809"/>
              <a:gd name="T4" fmla="*/ 745 w 812"/>
              <a:gd name="T5" fmla="*/ 1484 h 809"/>
              <a:gd name="T6" fmla="*/ 1489 w 812"/>
              <a:gd name="T7" fmla="*/ 743 h 809"/>
              <a:gd name="T8" fmla="*/ 745 w 812"/>
              <a:gd name="T9" fmla="*/ 0 h 809"/>
              <a:gd name="T10" fmla="*/ 745 w 812"/>
              <a:gd name="T11" fmla="*/ 1398 h 809"/>
              <a:gd name="T12" fmla="*/ 86 w 812"/>
              <a:gd name="T13" fmla="*/ 743 h 809"/>
              <a:gd name="T14" fmla="*/ 745 w 812"/>
              <a:gd name="T15" fmla="*/ 86 h 809"/>
              <a:gd name="T16" fmla="*/ 1405 w 812"/>
              <a:gd name="T17" fmla="*/ 743 h 809"/>
              <a:gd name="T18" fmla="*/ 745 w 812"/>
              <a:gd name="T19" fmla="*/ 1398 h 8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2" h="809">
                <a:moveTo>
                  <a:pt x="406" y="0"/>
                </a:moveTo>
                <a:cubicBezTo>
                  <a:pt x="182" y="0"/>
                  <a:pt x="0" y="182"/>
                  <a:pt x="0" y="405"/>
                </a:cubicBezTo>
                <a:cubicBezTo>
                  <a:pt x="0" y="627"/>
                  <a:pt x="182" y="809"/>
                  <a:pt x="406" y="809"/>
                </a:cubicBezTo>
                <a:cubicBezTo>
                  <a:pt x="630" y="809"/>
                  <a:pt x="812" y="627"/>
                  <a:pt x="812" y="405"/>
                </a:cubicBezTo>
                <a:cubicBezTo>
                  <a:pt x="812" y="182"/>
                  <a:pt x="630" y="0"/>
                  <a:pt x="406" y="0"/>
                </a:cubicBezTo>
                <a:moveTo>
                  <a:pt x="406" y="762"/>
                </a:moveTo>
                <a:cubicBezTo>
                  <a:pt x="208" y="762"/>
                  <a:pt x="47" y="602"/>
                  <a:pt x="47" y="405"/>
                </a:cubicBezTo>
                <a:cubicBezTo>
                  <a:pt x="47" y="207"/>
                  <a:pt x="208" y="47"/>
                  <a:pt x="406" y="47"/>
                </a:cubicBezTo>
                <a:cubicBezTo>
                  <a:pt x="604" y="47"/>
                  <a:pt x="766" y="207"/>
                  <a:pt x="766" y="405"/>
                </a:cubicBezTo>
                <a:cubicBezTo>
                  <a:pt x="766" y="602"/>
                  <a:pt x="604" y="762"/>
                  <a:pt x="406" y="762"/>
                </a:cubicBezTo>
              </a:path>
            </a:pathLst>
          </a:custGeom>
          <a:solidFill>
            <a:srgbClr val="4472C4"/>
          </a:solidFill>
          <a:ln>
            <a:noFill/>
          </a:ln>
        </p:spPr>
        <p:txBody>
          <a:bodyPr/>
          <a:lstStyle/>
          <a:p/>
        </p:txBody>
      </p:sp>
      <p:sp>
        <p:nvSpPr>
          <p:cNvPr id="122" name="Freeform 74"/>
          <p:cNvSpPr>
            <a:spLocks noEditPoints="1"/>
          </p:cNvSpPr>
          <p:nvPr/>
        </p:nvSpPr>
        <p:spPr>
          <a:xfrm flipH="1">
            <a:off x="8897651" y="2275285"/>
            <a:ext cx="1313958" cy="1293012"/>
          </a:xfrm>
          <a:custGeom>
            <a:avLst/>
            <a:gdLst>
              <a:gd name="T0" fmla="*/ 529 w 576"/>
              <a:gd name="T1" fmla="*/ 0 h 567"/>
              <a:gd name="T2" fmla="*/ 0 w 576"/>
              <a:gd name="T3" fmla="*/ 521 h 567"/>
              <a:gd name="T4" fmla="*/ 529 w 576"/>
              <a:gd name="T5" fmla="*/ 1040 h 567"/>
              <a:gd name="T6" fmla="*/ 1057 w 576"/>
              <a:gd name="T7" fmla="*/ 521 h 567"/>
              <a:gd name="T8" fmla="*/ 529 w 576"/>
              <a:gd name="T9" fmla="*/ 0 h 567"/>
              <a:gd name="T10" fmla="*/ 529 w 576"/>
              <a:gd name="T11" fmla="*/ 956 h 567"/>
              <a:gd name="T12" fmla="*/ 86 w 576"/>
              <a:gd name="T13" fmla="*/ 521 h 567"/>
              <a:gd name="T14" fmla="*/ 529 w 576"/>
              <a:gd name="T15" fmla="*/ 84 h 567"/>
              <a:gd name="T16" fmla="*/ 971 w 576"/>
              <a:gd name="T17" fmla="*/ 521 h 567"/>
              <a:gd name="T18" fmla="*/ 529 w 576"/>
              <a:gd name="T19" fmla="*/ 956 h 5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" h="567">
                <a:moveTo>
                  <a:pt x="288" y="0"/>
                </a:moveTo>
                <a:cubicBezTo>
                  <a:pt x="129" y="0"/>
                  <a:pt x="0" y="127"/>
                  <a:pt x="0" y="284"/>
                </a:cubicBezTo>
                <a:cubicBezTo>
                  <a:pt x="0" y="440"/>
                  <a:pt x="129" y="567"/>
                  <a:pt x="288" y="567"/>
                </a:cubicBezTo>
                <a:cubicBezTo>
                  <a:pt x="447" y="567"/>
                  <a:pt x="576" y="440"/>
                  <a:pt x="576" y="284"/>
                </a:cubicBezTo>
                <a:cubicBezTo>
                  <a:pt x="576" y="127"/>
                  <a:pt x="447" y="0"/>
                  <a:pt x="288" y="0"/>
                </a:cubicBezTo>
                <a:moveTo>
                  <a:pt x="288" y="521"/>
                </a:moveTo>
                <a:cubicBezTo>
                  <a:pt x="155" y="521"/>
                  <a:pt x="47" y="414"/>
                  <a:pt x="47" y="284"/>
                </a:cubicBezTo>
                <a:cubicBezTo>
                  <a:pt x="47" y="153"/>
                  <a:pt x="155" y="46"/>
                  <a:pt x="288" y="46"/>
                </a:cubicBezTo>
                <a:cubicBezTo>
                  <a:pt x="421" y="46"/>
                  <a:pt x="529" y="153"/>
                  <a:pt x="529" y="284"/>
                </a:cubicBezTo>
                <a:cubicBezTo>
                  <a:pt x="529" y="414"/>
                  <a:pt x="421" y="521"/>
                  <a:pt x="288" y="521"/>
                </a:cubicBezTo>
              </a:path>
            </a:pathLst>
          </a:custGeom>
          <a:solidFill>
            <a:srgbClr val="4472C4"/>
          </a:solidFill>
          <a:ln>
            <a:noFill/>
          </a:ln>
        </p:spPr>
        <p:txBody>
          <a:bodyPr/>
          <a:lstStyle/>
          <a:p/>
        </p:txBody>
      </p:sp>
      <p:sp>
        <p:nvSpPr>
          <p:cNvPr id="123" name="Freeform 75"/>
          <p:cNvSpPr>
            <a:spLocks noEditPoints="1"/>
          </p:cNvSpPr>
          <p:nvPr/>
        </p:nvSpPr>
        <p:spPr>
          <a:xfrm flipH="1">
            <a:off x="9167405" y="2548807"/>
            <a:ext cx="774453" cy="745968"/>
          </a:xfrm>
          <a:custGeom>
            <a:avLst/>
            <a:gdLst>
              <a:gd name="T0" fmla="*/ 312 w 340"/>
              <a:gd name="T1" fmla="*/ 0 h 327"/>
              <a:gd name="T2" fmla="*/ 0 w 340"/>
              <a:gd name="T3" fmla="*/ 301 h 327"/>
              <a:gd name="T4" fmla="*/ 312 w 340"/>
              <a:gd name="T5" fmla="*/ 600 h 327"/>
              <a:gd name="T6" fmla="*/ 623 w 340"/>
              <a:gd name="T7" fmla="*/ 301 h 327"/>
              <a:gd name="T8" fmla="*/ 312 w 340"/>
              <a:gd name="T9" fmla="*/ 0 h 327"/>
              <a:gd name="T10" fmla="*/ 312 w 340"/>
              <a:gd name="T11" fmla="*/ 516 h 327"/>
              <a:gd name="T12" fmla="*/ 86 w 340"/>
              <a:gd name="T13" fmla="*/ 301 h 327"/>
              <a:gd name="T14" fmla="*/ 312 w 340"/>
              <a:gd name="T15" fmla="*/ 86 h 327"/>
              <a:gd name="T16" fmla="*/ 537 w 340"/>
              <a:gd name="T17" fmla="*/ 301 h 327"/>
              <a:gd name="T18" fmla="*/ 312 w 340"/>
              <a:gd name="T19" fmla="*/ 516 h 3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0" h="327">
                <a:moveTo>
                  <a:pt x="170" y="0"/>
                </a:moveTo>
                <a:cubicBezTo>
                  <a:pt x="76" y="0"/>
                  <a:pt x="0" y="73"/>
                  <a:pt x="0" y="164"/>
                </a:cubicBezTo>
                <a:cubicBezTo>
                  <a:pt x="0" y="254"/>
                  <a:pt x="76" y="327"/>
                  <a:pt x="170" y="327"/>
                </a:cubicBezTo>
                <a:cubicBezTo>
                  <a:pt x="264" y="327"/>
                  <a:pt x="340" y="254"/>
                  <a:pt x="340" y="164"/>
                </a:cubicBezTo>
                <a:cubicBezTo>
                  <a:pt x="340" y="73"/>
                  <a:pt x="264" y="0"/>
                  <a:pt x="170" y="0"/>
                </a:cubicBezTo>
                <a:moveTo>
                  <a:pt x="170" y="281"/>
                </a:moveTo>
                <a:cubicBezTo>
                  <a:pt x="102" y="281"/>
                  <a:pt x="47" y="228"/>
                  <a:pt x="47" y="164"/>
                </a:cubicBezTo>
                <a:cubicBezTo>
                  <a:pt x="47" y="99"/>
                  <a:pt x="102" y="47"/>
                  <a:pt x="170" y="47"/>
                </a:cubicBezTo>
                <a:cubicBezTo>
                  <a:pt x="238" y="47"/>
                  <a:pt x="293" y="99"/>
                  <a:pt x="293" y="164"/>
                </a:cubicBezTo>
                <a:cubicBezTo>
                  <a:pt x="293" y="228"/>
                  <a:pt x="238" y="281"/>
                  <a:pt x="170" y="281"/>
                </a:cubicBezTo>
              </a:path>
            </a:pathLst>
          </a:custGeom>
          <a:solidFill>
            <a:srgbClr val="4472C4"/>
          </a:solidFill>
          <a:ln>
            <a:noFill/>
          </a:ln>
        </p:spPr>
        <p:txBody>
          <a:bodyPr/>
          <a:lstStyle/>
          <a:p/>
        </p:txBody>
      </p:sp>
      <p:sp>
        <p:nvSpPr>
          <p:cNvPr id="124" name="Oval 76"/>
          <p:cNvSpPr>
            <a:spLocks noChangeArrowheads="1"/>
          </p:cNvSpPr>
          <p:nvPr/>
        </p:nvSpPr>
        <p:spPr>
          <a:xfrm flipH="1">
            <a:off x="9404837" y="2781301"/>
            <a:ext cx="284671" cy="279739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/>
        </p:txBody>
      </p:sp>
      <p:grpSp>
        <p:nvGrpSpPr>
          <p:cNvPr id="125" name="组合 9"/>
          <p:cNvGrpSpPr/>
          <p:nvPr/>
        </p:nvGrpSpPr>
        <p:grpSpPr>
          <a:xfrm>
            <a:off x="8273614" y="2882006"/>
            <a:ext cx="1315201" cy="1315391"/>
            <a:chOff x="6598099" y="2161504"/>
            <a:chExt cx="986705" cy="986543"/>
          </a:xfrm>
          <a:solidFill>
            <a:srgbClr val="4472C4"/>
          </a:solidFill>
        </p:grpSpPr>
        <p:sp>
          <p:nvSpPr>
            <p:cNvPr id="126" name="Freeform 77"/>
            <p:cNvSpPr/>
            <p:nvPr/>
          </p:nvSpPr>
          <p:spPr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27" name="Freeform 78"/>
            <p:cNvSpPr/>
            <p:nvPr/>
          </p:nvSpPr>
          <p:spPr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28" name="Freeform 79"/>
            <p:cNvSpPr/>
            <p:nvPr/>
          </p:nvSpPr>
          <p:spPr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29" name="Freeform 80"/>
            <p:cNvSpPr/>
            <p:nvPr/>
          </p:nvSpPr>
          <p:spPr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30" name="Freeform 81"/>
            <p:cNvSpPr/>
            <p:nvPr/>
          </p:nvSpPr>
          <p:spPr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31" name="Freeform 82"/>
            <p:cNvSpPr/>
            <p:nvPr/>
          </p:nvSpPr>
          <p:spPr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32" name="Freeform 83"/>
            <p:cNvSpPr/>
            <p:nvPr/>
          </p:nvSpPr>
          <p:spPr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33" name="Freeform 84"/>
            <p:cNvSpPr/>
            <p:nvPr/>
          </p:nvSpPr>
          <p:spPr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34" name="Freeform 85"/>
            <p:cNvSpPr/>
            <p:nvPr/>
          </p:nvSpPr>
          <p:spPr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35" name="Freeform 86"/>
            <p:cNvSpPr/>
            <p:nvPr/>
          </p:nvSpPr>
          <p:spPr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36" name="Freeform 87"/>
            <p:cNvSpPr/>
            <p:nvPr/>
          </p:nvSpPr>
          <p:spPr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37" name="Freeform 88"/>
            <p:cNvSpPr/>
            <p:nvPr/>
          </p:nvSpPr>
          <p:spPr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38" name="Freeform 89"/>
            <p:cNvSpPr/>
            <p:nvPr/>
          </p:nvSpPr>
          <p:spPr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39" name="Freeform 90"/>
            <p:cNvSpPr/>
            <p:nvPr/>
          </p:nvSpPr>
          <p:spPr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40" name="Freeform 91"/>
            <p:cNvSpPr/>
            <p:nvPr/>
          </p:nvSpPr>
          <p:spPr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41" name="Freeform 92"/>
            <p:cNvSpPr/>
            <p:nvPr/>
          </p:nvSpPr>
          <p:spPr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42" name="Freeform 93"/>
            <p:cNvSpPr/>
            <p:nvPr/>
          </p:nvSpPr>
          <p:spPr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43" name="Freeform 94"/>
            <p:cNvSpPr/>
            <p:nvPr/>
          </p:nvSpPr>
          <p:spPr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44" name="Freeform 95"/>
            <p:cNvSpPr/>
            <p:nvPr/>
          </p:nvSpPr>
          <p:spPr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45" name="Freeform 96"/>
            <p:cNvSpPr/>
            <p:nvPr/>
          </p:nvSpPr>
          <p:spPr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46" name="Freeform 97"/>
            <p:cNvSpPr/>
            <p:nvPr/>
          </p:nvSpPr>
          <p:spPr>
            <a:xfrm flipH="1">
              <a:off x="6741721" y="2161504"/>
              <a:ext cx="843083" cy="842944"/>
            </a:xfrm>
            <a:custGeom>
              <a:avLst/>
              <a:gdLst>
                <a:gd name="T0" fmla="*/ 55 w 493"/>
                <a:gd name="T1" fmla="*/ 9 h 493"/>
                <a:gd name="T2" fmla="*/ 55 w 493"/>
                <a:gd name="T3" fmla="*/ 9 h 493"/>
                <a:gd name="T4" fmla="*/ 31 w 493"/>
                <a:gd name="T5" fmla="*/ 0 h 493"/>
                <a:gd name="T6" fmla="*/ 0 w 493"/>
                <a:gd name="T7" fmla="*/ 31 h 493"/>
                <a:gd name="T8" fmla="*/ 11 w 493"/>
                <a:gd name="T9" fmla="*/ 57 h 493"/>
                <a:gd name="T10" fmla="*/ 11 w 493"/>
                <a:gd name="T11" fmla="*/ 57 h 493"/>
                <a:gd name="T12" fmla="*/ 862 w 493"/>
                <a:gd name="T13" fmla="*/ 904 h 493"/>
                <a:gd name="T14" fmla="*/ 904 w 493"/>
                <a:gd name="T15" fmla="*/ 860 h 493"/>
                <a:gd name="T16" fmla="*/ 55 w 493"/>
                <a:gd name="T17" fmla="*/ 9 h 4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3" h="493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7" y="2"/>
                    <a:pt x="22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70" y="493"/>
                    <a:pt x="470" y="493"/>
                    <a:pt x="470" y="493"/>
                  </a:cubicBezTo>
                  <a:cubicBezTo>
                    <a:pt x="493" y="469"/>
                    <a:pt x="493" y="469"/>
                    <a:pt x="493" y="469"/>
                  </a:cubicBezTo>
                  <a:cubicBezTo>
                    <a:pt x="30" y="5"/>
                    <a:pt x="30" y="5"/>
                    <a:pt x="3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/>
          </p:txBody>
        </p:sp>
      </p:grpSp>
      <p:sp>
        <p:nvSpPr>
          <p:cNvPr id="147" name="Freeform 98"/>
          <p:cNvSpPr/>
          <p:nvPr/>
        </p:nvSpPr>
        <p:spPr>
          <a:xfrm flipH="1">
            <a:off x="10531086" y="3907712"/>
            <a:ext cx="72100" cy="73353"/>
          </a:xfrm>
          <a:custGeom>
            <a:avLst/>
            <a:gdLst>
              <a:gd name="T0" fmla="*/ 5 w 32"/>
              <a:gd name="T1" fmla="*/ 0 h 32"/>
              <a:gd name="T2" fmla="*/ 0 w 32"/>
              <a:gd name="T3" fmla="*/ 6 h 32"/>
              <a:gd name="T4" fmla="*/ 24 w 32"/>
              <a:gd name="T5" fmla="*/ 31 h 32"/>
              <a:gd name="T6" fmla="*/ 53 w 32"/>
              <a:gd name="T7" fmla="*/ 59 h 32"/>
              <a:gd name="T8" fmla="*/ 58 w 32"/>
              <a:gd name="T9" fmla="*/ 53 h 32"/>
              <a:gd name="T10" fmla="*/ 5 w 3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2">
                <a:moveTo>
                  <a:pt x="3" y="0"/>
                </a:moveTo>
                <a:cubicBezTo>
                  <a:pt x="0" y="3"/>
                  <a:pt x="0" y="3"/>
                  <a:pt x="0" y="3"/>
                </a:cubicBezTo>
                <a:cubicBezTo>
                  <a:pt x="4" y="8"/>
                  <a:pt x="8" y="12"/>
                  <a:pt x="13" y="17"/>
                </a:cubicBezTo>
                <a:cubicBezTo>
                  <a:pt x="18" y="22"/>
                  <a:pt x="24" y="27"/>
                  <a:pt x="29" y="32"/>
                </a:cubicBezTo>
                <a:cubicBezTo>
                  <a:pt x="32" y="29"/>
                  <a:pt x="32" y="29"/>
                  <a:pt x="32" y="29"/>
                </a:cubicBezTo>
                <a:cubicBezTo>
                  <a:pt x="22" y="20"/>
                  <a:pt x="12" y="10"/>
                  <a:pt x="3" y="0"/>
                </a:cubicBezTo>
              </a:path>
            </a:pathLst>
          </a:custGeom>
          <a:solidFill>
            <a:srgbClr val="C9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/>
        </p:txBody>
      </p:sp>
      <p:sp>
        <p:nvSpPr>
          <p:cNvPr id="148" name="Freeform 106"/>
          <p:cNvSpPr/>
          <p:nvPr/>
        </p:nvSpPr>
        <p:spPr>
          <a:xfrm flipH="1">
            <a:off x="9527902" y="2904385"/>
            <a:ext cx="60912" cy="77084"/>
          </a:xfrm>
          <a:custGeom>
            <a:avLst/>
            <a:gdLst>
              <a:gd name="T0" fmla="*/ 4 w 27"/>
              <a:gd name="T1" fmla="*/ 0 h 34"/>
              <a:gd name="T2" fmla="*/ 0 w 27"/>
              <a:gd name="T3" fmla="*/ 4 h 34"/>
              <a:gd name="T4" fmla="*/ 0 w 27"/>
              <a:gd name="T5" fmla="*/ 13 h 34"/>
              <a:gd name="T6" fmla="*/ 11 w 27"/>
              <a:gd name="T7" fmla="*/ 38 h 34"/>
              <a:gd name="T8" fmla="*/ 11 w 27"/>
              <a:gd name="T9" fmla="*/ 38 h 34"/>
              <a:gd name="T10" fmla="*/ 34 w 27"/>
              <a:gd name="T11" fmla="*/ 62 h 34"/>
              <a:gd name="T12" fmla="*/ 49 w 27"/>
              <a:gd name="T13" fmla="*/ 46 h 34"/>
              <a:gd name="T14" fmla="*/ 27 w 27"/>
              <a:gd name="T15" fmla="*/ 27 h 34"/>
              <a:gd name="T16" fmla="*/ 4 w 27"/>
              <a:gd name="T17" fmla="*/ 0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" h="34">
                <a:moveTo>
                  <a:pt x="2" y="0"/>
                </a:move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13"/>
                  <a:pt x="2" y="18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9" y="34"/>
                  <a:pt x="19" y="34"/>
                  <a:pt x="19" y="34"/>
                </a:cubicBezTo>
                <a:cubicBezTo>
                  <a:pt x="27" y="25"/>
                  <a:pt x="27" y="25"/>
                  <a:pt x="27" y="25"/>
                </a:cubicBezTo>
                <a:cubicBezTo>
                  <a:pt x="15" y="15"/>
                  <a:pt x="15" y="15"/>
                  <a:pt x="15" y="15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5D4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/>
        </p:txBody>
      </p:sp>
      <p:sp>
        <p:nvSpPr>
          <p:cNvPr id="158" name="Rectangle 1436"/>
          <p:cNvSpPr>
            <a:spLocks noChangeArrowheads="1"/>
          </p:cNvSpPr>
          <p:nvPr/>
        </p:nvSpPr>
        <p:spPr>
          <a:xfrm>
            <a:off x="749617" y="1485741"/>
            <a:ext cx="6081554" cy="443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l"/>
            <a:r>
              <a:rPr lang="zh-CN" sz="2800" b="1">
                <a:solidFill>
                  <a:srgbClr val="C00000"/>
                </a:solidFill>
                <a:latin typeface="汉仪劲楷简"/>
                <a:ea typeface="汉仪劲楷简"/>
                <a:cs typeface="+mn-cs"/>
              </a:rPr>
              <a:t>从两会提案落实情况看民主</a:t>
            </a:r>
            <a:endParaRPr lang="zh-CN" sz="2800" b="1">
              <a:solidFill>
                <a:srgbClr val="C00000"/>
              </a:solidFill>
              <a:latin typeface="汉仪劲楷简"/>
              <a:ea typeface="汉仪劲楷简"/>
              <a:cs typeface="+mn-cs"/>
            </a:endParaRPr>
          </a:p>
          <a:p>
            <a:pPr algn="l"/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思源黑体 CN Normal"/>
              <a:ea typeface="微软雅黑" panose="020B0503020204020204" pitchFamily="34" charset="-122"/>
            </a:endParaRPr>
          </a:p>
          <a:p>
            <a:pPr algn="l"/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十三届全国人大三次会议期间人大代表提出的</a:t>
            </a:r>
            <a:r>
              <a:rPr 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9180</a:t>
            </a:r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件建议</a:t>
            </a:r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，交由</a:t>
            </a:r>
            <a:r>
              <a:rPr 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194</a:t>
            </a:r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家承办单位</a:t>
            </a:r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办理并答复；全国政协十三届三次会议以来，政协委员、政协各参加单位提出</a:t>
            </a:r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提案</a:t>
            </a:r>
            <a:r>
              <a:rPr 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5874</a:t>
            </a:r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件，立案</a:t>
            </a:r>
            <a:r>
              <a:rPr 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5044</a:t>
            </a:r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件，办复率为</a:t>
            </a:r>
            <a:r>
              <a:rPr 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99.64%</a:t>
            </a:r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。</a:t>
            </a:r>
            <a:endParaRPr lang="zh-CN" sz="2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algn="l"/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有督办、有回音、有落实</a:t>
            </a:r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，有力推动了一批群众关心、社会关注重点难点问题的解决。注重加强依法监督、民主监督，推动决策部署落到实处，</a:t>
            </a:r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摒弃“假大空”、不开“空头支票”</a:t>
            </a:r>
            <a:r>
              <a:rPr lang="zh-CN" sz="2000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，凸显</a:t>
            </a:r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力求实效、说到做到的实干气质。</a:t>
            </a:r>
            <a:endParaRPr lang="zh-CN" sz="2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algn="l"/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思源黑体 CN Normal"/>
              <a:ea typeface="微软雅黑" panose="020B0503020204020204" pitchFamily="34" charset="-122"/>
            </a:endParaRPr>
          </a:p>
          <a:p>
            <a:pPr algn="l"/>
            <a:r>
              <a:rPr lang="zh-CN" sz="2400" b="1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提问：从两会代表的建议、提案</a:t>
            </a:r>
            <a:r>
              <a:rPr lang="zh-CN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落实情况</a:t>
            </a:r>
            <a:r>
              <a:rPr lang="zh-CN" sz="2400" b="1">
                <a:solidFill>
                  <a:srgbClr val="2F2F2F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看，可以看出社会主义民主具有什么特点？</a:t>
            </a:r>
            <a:endParaRPr lang="zh-CN" altLang="zh-CN" sz="2400" b="1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CE7C-5A7E-4CBE-B9DB-E73B4A1BC49B}" type="datetimeFigureOut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17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17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2995-CB5A-4361-B8A7-1B56D7BA8C2D}" type="slidenum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176" name="矩形 4"/>
          <p:cNvSpPr/>
          <p:nvPr/>
        </p:nvSpPr>
        <p:spPr>
          <a:xfrm>
            <a:off x="2591544" y="126511"/>
            <a:ext cx="6813282" cy="845456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chemeClr val="accent5">
                    <a:lumMod val="50000"/>
                  </a:schemeClr>
                </a:solidFill>
                <a:latin typeface="思源等宽 N"/>
                <a:ea typeface="字魂175号-创中圆" panose="00000500000000000000" pitchFamily="2" charset="-122"/>
              </a:rPr>
              <a:t>最广泛、最真实、最管用的民主</a:t>
            </a:r>
            <a:endParaRPr lang="zh-CN" altLang="en-US" sz="3200">
              <a:solidFill>
                <a:schemeClr val="accent5">
                  <a:lumMod val="50000"/>
                </a:schemeClr>
              </a:solidFill>
              <a:latin typeface="思源等宽 N"/>
              <a:ea typeface="字魂175号-创中圆" panose="00000500000000000000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5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6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7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8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ldLvl="0" animBg="1" advAuto="0"/>
      <p:bldP spid="119" grpId="1" animBg="1" advAuto="0"/>
      <p:bldP spid="120" grpId="2" animBg="1" advAuto="0"/>
      <p:bldP spid="121" grpId="3" animBg="1" advAuto="0"/>
      <p:bldP spid="122" grpId="4" animBg="1" advAuto="0"/>
      <p:bldP spid="123" grpId="5" animBg="1" advAuto="0"/>
      <p:bldP spid="124" grpId="6" animBg="1" advAuto="0"/>
      <p:bldP spid="147" grpId="7" animBg="1" advAuto="0"/>
      <p:bldP spid="148" grpId="8" animBg="1" advAuto="0"/>
      <p:bldP spid="158" grpId="9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pload_post_object_v2_0081607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372" y="555236"/>
            <a:ext cx="4484431" cy="1024362"/>
          </a:xfrm>
          <a:prstGeom prst="rect">
            <a:avLst/>
          </a:prstGeom>
        </p:spPr>
      </p:pic>
      <p:pic>
        <p:nvPicPr>
          <p:cNvPr id="4" name="图片 3" descr="upload_post_object_v2_6209315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02" y="1406310"/>
            <a:ext cx="5603359" cy="50359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0413" y="1579592"/>
            <a:ext cx="4404749" cy="4610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sz="2400" b="1">
                <a:solidFill>
                  <a:srgbClr val="254061"/>
                </a:solidFill>
                <a:latin typeface="方正苏新诗柳楷简体" charset="0"/>
                <a:ea typeface="方正苏新诗柳楷简体" charset="0"/>
                <a:cs typeface="+mn-cs"/>
              </a:rPr>
              <a:t>3</a:t>
            </a:r>
            <a:r>
              <a:rPr lang="zh-CN" sz="2400" b="1">
                <a:solidFill>
                  <a:srgbClr val="254061"/>
                </a:solidFill>
                <a:latin typeface="方正苏新诗柳楷简体"/>
                <a:ea typeface="方正苏新诗柳楷简体"/>
                <a:cs typeface="+mn-cs"/>
              </a:rPr>
              <a:t>.我国社会主义民主的特点：</a:t>
            </a:r>
            <a:endParaRPr lang="zh-CN" altLang="en-US" sz="2400" b="1">
              <a:solidFill>
                <a:srgbClr val="25406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0413" y="2040617"/>
            <a:ext cx="4294690" cy="25844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sz="18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sz="18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sz="18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）社会主义民主是最真实的民主</a:t>
            </a:r>
            <a:endParaRPr lang="zh-CN" sz="1800" b="1">
              <a:solidFill>
                <a:srgbClr val="1D1B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/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表现：①</a:t>
            </a:r>
            <a:r>
              <a:rPr lang="zh-CN" sz="18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从政治保证上看</a:t>
            </a:r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，我国是共产党执政的社会主义国家，有一个代表最广大人民利益的坚强领导核心。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中国共产党的坚强领导</a:t>
            </a:r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，是在国家生活中实现人民民主的根本政治保证。</a:t>
            </a:r>
            <a:endParaRPr lang="zh-CN" sz="1800">
              <a:solidFill>
                <a:srgbClr val="1D1B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/>
            <a:r>
              <a:rPr lang="en-US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</a:t>
            </a:r>
            <a:r>
              <a:rPr lang="zh-CN" sz="18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从制度和法律保障上看，</a:t>
            </a:r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我国已建立了一系列切实体现和有效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维护人民民主的制度</a:t>
            </a:r>
            <a:r>
              <a:rPr lang="zh-CN" sz="1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制定了从多方面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保障公民权利和自由的法律</a:t>
            </a:r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。这些制度和法律的建立与完善，在实践中保障了人民民主的有效落实。</a:t>
            </a:r>
            <a:endParaRPr lang="zh-CN" sz="1800">
              <a:solidFill>
                <a:srgbClr val="1D1B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/>
            <a:r>
              <a:rPr lang="en-US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③</a:t>
            </a:r>
            <a:r>
              <a:rPr lang="zh-CN" sz="18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从实现方式上看，</a:t>
            </a:r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我国不仅在</a:t>
            </a:r>
            <a:r>
              <a:rPr lang="zh-CN" sz="18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国家权力机关和人民政府的组织</a:t>
            </a:r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等方面实行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民主选举</a:t>
            </a:r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，还在国家和社会治理中实行多层次、多渠道的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民主协商</a:t>
            </a:r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lang="zh-CN" altLang="en-US" sz="1800"/>
          </a:p>
        </p:txBody>
      </p:sp>
      <p:pic>
        <p:nvPicPr>
          <p:cNvPr id="8" name="图片 7" descr="upload_post_object_v2_056153031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6701325" y="2040617"/>
            <a:ext cx="4447780" cy="1773589"/>
          </a:xfrm>
          <a:prstGeom prst="rect">
            <a:avLst/>
          </a:prstGeom>
        </p:spPr>
      </p:pic>
      <p:pic>
        <p:nvPicPr>
          <p:cNvPr id="9" name="图片 8" descr="upload_post_object_v2_4677534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034" y="2539918"/>
            <a:ext cx="1736487" cy="936075"/>
          </a:xfrm>
          <a:prstGeom prst="rect">
            <a:avLst/>
          </a:prstGeom>
        </p:spPr>
      </p:pic>
      <p:pic>
        <p:nvPicPr>
          <p:cNvPr id="10" name="图片 9" descr="upload_post_object_v2_7530993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662" y="2351131"/>
            <a:ext cx="1419914" cy="1152636"/>
          </a:xfrm>
          <a:prstGeom prst="rect">
            <a:avLst/>
          </a:prstGeom>
        </p:spPr>
      </p:pic>
      <p:pic>
        <p:nvPicPr>
          <p:cNvPr id="11" name="图片 10" descr="upload_post_object_v2_0932012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491" y="2539894"/>
            <a:ext cx="1706356" cy="775109"/>
          </a:xfrm>
          <a:prstGeom prst="rect">
            <a:avLst/>
          </a:prstGeom>
        </p:spPr>
      </p:pic>
      <p:pic>
        <p:nvPicPr>
          <p:cNvPr id="12" name="图片 11" descr="upload_post_object_v2_3360127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0594" y="3905923"/>
            <a:ext cx="134517" cy="1076133"/>
          </a:xfrm>
          <a:prstGeom prst="rect">
            <a:avLst/>
          </a:prstGeom>
        </p:spPr>
      </p:pic>
      <p:pic>
        <p:nvPicPr>
          <p:cNvPr id="13" name="图片 12" descr="upload_post_object_v2_7394635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0149" y="3905874"/>
            <a:ext cx="110059" cy="1076133"/>
          </a:xfrm>
          <a:prstGeom prst="rect">
            <a:avLst/>
          </a:prstGeom>
        </p:spPr>
      </p:pic>
      <p:pic>
        <p:nvPicPr>
          <p:cNvPr id="14" name="图片 13" descr="upload_post_object_v2_2774144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9303" y="3905874"/>
            <a:ext cx="134517" cy="1076133"/>
          </a:xfrm>
          <a:prstGeom prst="rect">
            <a:avLst/>
          </a:prstGeom>
        </p:spPr>
      </p:pic>
      <p:pic>
        <p:nvPicPr>
          <p:cNvPr id="15" name="图片 14" descr="upload_post_object_v2_1637194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100" y="5067657"/>
            <a:ext cx="2031940" cy="624306"/>
          </a:xfrm>
          <a:prstGeom prst="rect">
            <a:avLst/>
          </a:prstGeom>
        </p:spPr>
      </p:pic>
      <p:pic>
        <p:nvPicPr>
          <p:cNvPr id="16" name="图片 15" descr="upload_post_object_v2_20538268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7830" y="5067608"/>
            <a:ext cx="1748716" cy="841411"/>
          </a:xfrm>
          <a:prstGeom prst="rect">
            <a:avLst/>
          </a:prstGeom>
        </p:spPr>
      </p:pic>
      <p:pic>
        <p:nvPicPr>
          <p:cNvPr id="17" name="图片 16" descr="upload_post_object_v2_1654873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9856" y="5011948"/>
            <a:ext cx="2213410" cy="68006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94007" y="427359"/>
            <a:ext cx="4930862" cy="441964"/>
          </a:xfrm>
        </p:spPr>
        <p:txBody>
          <a:bodyPr/>
          <a:lstStyle/>
          <a:p>
            <a:r>
              <a:rPr>
                <a:solidFill>
                  <a:srgbClr val="2E75B6"/>
                </a:solidFill>
              </a:rPr>
              <a:t>最广泛、最真实、最管用的民主</a:t>
            </a:r>
            <a:endParaRPr lang="zh-CN" altLang="en-US">
              <a:solidFill>
                <a:srgbClr val="2E75B6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603383"/>
            <a:ext cx="10852237" cy="4738032"/>
          </a:xfrm>
        </p:spPr>
        <p:txBody>
          <a:bodyPr/>
          <a:lstStyle/>
          <a:p>
            <a:pPr marL="0" indent="0" algn="l"/>
            <a:r>
              <a:rPr lang="en-US" sz="2800" b="1">
                <a:solidFill>
                  <a:srgbClr val="254061"/>
                </a:solidFill>
                <a:latin typeface="方正苏新诗柳楷简体" charset="0"/>
                <a:ea typeface="方正苏新诗柳楷简体" charset="0"/>
                <a:cs typeface="+mn-cs"/>
              </a:rPr>
              <a:t>3</a:t>
            </a:r>
            <a:r>
              <a:rPr lang="zh-CN" sz="2800" b="1">
                <a:solidFill>
                  <a:srgbClr val="254061"/>
                </a:solidFill>
                <a:latin typeface="方正苏新诗柳楷简体"/>
                <a:ea typeface="方正苏新诗柳楷简体"/>
                <a:cs typeface="+mn-cs"/>
              </a:rPr>
              <a:t>.我国社会主义民主的特点</a:t>
            </a:r>
            <a:endParaRPr lang="zh-CN" sz="2800" b="1">
              <a:solidFill>
                <a:srgbClr val="254061"/>
              </a:solidFill>
              <a:latin typeface="方正苏新诗柳楷简体"/>
              <a:ea typeface="方正苏新诗柳楷简体"/>
              <a:cs typeface="+mn-cs"/>
            </a:endParaRPr>
          </a:p>
          <a:p>
            <a:pPr marL="0" indent="0" algn="l"/>
            <a:r>
              <a:rPr lang="zh-CN" sz="20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sz="20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sz="20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）社会主义民主是最管用的民主</a:t>
            </a:r>
            <a:endParaRPr lang="zh-CN" sz="2000" b="1">
              <a:solidFill>
                <a:srgbClr val="1D1B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 algn="l"/>
            <a:r>
              <a:rPr lang="en-US" sz="20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①</a:t>
            </a:r>
            <a:r>
              <a:rPr lang="zh-CN" sz="20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表现：</a:t>
            </a:r>
            <a:r>
              <a:rPr lang="zh-CN" sz="20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我国建立了一整套</a:t>
            </a:r>
            <a:r>
              <a:rPr 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保障人民当家作主的制度体系</a:t>
            </a:r>
            <a:r>
              <a:rPr lang="zh-CN" sz="20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lang="zh-CN" sz="2000">
              <a:solidFill>
                <a:srgbClr val="1D1B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 algn="l"/>
            <a:r>
              <a:rPr lang="en-US" sz="20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</a:t>
            </a:r>
            <a:r>
              <a:rPr lang="zh-CN" sz="20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这套制度体系的意义：</a:t>
            </a:r>
            <a:endParaRPr lang="zh-CN" sz="2000" b="1">
              <a:solidFill>
                <a:srgbClr val="1D1B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/>
            <a:r>
              <a:rPr lang="zh-CN" sz="20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这套制度体系</a:t>
            </a:r>
            <a:r>
              <a:rPr 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体现了人民意志</a:t>
            </a:r>
            <a:r>
              <a:rPr lang="zh-CN" sz="20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保障了人民权益，激发了人民的创造活力</a:t>
            </a:r>
            <a:r>
              <a:rPr lang="zh-CN" sz="20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，能够有效</a:t>
            </a:r>
            <a:r>
              <a:rPr 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杜绝</a:t>
            </a:r>
            <a:r>
              <a:rPr lang="zh-CN" sz="20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西方国家常见的选举时漫天许诺、选举后无人过问的开</a:t>
            </a:r>
            <a:r>
              <a:rPr 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“空头支票”</a:t>
            </a:r>
            <a:r>
              <a:rPr lang="zh-CN" sz="20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问题，</a:t>
            </a:r>
            <a:r>
              <a:rPr 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防止</a:t>
            </a:r>
            <a:r>
              <a:rPr lang="zh-CN" sz="20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出现</a:t>
            </a:r>
            <a:r>
              <a:rPr 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人民形式上有权</a:t>
            </a:r>
            <a:r>
              <a:rPr lang="zh-CN" sz="20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实际上无权</a:t>
            </a:r>
            <a:r>
              <a:rPr lang="zh-CN" sz="20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的现象，</a:t>
            </a:r>
            <a:r>
              <a:rPr 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避免</a:t>
            </a:r>
            <a:r>
              <a:rPr lang="zh-CN" sz="20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相互掣肘而导致</a:t>
            </a:r>
            <a:r>
              <a:rPr 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内耗严重</a:t>
            </a:r>
            <a:r>
              <a:rPr lang="zh-CN" sz="20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效率低下</a:t>
            </a:r>
            <a:r>
              <a:rPr lang="zh-CN" sz="20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的弊端。</a:t>
            </a:r>
            <a:endParaRPr lang="zh-CN" altLang="en-US" sz="2000" b="1">
              <a:solidFill>
                <a:srgbClr val="25406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2"/>
          <p:cNvSpPr txBox="1"/>
          <p:nvPr/>
        </p:nvSpPr>
        <p:spPr>
          <a:xfrm>
            <a:off x="1266133" y="1501824"/>
            <a:ext cx="2733994" cy="396588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>
            <a:spAutoFit/>
          </a:bodyPr>
          <a:lstStyle/>
          <a:p>
            <a:pPr algn="ctr">
              <a:defRPr/>
            </a:pPr>
            <a:r>
              <a:rPr lang="en-US" altLang="zh-CN" sz="2000" b="1" kern="0">
                <a:solidFill>
                  <a:prstClr val="white"/>
                </a:solidFill>
                <a:latin typeface="思源黑体 CN Normal"/>
                <a:ea typeface="微软雅黑" panose="020B0503020204020204" pitchFamily="34" charset="-122"/>
              </a:rPr>
              <a:t>小标题小wk标题</a:t>
            </a:r>
            <a:endParaRPr lang="en-US" altLang="zh-CN" sz="2000" b="1" kern="0">
              <a:solidFill>
                <a:prstClr val="white"/>
              </a:solidFill>
              <a:latin typeface="思源黑体 CN Normal"/>
              <a:ea typeface="微软雅黑" panose="020B0503020204020204" pitchFamily="34" charset="-122"/>
            </a:endParaRPr>
          </a:p>
        </p:txBody>
      </p:sp>
      <p:sp>
        <p:nvSpPr>
          <p:cNvPr id="33" name="圆角矩形 63"/>
          <p:cNvSpPr/>
          <p:nvPr/>
        </p:nvSpPr>
        <p:spPr>
          <a:xfrm>
            <a:off x="4718905" y="1387548"/>
            <a:ext cx="2754121" cy="647099"/>
          </a:xfrm>
          <a:prstGeom prst="roundRect">
            <a:avLst>
              <a:gd name="adj" fmla="val 50000"/>
            </a:avLst>
          </a:prstGeom>
          <a:solidFill>
            <a:srgbClr val="B569B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391" tIns="45696" rIns="91391" bIns="45696" anchor="ctr"/>
          <a:lstStyle/>
          <a:p>
            <a:pPr algn="ctr"/>
            <a:r>
              <a:rPr lang="zh-CN" altLang="en-US" sz="2800">
                <a:solidFill>
                  <a:srgbClr val="FFFFFF"/>
                </a:solidFill>
              </a:rPr>
              <a:t>最真实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35" name="TextBox 65"/>
          <p:cNvSpPr txBox="1"/>
          <p:nvPr/>
        </p:nvSpPr>
        <p:spPr>
          <a:xfrm>
            <a:off x="5080800" y="2225740"/>
            <a:ext cx="2507926" cy="3067178"/>
          </a:xfrm>
          <a:prstGeom prst="rect">
            <a:avLst/>
          </a:prstGeom>
          <a:noFill/>
        </p:spPr>
        <p:txBody>
          <a:bodyPr wrap="square" lIns="91391" tIns="45696" rIns="91391" bIns="45696" rtlCol="0" anchor="ctr">
            <a:noAutofit/>
          </a:bodyPr>
          <a:lstStyle/>
          <a:p>
            <a:pPr algn="l"/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强调的是必须能真正体现人民的意愿,如:“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制度保障</a:t>
            </a:r>
            <a:r>
              <a:rPr 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 “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政治保证</a:t>
            </a:r>
            <a:r>
              <a:rPr 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”“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民主选举</a:t>
            </a:r>
            <a:r>
              <a:rPr 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”“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民主协商</a:t>
            </a:r>
            <a:r>
              <a:rPr 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 </a:t>
            </a:r>
            <a:r>
              <a:rPr lang="en-US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材料中出现这些关键词时，主要是指“最真实</a:t>
            </a:r>
            <a:r>
              <a:rPr lang="en-US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en-US" altLang="zh-CN" sz="1800">
              <a:latin typeface="思源黑体 CN Normal"/>
              <a:ea typeface="微软雅黑" panose="020B0503020204020204" pitchFamily="34" charset="-122"/>
            </a:endParaRPr>
          </a:p>
        </p:txBody>
      </p:sp>
      <p:sp>
        <p:nvSpPr>
          <p:cNvPr id="36" name="TextBox 66"/>
          <p:cNvSpPr txBox="1"/>
          <p:nvPr/>
        </p:nvSpPr>
        <p:spPr>
          <a:xfrm>
            <a:off x="8322390" y="2448146"/>
            <a:ext cx="2633498" cy="2844723"/>
          </a:xfrm>
          <a:prstGeom prst="rect">
            <a:avLst/>
          </a:prstGeom>
          <a:noFill/>
        </p:spPr>
        <p:txBody>
          <a:bodyPr wrap="square" lIns="91391" tIns="45696" rIns="91391" bIns="45696" rtlCol="0" anchor="ctr">
            <a:noAutofit/>
          </a:bodyPr>
          <a:lstStyle/>
          <a:p>
            <a:pPr algn="l"/>
            <a:r>
              <a:rPr lang="zh-CN" sz="1800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强调的是</a:t>
            </a:r>
            <a:r>
              <a:rPr lang="zh-CN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途径畅通、合理高效，如“制度体系” “效率提高”，</a:t>
            </a:r>
            <a:r>
              <a:rPr lang="zh-CN" sz="1800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材料中出现这些关键词时,主要是指“最管用”</a:t>
            </a:r>
            <a:endParaRPr lang="zh-CN" altLang="zh-CN" sz="1800"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8" name="TextBox 68"/>
          <p:cNvSpPr txBox="1"/>
          <p:nvPr/>
        </p:nvSpPr>
        <p:spPr>
          <a:xfrm>
            <a:off x="1577205" y="2244340"/>
            <a:ext cx="2309345" cy="3205364"/>
          </a:xfrm>
          <a:prstGeom prst="rect">
            <a:avLst/>
          </a:prstGeom>
          <a:noFill/>
        </p:spPr>
        <p:txBody>
          <a:bodyPr wrap="square" lIns="91391" tIns="45696" rIns="91391" bIns="45696" rtlCol="0" anchor="ctr">
            <a:noAutofit/>
          </a:bodyPr>
          <a:lstStyle/>
          <a:p>
            <a:pPr algn="l"/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强调的是要让全体人民都能参与,权利广泛，如“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选举权和被选举权</a:t>
            </a:r>
            <a:r>
              <a:rPr 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”“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政治自由</a:t>
            </a:r>
            <a:r>
              <a:rPr 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 "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监督权</a:t>
            </a:r>
            <a:r>
              <a:rPr 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 “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工人</a:t>
            </a:r>
            <a:r>
              <a:rPr 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 "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农民</a:t>
            </a:r>
            <a:r>
              <a:rPr 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 "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知识分子</a:t>
            </a:r>
            <a:r>
              <a:rPr 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 “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干部</a:t>
            </a:r>
            <a:r>
              <a:rPr 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”“ </a:t>
            </a:r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解放军指战员”</a:t>
            </a:r>
            <a:r>
              <a:rPr lang="zh-CN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等,材料中出现这些关键词时,主要是指“最广泛</a:t>
            </a:r>
            <a:r>
              <a:rPr lang="en-US" sz="1800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en-US" altLang="zh-CN" sz="1800">
              <a:latin typeface="思源黑体 CN Normal"/>
              <a:ea typeface="微软雅黑" panose="020B0503020204020204" pitchFamily="34" charset="-122"/>
            </a:endParaRPr>
          </a:p>
        </p:txBody>
      </p:sp>
      <p:sp>
        <p:nvSpPr>
          <p:cNvPr id="18" name="圆角矩形 56"/>
          <p:cNvSpPr/>
          <p:nvPr/>
        </p:nvSpPr>
        <p:spPr>
          <a:xfrm>
            <a:off x="8093060" y="1376609"/>
            <a:ext cx="2754316" cy="646984"/>
          </a:xfrm>
          <a:prstGeom prst="roundRect">
            <a:avLst>
              <a:gd name="adj" fmla="val 50000"/>
            </a:avLst>
          </a:prstGeom>
          <a:solidFill>
            <a:srgbClr val="B569B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391" tIns="45696" rIns="91391" bIns="45696" anchor="ctr"/>
          <a:lstStyle/>
          <a:p>
            <a:pPr algn="ctr"/>
            <a:r>
              <a:rPr lang="zh-CN" altLang="en-US" sz="2800">
                <a:solidFill>
                  <a:srgbClr val="FFFFFF"/>
                </a:solidFill>
              </a:rPr>
              <a:t>最管用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4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CE7C-5A7E-4CBE-B9DB-E73B4A1BC49B}" type="datetimeFigureOut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4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2995-CB5A-4361-B8A7-1B56D7BA8C2D}" type="slidenum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50" name="矩形 4"/>
          <p:cNvSpPr/>
          <p:nvPr/>
        </p:nvSpPr>
        <p:spPr>
          <a:xfrm>
            <a:off x="3138358" y="250329"/>
            <a:ext cx="6352907" cy="845456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chemeClr val="accent5">
                    <a:lumMod val="50000"/>
                  </a:schemeClr>
                </a:solidFill>
                <a:latin typeface="思源等宽 N"/>
                <a:ea typeface="字魂175号-创中圆" panose="00000500000000000000" pitchFamily="2" charset="-122"/>
              </a:rPr>
              <a:t>区分最广泛、最真实、最管用</a:t>
            </a:r>
            <a:endParaRPr lang="zh-CN" altLang="en-US" sz="3200">
              <a:solidFill>
                <a:schemeClr val="accent5">
                  <a:lumMod val="50000"/>
                </a:schemeClr>
              </a:solidFill>
              <a:latin typeface="思源等宽 N"/>
              <a:ea typeface="字魂175号-创中圆" panose="00000500000000000000" pitchFamily="2" charset="-122"/>
            </a:endParaRPr>
          </a:p>
        </p:txBody>
      </p:sp>
      <p:sp>
        <p:nvSpPr>
          <p:cNvPr id="2" name="圆角矩形 56"/>
          <p:cNvSpPr/>
          <p:nvPr/>
        </p:nvSpPr>
        <p:spPr>
          <a:xfrm>
            <a:off x="1284298" y="1387528"/>
            <a:ext cx="2754316" cy="646984"/>
          </a:xfrm>
          <a:prstGeom prst="roundRect">
            <a:avLst>
              <a:gd name="adj" fmla="val 50000"/>
            </a:avLst>
          </a:prstGeom>
          <a:solidFill>
            <a:srgbClr val="B569B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391" tIns="45696" rIns="91391" bIns="45696" anchor="ctr"/>
          <a:lstStyle/>
          <a:p>
            <a:pPr algn="ctr"/>
            <a:r>
              <a:rPr lang="zh-CN" altLang="en-US" sz="2800">
                <a:solidFill>
                  <a:srgbClr val="FFFFFF"/>
                </a:solidFill>
              </a:rPr>
              <a:t>最广泛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dvAuto="0"/>
      <p:bldP spid="33" grpId="4" bldLvl="0" animBg="1" advAuto="0"/>
      <p:bldP spid="35" grpId="5" advAuto="0"/>
      <p:bldP spid="36" grpId="6" advAuto="0"/>
      <p:bldP spid="38" grpId="8" advAuto="0"/>
      <p:bldP spid="18" grpId="12" bldLvl="0" animBg="1" advAuto="0"/>
      <p:bldP spid="2" grpId="12" bldLvl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784935" y="555187"/>
            <a:ext cx="309880" cy="36830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 userDrawn="1"/>
        </p:nvSpPr>
        <p:spPr>
          <a:xfrm>
            <a:off x="1066197" y="714161"/>
            <a:ext cx="309880" cy="3683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090655" y="970965"/>
            <a:ext cx="1842248" cy="64389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zh-CN" altLang="en-US"/>
              <a:t>课堂小结</a:t>
            </a:r>
            <a:endParaRPr lang="zh-CN" altLang="en-US"/>
          </a:p>
        </p:txBody>
      </p:sp>
      <p:sp>
        <p:nvSpPr>
          <p:cNvPr id="6" name="圆角矩形 5"/>
          <p:cNvSpPr/>
          <p:nvPr userDrawn="1"/>
        </p:nvSpPr>
        <p:spPr>
          <a:xfrm>
            <a:off x="1457518" y="2572936"/>
            <a:ext cx="2262325" cy="917159"/>
          </a:xfrm>
          <a:prstGeom prst="roundRect">
            <a:avLst/>
          </a:prstGeom>
          <a:solidFill>
            <a:srgbClr val="E2E6ED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人民民主专政的本质</a:t>
            </a:r>
            <a:r>
              <a:rPr lang="zh-CN" sz="18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人民当家作主</a:t>
            </a:r>
            <a:endParaRPr lang="zh-CN" altLang="en-US" sz="18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左大括号 6"/>
          <p:cNvSpPr/>
          <p:nvPr userDrawn="1"/>
        </p:nvSpPr>
        <p:spPr>
          <a:xfrm>
            <a:off x="3976648" y="1814752"/>
            <a:ext cx="745956" cy="2433528"/>
          </a:xfrm>
          <a:prstGeom prst="leftBrace">
            <a:avLst/>
          </a:prstGeom>
          <a:ln w="635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>
            <a:off x="4893807" y="1496803"/>
            <a:ext cx="1773809" cy="660989"/>
          </a:xfrm>
          <a:prstGeom prst="roundRect">
            <a:avLst/>
          </a:prstGeom>
          <a:solidFill>
            <a:srgbClr val="E2E6ED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>
                <a:solidFill>
                  <a:srgbClr val="000000"/>
                </a:solidFill>
              </a:rPr>
              <a:t>我国的国体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4893837" y="3991475"/>
            <a:ext cx="1896097" cy="709904"/>
          </a:xfrm>
          <a:prstGeom prst="roundRect">
            <a:avLst/>
          </a:prstGeom>
          <a:solidFill>
            <a:srgbClr val="E2E6ED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>
                <a:solidFill>
                  <a:srgbClr val="000000"/>
                </a:solidFill>
              </a:rPr>
              <a:t>人民民主的特点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左大括号 9"/>
          <p:cNvSpPr/>
          <p:nvPr userDrawn="1"/>
        </p:nvSpPr>
        <p:spPr>
          <a:xfrm>
            <a:off x="6850412" y="1032109"/>
            <a:ext cx="660354" cy="1528598"/>
          </a:xfrm>
          <a:prstGeom prst="leftBrace">
            <a:avLst/>
          </a:prstGeom>
          <a:ln w="635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7779800" y="970965"/>
            <a:ext cx="1786037" cy="643846"/>
          </a:xfrm>
          <a:prstGeom prst="roundRect">
            <a:avLst/>
          </a:prstGeom>
          <a:solidFill>
            <a:srgbClr val="E2E6ED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b="1">
                <a:solidFill>
                  <a:srgbClr val="000000"/>
                </a:solidFill>
              </a:rPr>
              <a:t>含义、意义</a:t>
            </a: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2" name="圆角矩形 11"/>
          <p:cNvSpPr/>
          <p:nvPr userDrawn="1"/>
        </p:nvSpPr>
        <p:spPr>
          <a:xfrm>
            <a:off x="7932935" y="2157769"/>
            <a:ext cx="1479683" cy="538067"/>
          </a:xfrm>
          <a:prstGeom prst="roundRect">
            <a:avLst/>
          </a:prstGeom>
          <a:solidFill>
            <a:srgbClr val="E2E6ED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b="1">
                <a:solidFill>
                  <a:srgbClr val="000000"/>
                </a:solidFill>
              </a:rPr>
              <a:t>特点</a:t>
            </a: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3" name="左大括号 12"/>
          <p:cNvSpPr/>
          <p:nvPr userDrawn="1"/>
        </p:nvSpPr>
        <p:spPr>
          <a:xfrm>
            <a:off x="7070530" y="3612383"/>
            <a:ext cx="611439" cy="1858775"/>
          </a:xfrm>
          <a:prstGeom prst="leftBrace">
            <a:avLst/>
          </a:prstGeom>
          <a:ln w="635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975460" y="3490095"/>
            <a:ext cx="3559211" cy="367499"/>
          </a:xfrm>
          <a:prstGeom prst="roundRect">
            <a:avLst/>
          </a:prstGeom>
          <a:solidFill>
            <a:srgbClr val="E2E6ED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b="1">
                <a:solidFill>
                  <a:srgbClr val="000000"/>
                </a:solidFill>
              </a:rPr>
              <a:t>最广泛：权力广泛、主体广泛</a:t>
            </a: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5" name="圆角矩形 14"/>
          <p:cNvSpPr/>
          <p:nvPr userDrawn="1"/>
        </p:nvSpPr>
        <p:spPr>
          <a:xfrm>
            <a:off x="8024375" y="4125992"/>
            <a:ext cx="3656406" cy="868244"/>
          </a:xfrm>
          <a:prstGeom prst="roundRect">
            <a:avLst/>
          </a:prstGeom>
          <a:solidFill>
            <a:srgbClr val="E2E6ED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7877630" y="5287726"/>
            <a:ext cx="1097280" cy="36830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/>
              <a:t>最真实：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095455" y="4161692"/>
            <a:ext cx="3022897" cy="74866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政治保证、制度和法律保障、民主选举和民主协商</a:t>
            </a:r>
            <a:endParaRPr lang="zh-CN" altLang="en-US" sz="1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圆角矩形 18"/>
          <p:cNvSpPr/>
          <p:nvPr userDrawn="1"/>
        </p:nvSpPr>
        <p:spPr>
          <a:xfrm>
            <a:off x="7877660" y="5189896"/>
            <a:ext cx="3790893" cy="794871"/>
          </a:xfrm>
          <a:prstGeom prst="roundRect">
            <a:avLst/>
          </a:prstGeom>
          <a:solidFill>
            <a:srgbClr val="E2E6ED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63262" y="5287726"/>
            <a:ext cx="3571416" cy="369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建立健全社会主义民主制度体系</a:t>
            </a:r>
            <a:endParaRPr lang="zh-CN" altLang="en-US" sz="1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8"/>
          <p:cNvSpPr txBox="1">
            <a:spLocks noChangeArrowheads="1"/>
          </p:cNvSpPr>
          <p:nvPr/>
        </p:nvSpPr>
        <p:spPr>
          <a:xfrm>
            <a:off x="3045950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思源黑体 CN Normal"/>
                <a:ea typeface="微软雅黑" panose="020B0503020204020204" pitchFamily="34" charset="-122"/>
              </a:rPr>
              <a:t>T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思源等宽 N"/>
              <a:ea typeface="微软雅黑" panose="020B0503020204020204" pitchFamily="34" charset="-122"/>
            </a:endParaRPr>
          </a:p>
        </p:txBody>
      </p:sp>
      <p:sp>
        <p:nvSpPr>
          <p:cNvPr id="5" name="文本框 58"/>
          <p:cNvSpPr txBox="1">
            <a:spLocks noChangeArrowheads="1"/>
          </p:cNvSpPr>
          <p:nvPr/>
        </p:nvSpPr>
        <p:spPr>
          <a:xfrm>
            <a:off x="3868817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思源黑体 CN Normal"/>
                <a:ea typeface="微软雅黑" panose="020B0503020204020204" pitchFamily="34" charset="-122"/>
              </a:rPr>
              <a:t>H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思源等宽 N"/>
              <a:ea typeface="微软雅黑" panose="020B0503020204020204" pitchFamily="34" charset="-122"/>
            </a:endParaRPr>
          </a:p>
        </p:txBody>
      </p:sp>
      <p:sp>
        <p:nvSpPr>
          <p:cNvPr id="6" name="文本框 58"/>
          <p:cNvSpPr txBox="1">
            <a:spLocks noChangeArrowheads="1"/>
          </p:cNvSpPr>
          <p:nvPr/>
        </p:nvSpPr>
        <p:spPr>
          <a:xfrm>
            <a:off x="46916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思源黑体 CN Normal"/>
                <a:ea typeface="微软雅黑" panose="020B0503020204020204" pitchFamily="34" charset="-122"/>
              </a:rPr>
              <a:t>A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思源等宽 N"/>
              <a:ea typeface="微软雅黑" panose="020B0503020204020204" pitchFamily="34" charset="-122"/>
            </a:endParaRPr>
          </a:p>
        </p:txBody>
      </p:sp>
      <p:sp>
        <p:nvSpPr>
          <p:cNvPr id="7" name="文本框 58"/>
          <p:cNvSpPr txBox="1">
            <a:spLocks noChangeArrowheads="1"/>
          </p:cNvSpPr>
          <p:nvPr/>
        </p:nvSpPr>
        <p:spPr>
          <a:xfrm>
            <a:off x="5514551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思源黑体 CN Normal"/>
                <a:ea typeface="微软雅黑" panose="020B0503020204020204" pitchFamily="34" charset="-122"/>
              </a:rPr>
              <a:t>N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思源等宽 N"/>
              <a:ea typeface="微软雅黑" panose="020B0503020204020204" pitchFamily="34" charset="-122"/>
            </a:endParaRPr>
          </a:p>
        </p:txBody>
      </p:sp>
      <p:sp>
        <p:nvSpPr>
          <p:cNvPr id="8" name="文本框 58"/>
          <p:cNvSpPr txBox="1">
            <a:spLocks noChangeArrowheads="1"/>
          </p:cNvSpPr>
          <p:nvPr/>
        </p:nvSpPr>
        <p:spPr>
          <a:xfrm>
            <a:off x="6337418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思源黑体 CN Normal"/>
                <a:ea typeface="微软雅黑" panose="020B0503020204020204" pitchFamily="34" charset="-122"/>
              </a:rPr>
              <a:t>K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思源等宽 N"/>
              <a:ea typeface="微软雅黑" panose="020B0503020204020204" pitchFamily="34" charset="-122"/>
            </a:endParaRPr>
          </a:p>
        </p:txBody>
      </p:sp>
      <p:sp>
        <p:nvSpPr>
          <p:cNvPr id="9" name="文本框 58"/>
          <p:cNvSpPr txBox="1">
            <a:spLocks noChangeArrowheads="1"/>
          </p:cNvSpPr>
          <p:nvPr/>
        </p:nvSpPr>
        <p:spPr>
          <a:xfrm>
            <a:off x="71602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思源黑体 CN Normal"/>
                <a:ea typeface="微软雅黑" panose="020B0503020204020204" pitchFamily="34" charset="-122"/>
              </a:rPr>
              <a:t>S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思源等宽 N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47745" y="4068835"/>
            <a:ext cx="4915202" cy="953378"/>
            <a:chOff x="3629025" y="3688851"/>
            <a:chExt cx="4915202" cy="953378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752849" y="4456681"/>
              <a:ext cx="160020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接连接符 11"/>
            <p:cNvCxnSpPr/>
            <p:nvPr/>
          </p:nvCxnSpPr>
          <p:spPr>
            <a:xfrm>
              <a:off x="6832672" y="4456681"/>
              <a:ext cx="16788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圆角矩形 24"/>
            <p:cNvSpPr/>
            <p:nvPr/>
          </p:nvSpPr>
          <p:spPr>
            <a:xfrm>
              <a:off x="4591050" y="4271133"/>
              <a:ext cx="3079408" cy="371096"/>
            </a:xfrm>
            <a:prstGeom prst="roundRect">
              <a:avLst>
                <a:gd name="adj" fmla="val 5000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spc="3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Normal"/>
                </a:rPr>
                <a:t>20</a:t>
              </a:r>
              <a:r>
                <a:rPr lang="en-US" altLang="zh-CN" sz="1400" spc="3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Normal" charset="0"/>
                </a:rPr>
                <a:t>23</a:t>
              </a:r>
              <a:r>
                <a:rPr lang="zh-CN" altLang="en-US" sz="1400" spc="3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等宽 N"/>
                </a:rPr>
                <a:t>年</a:t>
              </a:r>
              <a:r>
                <a:rPr lang="en-US" altLang="zh-CN" sz="1400" spc="3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等宽 N"/>
                </a:rPr>
                <a:t>5</a:t>
              </a:r>
              <a:r>
                <a:rPr lang="zh-CN" altLang="en-US" sz="1400" spc="3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等宽 N"/>
                </a:rPr>
                <a:t>月</a:t>
              </a:r>
              <a:endParaRPr lang="zh-CN" altLang="en-US" sz="1400" spc="300">
                <a:solidFill>
                  <a:schemeClr val="tx1">
                    <a:lumMod val="95000"/>
                    <a:lumOff val="5000"/>
                  </a:schemeClr>
                </a:solidFill>
                <a:latin typeface="思源等宽 N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3629025" y="3688851"/>
              <a:ext cx="4915202" cy="466725"/>
            </a:xfrm>
            <a:prstGeom prst="roundRect">
              <a:avLst>
                <a:gd name="adj" fmla="val 50000"/>
              </a:avLst>
            </a:prstGeom>
            <a:solidFill>
              <a:srgbClr val="4472C4"/>
            </a:solidFill>
            <a:ln w="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normAutofit fontScale="92500" lnSpcReduction="10000"/>
            </a:bodyPr>
            <a:lstStyle/>
            <a:p/>
          </p:txBody>
        </p:sp>
        <p:sp>
          <p:nvSpPr>
            <p:cNvPr id="15" name="文本框 59"/>
            <p:cNvSpPr txBox="1">
              <a:spLocks noChangeArrowheads="1"/>
            </p:cNvSpPr>
            <p:nvPr/>
          </p:nvSpPr>
          <p:spPr>
            <a:xfrm>
              <a:off x="3867150" y="3752937"/>
              <a:ext cx="45373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 spc="600">
                  <a:solidFill>
                    <a:schemeClr val="bg1"/>
                  </a:solidFill>
                  <a:latin typeface="思源等宽 N"/>
                  <a:ea typeface="思源等宽 N" panose="020B0400000000000000" pitchFamily="34" charset="-122"/>
                </a:rPr>
                <a:t>感谢观看</a:t>
              </a:r>
              <a:endParaRPr lang="zh-CN" altLang="en-US" sz="1600" spc="600">
                <a:solidFill>
                  <a:schemeClr val="bg1"/>
                </a:solidFill>
                <a:latin typeface="思源等宽 N"/>
                <a:ea typeface="思源等宽 N" panose="020B0400000000000000" pitchFamily="34" charset="-122"/>
              </a:endParaRPr>
            </a:p>
          </p:txBody>
        </p:sp>
      </p:grpSp>
      <p:sp>
        <p:nvSpPr>
          <p:cNvPr id="1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CE7C-5A7E-4CBE-B9DB-E73B4A1BC49B}" type="datetimeFigureOut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1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1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2995-CB5A-4361-B8A7-1B56D7BA8C2D}" type="slidenum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20" name="矩形 4"/>
          <p:cNvSpPr/>
          <p:nvPr/>
        </p:nvSpPr>
        <p:spPr>
          <a:xfrm>
            <a:off x="1011108" y="31261"/>
            <a:ext cx="10845532" cy="845456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  <p:bldP spid="5" grpId="1" advAuto="0"/>
      <p:bldP spid="6" grpId="2" advAuto="0"/>
      <p:bldP spid="7" grpId="3" advAuto="0"/>
      <p:bldP spid="8" grpId="4" advAuto="0"/>
      <p:bldP spid="9" grpId="5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空心弧 16"/>
          <p:cNvSpPr/>
          <p:nvPr>
            <p:custDataLst>
              <p:tags r:id="rId1"/>
            </p:custDataLst>
          </p:nvPr>
        </p:nvSpPr>
        <p:spPr>
          <a:xfrm>
            <a:off x="200784" y="1233145"/>
            <a:ext cx="1808334" cy="1808334"/>
          </a:xfrm>
          <a:prstGeom prst="blockArc">
            <a:avLst>
              <a:gd name="adj1" fmla="val 16102233"/>
              <a:gd name="adj2" fmla="val 656203"/>
              <a:gd name="adj3" fmla="val 101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空心弧 18"/>
          <p:cNvSpPr/>
          <p:nvPr>
            <p:custDataLst>
              <p:tags r:id="rId2"/>
            </p:custDataLst>
          </p:nvPr>
        </p:nvSpPr>
        <p:spPr>
          <a:xfrm flipH="1" flipV="1">
            <a:off x="1806435" y="1519463"/>
            <a:ext cx="1808334" cy="1808334"/>
          </a:xfrm>
          <a:prstGeom prst="blockArc">
            <a:avLst>
              <a:gd name="adj1" fmla="val 11661999"/>
              <a:gd name="adj2" fmla="val 645517"/>
              <a:gd name="adj3" fmla="val 101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空心弧 22"/>
          <p:cNvSpPr/>
          <p:nvPr>
            <p:custDataLst>
              <p:tags r:id="rId3"/>
            </p:custDataLst>
          </p:nvPr>
        </p:nvSpPr>
        <p:spPr>
          <a:xfrm rot="2700000">
            <a:off x="3382726" y="1926902"/>
            <a:ext cx="1808334" cy="1808334"/>
          </a:xfrm>
          <a:prstGeom prst="blockArc">
            <a:avLst>
              <a:gd name="adj1" fmla="val 8912435"/>
              <a:gd name="adj2" fmla="val 645517"/>
              <a:gd name="adj3" fmla="val 101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空心弧 24"/>
          <p:cNvSpPr/>
          <p:nvPr>
            <p:custDataLst>
              <p:tags r:id="rId4"/>
            </p:custDataLst>
          </p:nvPr>
        </p:nvSpPr>
        <p:spPr>
          <a:xfrm rot="3120378" flipV="1">
            <a:off x="4270543" y="3287144"/>
            <a:ext cx="1808334" cy="1808334"/>
          </a:xfrm>
          <a:prstGeom prst="blockArc">
            <a:avLst>
              <a:gd name="adj1" fmla="val 10426104"/>
              <a:gd name="adj2" fmla="val 645517"/>
              <a:gd name="adj3" fmla="val 101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空心弧 35"/>
          <p:cNvSpPr/>
          <p:nvPr>
            <p:custDataLst>
              <p:tags r:id="rId5"/>
            </p:custDataLst>
          </p:nvPr>
        </p:nvSpPr>
        <p:spPr>
          <a:xfrm rot="3023909" flipH="1">
            <a:off x="5475928" y="4378807"/>
            <a:ext cx="1808334" cy="1808334"/>
          </a:xfrm>
          <a:prstGeom prst="blockArc">
            <a:avLst>
              <a:gd name="adj1" fmla="val 13833344"/>
              <a:gd name="adj2" fmla="val 569579"/>
              <a:gd name="adj3" fmla="val 101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>
            <p:custDataLst>
              <p:tags r:id="rId6"/>
            </p:custDataLst>
          </p:nvPr>
        </p:nvSpPr>
        <p:spPr>
          <a:xfrm>
            <a:off x="2163449" y="1827870"/>
            <a:ext cx="1094303" cy="1094303"/>
          </a:xfrm>
          <a:prstGeom prst="ellipse">
            <a:avLst/>
          </a:prstGeom>
          <a:solidFill>
            <a:srgbClr val="B56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主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/>
          <p:nvPr>
            <p:custDataLst>
              <p:tags r:id="rId7"/>
            </p:custDataLst>
          </p:nvPr>
        </p:nvSpPr>
        <p:spPr>
          <a:xfrm>
            <a:off x="3739601" y="2279892"/>
            <a:ext cx="1102356" cy="1102356"/>
          </a:xfrm>
          <a:prstGeom prst="ellips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要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>
            <p:custDataLst>
              <p:tags r:id="rId8"/>
            </p:custDataLst>
          </p:nvPr>
        </p:nvSpPr>
        <p:spPr>
          <a:xfrm>
            <a:off x="4623532" y="3644946"/>
            <a:ext cx="1102356" cy="1102356"/>
          </a:xfrm>
          <a:prstGeom prst="ellipse">
            <a:avLst/>
          </a:prstGeom>
          <a:solidFill>
            <a:srgbClr val="B56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>
            <p:custDataLst>
              <p:tags r:id="rId9"/>
            </p:custDataLst>
          </p:nvPr>
        </p:nvSpPr>
        <p:spPr>
          <a:xfrm>
            <a:off x="7792661" y="2822566"/>
            <a:ext cx="3331969" cy="707891"/>
          </a:xfrm>
          <a:prstGeom prst="rect">
            <a:avLst/>
          </a:prstGeom>
          <a:solidFill>
            <a:srgbClr val="E2E6ED">
              <a:alpha val="100000"/>
            </a:srgbClr>
          </a:solidFill>
        </p:spPr>
        <p:txBody>
          <a:bodyPr wrap="square" anchor="ctr" anchorCtr="0">
            <a:normAutofit/>
          </a:bodyPr>
          <a:lstStyle>
            <a:defPPr>
              <a:defRPr lang="zh-CN"/>
            </a:defPPr>
          </a:lstStyle>
          <a:p>
            <a:pPr algn="l" fontAlgn="auto">
              <a:lnSpc>
                <a:spcPct val="130000"/>
              </a:lnSpc>
            </a:pPr>
            <a:r>
              <a:rPr lang="zh-CN" altLang="en-US" sz="1600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民主的含义</a:t>
            </a:r>
            <a:endParaRPr lang="zh-CN" altLang="en-US" sz="160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圆角矩形 35"/>
          <p:cNvSpPr/>
          <p:nvPr>
            <p:custDataLst>
              <p:tags r:id="rId10"/>
            </p:custDataLst>
          </p:nvPr>
        </p:nvSpPr>
        <p:spPr>
          <a:xfrm>
            <a:off x="6916223" y="2822566"/>
            <a:ext cx="708472" cy="70789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7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2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>
            <p:custDataLst>
              <p:tags r:id="rId11"/>
            </p:custDataLst>
          </p:nvPr>
        </p:nvSpPr>
        <p:spPr>
          <a:xfrm>
            <a:off x="6913319" y="1807764"/>
            <a:ext cx="3331969" cy="707891"/>
          </a:xfrm>
          <a:prstGeom prst="rect">
            <a:avLst/>
          </a:prstGeom>
          <a:solidFill>
            <a:srgbClr val="E2E6ED">
              <a:alpha val="100000"/>
            </a:srgbClr>
          </a:solidFill>
        </p:spPr>
        <p:txBody>
          <a:bodyPr wrap="square" anchor="ctr" anchorCtr="0">
            <a:normAutofit/>
          </a:bodyPr>
          <a:lstStyle>
            <a:defPPr>
              <a:defRPr lang="zh-CN"/>
            </a:defPPr>
          </a:lstStyle>
          <a:p>
            <a:pPr algn="l" fontAlgn="auto">
              <a:lnSpc>
                <a:spcPct val="130000"/>
              </a:lnSpc>
            </a:pPr>
            <a:r>
              <a:rPr lang="zh-CN" altLang="en-US" sz="1600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我国国体的含义和意义</a:t>
            </a:r>
            <a:endParaRPr lang="zh-CN" altLang="en-US" sz="160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圆角矩形 34"/>
          <p:cNvSpPr/>
          <p:nvPr>
            <p:custDataLst>
              <p:tags r:id="rId12"/>
            </p:custDataLst>
          </p:nvPr>
        </p:nvSpPr>
        <p:spPr>
          <a:xfrm>
            <a:off x="6036883" y="1807764"/>
            <a:ext cx="708472" cy="7078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7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>
            <p:custDataLst>
              <p:tags r:id="rId13"/>
            </p:custDataLst>
          </p:nvPr>
        </p:nvSpPr>
        <p:spPr>
          <a:xfrm>
            <a:off x="6201941" y="792964"/>
            <a:ext cx="3331969" cy="707891"/>
          </a:xfrm>
          <a:prstGeom prst="rect">
            <a:avLst/>
          </a:prstGeom>
          <a:solidFill>
            <a:srgbClr val="E2E6ED">
              <a:alpha val="100000"/>
            </a:srgbClr>
          </a:solidFill>
        </p:spPr>
        <p:txBody>
          <a:bodyPr wrap="square" anchor="ctr" anchorCtr="0">
            <a:normAutofit/>
          </a:bodyPr>
          <a:lstStyle>
            <a:defPPr>
              <a:defRPr lang="zh-CN"/>
            </a:defPPr>
          </a:lstStyle>
          <a:p>
            <a:pPr algn="l" fontAlgn="auto">
              <a:lnSpc>
                <a:spcPct val="130000"/>
              </a:lnSpc>
            </a:pPr>
            <a:r>
              <a:rPr lang="zh-CN" alt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什么是国体</a:t>
            </a:r>
            <a:endParaRPr lang="zh-CN" altLang="en-US" sz="1600" spc="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圆角矩形 30"/>
          <p:cNvSpPr/>
          <p:nvPr>
            <p:custDataLst>
              <p:tags r:id="rId14"/>
            </p:custDataLst>
          </p:nvPr>
        </p:nvSpPr>
        <p:spPr>
          <a:xfrm>
            <a:off x="5325504" y="792964"/>
            <a:ext cx="708472" cy="70789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7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2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>
            <p:custDataLst>
              <p:tags r:id="rId15"/>
            </p:custDataLst>
          </p:nvPr>
        </p:nvSpPr>
        <p:spPr>
          <a:xfrm>
            <a:off x="8501131" y="3837365"/>
            <a:ext cx="3331969" cy="707891"/>
          </a:xfrm>
          <a:prstGeom prst="rect">
            <a:avLst/>
          </a:prstGeom>
          <a:solidFill>
            <a:srgbClr val="E2E6ED">
              <a:alpha val="100000"/>
            </a:srgbClr>
          </a:solidFill>
        </p:spPr>
        <p:txBody>
          <a:bodyPr wrap="square" anchor="ctr" anchorCtr="0">
            <a:normAutofit/>
          </a:bodyPr>
          <a:lstStyle>
            <a:defPPr>
              <a:defRPr lang="zh-CN"/>
            </a:defPPr>
          </a:lstStyle>
          <a:p>
            <a:pPr algn="l" fontAlgn="auto">
              <a:lnSpc>
                <a:spcPct val="130000"/>
              </a:lnSpc>
            </a:pPr>
            <a:r>
              <a:rPr lang="zh-CN" altLang="en-US" sz="1600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社会主义民主的特点</a:t>
            </a:r>
            <a:endParaRPr lang="zh-CN" altLang="en-US" sz="160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圆角矩形 34"/>
          <p:cNvSpPr/>
          <p:nvPr>
            <p:custDataLst>
              <p:tags r:id="rId16"/>
            </p:custDataLst>
          </p:nvPr>
        </p:nvSpPr>
        <p:spPr>
          <a:xfrm>
            <a:off x="7624695" y="3837365"/>
            <a:ext cx="708472" cy="7078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7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 userDrawn="1"/>
        </p:nvSpPr>
        <p:spPr>
          <a:xfrm>
            <a:off x="6036945" y="4940935"/>
            <a:ext cx="1056005" cy="105664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altLang="zh-CN"/>
              <a:t>  </a:t>
            </a:r>
            <a:r>
              <a:rPr lang="zh-CN" altLang="en-US"/>
              <a:t>容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6755274" y="2756926"/>
            <a:ext cx="3859517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>
              <a:solidFill>
                <a:schemeClr val="tx1">
                  <a:lumMod val="95000"/>
                  <a:lumOff val="5000"/>
                </a:schemeClr>
              </a:solidFill>
              <a:latin typeface="思源黑体 CN Normal"/>
              <a:ea typeface="微软雅黑" panose="020B0503020204020204" pitchFamily="34" charset="-122"/>
            </a:endParaRPr>
          </a:p>
        </p:txBody>
      </p:sp>
      <p:sp>
        <p:nvSpPr>
          <p:cNvPr id="4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CE7C-5A7E-4CBE-B9DB-E73B4A1BC49B}" type="datetimeFigureOut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4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2995-CB5A-4361-B8A7-1B56D7BA8C2D}" type="slidenum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44" name="矩形: 圆角 3"/>
          <p:cNvSpPr/>
          <p:nvPr/>
        </p:nvSpPr>
        <p:spPr>
          <a:xfrm>
            <a:off x="267173" y="177695"/>
            <a:ext cx="596427" cy="55258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>
            <a:pPr algn="ctr"/>
            <a:r>
              <a:rPr lang="en-US" altLang="zh-CN" b="0" i="0">
                <a:solidFill>
                  <a:schemeClr val="accent5">
                    <a:lumMod val="50000"/>
                  </a:schemeClr>
                </a:solidFill>
                <a:latin typeface="思源黑体 CN Normal"/>
                <a:ea typeface="字魂175号-创中圆" panose="00000500000000000000" pitchFamily="2" charset="-122"/>
              </a:rPr>
              <a:t>1</a:t>
            </a:r>
            <a:endParaRPr lang="en-US" altLang="zh-CN" b="0" i="0">
              <a:solidFill>
                <a:schemeClr val="accent5">
                  <a:lumMod val="50000"/>
                </a:schemeClr>
              </a:solidFill>
              <a:latin typeface="思源黑体 CN Normal"/>
              <a:ea typeface="字魂175号-创中圆" panose="00000500000000000000" pitchFamily="2" charset="-122"/>
            </a:endParaRPr>
          </a:p>
        </p:txBody>
      </p:sp>
      <p:sp>
        <p:nvSpPr>
          <p:cNvPr id="45" name="矩形 4"/>
          <p:cNvSpPr/>
          <p:nvPr/>
        </p:nvSpPr>
        <p:spPr>
          <a:xfrm>
            <a:off x="1011108" y="31261"/>
            <a:ext cx="10845532" cy="845456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 sz="3200">
              <a:solidFill>
                <a:schemeClr val="accent5">
                  <a:lumMod val="50000"/>
                </a:schemeClr>
              </a:solidFill>
              <a:latin typeface="思源等宽 N"/>
              <a:ea typeface="字魂175号-创中圆" panose="00000500000000000000" pitchFamily="2" charset="-122"/>
            </a:endParaRPr>
          </a:p>
        </p:txBody>
      </p:sp>
      <p:sp>
        <p:nvSpPr>
          <p:cNvPr id="19458" name="Freeform 2"/>
          <p:cNvSpPr/>
          <p:nvPr>
            <p:custDataLst>
              <p:tags r:id="rId2"/>
            </p:custDataLst>
          </p:nvPr>
        </p:nvSpPr>
        <p:spPr bwMode="auto">
          <a:xfrm>
            <a:off x="4030402" y="2382198"/>
            <a:ext cx="643401" cy="1024783"/>
          </a:xfrm>
          <a:custGeom>
            <a:avLst/>
            <a:gdLst>
              <a:gd name="T0" fmla="*/ 113 w 113"/>
              <a:gd name="T1" fmla="*/ 19 h 180"/>
              <a:gd name="T2" fmla="*/ 109 w 113"/>
              <a:gd name="T3" fmla="*/ 10 h 180"/>
              <a:gd name="T4" fmla="*/ 105 w 113"/>
              <a:gd name="T5" fmla="*/ 0 h 180"/>
              <a:gd name="T6" fmla="*/ 8 w 113"/>
              <a:gd name="T7" fmla="*/ 149 h 180"/>
              <a:gd name="T8" fmla="*/ 0 w 113"/>
              <a:gd name="T9" fmla="*/ 150 h 180"/>
              <a:gd name="T10" fmla="*/ 20 w 113"/>
              <a:gd name="T11" fmla="*/ 180 h 180"/>
              <a:gd name="T12" fmla="*/ 35 w 113"/>
              <a:gd name="T13" fmla="*/ 147 h 180"/>
              <a:gd name="T14" fmla="*/ 28 w 113"/>
              <a:gd name="T15" fmla="*/ 148 h 180"/>
              <a:gd name="T16" fmla="*/ 113 w 113"/>
              <a:gd name="T17" fmla="*/ 19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180">
                <a:moveTo>
                  <a:pt x="113" y="19"/>
                </a:moveTo>
                <a:cubicBezTo>
                  <a:pt x="109" y="10"/>
                  <a:pt x="109" y="10"/>
                  <a:pt x="109" y="1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4" y="1"/>
                  <a:pt x="8" y="41"/>
                  <a:pt x="8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20" y="180"/>
                  <a:pt x="20" y="180"/>
                  <a:pt x="20" y="180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9" y="54"/>
                  <a:pt x="109" y="20"/>
                  <a:pt x="113" y="19"/>
                </a:cubicBezTo>
                <a:close/>
              </a:path>
            </a:pathLst>
          </a:custGeom>
          <a:solidFill>
            <a:srgbClr val="FB8500"/>
          </a:solidFill>
          <a:ln>
            <a:noFill/>
          </a:ln>
        </p:spPr>
        <p:txBody>
          <a:bodyPr vert="horz" wrap="square" lIns="90000" tIns="46800" rIns="90000" bIns="46800" anchor="ctr" anchorCtr="0">
            <a:normAutofit/>
          </a:bodyPr>
          <a:lstStyle/>
          <a:p>
            <a:endParaRPr lang="zh-CN" altLang="en-US" sz="1270"/>
          </a:p>
        </p:txBody>
      </p:sp>
      <p:sp>
        <p:nvSpPr>
          <p:cNvPr id="19459" name="Freeform 3"/>
          <p:cNvSpPr/>
          <p:nvPr>
            <p:custDataLst>
              <p:tags r:id="rId3"/>
            </p:custDataLst>
          </p:nvPr>
        </p:nvSpPr>
        <p:spPr bwMode="auto">
          <a:xfrm>
            <a:off x="4832539" y="1539506"/>
            <a:ext cx="414824" cy="785525"/>
          </a:xfrm>
          <a:custGeom>
            <a:avLst/>
            <a:gdLst>
              <a:gd name="T0" fmla="*/ 62 w 73"/>
              <a:gd name="T1" fmla="*/ 34 h 138"/>
              <a:gd name="T2" fmla="*/ 73 w 73"/>
              <a:gd name="T3" fmla="*/ 0 h 138"/>
              <a:gd name="T4" fmla="*/ 38 w 73"/>
              <a:gd name="T5" fmla="*/ 7 h 138"/>
              <a:gd name="T6" fmla="*/ 43 w 73"/>
              <a:gd name="T7" fmla="*/ 13 h 138"/>
              <a:gd name="T8" fmla="*/ 10 w 73"/>
              <a:gd name="T9" fmla="*/ 138 h 138"/>
              <a:gd name="T10" fmla="*/ 30 w 73"/>
              <a:gd name="T11" fmla="*/ 135 h 138"/>
              <a:gd name="T12" fmla="*/ 56 w 73"/>
              <a:gd name="T13" fmla="*/ 28 h 138"/>
              <a:gd name="T14" fmla="*/ 62 w 73"/>
              <a:gd name="T15" fmla="*/ 3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138">
                <a:moveTo>
                  <a:pt x="62" y="34"/>
                </a:moveTo>
                <a:cubicBezTo>
                  <a:pt x="73" y="0"/>
                  <a:pt x="73" y="0"/>
                  <a:pt x="73" y="0"/>
                </a:cubicBezTo>
                <a:cubicBezTo>
                  <a:pt x="38" y="7"/>
                  <a:pt x="38" y="7"/>
                  <a:pt x="38" y="7"/>
                </a:cubicBezTo>
                <a:cubicBezTo>
                  <a:pt x="43" y="13"/>
                  <a:pt x="43" y="13"/>
                  <a:pt x="43" y="13"/>
                </a:cubicBezTo>
                <a:cubicBezTo>
                  <a:pt x="0" y="63"/>
                  <a:pt x="9" y="135"/>
                  <a:pt x="10" y="138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29" y="135"/>
                  <a:pt x="21" y="71"/>
                  <a:pt x="56" y="28"/>
                </a:cubicBezTo>
                <a:lnTo>
                  <a:pt x="62" y="34"/>
                </a:lnTo>
                <a:close/>
              </a:path>
            </a:pathLst>
          </a:custGeom>
          <a:solidFill>
            <a:srgbClr val="FB8500"/>
          </a:solidFill>
          <a:ln>
            <a:noFill/>
          </a:ln>
        </p:spPr>
        <p:txBody>
          <a:bodyPr vert="horz" wrap="square" lIns="90000" tIns="46800" rIns="90000" bIns="46800" anchor="ctr" anchorCtr="0">
            <a:normAutofit/>
          </a:bodyPr>
          <a:lstStyle/>
          <a:p>
            <a:endParaRPr lang="zh-CN" altLang="en-US" sz="1270"/>
          </a:p>
        </p:txBody>
      </p:sp>
      <p:sp>
        <p:nvSpPr>
          <p:cNvPr id="19460" name="Freeform 4"/>
          <p:cNvSpPr/>
          <p:nvPr>
            <p:custDataLst>
              <p:tags r:id="rId4"/>
            </p:custDataLst>
          </p:nvPr>
        </p:nvSpPr>
        <p:spPr bwMode="auto">
          <a:xfrm>
            <a:off x="6633637" y="2786606"/>
            <a:ext cx="1536543" cy="2259181"/>
          </a:xfrm>
          <a:custGeom>
            <a:avLst/>
            <a:gdLst>
              <a:gd name="T0" fmla="*/ 220 w 270"/>
              <a:gd name="T1" fmla="*/ 143 h 397"/>
              <a:gd name="T2" fmla="*/ 0 w 270"/>
              <a:gd name="T3" fmla="*/ 13 h 397"/>
              <a:gd name="T4" fmla="*/ 2 w 270"/>
              <a:gd name="T5" fmla="*/ 33 h 397"/>
              <a:gd name="T6" fmla="*/ 202 w 270"/>
              <a:gd name="T7" fmla="*/ 151 h 397"/>
              <a:gd name="T8" fmla="*/ 179 w 270"/>
              <a:gd name="T9" fmla="*/ 366 h 397"/>
              <a:gd name="T10" fmla="*/ 173 w 270"/>
              <a:gd name="T11" fmla="*/ 361 h 397"/>
              <a:gd name="T12" fmla="*/ 167 w 270"/>
              <a:gd name="T13" fmla="*/ 397 h 397"/>
              <a:gd name="T14" fmla="*/ 201 w 270"/>
              <a:gd name="T15" fmla="*/ 384 h 397"/>
              <a:gd name="T16" fmla="*/ 194 w 270"/>
              <a:gd name="T17" fmla="*/ 379 h 397"/>
              <a:gd name="T18" fmla="*/ 220 w 270"/>
              <a:gd name="T19" fmla="*/ 143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0" h="397">
                <a:moveTo>
                  <a:pt x="220" y="143"/>
                </a:moveTo>
                <a:cubicBezTo>
                  <a:pt x="154" y="0"/>
                  <a:pt x="2" y="13"/>
                  <a:pt x="0" y="13"/>
                </a:cubicBezTo>
                <a:cubicBezTo>
                  <a:pt x="2" y="33"/>
                  <a:pt x="2" y="33"/>
                  <a:pt x="2" y="33"/>
                </a:cubicBezTo>
                <a:cubicBezTo>
                  <a:pt x="4" y="33"/>
                  <a:pt x="141" y="21"/>
                  <a:pt x="202" y="151"/>
                </a:cubicBezTo>
                <a:cubicBezTo>
                  <a:pt x="246" y="244"/>
                  <a:pt x="208" y="324"/>
                  <a:pt x="179" y="366"/>
                </a:cubicBezTo>
                <a:cubicBezTo>
                  <a:pt x="173" y="361"/>
                  <a:pt x="173" y="361"/>
                  <a:pt x="173" y="361"/>
                </a:cubicBezTo>
                <a:cubicBezTo>
                  <a:pt x="167" y="397"/>
                  <a:pt x="167" y="397"/>
                  <a:pt x="167" y="397"/>
                </a:cubicBezTo>
                <a:cubicBezTo>
                  <a:pt x="201" y="384"/>
                  <a:pt x="201" y="384"/>
                  <a:pt x="201" y="384"/>
                </a:cubicBezTo>
                <a:cubicBezTo>
                  <a:pt x="194" y="379"/>
                  <a:pt x="194" y="379"/>
                  <a:pt x="194" y="379"/>
                </a:cubicBezTo>
                <a:cubicBezTo>
                  <a:pt x="221" y="340"/>
                  <a:pt x="270" y="248"/>
                  <a:pt x="220" y="143"/>
                </a:cubicBezTo>
                <a:close/>
              </a:path>
            </a:pathLst>
          </a:custGeom>
          <a:solidFill>
            <a:srgbClr val="FB8500"/>
          </a:solidFill>
          <a:ln>
            <a:noFill/>
          </a:ln>
        </p:spPr>
        <p:txBody>
          <a:bodyPr vert="horz" wrap="square" lIns="90000" tIns="46800" rIns="90000" bIns="46800" anchor="ctr" anchorCtr="0">
            <a:normAutofit/>
          </a:bodyPr>
          <a:lstStyle/>
          <a:p>
            <a:endParaRPr lang="zh-CN" altLang="en-US" sz="1270"/>
          </a:p>
        </p:txBody>
      </p:sp>
      <p:sp>
        <p:nvSpPr>
          <p:cNvPr id="19462" name="Freeform 6"/>
          <p:cNvSpPr/>
          <p:nvPr>
            <p:custDataLst>
              <p:tags r:id="rId5"/>
            </p:custDataLst>
          </p:nvPr>
        </p:nvSpPr>
        <p:spPr bwMode="auto">
          <a:xfrm>
            <a:off x="5530967" y="3093619"/>
            <a:ext cx="2222273" cy="2130024"/>
          </a:xfrm>
          <a:custGeom>
            <a:avLst/>
            <a:gdLst>
              <a:gd name="T0" fmla="*/ 299 w 391"/>
              <a:gd name="T1" fmla="*/ 103 h 374"/>
              <a:gd name="T2" fmla="*/ 275 w 391"/>
              <a:gd name="T3" fmla="*/ 79 h 374"/>
              <a:gd name="T4" fmla="*/ 286 w 391"/>
              <a:gd name="T5" fmla="*/ 14 h 374"/>
              <a:gd name="T6" fmla="*/ 249 w 391"/>
              <a:gd name="T7" fmla="*/ 0 h 374"/>
              <a:gd name="T8" fmla="*/ 215 w 391"/>
              <a:gd name="T9" fmla="*/ 55 h 374"/>
              <a:gd name="T10" fmla="*/ 142 w 391"/>
              <a:gd name="T11" fmla="*/ 64 h 374"/>
              <a:gd name="T12" fmla="*/ 92 w 391"/>
              <a:gd name="T13" fmla="*/ 21 h 374"/>
              <a:gd name="T14" fmla="*/ 61 w 391"/>
              <a:gd name="T15" fmla="*/ 46 h 374"/>
              <a:gd name="T16" fmla="*/ 91 w 391"/>
              <a:gd name="T17" fmla="*/ 103 h 374"/>
              <a:gd name="T18" fmla="*/ 62 w 391"/>
              <a:gd name="T19" fmla="*/ 172 h 374"/>
              <a:gd name="T20" fmla="*/ 0 w 391"/>
              <a:gd name="T21" fmla="*/ 194 h 374"/>
              <a:gd name="T22" fmla="*/ 6 w 391"/>
              <a:gd name="T23" fmla="*/ 233 h 374"/>
              <a:gd name="T24" fmla="*/ 70 w 391"/>
              <a:gd name="T25" fmla="*/ 235 h 374"/>
              <a:gd name="T26" fmla="*/ 91 w 391"/>
              <a:gd name="T27" fmla="*/ 272 h 374"/>
              <a:gd name="T28" fmla="*/ 115 w 391"/>
              <a:gd name="T29" fmla="*/ 295 h 374"/>
              <a:gd name="T30" fmla="*/ 103 w 391"/>
              <a:gd name="T31" fmla="*/ 360 h 374"/>
              <a:gd name="T32" fmla="*/ 140 w 391"/>
              <a:gd name="T33" fmla="*/ 374 h 374"/>
              <a:gd name="T34" fmla="*/ 174 w 391"/>
              <a:gd name="T35" fmla="*/ 320 h 374"/>
              <a:gd name="T36" fmla="*/ 248 w 391"/>
              <a:gd name="T37" fmla="*/ 311 h 374"/>
              <a:gd name="T38" fmla="*/ 298 w 391"/>
              <a:gd name="T39" fmla="*/ 354 h 374"/>
              <a:gd name="T40" fmla="*/ 329 w 391"/>
              <a:gd name="T41" fmla="*/ 328 h 374"/>
              <a:gd name="T42" fmla="*/ 299 w 391"/>
              <a:gd name="T43" fmla="*/ 272 h 374"/>
              <a:gd name="T44" fmla="*/ 328 w 391"/>
              <a:gd name="T45" fmla="*/ 203 h 374"/>
              <a:gd name="T46" fmla="*/ 391 w 391"/>
              <a:gd name="T47" fmla="*/ 181 h 374"/>
              <a:gd name="T48" fmla="*/ 384 w 391"/>
              <a:gd name="T49" fmla="*/ 142 h 374"/>
              <a:gd name="T50" fmla="*/ 320 w 391"/>
              <a:gd name="T51" fmla="*/ 139 h 374"/>
              <a:gd name="T52" fmla="*/ 299 w 391"/>
              <a:gd name="T53" fmla="*/ 103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91" h="374">
                <a:moveTo>
                  <a:pt x="299" y="103"/>
                </a:moveTo>
                <a:cubicBezTo>
                  <a:pt x="292" y="94"/>
                  <a:pt x="284" y="86"/>
                  <a:pt x="275" y="79"/>
                </a:cubicBezTo>
                <a:cubicBezTo>
                  <a:pt x="286" y="14"/>
                  <a:pt x="286" y="14"/>
                  <a:pt x="286" y="14"/>
                </a:cubicBezTo>
                <a:cubicBezTo>
                  <a:pt x="249" y="0"/>
                  <a:pt x="249" y="0"/>
                  <a:pt x="249" y="0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191" y="51"/>
                  <a:pt x="165" y="54"/>
                  <a:pt x="142" y="64"/>
                </a:cubicBezTo>
                <a:cubicBezTo>
                  <a:pt x="92" y="21"/>
                  <a:pt x="92" y="21"/>
                  <a:pt x="92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91" y="103"/>
                  <a:pt x="91" y="103"/>
                  <a:pt x="91" y="103"/>
                </a:cubicBezTo>
                <a:cubicBezTo>
                  <a:pt x="75" y="123"/>
                  <a:pt x="65" y="147"/>
                  <a:pt x="62" y="172"/>
                </a:cubicBezTo>
                <a:cubicBezTo>
                  <a:pt x="0" y="194"/>
                  <a:pt x="0" y="194"/>
                  <a:pt x="0" y="194"/>
                </a:cubicBezTo>
                <a:cubicBezTo>
                  <a:pt x="6" y="233"/>
                  <a:pt x="6" y="233"/>
                  <a:pt x="6" y="233"/>
                </a:cubicBezTo>
                <a:cubicBezTo>
                  <a:pt x="70" y="235"/>
                  <a:pt x="70" y="235"/>
                  <a:pt x="70" y="235"/>
                </a:cubicBezTo>
                <a:cubicBezTo>
                  <a:pt x="75" y="248"/>
                  <a:pt x="82" y="260"/>
                  <a:pt x="91" y="272"/>
                </a:cubicBezTo>
                <a:cubicBezTo>
                  <a:pt x="98" y="281"/>
                  <a:pt x="106" y="288"/>
                  <a:pt x="115" y="295"/>
                </a:cubicBezTo>
                <a:cubicBezTo>
                  <a:pt x="103" y="360"/>
                  <a:pt x="103" y="360"/>
                  <a:pt x="103" y="360"/>
                </a:cubicBezTo>
                <a:cubicBezTo>
                  <a:pt x="140" y="374"/>
                  <a:pt x="140" y="374"/>
                  <a:pt x="140" y="374"/>
                </a:cubicBezTo>
                <a:cubicBezTo>
                  <a:pt x="174" y="320"/>
                  <a:pt x="174" y="320"/>
                  <a:pt x="174" y="320"/>
                </a:cubicBezTo>
                <a:cubicBezTo>
                  <a:pt x="199" y="324"/>
                  <a:pt x="225" y="321"/>
                  <a:pt x="248" y="311"/>
                </a:cubicBezTo>
                <a:cubicBezTo>
                  <a:pt x="298" y="354"/>
                  <a:pt x="298" y="354"/>
                  <a:pt x="298" y="354"/>
                </a:cubicBezTo>
                <a:cubicBezTo>
                  <a:pt x="329" y="328"/>
                  <a:pt x="329" y="328"/>
                  <a:pt x="329" y="328"/>
                </a:cubicBezTo>
                <a:cubicBezTo>
                  <a:pt x="299" y="272"/>
                  <a:pt x="299" y="272"/>
                  <a:pt x="299" y="272"/>
                </a:cubicBezTo>
                <a:cubicBezTo>
                  <a:pt x="316" y="252"/>
                  <a:pt x="325" y="228"/>
                  <a:pt x="328" y="203"/>
                </a:cubicBezTo>
                <a:cubicBezTo>
                  <a:pt x="391" y="181"/>
                  <a:pt x="391" y="181"/>
                  <a:pt x="391" y="181"/>
                </a:cubicBezTo>
                <a:cubicBezTo>
                  <a:pt x="384" y="142"/>
                  <a:pt x="384" y="142"/>
                  <a:pt x="384" y="142"/>
                </a:cubicBezTo>
                <a:cubicBezTo>
                  <a:pt x="320" y="139"/>
                  <a:pt x="320" y="139"/>
                  <a:pt x="320" y="139"/>
                </a:cubicBezTo>
                <a:cubicBezTo>
                  <a:pt x="315" y="127"/>
                  <a:pt x="309" y="114"/>
                  <a:pt x="299" y="103"/>
                </a:cubicBezTo>
                <a:close/>
              </a:path>
            </a:pathLst>
          </a:custGeom>
          <a:solidFill>
            <a:srgbClr val="4331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anchor="ctr" anchorCtr="0">
            <a:normAutofit/>
          </a:bodyPr>
          <a:lstStyle/>
          <a:p>
            <a:endParaRPr lang="zh-CN" altLang="en-US" sz="1270"/>
          </a:p>
        </p:txBody>
      </p:sp>
      <p:sp>
        <p:nvSpPr>
          <p:cNvPr id="19463" name="Freeform 7"/>
          <p:cNvSpPr/>
          <p:nvPr>
            <p:custDataLst>
              <p:tags r:id="rId6"/>
            </p:custDataLst>
          </p:nvPr>
        </p:nvSpPr>
        <p:spPr bwMode="auto">
          <a:xfrm>
            <a:off x="6032566" y="3548843"/>
            <a:ext cx="1223308" cy="1223811"/>
          </a:xfrm>
          <a:custGeom>
            <a:avLst/>
            <a:gdLst>
              <a:gd name="T0" fmla="*/ 182 w 215"/>
              <a:gd name="T1" fmla="*/ 47 h 215"/>
              <a:gd name="T2" fmla="*/ 167 w 215"/>
              <a:gd name="T3" fmla="*/ 182 h 215"/>
              <a:gd name="T4" fmla="*/ 33 w 215"/>
              <a:gd name="T5" fmla="*/ 167 h 215"/>
              <a:gd name="T6" fmla="*/ 47 w 215"/>
              <a:gd name="T7" fmla="*/ 33 h 215"/>
              <a:gd name="T8" fmla="*/ 182 w 215"/>
              <a:gd name="T9" fmla="*/ 47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15">
                <a:moveTo>
                  <a:pt x="182" y="47"/>
                </a:moveTo>
                <a:cubicBezTo>
                  <a:pt x="215" y="88"/>
                  <a:pt x="208" y="149"/>
                  <a:pt x="167" y="182"/>
                </a:cubicBezTo>
                <a:cubicBezTo>
                  <a:pt x="126" y="215"/>
                  <a:pt x="66" y="209"/>
                  <a:pt x="33" y="167"/>
                </a:cubicBezTo>
                <a:cubicBezTo>
                  <a:pt x="0" y="126"/>
                  <a:pt x="6" y="66"/>
                  <a:pt x="47" y="33"/>
                </a:cubicBezTo>
                <a:cubicBezTo>
                  <a:pt x="88" y="0"/>
                  <a:pt x="148" y="6"/>
                  <a:pt x="182" y="47"/>
                </a:cubicBezTo>
                <a:close/>
              </a:path>
            </a:pathLst>
          </a:custGeom>
          <a:solidFill>
            <a:srgbClr val="FB8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anchor="ctr" anchorCtr="0">
            <a:normAutofit/>
          </a:bodyPr>
          <a:lstStyle/>
          <a:p>
            <a:endParaRPr lang="zh-CN" altLang="en-US" sz="1270"/>
          </a:p>
        </p:txBody>
      </p:sp>
      <p:sp>
        <p:nvSpPr>
          <p:cNvPr id="19464" name="Freeform 8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6453739" y="3949016"/>
            <a:ext cx="435989" cy="431933"/>
          </a:xfrm>
          <a:custGeom>
            <a:avLst/>
            <a:gdLst>
              <a:gd name="T0" fmla="*/ 10 w 77"/>
              <a:gd name="T1" fmla="*/ 2 h 76"/>
              <a:gd name="T2" fmla="*/ 15 w 77"/>
              <a:gd name="T3" fmla="*/ 2 h 76"/>
              <a:gd name="T4" fmla="*/ 12 w 77"/>
              <a:gd name="T5" fmla="*/ 14 h 76"/>
              <a:gd name="T6" fmla="*/ 50 w 77"/>
              <a:gd name="T7" fmla="*/ 14 h 76"/>
              <a:gd name="T8" fmla="*/ 53 w 77"/>
              <a:gd name="T9" fmla="*/ 2 h 76"/>
              <a:gd name="T10" fmla="*/ 48 w 77"/>
              <a:gd name="T11" fmla="*/ 2 h 76"/>
              <a:gd name="T12" fmla="*/ 50 w 77"/>
              <a:gd name="T13" fmla="*/ 14 h 76"/>
              <a:gd name="T14" fmla="*/ 57 w 77"/>
              <a:gd name="T15" fmla="*/ 76 h 76"/>
              <a:gd name="T16" fmla="*/ 57 w 77"/>
              <a:gd name="T17" fmla="*/ 38 h 76"/>
              <a:gd name="T18" fmla="*/ 72 w 77"/>
              <a:gd name="T19" fmla="*/ 57 h 76"/>
              <a:gd name="T20" fmla="*/ 43 w 77"/>
              <a:gd name="T21" fmla="*/ 57 h 76"/>
              <a:gd name="T22" fmla="*/ 72 w 77"/>
              <a:gd name="T23" fmla="*/ 57 h 76"/>
              <a:gd name="T24" fmla="*/ 10 w 77"/>
              <a:gd name="T25" fmla="*/ 28 h 76"/>
              <a:gd name="T26" fmla="*/ 19 w 77"/>
              <a:gd name="T27" fmla="*/ 38 h 76"/>
              <a:gd name="T28" fmla="*/ 10 w 77"/>
              <a:gd name="T29" fmla="*/ 52 h 76"/>
              <a:gd name="T30" fmla="*/ 19 w 77"/>
              <a:gd name="T31" fmla="*/ 43 h 76"/>
              <a:gd name="T32" fmla="*/ 10 w 77"/>
              <a:gd name="T33" fmla="*/ 52 h 76"/>
              <a:gd name="T34" fmla="*/ 34 w 77"/>
              <a:gd name="T35" fmla="*/ 38 h 76"/>
              <a:gd name="T36" fmla="*/ 24 w 77"/>
              <a:gd name="T37" fmla="*/ 28 h 76"/>
              <a:gd name="T38" fmla="*/ 24 w 77"/>
              <a:gd name="T39" fmla="*/ 52 h 76"/>
              <a:gd name="T40" fmla="*/ 34 w 77"/>
              <a:gd name="T41" fmla="*/ 43 h 76"/>
              <a:gd name="T42" fmla="*/ 24 w 77"/>
              <a:gd name="T43" fmla="*/ 52 h 76"/>
              <a:gd name="T44" fmla="*/ 5 w 77"/>
              <a:gd name="T45" fmla="*/ 24 h 76"/>
              <a:gd name="T46" fmla="*/ 57 w 77"/>
              <a:gd name="T47" fmla="*/ 33 h 76"/>
              <a:gd name="T48" fmla="*/ 62 w 77"/>
              <a:gd name="T49" fmla="*/ 15 h 76"/>
              <a:gd name="T50" fmla="*/ 55 w 77"/>
              <a:gd name="T51" fmla="*/ 9 h 76"/>
              <a:gd name="T52" fmla="*/ 50 w 77"/>
              <a:gd name="T53" fmla="*/ 17 h 76"/>
              <a:gd name="T54" fmla="*/ 46 w 77"/>
              <a:gd name="T55" fmla="*/ 9 h 76"/>
              <a:gd name="T56" fmla="*/ 17 w 77"/>
              <a:gd name="T57" fmla="*/ 12 h 76"/>
              <a:gd name="T58" fmla="*/ 7 w 77"/>
              <a:gd name="T59" fmla="*/ 12 h 76"/>
              <a:gd name="T60" fmla="*/ 5 w 77"/>
              <a:gd name="T61" fmla="*/ 9 h 76"/>
              <a:gd name="T62" fmla="*/ 0 w 77"/>
              <a:gd name="T63" fmla="*/ 57 h 76"/>
              <a:gd name="T64" fmla="*/ 34 w 77"/>
              <a:gd name="T65" fmla="*/ 62 h 76"/>
              <a:gd name="T66" fmla="*/ 5 w 77"/>
              <a:gd name="T67" fmla="*/ 57 h 76"/>
              <a:gd name="T68" fmla="*/ 48 w 77"/>
              <a:gd name="T69" fmla="*/ 38 h 76"/>
              <a:gd name="T70" fmla="*/ 38 w 77"/>
              <a:gd name="T71" fmla="*/ 28 h 76"/>
              <a:gd name="T72" fmla="*/ 48 w 77"/>
              <a:gd name="T73" fmla="*/ 38 h 76"/>
              <a:gd name="T74" fmla="*/ 57 w 77"/>
              <a:gd name="T75" fmla="*/ 57 h 76"/>
              <a:gd name="T76" fmla="*/ 55 w 77"/>
              <a:gd name="T77" fmla="*/ 48 h 76"/>
              <a:gd name="T78" fmla="*/ 53 w 77"/>
              <a:gd name="T79" fmla="*/ 59 h 76"/>
              <a:gd name="T80" fmla="*/ 65 w 77"/>
              <a:gd name="T81" fmla="*/ 62 h 76"/>
              <a:gd name="T82" fmla="*/ 65 w 77"/>
              <a:gd name="T83" fmla="*/ 5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7" h="76">
                <a:moveTo>
                  <a:pt x="10" y="12"/>
                </a:move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1" y="0"/>
                  <a:pt x="12" y="0"/>
                </a:cubicBezTo>
                <a:cubicBezTo>
                  <a:pt x="13" y="0"/>
                  <a:pt x="15" y="1"/>
                  <a:pt x="15" y="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3"/>
                  <a:pt x="13" y="14"/>
                  <a:pt x="12" y="14"/>
                </a:cubicBezTo>
                <a:cubicBezTo>
                  <a:pt x="11" y="14"/>
                  <a:pt x="10" y="13"/>
                  <a:pt x="10" y="12"/>
                </a:cubicBezTo>
                <a:close/>
                <a:moveTo>
                  <a:pt x="50" y="14"/>
                </a:moveTo>
                <a:cubicBezTo>
                  <a:pt x="52" y="14"/>
                  <a:pt x="53" y="13"/>
                  <a:pt x="53" y="1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1"/>
                  <a:pt x="52" y="0"/>
                  <a:pt x="50" y="0"/>
                </a:cubicBezTo>
                <a:cubicBezTo>
                  <a:pt x="49" y="0"/>
                  <a:pt x="48" y="1"/>
                  <a:pt x="48" y="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3"/>
                  <a:pt x="49" y="14"/>
                  <a:pt x="50" y="14"/>
                </a:cubicBezTo>
                <a:close/>
                <a:moveTo>
                  <a:pt x="77" y="57"/>
                </a:moveTo>
                <a:cubicBezTo>
                  <a:pt x="77" y="68"/>
                  <a:pt x="68" y="76"/>
                  <a:pt x="57" y="76"/>
                </a:cubicBezTo>
                <a:cubicBezTo>
                  <a:pt x="47" y="76"/>
                  <a:pt x="38" y="68"/>
                  <a:pt x="38" y="57"/>
                </a:cubicBezTo>
                <a:cubicBezTo>
                  <a:pt x="38" y="47"/>
                  <a:pt x="47" y="38"/>
                  <a:pt x="57" y="38"/>
                </a:cubicBezTo>
                <a:cubicBezTo>
                  <a:pt x="68" y="38"/>
                  <a:pt x="77" y="47"/>
                  <a:pt x="77" y="57"/>
                </a:cubicBezTo>
                <a:close/>
                <a:moveTo>
                  <a:pt x="72" y="57"/>
                </a:moveTo>
                <a:cubicBezTo>
                  <a:pt x="72" y="49"/>
                  <a:pt x="65" y="43"/>
                  <a:pt x="57" y="43"/>
                </a:cubicBezTo>
                <a:cubicBezTo>
                  <a:pt x="50" y="43"/>
                  <a:pt x="43" y="49"/>
                  <a:pt x="43" y="57"/>
                </a:cubicBezTo>
                <a:cubicBezTo>
                  <a:pt x="43" y="65"/>
                  <a:pt x="50" y="71"/>
                  <a:pt x="57" y="71"/>
                </a:cubicBezTo>
                <a:cubicBezTo>
                  <a:pt x="65" y="71"/>
                  <a:pt x="72" y="65"/>
                  <a:pt x="72" y="57"/>
                </a:cubicBezTo>
                <a:close/>
                <a:moveTo>
                  <a:pt x="19" y="28"/>
                </a:moveTo>
                <a:cubicBezTo>
                  <a:pt x="10" y="28"/>
                  <a:pt x="10" y="28"/>
                  <a:pt x="10" y="28"/>
                </a:cubicBezTo>
                <a:cubicBezTo>
                  <a:pt x="10" y="38"/>
                  <a:pt x="10" y="38"/>
                  <a:pt x="10" y="38"/>
                </a:cubicBezTo>
                <a:cubicBezTo>
                  <a:pt x="19" y="38"/>
                  <a:pt x="19" y="38"/>
                  <a:pt x="19" y="38"/>
                </a:cubicBezTo>
                <a:lnTo>
                  <a:pt x="19" y="28"/>
                </a:lnTo>
                <a:close/>
                <a:moveTo>
                  <a:pt x="10" y="52"/>
                </a:moveTo>
                <a:cubicBezTo>
                  <a:pt x="19" y="52"/>
                  <a:pt x="19" y="52"/>
                  <a:pt x="19" y="52"/>
                </a:cubicBezTo>
                <a:cubicBezTo>
                  <a:pt x="19" y="43"/>
                  <a:pt x="19" y="43"/>
                  <a:pt x="19" y="43"/>
                </a:cubicBezTo>
                <a:cubicBezTo>
                  <a:pt x="10" y="43"/>
                  <a:pt x="10" y="43"/>
                  <a:pt x="10" y="43"/>
                </a:cubicBezTo>
                <a:lnTo>
                  <a:pt x="10" y="52"/>
                </a:lnTo>
                <a:close/>
                <a:moveTo>
                  <a:pt x="24" y="38"/>
                </a:moveTo>
                <a:cubicBezTo>
                  <a:pt x="34" y="38"/>
                  <a:pt x="34" y="38"/>
                  <a:pt x="34" y="38"/>
                </a:cubicBezTo>
                <a:cubicBezTo>
                  <a:pt x="34" y="28"/>
                  <a:pt x="34" y="28"/>
                  <a:pt x="34" y="28"/>
                </a:cubicBezTo>
                <a:cubicBezTo>
                  <a:pt x="24" y="28"/>
                  <a:pt x="24" y="28"/>
                  <a:pt x="24" y="28"/>
                </a:cubicBezTo>
                <a:lnTo>
                  <a:pt x="24" y="38"/>
                </a:lnTo>
                <a:close/>
                <a:moveTo>
                  <a:pt x="24" y="52"/>
                </a:moveTo>
                <a:cubicBezTo>
                  <a:pt x="34" y="52"/>
                  <a:pt x="34" y="52"/>
                  <a:pt x="34" y="52"/>
                </a:cubicBezTo>
                <a:cubicBezTo>
                  <a:pt x="34" y="43"/>
                  <a:pt x="34" y="43"/>
                  <a:pt x="34" y="43"/>
                </a:cubicBezTo>
                <a:cubicBezTo>
                  <a:pt x="24" y="43"/>
                  <a:pt x="24" y="43"/>
                  <a:pt x="24" y="43"/>
                </a:cubicBezTo>
                <a:lnTo>
                  <a:pt x="24" y="52"/>
                </a:lnTo>
                <a:close/>
                <a:moveTo>
                  <a:pt x="5" y="57"/>
                </a:moveTo>
                <a:cubicBezTo>
                  <a:pt x="5" y="24"/>
                  <a:pt x="5" y="24"/>
                  <a:pt x="5" y="24"/>
                </a:cubicBezTo>
                <a:cubicBezTo>
                  <a:pt x="57" y="24"/>
                  <a:pt x="57" y="24"/>
                  <a:pt x="57" y="24"/>
                </a:cubicBezTo>
                <a:cubicBezTo>
                  <a:pt x="57" y="33"/>
                  <a:pt x="57" y="33"/>
                  <a:pt x="57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12"/>
                  <a:pt x="60" y="9"/>
                  <a:pt x="57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12"/>
                  <a:pt x="55" y="12"/>
                  <a:pt x="55" y="12"/>
                </a:cubicBezTo>
                <a:cubicBezTo>
                  <a:pt x="55" y="14"/>
                  <a:pt x="53" y="17"/>
                  <a:pt x="50" y="17"/>
                </a:cubicBezTo>
                <a:cubicBezTo>
                  <a:pt x="48" y="17"/>
                  <a:pt x="46" y="14"/>
                  <a:pt x="46" y="12"/>
                </a:cubicBezTo>
                <a:cubicBezTo>
                  <a:pt x="46" y="9"/>
                  <a:pt x="46" y="9"/>
                  <a:pt x="4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4"/>
                  <a:pt x="15" y="17"/>
                  <a:pt x="12" y="17"/>
                </a:cubicBezTo>
                <a:cubicBezTo>
                  <a:pt x="10" y="17"/>
                  <a:pt x="7" y="14"/>
                  <a:pt x="7" y="12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5" y="9"/>
                  <a:pt x="5" y="9"/>
                </a:cubicBezTo>
                <a:cubicBezTo>
                  <a:pt x="3" y="9"/>
                  <a:pt x="0" y="12"/>
                  <a:pt x="0" y="1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9"/>
                  <a:pt x="3" y="62"/>
                  <a:pt x="5" y="62"/>
                </a:cubicBezTo>
                <a:cubicBezTo>
                  <a:pt x="34" y="62"/>
                  <a:pt x="34" y="62"/>
                  <a:pt x="34" y="62"/>
                </a:cubicBezTo>
                <a:cubicBezTo>
                  <a:pt x="34" y="57"/>
                  <a:pt x="34" y="57"/>
                  <a:pt x="3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lose/>
                <a:moveTo>
                  <a:pt x="48" y="38"/>
                </a:moveTo>
                <a:cubicBezTo>
                  <a:pt x="48" y="28"/>
                  <a:pt x="48" y="28"/>
                  <a:pt x="48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38"/>
                  <a:pt x="38" y="38"/>
                  <a:pt x="38" y="38"/>
                </a:cubicBezTo>
                <a:lnTo>
                  <a:pt x="48" y="38"/>
                </a:lnTo>
                <a:close/>
                <a:moveTo>
                  <a:pt x="65" y="57"/>
                </a:moveTo>
                <a:cubicBezTo>
                  <a:pt x="57" y="57"/>
                  <a:pt x="57" y="57"/>
                  <a:pt x="57" y="57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49"/>
                  <a:pt x="56" y="48"/>
                  <a:pt x="55" y="48"/>
                </a:cubicBezTo>
                <a:cubicBezTo>
                  <a:pt x="54" y="48"/>
                  <a:pt x="53" y="49"/>
                  <a:pt x="53" y="50"/>
                </a:cubicBezTo>
                <a:cubicBezTo>
                  <a:pt x="53" y="59"/>
                  <a:pt x="53" y="59"/>
                  <a:pt x="53" y="59"/>
                </a:cubicBezTo>
                <a:cubicBezTo>
                  <a:pt x="53" y="61"/>
                  <a:pt x="54" y="62"/>
                  <a:pt x="5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6" y="62"/>
                  <a:pt x="67" y="61"/>
                  <a:pt x="67" y="59"/>
                </a:cubicBezTo>
                <a:cubicBezTo>
                  <a:pt x="67" y="58"/>
                  <a:pt x="66" y="57"/>
                  <a:pt x="65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0000" tIns="46800" rIns="90000" bIns="46800" anchor="ctr" anchorCtr="0">
            <a:normAutofit/>
          </a:bodyPr>
          <a:lstStyle/>
          <a:p>
            <a:endParaRPr lang="zh-CN" altLang="en-US" sz="1270"/>
          </a:p>
        </p:txBody>
      </p:sp>
      <p:sp>
        <p:nvSpPr>
          <p:cNvPr id="19466" name="Freeform 10"/>
          <p:cNvSpPr/>
          <p:nvPr>
            <p:custDataLst>
              <p:tags r:id="rId8"/>
            </p:custDataLst>
          </p:nvPr>
        </p:nvSpPr>
        <p:spPr bwMode="auto">
          <a:xfrm>
            <a:off x="4335173" y="2634161"/>
            <a:ext cx="1432838" cy="1545643"/>
          </a:xfrm>
          <a:custGeom>
            <a:avLst/>
            <a:gdLst>
              <a:gd name="T0" fmla="*/ 220 w 252"/>
              <a:gd name="T1" fmla="*/ 136 h 272"/>
              <a:gd name="T2" fmla="*/ 217 w 252"/>
              <a:gd name="T3" fmla="*/ 112 h 272"/>
              <a:gd name="T4" fmla="*/ 252 w 252"/>
              <a:gd name="T5" fmla="*/ 82 h 272"/>
              <a:gd name="T6" fmla="*/ 238 w 252"/>
              <a:gd name="T7" fmla="*/ 58 h 272"/>
              <a:gd name="T8" fmla="*/ 195 w 252"/>
              <a:gd name="T9" fmla="*/ 73 h 272"/>
              <a:gd name="T10" fmla="*/ 151 w 252"/>
              <a:gd name="T11" fmla="*/ 45 h 272"/>
              <a:gd name="T12" fmla="*/ 143 w 252"/>
              <a:gd name="T13" fmla="*/ 0 h 272"/>
              <a:gd name="T14" fmla="*/ 115 w 252"/>
              <a:gd name="T15" fmla="*/ 0 h 272"/>
              <a:gd name="T16" fmla="*/ 106 w 252"/>
              <a:gd name="T17" fmla="*/ 44 h 272"/>
              <a:gd name="T18" fmla="*/ 60 w 252"/>
              <a:gd name="T19" fmla="*/ 69 h 272"/>
              <a:gd name="T20" fmla="*/ 17 w 252"/>
              <a:gd name="T21" fmla="*/ 53 h 272"/>
              <a:gd name="T22" fmla="*/ 3 w 252"/>
              <a:gd name="T23" fmla="*/ 78 h 272"/>
              <a:gd name="T24" fmla="*/ 37 w 252"/>
              <a:gd name="T25" fmla="*/ 107 h 272"/>
              <a:gd name="T26" fmla="*/ 32 w 252"/>
              <a:gd name="T27" fmla="*/ 136 h 272"/>
              <a:gd name="T28" fmla="*/ 35 w 252"/>
              <a:gd name="T29" fmla="*/ 159 h 272"/>
              <a:gd name="T30" fmla="*/ 0 w 252"/>
              <a:gd name="T31" fmla="*/ 189 h 272"/>
              <a:gd name="T32" fmla="*/ 14 w 252"/>
              <a:gd name="T33" fmla="*/ 214 h 272"/>
              <a:gd name="T34" fmla="*/ 56 w 252"/>
              <a:gd name="T35" fmla="*/ 199 h 272"/>
              <a:gd name="T36" fmla="*/ 101 w 252"/>
              <a:gd name="T37" fmla="*/ 227 h 272"/>
              <a:gd name="T38" fmla="*/ 109 w 252"/>
              <a:gd name="T39" fmla="*/ 272 h 272"/>
              <a:gd name="T40" fmla="*/ 137 w 252"/>
              <a:gd name="T41" fmla="*/ 272 h 272"/>
              <a:gd name="T42" fmla="*/ 146 w 252"/>
              <a:gd name="T43" fmla="*/ 228 h 272"/>
              <a:gd name="T44" fmla="*/ 192 w 252"/>
              <a:gd name="T45" fmla="*/ 203 h 272"/>
              <a:gd name="T46" fmla="*/ 235 w 252"/>
              <a:gd name="T47" fmla="*/ 219 h 272"/>
              <a:gd name="T48" fmla="*/ 249 w 252"/>
              <a:gd name="T49" fmla="*/ 194 h 272"/>
              <a:gd name="T50" fmla="*/ 215 w 252"/>
              <a:gd name="T51" fmla="*/ 165 h 272"/>
              <a:gd name="T52" fmla="*/ 220 w 252"/>
              <a:gd name="T53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2" h="272">
                <a:moveTo>
                  <a:pt x="220" y="136"/>
                </a:moveTo>
                <a:cubicBezTo>
                  <a:pt x="220" y="128"/>
                  <a:pt x="219" y="120"/>
                  <a:pt x="217" y="112"/>
                </a:cubicBezTo>
                <a:cubicBezTo>
                  <a:pt x="252" y="82"/>
                  <a:pt x="252" y="82"/>
                  <a:pt x="252" y="82"/>
                </a:cubicBezTo>
                <a:cubicBezTo>
                  <a:pt x="238" y="58"/>
                  <a:pt x="238" y="58"/>
                  <a:pt x="238" y="58"/>
                </a:cubicBezTo>
                <a:cubicBezTo>
                  <a:pt x="195" y="73"/>
                  <a:pt x="195" y="73"/>
                  <a:pt x="195" y="73"/>
                </a:cubicBezTo>
                <a:cubicBezTo>
                  <a:pt x="184" y="60"/>
                  <a:pt x="168" y="50"/>
                  <a:pt x="151" y="45"/>
                </a:cubicBezTo>
                <a:cubicBezTo>
                  <a:pt x="143" y="0"/>
                  <a:pt x="143" y="0"/>
                  <a:pt x="143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89" y="48"/>
                  <a:pt x="73" y="57"/>
                  <a:pt x="60" y="69"/>
                </a:cubicBezTo>
                <a:cubicBezTo>
                  <a:pt x="17" y="53"/>
                  <a:pt x="17" y="53"/>
                  <a:pt x="17" y="53"/>
                </a:cubicBezTo>
                <a:cubicBezTo>
                  <a:pt x="3" y="78"/>
                  <a:pt x="3" y="78"/>
                  <a:pt x="3" y="78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4" y="116"/>
                  <a:pt x="32" y="126"/>
                  <a:pt x="32" y="136"/>
                </a:cubicBezTo>
                <a:cubicBezTo>
                  <a:pt x="32" y="144"/>
                  <a:pt x="33" y="152"/>
                  <a:pt x="35" y="159"/>
                </a:cubicBezTo>
                <a:cubicBezTo>
                  <a:pt x="0" y="189"/>
                  <a:pt x="0" y="189"/>
                  <a:pt x="0" y="189"/>
                </a:cubicBezTo>
                <a:cubicBezTo>
                  <a:pt x="14" y="214"/>
                  <a:pt x="14" y="214"/>
                  <a:pt x="14" y="214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68" y="212"/>
                  <a:pt x="83" y="222"/>
                  <a:pt x="101" y="227"/>
                </a:cubicBezTo>
                <a:cubicBezTo>
                  <a:pt x="109" y="272"/>
                  <a:pt x="109" y="272"/>
                  <a:pt x="109" y="272"/>
                </a:cubicBezTo>
                <a:cubicBezTo>
                  <a:pt x="137" y="272"/>
                  <a:pt x="137" y="272"/>
                  <a:pt x="137" y="272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163" y="224"/>
                  <a:pt x="179" y="215"/>
                  <a:pt x="192" y="203"/>
                </a:cubicBezTo>
                <a:cubicBezTo>
                  <a:pt x="235" y="219"/>
                  <a:pt x="235" y="219"/>
                  <a:pt x="235" y="219"/>
                </a:cubicBezTo>
                <a:cubicBezTo>
                  <a:pt x="249" y="194"/>
                  <a:pt x="249" y="194"/>
                  <a:pt x="249" y="194"/>
                </a:cubicBezTo>
                <a:cubicBezTo>
                  <a:pt x="215" y="165"/>
                  <a:pt x="215" y="165"/>
                  <a:pt x="215" y="165"/>
                </a:cubicBezTo>
                <a:cubicBezTo>
                  <a:pt x="218" y="156"/>
                  <a:pt x="220" y="146"/>
                  <a:pt x="220" y="136"/>
                </a:cubicBezTo>
                <a:close/>
              </a:path>
            </a:pathLst>
          </a:custGeom>
          <a:solidFill>
            <a:srgbClr val="4331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anchor="ctr" anchorCtr="0">
            <a:normAutofit/>
          </a:bodyPr>
          <a:lstStyle/>
          <a:p>
            <a:endParaRPr lang="zh-CN" altLang="en-US" sz="1270"/>
          </a:p>
        </p:txBody>
      </p:sp>
      <p:sp>
        <p:nvSpPr>
          <p:cNvPr id="19467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69572" y="3025865"/>
            <a:ext cx="764039" cy="762235"/>
          </a:xfrm>
          <a:prstGeom prst="ellipse">
            <a:avLst/>
          </a:prstGeom>
          <a:solidFill>
            <a:srgbClr val="FB8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anchor="ctr" anchorCtr="0">
            <a:normAutofit/>
          </a:bodyPr>
          <a:lstStyle/>
          <a:p>
            <a:endParaRPr lang="zh-CN" altLang="en-US" sz="1270"/>
          </a:p>
        </p:txBody>
      </p:sp>
      <p:sp>
        <p:nvSpPr>
          <p:cNvPr id="19468" name="Freeform 12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4932012" y="3269357"/>
            <a:ext cx="239159" cy="275251"/>
          </a:xfrm>
          <a:custGeom>
            <a:avLst/>
            <a:gdLst>
              <a:gd name="T0" fmla="*/ 39 w 42"/>
              <a:gd name="T1" fmla="*/ 0 h 48"/>
              <a:gd name="T2" fmla="*/ 3 w 42"/>
              <a:gd name="T3" fmla="*/ 0 h 48"/>
              <a:gd name="T4" fmla="*/ 0 w 42"/>
              <a:gd name="T5" fmla="*/ 3 h 48"/>
              <a:gd name="T6" fmla="*/ 0 w 42"/>
              <a:gd name="T7" fmla="*/ 45 h 48"/>
              <a:gd name="T8" fmla="*/ 3 w 42"/>
              <a:gd name="T9" fmla="*/ 48 h 48"/>
              <a:gd name="T10" fmla="*/ 39 w 42"/>
              <a:gd name="T11" fmla="*/ 48 h 48"/>
              <a:gd name="T12" fmla="*/ 42 w 42"/>
              <a:gd name="T13" fmla="*/ 45 h 48"/>
              <a:gd name="T14" fmla="*/ 42 w 42"/>
              <a:gd name="T15" fmla="*/ 3 h 48"/>
              <a:gd name="T16" fmla="*/ 39 w 42"/>
              <a:gd name="T17" fmla="*/ 0 h 48"/>
              <a:gd name="T18" fmla="*/ 6 w 42"/>
              <a:gd name="T19" fmla="*/ 3 h 48"/>
              <a:gd name="T20" fmla="*/ 9 w 42"/>
              <a:gd name="T21" fmla="*/ 6 h 48"/>
              <a:gd name="T22" fmla="*/ 6 w 42"/>
              <a:gd name="T23" fmla="*/ 9 h 48"/>
              <a:gd name="T24" fmla="*/ 3 w 42"/>
              <a:gd name="T25" fmla="*/ 6 h 48"/>
              <a:gd name="T26" fmla="*/ 6 w 42"/>
              <a:gd name="T27" fmla="*/ 3 h 48"/>
              <a:gd name="T28" fmla="*/ 39 w 42"/>
              <a:gd name="T29" fmla="*/ 45 h 48"/>
              <a:gd name="T30" fmla="*/ 3 w 42"/>
              <a:gd name="T31" fmla="*/ 45 h 48"/>
              <a:gd name="T32" fmla="*/ 3 w 42"/>
              <a:gd name="T33" fmla="*/ 12 h 48"/>
              <a:gd name="T34" fmla="*/ 39 w 42"/>
              <a:gd name="T35" fmla="*/ 12 h 48"/>
              <a:gd name="T36" fmla="*/ 39 w 42"/>
              <a:gd name="T37" fmla="*/ 45 h 48"/>
              <a:gd name="T38" fmla="*/ 36 w 42"/>
              <a:gd name="T39" fmla="*/ 9 h 48"/>
              <a:gd name="T40" fmla="*/ 33 w 42"/>
              <a:gd name="T41" fmla="*/ 6 h 48"/>
              <a:gd name="T42" fmla="*/ 36 w 42"/>
              <a:gd name="T43" fmla="*/ 3 h 48"/>
              <a:gd name="T44" fmla="*/ 39 w 42"/>
              <a:gd name="T45" fmla="*/ 6 h 48"/>
              <a:gd name="T46" fmla="*/ 36 w 42"/>
              <a:gd name="T47" fmla="*/ 9 h 48"/>
              <a:gd name="T48" fmla="*/ 6 w 42"/>
              <a:gd name="T49" fmla="*/ 20 h 48"/>
              <a:gd name="T50" fmla="*/ 8 w 42"/>
              <a:gd name="T51" fmla="*/ 18 h 48"/>
              <a:gd name="T52" fmla="*/ 34 w 42"/>
              <a:gd name="T53" fmla="*/ 18 h 48"/>
              <a:gd name="T54" fmla="*/ 36 w 42"/>
              <a:gd name="T55" fmla="*/ 20 h 48"/>
              <a:gd name="T56" fmla="*/ 34 w 42"/>
              <a:gd name="T57" fmla="*/ 21 h 48"/>
              <a:gd name="T58" fmla="*/ 8 w 42"/>
              <a:gd name="T59" fmla="*/ 21 h 48"/>
              <a:gd name="T60" fmla="*/ 6 w 42"/>
              <a:gd name="T61" fmla="*/ 20 h 48"/>
              <a:gd name="T62" fmla="*/ 6 w 42"/>
              <a:gd name="T63" fmla="*/ 28 h 48"/>
              <a:gd name="T64" fmla="*/ 8 w 42"/>
              <a:gd name="T65" fmla="*/ 27 h 48"/>
              <a:gd name="T66" fmla="*/ 34 w 42"/>
              <a:gd name="T67" fmla="*/ 27 h 48"/>
              <a:gd name="T68" fmla="*/ 36 w 42"/>
              <a:gd name="T69" fmla="*/ 28 h 48"/>
              <a:gd name="T70" fmla="*/ 34 w 42"/>
              <a:gd name="T71" fmla="*/ 30 h 48"/>
              <a:gd name="T72" fmla="*/ 8 w 42"/>
              <a:gd name="T73" fmla="*/ 30 h 48"/>
              <a:gd name="T74" fmla="*/ 6 w 42"/>
              <a:gd name="T75" fmla="*/ 28 h 48"/>
              <a:gd name="T76" fmla="*/ 6 w 42"/>
              <a:gd name="T77" fmla="*/ 37 h 48"/>
              <a:gd name="T78" fmla="*/ 8 w 42"/>
              <a:gd name="T79" fmla="*/ 36 h 48"/>
              <a:gd name="T80" fmla="*/ 34 w 42"/>
              <a:gd name="T81" fmla="*/ 36 h 48"/>
              <a:gd name="T82" fmla="*/ 36 w 42"/>
              <a:gd name="T83" fmla="*/ 37 h 48"/>
              <a:gd name="T84" fmla="*/ 34 w 42"/>
              <a:gd name="T85" fmla="*/ 39 h 48"/>
              <a:gd name="T86" fmla="*/ 8 w 42"/>
              <a:gd name="T87" fmla="*/ 39 h 48"/>
              <a:gd name="T88" fmla="*/ 6 w 42"/>
              <a:gd name="T89" fmla="*/ 3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2" h="48">
                <a:moveTo>
                  <a:pt x="39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7"/>
                  <a:pt x="1" y="48"/>
                  <a:pt x="3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41" y="48"/>
                  <a:pt x="42" y="47"/>
                  <a:pt x="42" y="45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1"/>
                  <a:pt x="41" y="0"/>
                  <a:pt x="39" y="0"/>
                </a:cubicBezTo>
                <a:close/>
                <a:moveTo>
                  <a:pt x="6" y="3"/>
                </a:moveTo>
                <a:cubicBezTo>
                  <a:pt x="8" y="3"/>
                  <a:pt x="9" y="4"/>
                  <a:pt x="9" y="6"/>
                </a:cubicBezTo>
                <a:cubicBezTo>
                  <a:pt x="9" y="8"/>
                  <a:pt x="8" y="9"/>
                  <a:pt x="6" y="9"/>
                </a:cubicBezTo>
                <a:cubicBezTo>
                  <a:pt x="4" y="9"/>
                  <a:pt x="3" y="8"/>
                  <a:pt x="3" y="6"/>
                </a:cubicBezTo>
                <a:cubicBezTo>
                  <a:pt x="3" y="4"/>
                  <a:pt x="4" y="3"/>
                  <a:pt x="6" y="3"/>
                </a:cubicBezTo>
                <a:close/>
                <a:moveTo>
                  <a:pt x="39" y="45"/>
                </a:moveTo>
                <a:cubicBezTo>
                  <a:pt x="3" y="45"/>
                  <a:pt x="3" y="45"/>
                  <a:pt x="3" y="45"/>
                </a:cubicBezTo>
                <a:cubicBezTo>
                  <a:pt x="3" y="12"/>
                  <a:pt x="3" y="12"/>
                  <a:pt x="3" y="12"/>
                </a:cubicBezTo>
                <a:cubicBezTo>
                  <a:pt x="39" y="12"/>
                  <a:pt x="39" y="12"/>
                  <a:pt x="39" y="12"/>
                </a:cubicBezTo>
                <a:lnTo>
                  <a:pt x="39" y="45"/>
                </a:lnTo>
                <a:close/>
                <a:moveTo>
                  <a:pt x="36" y="9"/>
                </a:moveTo>
                <a:cubicBezTo>
                  <a:pt x="34" y="9"/>
                  <a:pt x="33" y="8"/>
                  <a:pt x="33" y="6"/>
                </a:cubicBezTo>
                <a:cubicBezTo>
                  <a:pt x="33" y="4"/>
                  <a:pt x="34" y="3"/>
                  <a:pt x="36" y="3"/>
                </a:cubicBezTo>
                <a:cubicBezTo>
                  <a:pt x="38" y="3"/>
                  <a:pt x="39" y="4"/>
                  <a:pt x="39" y="6"/>
                </a:cubicBezTo>
                <a:cubicBezTo>
                  <a:pt x="39" y="8"/>
                  <a:pt x="38" y="9"/>
                  <a:pt x="36" y="9"/>
                </a:cubicBezTo>
                <a:close/>
                <a:moveTo>
                  <a:pt x="6" y="20"/>
                </a:moveTo>
                <a:cubicBezTo>
                  <a:pt x="6" y="19"/>
                  <a:pt x="7" y="18"/>
                  <a:pt x="8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5" y="18"/>
                  <a:pt x="36" y="19"/>
                  <a:pt x="36" y="20"/>
                </a:cubicBezTo>
                <a:cubicBezTo>
                  <a:pt x="36" y="20"/>
                  <a:pt x="35" y="21"/>
                  <a:pt x="34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7" y="21"/>
                  <a:pt x="6" y="20"/>
                  <a:pt x="6" y="20"/>
                </a:cubicBezTo>
                <a:close/>
                <a:moveTo>
                  <a:pt x="6" y="28"/>
                </a:moveTo>
                <a:cubicBezTo>
                  <a:pt x="6" y="28"/>
                  <a:pt x="7" y="27"/>
                  <a:pt x="8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5" y="27"/>
                  <a:pt x="36" y="28"/>
                  <a:pt x="36" y="28"/>
                </a:cubicBezTo>
                <a:cubicBezTo>
                  <a:pt x="36" y="29"/>
                  <a:pt x="35" y="30"/>
                  <a:pt x="34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0"/>
                  <a:pt x="6" y="29"/>
                  <a:pt x="6" y="28"/>
                </a:cubicBezTo>
                <a:close/>
                <a:moveTo>
                  <a:pt x="6" y="37"/>
                </a:moveTo>
                <a:cubicBezTo>
                  <a:pt x="6" y="37"/>
                  <a:pt x="7" y="36"/>
                  <a:pt x="8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5" y="36"/>
                  <a:pt x="36" y="37"/>
                  <a:pt x="36" y="37"/>
                </a:cubicBezTo>
                <a:cubicBezTo>
                  <a:pt x="36" y="38"/>
                  <a:pt x="35" y="39"/>
                  <a:pt x="34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9"/>
                  <a:pt x="6" y="38"/>
                  <a:pt x="6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0000" tIns="46800" rIns="90000" bIns="46800" anchor="ctr" anchorCtr="0">
            <a:normAutofit lnSpcReduction="10000"/>
          </a:bodyPr>
          <a:lstStyle/>
          <a:p>
            <a:endParaRPr lang="zh-CN" altLang="en-US" sz="1270"/>
          </a:p>
        </p:txBody>
      </p:sp>
      <p:sp>
        <p:nvSpPr>
          <p:cNvPr id="19470" name="Freeform 14"/>
          <p:cNvSpPr/>
          <p:nvPr>
            <p:custDataLst>
              <p:tags r:id="rId11"/>
            </p:custDataLst>
          </p:nvPr>
        </p:nvSpPr>
        <p:spPr bwMode="auto">
          <a:xfrm>
            <a:off x="5232547" y="1461167"/>
            <a:ext cx="1534428" cy="1537174"/>
          </a:xfrm>
          <a:custGeom>
            <a:avLst/>
            <a:gdLst>
              <a:gd name="T0" fmla="*/ 225 w 270"/>
              <a:gd name="T1" fmla="*/ 108 h 270"/>
              <a:gd name="T2" fmla="*/ 215 w 270"/>
              <a:gd name="T3" fmla="*/ 86 h 270"/>
              <a:gd name="T4" fmla="*/ 240 w 270"/>
              <a:gd name="T5" fmla="*/ 47 h 270"/>
              <a:gd name="T6" fmla="*/ 220 w 270"/>
              <a:gd name="T7" fmla="*/ 28 h 270"/>
              <a:gd name="T8" fmla="*/ 183 w 270"/>
              <a:gd name="T9" fmla="*/ 54 h 270"/>
              <a:gd name="T10" fmla="*/ 134 w 270"/>
              <a:gd name="T11" fmla="*/ 41 h 270"/>
              <a:gd name="T12" fmla="*/ 113 w 270"/>
              <a:gd name="T13" fmla="*/ 0 h 270"/>
              <a:gd name="T14" fmla="*/ 86 w 270"/>
              <a:gd name="T15" fmla="*/ 8 h 270"/>
              <a:gd name="T16" fmla="*/ 90 w 270"/>
              <a:gd name="T17" fmla="*/ 53 h 270"/>
              <a:gd name="T18" fmla="*/ 53 w 270"/>
              <a:gd name="T19" fmla="*/ 90 h 270"/>
              <a:gd name="T20" fmla="*/ 7 w 270"/>
              <a:gd name="T21" fmla="*/ 87 h 270"/>
              <a:gd name="T22" fmla="*/ 0 w 270"/>
              <a:gd name="T23" fmla="*/ 114 h 270"/>
              <a:gd name="T24" fmla="*/ 41 w 270"/>
              <a:gd name="T25" fmla="*/ 133 h 270"/>
              <a:gd name="T26" fmla="*/ 45 w 270"/>
              <a:gd name="T27" fmla="*/ 162 h 270"/>
              <a:gd name="T28" fmla="*/ 55 w 270"/>
              <a:gd name="T29" fmla="*/ 184 h 270"/>
              <a:gd name="T30" fmla="*/ 29 w 270"/>
              <a:gd name="T31" fmla="*/ 222 h 270"/>
              <a:gd name="T32" fmla="*/ 50 w 270"/>
              <a:gd name="T33" fmla="*/ 242 h 270"/>
              <a:gd name="T34" fmla="*/ 86 w 270"/>
              <a:gd name="T35" fmla="*/ 215 h 270"/>
              <a:gd name="T36" fmla="*/ 137 w 270"/>
              <a:gd name="T37" fmla="*/ 229 h 270"/>
              <a:gd name="T38" fmla="*/ 158 w 270"/>
              <a:gd name="T39" fmla="*/ 270 h 270"/>
              <a:gd name="T40" fmla="*/ 185 w 270"/>
              <a:gd name="T41" fmla="*/ 262 h 270"/>
              <a:gd name="T42" fmla="*/ 180 w 270"/>
              <a:gd name="T43" fmla="*/ 218 h 270"/>
              <a:gd name="T44" fmla="*/ 217 w 270"/>
              <a:gd name="T45" fmla="*/ 181 h 270"/>
              <a:gd name="T46" fmla="*/ 264 w 270"/>
              <a:gd name="T47" fmla="*/ 183 h 270"/>
              <a:gd name="T48" fmla="*/ 270 w 270"/>
              <a:gd name="T49" fmla="*/ 156 h 270"/>
              <a:gd name="T50" fmla="*/ 229 w 270"/>
              <a:gd name="T51" fmla="*/ 137 h 270"/>
              <a:gd name="T52" fmla="*/ 225 w 270"/>
              <a:gd name="T53" fmla="*/ 108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0" h="270">
                <a:moveTo>
                  <a:pt x="225" y="108"/>
                </a:moveTo>
                <a:cubicBezTo>
                  <a:pt x="223" y="100"/>
                  <a:pt x="220" y="93"/>
                  <a:pt x="215" y="86"/>
                </a:cubicBezTo>
                <a:cubicBezTo>
                  <a:pt x="240" y="47"/>
                  <a:pt x="240" y="47"/>
                  <a:pt x="240" y="47"/>
                </a:cubicBezTo>
                <a:cubicBezTo>
                  <a:pt x="220" y="28"/>
                  <a:pt x="220" y="28"/>
                  <a:pt x="220" y="28"/>
                </a:cubicBezTo>
                <a:cubicBezTo>
                  <a:pt x="183" y="54"/>
                  <a:pt x="183" y="54"/>
                  <a:pt x="183" y="54"/>
                </a:cubicBezTo>
                <a:cubicBezTo>
                  <a:pt x="169" y="46"/>
                  <a:pt x="151" y="41"/>
                  <a:pt x="134" y="41"/>
                </a:cubicBezTo>
                <a:cubicBezTo>
                  <a:pt x="113" y="0"/>
                  <a:pt x="113" y="0"/>
                  <a:pt x="113" y="0"/>
                </a:cubicBezTo>
                <a:cubicBezTo>
                  <a:pt x="86" y="8"/>
                  <a:pt x="86" y="8"/>
                  <a:pt x="86" y="8"/>
                </a:cubicBezTo>
                <a:cubicBezTo>
                  <a:pt x="90" y="53"/>
                  <a:pt x="90" y="53"/>
                  <a:pt x="90" y="53"/>
                </a:cubicBezTo>
                <a:cubicBezTo>
                  <a:pt x="74" y="61"/>
                  <a:pt x="61" y="74"/>
                  <a:pt x="53" y="90"/>
                </a:cubicBezTo>
                <a:cubicBezTo>
                  <a:pt x="7" y="87"/>
                  <a:pt x="7" y="87"/>
                  <a:pt x="7" y="87"/>
                </a:cubicBezTo>
                <a:cubicBezTo>
                  <a:pt x="0" y="114"/>
                  <a:pt x="0" y="114"/>
                  <a:pt x="0" y="114"/>
                </a:cubicBezTo>
                <a:cubicBezTo>
                  <a:pt x="41" y="133"/>
                  <a:pt x="41" y="133"/>
                  <a:pt x="41" y="133"/>
                </a:cubicBezTo>
                <a:cubicBezTo>
                  <a:pt x="41" y="143"/>
                  <a:pt x="42" y="152"/>
                  <a:pt x="45" y="162"/>
                </a:cubicBezTo>
                <a:cubicBezTo>
                  <a:pt x="47" y="170"/>
                  <a:pt x="51" y="177"/>
                  <a:pt x="55" y="184"/>
                </a:cubicBezTo>
                <a:cubicBezTo>
                  <a:pt x="29" y="222"/>
                  <a:pt x="29" y="222"/>
                  <a:pt x="29" y="222"/>
                </a:cubicBezTo>
                <a:cubicBezTo>
                  <a:pt x="50" y="242"/>
                  <a:pt x="50" y="242"/>
                  <a:pt x="50" y="242"/>
                </a:cubicBezTo>
                <a:cubicBezTo>
                  <a:pt x="86" y="215"/>
                  <a:pt x="86" y="215"/>
                  <a:pt x="86" y="215"/>
                </a:cubicBezTo>
                <a:cubicBezTo>
                  <a:pt x="101" y="225"/>
                  <a:pt x="119" y="229"/>
                  <a:pt x="137" y="229"/>
                </a:cubicBezTo>
                <a:cubicBezTo>
                  <a:pt x="158" y="270"/>
                  <a:pt x="158" y="270"/>
                  <a:pt x="158" y="270"/>
                </a:cubicBezTo>
                <a:cubicBezTo>
                  <a:pt x="185" y="262"/>
                  <a:pt x="185" y="262"/>
                  <a:pt x="185" y="262"/>
                </a:cubicBezTo>
                <a:cubicBezTo>
                  <a:pt x="180" y="218"/>
                  <a:pt x="180" y="218"/>
                  <a:pt x="180" y="218"/>
                </a:cubicBezTo>
                <a:cubicBezTo>
                  <a:pt x="196" y="209"/>
                  <a:pt x="209" y="196"/>
                  <a:pt x="217" y="181"/>
                </a:cubicBezTo>
                <a:cubicBezTo>
                  <a:pt x="264" y="183"/>
                  <a:pt x="264" y="183"/>
                  <a:pt x="264" y="183"/>
                </a:cubicBezTo>
                <a:cubicBezTo>
                  <a:pt x="270" y="156"/>
                  <a:pt x="270" y="156"/>
                  <a:pt x="270" y="156"/>
                </a:cubicBezTo>
                <a:cubicBezTo>
                  <a:pt x="229" y="137"/>
                  <a:pt x="229" y="137"/>
                  <a:pt x="229" y="137"/>
                </a:cubicBezTo>
                <a:cubicBezTo>
                  <a:pt x="229" y="128"/>
                  <a:pt x="228" y="118"/>
                  <a:pt x="225" y="108"/>
                </a:cubicBezTo>
                <a:close/>
              </a:path>
            </a:pathLst>
          </a:custGeom>
          <a:solidFill>
            <a:srgbClr val="4331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anchor="ctr" anchorCtr="0">
            <a:normAutofit/>
          </a:bodyPr>
          <a:lstStyle/>
          <a:p>
            <a:endParaRPr lang="zh-CN" altLang="en-US" sz="1270"/>
          </a:p>
        </p:txBody>
      </p:sp>
      <p:sp>
        <p:nvSpPr>
          <p:cNvPr id="19471" name="Freeform 15"/>
          <p:cNvSpPr/>
          <p:nvPr>
            <p:custDataLst>
              <p:tags r:id="rId12"/>
            </p:custDataLst>
          </p:nvPr>
        </p:nvSpPr>
        <p:spPr bwMode="auto">
          <a:xfrm>
            <a:off x="5571179" y="1804173"/>
            <a:ext cx="855047" cy="851162"/>
          </a:xfrm>
          <a:custGeom>
            <a:avLst/>
            <a:gdLst>
              <a:gd name="T0" fmla="*/ 139 w 150"/>
              <a:gd name="T1" fmla="*/ 56 h 150"/>
              <a:gd name="T2" fmla="*/ 94 w 150"/>
              <a:gd name="T3" fmla="*/ 139 h 150"/>
              <a:gd name="T4" fmla="*/ 11 w 150"/>
              <a:gd name="T5" fmla="*/ 94 h 150"/>
              <a:gd name="T6" fmla="*/ 56 w 150"/>
              <a:gd name="T7" fmla="*/ 11 h 150"/>
              <a:gd name="T8" fmla="*/ 139 w 150"/>
              <a:gd name="T9" fmla="*/ 5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150">
                <a:moveTo>
                  <a:pt x="139" y="56"/>
                </a:moveTo>
                <a:cubicBezTo>
                  <a:pt x="150" y="91"/>
                  <a:pt x="130" y="129"/>
                  <a:pt x="94" y="139"/>
                </a:cubicBezTo>
                <a:cubicBezTo>
                  <a:pt x="59" y="150"/>
                  <a:pt x="22" y="130"/>
                  <a:pt x="11" y="94"/>
                </a:cubicBezTo>
                <a:cubicBezTo>
                  <a:pt x="0" y="59"/>
                  <a:pt x="21" y="22"/>
                  <a:pt x="56" y="11"/>
                </a:cubicBezTo>
                <a:cubicBezTo>
                  <a:pt x="91" y="0"/>
                  <a:pt x="129" y="21"/>
                  <a:pt x="139" y="56"/>
                </a:cubicBezTo>
                <a:close/>
              </a:path>
            </a:pathLst>
          </a:custGeom>
          <a:solidFill>
            <a:srgbClr val="FB8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anchor="ctr" anchorCtr="0">
            <a:normAutofit/>
          </a:bodyPr>
          <a:lstStyle/>
          <a:p>
            <a:endParaRPr lang="zh-CN" altLang="en-US" sz="1270"/>
          </a:p>
        </p:txBody>
      </p:sp>
      <p:sp>
        <p:nvSpPr>
          <p:cNvPr id="19472" name="Freeform 16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5863250" y="2092128"/>
            <a:ext cx="273022" cy="273134"/>
          </a:xfrm>
          <a:custGeom>
            <a:avLst/>
            <a:gdLst>
              <a:gd name="T0" fmla="*/ 23 w 48"/>
              <a:gd name="T1" fmla="*/ 25 h 48"/>
              <a:gd name="T2" fmla="*/ 35 w 48"/>
              <a:gd name="T3" fmla="*/ 46 h 48"/>
              <a:gd name="T4" fmla="*/ 24 w 48"/>
              <a:gd name="T5" fmla="*/ 48 h 48"/>
              <a:gd name="T6" fmla="*/ 0 w 48"/>
              <a:gd name="T7" fmla="*/ 24 h 48"/>
              <a:gd name="T8" fmla="*/ 23 w 48"/>
              <a:gd name="T9" fmla="*/ 0 h 48"/>
              <a:gd name="T10" fmla="*/ 23 w 48"/>
              <a:gd name="T11" fmla="*/ 24 h 48"/>
              <a:gd name="T12" fmla="*/ 23 w 48"/>
              <a:gd name="T13" fmla="*/ 25 h 48"/>
              <a:gd name="T14" fmla="*/ 48 w 48"/>
              <a:gd name="T15" fmla="*/ 23 h 48"/>
              <a:gd name="T16" fmla="*/ 26 w 48"/>
              <a:gd name="T17" fmla="*/ 23 h 48"/>
              <a:gd name="T18" fmla="*/ 26 w 48"/>
              <a:gd name="T19" fmla="*/ 0 h 48"/>
              <a:gd name="T20" fmla="*/ 48 w 48"/>
              <a:gd name="T21" fmla="*/ 23 h 48"/>
              <a:gd name="T22" fmla="*/ 29 w 48"/>
              <a:gd name="T23" fmla="*/ 20 h 48"/>
              <a:gd name="T24" fmla="*/ 45 w 48"/>
              <a:gd name="T25" fmla="*/ 20 h 48"/>
              <a:gd name="T26" fmla="*/ 29 w 48"/>
              <a:gd name="T27" fmla="*/ 4 h 48"/>
              <a:gd name="T28" fmla="*/ 29 w 48"/>
              <a:gd name="T29" fmla="*/ 20 h 48"/>
              <a:gd name="T30" fmla="*/ 37 w 48"/>
              <a:gd name="T31" fmla="*/ 44 h 48"/>
              <a:gd name="T32" fmla="*/ 48 w 48"/>
              <a:gd name="T33" fmla="*/ 26 h 48"/>
              <a:gd name="T34" fmla="*/ 27 w 48"/>
              <a:gd name="T35" fmla="*/ 26 h 48"/>
              <a:gd name="T36" fmla="*/ 37 w 48"/>
              <a:gd name="T3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" h="48">
                <a:moveTo>
                  <a:pt x="23" y="25"/>
                </a:moveTo>
                <a:cubicBezTo>
                  <a:pt x="35" y="46"/>
                  <a:pt x="35" y="46"/>
                  <a:pt x="35" y="46"/>
                </a:cubicBezTo>
                <a:cubicBezTo>
                  <a:pt x="32" y="47"/>
                  <a:pt x="28" y="48"/>
                  <a:pt x="24" y="48"/>
                </a:cubicBezTo>
                <a:cubicBezTo>
                  <a:pt x="11" y="48"/>
                  <a:pt x="0" y="37"/>
                  <a:pt x="0" y="24"/>
                </a:cubicBezTo>
                <a:cubicBezTo>
                  <a:pt x="0" y="11"/>
                  <a:pt x="10" y="1"/>
                  <a:pt x="23" y="0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3" y="25"/>
                  <a:pt x="23" y="25"/>
                </a:cubicBezTo>
                <a:close/>
                <a:moveTo>
                  <a:pt x="48" y="23"/>
                </a:moveTo>
                <a:cubicBezTo>
                  <a:pt x="26" y="23"/>
                  <a:pt x="26" y="23"/>
                  <a:pt x="26" y="23"/>
                </a:cubicBezTo>
                <a:cubicBezTo>
                  <a:pt x="26" y="0"/>
                  <a:pt x="26" y="0"/>
                  <a:pt x="26" y="0"/>
                </a:cubicBezTo>
                <a:cubicBezTo>
                  <a:pt x="38" y="1"/>
                  <a:pt x="47" y="11"/>
                  <a:pt x="48" y="23"/>
                </a:cubicBezTo>
                <a:close/>
                <a:moveTo>
                  <a:pt x="29" y="20"/>
                </a:moveTo>
                <a:cubicBezTo>
                  <a:pt x="45" y="20"/>
                  <a:pt x="45" y="20"/>
                  <a:pt x="45" y="20"/>
                </a:cubicBezTo>
                <a:cubicBezTo>
                  <a:pt x="43" y="12"/>
                  <a:pt x="37" y="5"/>
                  <a:pt x="29" y="4"/>
                </a:cubicBezTo>
                <a:lnTo>
                  <a:pt x="29" y="20"/>
                </a:lnTo>
                <a:close/>
                <a:moveTo>
                  <a:pt x="37" y="44"/>
                </a:moveTo>
                <a:cubicBezTo>
                  <a:pt x="44" y="40"/>
                  <a:pt x="48" y="33"/>
                  <a:pt x="48" y="26"/>
                </a:cubicBezTo>
                <a:cubicBezTo>
                  <a:pt x="27" y="26"/>
                  <a:pt x="27" y="26"/>
                  <a:pt x="27" y="26"/>
                </a:cubicBezTo>
                <a:lnTo>
                  <a:pt x="37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0000" tIns="46800" rIns="90000" bIns="46800" anchor="ctr" anchorCtr="0">
            <a:normAutofit lnSpcReduction="10000"/>
          </a:bodyPr>
          <a:lstStyle/>
          <a:p>
            <a:endParaRPr lang="zh-CN" altLang="en-US" sz="1270"/>
          </a:p>
        </p:txBody>
      </p:sp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8286469" y="4120020"/>
            <a:ext cx="2981299" cy="469205"/>
          </a:xfrm>
          <a:prstGeom prst="rect">
            <a:avLst/>
          </a:prstGeom>
          <a:solidFill>
            <a:srgbClr val="FB8500"/>
          </a:solidFill>
          <a:ln>
            <a:noFill/>
          </a:ln>
          <a:effectLst/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latin typeface="+mn-ea"/>
              </a:defRPr>
            </a:lvl1pPr>
          </a:lstStyle>
          <a:p>
            <a:r>
              <a:rPr lang="zh-CN" altLang="en-US">
                <a:latin typeface="Arial" panose="020B0604020202020204" pitchFamily="34" charset="0"/>
                <a:ea typeface="黑体" panose="02010609060101010101" charset="-122"/>
                <a:cs typeface="+mn-ea"/>
              </a:rPr>
              <a:t>议题二</a:t>
            </a:r>
            <a:endParaRPr lang="zh-CN" altLang="en-US"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943897" y="1983333"/>
            <a:ext cx="2961637" cy="469205"/>
          </a:xfrm>
          <a:prstGeom prst="rect">
            <a:avLst/>
          </a:prstGeom>
          <a:solidFill>
            <a:srgbClr val="FB8500"/>
          </a:solidFill>
          <a:ln>
            <a:noFill/>
          </a:ln>
          <a:effectLst/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latin typeface="+mn-ea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黑体" panose="02010609060101010101" charset="-122"/>
                <a:cs typeface="+mn-ea"/>
              </a:rPr>
              <a:t>总议题</a:t>
            </a:r>
            <a:endParaRPr lang="zh-CN" altLang="en-US" dirty="0"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6"/>
            </p:custDataLst>
          </p:nvPr>
        </p:nvSpPr>
        <p:spPr>
          <a:xfrm>
            <a:off x="7387821" y="1168953"/>
            <a:ext cx="3174211" cy="469205"/>
          </a:xfrm>
          <a:prstGeom prst="rect">
            <a:avLst/>
          </a:prstGeom>
          <a:solidFill>
            <a:srgbClr val="FB8500"/>
          </a:solidFill>
          <a:ln>
            <a:noFill/>
          </a:ln>
          <a:effectLst/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latin typeface="+mn-ea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黑体" panose="02010609060101010101" charset="-122"/>
                <a:cs typeface="+mn-ea"/>
              </a:rPr>
              <a:t>议题一</a:t>
            </a:r>
            <a:endParaRPr lang="zh-CN" altLang="en-US" dirty="0"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7"/>
            </p:custDataLst>
          </p:nvPr>
        </p:nvSpPr>
        <p:spPr>
          <a:xfrm>
            <a:off x="631720" y="419910"/>
            <a:ext cx="6123583" cy="4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8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lang="zh-CN" altLang="en-US" sz="240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5855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5855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5855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5855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609600" algn="ctr" fontAlgn="base">
              <a:spcBef>
                <a:spcPct val="0"/>
              </a:spcBef>
              <a:spcAft>
                <a:spcPct val="0"/>
              </a:spcAft>
              <a:defRPr sz="5855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219200" algn="ctr" fontAlgn="base">
              <a:spcBef>
                <a:spcPct val="0"/>
              </a:spcBef>
              <a:spcAft>
                <a:spcPct val="0"/>
              </a:spcAft>
              <a:defRPr sz="5855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828800" algn="ctr" fontAlgn="base">
              <a:spcBef>
                <a:spcPct val="0"/>
              </a:spcBef>
              <a:spcAft>
                <a:spcPct val="0"/>
              </a:spcAft>
              <a:defRPr sz="5855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438400" algn="ctr" fontAlgn="base">
              <a:spcBef>
                <a:spcPct val="0"/>
              </a:spcBef>
              <a:spcAft>
                <a:spcPct val="0"/>
              </a:spcAft>
              <a:defRPr sz="5855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dirty="0">
                <a:latin typeface="Arial" panose="020B0604020202020204" pitchFamily="34" charset="0"/>
                <a:ea typeface="黑体" panose="02010609060101010101" charset="-122"/>
                <a:cs typeface="+mn-ea"/>
              </a:rPr>
              <a:t>        议题</a:t>
            </a:r>
            <a:endParaRPr lang="zh-CN" altLang="en-US" dirty="0"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019344" y="2545315"/>
            <a:ext cx="2810758" cy="35607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l"/>
            <a:r>
              <a:rPr lang="zh-CN" sz="2400" b="1">
                <a:solidFill>
                  <a:srgbClr val="585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怎样理解我国是一人民当家作主的国家？</a:t>
            </a:r>
            <a:endParaRPr lang="zh-CN" altLang="en-US" sz="2400" b="1">
              <a:solidFill>
                <a:srgbClr val="58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7255827" y="1717005"/>
            <a:ext cx="3543300" cy="42989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zh-CN" sz="22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人民民主专政是我国的国体</a:t>
            </a:r>
            <a:endParaRPr lang="zh-CN" altLang="en-US" sz="2200" b="1">
              <a:solidFill>
                <a:srgbClr val="1D1B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8286469" y="4695288"/>
            <a:ext cx="3067346" cy="43053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l"/>
            <a:r>
              <a:rPr lang="zh-CN" sz="2200" b="1">
                <a:solidFill>
                  <a:srgbClr val="1D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社会主义民主是一种新型民主</a:t>
            </a:r>
            <a:endParaRPr lang="zh-CN" altLang="en-US" sz="2200" b="1">
              <a:solidFill>
                <a:srgbClr val="1D1B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4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 fontScale="25000" lnSpcReduction="20000"/>
          </a:bodyPr>
          <a:lstStyle/>
          <a:p>
            <a:r>
              <a:rPr sz="14400" dirty="0"/>
              <a:t>人民民主专政</a:t>
            </a:r>
            <a:r>
              <a:rPr sz="11200" dirty="0"/>
              <a:t>是我国的国体</a:t>
            </a:r>
            <a:endParaRPr sz="11200" dirty="0"/>
          </a:p>
          <a:p>
            <a:endParaRPr sz="9600" dirty="0"/>
          </a:p>
          <a:p>
            <a:r>
              <a:rPr sz="11200" dirty="0"/>
              <a:t>           </a:t>
            </a:r>
            <a:r>
              <a:rPr sz="9600" dirty="0"/>
              <a:t>——我国的国体</a:t>
            </a:r>
            <a:endParaRPr lang="zh-CN" altLang="en-US" sz="9600" dirty="0"/>
          </a:p>
        </p:txBody>
      </p:sp>
      <p:pic>
        <p:nvPicPr>
          <p:cNvPr id="2" name="图片 1" descr="upload_post_object_v2_376708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58" y="1191450"/>
            <a:ext cx="595035" cy="599577"/>
          </a:xfrm>
          <a:prstGeom prst="rect">
            <a:avLst/>
          </a:prstGeom>
        </p:spPr>
      </p:pic>
      <p:pic>
        <p:nvPicPr>
          <p:cNvPr id="3" name="图片 2" descr="upload_post_object_v2_6493475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492" y="1071364"/>
            <a:ext cx="715347" cy="719657"/>
          </a:xfrm>
          <a:prstGeom prst="rect">
            <a:avLst/>
          </a:prstGeom>
        </p:spPr>
      </p:pic>
      <p:pic>
        <p:nvPicPr>
          <p:cNvPr id="4" name="图片 3" descr="upload_post_object_v2_9706676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558" y="1411935"/>
            <a:ext cx="1901869" cy="1901869"/>
          </a:xfrm>
          <a:prstGeom prst="rect">
            <a:avLst/>
          </a:prstGeom>
        </p:spPr>
      </p:pic>
      <p:pic>
        <p:nvPicPr>
          <p:cNvPr id="6" name="图片 5" descr="upload_post_object_v2_8192577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894" y="1480686"/>
            <a:ext cx="795556" cy="795556"/>
          </a:xfrm>
          <a:prstGeom prst="rect">
            <a:avLst/>
          </a:prstGeom>
        </p:spPr>
      </p:pic>
      <p:pic>
        <p:nvPicPr>
          <p:cNvPr id="9" name="图片 8" descr="upload_post_object_v2_8535658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418" y="1548653"/>
            <a:ext cx="1394081" cy="1394081"/>
          </a:xfrm>
          <a:prstGeom prst="rect">
            <a:avLst/>
          </a:prstGeom>
        </p:spPr>
      </p:pic>
      <p:pic>
        <p:nvPicPr>
          <p:cNvPr id="10" name="图片 9" descr="upload_post_object_v2_9464932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590" y="2591328"/>
            <a:ext cx="1386990" cy="1381853"/>
          </a:xfrm>
          <a:prstGeom prst="rect">
            <a:avLst/>
          </a:prstGeom>
        </p:spPr>
      </p:pic>
      <p:pic>
        <p:nvPicPr>
          <p:cNvPr id="11" name="图片 10" descr="upload_post_object_v2_2465100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0974" y="3635593"/>
            <a:ext cx="513902" cy="51390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97264" y="1701811"/>
            <a:ext cx="1457612" cy="13220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sz="8000" b="1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en-US" sz="8000" b="1">
              <a:solidFill>
                <a:srgbClr val="2540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淘宝网Chenying0907出品 36"/>
          <p:cNvSpPr/>
          <p:nvPr/>
        </p:nvSpPr>
        <p:spPr>
          <a:xfrm>
            <a:off x="1569384" y="2443066"/>
            <a:ext cx="9376918" cy="5067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思源黑体 CN Normal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50" name="圆角淘宝网Chenying0907出品 39"/>
          <p:cNvSpPr/>
          <p:nvPr/>
        </p:nvSpPr>
        <p:spPr>
          <a:xfrm>
            <a:off x="1255065" y="2256502"/>
            <a:ext cx="83084" cy="911719"/>
          </a:xfrm>
          <a:prstGeom prst="roundRect">
            <a:avLst>
              <a:gd name="adj" fmla="val 50000"/>
            </a:avLst>
          </a:prstGeom>
          <a:solidFill>
            <a:srgbClr val="4472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/>
        </p:txBody>
      </p:sp>
      <p:sp>
        <p:nvSpPr>
          <p:cNvPr id="5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CE7C-5A7E-4CBE-B9DB-E73B4A1BC49B}" type="datetimeFigureOut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5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2995-CB5A-4361-B8A7-1B56D7BA8C2D}" type="slidenum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pic>
        <p:nvPicPr>
          <p:cNvPr id="3" name="图片 2" descr="upload_post_object_v2_510007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868" y="283199"/>
            <a:ext cx="9718196" cy="2339034"/>
          </a:xfrm>
          <a:prstGeom prst="rect">
            <a:avLst/>
          </a:prstGeom>
        </p:spPr>
      </p:pic>
      <p:pic>
        <p:nvPicPr>
          <p:cNvPr id="5" name="图片 4" descr="upload_post_object_v2_119662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742" y="341976"/>
            <a:ext cx="2261879" cy="2221489"/>
          </a:xfrm>
          <a:prstGeom prst="rect">
            <a:avLst/>
          </a:prstGeom>
        </p:spPr>
      </p:pic>
      <p:pic>
        <p:nvPicPr>
          <p:cNvPr id="6" name="图片 5" descr="upload_post_object_v2_9590753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072" y="2622233"/>
            <a:ext cx="9750731" cy="695873"/>
          </a:xfrm>
          <a:prstGeom prst="rect">
            <a:avLst/>
          </a:prstGeom>
        </p:spPr>
      </p:pic>
      <p:pic>
        <p:nvPicPr>
          <p:cNvPr id="7" name="图片 6" descr="upload_post_object_v2_5353950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341" y="3318139"/>
            <a:ext cx="8727250" cy="459039"/>
          </a:xfrm>
          <a:prstGeom prst="rect">
            <a:avLst/>
          </a:prstGeom>
        </p:spPr>
      </p:pic>
      <p:pic>
        <p:nvPicPr>
          <p:cNvPr id="9" name="图片 8" descr="upload_post_object_v2_3847398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945" y="3168174"/>
            <a:ext cx="8920111" cy="823828"/>
          </a:xfrm>
          <a:prstGeom prst="rect">
            <a:avLst/>
          </a:prstGeom>
        </p:spPr>
      </p:pic>
      <p:pic>
        <p:nvPicPr>
          <p:cNvPr id="11" name="图片 10" descr="upload_post_object_v2_3198739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104" y="4422442"/>
            <a:ext cx="2442105" cy="2134091"/>
          </a:xfrm>
          <a:prstGeom prst="rect">
            <a:avLst/>
          </a:prstGeom>
        </p:spPr>
      </p:pic>
      <p:pic>
        <p:nvPicPr>
          <p:cNvPr id="12" name="图片 11" descr="upload_post_object_v2_6452358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4315" y="3777139"/>
            <a:ext cx="7628884" cy="864076"/>
          </a:xfrm>
          <a:prstGeom prst="rect">
            <a:avLst/>
          </a:prstGeom>
        </p:spPr>
      </p:pic>
      <p:pic>
        <p:nvPicPr>
          <p:cNvPr id="13" name="图片 12" descr="upload_post_object_v2_5941069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4422458"/>
            <a:ext cx="2349500" cy="2019141"/>
          </a:xfrm>
          <a:prstGeom prst="rect">
            <a:avLst/>
          </a:prstGeom>
        </p:spPr>
      </p:pic>
      <p:pic>
        <p:nvPicPr>
          <p:cNvPr id="14" name="图片 13" descr="upload_post_object_v2_3482600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9725" y="4422458"/>
            <a:ext cx="2349500" cy="2125811"/>
          </a:xfrm>
          <a:prstGeom prst="rect">
            <a:avLst/>
          </a:prstGeom>
        </p:spPr>
      </p:pic>
      <p:pic>
        <p:nvPicPr>
          <p:cNvPr id="15" name="图片 14" descr="upload_post_object_v2_5549617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9250" y="4333682"/>
            <a:ext cx="2444750" cy="219653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255040" y="5038259"/>
            <a:ext cx="2656033" cy="4000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奴隶主阶级</a:t>
            </a:r>
            <a:endParaRPr lang="zh-CN" altLang="en-US" sz="2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" name="图片 20" descr="upload_post_object_v2_16043547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7442" y="5597284"/>
            <a:ext cx="2103351" cy="2511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955566" y="5790721"/>
            <a:ext cx="1255040" cy="4000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sz="2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奴隶阶级</a:t>
            </a:r>
            <a:endParaRPr lang="zh-CN" altLang="en-US" sz="20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23" name="图片 22" descr="upload_post_object_v2_2962266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7996" y="4800165"/>
            <a:ext cx="2498687" cy="797072"/>
          </a:xfrm>
          <a:prstGeom prst="rect">
            <a:avLst/>
          </a:prstGeom>
        </p:spPr>
      </p:pic>
      <p:pic>
        <p:nvPicPr>
          <p:cNvPr id="24" name="图片 23" descr="upload_post_object_v2_6463790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9083" y="5573565"/>
            <a:ext cx="1935168" cy="23672"/>
          </a:xfrm>
          <a:prstGeom prst="rect">
            <a:avLst/>
          </a:prstGeom>
        </p:spPr>
      </p:pic>
      <p:pic>
        <p:nvPicPr>
          <p:cNvPr id="25" name="图片 24" descr="upload_post_object_v2_6463790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6869" y="5573513"/>
            <a:ext cx="1935168" cy="23672"/>
          </a:xfrm>
          <a:prstGeom prst="rect">
            <a:avLst/>
          </a:prstGeom>
        </p:spPr>
      </p:pic>
      <p:pic>
        <p:nvPicPr>
          <p:cNvPr id="27" name="图片 26" descr="upload_post_object_v2_6463790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2062" y="5477665"/>
            <a:ext cx="1935168" cy="23672"/>
          </a:xfrm>
          <a:prstGeom prst="rect">
            <a:avLst/>
          </a:prstGeom>
        </p:spPr>
      </p:pic>
      <p:pic>
        <p:nvPicPr>
          <p:cNvPr id="28" name="图片 27" descr="upload_post_object_v2_34456988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8634" y="5573513"/>
            <a:ext cx="1989438" cy="846580"/>
          </a:xfrm>
          <a:prstGeom prst="rect">
            <a:avLst/>
          </a:prstGeom>
        </p:spPr>
      </p:pic>
      <p:pic>
        <p:nvPicPr>
          <p:cNvPr id="29" name="图片 28" descr="upload_post_object_v2_08258756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6703" y="4800165"/>
            <a:ext cx="2971595" cy="908838"/>
          </a:xfrm>
          <a:prstGeom prst="rect">
            <a:avLst/>
          </a:prstGeom>
        </p:spPr>
      </p:pic>
      <p:pic>
        <p:nvPicPr>
          <p:cNvPr id="30" name="图片 29" descr="upload_post_object_v2_26416920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39416" y="5501363"/>
            <a:ext cx="3050075" cy="955068"/>
          </a:xfrm>
          <a:prstGeom prst="rect">
            <a:avLst/>
          </a:prstGeom>
        </p:spPr>
      </p:pic>
      <p:pic>
        <p:nvPicPr>
          <p:cNvPr id="31" name="图片 30" descr="upload_post_object_v2_20584967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13956" y="4743056"/>
            <a:ext cx="1691379" cy="990532"/>
          </a:xfrm>
          <a:prstGeom prst="rect">
            <a:avLst/>
          </a:prstGeom>
        </p:spPr>
      </p:pic>
      <p:pic>
        <p:nvPicPr>
          <p:cNvPr id="33" name="图片 32" descr="upload_post_object_v2_12221277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92105" y="5622428"/>
            <a:ext cx="2662121" cy="612100"/>
          </a:xfrm>
          <a:prstGeom prst="rect">
            <a:avLst/>
          </a:prstGeom>
        </p:spPr>
      </p:pic>
      <p:pic>
        <p:nvPicPr>
          <p:cNvPr id="34" name="图片 33" descr="upload_post_object_v2_62724875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biLevel thresh="50000"/>
          </a:blip>
          <a:stretch>
            <a:fillRect/>
          </a:stretch>
        </p:blipFill>
        <p:spPr>
          <a:xfrm>
            <a:off x="2879194" y="5258499"/>
            <a:ext cx="6869104" cy="93232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dvAuto="0"/>
      <p:bldP spid="50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77900" y="1219197"/>
            <a:ext cx="848652" cy="951236"/>
            <a:chOff x="6506667" y="2431098"/>
            <a:chExt cx="848652" cy="951236"/>
          </a:xfrm>
        </p:grpSpPr>
        <p:sp>
          <p:nvSpPr>
            <p:cNvPr id="11" name="MH_Other_1"/>
            <p:cNvSpPr/>
            <p:nvPr>
              <p:custDataLst>
                <p:tags r:id="rId2"/>
              </p:custDataLst>
            </p:nvPr>
          </p:nvSpPr>
          <p:spPr>
            <a:xfrm>
              <a:off x="6506667" y="2653811"/>
              <a:ext cx="336460" cy="505934"/>
            </a:xfrm>
            <a:custGeom>
              <a:avLst/>
              <a:gdLst>
                <a:gd name="connsiteX0" fmla="*/ 86053 w 347413"/>
                <a:gd name="connsiteY0" fmla="*/ 0 h 522514"/>
                <a:gd name="connsiteX1" fmla="*/ 347413 w 347413"/>
                <a:gd name="connsiteY1" fmla="*/ 261257 h 522514"/>
                <a:gd name="connsiteX2" fmla="*/ 86053 w 347413"/>
                <a:gd name="connsiteY2" fmla="*/ 522514 h 522514"/>
                <a:gd name="connsiteX3" fmla="*/ 33380 w 347413"/>
                <a:gd name="connsiteY3" fmla="*/ 517206 h 522514"/>
                <a:gd name="connsiteX4" fmla="*/ 10300 w 347413"/>
                <a:gd name="connsiteY4" fmla="*/ 510045 h 522514"/>
                <a:gd name="connsiteX5" fmla="*/ 0 w 347413"/>
                <a:gd name="connsiteY5" fmla="*/ 15666 h 522514"/>
                <a:gd name="connsiteX6" fmla="*/ 33380 w 347413"/>
                <a:gd name="connsiteY6" fmla="*/ 5308 h 522514"/>
                <a:gd name="connsiteX7" fmla="*/ 86053 w 347413"/>
                <a:gd name="connsiteY7" fmla="*/ 0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413" h="522514">
                  <a:moveTo>
                    <a:pt x="86053" y="0"/>
                  </a:moveTo>
                  <a:cubicBezTo>
                    <a:pt x="230398" y="0"/>
                    <a:pt x="347413" y="116969"/>
                    <a:pt x="347413" y="261257"/>
                  </a:cubicBezTo>
                  <a:cubicBezTo>
                    <a:pt x="347413" y="405545"/>
                    <a:pt x="230398" y="522514"/>
                    <a:pt x="86053" y="522514"/>
                  </a:cubicBezTo>
                  <a:cubicBezTo>
                    <a:pt x="68010" y="522514"/>
                    <a:pt x="50394" y="520686"/>
                    <a:pt x="33380" y="517206"/>
                  </a:cubicBezTo>
                  <a:lnTo>
                    <a:pt x="10300" y="510045"/>
                  </a:lnTo>
                  <a:lnTo>
                    <a:pt x="0" y="15666"/>
                  </a:lnTo>
                  <a:lnTo>
                    <a:pt x="33380" y="5308"/>
                  </a:lnTo>
                  <a:cubicBezTo>
                    <a:pt x="50394" y="1828"/>
                    <a:pt x="68010" y="0"/>
                    <a:pt x="86053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CN" b="1">
                  <a:solidFill>
                    <a:srgbClr val="FFFFFF"/>
                  </a:solidFill>
                  <a:latin typeface="思源黑体 CN Normal"/>
                  <a:ea typeface="微软雅黑" panose="020B0503020204020204" pitchFamily="34" charset="-122"/>
                </a:rPr>
                <a:t>1</a:t>
              </a:r>
              <a:endParaRPr lang="en-US" altLang="zh-CN" b="1">
                <a:solidFill>
                  <a:srgbClr val="FFFFFF"/>
                </a:solidFill>
                <a:latin typeface="思源黑体 CN Normal"/>
                <a:ea typeface="微软雅黑" panose="020B0503020204020204" pitchFamily="34" charset="-122"/>
              </a:endParaRPr>
            </a:p>
          </p:txBody>
        </p:sp>
        <p:sp>
          <p:nvSpPr>
            <p:cNvPr id="12" name="MH_SubTitle_1"/>
            <p:cNvSpPr/>
            <p:nvPr>
              <p:custDataLst>
                <p:tags r:id="rId3"/>
              </p:custDataLst>
            </p:nvPr>
          </p:nvSpPr>
          <p:spPr>
            <a:xfrm>
              <a:off x="6506667" y="2431098"/>
              <a:ext cx="848652" cy="951236"/>
            </a:xfrm>
            <a:custGeom>
              <a:avLst/>
              <a:gdLst>
                <a:gd name="connsiteX0" fmla="*/ 653143 w 1320800"/>
                <a:gd name="connsiteY0" fmla="*/ 0 h 1480457"/>
                <a:gd name="connsiteX1" fmla="*/ 14515 w 1320800"/>
                <a:gd name="connsiteY1" fmla="*/ 391886 h 1480457"/>
                <a:gd name="connsiteX2" fmla="*/ 0 w 1320800"/>
                <a:gd name="connsiteY2" fmla="*/ 1074057 h 1480457"/>
                <a:gd name="connsiteX3" fmla="*/ 667657 w 1320800"/>
                <a:gd name="connsiteY3" fmla="*/ 1480457 h 1480457"/>
                <a:gd name="connsiteX4" fmla="*/ 1320800 w 1320800"/>
                <a:gd name="connsiteY4" fmla="*/ 1103086 h 1480457"/>
                <a:gd name="connsiteX5" fmla="*/ 1306286 w 1320800"/>
                <a:gd name="connsiteY5" fmla="*/ 406400 h 1480457"/>
                <a:gd name="connsiteX6" fmla="*/ 653143 w 1320800"/>
                <a:gd name="connsiteY6" fmla="*/ 0 h 148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0800" h="1480457">
                  <a:moveTo>
                    <a:pt x="653143" y="0"/>
                  </a:moveTo>
                  <a:lnTo>
                    <a:pt x="14515" y="391886"/>
                  </a:lnTo>
                  <a:lnTo>
                    <a:pt x="0" y="1074057"/>
                  </a:lnTo>
                  <a:lnTo>
                    <a:pt x="667657" y="1480457"/>
                  </a:lnTo>
                  <a:lnTo>
                    <a:pt x="1320800" y="1103086"/>
                  </a:lnTo>
                  <a:lnTo>
                    <a:pt x="1306286" y="406400"/>
                  </a:lnTo>
                  <a:lnTo>
                    <a:pt x="653143" y="0"/>
                  </a:lnTo>
                  <a:close/>
                </a:path>
              </a:pathLst>
            </a:custGeom>
            <a:noFill/>
            <a:ln w="3810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9000" tIns="0" rIns="0" bIns="0" anchor="ctr">
              <a:normAutofit/>
            </a:bodyPr>
            <a:lstStyle/>
            <a:p/>
          </p:txBody>
        </p:sp>
      </p:grpSp>
      <p:sp>
        <p:nvSpPr>
          <p:cNvPr id="18" name="矩形 17"/>
          <p:cNvSpPr/>
          <p:nvPr/>
        </p:nvSpPr>
        <p:spPr>
          <a:xfrm>
            <a:off x="2250515" y="876776"/>
            <a:ext cx="7215932" cy="2084070"/>
          </a:xfrm>
          <a:prstGeom prst="rect">
            <a:avLst/>
          </a:prstGeom>
        </p:spPr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/>
                <a:ea typeface="思源黑体 CN Normal" panose="020B0400000000000000" pitchFamily="34" charset="-122"/>
              </a:rPr>
              <a:t>国家：从本质上讲，国家是</a:t>
            </a:r>
            <a:r>
              <a:rPr lang="zh-CN" altLang="en-US" sz="2000" b="1">
                <a:solidFill>
                  <a:srgbClr val="C00000"/>
                </a:solidFill>
                <a:latin typeface="思源黑体 CN Normal"/>
                <a:ea typeface="思源黑体 CN Normal" panose="020B0400000000000000" pitchFamily="34" charset="-122"/>
              </a:rPr>
              <a:t>经济上占统治地位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/>
                <a:ea typeface="思源黑体 CN Normal" panose="020B0400000000000000" pitchFamily="34" charset="-122"/>
              </a:rPr>
              <a:t>的阶级进行阶级统治的工具        根本属性：阶级性</a:t>
            </a:r>
            <a:endParaRPr lang="en-US" altLang="zh-CN" sz="2000" b="1">
              <a:solidFill>
                <a:schemeClr val="tx1">
                  <a:lumMod val="75000"/>
                  <a:lumOff val="25000"/>
                </a:schemeClr>
              </a:solidFill>
              <a:latin typeface="思源黑体 CN Normal"/>
              <a:ea typeface="思源黑体 CN Normal" panose="020B0400000000000000" pitchFamily="34" charset="-122"/>
            </a:endParaRPr>
          </a:p>
          <a:p>
            <a:pPr algn="just">
              <a:lnSpc>
                <a:spcPct val="120000"/>
              </a:lnSpc>
            </a:pP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00354" y="4192105"/>
            <a:ext cx="8866932" cy="1863725"/>
          </a:xfrm>
          <a:prstGeom prst="rect">
            <a:avLst/>
          </a:prstGeom>
        </p:spPr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/>
                <a:ea typeface="思源黑体 CN Normal" panose="020B0400000000000000" pitchFamily="34" charset="-122"/>
              </a:rPr>
              <a:t>1.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/>
                <a:ea typeface="思源黑体 CN Normal" panose="020B0400000000000000" pitchFamily="34" charset="-122"/>
              </a:rPr>
              <a:t>从产生上看——国家是阶级矛盾</a:t>
            </a:r>
            <a:r>
              <a:rPr lang="zh-CN" altLang="en-US" sz="2000" b="1">
                <a:solidFill>
                  <a:srgbClr val="C00000"/>
                </a:solidFill>
                <a:latin typeface="思源黑体 CN Normal"/>
                <a:ea typeface="思源黑体 CN Normal" panose="020B0400000000000000" pitchFamily="34" charset="-122"/>
              </a:rPr>
              <a:t>不可调和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/>
                <a:ea typeface="思源黑体 CN Normal" panose="020B0400000000000000" pitchFamily="34" charset="-122"/>
              </a:rPr>
              <a:t>的产物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思源黑体 CN Normal"/>
              <a:ea typeface="思源黑体 CN Normal" panose="020B0400000000000000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charset="0"/>
                <a:ea typeface="思源黑体 CN Normal" charset="0"/>
              </a:rPr>
              <a:t>2.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charset="0"/>
                <a:ea typeface="思源黑体 CN Normal" charset="0"/>
              </a:rPr>
              <a:t>从目的和作用看——国家是</a:t>
            </a:r>
            <a:r>
              <a:rPr lang="zh-CN" altLang="en-US" sz="2000" b="1">
                <a:solidFill>
                  <a:srgbClr val="C00000"/>
                </a:solidFill>
                <a:latin typeface="思源黑体 CN Normal" charset="0"/>
                <a:ea typeface="思源黑体 CN Normal" charset="0"/>
              </a:rPr>
              <a:t>阶级统治的工具</a:t>
            </a:r>
            <a:endParaRPr lang="en-US" altLang="zh-CN" sz="2000" b="1">
              <a:solidFill>
                <a:srgbClr val="C00000"/>
              </a:solidFill>
              <a:latin typeface="思源黑体 CN Normal"/>
              <a:ea typeface="思源黑体 CN Normal" panose="020B0400000000000000" pitchFamily="34" charset="-122"/>
            </a:endParaRPr>
          </a:p>
          <a:p>
            <a:pPr algn="just">
              <a:lnSpc>
                <a:spcPct val="120000"/>
              </a:lnSpc>
            </a:pPr>
            <a:endParaRPr lang="en-US" altLang="zh-CN" sz="1600">
              <a:solidFill>
                <a:srgbClr val="C00000"/>
              </a:solidFill>
              <a:latin typeface="思源黑体 CN Normal"/>
            </a:endParaRPr>
          </a:p>
        </p:txBody>
      </p:sp>
      <p:sp>
        <p:nvSpPr>
          <p:cNvPr id="2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CE7C-5A7E-4CBE-B9DB-E73B4A1BC49B}" type="datetimeFigureOut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2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2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2995-CB5A-4361-B8A7-1B56D7BA8C2D}" type="slidenum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30" name="矩形: 圆角 3"/>
          <p:cNvSpPr/>
          <p:nvPr/>
        </p:nvSpPr>
        <p:spPr>
          <a:xfrm>
            <a:off x="267173" y="177695"/>
            <a:ext cx="596427" cy="55258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>
            <a:pPr algn="ctr"/>
            <a:r>
              <a:rPr lang="zh-CN" altLang="en-US" b="0" i="0">
                <a:solidFill>
                  <a:schemeClr val="accent5">
                    <a:lumMod val="50000"/>
                  </a:schemeClr>
                </a:solidFill>
                <a:latin typeface="思源黑体 CN Normal"/>
                <a:ea typeface="字魂175号-创中圆" panose="00000500000000000000" pitchFamily="2" charset="-122"/>
              </a:rPr>
              <a:t>一</a:t>
            </a:r>
            <a:endParaRPr lang="en-US" altLang="zh-CN" b="0" i="0">
              <a:solidFill>
                <a:schemeClr val="accent5">
                  <a:lumMod val="50000"/>
                </a:schemeClr>
              </a:solidFill>
              <a:latin typeface="思源黑体 CN Normal"/>
              <a:ea typeface="字魂175号-创中圆" panose="00000500000000000000" pitchFamily="2" charset="-122"/>
            </a:endParaRPr>
          </a:p>
        </p:txBody>
      </p:sp>
      <p:sp>
        <p:nvSpPr>
          <p:cNvPr id="31" name="矩形 4"/>
          <p:cNvSpPr/>
          <p:nvPr/>
        </p:nvSpPr>
        <p:spPr>
          <a:xfrm>
            <a:off x="1011108" y="31261"/>
            <a:ext cx="10845532" cy="845456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chemeClr val="accent5">
                    <a:lumMod val="50000"/>
                  </a:schemeClr>
                </a:solidFill>
                <a:latin typeface="思源等宽 N"/>
                <a:ea typeface="字魂175号-创中圆" panose="00000500000000000000" pitchFamily="2" charset="-122"/>
              </a:rPr>
              <a:t>我国的国体</a:t>
            </a:r>
            <a:endParaRPr lang="zh-CN" altLang="en-US" sz="3200">
              <a:solidFill>
                <a:schemeClr val="accent5">
                  <a:lumMod val="50000"/>
                </a:schemeClr>
              </a:solidFill>
              <a:latin typeface="思源等宽 N"/>
              <a:ea typeface="字魂175号-创中圆" panose="00000500000000000000" pitchFamily="2" charset="-122"/>
            </a:endParaRPr>
          </a:p>
        </p:txBody>
      </p:sp>
      <p:pic>
        <p:nvPicPr>
          <p:cNvPr id="2" name="图片 1" descr="upload_post_object_v2_386934050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1314291" y="2329182"/>
            <a:ext cx="1365250" cy="1603372"/>
          </a:xfrm>
          <a:prstGeom prst="rect">
            <a:avLst/>
          </a:prstGeom>
        </p:spPr>
      </p:pic>
      <p:pic>
        <p:nvPicPr>
          <p:cNvPr id="3" name="图片 2" descr="upload_post_object_v2_545154584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2679541" y="2408714"/>
            <a:ext cx="1778000" cy="1539875"/>
          </a:xfrm>
          <a:prstGeom prst="rect">
            <a:avLst/>
          </a:prstGeom>
        </p:spPr>
      </p:pic>
      <p:pic>
        <p:nvPicPr>
          <p:cNvPr id="4" name="图片 3" descr="upload_post_object_v2_891685089"/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4457541" y="2408714"/>
            <a:ext cx="1603375" cy="1523841"/>
          </a:xfrm>
          <a:prstGeom prst="rect">
            <a:avLst/>
          </a:prstGeom>
        </p:spPr>
      </p:pic>
      <p:pic>
        <p:nvPicPr>
          <p:cNvPr id="5" name="图片 4" descr="upload_post_object_v2_252201152"/>
          <p:cNvPicPr>
            <a:picLocks noChangeAspect="1"/>
          </p:cNvPicPr>
          <p:nvPr/>
        </p:nvPicPr>
        <p:blipFill>
          <a:blip r:embed="rId7">
            <a:biLevel thresh="50000"/>
          </a:blip>
          <a:stretch>
            <a:fillRect/>
          </a:stretch>
        </p:blipFill>
        <p:spPr>
          <a:xfrm>
            <a:off x="6060916" y="2456339"/>
            <a:ext cx="1879600" cy="1476216"/>
          </a:xfrm>
          <a:prstGeom prst="rect">
            <a:avLst/>
          </a:prstGeom>
        </p:spPr>
      </p:pic>
      <p:pic>
        <p:nvPicPr>
          <p:cNvPr id="6" name="图片 5" descr="upload_post_object_v2_895035049"/>
          <p:cNvPicPr>
            <a:picLocks noChangeAspect="1"/>
          </p:cNvPicPr>
          <p:nvPr/>
        </p:nvPicPr>
        <p:blipFill>
          <a:blip r:embed="rId8">
            <a:biLevel thresh="50000"/>
          </a:blip>
          <a:stretch>
            <a:fillRect/>
          </a:stretch>
        </p:blipFill>
        <p:spPr>
          <a:xfrm>
            <a:off x="7940516" y="2420739"/>
            <a:ext cx="1663700" cy="1515824"/>
          </a:xfrm>
          <a:prstGeom prst="rect">
            <a:avLst/>
          </a:prstGeom>
        </p:spPr>
      </p:pic>
      <p:pic>
        <p:nvPicPr>
          <p:cNvPr id="7" name="图片 6" descr="upload_post_object_v2_175647725"/>
          <p:cNvPicPr>
            <a:picLocks noChangeAspect="1"/>
          </p:cNvPicPr>
          <p:nvPr/>
        </p:nvPicPr>
        <p:blipFill>
          <a:blip r:embed="rId9">
            <a:biLevel thresh="50000"/>
          </a:blip>
          <a:stretch>
            <a:fillRect/>
          </a:stretch>
        </p:blipFill>
        <p:spPr>
          <a:xfrm>
            <a:off x="9604216" y="2456339"/>
            <a:ext cx="1508125" cy="14762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CE7C-5A7E-4CBE-B9DB-E73B4A1BC49B}" type="datetimeFigureOut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3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3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2995-CB5A-4361-B8A7-1B56D7BA8C2D}" type="slidenum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40" name="矩形 4"/>
          <p:cNvSpPr/>
          <p:nvPr/>
        </p:nvSpPr>
        <p:spPr>
          <a:xfrm>
            <a:off x="1011108" y="31261"/>
            <a:ext cx="10845532" cy="845456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 sz="3200">
              <a:solidFill>
                <a:schemeClr val="accent5">
                  <a:lumMod val="50000"/>
                </a:schemeClr>
              </a:solidFill>
              <a:latin typeface="思源等宽 N"/>
              <a:ea typeface="字魂175号-创中圆" panose="00000500000000000000" pitchFamily="2" charset="-122"/>
            </a:endParaRPr>
          </a:p>
        </p:txBody>
      </p:sp>
      <p:pic>
        <p:nvPicPr>
          <p:cNvPr id="3" name="图片 2" descr="upload_post_object_v2_01752186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645767" y="277838"/>
            <a:ext cx="4964886" cy="11326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 descr="upload_post_object_v2_0246847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99" y="1887391"/>
            <a:ext cx="4364452" cy="4032322"/>
          </a:xfrm>
          <a:prstGeom prst="rect">
            <a:avLst/>
          </a:prstGeom>
          <a:solidFill>
            <a:srgbClr val="FFD890">
              <a:alpha val="100000"/>
            </a:srgbClr>
          </a:solidFill>
        </p:spPr>
      </p:pic>
      <p:sp>
        <p:nvSpPr>
          <p:cNvPr id="5" name="文本框 4"/>
          <p:cNvSpPr txBox="1"/>
          <p:nvPr/>
        </p:nvSpPr>
        <p:spPr>
          <a:xfrm>
            <a:off x="1259565" y="2078893"/>
            <a:ext cx="3915598" cy="281398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sz="2400" b="1">
                <a:solidFill>
                  <a:srgbClr val="403C3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含义：</a:t>
            </a:r>
            <a:endParaRPr lang="zh-CN" sz="2400" b="1">
              <a:solidFill>
                <a:srgbClr val="403C3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/>
            <a:r>
              <a:rPr lang="zh-CN" sz="2400" b="1">
                <a:solidFill>
                  <a:srgbClr val="403C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国家性质亦称国体</a:t>
            </a:r>
            <a:r>
              <a:rPr lang="zh-CN" sz="2400">
                <a:solidFill>
                  <a:srgbClr val="403C3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，指的是社会各阶级在国家中的地位。国体概念回答的是国家政权究竟掌握在哪个阶级手里、什么人行使国家权力的问题。</a:t>
            </a:r>
            <a:endParaRPr lang="zh-CN" sz="2400">
              <a:solidFill>
                <a:srgbClr val="403C3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/>
            <a:endParaRPr lang="zh-CN" sz="2400">
              <a:solidFill>
                <a:srgbClr val="403C3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/>
            <a:r>
              <a:rPr lang="zh-CN" sz="2400" b="1">
                <a:solidFill>
                  <a:srgbClr val="403C3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决定因素：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统治阶级的阶级性质决定着国家性质。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1188485" y="1345884"/>
            <a:ext cx="1822853" cy="54150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zh-CN" altLang="en-US" sz="2800" b="1"/>
              <a:t>国体</a:t>
            </a:r>
            <a:endParaRPr lang="zh-CN" altLang="en-US" sz="2800" b="1"/>
          </a:p>
        </p:txBody>
      </p:sp>
      <p:pic>
        <p:nvPicPr>
          <p:cNvPr id="7" name="图片 6" descr="upload_post_object_v2_7860410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258" y="1887391"/>
            <a:ext cx="4365676" cy="3950512"/>
          </a:xfrm>
          <a:prstGeom prst="rect">
            <a:avLst/>
          </a:prstGeom>
          <a:solidFill>
            <a:srgbClr val="FFFFFF">
              <a:alpha val="100000"/>
            </a:srgbClr>
          </a:solidFill>
        </p:spPr>
      </p:pic>
      <p:sp>
        <p:nvSpPr>
          <p:cNvPr id="8" name="文本框 7"/>
          <p:cNvSpPr txBox="1"/>
          <p:nvPr/>
        </p:nvSpPr>
        <p:spPr>
          <a:xfrm>
            <a:off x="6270979" y="1993292"/>
            <a:ext cx="4013428" cy="829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sz="2400" b="1">
                <a:solidFill>
                  <a:srgbClr val="254061"/>
                </a:solidFill>
                <a:latin typeface="方正苏新诗柳楷简体"/>
                <a:ea typeface="方正苏新诗柳楷简体"/>
                <a:cs typeface="+mn-cs"/>
              </a:rPr>
              <a:t>按照性质不同，从古至今有</a:t>
            </a:r>
            <a:endParaRPr lang="zh-CN" altLang="en-US" sz="2400" b="1">
              <a:solidFill>
                <a:srgbClr val="254061"/>
              </a:solidFill>
              <a:latin typeface="方正苏新诗柳楷简体"/>
              <a:ea typeface="方正苏新诗柳楷简体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46739" y="2906224"/>
            <a:ext cx="2163272" cy="161556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sz="2000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奴隶制国家</a:t>
            </a:r>
            <a:endParaRPr lang="zh-CN" sz="2000">
              <a:solidFill>
                <a:srgbClr val="1D1B1B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  <a:p>
            <a:pPr algn="l"/>
            <a:endParaRPr lang="zh-CN" sz="2000">
              <a:solidFill>
                <a:srgbClr val="1D1B1B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sz="2000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封建制国家</a:t>
            </a:r>
            <a:endParaRPr lang="zh-CN" sz="2000">
              <a:solidFill>
                <a:srgbClr val="1D1B1B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  <a:p>
            <a:pPr algn="l"/>
            <a:endParaRPr lang="zh-CN" sz="2000">
              <a:solidFill>
                <a:srgbClr val="1D1B1B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sz="2000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资本主义国家</a:t>
            </a:r>
            <a:endParaRPr lang="zh-CN" sz="2000">
              <a:solidFill>
                <a:srgbClr val="1D1B1B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  <a:p>
            <a:pPr algn="l"/>
            <a:endParaRPr lang="zh-CN" sz="2000">
              <a:solidFill>
                <a:srgbClr val="1D1B1B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  <a:p>
            <a:pPr algn="l"/>
            <a:endParaRPr lang="zh-CN" sz="2000">
              <a:solidFill>
                <a:srgbClr val="1D1B1B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sz="2000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社会主义国家 </a:t>
            </a:r>
            <a:r>
              <a:rPr lang="zh-CN" altLang="en-US" sz="2000" b="1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—</a:t>
            </a:r>
            <a:endParaRPr lang="zh-CN" altLang="en-US" sz="2000" b="1">
              <a:solidFill>
                <a:srgbClr val="1D1B1B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右大括号 9"/>
          <p:cNvSpPr/>
          <p:nvPr userDrawn="1"/>
        </p:nvSpPr>
        <p:spPr>
          <a:xfrm>
            <a:off x="8153420" y="3000944"/>
            <a:ext cx="269668" cy="1455860"/>
          </a:xfrm>
          <a:prstGeom prst="rightBrace">
            <a:avLst>
              <a:gd name="adj1" fmla="val 8333"/>
              <a:gd name="adj2" fmla="val 52144"/>
            </a:avLst>
          </a:prstGeom>
          <a:ln w="635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/>
          </a:p>
        </p:txBody>
      </p:sp>
      <p:sp>
        <p:nvSpPr>
          <p:cNvPr id="11" name="文本框 10"/>
          <p:cNvSpPr txBox="1"/>
          <p:nvPr/>
        </p:nvSpPr>
        <p:spPr>
          <a:xfrm>
            <a:off x="8229972" y="3289543"/>
            <a:ext cx="2423686" cy="7067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剥削阶级统治</a:t>
            </a:r>
            <a:endParaRPr lang="zh-CN" sz="2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sz="2000" b="1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的国家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04326" y="4892859"/>
            <a:ext cx="1824657" cy="7067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人民当家作主</a:t>
            </a:r>
            <a:endParaRPr lang="zh-CN" sz="2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sz="2000" b="1">
                <a:solidFill>
                  <a:srgbClr val="1D1B1B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的新型国家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CE7C-5A7E-4CBE-B9DB-E73B4A1BC49B}" type="datetimeFigureOut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3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3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2995-CB5A-4361-B8A7-1B56D7BA8C2D}" type="slidenum">
              <a:rPr lang="zh-CN" altLang="en-US">
                <a:latin typeface="思源等宽 N"/>
              </a:rPr>
            </a:fld>
            <a:endParaRPr lang="zh-CN" altLang="en-US">
              <a:latin typeface="思源等宽 N"/>
            </a:endParaRPr>
          </a:p>
        </p:txBody>
      </p:sp>
      <p:sp>
        <p:nvSpPr>
          <p:cNvPr id="34" name="矩形 4"/>
          <p:cNvSpPr/>
          <p:nvPr/>
        </p:nvSpPr>
        <p:spPr>
          <a:xfrm>
            <a:off x="4778375" y="1770063"/>
            <a:ext cx="8572454" cy="1075961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sz="2400" b="1">
                <a:solidFill>
                  <a:srgbClr val="000000"/>
                </a:solidFill>
                <a:latin typeface="方正苏新诗柳楷简体"/>
                <a:ea typeface="方正苏新诗柳楷简体"/>
                <a:cs typeface="+mn-cs"/>
              </a:rPr>
              <a:t>中国共产党</a:t>
            </a:r>
            <a:endParaRPr lang="zh-CN" altLang="en-US" sz="2400" b="1">
              <a:solidFill>
                <a:srgbClr val="000000"/>
              </a:solidFill>
              <a:latin typeface="方正苏新诗柳楷简体"/>
              <a:ea typeface="方正苏新诗柳楷简体"/>
              <a:cs typeface="+mn-cs"/>
            </a:endParaRPr>
          </a:p>
        </p:txBody>
      </p:sp>
      <p:pic>
        <p:nvPicPr>
          <p:cNvPr id="2" name="图片 1" descr="upload_post_object_v2_1301723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49375"/>
            <a:ext cx="4086343" cy="4413250"/>
          </a:xfrm>
          <a:prstGeom prst="rect">
            <a:avLst/>
          </a:prstGeom>
        </p:spPr>
      </p:pic>
      <p:pic>
        <p:nvPicPr>
          <p:cNvPr id="3" name="图片 2" descr="upload_post_object_v2_8342648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309813"/>
            <a:ext cx="5905500" cy="15875"/>
          </a:xfrm>
          <a:prstGeom prst="rect">
            <a:avLst/>
          </a:prstGeom>
        </p:spPr>
      </p:pic>
      <p:pic>
        <p:nvPicPr>
          <p:cNvPr id="4" name="图片 3" descr="upload_post_object_v2_6922489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3040063"/>
            <a:ext cx="5905500" cy="15875"/>
          </a:xfrm>
          <a:prstGeom prst="rect">
            <a:avLst/>
          </a:prstGeom>
        </p:spPr>
      </p:pic>
      <p:pic>
        <p:nvPicPr>
          <p:cNvPr id="5" name="图片 4" descr="upload_post_object_v2_5280719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0" y="1770063"/>
            <a:ext cx="5905500" cy="15875"/>
          </a:xfrm>
          <a:prstGeom prst="rect">
            <a:avLst/>
          </a:prstGeom>
        </p:spPr>
      </p:pic>
      <p:pic>
        <p:nvPicPr>
          <p:cNvPr id="6" name="图片 5" descr="upload_post_object_v2_1593846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3770313"/>
            <a:ext cx="5905500" cy="15875"/>
          </a:xfrm>
          <a:prstGeom prst="rect">
            <a:avLst/>
          </a:prstGeom>
        </p:spPr>
      </p:pic>
      <p:pic>
        <p:nvPicPr>
          <p:cNvPr id="7" name="图片 6" descr="upload_post_object_v2_7063499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4627563"/>
            <a:ext cx="5905500" cy="15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24600" y="1539558"/>
            <a:ext cx="73152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2400" b="1">
                <a:solidFill>
                  <a:srgbClr val="000000"/>
                </a:solidFill>
                <a:latin typeface="方正苏新诗柳楷简体"/>
                <a:ea typeface="方正苏新诗柳楷简体"/>
                <a:cs typeface="+mn-cs"/>
              </a:rPr>
              <a:t>农民阶级</a:t>
            </a:r>
            <a:endParaRPr lang="zh-CN" altLang="en-US" sz="2400" b="1">
              <a:solidFill>
                <a:srgbClr val="000000"/>
              </a:solidFill>
              <a:latin typeface="方正苏新诗柳楷简体"/>
              <a:ea typeface="方正苏新诗柳楷简体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91250" y="2809557"/>
            <a:ext cx="73152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2400" b="1">
                <a:solidFill>
                  <a:srgbClr val="000000"/>
                </a:solidFill>
                <a:latin typeface="方正苏新诗柳楷简体"/>
                <a:ea typeface="方正苏新诗柳楷简体"/>
                <a:cs typeface="+mn-cs"/>
              </a:rPr>
              <a:t>广大人民群众</a:t>
            </a:r>
            <a:endParaRPr lang="zh-CN" altLang="en-US" sz="2400" b="1">
              <a:solidFill>
                <a:srgbClr val="000000"/>
              </a:solidFill>
              <a:latin typeface="方正苏新诗柳楷简体"/>
              <a:ea typeface="方正苏新诗柳楷简体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10384" y="3579813"/>
            <a:ext cx="73152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2400" b="1">
                <a:solidFill>
                  <a:srgbClr val="000000"/>
                </a:solidFill>
                <a:latin typeface="方正苏新诗柳楷简体"/>
                <a:ea typeface="方正苏新诗柳楷简体"/>
                <a:cs typeface="+mn-cs"/>
              </a:rPr>
              <a:t>中国人民的革命传统和民族精神</a:t>
            </a:r>
            <a:endParaRPr lang="zh-CN" altLang="en-US" sz="2400" b="1">
              <a:solidFill>
                <a:srgbClr val="000000"/>
              </a:solidFill>
              <a:latin typeface="方正苏新诗柳楷简体"/>
              <a:ea typeface="方正苏新诗柳楷简体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35675" y="4397058"/>
            <a:ext cx="73152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2400" b="1">
                <a:solidFill>
                  <a:srgbClr val="000000"/>
                </a:solidFill>
                <a:latin typeface="方正苏新诗柳楷简体"/>
                <a:ea typeface="方正苏新诗柳楷简体"/>
                <a:cs typeface="+mn-cs"/>
              </a:rPr>
              <a:t>工人阶级</a:t>
            </a:r>
            <a:endParaRPr lang="zh-CN" altLang="en-US" sz="2400" b="1">
              <a:solidFill>
                <a:srgbClr val="000000"/>
              </a:solidFill>
              <a:latin typeface="方正苏新诗柳楷简体"/>
              <a:ea typeface="方正苏新诗柳楷简体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556125" y="222250"/>
            <a:ext cx="2479675" cy="627063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zh-CN" altLang="en-US" sz="2400" b="1">
                <a:solidFill>
                  <a:srgbClr val="5B9BD5"/>
                </a:solidFill>
              </a:rPr>
              <a:t>一、我国的国体</a:t>
            </a:r>
            <a:endParaRPr lang="zh-CN" altLang="en-US" sz="2400" b="1">
              <a:solidFill>
                <a:srgbClr val="5B9BD5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6.xml><?xml version="1.0" encoding="utf-8"?>
<p:tagLst xmlns:p="http://schemas.openxmlformats.org/presentationml/2006/main">
  <p:tag name="KSO_WM_SLIDE_BACKGROUND_TYPE" val="genera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3.xml><?xml version="1.0" encoding="utf-8"?>
<p:tagLst xmlns:p="http://schemas.openxmlformats.org/presentationml/2006/main">
  <p:tag name="KSO_WM_SLIDE_BACKGROUND_TYPE" val="leftRight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4.xml><?xml version="1.0" encoding="utf-8"?>
<p:tagLst xmlns:p="http://schemas.openxmlformats.org/presentationml/2006/main">
  <p:tag name="KSO_WM_SLIDE_BACKGROUND_TYPE" val="topBottom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5.xml><?xml version="1.0" encoding="utf-8"?>
<p:tagLst xmlns:p="http://schemas.openxmlformats.org/presentationml/2006/main">
  <p:tag name="KSO_WM_SLIDE_BACKGROUND_TYPE" val="bottomTop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6.xml><?xml version="1.0" encoding="utf-8"?>
<p:tagLst xmlns:p="http://schemas.openxmlformats.org/presentationml/2006/main">
  <p:tag name="KSO_WM_SLIDE_BACKGROUND_TYPE" val="navigation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navigation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navigation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belt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486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486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4520_1"/>
  <p:tag name="KSO_WM_TEMPLATE_CATEGORY" val="custom"/>
  <p:tag name="KSO_WM_TEMPLATE_INDEX" val="20184862"/>
  <p:tag name="KSO_WM_TEMPLATE_SUBCATEGORY" val="0"/>
  <p:tag name="KSO_WM_TEMPLATE_THUMBS_INDEX" val="1、6、7、8、10、22、30"/>
  <p:tag name="KSO_WM_UNIT_SHOW_EDIT_AREA_INDICATION" val="0"/>
  <p:tag name="KSO_WM_TEMPLATE_MASTER_TYPE" val="1"/>
  <p:tag name="KSO_WM_TEMPLATE_COLOR_TYPE" val="0"/>
  <p:tag name="KSO_WM_TEMPLATE_MASTER_THUMB_INDEX" val="1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general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7.xml><?xml version="1.0" encoding="utf-8"?>
<p:tagLst xmlns:p="http://schemas.openxmlformats.org/presentationml/2006/main">
  <p:tag name="KSO_WM_SLIDE_BACKGROUND_TYPE" val="leftRight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8.xml><?xml version="1.0" encoding="utf-8"?>
<p:tagLst xmlns:p="http://schemas.openxmlformats.org/presentationml/2006/main">
  <p:tag name="KSO_WM_SLIDE_BACKGROUND_TYPE" val="topBottom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9.xml><?xml version="1.0" encoding="utf-8"?>
<p:tagLst xmlns:p="http://schemas.openxmlformats.org/presentationml/2006/main">
  <p:tag name="KSO_WM_SLIDE_BACKGROUND_TYPE" val="bottomTop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navigation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navigation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navigation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54.xml><?xml version="1.0" encoding="utf-8"?>
<p:tagLst xmlns:p="http://schemas.openxmlformats.org/presentationml/2006/main">
  <p:tag name="KSO_WM_SLIDE_BACKGROUND_TYPE" val="belt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4862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4862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4520_1"/>
  <p:tag name="KSO_WM_TEMPLATE_CATEGORY" val="custom"/>
  <p:tag name="KSO_WM_TEMPLATE_INDEX" val="20184862"/>
  <p:tag name="KSO_WM_TEMPLATE_SUBCATEGORY" val="0"/>
  <p:tag name="KSO_WM_TEMPLATE_THUMBS_INDEX" val="1、6、7、8、10、22、30"/>
  <p:tag name="KSO_WM_UNIT_SHOW_EDIT_AREA_INDICATION" val="0"/>
  <p:tag name="KSO_WM_TEMPLATE_MASTER_TYPE" val="1"/>
  <p:tag name="KSO_WM_TEMPLATE_COLOR_TYPE" val="0"/>
  <p:tag name="KSO_WM_TEMPLATE_MASTER_THUMB_INDEX" val="12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70323_3*l_i*1_1"/>
  <p:tag name="KSO_WM_TEMPLATE_CATEGORY" val="diagram"/>
  <p:tag name="KSO_WM_TEMPLATE_INDEX" val="20170323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170323_3*l_i*1_3"/>
  <p:tag name="KSO_WM_TEMPLATE_CATEGORY" val="diagram"/>
  <p:tag name="KSO_WM_TEMPLATE_INDEX" val="20170323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6"/>
  <p:tag name="KSO_WM_UNIT_ID" val="diagram20170323_3*l_i*1_6"/>
  <p:tag name="KSO_WM_TEMPLATE_CATEGORY" val="diagram"/>
  <p:tag name="KSO_WM_TEMPLATE_INDEX" val="20170323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7"/>
  <p:tag name="KSO_WM_UNIT_ID" val="diagram20170323_3*l_i*1_7"/>
  <p:tag name="KSO_WM_TEMPLATE_CATEGORY" val="diagram"/>
  <p:tag name="KSO_WM_TEMPLATE_INDEX" val="20170323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20170323_3*l_i*1_5"/>
  <p:tag name="KSO_WM_TEMPLATE_CATEGORY" val="diagram"/>
  <p:tag name="KSO_WM_TEMPLATE_INDEX" val="20170323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8"/>
  <p:tag name="KSO_WM_UNIT_ID" val="diagram20170323_3*l_i*1_8"/>
  <p:tag name="KSO_WM_TEMPLATE_CATEGORY" val="diagram"/>
  <p:tag name="KSO_WM_TEMPLATE_INDEX" val="20170323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70323_3*l_i*1_2"/>
  <p:tag name="KSO_WM_TEMPLATE_CATEGORY" val="diagram"/>
  <p:tag name="KSO_WM_TEMPLATE_INDEX" val="20170323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170323_3*l_i*1_4"/>
  <p:tag name="KSO_WM_TEMPLATE_CATEGORY" val="diagram"/>
  <p:tag name="KSO_WM_TEMPLATE_INDEX" val="20170323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377.xml><?xml version="1.0" encoding="utf-8"?>
<p:tagLst xmlns:p="http://schemas.openxmlformats.org/presentationml/2006/main">
  <p:tag name="KSO_WM_UNIT_SUBTYPE" val="a"/>
  <p:tag name="KSO_WM_UNIT_PRESET_TEXT" val="单击此处添加文本具体内容，简明扼要地阐述你的观点。"/>
  <p:tag name="KSO_WM_UNIT_NOCLEAR" val="0"/>
  <p:tag name="KSO_WM_UNIT_VALUE" val="4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70323_3*l_h_f*1_3_1"/>
  <p:tag name="KSO_WM_TEMPLATE_CATEGORY" val="diagram"/>
  <p:tag name="KSO_WM_TEMPLATE_INDEX" val="20170323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0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170323_3*l_h_i*1_3_1"/>
  <p:tag name="KSO_WM_TEMPLATE_CATEGORY" val="diagram"/>
  <p:tag name="KSO_WM_TEMPLATE_INDEX" val="201703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0"/>
</p:tagLst>
</file>

<file path=ppt/tags/tag379.xml><?xml version="1.0" encoding="utf-8"?>
<p:tagLst xmlns:p="http://schemas.openxmlformats.org/presentationml/2006/main">
  <p:tag name="KSO_WM_UNIT_SUBTYPE" val="a"/>
  <p:tag name="KSO_WM_UNIT_PRESET_TEXT" val="单击此处添加文本具体内容，简明扼要地阐述你的观点。"/>
  <p:tag name="KSO_WM_UNIT_NOCLEAR" val="0"/>
  <p:tag name="KSO_WM_UNIT_VALUE" val="4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70323_3*l_h_f*1_2_1"/>
  <p:tag name="KSO_WM_TEMPLATE_CATEGORY" val="diagram"/>
  <p:tag name="KSO_WM_TEMPLATE_INDEX" val="20170323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0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170323_3*l_h_i*1_2_1"/>
  <p:tag name="KSO_WM_TEMPLATE_CATEGORY" val="diagram"/>
  <p:tag name="KSO_WM_TEMPLATE_INDEX" val="201703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0"/>
</p:tagLst>
</file>

<file path=ppt/tags/tag381.xml><?xml version="1.0" encoding="utf-8"?>
<p:tagLst xmlns:p="http://schemas.openxmlformats.org/presentationml/2006/main">
  <p:tag name="KSO_WM_UNIT_SUBTYPE" val="a"/>
  <p:tag name="KSO_WM_UNIT_PRESET_TEXT" val="单击此处添加文本具体内容，简明扼要地阐述你的观点。"/>
  <p:tag name="KSO_WM_UNIT_NOCLEAR" val="0"/>
  <p:tag name="KSO_WM_UNIT_VALUE" val="4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70323_3*l_h_f*1_1_1"/>
  <p:tag name="KSO_WM_TEMPLATE_CATEGORY" val="diagram"/>
  <p:tag name="KSO_WM_TEMPLATE_INDEX" val="20170323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0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170323_3*l_h_i*1_1_1"/>
  <p:tag name="KSO_WM_TEMPLATE_CATEGORY" val="diagram"/>
  <p:tag name="KSO_WM_TEMPLATE_INDEX" val="201703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0"/>
</p:tagLst>
</file>

<file path=ppt/tags/tag383.xml><?xml version="1.0" encoding="utf-8"?>
<p:tagLst xmlns:p="http://schemas.openxmlformats.org/presentationml/2006/main">
  <p:tag name="KSO_WM_UNIT_SUBTYPE" val="a"/>
  <p:tag name="KSO_WM_UNIT_PRESET_TEXT" val="单击此处添加文本具体内容，简明扼要地阐述你的观点。"/>
  <p:tag name="KSO_WM_UNIT_NOCLEAR" val="0"/>
  <p:tag name="KSO_WM_UNIT_VALUE" val="4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70323_3*l_h_f*1_4_1"/>
  <p:tag name="KSO_WM_TEMPLATE_CATEGORY" val="diagram"/>
  <p:tag name="KSO_WM_TEMPLATE_INDEX" val="20170323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0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170323_3*l_h_i*1_4_1"/>
  <p:tag name="KSO_WM_TEMPLATE_CATEGORY" val="diagram"/>
  <p:tag name="KSO_WM_TEMPLATE_INDEX" val="201703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0"/>
</p:tagLst>
</file>

<file path=ppt/tags/tag38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50"/>
  <p:tag name="KSO_WM_UNIT_TYPE" val="l_h_i"/>
  <p:tag name="KSO_WM_UNIT_INDEX" val="1_1_1"/>
  <p:tag name="KSO_WM_UNIT_ID" val="diagram20169850_3*l_h_i*1_1_1"/>
  <p:tag name="KSO_WM_UNIT_LAYERLEVEL" val="1_1_1"/>
  <p:tag name="KSO_WM_DIAGRAM_GROUP_CODE" val="l1-1"/>
</p:tagLst>
</file>

<file path=ppt/tags/tag38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50"/>
  <p:tag name="KSO_WM_UNIT_TYPE" val="l_h_i"/>
  <p:tag name="KSO_WM_UNIT_INDEX" val="1_2_1"/>
  <p:tag name="KSO_WM_UNIT_ID" val="diagram20169850_3*l_h_i*1_2_1"/>
  <p:tag name="KSO_WM_UNIT_LAYERLEVEL" val="1_1_1"/>
  <p:tag name="KSO_WM_DIAGRAM_GROUP_CODE" val="l1-1"/>
</p:tagLst>
</file>

<file path=ppt/tags/tag38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50"/>
  <p:tag name="KSO_WM_UNIT_TYPE" val="l_h_i"/>
  <p:tag name="KSO_WM_UNIT_INDEX" val="1_3_1"/>
  <p:tag name="KSO_WM_UNIT_ID" val="diagram20169850_3*l_h_i*1_3_1"/>
  <p:tag name="KSO_WM_UNIT_LAYERLEVEL" val="1_1_1"/>
  <p:tag name="KSO_WM_DIAGRAM_GROUP_CODE" val="l1-1"/>
</p:tagLst>
</file>

<file path=ppt/tags/tag38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50"/>
  <p:tag name="KSO_WM_UNIT_TYPE" val="l_h_i"/>
  <p:tag name="KSO_WM_UNIT_INDEX" val="1_3_2"/>
  <p:tag name="KSO_WM_UNIT_ID" val="diagram20169850_3*l_h_i*1_3_2"/>
  <p:tag name="KSO_WM_UNIT_LAYERLEVEL" val="1_1_1"/>
  <p:tag name="KSO_WM_DIAGRAM_GROUP_CODE" val="l1-1"/>
</p:tagLst>
</file>

<file path=ppt/tags/tag38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50"/>
  <p:tag name="KSO_WM_UNIT_TYPE" val="l_h_i"/>
  <p:tag name="KSO_WM_UNIT_INDEX" val="1_3_3"/>
  <p:tag name="KSO_WM_UNIT_ID" val="diagram20169850_3*l_h_i*1_3_3"/>
  <p:tag name="KSO_WM_UNIT_LAYERLEVEL" val="1_1_1"/>
  <p:tag name="KSO_WM_DIAGRAM_GROUP_CODE" val="l1-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50"/>
  <p:tag name="KSO_WM_UNIT_TYPE" val="l_h_i"/>
  <p:tag name="KSO_WM_UNIT_INDEX" val="1_3_4"/>
  <p:tag name="KSO_WM_UNIT_ID" val="diagram20169850_3*l_h_i*1_3_4"/>
  <p:tag name="KSO_WM_UNIT_LAYERLEVEL" val="1_1_1"/>
  <p:tag name="KSO_WM_DIAGRAM_GROUP_CODE" val="l1-1"/>
</p:tagLst>
</file>

<file path=ppt/tags/tag39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50"/>
  <p:tag name="KSO_WM_UNIT_TYPE" val="l_h_i"/>
  <p:tag name="KSO_WM_UNIT_INDEX" val="1_1_2"/>
  <p:tag name="KSO_WM_UNIT_ID" val="diagram20169850_3*l_h_i*1_1_2"/>
  <p:tag name="KSO_WM_UNIT_LAYERLEVEL" val="1_1_1"/>
  <p:tag name="KSO_WM_DIAGRAM_GROUP_CODE" val="l1-1"/>
</p:tagLst>
</file>

<file path=ppt/tags/tag39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50"/>
  <p:tag name="KSO_WM_UNIT_TYPE" val="l_h_i"/>
  <p:tag name="KSO_WM_UNIT_INDEX" val="1_1_3"/>
  <p:tag name="KSO_WM_UNIT_ID" val="diagram20169850_3*l_h_i*1_1_3"/>
  <p:tag name="KSO_WM_UNIT_LAYERLEVEL" val="1_1_1"/>
  <p:tag name="KSO_WM_DIAGRAM_GROUP_CODE" val="l1-1"/>
</p:tagLst>
</file>

<file path=ppt/tags/tag39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50"/>
  <p:tag name="KSO_WM_UNIT_TYPE" val="l_h_i"/>
  <p:tag name="KSO_WM_UNIT_INDEX" val="1_1_4"/>
  <p:tag name="KSO_WM_UNIT_ID" val="diagram20169850_3*l_h_i*1_1_4"/>
  <p:tag name="KSO_WM_UNIT_LAYERLEVEL" val="1_1_1"/>
  <p:tag name="KSO_WM_DIAGRAM_GROUP_CODE" val="l1-1"/>
</p:tagLst>
</file>

<file path=ppt/tags/tag39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50"/>
  <p:tag name="KSO_WM_UNIT_TYPE" val="l_h_i"/>
  <p:tag name="KSO_WM_UNIT_INDEX" val="1_2_2"/>
  <p:tag name="KSO_WM_UNIT_ID" val="diagram20169850_3*l_h_i*1_2_2"/>
  <p:tag name="KSO_WM_UNIT_LAYERLEVEL" val="1_1_1"/>
  <p:tag name="KSO_WM_DIAGRAM_GROUP_CODE" val="l1-1"/>
</p:tagLst>
</file>

<file path=ppt/tags/tag39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50"/>
  <p:tag name="KSO_WM_UNIT_TYPE" val="l_h_i"/>
  <p:tag name="KSO_WM_UNIT_INDEX" val="1_2_3"/>
  <p:tag name="KSO_WM_UNIT_ID" val="diagram20169850_3*l_h_i*1_2_3"/>
  <p:tag name="KSO_WM_UNIT_LAYERLEVEL" val="1_1_1"/>
  <p:tag name="KSO_WM_DIAGRAM_GROUP_CODE" val="l1-1"/>
</p:tagLst>
</file>

<file path=ppt/tags/tag39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50"/>
  <p:tag name="KSO_WM_UNIT_TYPE" val="l_h_i"/>
  <p:tag name="KSO_WM_UNIT_INDEX" val="1_2_4"/>
  <p:tag name="KSO_WM_UNIT_ID" val="diagram20169850_3*l_h_i*1_2_4"/>
  <p:tag name="KSO_WM_UNIT_LAYERLEVEL" val="1_1_1"/>
  <p:tag name="KSO_WM_DIAGRAM_GROUP_CODE" val="l1-1"/>
</p:tagLst>
</file>

<file path=ppt/tags/tag39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50"/>
  <p:tag name="KSO_WM_UNIT_TYPE" val="l_h_a"/>
  <p:tag name="KSO_WM_UNIT_INDEX" val="1_4_1"/>
  <p:tag name="KSO_WM_UNIT_LAYERLEVEL" val="1_1_1"/>
  <p:tag name="KSO_WM_UNIT_VALUE" val="12"/>
  <p:tag name="KSO_WM_UNIT_HIGHLIGHT" val="0"/>
  <p:tag name="KSO_WM_UNIT_COMPATIBLE" val="0"/>
  <p:tag name="KSO_WM_UNIT_CLEAR" val="0"/>
  <p:tag name="KSO_WM_UNIT_PRESET_TEXT_INDEX" val="3"/>
  <p:tag name="KSO_WM_UNIT_PRESET_TEXT_LEN" val="11"/>
  <p:tag name="KSO_WM_DIAGRAM_GROUP_CODE" val="l1-1"/>
  <p:tag name="KSO_WM_UNIT_ID" val="diagram20169850_3*l_h_a*1_4_1"/>
</p:tagLst>
</file>

<file path=ppt/tags/tag39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50"/>
  <p:tag name="KSO_WM_UNIT_TYPE" val="l_h_a"/>
  <p:tag name="KSO_WM_UNIT_INDEX" val="1_1_1"/>
  <p:tag name="KSO_WM_UNIT_LAYERLEVEL" val="1_1_1"/>
  <p:tag name="KSO_WM_UNIT_VALUE" val="12"/>
  <p:tag name="KSO_WM_UNIT_HIGHLIGHT" val="0"/>
  <p:tag name="KSO_WM_UNIT_COMPATIBLE" val="0"/>
  <p:tag name="KSO_WM_UNIT_CLEAR" val="0"/>
  <p:tag name="KSO_WM_UNIT_PRESET_TEXT_INDEX" val="3"/>
  <p:tag name="KSO_WM_UNIT_PRESET_TEXT_LEN" val="11"/>
  <p:tag name="KSO_WM_DIAGRAM_GROUP_CODE" val="l1-1"/>
  <p:tag name="KSO_WM_UNIT_ID" val="diagram20169850_3*l_h_a*1_1_1"/>
</p:tagLst>
</file>

<file path=ppt/tags/tag39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50"/>
  <p:tag name="KSO_WM_UNIT_TYPE" val="l_h_a"/>
  <p:tag name="KSO_WM_UNIT_INDEX" val="1_2_1"/>
  <p:tag name="KSO_WM_UNIT_LAYERLEVEL" val="1_1_1"/>
  <p:tag name="KSO_WM_UNIT_VALUE" val="13"/>
  <p:tag name="KSO_WM_UNIT_HIGHLIGHT" val="0"/>
  <p:tag name="KSO_WM_UNIT_COMPATIBLE" val="0"/>
  <p:tag name="KSO_WM_UNIT_CLEAR" val="0"/>
  <p:tag name="KSO_WM_UNIT_PRESET_TEXT_INDEX" val="3"/>
  <p:tag name="KSO_WM_UNIT_PRESET_TEXT_LEN" val="11"/>
  <p:tag name="KSO_WM_DIAGRAM_GROUP_CODE" val="l1-1"/>
  <p:tag name="KSO_WM_UNIT_ID" val="diagram20169850_3*l_h_a*1_2_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50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_1"/>
  <p:tag name="KSO_WM_UNIT_ID" val="diagram20169850_3*a*1"/>
</p:tagLst>
</file>

<file path=ppt/tags/tag401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4862_7*b*1"/>
  <p:tag name="KSO_WM_TEMPLATE_CATEGORY" val="custom"/>
  <p:tag name="KSO_WM_TEMPLATE_INDEX" val="20184862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BEAUTIFY_FLAG" val="#wm#"/>
  <p:tag name="KSO_WM_SLIDE_TYPE" val="sectionTitle"/>
  <p:tag name="KSO_WM_SLIDE_LAYOUT_CNT" val="1_1_1"/>
  <p:tag name="KSO_WM_SLIDE_LAYOUT" val="a_b_e"/>
  <p:tag name="KSO_WM_SLIDE_ITEM_CNT" val="0"/>
  <p:tag name="KSO_WM_TAG_VERSION" val="1.0"/>
  <p:tag name="KSO_WM_COMBINE_RELATE_SLIDE_ID" val="background20184520_5"/>
  <p:tag name="KSO_WM_TEMPLATE_CATEGORY" val="custom"/>
  <p:tag name="KSO_WM_TEMPLATE_INDEX" val="20184862"/>
  <p:tag name="KSO_WM_SLIDE_ID" val="custom20184862_7"/>
  <p:tag name="KSO_WM_SLIDE_INDEX" val="7"/>
  <p:tag name="KSO_WM_TEMPLATE_SUBCATEGORY" val="0"/>
  <p:tag name="KSO_WM_SLIDE_SUBTYPE" val="pureTxt"/>
  <p:tag name="KSO_WM_TEMPLATE_MASTER_TYPE" val="1"/>
  <p:tag name="KSO_WM_TEMPLATE_COLOR_TYPE" val="1"/>
</p:tagLst>
</file>

<file path=ppt/tags/tag403.xml><?xml version="1.0" encoding="utf-8"?>
<p:tagLst xmlns:p="http://schemas.openxmlformats.org/presentationml/2006/main">
  <p:tag name="KSO_WM_UNIT_PLACING_PICTURE_USER_VIEWPORT" val="{&quot;height&quot;:1468.2251968503938,&quot;width&quot;:10817.48661417323}"/>
</p:tagLst>
</file>

<file path=ppt/tags/tag404.xml><?xml version="1.0" encoding="utf-8"?>
<p:tagLst xmlns:p="http://schemas.openxmlformats.org/presentationml/2006/main">
  <p:tag name="MH" val="20170729114257"/>
  <p:tag name="MH_LIBRARY" val="GRAPHIC"/>
  <p:tag name="MH_ORDER" val="1"/>
  <p:tag name="MH_TYPE" val="Other"/>
</p:tagLst>
</file>

<file path=ppt/tags/tag405.xml><?xml version="1.0" encoding="utf-8"?>
<p:tagLst xmlns:p="http://schemas.openxmlformats.org/presentationml/2006/main">
  <p:tag name="MH" val="20170729114257"/>
  <p:tag name="MH_LIBRARY" val="GRAPHIC"/>
  <p:tag name="MH_ORDER" val="1"/>
  <p:tag name="MH_TYPE" val="SubTitle"/>
</p:tagLst>
</file>

<file path=ppt/tags/tag4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4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</p:tagLst>
</file>

<file path=ppt/tags/tag4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4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</p:tagLst>
</file>

<file path=ppt/tags/tag408.xml><?xml version="1.0" encoding="utf-8"?>
<p:tagLst xmlns:p="http://schemas.openxmlformats.org/presentationml/2006/main">
  <p:tag name="KSO_WM_TAG_VERSION" val="1.0"/>
  <p:tag name="KSO_WM_SLIDE_ITEM_CNT" val="4"/>
  <p:tag name="KSO_WM_SLIDE_LAYOUT" val="a_b_l"/>
  <p:tag name="KSO_WM_SLIDE_LAYOUT_CNT" val="1_1_1"/>
  <p:tag name="KSO_WM_SLIDE_TYPE" val="contents"/>
  <p:tag name="KSO_WM_BEAUTIFY_FLAG" val="#wm#"/>
  <p:tag name="KSO_WM_COMBINE_RELATE_SLIDE_ID" val="background20184520_4"/>
  <p:tag name="KSO_WM_TEMPLATE_CATEGORY" val="custom"/>
  <p:tag name="KSO_WM_TEMPLATE_INDEX" val="20184862"/>
  <p:tag name="KSO_WM_SLIDE_ID" val="custom20184862_4"/>
  <p:tag name="KSO_WM_SLIDE_INDEX" val="4"/>
  <p:tag name="KSO_WM_DIAGRAM_GROUP_CODE" val="l1-1"/>
  <p:tag name="KSO_WM_TEMPLATE_SUBCATEGORY" val="0"/>
  <p:tag name="KSO_WM_SLIDE_SUBTYPE" val="diag"/>
  <p:tag name="KSO_WM_SLIDE_DIAGTYPE" val="l"/>
  <p:tag name="KSO_WM_TEMPLATE_MASTER_TYPE" val="1"/>
  <p:tag name="KSO_WM_TEMPLATE_COLOR_TYPE" val="1"/>
</p:tagLst>
</file>

<file path=ppt/tags/tag409.xml><?xml version="1.0" encoding="utf-8"?>
<p:tagLst xmlns:p="http://schemas.openxmlformats.org/presentationml/2006/main">
  <p:tag name="KSO_WM_UNIT_TABLE_BEAUTIFY" val="smartTable{6b1b7f7f-2fa0-4fc3-9f99-54ef2216f1d6}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4_1"/>
  <p:tag name="KSO_WM_UNIT_ID" val="diagram20181196_4*l_h_i*1_4_1"/>
  <p:tag name="KSO_WM_UNIT_LAYERLEVEL" val="1_1_1"/>
  <p:tag name="KSO_WM_BEAUTIFY_FLAG" val="#wm#"/>
  <p:tag name="KSO_WM_TAG_VERSION" val="1.0"/>
  <p:tag name="KSO_WM_DIAGRAM_GROUP_CODE" val="l1-1"/>
</p:tagLst>
</file>

<file path=ppt/tags/tag411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4_2"/>
  <p:tag name="KSO_WM_UNIT_ID" val="diagram20181196_4*l_h_i*1_4_2"/>
  <p:tag name="KSO_WM_UNIT_LAYERLEVEL" val="1_1_1"/>
  <p:tag name="KSO_WM_BEAUTIFY_FLAG" val="#wm#"/>
  <p:tag name="KSO_WM_TAG_VERSION" val="1.0"/>
  <p:tag name="KSO_WM_DIAGRAM_GROUP_CODE" val="l1-1"/>
</p:tagLst>
</file>

<file path=ppt/tags/tag412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4_3"/>
  <p:tag name="KSO_WM_UNIT_ID" val="diagram20181196_4*l_h_i*1_4_3"/>
  <p:tag name="KSO_WM_UNIT_LAYERLEVEL" val="1_1_1"/>
  <p:tag name="KSO_WM_BEAUTIFY_FLAG" val="#wm#"/>
  <p:tag name="KSO_WM_TAG_VERSION" val="1.0"/>
  <p:tag name="KSO_WM_DIAGRAM_GROUP_CODE" val="l1-1"/>
</p:tagLst>
</file>

<file path=ppt/tags/tag413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3_1"/>
  <p:tag name="KSO_WM_UNIT_ID" val="diagram20181196_4*l_h_i*1_3_1"/>
  <p:tag name="KSO_WM_UNIT_LAYERLEVEL" val="1_1_1"/>
  <p:tag name="KSO_WM_BEAUTIFY_FLAG" val="#wm#"/>
  <p:tag name="KSO_WM_TAG_VERSION" val="1.0"/>
  <p:tag name="KSO_WM_DIAGRAM_GROUP_CODE" val="l1-1"/>
</p:tagLst>
</file>

<file path=ppt/tags/tag414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3_2"/>
  <p:tag name="KSO_WM_UNIT_ID" val="diagram20181196_4*l_h_i*1_3_2"/>
  <p:tag name="KSO_WM_UNIT_LAYERLEVEL" val="1_1_1"/>
  <p:tag name="KSO_WM_BEAUTIFY_FLAG" val="#wm#"/>
  <p:tag name="KSO_WM_TAG_VERSION" val="1.0"/>
  <p:tag name="KSO_WM_DIAGRAM_GROUP_CODE" val="l1-1"/>
</p:tagLst>
</file>

<file path=ppt/tags/tag415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3_3"/>
  <p:tag name="KSO_WM_UNIT_ID" val="diagram20181196_4*l_h_i*1_3_3"/>
  <p:tag name="KSO_WM_UNIT_LAYERLEVEL" val="1_1_1"/>
  <p:tag name="KSO_WM_BEAUTIFY_FLAG" val="#wm#"/>
  <p:tag name="KSO_WM_TAG_VERSION" val="1.0"/>
  <p:tag name="KSO_WM_DIAGRAM_GROUP_CODE" val="l1-1"/>
</p:tagLst>
</file>

<file path=ppt/tags/tag416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2_1"/>
  <p:tag name="KSO_WM_UNIT_ID" val="diagram20181196_4*l_h_i*1_2_1"/>
  <p:tag name="KSO_WM_UNIT_LAYERLEVEL" val="1_1_1"/>
  <p:tag name="KSO_WM_BEAUTIFY_FLAG" val="#wm#"/>
  <p:tag name="KSO_WM_TAG_VERSION" val="1.0"/>
  <p:tag name="KSO_WM_DIAGRAM_GROUP_CODE" val="l1-1"/>
</p:tagLst>
</file>

<file path=ppt/tags/tag417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2_2"/>
  <p:tag name="KSO_WM_UNIT_ID" val="diagram20181196_4*l_h_i*1_2_2"/>
  <p:tag name="KSO_WM_UNIT_LAYERLEVEL" val="1_1_1"/>
  <p:tag name="KSO_WM_BEAUTIFY_FLAG" val="#wm#"/>
  <p:tag name="KSO_WM_TAG_VERSION" val="1.0"/>
  <p:tag name="KSO_WM_DIAGRAM_GROUP_CODE" val="l1-1"/>
</p:tagLst>
</file>

<file path=ppt/tags/tag418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2_3"/>
  <p:tag name="KSO_WM_UNIT_ID" val="diagram20181196_4*l_h_i*1_2_3"/>
  <p:tag name="KSO_WM_UNIT_LAYERLEVEL" val="1_1_1"/>
  <p:tag name="KSO_WM_BEAUTIFY_FLAG" val="#wm#"/>
  <p:tag name="KSO_WM_TAG_VERSION" val="1.0"/>
  <p:tag name="KSO_WM_DIAGRAM_GROUP_CODE" val="l1-1"/>
</p:tagLst>
</file>

<file path=ppt/tags/tag419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5_1"/>
  <p:tag name="KSO_WM_UNIT_ID" val="diagram20181196_4*l_h_i*1_5_1"/>
  <p:tag name="KSO_WM_UNIT_LAYERLEVEL" val="1_1_1"/>
  <p:tag name="KSO_WM_BEAUTIFY_FLAG" val="#wm#"/>
  <p:tag name="KSO_WM_TAG_VERSION" val="1.0"/>
  <p:tag name="KSO_WM_DIAGRAM_GROUP_CODE" val="l1-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5_2"/>
  <p:tag name="KSO_WM_UNIT_ID" val="diagram20181196_4*l_h_i*1_5_2"/>
  <p:tag name="KSO_WM_UNIT_LAYERLEVEL" val="1_1_1"/>
  <p:tag name="KSO_WM_BEAUTIFY_FLAG" val="#wm#"/>
  <p:tag name="KSO_WM_TAG_VERSION" val="1.0"/>
  <p:tag name="KSO_WM_DIAGRAM_GROUP_CODE" val="l1-1"/>
</p:tagLst>
</file>

<file path=ppt/tags/tag421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5_3"/>
  <p:tag name="KSO_WM_UNIT_ID" val="diagram20181196_4*l_h_i*1_5_3"/>
  <p:tag name="KSO_WM_UNIT_LAYERLEVEL" val="1_1_1"/>
  <p:tag name="KSO_WM_BEAUTIFY_FLAG" val="#wm#"/>
  <p:tag name="KSO_WM_TAG_VERSION" val="1.0"/>
  <p:tag name="KSO_WM_DIAGRAM_GROUP_CODE" val="l1-1"/>
</p:tagLst>
</file>

<file path=ppt/tags/tag422.xml><?xml version="1.0" encoding="utf-8"?>
<p:tagLst xmlns:p="http://schemas.openxmlformats.org/presentationml/2006/main">
  <p:tag name="KSO_WM_TEMPLATE_CATEGORY" val="diagram"/>
  <p:tag name="KSO_WM_TEMPLATE_INDEX" val="20181196"/>
  <p:tag name="KSO_WM_UNIT_TYPE" val="l_h_f"/>
  <p:tag name="KSO_WM_UNIT_INDEX" val="1_2_1"/>
  <p:tag name="KSO_WM_UNIT_ID" val="diagram20181196_4*l_h_f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请在这里输入您的内容文字"/>
</p:tagLst>
</file>

<file path=ppt/tags/tag423.xml><?xml version="1.0" encoding="utf-8"?>
<p:tagLst xmlns:p="http://schemas.openxmlformats.org/presentationml/2006/main">
  <p:tag name="KSO_WM_TEMPLATE_CATEGORY" val="diagram"/>
  <p:tag name="KSO_WM_TEMPLATE_INDEX" val="20181196"/>
  <p:tag name="KSO_WM_UNIT_TYPE" val="l_h_f"/>
  <p:tag name="KSO_WM_UNIT_INDEX" val="1_3_1"/>
  <p:tag name="KSO_WM_UNIT_ID" val="diagram20181196_4*l_h_f*1_3_1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请在这里输入您的内容文字请在这里输入您的内容"/>
</p:tagLst>
</file>

<file path=ppt/tags/tag424.xml><?xml version="1.0" encoding="utf-8"?>
<p:tagLst xmlns:p="http://schemas.openxmlformats.org/presentationml/2006/main">
  <p:tag name="KSO_WM_TEMPLATE_CATEGORY" val="diagram"/>
  <p:tag name="KSO_WM_TEMPLATE_INDEX" val="20181196"/>
  <p:tag name="KSO_WM_UNIT_TYPE" val="l_h_f"/>
  <p:tag name="KSO_WM_UNIT_INDEX" val="1_4_1"/>
  <p:tag name="KSO_WM_UNIT_ID" val="diagram20181196_4*l_h_f*1_4_1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请在这里输入您的内容文字请在这里输入您的内容"/>
</p:tagLst>
</file>

<file path=ppt/tags/tag425.xml><?xml version="1.0" encoding="utf-8"?>
<p:tagLst xmlns:p="http://schemas.openxmlformats.org/presentationml/2006/main">
  <p:tag name="KSO_WM_TEMPLATE_CATEGORY" val="diagram"/>
  <p:tag name="KSO_WM_TEMPLATE_INDEX" val="20181196"/>
  <p:tag name="KSO_WM_UNIT_TYPE" val="l_h_f"/>
  <p:tag name="KSO_WM_UNIT_INDEX" val="1_5_1"/>
  <p:tag name="KSO_WM_UNIT_ID" val="diagram20181196_4*l_h_f*1_5_1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请在这里输入您的内容文字请在这里输入您的内容文字"/>
</p:tagLst>
</file>

<file path=ppt/tags/tag426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6_1"/>
  <p:tag name="KSO_WM_UNIT_ID" val="diagram20181196_4*l_h_i*1_6_1"/>
  <p:tag name="KSO_WM_UNIT_LAYERLEVEL" val="1_1_1"/>
  <p:tag name="KSO_WM_BEAUTIFY_FLAG" val="#wm#"/>
  <p:tag name="KSO_WM_TAG_VERSION" val="1.0"/>
  <p:tag name="KSO_WM_DIAGRAM_GROUP_CODE" val="l1-1"/>
</p:tagLst>
</file>

<file path=ppt/tags/tag427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6_2"/>
  <p:tag name="KSO_WM_UNIT_ID" val="diagram20181196_4*l_h_i*1_6_2"/>
  <p:tag name="KSO_WM_UNIT_LAYERLEVEL" val="1_1_1"/>
  <p:tag name="KSO_WM_BEAUTIFY_FLAG" val="#wm#"/>
  <p:tag name="KSO_WM_TAG_VERSION" val="1.0"/>
  <p:tag name="KSO_WM_DIAGRAM_GROUP_CODE" val="l1-1"/>
</p:tagLst>
</file>

<file path=ppt/tags/tag428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6_3"/>
  <p:tag name="KSO_WM_UNIT_ID" val="diagram20181196_4*l_h_i*1_6_3"/>
  <p:tag name="KSO_WM_UNIT_LAYERLEVEL" val="1_1_1"/>
  <p:tag name="KSO_WM_BEAUTIFY_FLAG" val="#wm#"/>
  <p:tag name="KSO_WM_TAG_VERSION" val="1.0"/>
  <p:tag name="KSO_WM_DIAGRAM_GROUP_CODE" val="l1-1"/>
</p:tagLst>
</file>

<file path=ppt/tags/tag429.xml><?xml version="1.0" encoding="utf-8"?>
<p:tagLst xmlns:p="http://schemas.openxmlformats.org/presentationml/2006/main">
  <p:tag name="KSO_WM_TEMPLATE_CATEGORY" val="diagram"/>
  <p:tag name="KSO_WM_TEMPLATE_INDEX" val="20181196"/>
  <p:tag name="KSO_WM_UNIT_TYPE" val="l_h_f"/>
  <p:tag name="KSO_WM_UNIT_INDEX" val="1_6_1"/>
  <p:tag name="KSO_WM_UNIT_ID" val="diagram20181196_4*l_h_f*1_6_1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请在这里输入您的内容文字请在这里输入您的内容文字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1_1"/>
  <p:tag name="KSO_WM_UNIT_ID" val="diagram20181196_4*l_h_i*1_1_1"/>
  <p:tag name="KSO_WM_UNIT_LAYERLEVEL" val="1_1_1"/>
  <p:tag name="KSO_WM_BEAUTIFY_FLAG" val="#wm#"/>
  <p:tag name="KSO_WM_TAG_VERSION" val="1.0"/>
  <p:tag name="KSO_WM_DIAGRAM_GROUP_CODE" val="l1-1"/>
</p:tagLst>
</file>

<file path=ppt/tags/tag431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1_2"/>
  <p:tag name="KSO_WM_UNIT_ID" val="diagram20181196_4*l_h_i*1_1_2"/>
  <p:tag name="KSO_WM_UNIT_LAYERLEVEL" val="1_1_1"/>
  <p:tag name="KSO_WM_BEAUTIFY_FLAG" val="#wm#"/>
  <p:tag name="KSO_WM_TAG_VERSION" val="1.0"/>
  <p:tag name="KSO_WM_DIAGRAM_GROUP_CODE" val="l1-1"/>
</p:tagLst>
</file>

<file path=ppt/tags/tag432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1_3"/>
  <p:tag name="KSO_WM_UNIT_ID" val="diagram20181196_4*l_h_i*1_1_3"/>
  <p:tag name="KSO_WM_UNIT_LAYERLEVEL" val="1_1_1"/>
  <p:tag name="KSO_WM_BEAUTIFY_FLAG" val="#wm#"/>
  <p:tag name="KSO_WM_TAG_VERSION" val="1.0"/>
  <p:tag name="KSO_WM_DIAGRAM_GROUP_CODE" val="l1-1"/>
</p:tagLst>
</file>

<file path=ppt/tags/tag433.xml><?xml version="1.0" encoding="utf-8"?>
<p:tagLst xmlns:p="http://schemas.openxmlformats.org/presentationml/2006/main">
  <p:tag name="KSO_WM_TEMPLATE_CATEGORY" val="diagram"/>
  <p:tag name="KSO_WM_TEMPLATE_INDEX" val="20181196"/>
  <p:tag name="KSO_WM_UNIT_TYPE" val="l_h_f"/>
  <p:tag name="KSO_WM_UNIT_INDEX" val="1_1_1"/>
  <p:tag name="KSO_WM_UNIT_ID" val="diagram20181196_4*l_h_f*1_1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请在这里输入您的内容文字"/>
</p:tagLst>
</file>

<file path=ppt/tags/tag434.xml><?xml version="1.0" encoding="utf-8"?>
<p:tagLst xmlns:p="http://schemas.openxmlformats.org/presentationml/2006/main">
  <p:tag name="KSO_WM_TEMPLATE_CATEGORY" val="diagram"/>
  <p:tag name="KSO_WM_TEMPLATE_INDEX" val="20181196"/>
  <p:tag name="KSO_WM_UNIT_TYPE" val="l_h_a"/>
  <p:tag name="KSO_WM_UNIT_INDEX" val="1_1_1"/>
  <p:tag name="KSO_WM_UNIT_ID" val="diagram20181196_4*l_h_a*1_1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内容文字"/>
</p:tagLst>
</file>

<file path=ppt/tags/tag435.xml><?xml version="1.0" encoding="utf-8"?>
<p:tagLst xmlns:p="http://schemas.openxmlformats.org/presentationml/2006/main">
  <p:tag name="KSO_WM_TEMPLATE_CATEGORY" val="diagram"/>
  <p:tag name="KSO_WM_TEMPLATE_INDEX" val="20181196"/>
  <p:tag name="KSO_WM_UNIT_TYPE" val="l_h_a"/>
  <p:tag name="KSO_WM_UNIT_INDEX" val="1_2_1"/>
  <p:tag name="KSO_WM_UNIT_ID" val="diagram20181196_4*l_h_a*1_2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内容文字"/>
</p:tagLst>
</file>

<file path=ppt/tags/tag436.xml><?xml version="1.0" encoding="utf-8"?>
<p:tagLst xmlns:p="http://schemas.openxmlformats.org/presentationml/2006/main">
  <p:tag name="KSO_WM_TEMPLATE_CATEGORY" val="diagram"/>
  <p:tag name="KSO_WM_TEMPLATE_INDEX" val="20181196"/>
  <p:tag name="KSO_WM_UNIT_TYPE" val="l_h_a"/>
  <p:tag name="KSO_WM_UNIT_INDEX" val="1_3_1"/>
  <p:tag name="KSO_WM_UNIT_ID" val="diagram20181196_4*l_h_a*1_3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内容文字"/>
</p:tagLst>
</file>

<file path=ppt/tags/tag437.xml><?xml version="1.0" encoding="utf-8"?>
<p:tagLst xmlns:p="http://schemas.openxmlformats.org/presentationml/2006/main">
  <p:tag name="KSO_WM_TEMPLATE_CATEGORY" val="diagram"/>
  <p:tag name="KSO_WM_TEMPLATE_INDEX" val="20181196"/>
  <p:tag name="KSO_WM_UNIT_TYPE" val="l_h_a"/>
  <p:tag name="KSO_WM_UNIT_INDEX" val="1_4_1"/>
  <p:tag name="KSO_WM_UNIT_ID" val="diagram20181196_4*l_h_a*1_4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内容文字"/>
</p:tagLst>
</file>

<file path=ppt/tags/tag438.xml><?xml version="1.0" encoding="utf-8"?>
<p:tagLst xmlns:p="http://schemas.openxmlformats.org/presentationml/2006/main">
  <p:tag name="KSO_WM_TEMPLATE_CATEGORY" val="diagram"/>
  <p:tag name="KSO_WM_TEMPLATE_INDEX" val="20181196"/>
  <p:tag name="KSO_WM_UNIT_TYPE" val="l_h_a"/>
  <p:tag name="KSO_WM_UNIT_INDEX" val="1_5_1"/>
  <p:tag name="KSO_WM_UNIT_ID" val="diagram20181196_4*l_h_a*1_5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内容文字"/>
</p:tagLst>
</file>

<file path=ppt/tags/tag439.xml><?xml version="1.0" encoding="utf-8"?>
<p:tagLst xmlns:p="http://schemas.openxmlformats.org/presentationml/2006/main">
  <p:tag name="KSO_WM_TEMPLATE_CATEGORY" val="diagram"/>
  <p:tag name="KSO_WM_TEMPLATE_INDEX" val="20181196"/>
  <p:tag name="KSO_WM_UNIT_TYPE" val="l_h_a"/>
  <p:tag name="KSO_WM_UNIT_INDEX" val="1_6_1"/>
  <p:tag name="KSO_WM_UNIT_ID" val="diagram20181196_4*l_h_a*1_6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内容文字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1196_4*i*31"/>
  <p:tag name="KSO_WM_TEMPLATE_CATEGORY" val="diagram"/>
  <p:tag name="KSO_WM_TEMPLATE_INDEX" val="20181196"/>
  <p:tag name="KSO_WM_UNIT_INDEX" val="31"/>
</p:tagLst>
</file>

<file path=ppt/tags/tag441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19"/>
  <p:tag name="KSO_WM_UNIT_ID" val="diagram20181196_4*l_i*1_19"/>
  <p:tag name="KSO_WM_UNIT_LAYERLEVEL" val="1_1"/>
  <p:tag name="KSO_WM_BEAUTIFY_FLAG" val="#wm#"/>
  <p:tag name="KSO_WM_TAG_VERSION" val="1.0"/>
  <p:tag name="KSO_WM_DIAGRAM_GROUP_CODE" val="l1-1"/>
</p:tagLst>
</file>

<file path=ppt/tags/tag442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20"/>
  <p:tag name="KSO_WM_UNIT_ID" val="diagram20181196_4*l_i*1_20"/>
  <p:tag name="KSO_WM_UNIT_LAYERLEVEL" val="1_1"/>
  <p:tag name="KSO_WM_BEAUTIFY_FLAG" val="#wm#"/>
  <p:tag name="KSO_WM_TAG_VERSION" val="1.0"/>
  <p:tag name="KSO_WM_DIAGRAM_GROUP_CODE" val="l1-1"/>
</p:tagLst>
</file>

<file path=ppt/tags/tag443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21"/>
  <p:tag name="KSO_WM_UNIT_ID" val="diagram20181196_4*l_i*1_21"/>
  <p:tag name="KSO_WM_UNIT_LAYERLEVEL" val="1_1"/>
  <p:tag name="KSO_WM_BEAUTIFY_FLAG" val="#wm#"/>
  <p:tag name="KSO_WM_TAG_VERSION" val="1.0"/>
  <p:tag name="KSO_WM_DIAGRAM_GROUP_CODE" val="l1-1"/>
</p:tagLst>
</file>

<file path=ppt/tags/tag444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22"/>
  <p:tag name="KSO_WM_UNIT_ID" val="diagram20181196_4*l_i*1_22"/>
  <p:tag name="KSO_WM_UNIT_LAYERLEVEL" val="1_1"/>
  <p:tag name="KSO_WM_BEAUTIFY_FLAG" val="#wm#"/>
  <p:tag name="KSO_WM_TAG_VERSION" val="1.0"/>
  <p:tag name="KSO_WM_DIAGRAM_GROUP_CODE" val="l1-1"/>
</p:tagLst>
</file>

<file path=ppt/tags/tag445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23"/>
  <p:tag name="KSO_WM_UNIT_ID" val="diagram20181196_4*l_i*1_23"/>
  <p:tag name="KSO_WM_UNIT_LAYERLEVEL" val="1_1"/>
  <p:tag name="KSO_WM_BEAUTIFY_FLAG" val="#wm#"/>
  <p:tag name="KSO_WM_TAG_VERSION" val="1.0"/>
  <p:tag name="KSO_WM_DIAGRAM_GROUP_CODE" val="l1-1"/>
</p:tagLst>
</file>

<file path=ppt/tags/tag446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24"/>
  <p:tag name="KSO_WM_UNIT_ID" val="diagram20181196_4*l_i*1_24"/>
  <p:tag name="KSO_WM_UNIT_LAYERLEVEL" val="1_1"/>
  <p:tag name="KSO_WM_BEAUTIFY_FLAG" val="#wm#"/>
  <p:tag name="KSO_WM_TAG_VERSION" val="1.0"/>
  <p:tag name="KSO_WM_DIAGRAM_GROUP_CODE" val="l1-1"/>
</p:tagLst>
</file>

<file path=ppt/tags/tag447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25"/>
  <p:tag name="KSO_WM_UNIT_ID" val="diagram20181196_4*l_i*1_25"/>
  <p:tag name="KSO_WM_UNIT_LAYERLEVEL" val="1_1"/>
  <p:tag name="KSO_WM_BEAUTIFY_FLAG" val="#wm#"/>
  <p:tag name="KSO_WM_TAG_VERSION" val="1.0"/>
  <p:tag name="KSO_WM_DIAGRAM_GROUP_CODE" val="l1-1"/>
</p:tagLst>
</file>

<file path=ppt/tags/tag448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26"/>
  <p:tag name="KSO_WM_UNIT_ID" val="diagram20181196_4*l_i*1_26"/>
  <p:tag name="KSO_WM_UNIT_LAYERLEVEL" val="1_1"/>
  <p:tag name="KSO_WM_BEAUTIFY_FLAG" val="#wm#"/>
  <p:tag name="KSO_WM_TAG_VERSION" val="1.0"/>
  <p:tag name="KSO_WM_DIAGRAM_GROUP_CODE" val="l1-1"/>
</p:tagLst>
</file>

<file path=ppt/tags/tag449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27"/>
  <p:tag name="KSO_WM_UNIT_ID" val="diagram20181196_4*l_i*1_27"/>
  <p:tag name="KSO_WM_UNIT_LAYERLEVEL" val="1_1"/>
  <p:tag name="KSO_WM_BEAUTIFY_FLAG" val="#wm#"/>
  <p:tag name="KSO_WM_TAG_VERSION" val="1.0"/>
  <p:tag name="KSO_WM_DIAGRAM_GROUP_CODE" val="l1-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28"/>
  <p:tag name="KSO_WM_UNIT_ID" val="diagram20181196_4*l_i*1_28"/>
  <p:tag name="KSO_WM_UNIT_LAYERLEVEL" val="1_1"/>
  <p:tag name="KSO_WM_BEAUTIFY_FLAG" val="#wm#"/>
  <p:tag name="KSO_WM_TAG_VERSION" val="1.0"/>
  <p:tag name="KSO_WM_DIAGRAM_GROUP_CODE" val="l1-1"/>
</p:tagLst>
</file>

<file path=ppt/tags/tag451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29"/>
  <p:tag name="KSO_WM_UNIT_ID" val="diagram20181196_4*l_i*1_29"/>
  <p:tag name="KSO_WM_UNIT_LAYERLEVEL" val="1_1"/>
  <p:tag name="KSO_WM_BEAUTIFY_FLAG" val="#wm#"/>
  <p:tag name="KSO_WM_TAG_VERSION" val="1.0"/>
  <p:tag name="KSO_WM_DIAGRAM_GROUP_CODE" val="l1-1"/>
</p:tagLst>
</file>

<file path=ppt/tags/tag452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30"/>
  <p:tag name="KSO_WM_UNIT_ID" val="diagram20181196_4*l_i*1_30"/>
  <p:tag name="KSO_WM_UNIT_LAYERLEVEL" val="1_1"/>
  <p:tag name="KSO_WM_BEAUTIFY_FLAG" val="#wm#"/>
  <p:tag name="KSO_WM_TAG_VERSION" val="1.0"/>
  <p:tag name="KSO_WM_DIAGRAM_GROUP_CODE" val="l1-1"/>
</p:tagLst>
</file>

<file path=ppt/tags/tag453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31"/>
  <p:tag name="KSO_WM_UNIT_ID" val="diagram20181196_4*l_i*1_31"/>
  <p:tag name="KSO_WM_UNIT_LAYERLEVEL" val="1_1"/>
  <p:tag name="KSO_WM_BEAUTIFY_FLAG" val="#wm#"/>
  <p:tag name="KSO_WM_TAG_VERSION" val="1.0"/>
  <p:tag name="KSO_WM_DIAGRAM_GROUP_CODE" val="l1-1"/>
</p:tagLst>
</file>

<file path=ppt/tags/tag454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32"/>
  <p:tag name="KSO_WM_UNIT_ID" val="diagram20181196_4*l_i*1_32"/>
  <p:tag name="KSO_WM_UNIT_LAYERLEVEL" val="1_1"/>
  <p:tag name="KSO_WM_BEAUTIFY_FLAG" val="#wm#"/>
  <p:tag name="KSO_WM_TAG_VERSION" val="1.0"/>
  <p:tag name="KSO_WM_DIAGRAM_GROUP_CODE" val="l1-1"/>
</p:tagLst>
</file>

<file path=ppt/tags/tag455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33"/>
  <p:tag name="KSO_WM_UNIT_ID" val="diagram20181196_4*l_i*1_33"/>
  <p:tag name="KSO_WM_UNIT_LAYERLEVEL" val="1_1"/>
  <p:tag name="KSO_WM_BEAUTIFY_FLAG" val="#wm#"/>
  <p:tag name="KSO_WM_TAG_VERSION" val="1.0"/>
  <p:tag name="KSO_WM_DIAGRAM_GROUP_CODE" val="l1-1"/>
</p:tagLst>
</file>

<file path=ppt/tags/tag456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34"/>
  <p:tag name="KSO_WM_UNIT_ID" val="diagram20181196_4*l_i*1_34"/>
  <p:tag name="KSO_WM_UNIT_LAYERLEVEL" val="1_1"/>
  <p:tag name="KSO_WM_BEAUTIFY_FLAG" val="#wm#"/>
  <p:tag name="KSO_WM_TAG_VERSION" val="1.0"/>
  <p:tag name="KSO_WM_DIAGRAM_GROUP_CODE" val="l1-1"/>
</p:tagLst>
</file>

<file path=ppt/tags/tag457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35"/>
  <p:tag name="KSO_WM_UNIT_ID" val="diagram20181196_4*l_i*1_35"/>
  <p:tag name="KSO_WM_UNIT_LAYERLEVEL" val="1_1"/>
  <p:tag name="KSO_WM_BEAUTIFY_FLAG" val="#wm#"/>
  <p:tag name="KSO_WM_TAG_VERSION" val="1.0"/>
  <p:tag name="KSO_WM_DIAGRAM_GROUP_CODE" val="l1-1"/>
</p:tagLst>
</file>

<file path=ppt/tags/tag458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36"/>
  <p:tag name="KSO_WM_UNIT_ID" val="diagram20181196_4*l_i*1_36"/>
  <p:tag name="KSO_WM_UNIT_LAYERLEVEL" val="1_1"/>
  <p:tag name="KSO_WM_BEAUTIFY_FLAG" val="#wm#"/>
  <p:tag name="KSO_WM_TAG_VERSION" val="1.0"/>
  <p:tag name="KSO_WM_DIAGRAM_GROUP_CODE" val="l1-1"/>
</p:tagLst>
</file>

<file path=ppt/tags/tag459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37"/>
  <p:tag name="KSO_WM_UNIT_ID" val="diagram20181196_4*l_i*1_37"/>
  <p:tag name="KSO_WM_UNIT_LAYERLEVEL" val="1_1"/>
  <p:tag name="KSO_WM_BEAUTIFY_FLAG" val="#wm#"/>
  <p:tag name="KSO_WM_TAG_VERSION" val="1.0"/>
  <p:tag name="KSO_WM_DIAGRAM_GROUP_CODE" val="l1-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38"/>
  <p:tag name="KSO_WM_UNIT_ID" val="diagram20181196_4*l_i*1_38"/>
  <p:tag name="KSO_WM_UNIT_LAYERLEVEL" val="1_1"/>
  <p:tag name="KSO_WM_BEAUTIFY_FLAG" val="#wm#"/>
  <p:tag name="KSO_WM_TAG_VERSION" val="1.0"/>
  <p:tag name="KSO_WM_DIAGRAM_GROUP_CODE" val="l1-1"/>
</p:tagLst>
</file>

<file path=ppt/tags/tag461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39"/>
  <p:tag name="KSO_WM_UNIT_ID" val="diagram20181196_4*l_i*1_39"/>
  <p:tag name="KSO_WM_UNIT_LAYERLEVEL" val="1_1"/>
  <p:tag name="KSO_WM_BEAUTIFY_FLAG" val="#wm#"/>
  <p:tag name="KSO_WM_TAG_VERSION" val="1.0"/>
  <p:tag name="KSO_WM_DIAGRAM_GROUP_CODE" val="l1-1"/>
</p:tagLst>
</file>

<file path=ppt/tags/tag462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40"/>
  <p:tag name="KSO_WM_UNIT_ID" val="diagram20181196_4*l_i*1_40"/>
  <p:tag name="KSO_WM_UNIT_LAYERLEVEL" val="1_1"/>
  <p:tag name="KSO_WM_BEAUTIFY_FLAG" val="#wm#"/>
  <p:tag name="KSO_WM_TAG_VERSION" val="1.0"/>
  <p:tag name="KSO_WM_DIAGRAM_GROUP_CODE" val="l1-1"/>
</p:tagLst>
</file>

<file path=ppt/tags/tag463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41"/>
  <p:tag name="KSO_WM_UNIT_ID" val="diagram20181196_4*l_i*1_41"/>
  <p:tag name="KSO_WM_UNIT_LAYERLEVEL" val="1_1"/>
  <p:tag name="KSO_WM_BEAUTIFY_FLAG" val="#wm#"/>
  <p:tag name="KSO_WM_TAG_VERSION" val="1.0"/>
  <p:tag name="KSO_WM_DIAGRAM_GROUP_CODE" val="l1-1"/>
</p:tagLst>
</file>

<file path=ppt/tags/tag464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42"/>
  <p:tag name="KSO_WM_UNIT_ID" val="diagram20181196_4*l_i*1_42"/>
  <p:tag name="KSO_WM_UNIT_LAYERLEVEL" val="1_1"/>
  <p:tag name="KSO_WM_BEAUTIFY_FLAG" val="#wm#"/>
  <p:tag name="KSO_WM_TAG_VERSION" val="1.0"/>
  <p:tag name="KSO_WM_DIAGRAM_GROUP_CODE" val="l1-1"/>
</p:tagLst>
</file>

<file path=ppt/tags/tag465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43"/>
  <p:tag name="KSO_WM_UNIT_ID" val="diagram20181196_4*l_i*1_43"/>
  <p:tag name="KSO_WM_UNIT_LAYERLEVEL" val="1_1"/>
  <p:tag name="KSO_WM_BEAUTIFY_FLAG" val="#wm#"/>
  <p:tag name="KSO_WM_TAG_VERSION" val="1.0"/>
  <p:tag name="KSO_WM_DIAGRAM_GROUP_CODE" val="l1-1"/>
</p:tagLst>
</file>

<file path=ppt/tags/tag466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44"/>
  <p:tag name="KSO_WM_UNIT_ID" val="diagram20181196_4*l_i*1_44"/>
  <p:tag name="KSO_WM_UNIT_LAYERLEVEL" val="1_1"/>
  <p:tag name="KSO_WM_BEAUTIFY_FLAG" val="#wm#"/>
  <p:tag name="KSO_WM_TAG_VERSION" val="1.0"/>
  <p:tag name="KSO_WM_DIAGRAM_GROUP_CODE" val="l1-1"/>
</p:tagLst>
</file>

<file path=ppt/tags/tag467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45"/>
  <p:tag name="KSO_WM_UNIT_ID" val="diagram20181196_4*l_i*1_45"/>
  <p:tag name="KSO_WM_UNIT_LAYERLEVEL" val="1_1"/>
  <p:tag name="KSO_WM_BEAUTIFY_FLAG" val="#wm#"/>
  <p:tag name="KSO_WM_TAG_VERSION" val="1.0"/>
  <p:tag name="KSO_WM_DIAGRAM_GROUP_CODE" val="l1-1"/>
</p:tagLst>
</file>

<file path=ppt/tags/tag468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46"/>
  <p:tag name="KSO_WM_UNIT_ID" val="diagram20181196_4*l_i*1_46"/>
  <p:tag name="KSO_WM_UNIT_LAYERLEVEL" val="1_1"/>
  <p:tag name="KSO_WM_BEAUTIFY_FLAG" val="#wm#"/>
  <p:tag name="KSO_WM_TAG_VERSION" val="1.0"/>
  <p:tag name="KSO_WM_DIAGRAM_GROUP_CODE" val="l1-1"/>
</p:tagLst>
</file>

<file path=ppt/tags/tag469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47"/>
  <p:tag name="KSO_WM_UNIT_ID" val="diagram20181196_4*l_i*1_47"/>
  <p:tag name="KSO_WM_UNIT_LAYERLEVEL" val="1_1"/>
  <p:tag name="KSO_WM_BEAUTIFY_FLAG" val="#wm#"/>
  <p:tag name="KSO_WM_TAG_VERSION" val="1.0"/>
  <p:tag name="KSO_WM_DIAGRAM_GROUP_CODE" val="l1-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48"/>
  <p:tag name="KSO_WM_UNIT_ID" val="diagram20181196_4*l_i*1_48"/>
  <p:tag name="KSO_WM_UNIT_LAYERLEVEL" val="1_1"/>
  <p:tag name="KSO_WM_BEAUTIFY_FLAG" val="#wm#"/>
  <p:tag name="KSO_WM_TAG_VERSION" val="1.0"/>
  <p:tag name="KSO_WM_DIAGRAM_GROUP_CODE" val="l1-1"/>
</p:tagLst>
</file>

<file path=ppt/tags/tag471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49"/>
  <p:tag name="KSO_WM_UNIT_ID" val="diagram20181196_4*l_i*1_49"/>
  <p:tag name="KSO_WM_UNIT_LAYERLEVEL" val="1_1"/>
  <p:tag name="KSO_WM_BEAUTIFY_FLAG" val="#wm#"/>
  <p:tag name="KSO_WM_TAG_VERSION" val="1.0"/>
  <p:tag name="KSO_WM_DIAGRAM_GROUP_CODE" val="l1-1"/>
</p:tagLst>
</file>

<file path=ppt/tags/tag472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50"/>
  <p:tag name="KSO_WM_UNIT_ID" val="diagram20181196_4*l_i*1_50"/>
  <p:tag name="KSO_WM_UNIT_LAYERLEVEL" val="1_1"/>
  <p:tag name="KSO_WM_BEAUTIFY_FLAG" val="#wm#"/>
  <p:tag name="KSO_WM_TAG_VERSION" val="1.0"/>
  <p:tag name="KSO_WM_DIAGRAM_GROUP_CODE" val="l1-1"/>
</p:tagLst>
</file>

<file path=ppt/tags/tag473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51"/>
  <p:tag name="KSO_WM_UNIT_ID" val="diagram20181196_4*l_i*1_51"/>
  <p:tag name="KSO_WM_UNIT_LAYERLEVEL" val="1_1"/>
  <p:tag name="KSO_WM_BEAUTIFY_FLAG" val="#wm#"/>
  <p:tag name="KSO_WM_TAG_VERSION" val="1.0"/>
  <p:tag name="KSO_WM_DIAGRAM_GROUP_CODE" val="l1-1"/>
</p:tagLst>
</file>

<file path=ppt/tags/tag474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52"/>
  <p:tag name="KSO_WM_UNIT_ID" val="diagram20181196_4*l_i*1_52"/>
  <p:tag name="KSO_WM_UNIT_LAYERLEVEL" val="1_1"/>
  <p:tag name="KSO_WM_BEAUTIFY_FLAG" val="#wm#"/>
  <p:tag name="KSO_WM_TAG_VERSION" val="1.0"/>
  <p:tag name="KSO_WM_DIAGRAM_GROUP_CODE" val="l1-1"/>
</p:tagLst>
</file>

<file path=ppt/tags/tag475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53"/>
  <p:tag name="KSO_WM_UNIT_ID" val="diagram20181196_4*l_i*1_53"/>
  <p:tag name="KSO_WM_UNIT_LAYERLEVEL" val="1_1"/>
  <p:tag name="KSO_WM_BEAUTIFY_FLAG" val="#wm#"/>
  <p:tag name="KSO_WM_TAG_VERSION" val="1.0"/>
  <p:tag name="KSO_WM_DIAGRAM_GROUP_CODE" val="l1-1"/>
</p:tagLst>
</file>

<file path=ppt/tags/tag476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54"/>
  <p:tag name="KSO_WM_UNIT_ID" val="diagram20181196_4*l_i*1_54"/>
  <p:tag name="KSO_WM_UNIT_LAYERLEVEL" val="1_1"/>
  <p:tag name="KSO_WM_BEAUTIFY_FLAG" val="#wm#"/>
  <p:tag name="KSO_WM_TAG_VERSION" val="1.0"/>
  <p:tag name="KSO_WM_DIAGRAM_GROUP_CODE" val="l1-1"/>
</p:tagLst>
</file>

<file path=ppt/tags/tag477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55"/>
  <p:tag name="KSO_WM_UNIT_ID" val="diagram20181196_4*l_i*1_55"/>
  <p:tag name="KSO_WM_UNIT_LAYERLEVEL" val="1_1"/>
  <p:tag name="KSO_WM_BEAUTIFY_FLAG" val="#wm#"/>
  <p:tag name="KSO_WM_TAG_VERSION" val="1.0"/>
  <p:tag name="KSO_WM_DIAGRAM_GROUP_CODE" val="l1-1"/>
</p:tagLst>
</file>

<file path=ppt/tags/tag478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56"/>
  <p:tag name="KSO_WM_UNIT_ID" val="diagram20181196_4*l_i*1_56"/>
  <p:tag name="KSO_WM_UNIT_LAYERLEVEL" val="1_1"/>
  <p:tag name="KSO_WM_BEAUTIFY_FLAG" val="#wm#"/>
  <p:tag name="KSO_WM_TAG_VERSION" val="1.0"/>
  <p:tag name="KSO_WM_DIAGRAM_GROUP_CODE" val="l1-1"/>
</p:tagLst>
</file>

<file path=ppt/tags/tag479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57"/>
  <p:tag name="KSO_WM_UNIT_ID" val="diagram20181196_4*l_i*1_57"/>
  <p:tag name="KSO_WM_UNIT_LAYERLEVEL" val="1_1"/>
  <p:tag name="KSO_WM_BEAUTIFY_FLAG" val="#wm#"/>
  <p:tag name="KSO_WM_TAG_VERSION" val="1.0"/>
  <p:tag name="KSO_WM_DIAGRAM_GROUP_CODE" val="l1-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58"/>
  <p:tag name="KSO_WM_UNIT_ID" val="diagram20181196_4*l_i*1_58"/>
  <p:tag name="KSO_WM_UNIT_LAYERLEVEL" val="1_1"/>
  <p:tag name="KSO_WM_BEAUTIFY_FLAG" val="#wm#"/>
  <p:tag name="KSO_WM_TAG_VERSION" val="1.0"/>
  <p:tag name="KSO_WM_DIAGRAM_GROUP_CODE" val="l1-1"/>
</p:tagLst>
</file>

<file path=ppt/tags/tag481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59"/>
  <p:tag name="KSO_WM_UNIT_ID" val="diagram20181196_4*l_i*1_59"/>
  <p:tag name="KSO_WM_UNIT_LAYERLEVEL" val="1_1"/>
  <p:tag name="KSO_WM_BEAUTIFY_FLAG" val="#wm#"/>
  <p:tag name="KSO_WM_TAG_VERSION" val="1.0"/>
  <p:tag name="KSO_WM_DIAGRAM_GROUP_CODE" val="l1-1"/>
</p:tagLst>
</file>

<file path=ppt/tags/tag482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60"/>
  <p:tag name="KSO_WM_UNIT_ID" val="diagram20181196_4*l_i*1_60"/>
  <p:tag name="KSO_WM_UNIT_LAYERLEVEL" val="1_1"/>
  <p:tag name="KSO_WM_BEAUTIFY_FLAG" val="#wm#"/>
  <p:tag name="KSO_WM_TAG_VERSION" val="1.0"/>
  <p:tag name="KSO_WM_DIAGRAM_GROUP_CODE" val="l1-1"/>
</p:tagLst>
</file>

<file path=ppt/tags/tag483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61"/>
  <p:tag name="KSO_WM_UNIT_ID" val="diagram20181196_4*l_i*1_61"/>
  <p:tag name="KSO_WM_UNIT_LAYERLEVEL" val="1_1"/>
  <p:tag name="KSO_WM_BEAUTIFY_FLAG" val="#wm#"/>
  <p:tag name="KSO_WM_TAG_VERSION" val="1.0"/>
  <p:tag name="KSO_WM_DIAGRAM_GROUP_CODE" val="l1-1"/>
</p:tagLst>
</file>

<file path=ppt/tags/tag484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62"/>
  <p:tag name="KSO_WM_UNIT_ID" val="diagram20181196_4*l_i*1_62"/>
  <p:tag name="KSO_WM_UNIT_LAYERLEVEL" val="1_1"/>
  <p:tag name="KSO_WM_BEAUTIFY_FLAG" val="#wm#"/>
  <p:tag name="KSO_WM_TAG_VERSION" val="1.0"/>
  <p:tag name="KSO_WM_DIAGRAM_GROUP_CODE" val="l1-1"/>
</p:tagLst>
</file>

<file path=ppt/tags/tag485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63"/>
  <p:tag name="KSO_WM_UNIT_ID" val="diagram20181196_4*l_i*1_63"/>
  <p:tag name="KSO_WM_UNIT_LAYERLEVEL" val="1_1"/>
  <p:tag name="KSO_WM_BEAUTIFY_FLAG" val="#wm#"/>
  <p:tag name="KSO_WM_TAG_VERSION" val="1.0"/>
  <p:tag name="KSO_WM_DIAGRAM_GROUP_CODE" val="l1-1"/>
</p:tagLst>
</file>

<file path=ppt/tags/tag486.xml><?xml version="1.0" encoding="utf-8"?>
<p:tagLst xmlns:p="http://schemas.openxmlformats.org/presentationml/2006/main">
  <p:tag name="KSO_WM_TEMPLATE_CATEGORY" val="diagram"/>
  <p:tag name="KSO_WM_TEMPLATE_INDEX" val="20181196"/>
  <p:tag name="KSO_WM_UNIT_TYPE" val="l_i"/>
  <p:tag name="KSO_WM_UNIT_INDEX" val="1_64"/>
  <p:tag name="KSO_WM_UNIT_ID" val="diagram20181196_4*l_i*1_64"/>
  <p:tag name="KSO_WM_UNIT_LAYERLEVEL" val="1_1"/>
  <p:tag name="KSO_WM_BEAUTIFY_FLAG" val="#wm#"/>
  <p:tag name="KSO_WM_TAG_VERSION" val="1.0"/>
  <p:tag name="KSO_WM_DIAGRAM_GROUP_CODE" val="l1-1"/>
</p:tagLst>
</file>

<file path=ppt/tags/tag487.xml><?xml version="1.0" encoding="utf-8"?>
<p:tagLst xmlns:p="http://schemas.openxmlformats.org/presentationml/2006/main">
  <p:tag name="KSO_WPP_MARK_KEY" val="922f7b5c-548c-4cf7-9f16-0d39f23944d2"/>
  <p:tag name="COMMONDATA" val="eyJoZGlkIjoiNjhjZTc3YmYzMTUxOGJmYzVhODk4MmU5ZTJhNDMyMWQifQ==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摄图网699.p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1.1.1.1.1.1.1.20184862">
      <a:dk1>
        <a:srgbClr val="000000"/>
      </a:dk1>
      <a:lt1>
        <a:srgbClr val="FFFFFF"/>
      </a:lt1>
      <a:dk2>
        <a:srgbClr val="CFF3FA"/>
      </a:dk2>
      <a:lt2>
        <a:srgbClr val="FDE7E6"/>
      </a:lt2>
      <a:accent1>
        <a:srgbClr val="5EB6DD"/>
      </a:accent1>
      <a:accent2>
        <a:srgbClr val="5FACEB"/>
      </a:accent2>
      <a:accent3>
        <a:srgbClr val="759EEF"/>
      </a:accent3>
      <a:accent4>
        <a:srgbClr val="9389E8"/>
      </a:accent4>
      <a:accent5>
        <a:srgbClr val="B870D8"/>
      </a:accent5>
      <a:accent6>
        <a:srgbClr val="D54CBA"/>
      </a:accent6>
      <a:hlink>
        <a:srgbClr val="46ABD9"/>
      </a:hlink>
      <a:folHlink>
        <a:srgbClr val="AB69AE"/>
      </a:folHlink>
    </a:clrScheme>
    <a:fontScheme name="商务风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1.1.1.1.1.1.1.20184862">
      <a:dk1>
        <a:srgbClr val="000000"/>
      </a:dk1>
      <a:lt1>
        <a:srgbClr val="FFFFFF"/>
      </a:lt1>
      <a:dk2>
        <a:srgbClr val="CFF3FA"/>
      </a:dk2>
      <a:lt2>
        <a:srgbClr val="FDE7E6"/>
      </a:lt2>
      <a:accent1>
        <a:srgbClr val="5EB6DD"/>
      </a:accent1>
      <a:accent2>
        <a:srgbClr val="5FACEB"/>
      </a:accent2>
      <a:accent3>
        <a:srgbClr val="759EEF"/>
      </a:accent3>
      <a:accent4>
        <a:srgbClr val="9389E8"/>
      </a:accent4>
      <a:accent5>
        <a:srgbClr val="B870D8"/>
      </a:accent5>
      <a:accent6>
        <a:srgbClr val="D54CBA"/>
      </a:accent6>
      <a:hlink>
        <a:srgbClr val="46ABD9"/>
      </a:hlink>
      <a:folHlink>
        <a:srgbClr val="AB69AE"/>
      </a:folHlink>
    </a:clrScheme>
    <a:fontScheme name="商务风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.1.1.1.1.1.1.20184862">
    <a:dk1>
      <a:srgbClr val="000000"/>
    </a:dk1>
    <a:lt1>
      <a:srgbClr val="FFFFFF"/>
    </a:lt1>
    <a:dk2>
      <a:srgbClr val="CFF3FA"/>
    </a:dk2>
    <a:lt2>
      <a:srgbClr val="FDE7E6"/>
    </a:lt2>
    <a:accent1>
      <a:srgbClr val="5EB6DD"/>
    </a:accent1>
    <a:accent2>
      <a:srgbClr val="5FACEB"/>
    </a:accent2>
    <a:accent3>
      <a:srgbClr val="759EEF"/>
    </a:accent3>
    <a:accent4>
      <a:srgbClr val="9389E8"/>
    </a:accent4>
    <a:accent5>
      <a:srgbClr val="B870D8"/>
    </a:accent5>
    <a:accent6>
      <a:srgbClr val="D54CBA"/>
    </a:accent6>
    <a:hlink>
      <a:srgbClr val="46ABD9"/>
    </a:hlink>
    <a:folHlink>
      <a:srgbClr val="AB69AE"/>
    </a:folHlink>
  </a:clrScheme>
</a:themeOverride>
</file>

<file path=ppt/theme/themeOverride2.xml><?xml version="1.0" encoding="utf-8"?>
<a:themeOverride xmlns:a="http://schemas.openxmlformats.org/drawingml/2006/main">
  <a:clrScheme name="1.1.1.1.1.1.1.20184862">
    <a:dk1>
      <a:srgbClr val="000000"/>
    </a:dk1>
    <a:lt1>
      <a:srgbClr val="FFFFFF"/>
    </a:lt1>
    <a:dk2>
      <a:srgbClr val="CFF3FA"/>
    </a:dk2>
    <a:lt2>
      <a:srgbClr val="FDE7E6"/>
    </a:lt2>
    <a:accent1>
      <a:srgbClr val="5EB6DD"/>
    </a:accent1>
    <a:accent2>
      <a:srgbClr val="5FACEB"/>
    </a:accent2>
    <a:accent3>
      <a:srgbClr val="759EEF"/>
    </a:accent3>
    <a:accent4>
      <a:srgbClr val="9389E8"/>
    </a:accent4>
    <a:accent5>
      <a:srgbClr val="B870D8"/>
    </a:accent5>
    <a:accent6>
      <a:srgbClr val="D54CBA"/>
    </a:accent6>
    <a:hlink>
      <a:srgbClr val="46ABD9"/>
    </a:hlink>
    <a:folHlink>
      <a:srgbClr val="AB69A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3310</Words>
  <Application>WPS 演示</Application>
  <PresentationFormat>宽屏</PresentationFormat>
  <Paragraphs>398</Paragraphs>
  <Slides>27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汉仪旗黑-85S</vt:lpstr>
      <vt:lpstr>黑体</vt:lpstr>
      <vt:lpstr>思源等宽 N</vt:lpstr>
      <vt:lpstr>等线</vt:lpstr>
      <vt:lpstr>Segoe Print</vt:lpstr>
      <vt:lpstr>字魂175号-创中圆</vt:lpstr>
      <vt:lpstr>思源黑体 CN Normal</vt:lpstr>
      <vt:lpstr>思源黑体 CN Normal</vt:lpstr>
      <vt:lpstr>字魂175号-创中圆</vt:lpstr>
      <vt:lpstr>华文细黑</vt:lpstr>
      <vt:lpstr>Source Han Serif SC</vt:lpstr>
      <vt:lpstr>思源黑体 CN Normal</vt:lpstr>
      <vt:lpstr>方正苏新诗柳楷简体</vt:lpstr>
      <vt:lpstr>楷体</vt:lpstr>
      <vt:lpstr>Arial Unicode MS</vt:lpstr>
      <vt:lpstr>方正苏新诗柳楷简体</vt:lpstr>
      <vt:lpstr>汉仪劲楷简</vt:lpstr>
      <vt:lpstr>Arial</vt:lpstr>
      <vt:lpstr>Calibri</vt:lpstr>
      <vt:lpstr>思源等宽 N</vt:lpstr>
      <vt:lpstr>摄图网699.pic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社会主义民主是一种新型民主</vt:lpstr>
      <vt:lpstr>PowerPoint 演示文稿</vt:lpstr>
      <vt:lpstr>最广泛、最真实、最管用的民主</vt:lpstr>
      <vt:lpstr>PowerPoint 演示文稿</vt:lpstr>
      <vt:lpstr>最广泛、最真实、最管用的民主</vt:lpstr>
      <vt:lpstr>最广泛、最真实、最管用的民主</vt:lpstr>
      <vt:lpstr>最广泛、最真实、最管用的民主</vt:lpstr>
      <vt:lpstr>PowerPoint 演示文稿</vt:lpstr>
      <vt:lpstr>PowerPoint 演示文稿</vt:lpstr>
      <vt:lpstr>最广泛、最真实、最管用的民主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宋锦霞</dc:creator>
  <cp:lastModifiedBy>chrinstine</cp:lastModifiedBy>
  <cp:revision>6</cp:revision>
  <dcterms:created xsi:type="dcterms:W3CDTF">2023-05-20T06:35:00Z</dcterms:created>
  <dcterms:modified xsi:type="dcterms:W3CDTF">2023-07-28T15:26:14Z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2052-12.1.0.15120</vt:lpwstr>
  </property>
</Properties>
</file>