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9"/>
  </p:notesMasterIdLst>
  <p:sldIdLst>
    <p:sldId id="256" r:id="rId3"/>
    <p:sldId id="387" r:id="rId4"/>
    <p:sldId id="410" r:id="rId5"/>
    <p:sldId id="431" r:id="rId6"/>
    <p:sldId id="432" r:id="rId7"/>
    <p:sldId id="433" r:id="rId8"/>
    <p:sldId id="424" r:id="rId10"/>
    <p:sldId id="417" r:id="rId11"/>
    <p:sldId id="415" r:id="rId12"/>
    <p:sldId id="420" r:id="rId13"/>
    <p:sldId id="426" r:id="rId14"/>
    <p:sldId id="428" r:id="rId15"/>
    <p:sldId id="414" r:id="rId16"/>
    <p:sldId id="435" r:id="rId17"/>
    <p:sldId id="436" r:id="rId18"/>
    <p:sldId id="286"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微软中国" initials="微" lastIdx="0" clrIdx="0"/>
  <p:cmAuthor id="2" name="作者" initials="A" lastIdx="0" clrIdx="1"/>
  <p:cmAuthor id="3" name="weihua" initials="" lastIdx="0" clrIdx="1"/>
  <p:cmAuthor id="4" name="34531" initials="3" lastIdx="0" clrIdx="0"/>
  <p:cmAuthor id="5" name="宋洁然" initials="宋" lastIdx="0" clrIdx="1"/>
  <p:cmAuthor id="6" name="ming qiu" initials="m" lastIdx="0" clrIdx="1"/>
  <p:cmAuthor id="7" name="1206988966@qq.com" initials="1" lastIdx="0" clrIdx="2"/>
  <p:cmAuthor id="8" name="姜伟光" initials="姜" lastIdx="0" clrIdx="0"/>
  <p:cmAuthor id="9" name="dongyu" initials="" lastIdx="0" clrIdx="8"/>
  <p:cmAuthor id="10" name="admin" initials="a" lastIdx="0" clrIdx="0"/>
  <p:cmAuthor id="11" name="ASUS" initials="A" lastIdx="0" clrIdx="10"/>
  <p:cmAuthor id="12" name="113" initials="1" lastIdx="0" clrIdx="11"/>
  <p:cmAuthor id="13" name="liang" initials="l" lastIdx="0" clrIdx="12"/>
  <p:cmAuthor id="14" name="222" initials="" lastIdx="0" clrIdx="0"/>
  <p:cmAuthor id="15" name="Vivian Liu" initials="" lastIdx="0" clrIdx="1"/>
  <p:cmAuthor id="16" name="刘浩" initials="" lastIdx="0" clrIdx="0"/>
  <p:cmAuthor id="17" name="孙宇婷" initials="" lastIdx="0" clrIdx="21"/>
  <p:cmAuthor id="18" name="未知用户1" initials="未知用户1" lastIdx="0" clrIdx="0"/>
  <p:cmAuthor id="19" name="Windows 用户" initials="" lastIdx="0" clrIdx="0"/>
  <p:cmAuthor id="21" name="li marr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5" autoAdjust="0"/>
    <p:restoredTop sz="94660"/>
  </p:normalViewPr>
  <p:slideViewPr>
    <p:cSldViewPr snapToGrid="0" showGuides="1">
      <p:cViewPr varScale="1">
        <p:scale>
          <a:sx n="85" d="100"/>
          <a:sy n="85" d="100"/>
        </p:scale>
        <p:origin x="84" y="-34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225.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5623C4B-6336-4786-B85B-3533E0A34D1B}"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E147B8F3-F759-4CC3-AA8E-1CF1F188624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幻灯片图像占位符 1"/>
          <p:cNvSpPr>
            <a:spLocks noGrp="1" noRot="1" noChangeAspect="1"/>
          </p:cNvSpPr>
          <p:nvPr>
            <p:ph type="sldImg"/>
            <p:custDataLst>
              <p:tags r:id="rId3"/>
            </p:custDataLst>
          </p:nvPr>
        </p:nvSpPr>
        <p:spPr bwMode="auto">
          <a:xfrm>
            <a:off x="381000" y="685800"/>
            <a:ext cx="6096000" cy="3429000"/>
          </a:xfrm>
          <a:noFill/>
          <a:ln>
            <a:solidFill>
              <a:srgbClr val="000000"/>
            </a:solidFill>
            <a:miter lim="800000"/>
          </a:ln>
        </p:spPr>
      </p:sp>
      <p:sp>
        <p:nvSpPr>
          <p:cNvPr id="292866" name="备注占位符 2"/>
          <p:cNvSpPr>
            <a:spLocks noGrp="1"/>
          </p:cNvSpPr>
          <p:nvPr>
            <p:ph type="body" idx="1"/>
            <p:custDataLst>
              <p:tags r:id="rId4"/>
            </p:custDataLst>
          </p:nvPr>
        </p:nvSpPr>
        <p:spPr bwMode="auto">
          <a:noFill/>
        </p:spPr>
        <p:txBody>
          <a:bodyPr wrap="square" numCol="1" anchor="t" anchorCtr="0" compatLnSpc="1"/>
          <a:lstStyle/>
          <a:p>
            <a:pPr eaLnBrk="1" hangingPunct="1">
              <a:spcBef>
                <a:spcPct val="0"/>
              </a:spcBef>
            </a:pPr>
            <a:endParaRPr lang="zh-CN" altLang="en-US"/>
          </a:p>
        </p:txBody>
      </p:sp>
      <p:sp>
        <p:nvSpPr>
          <p:cNvPr id="292867" name="灯片编号占位符 3"/>
          <p:cNvSpPr>
            <a:spLocks noGrp="1"/>
          </p:cNvSpPr>
          <p:nvPr>
            <p:ph type="sldNum" sz="quarter" idx="5"/>
            <p:custDataLst>
              <p:tags r:id="rId5"/>
            </p:custDataLst>
          </p:nvPr>
        </p:nvSpPr>
        <p:spPr bwMode="auto">
          <a:ln>
            <a:miter lim="800000"/>
          </a:ln>
        </p:spPr>
        <p:txBody>
          <a:bodyPr wrap="square" numCol="1" anchorCtr="0" compatLnSpc="1"/>
          <a:lstStyle/>
          <a:p>
            <a:pPr marL="0" marR="0" lvl="0" indent="0" algn="r" defTabSz="1217295" rtl="0" eaLnBrk="1" fontAlgn="base" latinLnBrk="0" hangingPunct="1">
              <a:lnSpc>
                <a:spcPct val="100000"/>
              </a:lnSpc>
              <a:spcBef>
                <a:spcPct val="0"/>
              </a:spcBef>
              <a:spcAft>
                <a:spcPct val="0"/>
              </a:spcAft>
              <a:buClrTx/>
              <a:buSzTx/>
              <a:buFontTx/>
              <a:buNone/>
              <a:defRPr/>
            </a:pPr>
            <a:fld id="{8434232D-77A3-48F2-BDAE-7B774E249B18}"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导练">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 y="290645"/>
            <a:ext cx="1045975" cy="474676"/>
            <a:chOff x="0" y="339800"/>
            <a:chExt cx="1045839" cy="474786"/>
          </a:xfrm>
        </p:grpSpPr>
        <p:sp>
          <p:nvSpPr>
            <p:cNvPr id="14" name="任意多边形 17"/>
            <p:cNvSpPr/>
            <p:nvPr>
              <p:custDataLst>
                <p:tags r:id="rId3"/>
              </p:custDataLst>
            </p:nvPr>
          </p:nvSpPr>
          <p:spPr>
            <a:xfrm rot="5400000">
              <a:off x="292087" y="60834"/>
              <a:ext cx="461665" cy="1045839"/>
            </a:xfrm>
            <a:prstGeom prst="round2SameRect">
              <a:avLst>
                <a:gd name="adj1" fmla="val 50000"/>
                <a:gd name="adj2" fmla="val 0"/>
              </a:avLst>
            </a:prstGeom>
            <a:gradFill flip="none" rotWithShape="1">
              <a:gsLst>
                <a:gs pos="0">
                  <a:schemeClr val="accent3"/>
                </a:gs>
                <a:gs pos="100000">
                  <a:schemeClr val="accent2"/>
                </a:gs>
              </a:gsLst>
              <a:lin ang="189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800"/>
            </a:p>
          </p:txBody>
        </p:sp>
        <p:sp>
          <p:nvSpPr>
            <p:cNvPr id="5" name="矩形 4"/>
            <p:cNvSpPr/>
            <p:nvPr userDrawn="1">
              <p:custDataLst>
                <p:tags r:id="rId4"/>
              </p:custDataLst>
            </p:nvPr>
          </p:nvSpPr>
          <p:spPr>
            <a:xfrm>
              <a:off x="84220" y="339800"/>
              <a:ext cx="800219" cy="461665"/>
            </a:xfrm>
            <a:prstGeom prst="rect">
              <a:avLst/>
            </a:prstGeom>
          </p:spPr>
          <p:txBody>
            <a:bodyPr wrap="none">
              <a:spAutoFit/>
            </a:bodyPr>
            <a:lstStyle/>
            <a:p>
              <a:pPr marL="0" algn="l" defTabSz="1218565" rtl="0" eaLnBrk="1" latinLnBrk="0" hangingPunct="1">
                <a:lnSpc>
                  <a:spcPct val="100000"/>
                </a:lnSpc>
              </a:pPr>
              <a:r>
                <a:rPr lang="zh-CN" altLang="en-US" sz="2400" b="1" kern="100" noProof="0" smtClean="0">
                  <a:solidFill>
                    <a:schemeClr val="bg1"/>
                  </a:solidFill>
                  <a:latin typeface="宋体" panose="02010600030101010101" pitchFamily="2" charset="-122"/>
                  <a:ea typeface="宋体" panose="02010600030101010101" pitchFamily="2" charset="-122"/>
                  <a:cs typeface="Times New Roman" panose="02020603050405020304" charset="0"/>
                </a:rPr>
                <a:t>导练</a:t>
              </a:r>
              <a:endParaRPr lang="zh-CN" altLang="en-US" sz="2400" b="1" kern="100">
                <a:solidFill>
                  <a:schemeClr val="bg1"/>
                </a:solidFill>
                <a:latin typeface="宋体" panose="02010600030101010101" pitchFamily="2" charset="-122"/>
                <a:ea typeface="宋体" panose="02010600030101010101" pitchFamily="2" charset="-122"/>
                <a:cs typeface="Times New Roman" panose="02020603050405020304" charset="0"/>
              </a:endParaRPr>
            </a:p>
          </p:txBody>
        </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22516C88-1DBC-4A6F-B7E7-3EF051E8B71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22516C88-1DBC-4A6F-B7E7-3EF051E8B71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22516C88-1DBC-4A6F-B7E7-3EF051E8B71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22516C88-1DBC-4A6F-B7E7-3EF051E8B71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22516C88-1DBC-4A6F-B7E7-3EF051E8B71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22516C88-1DBC-4A6F-B7E7-3EF051E8B71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70.xml"/><Relationship Id="rId2" Type="http://schemas.openxmlformats.org/officeDocument/2006/relationships/slideLayout" Target="../slideLayouts/slideLayout2.xml"/><Relationship Id="rId19" Type="http://schemas.openxmlformats.org/officeDocument/2006/relationships/tags" Target="../tags/tag69.xml"/><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8"/>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image" Target="../media/image10.png"/><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image" Target="../media/image9.png"/><Relationship Id="rId3" Type="http://schemas.openxmlformats.org/officeDocument/2006/relationships/tags" Target="../tags/tag178.xml"/><Relationship Id="rId2" Type="http://schemas.openxmlformats.org/officeDocument/2006/relationships/image" Target="../media/image8.png"/><Relationship Id="rId16" Type="http://schemas.openxmlformats.org/officeDocument/2006/relationships/slideLayout" Target="../slideLayouts/slideLayout12.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tags" Target="../tags/tag177.xml"/></Relationships>
</file>

<file path=ppt/slides/_rels/slide13.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image" Target="../media/image11.png"/><Relationship Id="rId4" Type="http://schemas.openxmlformats.org/officeDocument/2006/relationships/tags" Target="../tags/tag191.xml"/><Relationship Id="rId3" Type="http://schemas.openxmlformats.org/officeDocument/2006/relationships/tags" Target="../tags/tag190.xml"/><Relationship Id="rId22" Type="http://schemas.openxmlformats.org/officeDocument/2006/relationships/slideLayout" Target="../slideLayouts/slideLayout2.xml"/><Relationship Id="rId21" Type="http://schemas.openxmlformats.org/officeDocument/2006/relationships/image" Target="../media/image12.png"/><Relationship Id="rId20" Type="http://schemas.openxmlformats.org/officeDocument/2006/relationships/tags" Target="../tags/tag206.xml"/><Relationship Id="rId2" Type="http://schemas.openxmlformats.org/officeDocument/2006/relationships/image" Target="../media/image5.png"/><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tags" Target="../tags/tag18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8.xml"/><Relationship Id="rId1" Type="http://schemas.openxmlformats.org/officeDocument/2006/relationships/tags" Target="../tags/tag207.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tags" Target="../tags/tag218.xml"/><Relationship Id="rId5" Type="http://schemas.openxmlformats.org/officeDocument/2006/relationships/image" Target="../media/image3.png"/><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4.png"/><Relationship Id="rId29" Type="http://schemas.openxmlformats.org/officeDocument/2006/relationships/slideLayout" Target="../slideLayouts/slideLayout2.xml"/><Relationship Id="rId28" Type="http://schemas.openxmlformats.org/officeDocument/2006/relationships/tags" Target="../tags/tag99.xml"/><Relationship Id="rId27" Type="http://schemas.openxmlformats.org/officeDocument/2006/relationships/tags" Target="../tags/tag98.xml"/><Relationship Id="rId26" Type="http://schemas.openxmlformats.org/officeDocument/2006/relationships/tags" Target="../tags/tag97.xml"/><Relationship Id="rId25" Type="http://schemas.openxmlformats.org/officeDocument/2006/relationships/tags" Target="../tags/tag96.xml"/><Relationship Id="rId24" Type="http://schemas.openxmlformats.org/officeDocument/2006/relationships/tags" Target="../tags/tag95.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4.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tags" Target="../tags/tag101.xml"/><Relationship Id="rId2" Type="http://schemas.openxmlformats.org/officeDocument/2006/relationships/image" Target="../media/image5.png"/><Relationship Id="rId1" Type="http://schemas.openxmlformats.org/officeDocument/2006/relationships/tags" Target="../tags/tag100.xml"/></Relationships>
</file>

<file path=ppt/slides/_rels/slide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6" Type="http://schemas.openxmlformats.org/officeDocument/2006/relationships/slideLayout" Target="../slideLayouts/slideLayout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5.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7" Type="http://schemas.openxmlformats.org/officeDocument/2006/relationships/slideLayout" Target="../slideLayouts/slideLayout7.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2" Type="http://schemas.openxmlformats.org/officeDocument/2006/relationships/notesSlide" Target="../notesSlides/notesSlide1.xml"/><Relationship Id="rId21" Type="http://schemas.openxmlformats.org/officeDocument/2006/relationships/slideLayout" Target="../slideLayouts/slideLayout13.xml"/><Relationship Id="rId20" Type="http://schemas.openxmlformats.org/officeDocument/2006/relationships/tags" Target="../tags/tag152.xml"/><Relationship Id="rId2" Type="http://schemas.openxmlformats.org/officeDocument/2006/relationships/tags" Target="../tags/tag134.xml"/><Relationship Id="rId19" Type="http://schemas.openxmlformats.org/officeDocument/2006/relationships/tags" Target="../tags/tag151.xml"/><Relationship Id="rId18" Type="http://schemas.openxmlformats.org/officeDocument/2006/relationships/tags" Target="../tags/tag150.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8.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slideLayout" Target="../slideLayouts/slideLayout2.xml"/><Relationship Id="rId1" Type="http://schemas.openxmlformats.org/officeDocument/2006/relationships/tags" Target="../tags/tag15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167.xml"/><Relationship Id="rId2" Type="http://schemas.openxmlformats.org/officeDocument/2006/relationships/image" Target="../media/image5.png"/><Relationship Id="rId1" Type="http://schemas.openxmlformats.org/officeDocument/2006/relationships/tags" Target="../tags/tag16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1534160" y="528955"/>
            <a:ext cx="9123680" cy="4030980"/>
          </a:xfrm>
          <a:prstGeom prst="rect">
            <a:avLst/>
          </a:prstGeom>
        </p:spPr>
        <p:txBody>
          <a:bodyPr wrap="square">
            <a:spAutoFit/>
          </a:bodyPr>
          <a:lstStyle/>
          <a:p>
            <a:pPr algn="ctr">
              <a:lnSpc>
                <a:spcPct val="200000"/>
              </a:lnSpc>
            </a:pPr>
            <a:r>
              <a:rPr lang="zh-CN" altLang="en-US" sz="4800" b="1" dirty="0">
                <a:latin typeface="微软雅黑" panose="020B0503020204020204" pitchFamily="34" charset="-122"/>
                <a:ea typeface="微软雅黑" panose="020B0503020204020204" pitchFamily="34" charset="-122"/>
              </a:rPr>
              <a:t>第三课 坚持和加强党的全面领导</a:t>
            </a:r>
            <a:endParaRPr lang="en-US" altLang="zh-CN" sz="4800" b="1" dirty="0">
              <a:latin typeface="微软雅黑" panose="020B0503020204020204" pitchFamily="34" charset="-122"/>
              <a:ea typeface="微软雅黑" panose="020B0503020204020204" pitchFamily="34" charset="-122"/>
            </a:endParaRPr>
          </a:p>
          <a:p>
            <a:pPr algn="ctr">
              <a:lnSpc>
                <a:spcPct val="200000"/>
              </a:lnSpc>
            </a:pPr>
            <a:r>
              <a:rPr lang="zh-CN" altLang="en-US" sz="4000" b="1" dirty="0">
                <a:latin typeface="微软雅黑" panose="020B0503020204020204" pitchFamily="34" charset="-122"/>
                <a:ea typeface="微软雅黑" panose="020B0503020204020204" pitchFamily="34" charset="-122"/>
              </a:rPr>
              <a:t>第二框  巩固党的执政地位</a:t>
            </a:r>
            <a:endParaRPr lang="zh-CN" altLang="en-US" sz="4000" b="1" dirty="0">
              <a:latin typeface="微软雅黑" panose="020B0503020204020204" pitchFamily="34" charset="-122"/>
              <a:ea typeface="微软雅黑" panose="020B0503020204020204" pitchFamily="34" charset="-122"/>
            </a:endParaRPr>
          </a:p>
          <a:p>
            <a:pPr algn="ctr">
              <a:lnSpc>
                <a:spcPct val="200000"/>
              </a:lnSpc>
            </a:pPr>
            <a:r>
              <a:rPr lang="en-US" altLang="zh-CN" sz="4000" b="1" dirty="0">
                <a:latin typeface="微软雅黑" panose="020B0503020204020204" pitchFamily="34" charset="-122"/>
                <a:ea typeface="微软雅黑" panose="020B0503020204020204" pitchFamily="34" charset="-122"/>
              </a:rPr>
              <a:t>坚持科学执政、民主执政、依法执政</a:t>
            </a:r>
            <a:endParaRPr lang="en-US" altLang="zh-CN" sz="40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3"/>
            </p:custDataLst>
          </p:nvPr>
        </p:nvPicPr>
        <p:blipFill>
          <a:blip r:embed="rId4"/>
          <a:stretch>
            <a:fillRect/>
          </a:stretch>
        </p:blipFill>
        <p:spPr>
          <a:xfrm>
            <a:off x="4287240" y="4438649"/>
            <a:ext cx="2857500" cy="11906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91690" y="324485"/>
            <a:ext cx="10515600" cy="1072515"/>
          </a:xfrm>
        </p:spPr>
        <p:txBody>
          <a:bodyPr/>
          <a:p>
            <a:r>
              <a:rPr lang="zh-CN" altLang="zh-CN" sz="4000" b="1" kern="100" dirty="0">
                <a:solidFill>
                  <a:schemeClr val="tx2"/>
                </a:solidFill>
                <a:latin typeface="黑体" panose="02010609060101010101" pitchFamily="49" charset="-122"/>
                <a:ea typeface="黑体" panose="02010609060101010101" pitchFamily="49" charset="-122"/>
                <a:cs typeface="宋体" panose="02010600030101010101" pitchFamily="2" charset="-122"/>
                <a:sym typeface="+mn-ea"/>
              </a:rPr>
              <a:t>科学执政、民主执政、依法执政有机统一</a:t>
            </a:r>
            <a:endParaRPr lang="zh-CN" altLang="zh-CN" sz="4000" b="1" kern="100" dirty="0">
              <a:solidFill>
                <a:schemeClr val="tx2"/>
              </a:solidFill>
              <a:latin typeface="黑体" panose="02010609060101010101" pitchFamily="49" charset="-122"/>
              <a:ea typeface="黑体" panose="02010609060101010101" pitchFamily="49" charset="-122"/>
              <a:cs typeface="宋体" panose="02010600030101010101" pitchFamily="2" charset="-122"/>
              <a:sym typeface="+mn-ea"/>
            </a:endParaRPr>
          </a:p>
        </p:txBody>
      </p:sp>
      <p:sp>
        <p:nvSpPr>
          <p:cNvPr id="3" name="内容占位符 2"/>
          <p:cNvSpPr>
            <a:spLocks noGrp="1"/>
          </p:cNvSpPr>
          <p:nvPr>
            <p:ph idx="1"/>
          </p:nvPr>
        </p:nvSpPr>
        <p:spPr>
          <a:xfrm>
            <a:off x="130810" y="1651635"/>
            <a:ext cx="11929745" cy="5804535"/>
          </a:xfrm>
        </p:spPr>
        <p:txBody>
          <a:bodyPr>
            <a:noAutofit/>
          </a:bodyPr>
          <a:p>
            <a:pPr marL="0" indent="0">
              <a:buNone/>
            </a:pPr>
            <a:endParaRPr lang="zh-CN" altLang="en-US" sz="1900"/>
          </a:p>
          <a:p>
            <a:pPr marL="0" indent="0">
              <a:buNone/>
            </a:pPr>
            <a:r>
              <a:rPr lang="zh-CN" altLang="en-US" sz="2400"/>
              <a:t>科学执政、民主执政、依法执政是有机统一的，其中科学执政是</a:t>
            </a:r>
            <a:r>
              <a:rPr lang="zh-CN" altLang="en-US" sz="2400">
                <a:solidFill>
                  <a:srgbClr val="0070C0"/>
                </a:solidFill>
              </a:rPr>
              <a:t>基本前提</a:t>
            </a:r>
            <a:r>
              <a:rPr lang="zh-CN" altLang="en-US" sz="2400"/>
              <a:t>，民主执政是</a:t>
            </a:r>
            <a:r>
              <a:rPr lang="zh-CN" altLang="en-US" sz="2400">
                <a:solidFill>
                  <a:srgbClr val="0070C0"/>
                </a:solidFill>
              </a:rPr>
              <a:t>本质所在</a:t>
            </a:r>
            <a:r>
              <a:rPr lang="zh-CN" altLang="en-US" sz="2400"/>
              <a:t>，依法执政是</a:t>
            </a:r>
            <a:r>
              <a:rPr lang="zh-CN" altLang="en-US" sz="2400">
                <a:solidFill>
                  <a:srgbClr val="0070C0"/>
                </a:solidFill>
              </a:rPr>
              <a:t>基本途径</a:t>
            </a:r>
            <a:r>
              <a:rPr lang="zh-CN" altLang="en-US" sz="2400"/>
              <a:t>。坚持科学执政、民主执政、依法执政，目的在于不断改进党的领导方式和执政方式，提高党的执政能力，巩固党的领导核心地位和执政地位，保证党领导人民有效治理国家，实现党的执政使命，引领承载着中国人民伟大梦想的航船破浪前进，胜利驶向光辉的彼岸。</a:t>
            </a:r>
            <a:endParaRPr lang="zh-CN" altLang="en-US" sz="2400"/>
          </a:p>
          <a:p>
            <a:pPr marL="0" indent="0">
              <a:buNone/>
            </a:pPr>
            <a:endParaRPr lang="zh-CN" altLang="en-US" sz="2400"/>
          </a:p>
          <a:p>
            <a:pPr marL="0" indent="0">
              <a:buNone/>
            </a:pPr>
            <a:r>
              <a:rPr lang="zh-CN" altLang="en-US" sz="2400"/>
              <a:t>科学执政、民主执政、依法执政不可分割，这也是坚持党的领导、人民当家作主、依法治国有机统一这一中国特色社会主义政治发展道路的必然逻辑。坚持党的领导、人民当家作主、依法治国有机统一，体现了中国特色与时代潮流的统一，也反映为科学执政、民主执政、依法执政的统一。这是坚持和完善中国特色社会主义制度、推进国家治理体系和治理能力现代化的战略选择。</a:t>
            </a:r>
            <a:endParaRPr lang="zh-CN" altLang="en-US" sz="2400"/>
          </a:p>
        </p:txBody>
      </p:sp>
      <p:sp>
        <p:nvSpPr>
          <p:cNvPr id="8" name="Freeform 29"/>
          <p:cNvSpPr/>
          <p:nvPr>
            <p:custDataLst>
              <p:tags r:id="rId1"/>
            </p:custDataLst>
          </p:nvPr>
        </p:nvSpPr>
        <p:spPr bwMode="auto">
          <a:xfrm>
            <a:off x="-254" y="0"/>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lstStyle/>
          <a:p>
            <a:endParaRPr lang="zh-CN" altLang="en-US">
              <a:no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2" y="288673"/>
            <a:ext cx="1630711" cy="476825"/>
            <a:chOff x="-2" y="1079355"/>
            <a:chExt cx="1630711" cy="476825"/>
          </a:xfrm>
        </p:grpSpPr>
        <p:sp>
          <p:nvSpPr>
            <p:cNvPr id="10" name="任意多边形 17"/>
            <p:cNvSpPr/>
            <p:nvPr>
              <p:custDataLst>
                <p:tags r:id="rId2"/>
              </p:custDataLst>
            </p:nvPr>
          </p:nvSpPr>
          <p:spPr>
            <a:xfrm rot="5400000">
              <a:off x="584521" y="509992"/>
              <a:ext cx="461665" cy="1630711"/>
            </a:xfrm>
            <a:prstGeom prst="round2SameRect">
              <a:avLst>
                <a:gd name="adj1" fmla="val 50000"/>
                <a:gd name="adj2" fmla="val 0"/>
              </a:avLst>
            </a:prstGeom>
            <a:gradFill flip="none" rotWithShape="1">
              <a:gsLst>
                <a:gs pos="0">
                  <a:schemeClr val="accent2"/>
                </a:gs>
                <a:gs pos="100000">
                  <a:schemeClr val="accent2">
                    <a:lumMod val="60000"/>
                    <a:lumOff val="40000"/>
                  </a:schemeClr>
                </a:gs>
              </a:gsLst>
              <a:lin ang="189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97919" y="1079355"/>
              <a:ext cx="1415772" cy="461665"/>
            </a:xfrm>
            <a:prstGeom prst="rect">
              <a:avLst/>
            </a:prstGeom>
          </p:spPr>
          <p:txBody>
            <a:bodyPr wrap="none">
              <a:spAutoFit/>
            </a:bodyPr>
            <a:lstStyle/>
            <a:p>
              <a:r>
                <a:rPr lang="zh-CN" altLang="en-US" sz="2400" b="1" kern="100">
                  <a:solidFill>
                    <a:schemeClr val="bg1"/>
                  </a:solidFill>
                  <a:latin typeface="宋体" panose="02010600030101010101" pitchFamily="2" charset="-122"/>
                  <a:ea typeface="宋体" panose="02010600030101010101" pitchFamily="2" charset="-122"/>
                  <a:cs typeface="Times New Roman" panose="02020603050405020304" charset="0"/>
                </a:rPr>
                <a:t>核心归纳</a:t>
              </a:r>
              <a:endParaRPr lang="zh-CN" altLang="en-US" sz="2400" b="1" kern="100">
                <a:solidFill>
                  <a:schemeClr val="bg1"/>
                </a:solidFill>
                <a:latin typeface="宋体" panose="02010600030101010101" pitchFamily="2" charset="-122"/>
                <a:ea typeface="宋体" panose="02010600030101010101" pitchFamily="2" charset="-122"/>
                <a:cs typeface="Times New Roman" panose="02020603050405020304" charset="0"/>
              </a:endParaRPr>
            </a:p>
          </p:txBody>
        </p:sp>
      </p:grpSp>
      <p:sp>
        <p:nvSpPr>
          <p:cNvPr id="12" name="矩形 11"/>
          <p:cNvSpPr/>
          <p:nvPr>
            <p:custDataLst>
              <p:tags r:id="rId4"/>
            </p:custDataLst>
          </p:nvPr>
        </p:nvSpPr>
        <p:spPr>
          <a:xfrm>
            <a:off x="389206" y="117426"/>
            <a:ext cx="11412000" cy="695231"/>
          </a:xfrm>
          <a:prstGeom prst="rect">
            <a:avLst/>
          </a:prstGeom>
        </p:spPr>
        <p:txBody>
          <a:bodyPr wrap="square" lIns="121898" tIns="60948" rIns="121898" bIns="60948">
            <a:spAutoFit/>
          </a:bodyPr>
          <a:lstStyle/>
          <a:p>
            <a:pPr algn="ctr">
              <a:lnSpc>
                <a:spcPct val="150000"/>
              </a:lnSpc>
              <a:spcAft>
                <a:spcPct val="0"/>
              </a:spcAft>
            </a:pPr>
            <a:r>
              <a:rPr lang="zh-CN" altLang="zh-CN" sz="2800" b="1" kern="100">
                <a:latin typeface="Times New Roman" panose="02020603050405020304" charset="0"/>
                <a:ea typeface="方正中等线简体" panose="03000509000000000000" pitchFamily="65" charset="-122"/>
                <a:cs typeface="Times New Roman" panose="02020603050405020304" charset="0"/>
              </a:rPr>
              <a:t>区分党的三种执政方式</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表格 13"/>
          <p:cNvGraphicFramePr>
            <a:graphicFrameLocks noGrp="1"/>
          </p:cNvGraphicFramePr>
          <p:nvPr>
            <p:custDataLst>
              <p:tags r:id="rId5"/>
            </p:custDataLst>
          </p:nvPr>
        </p:nvGraphicFramePr>
        <p:xfrm>
          <a:off x="588050" y="957442"/>
          <a:ext cx="11014312" cy="5568697"/>
        </p:xfrm>
        <a:graphic>
          <a:graphicData uri="http://schemas.openxmlformats.org/drawingml/2006/table">
            <a:tbl>
              <a:tblPr/>
              <a:tblGrid>
                <a:gridCol w="670560"/>
                <a:gridCol w="1381760"/>
                <a:gridCol w="2509847"/>
                <a:gridCol w="2524720"/>
                <a:gridCol w="3927425"/>
              </a:tblGrid>
              <a:tr h="0">
                <a:tc gridSpan="2">
                  <a:txBody>
                    <a:bodyPr wrap="square"/>
                    <a:lstStyle/>
                    <a:p>
                      <a:pPr algn="ctr">
                        <a:lnSpc>
                          <a:spcPct val="145000"/>
                        </a:lnSpc>
                        <a:spcAft>
                          <a:spcPct val="0"/>
                        </a:spcAft>
                      </a:pPr>
                      <a:r>
                        <a:rPr lang="en-US" sz="2800" kern="100">
                          <a:effectLst/>
                          <a:latin typeface="Times New Roman" panose="02020603050405020304" charset="0"/>
                          <a:ea typeface="方正中等线简体" panose="03000509000000000000" pitchFamily="65"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wrap="square"/>
                    <a:lstStyle/>
                    <a:p>
                      <a:pPr marL="71755" algn="ctr">
                        <a:lnSpc>
                          <a:spcPct val="145000"/>
                        </a:lnSpc>
                        <a:spcAft>
                          <a:spcPct val="0"/>
                        </a:spcAft>
                      </a:pPr>
                      <a:r>
                        <a:rPr lang="zh-CN" sz="2800" kern="100" spc="-100" baseline="0">
                          <a:effectLst/>
                          <a:latin typeface="Times New Roman" panose="02020603050405020304" charset="0"/>
                          <a:ea typeface="方正中等线简体" panose="03000509000000000000" pitchFamily="65" charset="-122"/>
                          <a:cs typeface="Times New Roman" panose="02020603050405020304" charset="0"/>
                        </a:rPr>
                        <a:t>科学</a:t>
                      </a:r>
                      <a:r>
                        <a:rPr lang="zh-CN" sz="2800" kern="100" spc="-100" baseline="0" smtClean="0">
                          <a:effectLst/>
                          <a:latin typeface="Times New Roman" panose="02020603050405020304" charset="0"/>
                          <a:ea typeface="方正中等线简体" panose="03000509000000000000" pitchFamily="65" charset="-122"/>
                          <a:cs typeface="Times New Roman" panose="02020603050405020304" charset="0"/>
                        </a:rPr>
                        <a:t>执政</a:t>
                      </a:r>
                      <a:endParaRPr lang="en-US" altLang="zh-CN" sz="2800" kern="100" spc="-100" baseline="0" smtClean="0">
                        <a:effectLst/>
                        <a:latin typeface="Times New Roman" panose="02020603050405020304" charset="0"/>
                        <a:ea typeface="方正中等线简体" panose="03000509000000000000" pitchFamily="65" charset="-122"/>
                        <a:cs typeface="Times New Roman" panose="02020603050405020304" charset="0"/>
                      </a:endParaRPr>
                    </a:p>
                    <a:p>
                      <a:pPr marL="71755" algn="ctr">
                        <a:lnSpc>
                          <a:spcPct val="145000"/>
                        </a:lnSpc>
                        <a:spcAft>
                          <a:spcPct val="0"/>
                        </a:spcAft>
                      </a:pPr>
                      <a:r>
                        <a:rPr lang="en-US" sz="2800" kern="100" spc="-100" baseline="0" smtClean="0">
                          <a:effectLst/>
                          <a:latin typeface="Times New Roman" panose="02020603050405020304" charset="0"/>
                          <a:ea typeface="方正中等线简体" panose="03000509000000000000" pitchFamily="65" charset="-122"/>
                          <a:cs typeface="Courier New" panose="02070309020205020404" pitchFamily="49" charset="0"/>
                        </a:rPr>
                        <a:t>(</a:t>
                      </a:r>
                      <a:r>
                        <a:rPr lang="zh-CN" sz="2800" kern="100" spc="-100" baseline="0">
                          <a:effectLst/>
                          <a:latin typeface="Times New Roman" panose="02020603050405020304" charset="0"/>
                          <a:ea typeface="方正中等线简体" panose="03000509000000000000" pitchFamily="65" charset="-122"/>
                          <a:cs typeface="Times New Roman" panose="02020603050405020304" charset="0"/>
                        </a:rPr>
                        <a:t>怎样执政</a:t>
                      </a:r>
                      <a:r>
                        <a:rPr lang="en-US" sz="2800" kern="100" spc="-100" baseline="0">
                          <a:effectLst/>
                          <a:latin typeface="Times New Roman" panose="02020603050405020304" charset="0"/>
                          <a:ea typeface="方正中等线简体" panose="03000509000000000000" pitchFamily="65" charset="-122"/>
                          <a:cs typeface="Courier New" panose="02070309020205020404" pitchFamily="49" charset="0"/>
                        </a:rPr>
                        <a:t>)</a:t>
                      </a:r>
                      <a:endParaRPr lang="zh-CN" sz="2800" kern="100" spc="-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marL="71755" algn="ctr">
                        <a:lnSpc>
                          <a:spcPct val="145000"/>
                        </a:lnSpc>
                        <a:spcAft>
                          <a:spcPct val="0"/>
                        </a:spcAft>
                      </a:pPr>
                      <a:r>
                        <a:rPr lang="zh-CN" sz="2800" kern="100" spc="-100" baseline="0">
                          <a:effectLst/>
                          <a:latin typeface="Times New Roman" panose="02020603050405020304" charset="0"/>
                          <a:ea typeface="方正中等线简体" panose="03000509000000000000" pitchFamily="65" charset="-122"/>
                          <a:cs typeface="Times New Roman" panose="02020603050405020304" charset="0"/>
                        </a:rPr>
                        <a:t>民主</a:t>
                      </a:r>
                      <a:r>
                        <a:rPr lang="zh-CN" sz="2800" kern="100" spc="-100" baseline="0" smtClean="0">
                          <a:effectLst/>
                          <a:latin typeface="Times New Roman" panose="02020603050405020304" charset="0"/>
                          <a:ea typeface="方正中等线简体" panose="03000509000000000000" pitchFamily="65" charset="-122"/>
                          <a:cs typeface="Times New Roman" panose="02020603050405020304" charset="0"/>
                        </a:rPr>
                        <a:t>执政</a:t>
                      </a:r>
                      <a:endParaRPr lang="en-US" altLang="zh-CN" sz="2800" kern="100" spc="-100" baseline="0" smtClean="0">
                        <a:effectLst/>
                        <a:latin typeface="Times New Roman" panose="02020603050405020304" charset="0"/>
                        <a:ea typeface="方正中等线简体" panose="03000509000000000000" pitchFamily="65" charset="-122"/>
                        <a:cs typeface="Times New Roman" panose="02020603050405020304" charset="0"/>
                      </a:endParaRPr>
                    </a:p>
                    <a:p>
                      <a:pPr marL="71755" algn="ctr">
                        <a:lnSpc>
                          <a:spcPct val="145000"/>
                        </a:lnSpc>
                        <a:spcAft>
                          <a:spcPct val="0"/>
                        </a:spcAft>
                      </a:pPr>
                      <a:r>
                        <a:rPr lang="en-US" sz="2800" kern="100" spc="-100" baseline="0" smtClean="0">
                          <a:effectLst/>
                          <a:latin typeface="Times New Roman" panose="02020603050405020304" charset="0"/>
                          <a:ea typeface="方正中等线简体" panose="03000509000000000000" pitchFamily="65" charset="-122"/>
                          <a:cs typeface="Courier New" panose="02070309020205020404" pitchFamily="49" charset="0"/>
                        </a:rPr>
                        <a:t>(</a:t>
                      </a:r>
                      <a:r>
                        <a:rPr lang="zh-CN" sz="2800" kern="100" spc="-100" baseline="0">
                          <a:effectLst/>
                          <a:latin typeface="Times New Roman" panose="02020603050405020304" charset="0"/>
                          <a:ea typeface="方正中等线简体" panose="03000509000000000000" pitchFamily="65" charset="-122"/>
                          <a:cs typeface="Times New Roman" panose="02020603050405020304" charset="0"/>
                        </a:rPr>
                        <a:t>为谁执政</a:t>
                      </a:r>
                      <a:r>
                        <a:rPr lang="en-US" sz="2800" kern="100" spc="-100" baseline="0">
                          <a:effectLst/>
                          <a:latin typeface="Times New Roman" panose="02020603050405020304" charset="0"/>
                          <a:ea typeface="方正中等线简体" panose="03000509000000000000" pitchFamily="65" charset="-122"/>
                          <a:cs typeface="Courier New" panose="02070309020205020404" pitchFamily="49" charset="0"/>
                        </a:rPr>
                        <a:t>)</a:t>
                      </a:r>
                      <a:endParaRPr lang="zh-CN" sz="2800" kern="100" spc="-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依法</a:t>
                      </a:r>
                      <a:r>
                        <a:rPr lang="zh-CN" sz="2800" kern="100" smtClean="0">
                          <a:effectLst/>
                          <a:latin typeface="Times New Roman" panose="02020603050405020304" charset="0"/>
                          <a:ea typeface="方正中等线简体" panose="03000509000000000000" pitchFamily="65" charset="-122"/>
                          <a:cs typeface="Times New Roman" panose="02020603050405020304" charset="0"/>
                        </a:rPr>
                        <a:t>执政</a:t>
                      </a:r>
                      <a:endParaRPr lang="en-US" altLang="zh-CN" sz="2800" kern="100" smtClean="0">
                        <a:effectLst/>
                        <a:latin typeface="Times New Roman" panose="02020603050405020304" charset="0"/>
                        <a:ea typeface="方正中等线简体" panose="03000509000000000000" pitchFamily="65" charset="-122"/>
                        <a:cs typeface="Times New Roman" panose="02020603050405020304" charset="0"/>
                      </a:endParaRPr>
                    </a:p>
                    <a:p>
                      <a:pPr algn="ctr">
                        <a:lnSpc>
                          <a:spcPct val="145000"/>
                        </a:lnSpc>
                        <a:spcAft>
                          <a:spcPct val="0"/>
                        </a:spcAft>
                      </a:pPr>
                      <a:r>
                        <a:rPr lang="en-US" sz="2800" kern="100" smtClean="0">
                          <a:effectLst/>
                          <a:latin typeface="Times New Roman" panose="02020603050405020304"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charset="0"/>
                          <a:ea typeface="方正中等线简体" panose="03000509000000000000" pitchFamily="65" charset="-122"/>
                          <a:cs typeface="Times New Roman" panose="02020603050405020304" charset="0"/>
                        </a:rPr>
                        <a:t>靠什么执政</a:t>
                      </a:r>
                      <a:r>
                        <a:rPr lang="en-US" sz="2800" kern="100">
                          <a:effectLst/>
                          <a:latin typeface="Times New Roman" panose="02020603050405020304" charset="0"/>
                          <a:ea typeface="方正中等线简体" panose="03000509000000000000" pitchFamily="65"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wrap="square"/>
                    <a:lstStyle/>
                    <a:p>
                      <a:pPr algn="ctr">
                        <a:lnSpc>
                          <a:spcPct val="145000"/>
                        </a:lnSpc>
                        <a:spcAft>
                          <a:spcPct val="0"/>
                        </a:spcAft>
                      </a:pPr>
                      <a:r>
                        <a:rPr lang="zh-CN" sz="2800" kern="100" smtClean="0">
                          <a:effectLst/>
                          <a:latin typeface="Times New Roman" panose="02020603050405020304" charset="0"/>
                          <a:ea typeface="方正中等线简体" panose="03000509000000000000" pitchFamily="65" charset="-122"/>
                          <a:cs typeface="Times New Roman" panose="02020603050405020304" charset="0"/>
                        </a:rPr>
                        <a:t>区</a:t>
                      </a:r>
                      <a:endParaRPr lang="en-US" altLang="zh-CN" sz="2800" kern="100" smtClean="0">
                        <a:effectLst/>
                        <a:latin typeface="Times New Roman" panose="02020603050405020304" charset="0"/>
                        <a:ea typeface="方正中等线简体" panose="03000509000000000000" pitchFamily="65" charset="-122"/>
                        <a:cs typeface="Times New Roman" panose="02020603050405020304" charset="0"/>
                      </a:endParaRPr>
                    </a:p>
                    <a:p>
                      <a:pPr algn="ctr">
                        <a:lnSpc>
                          <a:spcPct val="145000"/>
                        </a:lnSpc>
                        <a:spcAft>
                          <a:spcPct val="0"/>
                        </a:spcAft>
                      </a:pPr>
                      <a:r>
                        <a:rPr lang="zh-CN" sz="2800" kern="100" smtClean="0">
                          <a:effectLst/>
                          <a:latin typeface="Times New Roman" panose="02020603050405020304" charset="0"/>
                          <a:ea typeface="方正中等线简体" panose="03000509000000000000" pitchFamily="65" charset="-122"/>
                          <a:cs typeface="Times New Roman" panose="02020603050405020304" charset="0"/>
                        </a:rPr>
                        <a:t>别</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地位</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基本前提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本质所在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基本途径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a:txBody>
                    <a:bodyPr wrap="square"/>
                    <a:lstStyle/>
                    <a:p>
                      <a:pPr algn="ctr">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侧重点</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marL="71755" algn="l">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强调执政的科学性，即</a:t>
                      </a:r>
                      <a:r>
                        <a:rPr lang="en-US" sz="2800" kern="100">
                          <a:effectLst/>
                          <a:latin typeface="宋体" panose="02010600030101010101" pitchFamily="2" charset="-122"/>
                          <a:ea typeface="方正中等线简体" panose="03000509000000000000" pitchFamily="65" charset="-122"/>
                          <a:cs typeface="Times New Roman" panose="02020603050405020304" charset="0"/>
                        </a:rPr>
                        <a:t>“</a:t>
                      </a:r>
                      <a:r>
                        <a:rPr lang="zh-CN" sz="2800" kern="100">
                          <a:effectLst/>
                          <a:latin typeface="Times New Roman" panose="02020603050405020304" charset="0"/>
                          <a:ea typeface="方正中等线简体" panose="03000509000000000000" pitchFamily="65" charset="-122"/>
                          <a:cs typeface="Times New Roman" panose="02020603050405020304" charset="0"/>
                        </a:rPr>
                        <a:t>按规律执政</a:t>
                      </a:r>
                      <a:r>
                        <a:rPr lang="en-US" sz="2800" kern="100">
                          <a:effectLst/>
                          <a:latin typeface="宋体" panose="02010600030101010101" pitchFamily="2" charset="-122"/>
                          <a:ea typeface="方正中等线简体" panose="03000509000000000000" pitchFamily="65" charset="-122"/>
                          <a:cs typeface="Times New Roman" panose="02020603050405020304"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marL="71755" algn="l">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强调执政的为民性，即</a:t>
                      </a:r>
                      <a:r>
                        <a:rPr lang="en-US" sz="2800" kern="100">
                          <a:effectLst/>
                          <a:latin typeface="宋体" panose="02010600030101010101" pitchFamily="2" charset="-122"/>
                          <a:ea typeface="方正中等线简体" panose="03000509000000000000" pitchFamily="65" charset="-122"/>
                          <a:cs typeface="Times New Roman" panose="02020603050405020304" charset="0"/>
                        </a:rPr>
                        <a:t>“</a:t>
                      </a:r>
                      <a:r>
                        <a:rPr lang="zh-CN" sz="2800" kern="100">
                          <a:effectLst/>
                          <a:latin typeface="Times New Roman" panose="02020603050405020304" charset="0"/>
                          <a:ea typeface="方正中等线简体" panose="03000509000000000000" pitchFamily="65" charset="-122"/>
                          <a:cs typeface="Times New Roman" panose="02020603050405020304" charset="0"/>
                        </a:rPr>
                        <a:t>为人民执政</a:t>
                      </a:r>
                      <a:r>
                        <a:rPr lang="en-US" sz="2800" kern="100">
                          <a:effectLst/>
                          <a:latin typeface="宋体" panose="02010600030101010101" pitchFamily="2" charset="-122"/>
                          <a:ea typeface="方正中等线简体" panose="03000509000000000000" pitchFamily="65" charset="-122"/>
                          <a:cs typeface="Times New Roman" panose="02020603050405020304"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marL="71755" algn="l">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强调执政的合法性，即</a:t>
                      </a:r>
                      <a:r>
                        <a:rPr lang="en-US" sz="2800" kern="100">
                          <a:effectLst/>
                          <a:latin typeface="宋体" panose="02010600030101010101" pitchFamily="2" charset="-122"/>
                          <a:ea typeface="方正中等线简体" panose="03000509000000000000" pitchFamily="65" charset="-122"/>
                          <a:cs typeface="Times New Roman" panose="02020603050405020304" charset="0"/>
                        </a:rPr>
                        <a:t>“</a:t>
                      </a:r>
                      <a:r>
                        <a:rPr lang="zh-CN" sz="2800" kern="100">
                          <a:effectLst/>
                          <a:latin typeface="Times New Roman" panose="02020603050405020304" charset="0"/>
                          <a:ea typeface="方正中等线简体" panose="03000509000000000000" pitchFamily="65" charset="-122"/>
                          <a:cs typeface="Times New Roman" panose="02020603050405020304" charset="0"/>
                        </a:rPr>
                        <a:t>靠法律执政</a:t>
                      </a:r>
                      <a:r>
                        <a:rPr lang="en-US" sz="2800" kern="100">
                          <a:effectLst/>
                          <a:latin typeface="宋体" panose="02010600030101010101" pitchFamily="2" charset="-122"/>
                          <a:ea typeface="方正中等线简体" panose="03000509000000000000" pitchFamily="65" charset="-122"/>
                          <a:cs typeface="Times New Roman" panose="02020603050405020304"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wrap="square"/>
                    <a:lstStyle/>
                    <a:p>
                      <a:pPr algn="ctr">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联系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3">
                  <a:txBody>
                    <a:bodyPr wrap="square"/>
                    <a:lstStyle/>
                    <a:p>
                      <a:pPr marL="71755" algn="l">
                        <a:lnSpc>
                          <a:spcPct val="145000"/>
                        </a:lnSpc>
                        <a:spcAft>
                          <a:spcPct val="0"/>
                        </a:spcAft>
                      </a:pPr>
                      <a:r>
                        <a:rPr lang="zh-CN" sz="2800" kern="100">
                          <a:effectLst/>
                          <a:latin typeface="Times New Roman" panose="02020603050405020304" charset="0"/>
                          <a:ea typeface="方正中等线简体" panose="03000509000000000000" pitchFamily="65" charset="-122"/>
                          <a:cs typeface="Times New Roman" panose="02020603050405020304" charset="0"/>
                        </a:rPr>
                        <a:t>三者回答了为谁执政、靠什么执政和怎样执政的根本性问题，核心是为人民执好政、掌好权。三者结合在一起，体现了党的领导、人民当家作主和依法治国的有机统一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344805" y="1124585"/>
            <a:ext cx="5459095" cy="5219065"/>
          </a:xfrm>
          <a:prstGeom prst="rect">
            <a:avLst/>
          </a:prstGeom>
          <a:ln w="22225">
            <a:noFill/>
          </a:ln>
        </p:spPr>
      </p:pic>
      <p:pic>
        <p:nvPicPr>
          <p:cNvPr id="7" name="图片 6"/>
          <p:cNvPicPr>
            <a:picLocks noChangeAspect="1"/>
          </p:cNvPicPr>
          <p:nvPr>
            <p:custDataLst>
              <p:tags r:id="rId3"/>
            </p:custDataLst>
          </p:nvPr>
        </p:nvPicPr>
        <p:blipFill>
          <a:blip r:embed="rId4"/>
          <a:srcRect r="16758" b="18769"/>
          <a:stretch>
            <a:fillRect/>
          </a:stretch>
        </p:blipFill>
        <p:spPr>
          <a:xfrm>
            <a:off x="5485765" y="2976880"/>
            <a:ext cx="5295265" cy="3594100"/>
          </a:xfrm>
          <a:prstGeom prst="rect">
            <a:avLst/>
          </a:prstGeom>
          <a:ln w="22225">
            <a:noFill/>
          </a:ln>
        </p:spPr>
      </p:pic>
      <p:sp>
        <p:nvSpPr>
          <p:cNvPr id="18" name="矩形 17"/>
          <p:cNvSpPr/>
          <p:nvPr>
            <p:custDataLst>
              <p:tags r:id="rId5"/>
            </p:custDataLst>
          </p:nvPr>
        </p:nvSpPr>
        <p:spPr>
          <a:xfrm>
            <a:off x="82550" y="68580"/>
            <a:ext cx="11992610" cy="6701155"/>
          </a:xfrm>
          <a:prstGeom prst="rect">
            <a:avLst/>
          </a:prstGeom>
          <a:noFill/>
          <a:ln w="31750">
            <a:solidFill>
              <a:srgbClr val="000000">
                <a:lumMod val="50000"/>
                <a:lumOff val="50000"/>
              </a:srgbClr>
            </a:solid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pic>
        <p:nvPicPr>
          <p:cNvPr id="8" name="图片 7"/>
          <p:cNvPicPr>
            <a:picLocks noChangeAspect="1"/>
          </p:cNvPicPr>
          <p:nvPr>
            <p:custDataLst>
              <p:tags r:id="rId6"/>
            </p:custDataLst>
          </p:nvPr>
        </p:nvPicPr>
        <p:blipFill>
          <a:blip r:embed="rId7">
            <a:clrChange>
              <a:clrFrom>
                <a:srgbClr val="FFFFFF">
                  <a:alpha val="100000"/>
                </a:srgbClr>
              </a:clrFrom>
              <a:clrTo>
                <a:srgbClr val="FFFFFF">
                  <a:alpha val="100000"/>
                  <a:alpha val="0"/>
                </a:srgbClr>
              </a:clrTo>
            </a:clrChange>
          </a:blip>
          <a:stretch>
            <a:fillRect/>
          </a:stretch>
        </p:blipFill>
        <p:spPr>
          <a:xfrm>
            <a:off x="8319135" y="1329055"/>
            <a:ext cx="3609975" cy="2543175"/>
          </a:xfrm>
          <a:prstGeom prst="rect">
            <a:avLst/>
          </a:prstGeom>
          <a:ln w="9525">
            <a:solidFill>
              <a:schemeClr val="tx1">
                <a:lumMod val="50000"/>
                <a:lumOff val="50000"/>
              </a:schemeClr>
            </a:solidFill>
          </a:ln>
        </p:spPr>
      </p:pic>
      <p:sp>
        <p:nvSpPr>
          <p:cNvPr id="9" name="矩形 8"/>
          <p:cNvSpPr/>
          <p:nvPr>
            <p:custDataLst>
              <p:tags r:id="rId8"/>
            </p:custDataLst>
          </p:nvPr>
        </p:nvSpPr>
        <p:spPr>
          <a:xfrm>
            <a:off x="447358" y="1311910"/>
            <a:ext cx="1331595" cy="645160"/>
          </a:xfrm>
          <a:prstGeom prst="rect">
            <a:avLst/>
          </a:prstGeom>
          <a:solidFill>
            <a:srgbClr val="F1F0F0">
              <a:alpha val="85000"/>
            </a:srgbClr>
          </a:solidFill>
          <a:ln>
            <a:noFill/>
          </a:ln>
        </p:spPr>
        <p:txBody>
          <a:bodyPr wrap="none" rtlCol="0" anchor="t">
            <a:spAutoFit/>
          </a:bodyPr>
          <a:lstStyle/>
          <a:p>
            <a:pPr algn="ctr"/>
            <a:r>
              <a:rPr lang="zh-CN" altLang="en-US" sz="36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rPr>
              <a:t>活动</a:t>
            </a:r>
            <a:r>
              <a:rPr lang="en-US" altLang="zh-CN" sz="36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rPr>
              <a:t>1</a:t>
            </a:r>
            <a:endParaRPr lang="en-US" altLang="zh-CN" sz="36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10" name="矩形 9"/>
          <p:cNvSpPr/>
          <p:nvPr>
            <p:custDataLst>
              <p:tags r:id="rId9"/>
            </p:custDataLst>
          </p:nvPr>
        </p:nvSpPr>
        <p:spPr>
          <a:xfrm>
            <a:off x="9423083" y="5888355"/>
            <a:ext cx="1268095" cy="614045"/>
          </a:xfrm>
          <a:prstGeom prst="rect">
            <a:avLst/>
          </a:prstGeom>
          <a:solidFill>
            <a:srgbClr val="F1F0F0">
              <a:alpha val="85000"/>
            </a:srgbClr>
          </a:solidFill>
          <a:ln>
            <a:noFill/>
          </a:ln>
        </p:spPr>
        <p:txBody>
          <a:bodyPr wrap="none" rtlCol="0" anchor="t">
            <a:spAutoFit/>
          </a:bodyPr>
          <a:lstStyle/>
          <a:p>
            <a:pPr algn="ctr"/>
            <a:r>
              <a:rPr lang="zh-CN" altLang="en-US" sz="34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rPr>
              <a:t>活动</a:t>
            </a:r>
            <a:r>
              <a:rPr lang="en-US" altLang="zh-CN" sz="34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rPr>
              <a:t>2</a:t>
            </a:r>
            <a:endParaRPr lang="en-US" altLang="zh-CN" sz="34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11" name="矩形 10"/>
          <p:cNvSpPr/>
          <p:nvPr>
            <p:custDataLst>
              <p:tags r:id="rId10"/>
            </p:custDataLst>
          </p:nvPr>
        </p:nvSpPr>
        <p:spPr>
          <a:xfrm>
            <a:off x="10659428" y="3241040"/>
            <a:ext cx="1204595" cy="583565"/>
          </a:xfrm>
          <a:prstGeom prst="rect">
            <a:avLst/>
          </a:prstGeom>
          <a:solidFill>
            <a:srgbClr val="F1F0F0">
              <a:alpha val="85000"/>
            </a:srgbClr>
          </a:solidFill>
          <a:ln>
            <a:noFill/>
          </a:ln>
        </p:spPr>
        <p:txBody>
          <a:bodyPr wrap="none" rtlCol="0" anchor="t">
            <a:spAutoFit/>
          </a:bodyPr>
          <a:lstStyle/>
          <a:p>
            <a:pPr algn="ctr"/>
            <a:r>
              <a:rPr lang="zh-CN" altLang="en-US" sz="32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rPr>
              <a:t>活动</a:t>
            </a:r>
            <a:r>
              <a:rPr lang="en-US" altLang="zh-CN" sz="32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rPr>
              <a:t>3</a:t>
            </a:r>
            <a:endParaRPr lang="en-US" altLang="zh-CN" sz="3200" b="1">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20" name="文本框 19"/>
          <p:cNvSpPr txBox="1"/>
          <p:nvPr>
            <p:custDataLst>
              <p:tags r:id="rId11"/>
            </p:custDataLst>
          </p:nvPr>
        </p:nvSpPr>
        <p:spPr>
          <a:xfrm>
            <a:off x="1396365" y="3525520"/>
            <a:ext cx="3355975" cy="1323340"/>
          </a:xfrm>
          <a:prstGeom prst="rect">
            <a:avLst/>
          </a:prstGeom>
          <a:solidFill>
            <a:srgbClr val="0070C0"/>
          </a:solidFill>
        </p:spPr>
        <p:txBody>
          <a:bodyPr wrap="square" lIns="71755" tIns="107950" rIns="71755" bIns="107950" rtlCol="0" anchor="t">
            <a:spAutoFit/>
          </a:bodyPr>
          <a:lstStyle/>
          <a:p>
            <a:pPr algn="ctr" fontAlgn="auto">
              <a:lnSpc>
                <a:spcPct val="100000"/>
              </a:lnSpc>
            </a:pPr>
            <a:r>
              <a:rPr lang="zh-CN" altLang="en-US" sz="32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体现依法执政</a:t>
            </a:r>
            <a:br>
              <a:rPr lang="zh-CN" altLang="en-US" sz="32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——领导立法、保证执法、支持司法、带头守法</a:t>
            </a:r>
            <a:endParaRPr lang="en-US" alt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custDataLst>
              <p:tags r:id="rId12"/>
            </p:custDataLst>
          </p:nvPr>
        </p:nvSpPr>
        <p:spPr>
          <a:xfrm>
            <a:off x="5864860" y="5161915"/>
            <a:ext cx="3553460" cy="1016000"/>
          </a:xfrm>
          <a:prstGeom prst="rect">
            <a:avLst/>
          </a:prstGeom>
          <a:solidFill>
            <a:srgbClr val="0070C0"/>
          </a:solidFill>
        </p:spPr>
        <p:txBody>
          <a:bodyPr wrap="square" lIns="71755" tIns="107950" rIns="71755" bIns="107950" rtlCol="0" anchor="t">
            <a:spAutoFit/>
          </a:bodyPr>
          <a:lstStyle/>
          <a:p>
            <a:pPr algn="ctr" fontAlgn="auto">
              <a:lnSpc>
                <a:spcPct val="100000"/>
              </a:lnSpc>
            </a:pPr>
            <a:r>
              <a:rPr lang="zh-CN" altLang="en-US" sz="32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体现科学执政</a:t>
            </a:r>
            <a:endParaRPr lang="zh-CN" altLang="en-US" sz="32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auto">
              <a:lnSpc>
                <a:spcPct val="100000"/>
              </a:lnSpc>
            </a:pPr>
            <a:r>
              <a:rPr lang="en-US" alt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——与时俱进</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，遵循客观规律</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13"/>
            </p:custDataLst>
          </p:nvPr>
        </p:nvSpPr>
        <p:spPr>
          <a:xfrm>
            <a:off x="8319135" y="932815"/>
            <a:ext cx="3545205" cy="1016000"/>
          </a:xfrm>
          <a:prstGeom prst="rect">
            <a:avLst/>
          </a:prstGeom>
          <a:solidFill>
            <a:srgbClr val="0070C0"/>
          </a:solidFill>
        </p:spPr>
        <p:txBody>
          <a:bodyPr wrap="square" lIns="71755" tIns="107950" rIns="71755" bIns="107950" rtlCol="0" anchor="t">
            <a:spAutoFit/>
          </a:bodyPr>
          <a:lstStyle/>
          <a:p>
            <a:pPr algn="ctr" fontAlgn="auto">
              <a:lnSpc>
                <a:spcPct val="100000"/>
              </a:lnSpc>
            </a:pPr>
            <a:r>
              <a:rPr lang="zh-CN" altLang="en-US" sz="32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体现民主执政</a:t>
            </a:r>
            <a:endParaRPr lang="zh-CN" altLang="en-US" sz="32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auto">
              <a:lnSpc>
                <a:spcPct val="100000"/>
              </a:lnSpc>
            </a:pPr>
            <a:r>
              <a:rPr lang="en-US" alt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发展依靠人民、为了人民</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custDataLst>
              <p:tags r:id="rId14"/>
            </p:custDataLst>
          </p:nvPr>
        </p:nvSpPr>
        <p:spPr>
          <a:xfrm>
            <a:off x="82550" y="68580"/>
            <a:ext cx="11470640" cy="1076325"/>
          </a:xfrm>
          <a:prstGeom prst="rect">
            <a:avLst/>
          </a:prstGeom>
          <a:noFill/>
        </p:spPr>
        <p:txBody>
          <a:bodyPr wrap="square" rtlCol="0" anchor="t">
            <a:spAutoFit/>
          </a:bodyPr>
          <a:lstStyle/>
          <a:p>
            <a:r>
              <a:rPr lang="zh-CN" altLang="en-US" sz="3200" b="1">
                <a:effectLst/>
                <a:latin typeface="微软雅黑" panose="020B0503020204020204" pitchFamily="34" charset="-122"/>
                <a:ea typeface="微软雅黑" panose="020B0503020204020204" pitchFamily="34" charset="-122"/>
              </a:rPr>
              <a:t>活学活用：</a:t>
            </a:r>
            <a:r>
              <a:rPr lang="zh-CN" altLang="en-US" sz="3200" b="1">
                <a:solidFill>
                  <a:schemeClr val="tx1"/>
                </a:solidFill>
                <a:effectLst/>
                <a:latin typeface="微软雅黑" panose="020B0503020204020204" pitchFamily="34" charset="-122"/>
                <a:ea typeface="微软雅黑" panose="020B0503020204020204" pitchFamily="34" charset="-122"/>
              </a:rPr>
              <a:t>区分下列三个活动分</a:t>
            </a:r>
            <a:r>
              <a:rPr lang="zh-CN" altLang="en-US" sz="3200" b="1">
                <a:effectLst/>
                <a:latin typeface="微软雅黑" panose="020B0503020204020204" pitchFamily="34" charset="-122"/>
                <a:ea typeface="微软雅黑" panose="020B0503020204020204" pitchFamily="34" charset="-122"/>
                <a:sym typeface="+mn-ea"/>
              </a:rPr>
              <a:t>别</a:t>
            </a:r>
            <a:r>
              <a:rPr lang="zh-CN" altLang="en-US" sz="3200" b="1">
                <a:solidFill>
                  <a:schemeClr val="tx1"/>
                </a:solidFill>
                <a:effectLst/>
                <a:latin typeface="微软雅黑" panose="020B0503020204020204" pitchFamily="34" charset="-122"/>
                <a:ea typeface="微软雅黑" panose="020B0503020204020204" pitchFamily="34" charset="-122"/>
              </a:rPr>
              <a:t>对应党的什么执政方式？（易错点）</a:t>
            </a:r>
            <a:endParaRPr lang="zh-CN" altLang="en-US" sz="3200" b="1">
              <a:solidFill>
                <a:schemeClr val="tx1"/>
              </a:solidFill>
              <a:effectLst/>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3" grpId="0" bldLvl="0" animBg="1"/>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3194340" y="5201716"/>
            <a:ext cx="10067778" cy="1656284"/>
          </a:xfrm>
          <a:prstGeom prst="rect">
            <a:avLst/>
          </a:prstGeom>
        </p:spPr>
      </p:pic>
      <p:sp>
        <p:nvSpPr>
          <p:cNvPr id="8" name="Freeform 29"/>
          <p:cNvSpPr/>
          <p:nvPr>
            <p:custDataLst>
              <p:tags r:id="rId3"/>
            </p:custDataLst>
          </p:nvPr>
        </p:nvSpPr>
        <p:spPr bwMode="auto">
          <a:xfrm>
            <a:off x="0" y="0"/>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lstStyle/>
          <a:p>
            <a:endParaRPr lang="zh-CN" altLang="en-US">
              <a:noFill/>
            </a:endParaRPr>
          </a:p>
        </p:txBody>
      </p:sp>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flipH="1">
            <a:off x="7655468" y="41910"/>
            <a:ext cx="4536532" cy="2137263"/>
          </a:xfrm>
          <a:prstGeom prst="rect">
            <a:avLst/>
          </a:prstGeom>
        </p:spPr>
      </p:pic>
      <p:sp>
        <p:nvSpPr>
          <p:cNvPr id="45" name="左大括号"/>
          <p:cNvSpPr/>
          <p:nvPr>
            <p:custDataLst>
              <p:tags r:id="rId6"/>
            </p:custDataLst>
          </p:nvPr>
        </p:nvSpPr>
        <p:spPr>
          <a:xfrm>
            <a:off x="6731000" y="1026795"/>
            <a:ext cx="330200" cy="1636395"/>
          </a:xfrm>
          <a:prstGeom prst="leftBrace">
            <a:avLst>
              <a:gd name="adj1" fmla="val 53383"/>
              <a:gd name="adj2" fmla="val 50000"/>
            </a:avLst>
          </a:prstGeom>
          <a:noFill/>
          <a:ln w="38100" cap="flat" cmpd="sng">
            <a:solidFill>
              <a:schemeClr val="tx1"/>
            </a:solidFill>
            <a:prstDash val="solid"/>
            <a:round/>
          </a:ln>
          <a:extLst>
            <a:ext uri="{909E8E84-426E-40DD-AFC4-6F175D3DCCD1}">
              <a14:hiddenFill xmlns:a14="http://schemas.microsoft.com/office/drawing/2010/main">
                <a:solidFill>
                  <a:srgbClr val="C00000"/>
                </a:solidFill>
              </a14:hiddenFill>
            </a:ext>
          </a:extLst>
        </p:spPr>
        <p:txBody>
          <a:bodyPr rtlCol="0" anchor="ctr"/>
          <a:lstStyle/>
          <a:p>
            <a:pPr algn="ctr"/>
          </a:p>
        </p:txBody>
      </p:sp>
      <p:sp>
        <p:nvSpPr>
          <p:cNvPr id="46" name="左大括号"/>
          <p:cNvSpPr/>
          <p:nvPr>
            <p:custDataLst>
              <p:tags r:id="rId7"/>
            </p:custDataLst>
          </p:nvPr>
        </p:nvSpPr>
        <p:spPr>
          <a:xfrm>
            <a:off x="6744335" y="3371056"/>
            <a:ext cx="316706" cy="2028824"/>
          </a:xfrm>
          <a:prstGeom prst="leftBrace">
            <a:avLst>
              <a:gd name="adj1" fmla="val 53383"/>
              <a:gd name="adj2" fmla="val 50000"/>
            </a:avLst>
          </a:prstGeom>
          <a:noFill/>
          <a:ln w="38100" cap="flat" cmpd="sng">
            <a:solidFill>
              <a:schemeClr val="tx1"/>
            </a:solidFill>
            <a:prstDash val="solid"/>
            <a:round/>
          </a:ln>
          <a:extLst>
            <a:ext uri="{909E8E84-426E-40DD-AFC4-6F175D3DCCD1}">
              <a14:hiddenFill xmlns:a14="http://schemas.microsoft.com/office/drawing/2010/main">
                <a:solidFill>
                  <a:srgbClr val="C00000"/>
                </a:solidFill>
              </a14:hiddenFill>
            </a:ext>
          </a:extLst>
        </p:spPr>
        <p:txBody>
          <a:bodyPr rtlCol="0" anchor="ctr"/>
          <a:lstStyle/>
          <a:p>
            <a:pPr algn="ctr"/>
          </a:p>
        </p:txBody>
      </p:sp>
      <p:sp>
        <p:nvSpPr>
          <p:cNvPr id="47" name="文本框 2"/>
          <p:cNvSpPr txBox="1"/>
          <p:nvPr>
            <p:custDataLst>
              <p:tags r:id="rId8"/>
            </p:custDataLst>
          </p:nvPr>
        </p:nvSpPr>
        <p:spPr>
          <a:xfrm>
            <a:off x="2070001" y="87705"/>
            <a:ext cx="2632939" cy="6451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Helvetica" panose="020B0604020202020204" pitchFamily="34" charset="0"/>
              </a:rPr>
              <a:t>课堂小结</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Helvetica" panose="020B0604020202020204" pitchFamily="34" charset="0"/>
            </a:endParaRPr>
          </a:p>
        </p:txBody>
      </p:sp>
      <p:sp>
        <p:nvSpPr>
          <p:cNvPr id="48" name="矩形"/>
          <p:cNvSpPr/>
          <p:nvPr>
            <p:custDataLst>
              <p:tags r:id="rId9"/>
            </p:custDataLst>
          </p:nvPr>
        </p:nvSpPr>
        <p:spPr>
          <a:xfrm>
            <a:off x="293370" y="2664460"/>
            <a:ext cx="2961005" cy="706755"/>
          </a:xfrm>
          <a:prstGeom prst="rect">
            <a:avLst/>
          </a:prstGeom>
          <a:solidFill>
            <a:srgbClr val="C00000"/>
          </a:solidFill>
          <a:ln w="9525" cap="flat" cmpd="sng">
            <a:solidFill>
              <a:srgbClr val="FFC000"/>
            </a:solidFill>
            <a:prstDash val="solid"/>
            <a:round/>
          </a:ln>
        </p:spPr>
        <p:txBody>
          <a:bodyPr vert="horz" wrap="square" lIns="76200" tIns="76200" rIns="76200" bIns="76200" anchor="ctr" anchorCtr="0"/>
          <a:lstStyle/>
          <a:p>
            <a:pPr marL="0" indent="0" algn="ctr" defTabSz="889000" eaLnBrk="0" fontAlgn="base" latinLnBrk="0" hangingPunct="0">
              <a:lnSpc>
                <a:spcPct val="90000"/>
              </a:lnSpc>
              <a:spcBef>
                <a:spcPct val="0"/>
              </a:spcBef>
              <a:spcAft>
                <a:spcPct val="35000"/>
              </a:spcAft>
              <a:buNone/>
            </a:pPr>
            <a:r>
              <a:rPr lang="zh-CN" altLang="en-US" sz="2400" b="1">
                <a:solidFill>
                  <a:schemeClr val="bg1"/>
                </a:solidFill>
                <a:latin typeface="微软雅黑" panose="020B0503020204020204" pitchFamily="34" charset="-122"/>
                <a:ea typeface="微软雅黑" panose="020B0503020204020204" pitchFamily="34" charset="-122"/>
                <a:cs typeface="Calibri" panose="020F0502020204030204" charset="0"/>
                <a:sym typeface="+mn-ea"/>
              </a:rPr>
              <a:t>巩固党的执政地位</a:t>
            </a:r>
            <a:endParaRPr lang="zh-CN" altLang="en-US" sz="2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mn-ea"/>
            </a:endParaRPr>
          </a:p>
        </p:txBody>
      </p:sp>
      <p:sp>
        <p:nvSpPr>
          <p:cNvPr id="49" name="矩形"/>
          <p:cNvSpPr/>
          <p:nvPr>
            <p:custDataLst>
              <p:tags r:id="rId10"/>
            </p:custDataLst>
          </p:nvPr>
        </p:nvSpPr>
        <p:spPr>
          <a:xfrm>
            <a:off x="3639820" y="1571625"/>
            <a:ext cx="3093720" cy="659765"/>
          </a:xfrm>
          <a:prstGeom prst="rect">
            <a:avLst/>
          </a:prstGeom>
          <a:solidFill>
            <a:srgbClr val="C00000"/>
          </a:solidFill>
          <a:ln w="9525" cap="flat" cmpd="sng">
            <a:solidFill>
              <a:srgbClr val="FFC000"/>
            </a:solidFill>
            <a:prstDash val="solid"/>
            <a:round/>
          </a:ln>
        </p:spPr>
        <p:txBody>
          <a:bodyPr vert="horz" wrap="square" lIns="76200" tIns="76200" rIns="76200" bIns="76200" anchor="ctr" anchorCtr="0"/>
          <a:lstStyle/>
          <a:p>
            <a:pPr marL="0" indent="0" algn="ctr" defTabSz="889000" eaLnBrk="0" fontAlgn="base" latinLnBrk="0" hangingPunct="0">
              <a:lnSpc>
                <a:spcPct val="90000"/>
              </a:lnSpc>
              <a:spcBef>
                <a:spcPct val="0"/>
              </a:spcBef>
              <a:spcAft>
                <a:spcPct val="35000"/>
              </a:spcAft>
              <a:buNone/>
            </a:pPr>
            <a:r>
              <a:rPr lang="zh-CN" altLang="en-US" sz="2800" b="1" i="0" u="none" strike="noStrike" kern="1200" cap="none" spc="0" baseline="0" dirty="0">
                <a:solidFill>
                  <a:schemeClr val="bg1"/>
                </a:solidFill>
                <a:latin typeface="微软雅黑" panose="020B0503020204020204" pitchFamily="34" charset="-122"/>
                <a:ea typeface="微软雅黑" panose="020B0503020204020204" pitchFamily="34" charset="-122"/>
                <a:cs typeface="Calibri" panose="020F0502020204030204" charset="0"/>
              </a:rPr>
              <a:t>坚持全面从严治党</a:t>
            </a:r>
            <a:endParaRPr lang="zh-CN" altLang="en-US" sz="2800" b="1" i="0" u="none" strike="noStrike" kern="1200" cap="none" spc="0" baseline="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50" name="矩形"/>
          <p:cNvSpPr/>
          <p:nvPr>
            <p:custDataLst>
              <p:tags r:id="rId11"/>
            </p:custDataLst>
          </p:nvPr>
        </p:nvSpPr>
        <p:spPr>
          <a:xfrm>
            <a:off x="7098030" y="998855"/>
            <a:ext cx="3550285" cy="597921"/>
          </a:xfrm>
          <a:prstGeom prst="rect">
            <a:avLst/>
          </a:prstGeom>
          <a:solidFill>
            <a:srgbClr val="C00000"/>
          </a:solidFill>
          <a:ln w="19050" cap="flat" cmpd="tri">
            <a:solidFill>
              <a:srgbClr val="7030A0"/>
            </a:solidFill>
            <a:prstDash val="solid"/>
            <a:round/>
          </a:ln>
        </p:spPr>
        <p:txBody>
          <a:bodyPr vert="horz" wrap="square" lIns="91440" tIns="45720" rIns="91440" bIns="45720" anchor="t" anchorCtr="0">
            <a:spAutoFit/>
          </a:bodyPr>
          <a:lstStyle/>
          <a:p>
            <a:pPr marL="0" indent="0" algn="l">
              <a:lnSpc>
                <a:spcPct val="130000"/>
              </a:lnSpc>
              <a:spcBef>
                <a:spcPct val="0"/>
              </a:spcBef>
              <a:spcAft>
                <a:spcPct val="0"/>
              </a:spcAft>
              <a:buNone/>
            </a:pPr>
            <a:r>
              <a:rPr lang="zh-CN" altLang="en-US" sz="2800" b="1" i="0" u="none" strike="noStrike" kern="1200" cap="none" spc="0" baseline="0" dirty="0">
                <a:solidFill>
                  <a:schemeClr val="bg1"/>
                </a:solidFill>
                <a:latin typeface="微软雅黑" panose="020B0503020204020204" pitchFamily="34" charset="-122"/>
                <a:ea typeface="微软雅黑" panose="020B0503020204020204" pitchFamily="34" charset="-122"/>
                <a:cs typeface="楷体" panose="02010609060101010101" pitchFamily="49" charset="-122"/>
              </a:rPr>
              <a:t>为什么</a:t>
            </a:r>
            <a:r>
              <a:rPr lang="en-US" altLang="zh-CN" sz="2800" b="1" i="0" u="none" strike="noStrike" kern="1200" cap="none" spc="0" baseline="0" dirty="0" err="1">
                <a:solidFill>
                  <a:schemeClr val="bg1"/>
                </a:solidFill>
                <a:latin typeface="微软雅黑" panose="020B0503020204020204" pitchFamily="34" charset="-122"/>
                <a:ea typeface="微软雅黑" panose="020B0503020204020204" pitchFamily="34" charset="-122"/>
                <a:cs typeface="楷体" panose="02010609060101010101" pitchFamily="49" charset="-122"/>
              </a:rPr>
              <a:t>从严治党</a:t>
            </a:r>
            <a:endParaRPr lang="zh-CN" altLang="en-US" sz="2800" b="1" i="0" u="none" strike="noStrike" kern="1200" cap="none" spc="0" baseline="0" dirty="0">
              <a:solidFill>
                <a:schemeClr val="bg1"/>
              </a:solidFill>
              <a:latin typeface="微软雅黑" panose="020B0503020204020204" pitchFamily="34" charset="-122"/>
              <a:ea typeface="微软雅黑" panose="020B0503020204020204" pitchFamily="34" charset="-122"/>
              <a:cs typeface="楷体" panose="02010609060101010101" pitchFamily="49" charset="-122"/>
            </a:endParaRPr>
          </a:p>
        </p:txBody>
      </p:sp>
      <p:sp>
        <p:nvSpPr>
          <p:cNvPr id="51" name="矩形"/>
          <p:cNvSpPr/>
          <p:nvPr>
            <p:custDataLst>
              <p:tags r:id="rId12"/>
            </p:custDataLst>
          </p:nvPr>
        </p:nvSpPr>
        <p:spPr>
          <a:xfrm>
            <a:off x="7098030" y="1984375"/>
            <a:ext cx="3197225" cy="650875"/>
          </a:xfrm>
          <a:prstGeom prst="rect">
            <a:avLst/>
          </a:prstGeom>
          <a:solidFill>
            <a:srgbClr val="C00000"/>
          </a:solidFill>
          <a:ln w="19050" cap="flat" cmpd="tri">
            <a:solidFill>
              <a:srgbClr val="7030A0"/>
            </a:solidFill>
            <a:prstDash val="solid"/>
            <a:round/>
          </a:ln>
        </p:spPr>
        <p:txBody>
          <a:bodyPr vert="horz" wrap="square" lIns="91440" tIns="45720" rIns="91440" bIns="45720" anchor="t" anchorCtr="0">
            <a:spAutoFit/>
          </a:bodyPr>
          <a:lstStyle/>
          <a:p>
            <a:pPr marL="0" indent="0" algn="l">
              <a:lnSpc>
                <a:spcPct val="130000"/>
              </a:lnSpc>
              <a:spcBef>
                <a:spcPct val="0"/>
              </a:spcBef>
              <a:spcAft>
                <a:spcPct val="0"/>
              </a:spcAft>
              <a:buNone/>
            </a:pPr>
            <a:r>
              <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楷体" panose="02010609060101010101" pitchFamily="49" charset="-122"/>
              </a:rPr>
              <a:t>怎样坚持从严治党</a:t>
            </a:r>
            <a:endPar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楷体" panose="02010609060101010101" pitchFamily="49" charset="-122"/>
            </a:endParaRPr>
          </a:p>
        </p:txBody>
      </p:sp>
      <p:sp>
        <p:nvSpPr>
          <p:cNvPr id="52" name="矩形"/>
          <p:cNvSpPr/>
          <p:nvPr>
            <p:custDataLst>
              <p:tags r:id="rId13"/>
            </p:custDataLst>
          </p:nvPr>
        </p:nvSpPr>
        <p:spPr>
          <a:xfrm>
            <a:off x="3639820" y="3803650"/>
            <a:ext cx="3140075" cy="1075055"/>
          </a:xfrm>
          <a:prstGeom prst="rect">
            <a:avLst/>
          </a:prstGeom>
          <a:solidFill>
            <a:srgbClr val="C00000"/>
          </a:solidFill>
          <a:ln w="9525" cap="flat" cmpd="sng">
            <a:solidFill>
              <a:srgbClr val="FFC000"/>
            </a:solidFill>
            <a:prstDash val="solid"/>
            <a:round/>
          </a:ln>
        </p:spPr>
        <p:txBody>
          <a:bodyPr vert="horz" wrap="square" lIns="76200" tIns="76200" rIns="76200" bIns="76200" anchor="ctr" anchorCtr="0"/>
          <a:lstStyle/>
          <a:p>
            <a:pPr marL="0" indent="0" algn="ctr" defTabSz="889000" eaLnBrk="0" fontAlgn="base" latinLnBrk="0" hangingPunct="0">
              <a:lnSpc>
                <a:spcPct val="90000"/>
              </a:lnSpc>
              <a:spcBef>
                <a:spcPct val="0"/>
              </a:spcBef>
              <a:spcAft>
                <a:spcPct val="35000"/>
              </a:spcAft>
              <a:buNone/>
            </a:pPr>
            <a:r>
              <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坚持科学执政、民主执政、依法执政</a:t>
            </a:r>
            <a:endPar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53" name="矩形"/>
          <p:cNvSpPr/>
          <p:nvPr>
            <p:custDataLst>
              <p:tags r:id="rId14"/>
            </p:custDataLst>
          </p:nvPr>
        </p:nvSpPr>
        <p:spPr>
          <a:xfrm>
            <a:off x="7070090" y="3209290"/>
            <a:ext cx="3655060" cy="650875"/>
          </a:xfrm>
          <a:prstGeom prst="rect">
            <a:avLst/>
          </a:prstGeom>
          <a:solidFill>
            <a:srgbClr val="C00000"/>
          </a:solidFill>
          <a:ln w="19050" cap="flat" cmpd="tri">
            <a:solidFill>
              <a:srgbClr val="7030A0"/>
            </a:solidFill>
            <a:prstDash val="solid"/>
            <a:round/>
          </a:ln>
        </p:spPr>
        <p:txBody>
          <a:bodyPr vert="horz" wrap="square" lIns="91440" tIns="45720" rIns="91440" bIns="45720" anchor="t" anchorCtr="0">
            <a:spAutoFit/>
          </a:bodyPr>
          <a:lstStyle/>
          <a:p>
            <a:pPr marL="0" indent="0" algn="l">
              <a:lnSpc>
                <a:spcPct val="130000"/>
              </a:lnSpc>
              <a:spcBef>
                <a:spcPct val="0"/>
              </a:spcBef>
              <a:spcAft>
                <a:spcPct val="0"/>
              </a:spcAft>
              <a:buNone/>
            </a:pPr>
            <a:r>
              <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楷体" panose="02010609060101010101" pitchFamily="49" charset="-122"/>
              </a:rPr>
              <a:t>科学执政---基本前提</a:t>
            </a:r>
            <a:endPar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楷体" panose="02010609060101010101" pitchFamily="49" charset="-122"/>
            </a:endParaRPr>
          </a:p>
        </p:txBody>
      </p:sp>
      <p:sp>
        <p:nvSpPr>
          <p:cNvPr id="54" name="矩形"/>
          <p:cNvSpPr/>
          <p:nvPr>
            <p:custDataLst>
              <p:tags r:id="rId15"/>
            </p:custDataLst>
          </p:nvPr>
        </p:nvSpPr>
        <p:spPr>
          <a:xfrm>
            <a:off x="7070090" y="4032250"/>
            <a:ext cx="3692525" cy="650875"/>
          </a:xfrm>
          <a:prstGeom prst="rect">
            <a:avLst/>
          </a:prstGeom>
          <a:solidFill>
            <a:srgbClr val="C00000"/>
          </a:solidFill>
          <a:ln w="19050" cap="flat" cmpd="tri">
            <a:solidFill>
              <a:srgbClr val="7030A0"/>
            </a:solidFill>
            <a:prstDash val="solid"/>
            <a:round/>
          </a:ln>
        </p:spPr>
        <p:txBody>
          <a:bodyPr vert="horz" wrap="square" lIns="91440" tIns="45720" rIns="91440" bIns="45720" anchor="t" anchorCtr="0">
            <a:spAutoFit/>
          </a:bodyPr>
          <a:lstStyle/>
          <a:p>
            <a:pPr marL="0" indent="0" algn="l">
              <a:lnSpc>
                <a:spcPct val="130000"/>
              </a:lnSpc>
              <a:spcBef>
                <a:spcPct val="0"/>
              </a:spcBef>
              <a:spcAft>
                <a:spcPct val="0"/>
              </a:spcAft>
              <a:buNone/>
            </a:pPr>
            <a:r>
              <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楷体" panose="02010609060101010101" pitchFamily="49" charset="-122"/>
              </a:rPr>
              <a:t>民主执政---内在本质</a:t>
            </a:r>
            <a:endPar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楷体" panose="02010609060101010101" pitchFamily="49" charset="-122"/>
            </a:endParaRPr>
          </a:p>
        </p:txBody>
      </p:sp>
      <p:sp>
        <p:nvSpPr>
          <p:cNvPr id="55" name="矩形"/>
          <p:cNvSpPr/>
          <p:nvPr>
            <p:custDataLst>
              <p:tags r:id="rId16"/>
            </p:custDataLst>
          </p:nvPr>
        </p:nvSpPr>
        <p:spPr>
          <a:xfrm>
            <a:off x="7098030" y="4843780"/>
            <a:ext cx="3624580" cy="650875"/>
          </a:xfrm>
          <a:prstGeom prst="rect">
            <a:avLst/>
          </a:prstGeom>
          <a:solidFill>
            <a:srgbClr val="C00000"/>
          </a:solidFill>
          <a:ln w="19050" cap="flat" cmpd="tri">
            <a:solidFill>
              <a:srgbClr val="7030A0"/>
            </a:solidFill>
            <a:prstDash val="solid"/>
            <a:round/>
          </a:ln>
        </p:spPr>
        <p:txBody>
          <a:bodyPr vert="horz" wrap="square" lIns="91440" tIns="45720" rIns="91440" bIns="45720" anchor="t" anchorCtr="0">
            <a:spAutoFit/>
          </a:bodyPr>
          <a:lstStyle/>
          <a:p>
            <a:pPr marL="0" indent="0" algn="l">
              <a:lnSpc>
                <a:spcPct val="130000"/>
              </a:lnSpc>
              <a:spcBef>
                <a:spcPct val="0"/>
              </a:spcBef>
              <a:spcAft>
                <a:spcPct val="0"/>
              </a:spcAft>
              <a:buNone/>
            </a:pPr>
            <a:r>
              <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楷体" panose="02010609060101010101" pitchFamily="49" charset="-122"/>
              </a:rPr>
              <a:t>依法执政---基本途径</a:t>
            </a:r>
            <a:endPar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楷体" panose="02010609060101010101" pitchFamily="49" charset="-122"/>
            </a:endParaRPr>
          </a:p>
        </p:txBody>
      </p:sp>
      <p:sp>
        <p:nvSpPr>
          <p:cNvPr id="56" name="左大括号"/>
          <p:cNvSpPr/>
          <p:nvPr>
            <p:custDataLst>
              <p:tags r:id="rId17"/>
            </p:custDataLst>
          </p:nvPr>
        </p:nvSpPr>
        <p:spPr>
          <a:xfrm>
            <a:off x="3355340" y="1571625"/>
            <a:ext cx="284480" cy="3140075"/>
          </a:xfrm>
          <a:prstGeom prst="leftBrace">
            <a:avLst>
              <a:gd name="adj1" fmla="val 53383"/>
              <a:gd name="adj2" fmla="val 50000"/>
            </a:avLst>
          </a:prstGeom>
          <a:noFill/>
          <a:ln w="38100" cap="flat" cmpd="sng">
            <a:solidFill>
              <a:schemeClr val="tx1"/>
            </a:solidFill>
            <a:prstDash val="solid"/>
            <a:round/>
          </a:ln>
          <a:extLst>
            <a:ext uri="{909E8E84-426E-40DD-AFC4-6F175D3DCCD1}">
              <a14:hiddenFill xmlns:a14="http://schemas.microsoft.com/office/drawing/2010/main">
                <a:solidFill>
                  <a:srgbClr val="C00000"/>
                </a:solidFill>
              </a14:hiddenFill>
            </a:ext>
          </a:extLst>
        </p:spPr>
        <p:txBody>
          <a:bodyPr rtlCol="0" anchor="ctr"/>
          <a:lstStyle/>
          <a:p>
            <a:pPr algn="ctr"/>
          </a:p>
        </p:txBody>
      </p:sp>
      <p:sp>
        <p:nvSpPr>
          <p:cNvPr id="57" name="左大括号"/>
          <p:cNvSpPr/>
          <p:nvPr>
            <p:custDataLst>
              <p:tags r:id="rId18"/>
            </p:custDataLst>
          </p:nvPr>
        </p:nvSpPr>
        <p:spPr>
          <a:xfrm flipH="1">
            <a:off x="10850245" y="3362960"/>
            <a:ext cx="381635" cy="2028825"/>
          </a:xfrm>
          <a:prstGeom prst="leftBrace">
            <a:avLst>
              <a:gd name="adj1" fmla="val 53383"/>
              <a:gd name="adj2" fmla="val 50000"/>
            </a:avLst>
          </a:prstGeom>
          <a:noFill/>
          <a:ln w="38100" cap="flat" cmpd="sng">
            <a:solidFill>
              <a:schemeClr val="tx1"/>
            </a:solidFill>
            <a:prstDash val="solid"/>
            <a:round/>
          </a:ln>
          <a:extLst>
            <a:ext uri="{909E8E84-426E-40DD-AFC4-6F175D3DCCD1}">
              <a14:hiddenFill xmlns:a14="http://schemas.microsoft.com/office/drawing/2010/main">
                <a:solidFill>
                  <a:srgbClr val="C00000"/>
                </a:solidFill>
              </a14:hiddenFill>
            </a:ext>
          </a:extLst>
        </p:spPr>
        <p:txBody>
          <a:bodyPr rtlCol="0" anchor="ctr"/>
          <a:lstStyle/>
          <a:p>
            <a:pPr algn="ctr"/>
          </a:p>
        </p:txBody>
      </p:sp>
      <p:sp>
        <p:nvSpPr>
          <p:cNvPr id="58" name="矩形"/>
          <p:cNvSpPr/>
          <p:nvPr>
            <p:custDataLst>
              <p:tags r:id="rId19"/>
            </p:custDataLst>
          </p:nvPr>
        </p:nvSpPr>
        <p:spPr>
          <a:xfrm>
            <a:off x="11231880" y="3506470"/>
            <a:ext cx="598805" cy="1885950"/>
          </a:xfrm>
          <a:prstGeom prst="rect">
            <a:avLst/>
          </a:prstGeom>
          <a:solidFill>
            <a:srgbClr val="C00000"/>
          </a:solidFill>
          <a:ln w="9525" cap="flat" cmpd="sng">
            <a:solidFill>
              <a:srgbClr val="FFC000"/>
            </a:solidFill>
            <a:prstDash val="solid"/>
            <a:round/>
          </a:ln>
        </p:spPr>
        <p:txBody>
          <a:bodyPr vert="horz" wrap="square" lIns="76200" tIns="76200" rIns="76200" bIns="76200" anchor="ctr" anchorCtr="0"/>
          <a:lstStyle/>
          <a:p>
            <a:pPr marL="0" indent="0" algn="ctr" defTabSz="889000" eaLnBrk="0" fontAlgn="base" latinLnBrk="0" hangingPunct="0">
              <a:lnSpc>
                <a:spcPct val="90000"/>
              </a:lnSpc>
              <a:spcBef>
                <a:spcPct val="0"/>
              </a:spcBef>
              <a:spcAft>
                <a:spcPct val="35000"/>
              </a:spcAft>
              <a:buNone/>
            </a:pPr>
            <a:r>
              <a:rPr lang="zh-CN" altLang="en-US" sz="32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有机统一</a:t>
            </a:r>
            <a:endParaRPr lang="zh-CN" altLang="en-US" sz="32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pic>
        <p:nvPicPr>
          <p:cNvPr id="59" name="New picture"/>
          <p:cNvPicPr/>
          <p:nvPr>
            <p:custDataLst>
              <p:tags r:id="rId20"/>
            </p:custDataLst>
          </p:nvPr>
        </p:nvPicPr>
        <p:blipFill>
          <a:blip r:embed="rId21"/>
          <a:stretch>
            <a:fillRect/>
          </a:stretch>
        </p:blipFill>
        <p:spPr>
          <a:xfrm>
            <a:off x="12220575" y="12207240"/>
            <a:ext cx="355600" cy="2540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ppt_x"/>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fill="hold"/>
                                        <p:tgtEl>
                                          <p:spTgt spid="57"/>
                                        </p:tgtEl>
                                        <p:attrNameLst>
                                          <p:attrName>ppt_x</p:attrName>
                                        </p:attrNameLst>
                                      </p:cBhvr>
                                      <p:tavLst>
                                        <p:tav tm="0">
                                          <p:val>
                                            <p:strVal val="#ppt_x"/>
                                          </p:val>
                                        </p:tav>
                                        <p:tav tm="100000">
                                          <p:val>
                                            <p:strVal val="#ppt_x"/>
                                          </p:val>
                                        </p:tav>
                                      </p:tavLst>
                                    </p:anim>
                                    <p:anim calcmode="lin" valueType="num">
                                      <p:cBhvr additive="base">
                                        <p:cTn id="7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408738" y="847856"/>
            <a:ext cx="11409359" cy="5237844"/>
          </a:xfrm>
          <a:prstGeom prst="rect">
            <a:avLst/>
          </a:prstGeom>
        </p:spPr>
        <p:txBody>
          <a:bodyPr>
            <a:spAutoFit/>
          </a:bodyPr>
          <a:lstStyle/>
          <a:p>
            <a:pPr algn="just">
              <a:lnSpc>
                <a:spcPct val="130000"/>
              </a:lnSpc>
            </a:pP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3.</a:t>
            </a:r>
            <a:r>
              <a:rPr lang="zh-CN" altLang="zh-CN" sz="2600" kern="100">
                <a:latin typeface="Times New Roman" panose="02020603050405020304" charset="0"/>
                <a:ea typeface="方正中等线简体" panose="03000509000000000000" pitchFamily="65" charset="-122"/>
                <a:cs typeface="Times New Roman" panose="02020603050405020304" charset="0"/>
              </a:rPr>
              <a:t>中国共产党坚持科学执政、民主执政、依法执政，目的在于不断改进党的领导方式和执政方式，提高党的执政能力，巩固党的执政地位，引领承载着中国人民梦想的航船破浪前进，胜利驶向光辉的彼岸。下列对党的执政方式表述不正确的是</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pPr>
            <a:r>
              <a:rPr lang="en-US" altLang="zh-CN" sz="2600" kern="100">
                <a:latin typeface="宋体" panose="02010600030101010101" pitchFamily="2" charset="-122"/>
                <a:ea typeface="方正中等线简体" panose="03000509000000000000" pitchFamily="65" charset="-122"/>
                <a:cs typeface="Times New Roman" panose="02020603050405020304" charset="0"/>
              </a:rPr>
              <a:t>①</a:t>
            </a:r>
            <a:r>
              <a:rPr lang="zh-CN" altLang="zh-CN" sz="2600" kern="100">
                <a:latin typeface="Times New Roman" panose="02020603050405020304" charset="0"/>
                <a:ea typeface="方正中等线简体" panose="03000509000000000000" pitchFamily="65" charset="-122"/>
                <a:cs typeface="Times New Roman" panose="02020603050405020304" charset="0"/>
              </a:rPr>
              <a:t>强调人民群众的历史主体地位</a:t>
            </a: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a:t>
            </a:r>
            <a:r>
              <a:rPr lang="zh-CN" altLang="zh-CN" sz="2600" kern="100">
                <a:latin typeface="Times New Roman" panose="02020603050405020304" charset="0"/>
                <a:ea typeface="方正中等线简体" panose="03000509000000000000" pitchFamily="65" charset="-122"/>
                <a:cs typeface="Times New Roman" panose="02020603050405020304" charset="0"/>
              </a:rPr>
              <a:t>坚持科学执政</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pPr>
            <a:r>
              <a:rPr lang="en-US" altLang="zh-CN" sz="2600" kern="100">
                <a:latin typeface="宋体" panose="02010600030101010101" pitchFamily="2" charset="-122"/>
                <a:ea typeface="方正中等线简体" panose="03000509000000000000" pitchFamily="65" charset="-122"/>
                <a:cs typeface="Times New Roman" panose="02020603050405020304" charset="0"/>
              </a:rPr>
              <a:t>②</a:t>
            </a:r>
            <a:r>
              <a:rPr lang="zh-CN" altLang="zh-CN" sz="2600" kern="100">
                <a:latin typeface="Times New Roman" panose="02020603050405020304" charset="0"/>
                <a:ea typeface="方正中等线简体" panose="03000509000000000000" pitchFamily="65" charset="-122"/>
                <a:cs typeface="Times New Roman" panose="02020603050405020304" charset="0"/>
              </a:rPr>
              <a:t>党必须在宪法和法律的范围内活动</a:t>
            </a: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a:t>
            </a:r>
            <a:r>
              <a:rPr lang="zh-CN" altLang="zh-CN" sz="2600" kern="100">
                <a:latin typeface="Times New Roman" panose="02020603050405020304" charset="0"/>
                <a:ea typeface="方正中等线简体" panose="03000509000000000000" pitchFamily="65" charset="-122"/>
                <a:cs typeface="Times New Roman" panose="02020603050405020304" charset="0"/>
              </a:rPr>
              <a:t>坚持依法执政</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pPr>
            <a:r>
              <a:rPr lang="en-US" altLang="zh-CN" sz="2600" kern="100">
                <a:latin typeface="宋体" panose="02010600030101010101" pitchFamily="2" charset="-122"/>
                <a:ea typeface="方正中等线简体" panose="03000509000000000000" pitchFamily="65" charset="-122"/>
                <a:cs typeface="Times New Roman" panose="02020603050405020304" charset="0"/>
              </a:rPr>
              <a:t>③</a:t>
            </a:r>
            <a:r>
              <a:rPr lang="zh-CN" altLang="zh-CN" sz="2600" kern="100">
                <a:latin typeface="Times New Roman" panose="02020603050405020304" charset="0"/>
                <a:ea typeface="方正中等线简体" panose="03000509000000000000" pitchFamily="65" charset="-122"/>
                <a:cs typeface="Times New Roman" panose="02020603050405020304" charset="0"/>
              </a:rPr>
              <a:t>尊重自然和社会发展的客观规律</a:t>
            </a: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a:t>
            </a:r>
            <a:r>
              <a:rPr lang="zh-CN" altLang="zh-CN" sz="2600" kern="100">
                <a:latin typeface="Times New Roman" panose="02020603050405020304" charset="0"/>
                <a:ea typeface="方正中等线简体" panose="03000509000000000000" pitchFamily="65" charset="-122"/>
                <a:cs typeface="Times New Roman" panose="02020603050405020304" charset="0"/>
              </a:rPr>
              <a:t>坚持科学执政</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pPr>
            <a:r>
              <a:rPr lang="en-US" altLang="zh-CN" sz="2600" kern="100">
                <a:latin typeface="宋体" panose="02010600030101010101" pitchFamily="2" charset="-122"/>
                <a:ea typeface="方正中等线简体" panose="03000509000000000000" pitchFamily="65" charset="-122"/>
                <a:cs typeface="Times New Roman" panose="02020603050405020304" charset="0"/>
              </a:rPr>
              <a:t>④</a:t>
            </a:r>
            <a:r>
              <a:rPr lang="zh-CN" altLang="zh-CN" sz="2600" kern="100">
                <a:latin typeface="Times New Roman" panose="02020603050405020304" charset="0"/>
                <a:ea typeface="方正中等线简体" panose="03000509000000000000" pitchFamily="65" charset="-122"/>
                <a:cs typeface="Times New Roman" panose="02020603050405020304" charset="0"/>
              </a:rPr>
              <a:t>支持人大依法履职，使党的主张通过法定程序上升为国家意志</a:t>
            </a: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a:t>
            </a:r>
            <a:r>
              <a:rPr lang="zh-CN" altLang="zh-CN" sz="2600" kern="100">
                <a:latin typeface="Times New Roman" panose="02020603050405020304" charset="0"/>
                <a:ea typeface="方正中等线简体" panose="03000509000000000000" pitchFamily="65" charset="-122"/>
                <a:cs typeface="Times New Roman" panose="02020603050405020304" charset="0"/>
              </a:rPr>
              <a:t>坚持民主执政</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pP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A.</a:t>
            </a:r>
            <a:r>
              <a:rPr lang="en-US" altLang="zh-CN" sz="2600" kern="100">
                <a:latin typeface="宋体" panose="02010600030101010101" pitchFamily="2" charset="-122"/>
                <a:ea typeface="方正中等线简体" panose="03000509000000000000" pitchFamily="65" charset="-122"/>
                <a:cs typeface="Times New Roman" panose="02020603050405020304" charset="0"/>
              </a:rPr>
              <a:t>①②</a:t>
            </a:r>
            <a:r>
              <a:rPr lang="zh-CN" altLang="en-US" sz="2600" kern="100">
                <a:latin typeface="宋体" panose="02010600030101010101" pitchFamily="2" charset="-122"/>
                <a:ea typeface="方正中等线简体" panose="03000509000000000000" pitchFamily="65" charset="-122"/>
                <a:cs typeface="Times New Roman" panose="02020603050405020304" charset="0"/>
              </a:rPr>
              <a:t>　　</a:t>
            </a: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B.</a:t>
            </a:r>
            <a:r>
              <a:rPr lang="en-US" altLang="zh-CN" sz="2600" kern="100">
                <a:latin typeface="宋体" panose="02010600030101010101" pitchFamily="2" charset="-122"/>
                <a:ea typeface="方正中等线简体" panose="03000509000000000000" pitchFamily="65" charset="-122"/>
                <a:cs typeface="Times New Roman" panose="02020603050405020304" charset="0"/>
              </a:rPr>
              <a:t>①④</a:t>
            </a:r>
            <a:r>
              <a:rPr lang="zh-CN" altLang="en-US" sz="2600" kern="100">
                <a:latin typeface="宋体" panose="02010600030101010101" pitchFamily="2" charset="-122"/>
                <a:ea typeface="方正中等线简体" panose="03000509000000000000" pitchFamily="65" charset="-122"/>
                <a:cs typeface="Times New Roman" panose="02020603050405020304" charset="0"/>
              </a:rPr>
              <a:t>　　</a:t>
            </a: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C.</a:t>
            </a:r>
            <a:r>
              <a:rPr lang="en-US" altLang="zh-CN" sz="2600" kern="100">
                <a:latin typeface="宋体" panose="02010600030101010101" pitchFamily="2" charset="-122"/>
                <a:ea typeface="方正中等线简体" panose="03000509000000000000" pitchFamily="65" charset="-122"/>
                <a:cs typeface="Times New Roman" panose="02020603050405020304" charset="0"/>
              </a:rPr>
              <a:t>②③</a:t>
            </a:r>
            <a:r>
              <a:rPr lang="zh-CN" altLang="en-US" sz="2600" kern="100">
                <a:latin typeface="宋体" panose="02010600030101010101" pitchFamily="2" charset="-122"/>
                <a:ea typeface="方正中等线简体" panose="03000509000000000000" pitchFamily="65" charset="-122"/>
                <a:cs typeface="Times New Roman" panose="02020603050405020304" charset="0"/>
              </a:rPr>
              <a:t>　　</a:t>
            </a:r>
            <a:r>
              <a:rPr lang="en-US" altLang="zh-CN" sz="2600" kern="100">
                <a:latin typeface="Times New Roman" panose="02020603050405020304" charset="0"/>
                <a:ea typeface="方正中等线简体" panose="03000509000000000000" pitchFamily="65" charset="-122"/>
                <a:cs typeface="Courier New" panose="02070309020205020404" pitchFamily="49" charset="0"/>
              </a:rPr>
              <a:t>D.</a:t>
            </a:r>
            <a:r>
              <a:rPr lang="en-US" altLang="zh-CN" sz="2600" kern="100">
                <a:latin typeface="宋体" panose="02010600030101010101" pitchFamily="2" charset="-122"/>
                <a:ea typeface="方正中等线简体" panose="03000509000000000000" pitchFamily="65" charset="-122"/>
                <a:cs typeface="Times New Roman" panose="02020603050405020304" charset="0"/>
              </a:rPr>
              <a:t>③④</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9"/>
          <p:cNvSpPr txBox="1"/>
          <p:nvPr>
            <p:custDataLst>
              <p:tags r:id="rId2"/>
            </p:custDataLst>
          </p:nvPr>
        </p:nvSpPr>
        <p:spPr>
          <a:xfrm>
            <a:off x="1923688" y="5571894"/>
            <a:ext cx="719833" cy="784520"/>
          </a:xfrm>
          <a:prstGeom prst="rect">
            <a:avLst/>
          </a:prstGeom>
          <a:noFill/>
        </p:spPr>
        <p:txBody>
          <a:bodyPr wrap="square" rtlCol="0">
            <a:spAutoFit/>
          </a:bodyPr>
          <a:lstStyle/>
          <a:p>
            <a:r>
              <a:rPr lang="zh-CN" altLang="en-US" sz="4500" b="1">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481300" y="1048949"/>
            <a:ext cx="11229401" cy="4971740"/>
            <a:chOff x="479206" y="1229071"/>
            <a:chExt cx="11232000" cy="4972891"/>
          </a:xfrm>
        </p:grpSpPr>
        <p:sp>
          <p:nvSpPr>
            <p:cNvPr id="13" name="矩形 12"/>
            <p:cNvSpPr/>
            <p:nvPr>
              <p:custDataLst>
                <p:tags r:id="rId2"/>
              </p:custDataLst>
            </p:nvPr>
          </p:nvSpPr>
          <p:spPr>
            <a:xfrm>
              <a:off x="695206" y="1454620"/>
              <a:ext cx="10800000" cy="4646056"/>
            </a:xfrm>
            <a:prstGeom prst="rect">
              <a:avLst/>
            </a:prstGeom>
          </p:spPr>
          <p:txBody>
            <a:bodyPr wrap="square" lIns="121870" tIns="60934" rIns="121870" bIns="60934">
              <a:spAutoFit/>
            </a:bodyPr>
            <a:lstStyle/>
            <a:p>
              <a:pPr algn="just">
                <a:lnSpc>
                  <a:spcPct val="150000"/>
                </a:lnSpc>
              </a:pPr>
              <a:r>
                <a:rPr lang="zh-CN" altLang="zh-CN" sz="2800" kern="100">
                  <a:latin typeface="Times New Roman" panose="02020603050405020304" charset="0"/>
                  <a:ea typeface="楷体_GB2312" panose="02010609030101010101" pitchFamily="49" charset="-122"/>
                  <a:cs typeface="Times New Roman" panose="02020603050405020304" charset="0"/>
                </a:rPr>
                <a:t>本题为反向选择题，要求选择对党的执政方式表述不正确的选项。</a:t>
              </a:r>
              <a:r>
                <a:rPr lang="en-US" altLang="zh-CN" sz="2800" kern="100">
                  <a:latin typeface="宋体" panose="02010600030101010101" pitchFamily="2" charset="-122"/>
                  <a:ea typeface="楷体_GB2312" panose="02010609030101010101" pitchFamily="49" charset="-122"/>
                  <a:cs typeface="Times New Roman" panose="02020603050405020304" charset="0"/>
                </a:rPr>
                <a:t>①</a:t>
              </a:r>
              <a:r>
                <a:rPr lang="zh-CN" altLang="zh-CN" sz="2800" kern="100">
                  <a:latin typeface="Times New Roman" panose="02020603050405020304" charset="0"/>
                  <a:ea typeface="楷体_GB2312" panose="02010609030101010101" pitchFamily="49" charset="-122"/>
                  <a:cs typeface="Times New Roman" panose="02020603050405020304" charset="0"/>
                </a:rPr>
                <a:t>符合题意，强调人民群众的历史主体地位应该是坚持民主执政，而不是科学执政；</a:t>
              </a:r>
              <a:endParaRPr lang="en-US" altLang="zh-CN" sz="2800" kern="100">
                <a:latin typeface="Times New Roman" panose="02020603050405020304" charset="0"/>
                <a:ea typeface="楷体_GB2312" panose="02010609030101010101" pitchFamily="49" charset="-122"/>
                <a:cs typeface="Times New Roman" panose="02020603050405020304" charset="0"/>
              </a:endParaRPr>
            </a:p>
            <a:p>
              <a:pPr algn="just">
                <a:lnSpc>
                  <a:spcPct val="150000"/>
                </a:lnSpc>
              </a:pPr>
              <a:r>
                <a:rPr lang="en-US" altLang="zh-CN" sz="2800" kern="100">
                  <a:latin typeface="宋体" panose="02010600030101010101" pitchFamily="2" charset="-122"/>
                  <a:ea typeface="楷体_GB2312" panose="02010609030101010101" pitchFamily="49" charset="-122"/>
                  <a:cs typeface="Times New Roman" panose="02020603050405020304" charset="0"/>
                </a:rPr>
                <a:t>②③</a:t>
              </a:r>
              <a:r>
                <a:rPr lang="zh-CN" altLang="zh-CN" sz="2800" kern="100">
                  <a:latin typeface="Times New Roman" panose="02020603050405020304" charset="0"/>
                  <a:ea typeface="楷体_GB2312" panose="02010609030101010101" pitchFamily="49" charset="-122"/>
                  <a:cs typeface="Times New Roman" panose="02020603050405020304" charset="0"/>
                </a:rPr>
                <a:t>不符合题意，党必须在宪法和法律的范围内活动属于依法执政，尊重自然和社会发展的客观规律属于科学执政；</a:t>
              </a:r>
              <a:endParaRPr lang="en-US" altLang="zh-CN" sz="2800" kern="100">
                <a:latin typeface="Times New Roman" panose="02020603050405020304" charset="0"/>
                <a:ea typeface="楷体_GB2312" panose="02010609030101010101" pitchFamily="49" charset="-122"/>
                <a:cs typeface="Times New Roman" panose="02020603050405020304" charset="0"/>
              </a:endParaRPr>
            </a:p>
            <a:p>
              <a:pPr algn="just">
                <a:lnSpc>
                  <a:spcPct val="150000"/>
                </a:lnSpc>
              </a:pPr>
              <a:r>
                <a:rPr lang="en-US" altLang="zh-CN" sz="2800" kern="100">
                  <a:latin typeface="宋体" panose="02010600030101010101" pitchFamily="2" charset="-122"/>
                  <a:ea typeface="楷体_GB2312" panose="02010609030101010101" pitchFamily="49" charset="-122"/>
                  <a:cs typeface="Times New Roman" panose="02020603050405020304" charset="0"/>
                </a:rPr>
                <a:t>④</a:t>
              </a:r>
              <a:r>
                <a:rPr lang="zh-CN" altLang="zh-CN" sz="2800" kern="100">
                  <a:latin typeface="Times New Roman" panose="02020603050405020304" charset="0"/>
                  <a:ea typeface="楷体_GB2312" panose="02010609030101010101" pitchFamily="49" charset="-122"/>
                  <a:cs typeface="Times New Roman" panose="02020603050405020304" charset="0"/>
                </a:rPr>
                <a:t>符合题意，支持人大依法履职，使党的主张通过法定程序上升为国家意志应该是坚持依法执政，而不是民主执政。故选</a:t>
              </a:r>
              <a:r>
                <a:rPr lang="en-US" altLang="zh-CN" sz="2800" kern="100">
                  <a:latin typeface="Times New Roman" panose="02020603050405020304" charset="0"/>
                  <a:ea typeface="楷体_GB2312" panose="02010609030101010101" pitchFamily="49" charset="-122"/>
                  <a:cs typeface="Courier New" panose="02070309020205020404" pitchFamily="49" charset="0"/>
                </a:rPr>
                <a:t>B</a:t>
              </a:r>
              <a:r>
                <a:rPr lang="zh-CN" altLang="zh-CN" sz="2800" kern="100">
                  <a:latin typeface="Times New Roman" panose="02020603050405020304" charset="0"/>
                  <a:ea typeface="楷体_GB2312" panose="02010609030101010101" pitchFamily="49" charset="-122"/>
                  <a:cs typeface="Times New Roman" panose="02020603050405020304"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p:txBody>
        </p:sp>
        <p:grpSp>
          <p:nvGrpSpPr>
            <p:cNvPr id="14" name="组合 13"/>
            <p:cNvGrpSpPr/>
            <p:nvPr>
              <p:custDataLst>
                <p:tags r:id="rId3"/>
              </p:custDataLst>
            </p:nvPr>
          </p:nvGrpSpPr>
          <p:grpSpPr>
            <a:xfrm>
              <a:off x="479206" y="1229071"/>
              <a:ext cx="11232000" cy="4972891"/>
              <a:chOff x="479206" y="4581128"/>
              <a:chExt cx="11232000" cy="4972891"/>
            </a:xfrm>
          </p:grpSpPr>
          <p:sp>
            <p:nvSpPr>
              <p:cNvPr id="15" name="圆角矩形 14"/>
              <p:cNvSpPr/>
              <p:nvPr>
                <p:custDataLst>
                  <p:tags r:id="rId4"/>
                </p:custDataLst>
              </p:nvPr>
            </p:nvSpPr>
            <p:spPr>
              <a:xfrm>
                <a:off x="479206" y="4694019"/>
                <a:ext cx="11232000" cy="4860000"/>
              </a:xfrm>
              <a:prstGeom prst="roundRect">
                <a:avLst>
                  <a:gd name="adj" fmla="val 254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pitchFamily="34" charset="-122"/>
                </a:endParaRPr>
              </a:p>
            </p:txBody>
          </p:sp>
          <p:sp>
            <p:nvSpPr>
              <p:cNvPr id="16" name="矩形 15"/>
              <p:cNvSpPr/>
              <p:nvPr>
                <p:custDataLst>
                  <p:tags r:id="rId5"/>
                </p:custDataLst>
              </p:nvPr>
            </p:nvSpPr>
            <p:spPr>
              <a:xfrm>
                <a:off x="882350" y="4581128"/>
                <a:ext cx="707945" cy="216027"/>
              </a:xfrm>
              <a:prstGeom prst="rect">
                <a:avLst/>
              </a:prstGeom>
              <a:solidFill>
                <a:srgbClr val="E5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pitchFamily="34" charset="-122"/>
                </a:endParaRPr>
              </a:p>
            </p:txBody>
          </p:sp>
          <p:sp>
            <p:nvSpPr>
              <p:cNvPr id="17" name="文本框 16"/>
              <p:cNvSpPr txBox="1"/>
              <p:nvPr>
                <p:custDataLst>
                  <p:tags r:id="rId6"/>
                </p:custDataLst>
              </p:nvPr>
            </p:nvSpPr>
            <p:spPr>
              <a:xfrm>
                <a:off x="953963"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p>
                <a:pPr defTabSz="914400">
                  <a:defRPr/>
                </a:pPr>
                <a:endParaRPr lang="zh-CN" altLang="en-US">
                  <a:solidFill>
                    <a:prstClr val="white"/>
                  </a:solidFill>
                  <a:latin typeface="DOUYU Font" pitchFamily="2" charset="-122"/>
                  <a:ea typeface="DOUYU Font"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4757142" y="2415162"/>
            <a:ext cx="3493265" cy="1415772"/>
          </a:xfrm>
          <a:prstGeom prst="rect">
            <a:avLst/>
          </a:prstGeom>
        </p:spPr>
        <p:txBody>
          <a:bodyPr wrap="none">
            <a:spAutoFit/>
          </a:bodyPr>
          <a:lstStyle/>
          <a:p>
            <a:pPr algn="ctr"/>
            <a:r>
              <a:rPr lang="zh-CN" altLang="en-US" sz="8600" b="1">
                <a:solidFill>
                  <a:srgbClr val="BE0000"/>
                </a:solidFill>
                <a:latin typeface="微软雅黑" panose="020B0503020204020204" pitchFamily="34" charset="-122"/>
                <a:ea typeface="微软雅黑" panose="020B0503020204020204" pitchFamily="34" charset="-122"/>
              </a:rPr>
              <a:t>谢谢！</a:t>
            </a:r>
            <a:endParaRPr lang="zh-CN" altLang="en-US" sz="8600" b="1">
              <a:solidFill>
                <a:srgbClr val="BE0000"/>
              </a:solidFill>
              <a:latin typeface="微软雅黑" panose="020B0503020204020204" pitchFamily="34" charset="-122"/>
              <a:ea typeface="微软雅黑" panose="020B0503020204020204" pitchFamily="34" charset="-122"/>
            </a:endParaRPr>
          </a:p>
        </p:txBody>
      </p:sp>
      <p:sp>
        <p:nvSpPr>
          <p:cNvPr id="8" name="Freeform 29"/>
          <p:cNvSpPr/>
          <p:nvPr>
            <p:custDataLst>
              <p:tags r:id="rId3"/>
            </p:custDataLst>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4" name="图片 3"/>
          <p:cNvPicPr>
            <a:picLocks noChangeAspect="1"/>
          </p:cNvPicPr>
          <p:nvPr>
            <p:custDataLst>
              <p:tags r:id="rId4"/>
            </p:custDataLst>
          </p:nvPr>
        </p:nvPicPr>
        <p:blipFill>
          <a:blip r:embed="rId5"/>
          <a:stretch>
            <a:fillRect/>
          </a:stretch>
        </p:blipFill>
        <p:spPr>
          <a:xfrm>
            <a:off x="4287240" y="4438649"/>
            <a:ext cx="2857500" cy="1190625"/>
          </a:xfrm>
          <a:prstGeom prst="rect">
            <a:avLst/>
          </a:prstGeom>
        </p:spPr>
      </p:pic>
      <p:pic>
        <p:nvPicPr>
          <p:cNvPr id="9" name="New picture"/>
          <p:cNvPicPr/>
          <p:nvPr>
            <p:custDataLst>
              <p:tags r:id="rId6"/>
            </p:custDataLst>
          </p:nvPr>
        </p:nvPicPr>
        <p:blipFill>
          <a:blip r:embed="rId7"/>
          <a:stretch>
            <a:fillRect/>
          </a:stretch>
        </p:blipFill>
        <p:spPr>
          <a:xfrm>
            <a:off x="11303000" y="10325100"/>
            <a:ext cx="304800" cy="2159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par>
                                <p:cTn id="10" presetID="6" presetClass="emph" presetSubtype="0" decel="100000" fill="hold" grpId="1" nodeType="withEffect">
                                  <p:stCondLst>
                                    <p:cond delay="200"/>
                                  </p:stCondLst>
                                  <p:childTnLst>
                                    <p:animScale>
                                      <p:cBhvr>
                                        <p:cTn id="11" dur="250" fill="hold"/>
                                        <p:tgtEl>
                                          <p:spTgt spid="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6"/>
                                        </p:tgtEl>
                                        <p:attrNameLst>
                                          <p:attrName>style.visibility</p:attrName>
                                        </p:attrNameLst>
                                      </p:cBhvr>
                                      <p:to>
                                        <p:strVal val="visible"/>
                                      </p:to>
                                    </p:set>
                                    <p:anim calcmode="lin" valueType="num">
                                      <p:cBhvr>
                                        <p:cTn id="16" dur="250" fill="hold"/>
                                        <p:tgtEl>
                                          <p:spTgt spid="6"/>
                                        </p:tgtEl>
                                        <p:attrNameLst>
                                          <p:attrName>ppt_w</p:attrName>
                                        </p:attrNameLst>
                                      </p:cBhvr>
                                      <p:tavLst>
                                        <p:tav tm="0">
                                          <p:val>
                                            <p:fltVal val="0"/>
                                          </p:val>
                                        </p:tav>
                                        <p:tav tm="100000">
                                          <p:val>
                                            <p:strVal val="#ppt_w"/>
                                          </p:val>
                                        </p:tav>
                                      </p:tavLst>
                                    </p:anim>
                                    <p:anim calcmode="lin" valueType="num">
                                      <p:cBhvr>
                                        <p:cTn id="17" dur="250" fill="hold"/>
                                        <p:tgtEl>
                                          <p:spTgt spid="6"/>
                                        </p:tgtEl>
                                        <p:attrNameLst>
                                          <p:attrName>ppt_h</p:attrName>
                                        </p:attrNameLst>
                                      </p:cBhvr>
                                      <p:tavLst>
                                        <p:tav tm="0">
                                          <p:val>
                                            <p:fltVal val="0"/>
                                          </p:val>
                                        </p:tav>
                                        <p:tav tm="100000">
                                          <p:val>
                                            <p:strVal val="#ppt_h"/>
                                          </p:val>
                                        </p:tav>
                                      </p:tavLst>
                                    </p:anim>
                                    <p:animEffect transition="in" filter="fade">
                                      <p:cBhvr>
                                        <p:cTn id="18" dur="250"/>
                                        <p:tgtEl>
                                          <p:spTgt spid="6"/>
                                        </p:tgtEl>
                                      </p:cBhvr>
                                    </p:animEffect>
                                  </p:childTnLst>
                                </p:cTn>
                              </p:par>
                              <p:par>
                                <p:cTn id="19" presetID="6" presetClass="emph" presetSubtype="0" decel="100000" fill="hold" grpId="1" nodeType="withEffect">
                                  <p:stCondLst>
                                    <p:cond delay="600"/>
                                  </p:stCondLst>
                                  <p:childTnLst>
                                    <p:animScale>
                                      <p:cBhvr>
                                        <p:cTn id="20" dur="250" fill="hold"/>
                                        <p:tgtEl>
                                          <p:spTgt spid="6"/>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6"/>
                                        </p:tgtEl>
                                      </p:cBhvr>
                                      <p:by x="83000" y="83000"/>
                                    </p:animScale>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8" grpId="0" animBg="1"/>
      <p:bldP spid="8" grpId="1" animBg="1"/>
      <p:bldP spid="8"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53"/>
          <p:cNvSpPr txBox="1"/>
          <p:nvPr>
            <p:custDataLst>
              <p:tags r:id="rId1"/>
            </p:custDataLst>
          </p:nvPr>
        </p:nvSpPr>
        <p:spPr>
          <a:xfrm>
            <a:off x="1060321" y="93221"/>
            <a:ext cx="8035697" cy="830997"/>
          </a:xfrm>
          <a:prstGeom prst="rect">
            <a:avLst/>
          </a:prstGeom>
          <a:noFill/>
        </p:spPr>
        <p:txBody>
          <a:bodyPr wrap="square" rtlCol="0">
            <a:spAutoFit/>
          </a:bodyPr>
          <a:lstStyle/>
          <a:p>
            <a:r>
              <a:rPr lang="zh-CN" altLang="en-US" sz="4800" b="1" dirty="0">
                <a:solidFill>
                  <a:schemeClr val="tx2"/>
                </a:solidFill>
                <a:latin typeface="黑体" panose="02010609060101010101" pitchFamily="49" charset="-122"/>
                <a:ea typeface="黑体" panose="02010609060101010101" pitchFamily="49" charset="-122"/>
              </a:rPr>
              <a:t>核心素养</a:t>
            </a:r>
            <a:endParaRPr lang="zh-CN" altLang="en-US" sz="4800" b="1" dirty="0">
              <a:solidFill>
                <a:schemeClr val="tx2"/>
              </a:solidFill>
              <a:latin typeface="黑体" panose="02010609060101010101" pitchFamily="49" charset="-122"/>
              <a:ea typeface="黑体" panose="02010609060101010101" pitchFamily="49" charset="-122"/>
            </a:endParaRPr>
          </a:p>
        </p:txBody>
      </p:sp>
      <p:pic>
        <p:nvPicPr>
          <p:cNvPr id="6" name="PA-102254"/>
          <p:cNvPicPr>
            <a:picLocks noChangeAspect="1" noChangeArrowheads="1"/>
          </p:cNvPicPr>
          <p:nvPr>
            <p:custDataLst>
              <p:tags r:id="rId2"/>
            </p:custDataLst>
          </p:nvPr>
        </p:nvPicPr>
        <p:blipFill>
          <a:blip r:embed="rId3"/>
          <a:stretch>
            <a:fillRect/>
          </a:stretch>
        </p:blipFill>
        <p:spPr bwMode="auto">
          <a:xfrm>
            <a:off x="204437" y="178945"/>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7" name="对角圆角矩形 6"/>
          <p:cNvSpPr/>
          <p:nvPr>
            <p:custDataLst>
              <p:tags r:id="rId4"/>
            </p:custDataLst>
          </p:nvPr>
        </p:nvSpPr>
        <p:spPr>
          <a:xfrm>
            <a:off x="1946004" y="1909708"/>
            <a:ext cx="9002564" cy="1318260"/>
          </a:xfrm>
          <a:prstGeom prst="round2DiagRect">
            <a:avLst/>
          </a:prstGeom>
          <a:noFill/>
          <a:ln w="28575">
            <a:solidFill>
              <a:srgbClr val="B61C22"/>
            </a:solid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custDataLst>
              <p:tags r:id="rId5"/>
            </p:custDataLst>
          </p:nvPr>
        </p:nvGrpSpPr>
        <p:grpSpPr>
          <a:xfrm>
            <a:off x="977418" y="1739527"/>
            <a:ext cx="2012527" cy="1757680"/>
            <a:chOff x="7109111" y="2548965"/>
            <a:chExt cx="2397222" cy="2093640"/>
          </a:xfrm>
        </p:grpSpPr>
        <p:grpSp>
          <p:nvGrpSpPr>
            <p:cNvPr id="11" name="组合 26"/>
            <p:cNvGrpSpPr/>
            <p:nvPr>
              <p:custDataLst>
                <p:tags r:id="rId6"/>
              </p:custDataLst>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14" name="Freeform 6"/>
              <p:cNvSpPr/>
              <p:nvPr>
                <p:custDataLst>
                  <p:tags r:id="rId7"/>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6"/>
              <p:cNvSpPr/>
              <p:nvPr>
                <p:custDataLst>
                  <p:tags r:id="rId8"/>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Freeform 7"/>
            <p:cNvSpPr/>
            <p:nvPr>
              <p:custDataLst>
                <p:tags r:id="rId9"/>
              </p:custDataLst>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B61C22"/>
            </a:soli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7"/>
            <p:cNvSpPr txBox="1"/>
            <p:nvPr>
              <p:custDataLst>
                <p:tags r:id="rId10"/>
              </p:custDataLst>
            </p:nvPr>
          </p:nvSpPr>
          <p:spPr>
            <a:xfrm>
              <a:off x="7831202" y="3018925"/>
              <a:ext cx="1613612" cy="1087746"/>
            </a:xfrm>
            <a:prstGeom prst="rect">
              <a:avLst/>
            </a:prstGeom>
            <a:noFill/>
          </p:spPr>
          <p:txBody>
            <a:bodyPr wrap="square" rtlCol="0">
              <a:spAutoFit/>
            </a:bodyPr>
            <a:lstStyle/>
            <a:p>
              <a:r>
                <a:rPr lang="zh-CN" altLang="en-US" sz="26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政治</a:t>
              </a:r>
              <a:endParaRPr lang="zh-CN" altLang="en-US" sz="26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6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认同</a:t>
              </a:r>
              <a:endParaRPr lang="zh-CN" altLang="en-US" sz="26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矩形 15"/>
          <p:cNvSpPr>
            <a:spLocks noChangeArrowheads="1"/>
          </p:cNvSpPr>
          <p:nvPr>
            <p:custDataLst>
              <p:tags r:id="rId11"/>
            </p:custDataLst>
          </p:nvPr>
        </p:nvSpPr>
        <p:spPr bwMode="auto">
          <a:xfrm>
            <a:off x="2653596" y="1970248"/>
            <a:ext cx="8405495" cy="1178610"/>
          </a:xfrm>
          <a:prstGeom prst="rect">
            <a:avLst/>
          </a:prstGeom>
          <a:noFill/>
          <a:ln w="9525">
            <a:noFill/>
            <a:miter lim="800000"/>
          </a:ln>
        </p:spPr>
        <p:txBody>
          <a:bodyPr wrap="square" lIns="134571" tIns="67287" rIns="134571" bIns="67287">
            <a:spAutoFit/>
          </a:bodyPr>
          <a:lstStyle/>
          <a:p>
            <a:pPr fontAlgn="auto">
              <a:lnSpc>
                <a:spcPct val="150000"/>
              </a:lnSpc>
              <a:spcBef>
                <a:spcPct val="0"/>
              </a:spcBef>
            </a:pPr>
            <a:r>
              <a:rPr lang="zh-CN" altLang="en-US" sz="2400" b="1" kern="100" dirty="0">
                <a:latin typeface="微软雅黑" panose="020B0503020204020204" pitchFamily="34" charset="-122"/>
                <a:ea typeface="微软雅黑" panose="020B0503020204020204" pitchFamily="34" charset="-122"/>
                <a:cs typeface="Times New Roman" panose="02020603050405020304" charset="0"/>
              </a:rPr>
              <a:t>通过学习从严治党和党的执政方式</a:t>
            </a:r>
            <a:r>
              <a:rPr lang="zh-CN" altLang="zh-CN" sz="2400" b="1" kern="100" dirty="0">
                <a:latin typeface="微软雅黑" panose="020B0503020204020204" pitchFamily="34" charset="-122"/>
                <a:ea typeface="微软雅黑" panose="020B0503020204020204" pitchFamily="34" charset="-122"/>
                <a:cs typeface="Times New Roman" panose="02020603050405020304" charset="0"/>
              </a:rPr>
              <a:t>，感悟党加强执政能力的决心，</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rPr>
              <a:t>对中国共产党能办好中国的事充满信心</a:t>
            </a:r>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rPr>
              <a:t>。</a:t>
            </a:r>
            <a:endPar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7" name="对角圆角矩形 16"/>
          <p:cNvSpPr/>
          <p:nvPr>
            <p:custDataLst>
              <p:tags r:id="rId12"/>
            </p:custDataLst>
          </p:nvPr>
        </p:nvSpPr>
        <p:spPr>
          <a:xfrm>
            <a:off x="1116565" y="3497207"/>
            <a:ext cx="9147939" cy="1318260"/>
          </a:xfrm>
          <a:prstGeom prst="round2DiagRect">
            <a:avLst/>
          </a:prstGeom>
          <a:noFill/>
          <a:ln w="28575">
            <a:solidFill>
              <a:srgbClr val="B61C22"/>
            </a:solid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custDataLst>
              <p:tags r:id="rId13"/>
            </p:custDataLst>
          </p:nvPr>
        </p:nvGrpSpPr>
        <p:grpSpPr>
          <a:xfrm>
            <a:off x="9197704" y="3277920"/>
            <a:ext cx="2012527" cy="1757680"/>
            <a:chOff x="7109111" y="2548965"/>
            <a:chExt cx="2397222" cy="2093640"/>
          </a:xfrm>
        </p:grpSpPr>
        <p:grpSp>
          <p:nvGrpSpPr>
            <p:cNvPr id="19" name="组合 35"/>
            <p:cNvGrpSpPr/>
            <p:nvPr>
              <p:custDataLst>
                <p:tags r:id="rId14"/>
              </p:custDataLst>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2" name="Freeform 6"/>
              <p:cNvSpPr/>
              <p:nvPr>
                <p:custDataLst>
                  <p:tags r:id="rId15"/>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6"/>
              <p:cNvSpPr/>
              <p:nvPr>
                <p:custDataLst>
                  <p:tags r:id="rId16"/>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Freeform 7"/>
            <p:cNvSpPr/>
            <p:nvPr>
              <p:custDataLst>
                <p:tags r:id="rId17"/>
              </p:custDataLst>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B61C22"/>
            </a:soli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70"/>
            <p:cNvSpPr txBox="1"/>
            <p:nvPr>
              <p:custDataLst>
                <p:tags r:id="rId18"/>
              </p:custDataLst>
            </p:nvPr>
          </p:nvSpPr>
          <p:spPr>
            <a:xfrm>
              <a:off x="7802580" y="3029003"/>
              <a:ext cx="1104886" cy="1087746"/>
            </a:xfrm>
            <a:prstGeom prst="rect">
              <a:avLst/>
            </a:prstGeom>
            <a:noFill/>
          </p:spPr>
          <p:txBody>
            <a:bodyPr wrap="square" rtlCol="0">
              <a:spAutoFit/>
            </a:bodyPr>
            <a:lstStyle/>
            <a:p>
              <a:r>
                <a:rPr lang="zh-CN" altLang="en-US" sz="2665">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科学</a:t>
              </a:r>
              <a:endParaRPr lang="zh-CN" altLang="en-US" sz="266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665">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精神</a:t>
              </a:r>
              <a:endParaRPr lang="zh-CN" altLang="en-US" sz="266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对角圆角矩形 23"/>
          <p:cNvSpPr/>
          <p:nvPr>
            <p:custDataLst>
              <p:tags r:id="rId19"/>
            </p:custDataLst>
          </p:nvPr>
        </p:nvSpPr>
        <p:spPr>
          <a:xfrm>
            <a:off x="1946003" y="5092144"/>
            <a:ext cx="8910909" cy="1318260"/>
          </a:xfrm>
          <a:prstGeom prst="round2DiagRect">
            <a:avLst/>
          </a:prstGeom>
          <a:noFill/>
          <a:ln w="28575">
            <a:solidFill>
              <a:srgbClr val="B61C22"/>
            </a:solid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24"/>
          <p:cNvGrpSpPr/>
          <p:nvPr>
            <p:custDataLst>
              <p:tags r:id="rId20"/>
            </p:custDataLst>
          </p:nvPr>
        </p:nvGrpSpPr>
        <p:grpSpPr>
          <a:xfrm>
            <a:off x="949478" y="4839836"/>
            <a:ext cx="2012527" cy="1757680"/>
            <a:chOff x="7109111" y="2548965"/>
            <a:chExt cx="2397222" cy="2093640"/>
          </a:xfrm>
        </p:grpSpPr>
        <p:grpSp>
          <p:nvGrpSpPr>
            <p:cNvPr id="26" name="组合 45"/>
            <p:cNvGrpSpPr/>
            <p:nvPr>
              <p:custDataLst>
                <p:tags r:id="rId21"/>
              </p:custDataLst>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9" name="Freeform 6"/>
              <p:cNvSpPr/>
              <p:nvPr>
                <p:custDataLst>
                  <p:tags r:id="rId22"/>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6"/>
              <p:cNvSpPr/>
              <p:nvPr>
                <p:custDataLst>
                  <p:tags r:id="rId23"/>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 name="Freeform 7"/>
            <p:cNvSpPr/>
            <p:nvPr>
              <p:custDataLst>
                <p:tags r:id="rId24"/>
              </p:custDataLst>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B61C22"/>
            </a:solidFill>
            <a:ln w="7938" cap="flat">
              <a:noFill/>
              <a:prstDash val="solid"/>
              <a:miter lim="800000"/>
            </a:ln>
            <a:effectLst/>
          </p:spPr>
          <p:txBody>
            <a:bodyPr vert="horz" wrap="square" lIns="79113" tIns="39557" rIns="79113" bIns="39557" numCol="1" anchor="t" anchorCtr="0" compatLnSpc="1"/>
            <a:lstStyle/>
            <a:p>
              <a:endParaRPr lang="zh-CN" altLang="en-US" sz="137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77"/>
            <p:cNvSpPr txBox="1"/>
            <p:nvPr>
              <p:custDataLst>
                <p:tags r:id="rId25"/>
              </p:custDataLst>
            </p:nvPr>
          </p:nvSpPr>
          <p:spPr>
            <a:xfrm>
              <a:off x="7802581" y="3029003"/>
              <a:ext cx="1434321" cy="1087746"/>
            </a:xfrm>
            <a:prstGeom prst="rect">
              <a:avLst/>
            </a:prstGeom>
            <a:noFill/>
          </p:spPr>
          <p:txBody>
            <a:bodyPr wrap="square" rtlCol="0">
              <a:spAutoFit/>
            </a:bodyPr>
            <a:lstStyle/>
            <a:p>
              <a:r>
                <a:rPr lang="zh-CN" altLang="en-US" sz="2665">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公共</a:t>
              </a:r>
              <a:endParaRPr lang="zh-CN" altLang="en-US" sz="266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665">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参与</a:t>
              </a:r>
              <a:endParaRPr lang="zh-CN" altLang="en-US" sz="266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 name="矩形 30"/>
          <p:cNvSpPr>
            <a:spLocks noChangeArrowheads="1"/>
          </p:cNvSpPr>
          <p:nvPr>
            <p:custDataLst>
              <p:tags r:id="rId26"/>
            </p:custDataLst>
          </p:nvPr>
        </p:nvSpPr>
        <p:spPr bwMode="auto">
          <a:xfrm>
            <a:off x="2855526" y="5147153"/>
            <a:ext cx="8001635" cy="1045368"/>
          </a:xfrm>
          <a:prstGeom prst="rect">
            <a:avLst/>
          </a:prstGeom>
          <a:noFill/>
          <a:ln w="9525">
            <a:noFill/>
            <a:miter lim="800000"/>
          </a:ln>
        </p:spPr>
        <p:txBody>
          <a:bodyPr wrap="square" lIns="134571" tIns="67287" rIns="134571" bIns="67287">
            <a:spAutoFit/>
          </a:bodyPr>
          <a:lstStyle/>
          <a:p>
            <a:pPr lvl="0">
              <a:lnSpc>
                <a:spcPct val="13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charset="0"/>
              </a:rPr>
              <a:t>关注热点事件，客观评价党执政方式科学性，合理性，以及对国家和社会发展的影响。</a:t>
            </a:r>
            <a:endParaRPr lang="zh-CN" altLang="zh-CN" sz="2400" b="1" kern="100" dirty="0">
              <a:latin typeface="微软雅黑" panose="020B0503020204020204" pitchFamily="34" charset="-122"/>
              <a:ea typeface="微软雅黑" panose="020B0503020204020204" pitchFamily="34" charset="-122"/>
              <a:cs typeface="Times New Roman" panose="02020603050405020304" charset="0"/>
            </a:endParaRPr>
          </a:p>
        </p:txBody>
      </p:sp>
      <p:sp>
        <p:nvSpPr>
          <p:cNvPr id="32" name="文本框 51"/>
          <p:cNvSpPr txBox="1"/>
          <p:nvPr>
            <p:custDataLst>
              <p:tags r:id="rId27"/>
            </p:custDataLst>
          </p:nvPr>
        </p:nvSpPr>
        <p:spPr>
          <a:xfrm>
            <a:off x="1116261" y="3618073"/>
            <a:ext cx="8018780" cy="1467453"/>
          </a:xfrm>
          <a:prstGeom prst="rect">
            <a:avLst/>
          </a:prstGeom>
          <a:noFill/>
        </p:spPr>
        <p:txBody>
          <a:bodyPr wrap="square" rtlCol="0">
            <a:spAutoFit/>
          </a:bodyPr>
          <a:lstStyle/>
          <a:p>
            <a:pPr>
              <a:lnSpc>
                <a:spcPct val="120000"/>
              </a:lnSpc>
              <a:defRPr/>
            </a:pPr>
            <a:r>
              <a:rPr lang="zh-CN" altLang="zh-CN" sz="2400" b="1" kern="100" dirty="0">
                <a:latin typeface="微软雅黑" panose="020B0503020204020204" pitchFamily="34" charset="-122"/>
                <a:ea typeface="微软雅黑" panose="020B0503020204020204" pitchFamily="34" charset="-122"/>
                <a:cs typeface="Times New Roman" panose="02020603050405020304" charset="0"/>
              </a:rPr>
              <a:t>理解党依法执政是贯彻落实依法治国方略的必然要求，</a:t>
            </a:r>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宋体" panose="02010600030101010101" pitchFamily="2" charset="-122"/>
              </a:rPr>
              <a:t>坚持依法治国</a:t>
            </a:r>
            <a:r>
              <a:rPr lang="zh-CN" altLang="en-US" sz="2400" b="1" kern="100" dirty="0">
                <a:latin typeface="微软雅黑" panose="020B0503020204020204" pitchFamily="34" charset="-122"/>
                <a:ea typeface="微软雅黑" panose="020B0503020204020204" pitchFamily="34" charset="-122"/>
                <a:cs typeface="Times New Roman" panose="02020603050405020304" charset="0"/>
                <a:sym typeface="宋体" panose="02010600030101010101" pitchFamily="2" charset="-122"/>
              </a:rPr>
              <a:t>、依法执政，</a:t>
            </a:r>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宋体" panose="02010600030101010101" pitchFamily="2" charset="-122"/>
              </a:rPr>
              <a:t>建设社会主义法治国家。</a:t>
            </a:r>
            <a:endPar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宋体" panose="02010600030101010101" pitchFamily="2" charset="-122"/>
            </a:endParaRPr>
          </a:p>
          <a:p>
            <a:pPr>
              <a:lnSpc>
                <a:spcPct val="150000"/>
              </a:lnSpc>
            </a:pPr>
            <a:endParaRPr lang="zh-CN" sz="2400" b="1"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endParaRPr>
          </a:p>
        </p:txBody>
      </p:sp>
      <p:sp>
        <p:nvSpPr>
          <p:cNvPr id="33" name="矩形 32"/>
          <p:cNvSpPr/>
          <p:nvPr>
            <p:custDataLst>
              <p:tags r:id="rId28"/>
            </p:custDataLst>
          </p:nvPr>
        </p:nvSpPr>
        <p:spPr>
          <a:xfrm>
            <a:off x="4013429" y="289177"/>
            <a:ext cx="7762096" cy="954107"/>
          </a:xfrm>
          <a:prstGeom prst="rect">
            <a:avLst/>
          </a:prstGeom>
          <a:ln w="28575">
            <a:solidFill>
              <a:srgbClr val="C00000"/>
            </a:solidFill>
          </a:ln>
        </p:spPr>
        <p:txBody>
          <a:bodyPr wrap="square">
            <a:spAutoFit/>
          </a:bodyPr>
          <a:lstStyle/>
          <a:p>
            <a:r>
              <a:rPr lang="zh-CN" altLang="en-US" sz="2800" b="1" kern="1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charset="0"/>
              </a:rPr>
              <a:t>课标要求：</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引述党章规定、明确党的性质、宗旨和指导思想。</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3194340" y="5201716"/>
            <a:ext cx="10067778" cy="1656284"/>
          </a:xfrm>
          <a:prstGeom prst="rect">
            <a:avLst/>
          </a:prstGeom>
        </p:spPr>
      </p:pic>
      <p:sp>
        <p:nvSpPr>
          <p:cNvPr id="8" name="Freeform 29"/>
          <p:cNvSpPr/>
          <p:nvPr>
            <p:custDataLst>
              <p:tags r:id="rId3"/>
            </p:custDataLst>
          </p:nvPr>
        </p:nvSpPr>
        <p:spPr bwMode="auto">
          <a:xfrm>
            <a:off x="0" y="0"/>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lstStyle/>
          <a:p>
            <a:endParaRPr lang="zh-CN" altLang="en-US">
              <a:noFill/>
            </a:endParaRPr>
          </a:p>
        </p:txBody>
      </p:sp>
      <p:sp>
        <p:nvSpPr>
          <p:cNvPr id="5" name="矩形 4"/>
          <p:cNvSpPr/>
          <p:nvPr/>
        </p:nvSpPr>
        <p:spPr>
          <a:xfrm>
            <a:off x="2280735" y="663818"/>
            <a:ext cx="8702113" cy="584775"/>
          </a:xfrm>
          <a:prstGeom prst="rect">
            <a:avLst/>
          </a:prstGeom>
        </p:spPr>
        <p:txBody>
          <a:bodyPr wrap="square">
            <a:spAutoFit/>
          </a:bodyPr>
          <a:lstStyle/>
          <a:p>
            <a:r>
              <a:rPr lang="en-US" altLang="zh-CN" sz="3200" i="0" dirty="0">
                <a:solidFill>
                  <a:schemeClr val="tx2"/>
                </a:solidFill>
                <a:latin typeface="黑体" panose="02010609060101010101" pitchFamily="49" charset="-122"/>
                <a:ea typeface="黑体" panose="02010609060101010101" pitchFamily="49" charset="-122"/>
              </a:rPr>
              <a:t>《</a:t>
            </a:r>
            <a:r>
              <a:rPr lang="zh-CN" altLang="en-US" sz="3200" i="0" dirty="0">
                <a:solidFill>
                  <a:schemeClr val="tx2"/>
                </a:solidFill>
                <a:latin typeface="黑体" panose="02010609060101010101" pitchFamily="49" charset="-122"/>
                <a:ea typeface="黑体" panose="02010609060101010101" pitchFamily="49" charset="-122"/>
              </a:rPr>
              <a:t>深化党和国家机构改革方案</a:t>
            </a:r>
            <a:r>
              <a:rPr lang="en-US" altLang="zh-CN" sz="3200" i="0" dirty="0">
                <a:solidFill>
                  <a:schemeClr val="tx2"/>
                </a:solidFill>
                <a:latin typeface="黑体" panose="02010609060101010101" pitchFamily="49" charset="-122"/>
                <a:ea typeface="黑体" panose="02010609060101010101" pitchFamily="49" charset="-122"/>
              </a:rPr>
              <a:t>》</a:t>
            </a:r>
            <a:r>
              <a:rPr lang="zh-CN" altLang="en-US" sz="3200" i="0" dirty="0">
                <a:solidFill>
                  <a:schemeClr val="tx2"/>
                </a:solidFill>
                <a:latin typeface="黑体" panose="02010609060101010101" pitchFamily="49" charset="-122"/>
                <a:ea typeface="黑体" panose="02010609060101010101" pitchFamily="49" charset="-122"/>
              </a:rPr>
              <a:t>的出台过程</a:t>
            </a:r>
            <a:endParaRPr lang="zh-CN" altLang="en-US" sz="3200" i="0" dirty="0">
              <a:solidFill>
                <a:schemeClr val="tx2"/>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4"/>
          <a:stretch>
            <a:fillRect/>
          </a:stretch>
        </p:blipFill>
        <p:spPr>
          <a:xfrm>
            <a:off x="1687882" y="1467598"/>
            <a:ext cx="9294966" cy="47617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5"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custDataLst>
              <p:tags r:id="rId2"/>
            </p:custDataLst>
          </p:nvPr>
        </p:nvCxnSpPr>
        <p:spPr>
          <a:xfrm flipH="1" flipV="1">
            <a:off x="2737233" y="2103350"/>
            <a:ext cx="2540" cy="2740025"/>
          </a:xfrm>
          <a:prstGeom prst="line">
            <a:avLst/>
          </a:prstGeom>
          <a:noFill/>
          <a:ln w="28575" cap="flat" cmpd="sng" algn="ctr">
            <a:solidFill>
              <a:schemeClr val="tx1"/>
            </a:solidFill>
            <a:prstDash val="solid"/>
            <a:miter lim="800000"/>
          </a:ln>
          <a:effectLst/>
        </p:spPr>
      </p:cxnSp>
      <p:cxnSp>
        <p:nvCxnSpPr>
          <p:cNvPr id="9" name="直接连接符 8"/>
          <p:cNvCxnSpPr>
            <a:endCxn id="14" idx="1"/>
          </p:cNvCxnSpPr>
          <p:nvPr>
            <p:custDataLst>
              <p:tags r:id="rId3"/>
            </p:custDataLst>
          </p:nvPr>
        </p:nvCxnSpPr>
        <p:spPr>
          <a:xfrm flipV="1">
            <a:off x="2396238" y="3728797"/>
            <a:ext cx="622935" cy="6350"/>
          </a:xfrm>
          <a:prstGeom prst="line">
            <a:avLst/>
          </a:prstGeom>
          <a:noFill/>
          <a:ln w="28575" cap="flat" cmpd="sng" algn="ctr">
            <a:solidFill>
              <a:schemeClr val="tx1"/>
            </a:solidFill>
            <a:prstDash val="solid"/>
            <a:miter lim="800000"/>
          </a:ln>
          <a:effectLst/>
        </p:spPr>
      </p:cxnSp>
      <p:cxnSp>
        <p:nvCxnSpPr>
          <p:cNvPr id="10" name="直接连接符 9"/>
          <p:cNvCxnSpPr/>
          <p:nvPr>
            <p:custDataLst>
              <p:tags r:id="rId4"/>
            </p:custDataLst>
          </p:nvPr>
        </p:nvCxnSpPr>
        <p:spPr>
          <a:xfrm flipH="1">
            <a:off x="2725632" y="4843198"/>
            <a:ext cx="358140" cy="0"/>
          </a:xfrm>
          <a:prstGeom prst="line">
            <a:avLst/>
          </a:prstGeom>
          <a:noFill/>
          <a:ln w="28575" cap="flat" cmpd="sng" algn="ctr">
            <a:solidFill>
              <a:schemeClr val="tx1"/>
            </a:solidFill>
            <a:prstDash val="solid"/>
            <a:miter lim="800000"/>
          </a:ln>
          <a:effectLst/>
        </p:spPr>
      </p:cxnSp>
      <p:cxnSp>
        <p:nvCxnSpPr>
          <p:cNvPr id="11" name="直接连接符 10"/>
          <p:cNvCxnSpPr/>
          <p:nvPr>
            <p:custDataLst>
              <p:tags r:id="rId5"/>
            </p:custDataLst>
          </p:nvPr>
        </p:nvCxnSpPr>
        <p:spPr>
          <a:xfrm flipH="1" flipV="1">
            <a:off x="2723634" y="2092133"/>
            <a:ext cx="401320" cy="11430"/>
          </a:xfrm>
          <a:prstGeom prst="line">
            <a:avLst/>
          </a:prstGeom>
          <a:noFill/>
          <a:ln w="28575" cap="flat" cmpd="sng" algn="ctr">
            <a:solidFill>
              <a:schemeClr val="tx2"/>
            </a:solidFill>
            <a:prstDash val="solid"/>
            <a:miter lim="800000"/>
          </a:ln>
          <a:effectLst/>
        </p:spPr>
      </p:cxnSp>
      <p:sp>
        <p:nvSpPr>
          <p:cNvPr id="12" name="矩形 11"/>
          <p:cNvSpPr/>
          <p:nvPr>
            <p:custDataLst>
              <p:tags r:id="rId6"/>
            </p:custDataLst>
          </p:nvPr>
        </p:nvSpPr>
        <p:spPr>
          <a:xfrm>
            <a:off x="318224" y="2908139"/>
            <a:ext cx="2119915" cy="1110298"/>
          </a:xfrm>
          <a:prstGeom prst="rect">
            <a:avLst/>
          </a:prstGeom>
          <a:solidFill>
            <a:srgbClr val="FFFFAD"/>
          </a:solidFill>
          <a:ln>
            <a:solidFill>
              <a:srgbClr val="C00000"/>
            </a:solidFill>
          </a:ln>
        </p:spPr>
        <p:txBody>
          <a:bodyPr rot="0" spcFirstLastPara="0" vertOverflow="overflow" horzOverflow="overflow" vert="horz" wrap="square" lIns="0" tIns="0" rIns="0" bIns="0" numCol="1" spcCol="0" rtlCol="0" fromWordArt="0" anchor="ctr" anchorCtr="0" forceAA="0" compatLnSpc="1">
            <a:noAutofit/>
          </a:bodyPr>
          <a:lstStyle/>
          <a:p>
            <a:pPr indent="0" algn="ctr" fontAlgn="auto">
              <a:lnSpc>
                <a:spcPts val="3360"/>
              </a:lnSpc>
            </a:pPr>
            <a:r>
              <a:rPr lang="zh-CN" sz="2800" b="1">
                <a:solidFill>
                  <a:srgbClr val="FF0000"/>
                </a:solidFill>
                <a:latin typeface="微软雅黑" panose="020B0503020204020204" pitchFamily="34" charset="-122"/>
                <a:ea typeface="微软雅黑" panose="020B0503020204020204" pitchFamily="34" charset="-122"/>
                <a:cs typeface="+mj-cs"/>
              </a:rPr>
              <a:t>科学执政</a:t>
            </a:r>
            <a:endParaRPr lang="en-US" altLang="zh-CN" sz="2800" b="1">
              <a:solidFill>
                <a:srgbClr val="FF0000"/>
              </a:solidFill>
              <a:latin typeface="微软雅黑" panose="020B0503020204020204" pitchFamily="34" charset="-122"/>
              <a:ea typeface="微软雅黑" panose="020B0503020204020204" pitchFamily="34" charset="-122"/>
              <a:cs typeface="+mj-cs"/>
            </a:endParaRPr>
          </a:p>
          <a:p>
            <a:pPr indent="0" algn="ctr" fontAlgn="auto">
              <a:lnSpc>
                <a:spcPts val="3360"/>
              </a:lnSpc>
            </a:pPr>
            <a:r>
              <a:rPr lang="zh-CN" altLang="en-US" sz="2800" b="1">
                <a:solidFill>
                  <a:srgbClr val="FF0000"/>
                </a:solidFill>
                <a:latin typeface="微软雅黑" panose="020B0503020204020204" pitchFamily="34" charset="-122"/>
                <a:ea typeface="微软雅黑" panose="020B0503020204020204" pitchFamily="34" charset="-122"/>
                <a:cs typeface="+mj-cs"/>
              </a:rPr>
              <a:t>（怎样执政）</a:t>
            </a:r>
            <a:endParaRPr lang="zh-CN" altLang="en-US" sz="2800" b="1">
              <a:solidFill>
                <a:srgbClr val="FF0000"/>
              </a:solidFill>
              <a:latin typeface="微软雅黑" panose="020B0503020204020204" pitchFamily="34" charset="-122"/>
              <a:ea typeface="微软雅黑" panose="020B0503020204020204" pitchFamily="34" charset="-122"/>
              <a:cs typeface="+mj-cs"/>
            </a:endParaRPr>
          </a:p>
        </p:txBody>
      </p:sp>
      <p:sp>
        <p:nvSpPr>
          <p:cNvPr id="13" name="矩形 12"/>
          <p:cNvSpPr/>
          <p:nvPr>
            <p:custDataLst>
              <p:tags r:id="rId7"/>
            </p:custDataLst>
          </p:nvPr>
        </p:nvSpPr>
        <p:spPr>
          <a:xfrm>
            <a:off x="3019425" y="2017395"/>
            <a:ext cx="977900" cy="603250"/>
          </a:xfrm>
          <a:prstGeom prst="rect">
            <a:avLst/>
          </a:prstGeom>
          <a:solidFill>
            <a:schemeClr val="accent2">
              <a:lumMod val="50000"/>
            </a:schemeClr>
          </a:solidFill>
        </p:spPr>
        <p:txBody>
          <a:bodyPr rot="0" spcFirstLastPara="0" vertOverflow="overflow" horzOverflow="overflow" vert="horz" wrap="square" lIns="0" tIns="0" rIns="0" bIns="0" numCol="1" spcCol="0" rtlCol="0" fromWordArt="0" anchor="ctr" anchorCtr="0" forceAA="0" compatLnSpc="1">
            <a:noAutofit/>
          </a:bodyPr>
          <a:lstStyle/>
          <a:p>
            <a:pPr indent="0" algn="ctr" fontAlgn="auto">
              <a:lnSpc>
                <a:spcPts val="3840"/>
              </a:lnSpc>
            </a:pPr>
            <a:r>
              <a:rPr lang="zh-CN" sz="3200" b="1">
                <a:solidFill>
                  <a:srgbClr val="FFFFFF"/>
                </a:solidFill>
                <a:latin typeface="微软雅黑" panose="020B0503020204020204" pitchFamily="34" charset="-122"/>
                <a:ea typeface="微软雅黑" panose="020B0503020204020204" pitchFamily="34" charset="-122"/>
                <a:cs typeface="+mj-cs"/>
              </a:rPr>
              <a:t>含义</a:t>
            </a:r>
            <a:endParaRPr lang="zh-CN" sz="3200" b="1">
              <a:solidFill>
                <a:srgbClr val="FFFFFF"/>
              </a:solidFill>
              <a:latin typeface="微软雅黑" panose="020B0503020204020204" pitchFamily="34" charset="-122"/>
              <a:ea typeface="微软雅黑" panose="020B0503020204020204" pitchFamily="34" charset="-122"/>
              <a:cs typeface="+mj-cs"/>
            </a:endParaRPr>
          </a:p>
        </p:txBody>
      </p:sp>
      <p:sp>
        <p:nvSpPr>
          <p:cNvPr id="14" name="矩形 13"/>
          <p:cNvSpPr/>
          <p:nvPr>
            <p:custDataLst>
              <p:tags r:id="rId8"/>
            </p:custDataLst>
          </p:nvPr>
        </p:nvSpPr>
        <p:spPr>
          <a:xfrm>
            <a:off x="3019425" y="3439160"/>
            <a:ext cx="989330" cy="579120"/>
          </a:xfrm>
          <a:prstGeom prst="rect">
            <a:avLst/>
          </a:prstGeom>
          <a:solidFill>
            <a:schemeClr val="accent2">
              <a:lumMod val="50000"/>
            </a:schemeClr>
          </a:solidFill>
        </p:spPr>
        <p:txBody>
          <a:bodyPr rot="0" spcFirstLastPara="0" vertOverflow="overflow" horzOverflow="overflow" vert="horz" wrap="square" lIns="0" tIns="0" rIns="0" bIns="0" numCol="1" spcCol="0" rtlCol="0" fromWordArt="0" anchor="ctr" anchorCtr="0" forceAA="0" compatLnSpc="1">
            <a:noAutofit/>
          </a:bodyPr>
          <a:lstStyle/>
          <a:p>
            <a:pPr indent="0" algn="ctr" fontAlgn="auto">
              <a:lnSpc>
                <a:spcPts val="3840"/>
              </a:lnSpc>
            </a:pPr>
            <a:r>
              <a:rPr lang="zh-CN" sz="3200" b="1">
                <a:solidFill>
                  <a:srgbClr val="FFFFFF"/>
                </a:solidFill>
                <a:latin typeface="微软雅黑" panose="020B0503020204020204" pitchFamily="34" charset="-122"/>
                <a:ea typeface="微软雅黑" panose="020B0503020204020204" pitchFamily="34" charset="-122"/>
                <a:cs typeface="+mj-cs"/>
              </a:rPr>
              <a:t>要求</a:t>
            </a:r>
            <a:endParaRPr lang="zh-CN" sz="3200" b="1">
              <a:solidFill>
                <a:srgbClr val="FFFFFF"/>
              </a:solidFill>
              <a:latin typeface="方正公文小标宋" panose="02000500000000000000" pitchFamily="2" charset="-122"/>
              <a:ea typeface="方正公文小标宋" panose="02000500000000000000" pitchFamily="2" charset="-122"/>
              <a:cs typeface="+mj-cs"/>
            </a:endParaRPr>
          </a:p>
        </p:txBody>
      </p:sp>
      <p:sp>
        <p:nvSpPr>
          <p:cNvPr id="15" name="文本框 14"/>
          <p:cNvSpPr txBox="1"/>
          <p:nvPr>
            <p:custDataLst>
              <p:tags r:id="rId9"/>
            </p:custDataLst>
          </p:nvPr>
        </p:nvSpPr>
        <p:spPr>
          <a:xfrm>
            <a:off x="4008755" y="1534795"/>
            <a:ext cx="7750810" cy="1568450"/>
          </a:xfrm>
          <a:prstGeom prst="rect">
            <a:avLst/>
          </a:prstGeom>
          <a:solidFill>
            <a:schemeClr val="bg1"/>
          </a:solidFill>
          <a:ln>
            <a:solidFill>
              <a:srgbClr val="C00000"/>
            </a:solidFill>
          </a:ln>
        </p:spPr>
        <p:txBody>
          <a:bodyPr wrap="square" rtlCol="0" anchor="t">
            <a:spAutoFit/>
          </a:bodyPr>
          <a:lstStyle/>
          <a:p>
            <a:pPr indent="0" fontAlgn="auto">
              <a:lnSpc>
                <a:spcPts val="2880"/>
              </a:lnSpc>
            </a:pP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lt"/>
              </a:rPr>
              <a:t>坚持以</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马克思主义为指导</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lt"/>
              </a:rPr>
              <a:t>，不断</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探索和遵循共产党执政规律、社会主义建设规律、人类社会发展规律</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lt"/>
              </a:rPr>
              <a:t>，全面增强执政本领，提高长期执政能力，并按照客观规律执好政、掌好权。</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zh-CN" sz="2400" b="1">
              <a:solidFill>
                <a:srgbClr val="3F3F3F"/>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6" name="文本框 15"/>
          <p:cNvSpPr txBox="1"/>
          <p:nvPr>
            <p:custDataLst>
              <p:tags r:id="rId10"/>
            </p:custDataLst>
          </p:nvPr>
        </p:nvSpPr>
        <p:spPr>
          <a:xfrm>
            <a:off x="4020185" y="3317240"/>
            <a:ext cx="7746365" cy="829945"/>
          </a:xfrm>
          <a:prstGeom prst="rect">
            <a:avLst/>
          </a:prstGeom>
          <a:solidFill>
            <a:schemeClr val="bg1"/>
          </a:solidFill>
          <a:ln>
            <a:solidFill>
              <a:srgbClr val="C00000"/>
            </a:solidFill>
          </a:ln>
        </p:spPr>
        <p:txBody>
          <a:bodyPr wrap="square" rtlCol="0" anchor="t">
            <a:spAutoFit/>
          </a:bodyPr>
          <a:lstStyle/>
          <a:p>
            <a:pPr indent="0" algn="l" eaLnBrk="0" fontAlgn="base" hangingPunct="0">
              <a:lnSpc>
                <a:spcPts val="2880"/>
              </a:lnSpc>
              <a:spcBef>
                <a:spcPct val="0"/>
              </a:spcBef>
              <a:spcAft>
                <a:spcPct val="0"/>
              </a:spcAft>
              <a:buFont typeface="+mj-ea"/>
              <a:buNone/>
              <a:defRPr/>
            </a:pPr>
            <a:r>
              <a:rPr lang="zh-CN" altLang="en-US" sz="2800" b="1">
                <a:solidFill>
                  <a:srgbClr val="C00000"/>
                </a:solidFill>
                <a:latin typeface="微软雅黑" panose="020B0503020204020204" pitchFamily="34" charset="-122"/>
                <a:ea typeface="微软雅黑" panose="020B0503020204020204" pitchFamily="34" charset="-122"/>
                <a:cs typeface="Aparajita" panose="020B0604020202020204" pitchFamily="34" charset="0"/>
                <a:sym typeface="+mn-lt"/>
              </a:rPr>
              <a:t>按照客观规律</a:t>
            </a:r>
            <a:r>
              <a:rPr lang="zh-CN" altLang="en-US" sz="2800" b="1">
                <a:latin typeface="微软雅黑" panose="020B0503020204020204" pitchFamily="34" charset="-122"/>
                <a:ea typeface="微软雅黑" panose="020B0503020204020204" pitchFamily="34" charset="-122"/>
                <a:cs typeface="Aparajita" panose="020B0604020202020204" pitchFamily="34" charset="0"/>
                <a:sym typeface="+mn-lt"/>
              </a:rPr>
              <a:t>执政，全面增强执政本领，提高长期执政能力，按照客观规律执好政、掌好权。</a:t>
            </a:r>
            <a:endParaRPr lang="zh-CN" altLang="en-US" sz="2800" b="1">
              <a:latin typeface="微软雅黑" panose="020B0503020204020204" pitchFamily="34" charset="-122"/>
              <a:ea typeface="微软雅黑" panose="020B0503020204020204" pitchFamily="34" charset="-122"/>
              <a:cs typeface="Aparajita" panose="020B0604020202020204" pitchFamily="34" charset="0"/>
              <a:sym typeface="+mn-lt"/>
            </a:endParaRPr>
          </a:p>
        </p:txBody>
      </p:sp>
      <p:sp>
        <p:nvSpPr>
          <p:cNvPr id="17" name="矩形 16"/>
          <p:cNvSpPr/>
          <p:nvPr>
            <p:custDataLst>
              <p:tags r:id="rId11"/>
            </p:custDataLst>
          </p:nvPr>
        </p:nvSpPr>
        <p:spPr>
          <a:xfrm>
            <a:off x="3039110" y="4565650"/>
            <a:ext cx="1383030" cy="633095"/>
          </a:xfrm>
          <a:prstGeom prst="rect">
            <a:avLst/>
          </a:prstGeom>
          <a:solidFill>
            <a:schemeClr val="accent2">
              <a:lumMod val="50000"/>
            </a:schemeClr>
          </a:solidFill>
        </p:spPr>
        <p:txBody>
          <a:bodyPr rot="0" spcFirstLastPara="0" vertOverflow="overflow" horzOverflow="overflow" vert="horz" wrap="square" lIns="0" tIns="0" rIns="0" bIns="0" numCol="1" spcCol="0" rtlCol="0" fromWordArt="0" anchor="ctr" anchorCtr="0" forceAA="0" compatLnSpc="1">
            <a:noAutofit/>
          </a:bodyPr>
          <a:lstStyle/>
          <a:p>
            <a:pPr indent="0" algn="ctr" fontAlgn="auto">
              <a:lnSpc>
                <a:spcPts val="3840"/>
              </a:lnSpc>
            </a:pPr>
            <a:r>
              <a:rPr lang="zh-CN" sz="3200" b="1">
                <a:solidFill>
                  <a:srgbClr val="FFFFFF"/>
                </a:solidFill>
                <a:latin typeface="微软雅黑" panose="020B0503020204020204" pitchFamily="34" charset="-122"/>
                <a:ea typeface="微软雅黑" panose="020B0503020204020204" pitchFamily="34" charset="-122"/>
                <a:cs typeface="+mj-cs"/>
              </a:rPr>
              <a:t>侧重点</a:t>
            </a:r>
            <a:endParaRPr lang="zh-CN" sz="2400" b="1">
              <a:solidFill>
                <a:srgbClr val="FFFFFF"/>
              </a:solidFill>
              <a:latin typeface="方正公文小标宋" panose="02000500000000000000" pitchFamily="2" charset="-122"/>
              <a:ea typeface="方正公文小标宋" panose="02000500000000000000" pitchFamily="2" charset="-122"/>
              <a:cs typeface="+mj-cs"/>
            </a:endParaRPr>
          </a:p>
        </p:txBody>
      </p:sp>
      <p:sp>
        <p:nvSpPr>
          <p:cNvPr id="18" name="文本框 17"/>
          <p:cNvSpPr txBox="1"/>
          <p:nvPr>
            <p:custDataLst>
              <p:tags r:id="rId12"/>
            </p:custDataLst>
          </p:nvPr>
        </p:nvSpPr>
        <p:spPr>
          <a:xfrm>
            <a:off x="4422140" y="4547870"/>
            <a:ext cx="7435215" cy="650875"/>
          </a:xfrm>
          <a:prstGeom prst="rect">
            <a:avLst/>
          </a:prstGeom>
          <a:solidFill>
            <a:schemeClr val="bg1"/>
          </a:solidFill>
          <a:ln>
            <a:solidFill>
              <a:srgbClr val="C00000"/>
            </a:solidFill>
          </a:ln>
        </p:spPr>
        <p:txBody>
          <a:bodyPr wrap="square" rtlCol="0" anchor="t">
            <a:spAutoFit/>
          </a:bodyPr>
          <a:lstStyle/>
          <a:p>
            <a:pPr indent="0" algn="l" eaLnBrk="0" fontAlgn="base" hangingPunct="0">
              <a:lnSpc>
                <a:spcPct val="130000"/>
              </a:lnSpc>
              <a:spcBef>
                <a:spcPct val="0"/>
              </a:spcBef>
              <a:spcAft>
                <a:spcPct val="0"/>
              </a:spcAft>
              <a:buFont typeface="+mj-ea"/>
              <a:buNone/>
              <a:defRPr/>
            </a:pPr>
            <a:r>
              <a:rPr lang="en-US" altLang="zh-CN" sz="2400" b="1">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强调</a:t>
            </a:r>
            <a:r>
              <a:rPr lang="en-US" altLang="zh-CN" sz="2800" b="1">
                <a:solidFill>
                  <a:srgbClr val="9E211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C7020C"/>
                </a:solidFill>
                <a:latin typeface="微软雅黑" panose="020B0503020204020204" pitchFamily="34" charset="-122"/>
                <a:ea typeface="微软雅黑" panose="020B0503020204020204" pitchFamily="34" charset="-122"/>
                <a:cs typeface="微软雅黑" panose="020B0503020204020204" pitchFamily="34" charset="-122"/>
                <a:sym typeface="+mn-ea"/>
              </a:rPr>
              <a:t>怎样执政</a:t>
            </a:r>
            <a:r>
              <a:rPr lang="en-US" altLang="zh-CN" sz="2800" b="1">
                <a:solidFill>
                  <a:srgbClr val="C7020C"/>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强调执政的</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科学性</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800" b="1">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文本框 21"/>
          <p:cNvSpPr txBox="1"/>
          <p:nvPr>
            <p:custDataLst>
              <p:tags r:id="rId13"/>
            </p:custDataLst>
          </p:nvPr>
        </p:nvSpPr>
        <p:spPr>
          <a:xfrm>
            <a:off x="427990" y="5471795"/>
            <a:ext cx="11369040" cy="953135"/>
          </a:xfrm>
          <a:prstGeom prst="rect">
            <a:avLst/>
          </a:prstGeom>
          <a:solidFill>
            <a:schemeClr val="bg1"/>
          </a:solidFill>
          <a:ln w="28575">
            <a:solidFill>
              <a:srgbClr val="C00000"/>
            </a:solidFill>
            <a:prstDash val="dash"/>
          </a:ln>
        </p:spPr>
        <p:txBody>
          <a:bodyPr wrap="square" rtlCol="0" anchor="t">
            <a:spAutoFit/>
          </a:bodyPr>
          <a:lstStyle/>
          <a:p>
            <a:r>
              <a:rPr lang="zh-CN" altLang="en-US" sz="2800" b="1">
                <a:solidFill>
                  <a:srgbClr val="C00000"/>
                </a:solidFill>
                <a:latin typeface="微软雅黑" panose="020B0503020204020204" pitchFamily="34" charset="-122"/>
                <a:ea typeface="微软雅黑" panose="020B0503020204020204" pitchFamily="34" charset="-122"/>
                <a:sym typeface="+mn-ea"/>
              </a:rPr>
              <a:t>关键词：</a:t>
            </a:r>
            <a:r>
              <a:rPr lang="zh-CN" altLang="en-US" sz="2800" b="1">
                <a:solidFill>
                  <a:srgbClr val="1F1AE2"/>
                </a:solidFill>
                <a:latin typeface="黑体" panose="02010609060101010101" pitchFamily="49" charset="-122"/>
                <a:ea typeface="黑体" panose="02010609060101010101" pitchFamily="49" charset="-122"/>
                <a:sym typeface="+mn-ea"/>
              </a:rPr>
              <a:t>顺应时代潮流、抓住机遇、研究新情况新问题、专家学者、调研、尊重规律等。（凡涉及到“规律”、少犯错误的，属科学执政。）</a:t>
            </a:r>
            <a:endParaRPr lang="zh-CN" altLang="en-US" sz="2800" b="1">
              <a:solidFill>
                <a:srgbClr val="1F1AE2"/>
              </a:solidFill>
              <a:latin typeface="黑体" panose="02010609060101010101" pitchFamily="49" charset="-122"/>
              <a:ea typeface="黑体" panose="02010609060101010101" pitchFamily="49" charset="-122"/>
              <a:sym typeface="+mn-ea"/>
            </a:endParaRPr>
          </a:p>
        </p:txBody>
      </p:sp>
      <p:sp>
        <p:nvSpPr>
          <p:cNvPr id="5" name="矩形 4"/>
          <p:cNvSpPr/>
          <p:nvPr>
            <p:custDataLst>
              <p:tags r:id="rId14"/>
            </p:custDataLst>
          </p:nvPr>
        </p:nvSpPr>
        <p:spPr>
          <a:xfrm>
            <a:off x="2268220" y="245745"/>
            <a:ext cx="9173845" cy="1289050"/>
          </a:xfrm>
          <a:prstGeom prst="rect">
            <a:avLst/>
          </a:prstGeom>
          <a:ln w="76200">
            <a:noFill/>
          </a:ln>
        </p:spPr>
        <p:txBody>
          <a:bodyPr wrap="square">
            <a:noAutofit/>
          </a:bodyPr>
          <a:p>
            <a:pPr defTabSz="914400">
              <a:lnSpc>
                <a:spcPct val="118000"/>
              </a:lnSpc>
              <a:defRPr/>
            </a:pPr>
            <a:r>
              <a:rPr lang="zh-CN" altLang="zh-CN" sz="2400" i="0" kern="100" dirty="0">
                <a:solidFill>
                  <a:schemeClr val="tx2"/>
                </a:solidFill>
                <a:latin typeface="黑体" panose="02010609060101010101" pitchFamily="49" charset="-122"/>
                <a:ea typeface="黑体" panose="02010609060101010101" pitchFamily="49" charset="-122"/>
                <a:cs typeface="Times New Roman" panose="02020603050405020304" charset="0"/>
              </a:rPr>
              <a:t>在整个过程中，中国共产党注重调查研究，遵循社会发展规律，按客观规律执好政</a:t>
            </a:r>
            <a:r>
              <a:rPr lang="zh-CN" altLang="en-US" sz="2400" i="0" kern="100" dirty="0">
                <a:solidFill>
                  <a:schemeClr val="tx2"/>
                </a:solidFill>
                <a:latin typeface="黑体" panose="02010609060101010101" pitchFamily="49" charset="-122"/>
                <a:ea typeface="黑体" panose="02010609060101010101" pitchFamily="49" charset="-122"/>
                <a:cs typeface="Times New Roman" panose="02020603050405020304" charset="0"/>
              </a:rPr>
              <a:t>、</a:t>
            </a:r>
            <a:r>
              <a:rPr lang="zh-CN" altLang="zh-CN" sz="2400" i="0" kern="100" dirty="0">
                <a:solidFill>
                  <a:schemeClr val="tx2"/>
                </a:solidFill>
                <a:latin typeface="黑体" panose="02010609060101010101" pitchFamily="49" charset="-122"/>
                <a:ea typeface="黑体" panose="02010609060101010101" pitchFamily="49" charset="-122"/>
                <a:cs typeface="Times New Roman" panose="02020603050405020304" charset="0"/>
              </a:rPr>
              <a:t>掌好权，科学配置党和国家机构的权力。</a:t>
            </a:r>
            <a:r>
              <a:rPr lang="zh-CN" altLang="zh-CN" sz="2800" i="0" kern="100" dirty="0">
                <a:solidFill>
                  <a:srgbClr val="F9FBFA"/>
                </a:solidFill>
                <a:latin typeface="黑体" panose="02010609060101010101" pitchFamily="49" charset="-122"/>
                <a:ea typeface="黑体" panose="02010609060101010101" pitchFamily="49" charset="-122"/>
                <a:cs typeface="Times New Roman" panose="02020603050405020304" charset="0"/>
              </a:rPr>
              <a:t>。</a:t>
            </a:r>
            <a:endParaRPr lang="zh-CN" altLang="en-US" sz="2800" i="0" dirty="0">
              <a:solidFill>
                <a:srgbClr val="F9FBFA"/>
              </a:solidFill>
              <a:latin typeface="黑体" panose="02010609060101010101" pitchFamily="49" charset="-122"/>
              <a:ea typeface="黑体" panose="02010609060101010101" pitchFamily="49" charset="-122"/>
            </a:endParaRPr>
          </a:p>
        </p:txBody>
      </p:sp>
      <p:sp>
        <p:nvSpPr>
          <p:cNvPr id="3" name="Freeform 29"/>
          <p:cNvSpPr/>
          <p:nvPr>
            <p:custDataLst>
              <p:tags r:id="rId15"/>
            </p:custDataLst>
          </p:nvPr>
        </p:nvSpPr>
        <p:spPr bwMode="auto">
          <a:xfrm>
            <a:off x="0" y="0"/>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
            <a:endParaRPr lang="zh-CN" altLang="en-US">
              <a:no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p:tgtEl>
                                          <p:spTgt spid="18"/>
                                        </p:tgtEl>
                                        <p:attrNameLst>
                                          <p:attrName>ppt_y</p:attrName>
                                        </p:attrNameLst>
                                      </p:cBhvr>
                                      <p:tavLst>
                                        <p:tav tm="0">
                                          <p:val>
                                            <p:strVal val="#ppt_y+#ppt_h*1.125000"/>
                                          </p:val>
                                        </p:tav>
                                        <p:tav tm="100000">
                                          <p:val>
                                            <p:strVal val="#ppt_y"/>
                                          </p:val>
                                        </p:tav>
                                      </p:tavLst>
                                    </p:anim>
                                    <p:animEffect transition="in" filter="wipe(up)">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custDataLst>
              <p:tags r:id="rId2"/>
            </p:custDataLst>
          </p:nvPr>
        </p:nvGrpSpPr>
        <p:grpSpPr>
          <a:xfrm>
            <a:off x="2473960" y="1414774"/>
            <a:ext cx="610690" cy="3919855"/>
            <a:chOff x="3896" y="2501"/>
            <a:chExt cx="962" cy="5558"/>
          </a:xfrm>
        </p:grpSpPr>
        <p:cxnSp>
          <p:nvCxnSpPr>
            <p:cNvPr id="31" name="直接连接符 30"/>
            <p:cNvCxnSpPr/>
            <p:nvPr>
              <p:custDataLst>
                <p:tags r:id="rId3"/>
              </p:custDataLst>
            </p:nvPr>
          </p:nvCxnSpPr>
          <p:spPr>
            <a:xfrm flipH="1" flipV="1">
              <a:off x="4229" y="2501"/>
              <a:ext cx="29" cy="5558"/>
            </a:xfrm>
            <a:prstGeom prst="line">
              <a:avLst/>
            </a:prstGeom>
            <a:noFill/>
            <a:ln w="28575" cap="flat" cmpd="sng" algn="ctr">
              <a:solidFill>
                <a:schemeClr val="tx1"/>
              </a:solidFill>
              <a:prstDash val="solid"/>
              <a:miter lim="800000"/>
            </a:ln>
            <a:effectLst/>
          </p:spPr>
        </p:cxnSp>
        <p:cxnSp>
          <p:nvCxnSpPr>
            <p:cNvPr id="32" name="直接连接符 31"/>
            <p:cNvCxnSpPr/>
            <p:nvPr>
              <p:custDataLst>
                <p:tags r:id="rId4"/>
              </p:custDataLst>
            </p:nvPr>
          </p:nvCxnSpPr>
          <p:spPr>
            <a:xfrm flipV="1">
              <a:off x="3896" y="5243"/>
              <a:ext cx="955" cy="4"/>
            </a:xfrm>
            <a:prstGeom prst="line">
              <a:avLst/>
            </a:prstGeom>
            <a:noFill/>
            <a:ln w="28575" cap="flat" cmpd="sng" algn="ctr">
              <a:solidFill>
                <a:schemeClr val="tx1"/>
              </a:solidFill>
              <a:prstDash val="solid"/>
              <a:miter lim="800000"/>
            </a:ln>
            <a:effectLst/>
          </p:spPr>
        </p:cxnSp>
        <p:cxnSp>
          <p:nvCxnSpPr>
            <p:cNvPr id="34" name="直接连接符 33"/>
            <p:cNvCxnSpPr/>
            <p:nvPr>
              <p:custDataLst>
                <p:tags r:id="rId5"/>
              </p:custDataLst>
            </p:nvPr>
          </p:nvCxnSpPr>
          <p:spPr>
            <a:xfrm flipH="1" flipV="1">
              <a:off x="4232" y="8028"/>
              <a:ext cx="626" cy="16"/>
            </a:xfrm>
            <a:prstGeom prst="line">
              <a:avLst/>
            </a:prstGeom>
            <a:noFill/>
            <a:ln w="28575" cap="flat" cmpd="sng" algn="ctr">
              <a:solidFill>
                <a:schemeClr val="tx1"/>
              </a:solidFill>
              <a:prstDash val="solid"/>
              <a:miter lim="800000"/>
            </a:ln>
            <a:effectLst/>
          </p:spPr>
        </p:cxnSp>
        <p:cxnSp>
          <p:nvCxnSpPr>
            <p:cNvPr id="35" name="直接连接符 34"/>
            <p:cNvCxnSpPr/>
            <p:nvPr>
              <p:custDataLst>
                <p:tags r:id="rId6"/>
              </p:custDataLst>
            </p:nvPr>
          </p:nvCxnSpPr>
          <p:spPr>
            <a:xfrm flipH="1" flipV="1">
              <a:off x="4229" y="2508"/>
              <a:ext cx="614" cy="12"/>
            </a:xfrm>
            <a:prstGeom prst="line">
              <a:avLst/>
            </a:prstGeom>
            <a:noFill/>
            <a:ln w="28575" cap="flat" cmpd="sng" algn="ctr">
              <a:solidFill>
                <a:schemeClr val="tx2"/>
              </a:solidFill>
              <a:prstDash val="solid"/>
              <a:miter lim="800000"/>
            </a:ln>
            <a:effectLst/>
          </p:spPr>
        </p:cxnSp>
      </p:grpSp>
      <p:sp>
        <p:nvSpPr>
          <p:cNvPr id="36" name="矩形 35"/>
          <p:cNvSpPr/>
          <p:nvPr>
            <p:custDataLst>
              <p:tags r:id="rId7"/>
            </p:custDataLst>
          </p:nvPr>
        </p:nvSpPr>
        <p:spPr>
          <a:xfrm>
            <a:off x="381523" y="2639934"/>
            <a:ext cx="2152015" cy="1387475"/>
          </a:xfrm>
          <a:prstGeom prst="rect">
            <a:avLst/>
          </a:prstGeom>
          <a:solidFill>
            <a:srgbClr val="FFFFAD"/>
          </a:solidFill>
          <a:ln>
            <a:solidFill>
              <a:srgbClr val="C00000"/>
            </a:solidFill>
          </a:ln>
        </p:spPr>
        <p:txBody>
          <a:bodyPr rot="0" spcFirstLastPara="0" vertOverflow="overflow" horzOverflow="overflow" vert="horz" wrap="square" lIns="0" tIns="0" rIns="0" bIns="0" numCol="1" spcCol="0" rtlCol="0" fromWordArt="0" anchor="ctr" anchorCtr="0" forceAA="0" compatLnSpc="1">
            <a:noAutofit/>
          </a:bodyPr>
          <a:lstStyle/>
          <a:p>
            <a:pPr algn="ctr">
              <a:lnSpc>
                <a:spcPct val="130000"/>
              </a:lnSpc>
            </a:pPr>
            <a:r>
              <a:rPr lang="zh-CN" sz="3200" b="1">
                <a:solidFill>
                  <a:srgbClr val="FF0000"/>
                </a:solidFill>
                <a:latin typeface="微软雅黑" panose="020B0503020204020204" pitchFamily="34" charset="-122"/>
                <a:ea typeface="微软雅黑" panose="020B0503020204020204" pitchFamily="34" charset="-122"/>
                <a:cs typeface="+mj-cs"/>
              </a:rPr>
              <a:t>民主执政</a:t>
            </a:r>
            <a:endParaRPr lang="en-US" altLang="zh-CN" sz="3200" b="1">
              <a:solidFill>
                <a:srgbClr val="FF0000"/>
              </a:solidFill>
              <a:latin typeface="微软雅黑" panose="020B0503020204020204" pitchFamily="34" charset="-122"/>
              <a:ea typeface="微软雅黑" panose="020B0503020204020204" pitchFamily="34" charset="-122"/>
              <a:cs typeface="+mj-cs"/>
            </a:endParaRPr>
          </a:p>
          <a:p>
            <a:pPr algn="ctr">
              <a:lnSpc>
                <a:spcPct val="130000"/>
              </a:lnSpc>
            </a:pPr>
            <a:r>
              <a:rPr lang="zh-CN" altLang="en-US" sz="3200" b="1">
                <a:solidFill>
                  <a:srgbClr val="FF0000"/>
                </a:solidFill>
                <a:latin typeface="微软雅黑" panose="020B0503020204020204" pitchFamily="34" charset="-122"/>
                <a:ea typeface="微软雅黑" panose="020B0503020204020204" pitchFamily="34" charset="-122"/>
                <a:cs typeface="+mj-cs"/>
              </a:rPr>
              <a:t>（为谁执政）</a:t>
            </a:r>
            <a:endParaRPr lang="zh-CN" altLang="en-US" sz="3200" b="1">
              <a:solidFill>
                <a:srgbClr val="FF0000"/>
              </a:solidFill>
              <a:latin typeface="微软雅黑" panose="020B0503020204020204" pitchFamily="34" charset="-122"/>
              <a:ea typeface="微软雅黑" panose="020B0503020204020204" pitchFamily="34" charset="-122"/>
              <a:cs typeface="+mj-cs"/>
            </a:endParaRPr>
          </a:p>
        </p:txBody>
      </p:sp>
      <p:sp>
        <p:nvSpPr>
          <p:cNvPr id="37" name="矩形 36"/>
          <p:cNvSpPr/>
          <p:nvPr>
            <p:custDataLst>
              <p:tags r:id="rId8"/>
            </p:custDataLst>
          </p:nvPr>
        </p:nvSpPr>
        <p:spPr>
          <a:xfrm>
            <a:off x="3075305" y="1343025"/>
            <a:ext cx="1036955" cy="535940"/>
          </a:xfrm>
          <a:prstGeom prst="rect">
            <a:avLst/>
          </a:prstGeom>
          <a:solidFill>
            <a:schemeClr val="accent2">
              <a:lumMod val="50000"/>
            </a:schemeClr>
          </a:solidFill>
        </p:spPr>
        <p:txBody>
          <a:bodyPr rot="0" spcFirstLastPara="0" vertOverflow="overflow" horzOverflow="overflow" vert="horz" wrap="square" lIns="0" tIns="0" rIns="0" bIns="0" numCol="1" spcCol="0" rtlCol="0" fromWordArt="0" anchor="ctr" anchorCtr="0" forceAA="0" compatLnSpc="1">
            <a:noAutofit/>
          </a:bodyPr>
          <a:lstStyle/>
          <a:p>
            <a:pPr indent="0" algn="ctr" fontAlgn="auto">
              <a:lnSpc>
                <a:spcPts val="3840"/>
              </a:lnSpc>
            </a:pPr>
            <a:r>
              <a:rPr lang="zh-CN" sz="3200" b="1">
                <a:solidFill>
                  <a:srgbClr val="FFFFFF"/>
                </a:solidFill>
                <a:latin typeface="微软雅黑" panose="020B0503020204020204" pitchFamily="34" charset="-122"/>
                <a:ea typeface="微软雅黑" panose="020B0503020204020204" pitchFamily="34" charset="-122"/>
                <a:cs typeface="+mj-cs"/>
              </a:rPr>
              <a:t>含义</a:t>
            </a:r>
            <a:endParaRPr lang="zh-CN" sz="3200" b="1">
              <a:solidFill>
                <a:srgbClr val="FFFFFF"/>
              </a:solidFill>
              <a:latin typeface="微软雅黑" panose="020B0503020204020204" pitchFamily="34" charset="-122"/>
              <a:ea typeface="微软雅黑" panose="020B0503020204020204" pitchFamily="34" charset="-122"/>
              <a:cs typeface="+mj-cs"/>
            </a:endParaRPr>
          </a:p>
        </p:txBody>
      </p:sp>
      <p:sp>
        <p:nvSpPr>
          <p:cNvPr id="38" name="矩形 37"/>
          <p:cNvSpPr/>
          <p:nvPr>
            <p:custDataLst>
              <p:tags r:id="rId9"/>
            </p:custDataLst>
          </p:nvPr>
        </p:nvSpPr>
        <p:spPr>
          <a:xfrm>
            <a:off x="3075305" y="3225165"/>
            <a:ext cx="1031240" cy="532765"/>
          </a:xfrm>
          <a:prstGeom prst="rect">
            <a:avLst/>
          </a:prstGeom>
          <a:solidFill>
            <a:schemeClr val="accent2">
              <a:lumMod val="50000"/>
            </a:schemeClr>
          </a:solidFill>
        </p:spPr>
        <p:txBody>
          <a:bodyPr rot="0" spcFirstLastPara="0" vertOverflow="overflow" horzOverflow="overflow" vert="horz" wrap="square" lIns="0" tIns="0" rIns="0" bIns="0" numCol="1" spcCol="0" rtlCol="0" fromWordArt="0" anchor="ctr" anchorCtr="0" forceAA="0" compatLnSpc="1">
            <a:noAutofit/>
          </a:bodyPr>
          <a:lstStyle/>
          <a:p>
            <a:pPr indent="0" algn="ctr" fontAlgn="auto">
              <a:lnSpc>
                <a:spcPts val="3840"/>
              </a:lnSpc>
            </a:pPr>
            <a:r>
              <a:rPr lang="zh-CN" sz="3200" b="1">
                <a:solidFill>
                  <a:srgbClr val="FFFFFF"/>
                </a:solidFill>
                <a:latin typeface="微软雅黑" panose="020B0503020204020204" pitchFamily="34" charset="-122"/>
                <a:ea typeface="微软雅黑" panose="020B0503020204020204" pitchFamily="34" charset="-122"/>
                <a:cs typeface="+mj-cs"/>
              </a:rPr>
              <a:t>要求</a:t>
            </a:r>
            <a:endParaRPr lang="zh-CN" sz="2400" b="1">
              <a:solidFill>
                <a:srgbClr val="FFFFFF"/>
              </a:solidFill>
              <a:latin typeface="方正公文小标宋" panose="02000500000000000000" pitchFamily="2" charset="-122"/>
              <a:ea typeface="方正公文小标宋" panose="02000500000000000000" pitchFamily="2" charset="-122"/>
              <a:cs typeface="+mj-cs"/>
            </a:endParaRPr>
          </a:p>
        </p:txBody>
      </p:sp>
      <p:sp>
        <p:nvSpPr>
          <p:cNvPr id="39" name="文本框 38"/>
          <p:cNvSpPr txBox="1"/>
          <p:nvPr>
            <p:custDataLst>
              <p:tags r:id="rId10"/>
            </p:custDataLst>
          </p:nvPr>
        </p:nvSpPr>
        <p:spPr>
          <a:xfrm>
            <a:off x="4106545" y="1232535"/>
            <a:ext cx="7907655" cy="829945"/>
          </a:xfrm>
          <a:prstGeom prst="rect">
            <a:avLst/>
          </a:prstGeom>
          <a:solidFill>
            <a:schemeClr val="bg1"/>
          </a:solidFill>
          <a:ln>
            <a:solidFill>
              <a:srgbClr val="C00000"/>
            </a:solidFill>
          </a:ln>
        </p:spPr>
        <p:txBody>
          <a:bodyPr wrap="square" rtlCol="0" anchor="t">
            <a:spAutoFit/>
          </a:bodyPr>
          <a:lstStyle/>
          <a:p>
            <a:pPr indent="0" fontAlgn="auto">
              <a:lnSpc>
                <a:spcPts val="2880"/>
              </a:lnSpc>
            </a:pPr>
            <a:r>
              <a:rPr lang="zh-CN" altLang="en-US" sz="2800" b="1">
                <a:latin typeface="微软雅黑" panose="020B0503020204020204" pitchFamily="34" charset="-122"/>
                <a:ea typeface="微软雅黑" panose="020B0503020204020204" pitchFamily="34" charset="-122"/>
                <a:cs typeface="Aparajita" panose="020B0604020202020204" pitchFamily="34" charset="0"/>
                <a:sym typeface="+mn-lt"/>
              </a:rPr>
              <a:t>坚持</a:t>
            </a:r>
            <a:r>
              <a:rPr lang="zh-CN" altLang="en-US" sz="2800" b="1">
                <a:solidFill>
                  <a:srgbClr val="C00000"/>
                </a:solidFill>
                <a:latin typeface="微软雅黑" panose="020B0503020204020204" pitchFamily="34" charset="-122"/>
                <a:ea typeface="微软雅黑" panose="020B0503020204020204" pitchFamily="34" charset="-122"/>
                <a:cs typeface="Aparajita" panose="020B0604020202020204" pitchFamily="34" charset="0"/>
                <a:sym typeface="+mn-lt"/>
              </a:rPr>
              <a:t>为了人民执政、依靠人民执政。</a:t>
            </a:r>
            <a:r>
              <a:rPr lang="zh-CN" altLang="en-US" sz="2800" b="1">
                <a:latin typeface="微软雅黑" panose="020B0503020204020204" pitchFamily="34" charset="-122"/>
                <a:ea typeface="微软雅黑" panose="020B0503020204020204" pitchFamily="34" charset="-122"/>
                <a:cs typeface="Aparajita" panose="020B0604020202020204" pitchFamily="34" charset="0"/>
                <a:sym typeface="+mn-lt"/>
              </a:rPr>
              <a:t>强调</a:t>
            </a:r>
            <a:r>
              <a:rPr lang="zh-CN" altLang="en-US" sz="2800" b="1">
                <a:solidFill>
                  <a:srgbClr val="C00000"/>
                </a:solidFill>
                <a:latin typeface="微软雅黑" panose="020B0503020204020204" pitchFamily="34" charset="-122"/>
                <a:ea typeface="微软雅黑" panose="020B0503020204020204" pitchFamily="34" charset="-122"/>
                <a:cs typeface="Aparajita" panose="020B0604020202020204" pitchFamily="34" charset="0"/>
                <a:sym typeface="+mn-lt"/>
              </a:rPr>
              <a:t>人民群众的历史主体地位</a:t>
            </a:r>
            <a:endParaRPr lang="zh-CN" altLang="en-US" sz="2800" b="1">
              <a:solidFill>
                <a:srgbClr val="C00000"/>
              </a:solidFill>
              <a:latin typeface="微软雅黑" panose="020B0503020204020204" pitchFamily="34" charset="-122"/>
              <a:ea typeface="微软雅黑" panose="020B0503020204020204" pitchFamily="34" charset="-122"/>
              <a:cs typeface="Aparajita" panose="020B0604020202020204" pitchFamily="34" charset="0"/>
              <a:sym typeface="+mn-lt"/>
            </a:endParaRPr>
          </a:p>
        </p:txBody>
      </p:sp>
      <p:sp>
        <p:nvSpPr>
          <p:cNvPr id="40" name="文本框 39"/>
          <p:cNvSpPr txBox="1"/>
          <p:nvPr>
            <p:custDataLst>
              <p:tags r:id="rId11"/>
            </p:custDataLst>
          </p:nvPr>
        </p:nvSpPr>
        <p:spPr>
          <a:xfrm>
            <a:off x="4147185" y="2198370"/>
            <a:ext cx="7867650" cy="2753360"/>
          </a:xfrm>
          <a:prstGeom prst="rect">
            <a:avLst/>
          </a:prstGeom>
          <a:solidFill>
            <a:schemeClr val="bg1"/>
          </a:solidFill>
          <a:ln>
            <a:solidFill>
              <a:srgbClr val="C00000"/>
            </a:solidFill>
          </a:ln>
        </p:spPr>
        <p:txBody>
          <a:bodyPr wrap="square" rtlCol="0" anchor="t">
            <a:noAutofit/>
          </a:bodyPr>
          <a:lstStyle/>
          <a:p>
            <a:pPr indent="0" fontAlgn="auto">
              <a:lnSpc>
                <a:spcPts val="2880"/>
              </a:lnSpc>
            </a:pPr>
            <a:r>
              <a:rPr lang="zh-CN" altLang="en-US" sz="2800" b="1">
                <a:latin typeface="微软雅黑" panose="020B0503020204020204" pitchFamily="34" charset="-122"/>
                <a:ea typeface="微软雅黑" panose="020B0503020204020204" pitchFamily="34" charset="-122"/>
                <a:cs typeface="Aparajita" panose="020B0604020202020204" pitchFamily="34" charset="0"/>
                <a:sym typeface="+mn-lt"/>
              </a:rPr>
              <a:t>发展中国特色社会主义民主政治，以民主的制度、民主的形式、民主的手段保证在国家政治生活中的各个方面坚持和实现人民当家作主，团结一切可以团结的力量，</a:t>
            </a:r>
            <a:r>
              <a:rPr lang="zh-CN" altLang="en-US" sz="2800" b="1">
                <a:solidFill>
                  <a:srgbClr val="C00000"/>
                </a:solidFill>
                <a:latin typeface="微软雅黑" panose="020B0503020204020204" pitchFamily="34" charset="-122"/>
                <a:ea typeface="微软雅黑" panose="020B0503020204020204" pitchFamily="34" charset="-122"/>
                <a:cs typeface="Aparajita" panose="020B0604020202020204" pitchFamily="34" charset="0"/>
                <a:sym typeface="+mn-lt"/>
              </a:rPr>
              <a:t>调动一切积极因素，调动一切积极因素，实现好、维护好、发展好最广大人民的根本利益，从而巩固和扩大党长期执政的群众基础。</a:t>
            </a:r>
            <a:endParaRPr lang="zh-CN" altLang="en-US" sz="2800" b="1">
              <a:solidFill>
                <a:srgbClr val="C00000"/>
              </a:solidFill>
              <a:latin typeface="微软雅黑" panose="020B0503020204020204" pitchFamily="34" charset="-122"/>
              <a:ea typeface="微软雅黑" panose="020B0503020204020204" pitchFamily="34" charset="-122"/>
              <a:cs typeface="Aparajita" panose="020B0604020202020204" pitchFamily="34" charset="0"/>
              <a:sym typeface="+mn-lt"/>
            </a:endParaRPr>
          </a:p>
        </p:txBody>
      </p:sp>
      <p:sp>
        <p:nvSpPr>
          <p:cNvPr id="41" name="矩形 40"/>
          <p:cNvSpPr/>
          <p:nvPr>
            <p:custDataLst>
              <p:tags r:id="rId12"/>
            </p:custDataLst>
          </p:nvPr>
        </p:nvSpPr>
        <p:spPr>
          <a:xfrm>
            <a:off x="3075305" y="5271770"/>
            <a:ext cx="1433195" cy="582295"/>
          </a:xfrm>
          <a:prstGeom prst="rect">
            <a:avLst/>
          </a:prstGeom>
          <a:solidFill>
            <a:schemeClr val="accent2">
              <a:lumMod val="50000"/>
            </a:schemeClr>
          </a:solidFill>
        </p:spPr>
        <p:txBody>
          <a:bodyPr rot="0" spcFirstLastPara="0" vertOverflow="overflow" horzOverflow="overflow" vert="horz" wrap="square" lIns="0" tIns="0" rIns="0" bIns="0" numCol="1" spcCol="0" rtlCol="0" fromWordArt="0" anchor="ctr" anchorCtr="0" forceAA="0" compatLnSpc="1">
            <a:noAutofit/>
          </a:bodyPr>
          <a:lstStyle/>
          <a:p>
            <a:pPr indent="0" algn="ctr" fontAlgn="auto">
              <a:lnSpc>
                <a:spcPts val="3840"/>
              </a:lnSpc>
            </a:pPr>
            <a:r>
              <a:rPr lang="zh-CN" sz="3200" b="1">
                <a:solidFill>
                  <a:srgbClr val="FFFFFF"/>
                </a:solidFill>
                <a:latin typeface="微软雅黑" panose="020B0503020204020204" pitchFamily="34" charset="-122"/>
                <a:ea typeface="微软雅黑" panose="020B0503020204020204" pitchFamily="34" charset="-122"/>
                <a:cs typeface="+mj-cs"/>
              </a:rPr>
              <a:t>侧重点</a:t>
            </a:r>
            <a:endParaRPr lang="zh-CN" sz="2400" b="1">
              <a:solidFill>
                <a:srgbClr val="FFFFFF"/>
              </a:solidFill>
              <a:latin typeface="方正公文小标宋" panose="02000500000000000000" pitchFamily="2" charset="-122"/>
              <a:ea typeface="方正公文小标宋" panose="02000500000000000000" pitchFamily="2" charset="-122"/>
              <a:cs typeface="+mj-cs"/>
            </a:endParaRPr>
          </a:p>
        </p:txBody>
      </p:sp>
      <p:sp>
        <p:nvSpPr>
          <p:cNvPr id="42" name="文本框 41"/>
          <p:cNvSpPr txBox="1"/>
          <p:nvPr>
            <p:custDataLst>
              <p:tags r:id="rId13"/>
            </p:custDataLst>
          </p:nvPr>
        </p:nvSpPr>
        <p:spPr>
          <a:xfrm>
            <a:off x="4508500" y="5087620"/>
            <a:ext cx="7505700" cy="829945"/>
          </a:xfrm>
          <a:prstGeom prst="rect">
            <a:avLst/>
          </a:prstGeom>
          <a:solidFill>
            <a:schemeClr val="bg1"/>
          </a:solidFill>
          <a:ln>
            <a:solidFill>
              <a:srgbClr val="C00000"/>
            </a:solidFill>
          </a:ln>
        </p:spPr>
        <p:txBody>
          <a:bodyPr wrap="square" rtlCol="0" anchor="t">
            <a:spAutoFit/>
          </a:bodyPr>
          <a:lstStyle/>
          <a:p>
            <a:pPr indent="0" algn="just" eaLnBrk="0" fontAlgn="base" hangingPunct="0">
              <a:lnSpc>
                <a:spcPts val="2880"/>
              </a:lnSpc>
              <a:spcBef>
                <a:spcPct val="0"/>
              </a:spcBef>
              <a:spcAft>
                <a:spcPct val="0"/>
              </a:spcAft>
              <a:buFont typeface="+mj-ea"/>
              <a:buNone/>
              <a:defRPr/>
            </a:pP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强调</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为谁执政</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靠谁执政</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强调执政的</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为民性</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b="1">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custDataLst>
              <p:tags r:id="rId14"/>
            </p:custDataLst>
          </p:nvPr>
        </p:nvSpPr>
        <p:spPr>
          <a:xfrm>
            <a:off x="381635" y="6121400"/>
            <a:ext cx="12192635" cy="553085"/>
          </a:xfrm>
          <a:prstGeom prst="rect">
            <a:avLst/>
          </a:prstGeom>
          <a:solidFill>
            <a:schemeClr val="bg1"/>
          </a:solidFill>
          <a:ln w="22225">
            <a:solidFill>
              <a:srgbClr val="C00000"/>
            </a:solidFill>
            <a:prstDash val="sysDash"/>
          </a:ln>
        </p:spPr>
        <p:txBody>
          <a:bodyPr wrap="square" rtlCol="0">
            <a:spAutoFit/>
          </a:bodyPr>
          <a:lstStyle/>
          <a:p>
            <a:pPr algn="l" fontAlgn="auto"/>
            <a:r>
              <a:rPr lang="zh-CN" altLang="en-US" sz="3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关键词：</a:t>
            </a:r>
            <a:r>
              <a:rPr lang="en-US" altLang="zh-CN"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rPr>
              <a:t>为人民</a:t>
            </a:r>
            <a:r>
              <a:rPr lang="en-US" altLang="zh-CN"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rPr>
              <a:t>民主的方式</a:t>
            </a:r>
            <a:r>
              <a:rPr lang="en-US" altLang="zh-CN"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rPr>
              <a:t>、听取意见建议等属民主执政。</a:t>
            </a:r>
            <a:endParaRPr lang="zh-CN" altLang="en-US" sz="3000" b="1">
              <a:solidFill>
                <a:srgbClr val="D00AE7"/>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custDataLst>
              <p:tags r:id="rId15"/>
            </p:custDataLst>
          </p:nvPr>
        </p:nvSpPr>
        <p:spPr>
          <a:xfrm>
            <a:off x="2190115" y="0"/>
            <a:ext cx="10001885" cy="1198880"/>
          </a:xfrm>
          <a:prstGeom prst="rect">
            <a:avLst/>
          </a:prstGeom>
          <a:ln w="76200">
            <a:noFill/>
          </a:ln>
        </p:spPr>
        <p:txBody>
          <a:bodyPr wrap="square">
            <a:spAutoFit/>
          </a:bodyPr>
          <a:p>
            <a:pPr lvl="0">
              <a:defRPr/>
            </a:pPr>
            <a:r>
              <a:rPr lang="zh-CN" altLang="zh-CN" sz="2400" i="0" kern="100" dirty="0">
                <a:solidFill>
                  <a:schemeClr val="tx2"/>
                </a:solidFill>
                <a:latin typeface="黑体" panose="02010609060101010101" pitchFamily="49" charset="-122"/>
                <a:ea typeface="黑体" panose="02010609060101010101" pitchFamily="49" charset="-122"/>
                <a:cs typeface="Times New Roman" panose="02020603050405020304" charset="0"/>
              </a:rPr>
              <a:t>从</a:t>
            </a:r>
            <a:r>
              <a:rPr lang="zh-CN" altLang="en-US" sz="2400" i="0" kern="100" dirty="0">
                <a:solidFill>
                  <a:schemeClr val="tx2"/>
                </a:solidFill>
                <a:latin typeface="黑体" panose="02010609060101010101" pitchFamily="49" charset="-122"/>
                <a:ea typeface="黑体" panose="02010609060101010101" pitchFamily="49" charset="-122"/>
                <a:cs typeface="Times New Roman" panose="02020603050405020304" charset="0"/>
              </a:rPr>
              <a:t>党的</a:t>
            </a:r>
            <a:r>
              <a:rPr lang="zh-CN" altLang="zh-CN" sz="2400" i="0" kern="100" dirty="0">
                <a:solidFill>
                  <a:schemeClr val="tx2"/>
                </a:solidFill>
                <a:latin typeface="黑体" panose="02010609060101010101" pitchFamily="49" charset="-122"/>
                <a:ea typeface="黑体" panose="02010609060101010101" pitchFamily="49" charset="-122"/>
                <a:cs typeface="Times New Roman" panose="02020603050405020304" charset="0"/>
              </a:rPr>
              <a:t>十八届三中全会提出要统筹党政群机构改革，理顺部门职责关系，到最后方案的出台，多次调研、征求各部门和各民主党派的意见，发扬民主，尊重人民主体地位。</a:t>
            </a:r>
            <a:endParaRPr lang="en-US" altLang="zh-CN" sz="2400" i="0" kern="100" dirty="0">
              <a:solidFill>
                <a:schemeClr val="tx2"/>
              </a:solidFill>
              <a:latin typeface="黑体" panose="02010609060101010101" pitchFamily="49" charset="-122"/>
              <a:ea typeface="黑体" panose="02010609060101010101" pitchFamily="49" charset="-122"/>
              <a:cs typeface="Times New Roman" panose="02020603050405020304" charset="0"/>
            </a:endParaRPr>
          </a:p>
        </p:txBody>
      </p:sp>
      <p:sp>
        <p:nvSpPr>
          <p:cNvPr id="8" name="Freeform 29"/>
          <p:cNvSpPr/>
          <p:nvPr>
            <p:custDataLst>
              <p:tags r:id="rId16"/>
            </p:custDataLst>
          </p:nvPr>
        </p:nvSpPr>
        <p:spPr bwMode="auto">
          <a:xfrm>
            <a:off x="0" y="0"/>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
            <a:endParaRPr lang="zh-CN" altLang="en-US">
              <a:no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p:tgtEl>
                                          <p:spTgt spid="39"/>
                                        </p:tgtEl>
                                        <p:attrNameLst>
                                          <p:attrName>ppt_y</p:attrName>
                                        </p:attrNameLst>
                                      </p:cBhvr>
                                      <p:tavLst>
                                        <p:tav tm="0">
                                          <p:val>
                                            <p:strVal val="#ppt_y+#ppt_h*1.125000"/>
                                          </p:val>
                                        </p:tav>
                                        <p:tav tm="100000">
                                          <p:val>
                                            <p:strVal val="#ppt_y"/>
                                          </p:val>
                                        </p:tav>
                                      </p:tavLst>
                                    </p:anim>
                                    <p:animEffect transition="in" filter="wipe(up)">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up)">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8" grpId="0" bldLvl="0" animBg="1"/>
      <p:bldP spid="39" grpId="0" bldLvl="0" animBg="1"/>
      <p:bldP spid="40" grpId="0" bldLvl="0" animBg="1"/>
      <p:bldP spid="41" grpId="0" bldLvl="0" animBg="1"/>
      <p:bldP spid="42" grpId="0" bldLvl="0" animBg="1"/>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custDataLst>
              <p:tags r:id="rId1"/>
            </p:custDataLst>
          </p:nvPr>
        </p:nvSpPr>
        <p:spPr>
          <a:xfrm>
            <a:off x="3380105" y="1072515"/>
            <a:ext cx="6377940" cy="617855"/>
          </a:xfrm>
          <a:prstGeom prst="flowChartAlternateProcess">
            <a:avLst/>
          </a:prstGeom>
        </p:spPr>
        <p:style>
          <a:lnRef idx="2">
            <a:schemeClr val="accent4"/>
          </a:lnRef>
          <a:fillRef idx="1">
            <a:schemeClr val="lt1"/>
          </a:fillRef>
          <a:effectRef idx="0">
            <a:schemeClr val="accent4"/>
          </a:effectRef>
          <a:fontRef idx="minor">
            <a:schemeClr val="dk1"/>
          </a:fontRef>
        </p:style>
        <p:txBody>
          <a:bodyPr lIns="36195" tIns="0" rIns="71755" rtlCol="0" anchor="ctr"/>
          <a:lstStyle/>
          <a:p>
            <a:pPr marL="0" indent="0" algn="l" fontAlgn="auto">
              <a:lnSpc>
                <a:spcPct val="150000"/>
              </a:lnSpc>
              <a:spcBef>
                <a:spcPct val="0"/>
              </a:spcBef>
              <a:spcAft>
                <a:spcPct val="0"/>
              </a:spcAft>
              <a:buNone/>
            </a:pPr>
            <a:r>
              <a:rPr lang="en-US" altLang="zh-CN" sz="32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u="sng">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依法执政是中国共产党执政的</a:t>
            </a:r>
            <a:r>
              <a:rPr lang="zh-CN" altLang="en-US" sz="28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基本方式</a:t>
            </a:r>
            <a:endParaRPr lang="zh-CN" altLang="en-US" sz="28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流程图: 可选过程 54"/>
          <p:cNvSpPr/>
          <p:nvPr>
            <p:custDataLst>
              <p:tags r:id="rId2"/>
            </p:custDataLst>
          </p:nvPr>
        </p:nvSpPr>
        <p:spPr>
          <a:xfrm>
            <a:off x="3380105" y="1690370"/>
            <a:ext cx="5702300" cy="664210"/>
          </a:xfrm>
          <a:prstGeom prst="flowChartAlternateProcess">
            <a:avLst/>
          </a:prstGeom>
        </p:spPr>
        <p:style>
          <a:lnRef idx="2">
            <a:schemeClr val="accent4"/>
          </a:lnRef>
          <a:fillRef idx="1">
            <a:schemeClr val="lt1"/>
          </a:fillRef>
          <a:effectRef idx="0">
            <a:schemeClr val="accent4"/>
          </a:effectRef>
          <a:fontRef idx="minor">
            <a:schemeClr val="dk1"/>
          </a:fontRef>
        </p:style>
        <p:txBody>
          <a:bodyPr tIns="0" rtlCol="0" anchor="ctr" anchorCtr="0"/>
          <a:lstStyle/>
          <a:p>
            <a:pPr marL="0" indent="0" algn="just" fontAlgn="auto">
              <a:lnSpc>
                <a:spcPct val="150000"/>
              </a:lnSpc>
              <a:spcBef>
                <a:spcPct val="0"/>
              </a:spcBef>
              <a:spcAft>
                <a:spcPct val="0"/>
              </a:spcAft>
              <a:buNone/>
            </a:pPr>
            <a:r>
              <a:rPr lang="zh-CN" altLang="en-US" sz="2800" b="1">
                <a:solidFill>
                  <a:srgbClr val="262626"/>
                </a:solidFill>
                <a:latin typeface="Calibri" panose="020F0502020204030204"/>
                <a:ea typeface="微软雅黑" panose="020B0503020204020204" pitchFamily="34" charset="-122"/>
                <a:cs typeface="Calibri" panose="020F0502020204030204" charset="0"/>
                <a:sym typeface="+mn-ea"/>
              </a:rPr>
              <a:t>党必须在</a:t>
            </a:r>
            <a:r>
              <a:rPr lang="zh-CN" altLang="en-US" sz="2800" b="1" u="sng">
                <a:solidFill>
                  <a:srgbClr val="FF0000"/>
                </a:solidFill>
                <a:latin typeface="Calibri" panose="020F0502020204030204"/>
                <a:ea typeface="微软雅黑" panose="020B0503020204020204" pitchFamily="34" charset="-122"/>
                <a:cs typeface="Calibri" panose="020F0502020204030204" charset="0"/>
                <a:sym typeface="+mn-ea"/>
              </a:rPr>
              <a:t>宪法和法律</a:t>
            </a:r>
            <a:r>
              <a:rPr lang="zh-CN" altLang="en-US" sz="2800" b="1" u="sng">
                <a:solidFill>
                  <a:srgbClr val="262626"/>
                </a:solidFill>
                <a:latin typeface="Calibri" panose="020F0502020204030204"/>
                <a:ea typeface="微软雅黑" panose="020B0503020204020204" pitchFamily="34" charset="-122"/>
                <a:cs typeface="Calibri" panose="020F0502020204030204" charset="0"/>
                <a:sym typeface="+mn-ea"/>
              </a:rPr>
              <a:t>的范围内活动</a:t>
            </a:r>
            <a:endParaRPr lang="zh-CN" altLang="en-US" sz="2800" b="1" u="sng">
              <a:solidFill>
                <a:srgbClr val="262626"/>
              </a:solidFill>
              <a:latin typeface="Calibri" panose="020F0502020204030204"/>
              <a:ea typeface="微软雅黑" panose="020B0503020204020204" pitchFamily="34" charset="-122"/>
              <a:cs typeface="Calibri" panose="020F0502020204030204" charset="0"/>
              <a:sym typeface="+mn-ea"/>
            </a:endParaRPr>
          </a:p>
        </p:txBody>
      </p:sp>
      <p:sp>
        <p:nvSpPr>
          <p:cNvPr id="4" name="流程图: 可选过程 3"/>
          <p:cNvSpPr/>
          <p:nvPr>
            <p:custDataLst>
              <p:tags r:id="rId3"/>
            </p:custDataLst>
          </p:nvPr>
        </p:nvSpPr>
        <p:spPr>
          <a:xfrm>
            <a:off x="3380105" y="2354580"/>
            <a:ext cx="8496935" cy="115189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marL="0" indent="0" algn="just" fontAlgn="auto">
              <a:lnSpc>
                <a:spcPct val="100000"/>
              </a:lnSpc>
              <a:spcBef>
                <a:spcPct val="0"/>
              </a:spcBef>
              <a:spcAft>
                <a:spcPct val="0"/>
              </a:spcAft>
              <a:buNone/>
            </a:pPr>
            <a:r>
              <a:rPr lang="zh-CN" altLang="en-US" sz="2800" b="1" u="sng">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支持人民代表大会</a:t>
            </a:r>
            <a:r>
              <a:rPr lang="zh-CN" altLang="en-US" sz="28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依法履行职能</a:t>
            </a:r>
            <a:r>
              <a:rPr lang="zh-CN" altLang="en-US" sz="2800" b="1" u="sng">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，使</a:t>
            </a:r>
            <a:r>
              <a:rPr lang="zh-CN" altLang="en-US" sz="28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党的主张</a:t>
            </a:r>
            <a:r>
              <a:rPr lang="zh-CN" altLang="en-US" sz="2800" b="1" u="sng">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通过</a:t>
            </a:r>
            <a:r>
              <a:rPr lang="zh-CN" altLang="en-US" sz="28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法定程序</a:t>
            </a:r>
            <a:r>
              <a:rPr lang="zh-CN" altLang="en-US" sz="2800" b="1" u="sng">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上升为</a:t>
            </a:r>
            <a:r>
              <a:rPr lang="zh-CN" altLang="en-US" sz="28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国家意志</a:t>
            </a:r>
            <a:r>
              <a:rPr lang="zh-CN" altLang="en-US" sz="2800" b="1" u="sng">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是党依法执政的重要体现。</a:t>
            </a:r>
            <a:endPar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左大括号 4"/>
          <p:cNvSpPr/>
          <p:nvPr>
            <p:custDataLst>
              <p:tags r:id="rId4"/>
            </p:custDataLst>
          </p:nvPr>
        </p:nvSpPr>
        <p:spPr>
          <a:xfrm>
            <a:off x="1791970" y="1668145"/>
            <a:ext cx="467360" cy="3954780"/>
          </a:xfrm>
          <a:prstGeom prst="leftBrace">
            <a:avLst/>
          </a:prstGeom>
          <a:ln w="28575" cmpd="sng">
            <a:solidFill>
              <a:srgbClr val="26262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6" name="组合 5"/>
          <p:cNvGrpSpPr/>
          <p:nvPr>
            <p:custDataLst>
              <p:tags r:id="rId5"/>
            </p:custDataLst>
          </p:nvPr>
        </p:nvGrpSpPr>
        <p:grpSpPr>
          <a:xfrm>
            <a:off x="2146300" y="1080770"/>
            <a:ext cx="1174115" cy="609600"/>
            <a:chOff x="3736" y="3219"/>
            <a:chExt cx="2485" cy="960"/>
          </a:xfrm>
          <a:solidFill>
            <a:srgbClr val="C00000"/>
          </a:solidFill>
        </p:grpSpPr>
        <p:sp>
          <p:nvSpPr>
            <p:cNvPr id="7" name="流程图: 可选过程 6"/>
            <p:cNvSpPr/>
            <p:nvPr>
              <p:custDataLst>
                <p:tags r:id="rId6"/>
              </p:custDataLst>
            </p:nvPr>
          </p:nvSpPr>
          <p:spPr>
            <a:xfrm>
              <a:off x="3736" y="3219"/>
              <a:ext cx="2485" cy="960"/>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custDataLst>
                <p:tags r:id="rId7"/>
              </p:custDataLst>
            </p:nvPr>
          </p:nvSpPr>
          <p:spPr>
            <a:xfrm>
              <a:off x="3737" y="3219"/>
              <a:ext cx="2483" cy="932"/>
            </a:xfrm>
            <a:prstGeom prst="rect">
              <a:avLst/>
            </a:prstGeom>
            <a:noFill/>
          </p:spPr>
          <p:txBody>
            <a:bodyPr wrap="square" lIns="162389" tIns="81193" rIns="162389" bIns="81193" rtlCol="0" anchor="t">
              <a:spAutoFit/>
            </a:bodyPr>
            <a:lstStyle/>
            <a:p>
              <a:pPr lvl="0">
                <a:lnSpc>
                  <a:spcPct val="100000"/>
                </a:lnSpc>
                <a:spcBef>
                  <a:spcPct val="0"/>
                </a:spcBef>
                <a:defRPr/>
              </a:pPr>
              <a:r>
                <a:rPr lang="zh-CN" sz="2800" b="1">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宋体" panose="02010600030101010101" pitchFamily="2" charset="-122"/>
                </a:rPr>
                <a:t>地位</a:t>
              </a:r>
              <a:endParaRPr lang="zh-CN" sz="2800" b="1">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宋体" panose="02010600030101010101" pitchFamily="2" charset="-122"/>
              </a:endParaRPr>
            </a:p>
          </p:txBody>
        </p:sp>
      </p:grpSp>
      <p:grpSp>
        <p:nvGrpSpPr>
          <p:cNvPr id="9" name="组合 8"/>
          <p:cNvGrpSpPr/>
          <p:nvPr>
            <p:custDataLst>
              <p:tags r:id="rId8"/>
            </p:custDataLst>
          </p:nvPr>
        </p:nvGrpSpPr>
        <p:grpSpPr>
          <a:xfrm>
            <a:off x="2068638" y="2893963"/>
            <a:ext cx="1180605" cy="1145907"/>
            <a:chOff x="3759" y="8331"/>
            <a:chExt cx="2632" cy="1992"/>
          </a:xfrm>
          <a:solidFill>
            <a:srgbClr val="C00000"/>
          </a:solidFill>
        </p:grpSpPr>
        <p:sp>
          <p:nvSpPr>
            <p:cNvPr id="10" name="流程图: 可选过程 9"/>
            <p:cNvSpPr/>
            <p:nvPr>
              <p:custDataLst>
                <p:tags r:id="rId9"/>
              </p:custDataLst>
            </p:nvPr>
          </p:nvSpPr>
          <p:spPr>
            <a:xfrm>
              <a:off x="3775" y="8378"/>
              <a:ext cx="2616" cy="1945"/>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custDataLst>
                <p:tags r:id="rId10"/>
              </p:custDataLst>
            </p:nvPr>
          </p:nvSpPr>
          <p:spPr>
            <a:xfrm>
              <a:off x="3759" y="8331"/>
              <a:ext cx="2615" cy="1992"/>
            </a:xfrm>
            <a:prstGeom prst="rect">
              <a:avLst/>
            </a:prstGeom>
            <a:noFill/>
          </p:spPr>
          <p:txBody>
            <a:bodyPr wrap="square" lIns="162389" tIns="81193" rIns="162389" bIns="81193" rtlCol="0" anchor="t">
              <a:spAutoFit/>
            </a:bodyPr>
            <a:lstStyle/>
            <a:p>
              <a:pPr lvl="0">
                <a:lnSpc>
                  <a:spcPct val="100000"/>
                </a:lnSpc>
                <a:spcBef>
                  <a:spcPct val="0"/>
                </a:spcBef>
                <a:defRPr/>
              </a:pPr>
              <a:r>
                <a:rPr lang="zh-CN" sz="3200" b="1">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宋体" panose="02010600030101010101" pitchFamily="2" charset="-122"/>
                </a:rPr>
                <a:t>重要体现</a:t>
              </a:r>
              <a:endParaRPr lang="zh-CN" sz="3200" b="1">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宋体" panose="02010600030101010101" pitchFamily="2" charset="-122"/>
              </a:endParaRPr>
            </a:p>
          </p:txBody>
        </p:sp>
      </p:grpSp>
      <p:grpSp>
        <p:nvGrpSpPr>
          <p:cNvPr id="36" name="组合 35"/>
          <p:cNvGrpSpPr/>
          <p:nvPr>
            <p:custDataLst>
              <p:tags r:id="rId11"/>
            </p:custDataLst>
          </p:nvPr>
        </p:nvGrpSpPr>
        <p:grpSpPr>
          <a:xfrm>
            <a:off x="2125345" y="1828800"/>
            <a:ext cx="1158875" cy="664210"/>
            <a:chOff x="3775" y="8378"/>
            <a:chExt cx="2616" cy="1046"/>
          </a:xfrm>
          <a:solidFill>
            <a:srgbClr val="C00000"/>
          </a:solidFill>
        </p:grpSpPr>
        <p:sp>
          <p:nvSpPr>
            <p:cNvPr id="37" name="流程图: 可选过程 36"/>
            <p:cNvSpPr/>
            <p:nvPr>
              <p:custDataLst>
                <p:tags r:id="rId12"/>
              </p:custDataLst>
            </p:nvPr>
          </p:nvSpPr>
          <p:spPr>
            <a:xfrm>
              <a:off x="3775" y="8378"/>
              <a:ext cx="2616" cy="960"/>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custDataLst>
                <p:tags r:id="rId13"/>
              </p:custDataLst>
            </p:nvPr>
          </p:nvSpPr>
          <p:spPr>
            <a:xfrm>
              <a:off x="3822" y="8395"/>
              <a:ext cx="2569" cy="1029"/>
            </a:xfrm>
            <a:prstGeom prst="rect">
              <a:avLst/>
            </a:prstGeom>
            <a:noFill/>
          </p:spPr>
          <p:txBody>
            <a:bodyPr wrap="square" lIns="162389" tIns="81193" rIns="162389" bIns="81193" rtlCol="0" anchor="t">
              <a:spAutoFit/>
            </a:bodyPr>
            <a:lstStyle/>
            <a:p>
              <a:pPr lvl="0">
                <a:lnSpc>
                  <a:spcPct val="100000"/>
                </a:lnSpc>
                <a:spcBef>
                  <a:spcPct val="0"/>
                </a:spcBef>
                <a:defRPr/>
              </a:pPr>
              <a:r>
                <a:rPr lang="zh-CN" altLang="zh-CN" sz="3200" b="1">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宋体" panose="02010600030101010101" pitchFamily="2" charset="-122"/>
                </a:rPr>
                <a:t>含义</a:t>
              </a:r>
              <a:endParaRPr lang="zh-CN" altLang="zh-CN" sz="3200" b="1">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宋体" panose="02010600030101010101" pitchFamily="2" charset="-122"/>
              </a:endParaRPr>
            </a:p>
          </p:txBody>
        </p:sp>
      </p:grpSp>
      <p:sp>
        <p:nvSpPr>
          <p:cNvPr id="12" name="流程图: 可选过程 11"/>
          <p:cNvSpPr/>
          <p:nvPr>
            <p:custDataLst>
              <p:tags r:id="rId14"/>
            </p:custDataLst>
          </p:nvPr>
        </p:nvSpPr>
        <p:spPr>
          <a:xfrm>
            <a:off x="0" y="2148840"/>
            <a:ext cx="1839595" cy="299339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微软雅黑" panose="020B0503020204020204" pitchFamily="34" charset="-122"/>
                <a:ea typeface="微软雅黑" panose="020B0503020204020204" pitchFamily="34" charset="-122"/>
              </a:rPr>
              <a:t>3.</a:t>
            </a:r>
            <a:r>
              <a:rPr lang="zh-CN" altLang="en-US" sz="4000" b="1">
                <a:latin typeface="微软雅黑" panose="020B0503020204020204" pitchFamily="34" charset="-122"/>
                <a:ea typeface="微软雅黑" panose="020B0503020204020204" pitchFamily="34" charset="-122"/>
              </a:rPr>
              <a:t>依法执政</a:t>
            </a:r>
            <a:endParaRPr lang="zh-CN" altLang="en-US" sz="4000" b="1">
              <a:latin typeface="微软雅黑" panose="020B0503020204020204" pitchFamily="34" charset="-122"/>
              <a:ea typeface="微软雅黑" panose="020B0503020204020204" pitchFamily="34" charset="-122"/>
            </a:endParaRPr>
          </a:p>
        </p:txBody>
      </p:sp>
      <p:sp>
        <p:nvSpPr>
          <p:cNvPr id="14" name="流程图: 可选过程 13"/>
          <p:cNvSpPr/>
          <p:nvPr>
            <p:custDataLst>
              <p:tags r:id="rId15"/>
            </p:custDataLst>
          </p:nvPr>
        </p:nvSpPr>
        <p:spPr>
          <a:xfrm>
            <a:off x="3284220" y="3649980"/>
            <a:ext cx="8721725" cy="230251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marL="0" indent="0" algn="just" fontAlgn="auto">
              <a:lnSpc>
                <a:spcPct val="100000"/>
              </a:lnSpc>
              <a:spcBef>
                <a:spcPct val="0"/>
              </a:spcBef>
              <a:spcAft>
                <a:spcPct val="0"/>
              </a:spcAft>
              <a:buNone/>
            </a:pPr>
            <a:endParaRPr lang="zh-CN" altLang="en-US" sz="28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just" fontAlgn="auto">
              <a:lnSpc>
                <a:spcPct val="100000"/>
              </a:lnSpc>
              <a:spcBef>
                <a:spcPct val="0"/>
              </a:spcBef>
              <a:spcAft>
                <a:spcPct val="0"/>
              </a:spcAft>
              <a:buNone/>
            </a:pPr>
            <a:r>
              <a:rPr lang="zh-CN" altLang="en-US" sz="28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就是</a:t>
            </a:r>
            <a:r>
              <a:rPr lang="zh-CN" altLang="en-US" sz="2800" b="1" u="sng">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坚持</a:t>
            </a:r>
            <a:r>
              <a:rPr lang="zh-CN" altLang="en-US" sz="28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依法治国</a:t>
            </a:r>
            <a:r>
              <a:rPr lang="zh-CN" altLang="en-US" sz="2800" b="1" u="sng">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、建设社会主义法治国家，</a:t>
            </a:r>
            <a:r>
              <a:rPr lang="zh-CN" altLang="en-US" sz="28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领导立法、支持司法、带头守法</a:t>
            </a:r>
            <a:r>
              <a:rPr lang="zh-CN" altLang="en-US" sz="28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，不断推进国家经济建设、政治建设、文化建设、社会建设、生态建设的法治化、规范化，以</a:t>
            </a: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法治的理念、法治的体制、法治的程序保证党领导人民有效治国理政</a:t>
            </a:r>
            <a:r>
              <a:rPr lang="zh-CN" altLang="en-US" sz="28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fontAlgn="auto">
              <a:lnSpc>
                <a:spcPct val="100000"/>
              </a:lnSpc>
              <a:spcBef>
                <a:spcPct val="0"/>
              </a:spcBef>
              <a:spcAft>
                <a:spcPct val="0"/>
              </a:spcAft>
              <a:buNone/>
            </a:pPr>
            <a:endPar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5" name="组合 14"/>
          <p:cNvGrpSpPr/>
          <p:nvPr>
            <p:custDataLst>
              <p:tags r:id="rId16"/>
            </p:custDataLst>
          </p:nvPr>
        </p:nvGrpSpPr>
        <p:grpSpPr>
          <a:xfrm>
            <a:off x="2083435" y="4675053"/>
            <a:ext cx="1200790" cy="1145907"/>
            <a:chOff x="3775" y="7801"/>
            <a:chExt cx="2677" cy="1992"/>
          </a:xfrm>
          <a:solidFill>
            <a:srgbClr val="C00000"/>
          </a:solidFill>
        </p:grpSpPr>
        <p:sp>
          <p:nvSpPr>
            <p:cNvPr id="16" name="流程图: 可选过程 15"/>
            <p:cNvSpPr/>
            <p:nvPr>
              <p:custDataLst>
                <p:tags r:id="rId17"/>
              </p:custDataLst>
            </p:nvPr>
          </p:nvSpPr>
          <p:spPr>
            <a:xfrm>
              <a:off x="3775" y="7801"/>
              <a:ext cx="2616" cy="1945"/>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文本框 16"/>
            <p:cNvSpPr txBox="1"/>
            <p:nvPr>
              <p:custDataLst>
                <p:tags r:id="rId18"/>
              </p:custDataLst>
            </p:nvPr>
          </p:nvSpPr>
          <p:spPr>
            <a:xfrm>
              <a:off x="3837" y="7801"/>
              <a:ext cx="2615" cy="1992"/>
            </a:xfrm>
            <a:prstGeom prst="rect">
              <a:avLst/>
            </a:prstGeom>
            <a:noFill/>
          </p:spPr>
          <p:txBody>
            <a:bodyPr wrap="square" lIns="162389" tIns="81193" rIns="162389" bIns="81193" rtlCol="0" anchor="t">
              <a:spAutoFit/>
            </a:bodyPr>
            <a:lstStyle/>
            <a:p>
              <a:pPr lvl="0">
                <a:lnSpc>
                  <a:spcPct val="100000"/>
                </a:lnSpc>
                <a:spcBef>
                  <a:spcPct val="0"/>
                </a:spcBef>
                <a:defRPr/>
              </a:pPr>
              <a:r>
                <a:rPr lang="zh-CN" sz="3200" b="1">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宋体" panose="02010600030101010101" pitchFamily="2" charset="-122"/>
                </a:rPr>
                <a:t>具体地说</a:t>
              </a:r>
              <a:endParaRPr lang="zh-CN" sz="3200" b="1">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宋体" panose="02010600030101010101" pitchFamily="2" charset="-122"/>
              </a:endParaRPr>
            </a:p>
          </p:txBody>
        </p:sp>
      </p:grpSp>
      <p:sp>
        <p:nvSpPr>
          <p:cNvPr id="2" name="文本框 1"/>
          <p:cNvSpPr txBox="1"/>
          <p:nvPr>
            <p:custDataLst>
              <p:tags r:id="rId19"/>
            </p:custDataLst>
          </p:nvPr>
        </p:nvSpPr>
        <p:spPr>
          <a:xfrm>
            <a:off x="1823720" y="6062345"/>
            <a:ext cx="8726170" cy="583565"/>
          </a:xfrm>
          <a:prstGeom prst="rect">
            <a:avLst/>
          </a:prstGeom>
          <a:solidFill>
            <a:schemeClr val="bg1"/>
          </a:solidFill>
          <a:ln w="22225">
            <a:solidFill>
              <a:srgbClr val="C00000"/>
            </a:solidFill>
            <a:prstDash val="sysDash"/>
          </a:ln>
        </p:spPr>
        <p:txBody>
          <a:bodyPr wrap="square" rtlCol="0">
            <a:spAutoFit/>
          </a:bodyPr>
          <a:lstStyle/>
          <a:p>
            <a:pPr lvl="0" algn="ctr" defTabSz="914400">
              <a:spcBef>
                <a:spcPct val="0"/>
              </a:spcBef>
              <a:spcAft>
                <a:spcPct val="0"/>
              </a:spcAft>
              <a:defRPr/>
            </a:pP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关键词：</a:t>
            </a:r>
            <a:r>
              <a:rPr lang="zh-CN" altLang="en-US" sz="3200" b="1">
                <a:solidFill>
                  <a:srgbClr val="1F1AE2"/>
                </a:solidFill>
                <a:latin typeface="微软雅黑" panose="020B0503020204020204" pitchFamily="34" charset="-122"/>
                <a:ea typeface="微软雅黑" panose="020B0503020204020204" pitchFamily="34" charset="-122"/>
                <a:cs typeface="微软雅黑" panose="020B0503020204020204" pitchFamily="34" charset="-122"/>
              </a:rPr>
              <a:t>凡是与“法律”有关的，属依法执政。</a:t>
            </a:r>
            <a:endParaRPr lang="zh-CN" altLang="en-US" sz="3200" b="1">
              <a:solidFill>
                <a:srgbClr val="1F1AE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29"/>
          <p:cNvSpPr/>
          <p:nvPr>
            <p:custDataLst>
              <p:tags r:id="rId20"/>
            </p:custDataLst>
          </p:nvPr>
        </p:nvSpPr>
        <p:spPr bwMode="auto">
          <a:xfrm>
            <a:off x="167386" y="0"/>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
            <a:endParaRPr lang="zh-CN" altLang="en-US">
              <a:no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amond(in)">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000" fill="hold">
                                          <p:stCondLst>
                                            <p:cond delay="0"/>
                                          </p:stCondLst>
                                        </p:cTn>
                                        <p:tgtEl>
                                          <p:spTgt spid="14"/>
                                        </p:tgtEl>
                                        <p:attrNameLst>
                                          <p:attrName>style.visibility</p:attrName>
                                        </p:attrNameLst>
                                      </p:cBhvr>
                                      <p:to>
                                        <p:strVal val="visible"/>
                                      </p:to>
                                    </p:set>
                                    <p:animEffect transition="in" filter="diamond(in)">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5" grpId="0" bldLvl="0" animBg="1"/>
      <p:bldP spid="4" grpId="0" bldLvl="0" animBg="1"/>
      <p:bldP spid="14" grpId="0" bldLvl="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63232" y="664855"/>
            <a:ext cx="1626235" cy="523220"/>
          </a:xfrm>
          <a:prstGeom prst="rect">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2800" b="1">
                <a:solidFill>
                  <a:schemeClr val="bg1"/>
                </a:solidFill>
                <a:latin typeface="Times New Roman" panose="02020603050405020304" charset="0"/>
                <a:ea typeface="宋体" panose="02010600030101010101" pitchFamily="2" charset="-122"/>
                <a:cs typeface="Times New Roman" panose="02020603050405020304" charset="0"/>
              </a:rPr>
              <a:t>特别提醒</a:t>
            </a:r>
            <a:endParaRPr lang="zh-CN" altLang="en-US" sz="2800" b="1">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custDataLst>
              <p:tags r:id="rId2"/>
            </p:custDataLst>
          </p:nvPr>
        </p:nvSpPr>
        <p:spPr>
          <a:xfrm>
            <a:off x="1276349" y="1849115"/>
            <a:ext cx="7223216" cy="521970"/>
          </a:xfrm>
          <a:prstGeom prst="rect">
            <a:avLst/>
          </a:prstGeom>
          <a:noFill/>
          <a:ln w="22225">
            <a:solidFill>
              <a:srgbClr val="C00000"/>
            </a:solidFill>
            <a:prstDash val="sysDash"/>
          </a:ln>
        </p:spPr>
        <p:txBody>
          <a:bodyPr wrap="square" rtlCol="0">
            <a:spAutoFit/>
          </a:bodyPr>
          <a:p>
            <a:r>
              <a:rPr lang="zh-CN" altLang="en-US" sz="2800" b="1">
                <a:solidFill>
                  <a:srgbClr val="130EE2"/>
                </a:solidFill>
                <a:latin typeface="Times New Roman" panose="02020603050405020304" charset="0"/>
                <a:ea typeface="宋体" panose="02010600030101010101" pitchFamily="2" charset="-122"/>
                <a:cs typeface="Times New Roman" panose="02020603050405020304" charset="0"/>
              </a:rPr>
              <a:t>凡涉及到</a:t>
            </a:r>
            <a:r>
              <a:rPr lang="en-US" altLang="zh-CN" sz="2800" b="1">
                <a:solidFill>
                  <a:srgbClr val="130EE2"/>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D00AE7"/>
                </a:solidFill>
                <a:latin typeface="Times New Roman" panose="02020603050405020304" charset="0"/>
                <a:ea typeface="宋体" panose="02010600030101010101" pitchFamily="2" charset="-122"/>
                <a:cs typeface="Times New Roman" panose="02020603050405020304" charset="0"/>
              </a:rPr>
              <a:t>规律</a:t>
            </a:r>
            <a:r>
              <a:rPr lang="en-US" altLang="zh-CN" sz="2800" b="1">
                <a:solidFill>
                  <a:srgbClr val="130EE2"/>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130EE2"/>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D00AE7"/>
                </a:solidFill>
                <a:latin typeface="Times New Roman" panose="02020603050405020304" charset="0"/>
                <a:ea typeface="宋体" panose="02010600030101010101" pitchFamily="2" charset="-122"/>
                <a:cs typeface="Times New Roman" panose="02020603050405020304" charset="0"/>
              </a:rPr>
              <a:t>少犯错误</a:t>
            </a:r>
            <a:r>
              <a:rPr lang="zh-CN" altLang="en-US" sz="2800" b="1">
                <a:solidFill>
                  <a:srgbClr val="130EE2"/>
                </a:solidFill>
                <a:latin typeface="Times New Roman" panose="02020603050405020304" charset="0"/>
                <a:ea typeface="宋体" panose="02010600030101010101" pitchFamily="2" charset="-122"/>
                <a:cs typeface="Times New Roman" panose="02020603050405020304" charset="0"/>
              </a:rPr>
              <a:t>的，属科学执政。</a:t>
            </a:r>
            <a:endParaRPr lang="zh-CN" altLang="en-US" sz="2800" b="1">
              <a:solidFill>
                <a:srgbClr val="130EE2"/>
              </a:solidFill>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3"/>
            </p:custDataLst>
          </p:nvPr>
        </p:nvSpPr>
        <p:spPr>
          <a:xfrm>
            <a:off x="1276349" y="2934970"/>
            <a:ext cx="9025890" cy="521970"/>
          </a:xfrm>
          <a:prstGeom prst="rect">
            <a:avLst/>
          </a:prstGeom>
          <a:noFill/>
          <a:ln w="22225">
            <a:solidFill>
              <a:srgbClr val="C00000"/>
            </a:solidFill>
            <a:prstDash val="sysDash"/>
          </a:ln>
        </p:spPr>
        <p:txBody>
          <a:bodyPr wrap="square" rtlCol="0">
            <a:spAutoFit/>
          </a:bodyPr>
          <a:p>
            <a:pPr fontAlgn="auto"/>
            <a:r>
              <a:rPr lang="zh-CN" altLang="en-US" sz="2800" b="1">
                <a:solidFill>
                  <a:srgbClr val="130EE2"/>
                </a:solidFill>
                <a:latin typeface="Times New Roman" panose="02020603050405020304" charset="0"/>
                <a:ea typeface="宋体" panose="02010600030101010101" pitchFamily="2" charset="-122"/>
                <a:cs typeface="Times New Roman" panose="02020603050405020304" charset="0"/>
              </a:rPr>
              <a:t>凡涉及到</a:t>
            </a:r>
            <a:r>
              <a:rPr lang="en-US" altLang="zh-CN" sz="2800" b="1">
                <a:solidFill>
                  <a:srgbClr val="D00AE7"/>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D00AE7"/>
                </a:solidFill>
                <a:latin typeface="Times New Roman" panose="02020603050405020304" charset="0"/>
                <a:ea typeface="宋体" panose="02010600030101010101" pitchFamily="2" charset="-122"/>
                <a:cs typeface="Times New Roman" panose="02020603050405020304" charset="0"/>
              </a:rPr>
              <a:t>为人民</a:t>
            </a:r>
            <a:r>
              <a:rPr lang="en-US" altLang="zh-CN" sz="2800" b="1">
                <a:solidFill>
                  <a:srgbClr val="D00AE7"/>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130EE2"/>
                </a:solidFill>
                <a:latin typeface="Times New Roman" panose="02020603050405020304" charset="0"/>
                <a:ea typeface="宋体" panose="02010600030101010101" pitchFamily="2" charset="-122"/>
                <a:cs typeface="Times New Roman" panose="02020603050405020304" charset="0"/>
              </a:rPr>
              <a:t>或采取</a:t>
            </a:r>
            <a:r>
              <a:rPr lang="en-US" altLang="zh-CN" sz="2800" b="1">
                <a:solidFill>
                  <a:srgbClr val="D00AE7"/>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D00AE7"/>
                </a:solidFill>
                <a:latin typeface="Times New Roman" panose="02020603050405020304" charset="0"/>
                <a:ea typeface="宋体" panose="02010600030101010101" pitchFamily="2" charset="-122"/>
                <a:cs typeface="Times New Roman" panose="02020603050405020304" charset="0"/>
              </a:rPr>
              <a:t>民主的方式</a:t>
            </a:r>
            <a:r>
              <a:rPr lang="en-US" altLang="zh-CN" sz="2800" b="1">
                <a:solidFill>
                  <a:srgbClr val="D00AE7"/>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130EE2"/>
                </a:solidFill>
                <a:latin typeface="Times New Roman" panose="02020603050405020304" charset="0"/>
                <a:ea typeface="宋体" panose="02010600030101010101" pitchFamily="2" charset="-122"/>
                <a:cs typeface="Times New Roman" panose="02020603050405020304" charset="0"/>
              </a:rPr>
              <a:t>的，属民主执政。</a:t>
            </a:r>
            <a:endParaRPr lang="zh-CN" altLang="en-US" sz="2800" b="1">
              <a:solidFill>
                <a:srgbClr val="130EE2"/>
              </a:solidFill>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custDataLst>
              <p:tags r:id="rId4"/>
            </p:custDataLst>
          </p:nvPr>
        </p:nvSpPr>
        <p:spPr>
          <a:xfrm>
            <a:off x="1276349" y="4062740"/>
            <a:ext cx="5778319" cy="521970"/>
          </a:xfrm>
          <a:prstGeom prst="rect">
            <a:avLst/>
          </a:prstGeom>
          <a:noFill/>
          <a:ln w="22225">
            <a:solidFill>
              <a:srgbClr val="C00000"/>
            </a:solidFill>
            <a:prstDash val="sysDash"/>
          </a:ln>
        </p:spPr>
        <p:txBody>
          <a:bodyPr wrap="square" rtlCol="0">
            <a:spAutoFit/>
          </a:bodyPr>
          <a:p>
            <a:pPr fontAlgn="auto"/>
            <a:r>
              <a:rPr lang="zh-CN" altLang="en-US" sz="2800" b="1">
                <a:solidFill>
                  <a:srgbClr val="130EE2"/>
                </a:solidFill>
                <a:latin typeface="Times New Roman" panose="02020603050405020304" charset="0"/>
                <a:ea typeface="宋体" panose="02010600030101010101" pitchFamily="2" charset="-122"/>
                <a:cs typeface="Times New Roman" panose="02020603050405020304" charset="0"/>
              </a:rPr>
              <a:t>凡是与</a:t>
            </a:r>
            <a:r>
              <a:rPr lang="en-US" altLang="zh-CN" sz="2800" b="1">
                <a:solidFill>
                  <a:srgbClr val="D00AE7"/>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D00AE7"/>
                </a:solidFill>
                <a:latin typeface="Times New Roman" panose="02020603050405020304" charset="0"/>
                <a:ea typeface="宋体" panose="02010600030101010101" pitchFamily="2" charset="-122"/>
                <a:cs typeface="Times New Roman" panose="02020603050405020304" charset="0"/>
              </a:rPr>
              <a:t>法律</a:t>
            </a:r>
            <a:r>
              <a:rPr lang="en-US" altLang="zh-CN" sz="2800" b="1">
                <a:solidFill>
                  <a:srgbClr val="D00AE7"/>
                </a:solidFill>
                <a:latin typeface="Times New Roman" panose="02020603050405020304" charset="0"/>
                <a:ea typeface="宋体" panose="02010600030101010101" pitchFamily="2" charset="-122"/>
                <a:cs typeface="Times New Roman" panose="02020603050405020304" charset="0"/>
              </a:rPr>
              <a:t>”</a:t>
            </a:r>
            <a:r>
              <a:rPr lang="zh-CN" altLang="en-US" sz="2800" b="1">
                <a:solidFill>
                  <a:srgbClr val="0B0BDD"/>
                </a:solidFill>
                <a:latin typeface="Times New Roman" panose="02020603050405020304" charset="0"/>
                <a:ea typeface="宋体" panose="02010600030101010101" pitchFamily="2" charset="-122"/>
                <a:cs typeface="Times New Roman" panose="02020603050405020304" charset="0"/>
              </a:rPr>
              <a:t>有关的</a:t>
            </a:r>
            <a:r>
              <a:rPr lang="zh-CN" altLang="en-US" sz="2800" b="1">
                <a:solidFill>
                  <a:srgbClr val="130EE2"/>
                </a:solidFill>
                <a:latin typeface="Times New Roman" panose="02020603050405020304" charset="0"/>
                <a:ea typeface="宋体" panose="02010600030101010101" pitchFamily="2" charset="-122"/>
                <a:cs typeface="Times New Roman" panose="02020603050405020304" charset="0"/>
              </a:rPr>
              <a:t>，属依法执政。</a:t>
            </a:r>
            <a:endParaRPr lang="zh-CN" altLang="en-US" sz="2800" b="1">
              <a:solidFill>
                <a:srgbClr val="130EE2"/>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p:cNvSpPr/>
          <p:nvPr>
            <p:custDataLst>
              <p:tags r:id="rId1"/>
            </p:custDataLst>
          </p:nvPr>
        </p:nvSpPr>
        <p:spPr>
          <a:xfrm>
            <a:off x="320675" y="4910871"/>
            <a:ext cx="6870700" cy="1826576"/>
          </a:xfrm>
          <a:prstGeom prst="rect">
            <a:avLst/>
          </a:prstGeom>
          <a:noFill/>
          <a:ln w="63500" cap="flat" cmpd="tri">
            <a:solidFill>
              <a:srgbClr val="E01707"/>
            </a:solidFill>
            <a:prstDash val="solid"/>
            <a:round/>
          </a:ln>
        </p:spPr>
        <p:txBody>
          <a:bodyPr vert="horz" wrap="square" lIns="91440" tIns="45720" rIns="91440" bIns="45720" anchor="t" anchorCtr="0">
            <a:spAutoFit/>
          </a:bodyPr>
          <a:lstStyle/>
          <a:p>
            <a:pPr marL="0" indent="0" algn="l">
              <a:lnSpc>
                <a:spcPct val="130000"/>
              </a:lnSpc>
              <a:spcBef>
                <a:spcPct val="0"/>
              </a:spcBef>
              <a:spcAft>
                <a:spcPct val="0"/>
              </a:spcAft>
              <a:buNone/>
            </a:pPr>
            <a:r>
              <a:rPr lang="zh-CN" altLang="en-US" sz="2800" b="1" i="0" u="none" strike="noStrike" kern="1200" cap="none" spc="0" baseline="0">
                <a:solidFill>
                  <a:schemeClr val="tx1"/>
                </a:solidFill>
                <a:latin typeface="微软雅黑" panose="020B0503020204020204" pitchFamily="34" charset="-122"/>
                <a:ea typeface="微软雅黑" panose="020B0503020204020204" pitchFamily="34" charset="-122"/>
                <a:cs typeface="楷体" panose="02010609060101010101" pitchFamily="49" charset="-122"/>
              </a:rPr>
              <a:t>河北省委坚决落实全面从严治党的战略部署，依法依规不断加强党的建设，为美丽河北提供有力支撑。</a:t>
            </a:r>
            <a:endParaRPr lang="zh-CN" altLang="en-US" sz="2800" b="1" i="0" u="none" strike="noStrike" kern="1200" cap="none" spc="0" baseline="0">
              <a:solidFill>
                <a:schemeClr val="tx1"/>
              </a:solidFill>
              <a:latin typeface="微软雅黑" panose="020B0503020204020204" pitchFamily="34" charset="-122"/>
              <a:ea typeface="微软雅黑" panose="020B0503020204020204" pitchFamily="34" charset="-122"/>
              <a:cs typeface="楷体" panose="02010609060101010101" pitchFamily="49" charset="-122"/>
            </a:endParaRPr>
          </a:p>
        </p:txBody>
      </p:sp>
      <p:sp>
        <p:nvSpPr>
          <p:cNvPr id="6" name="矩形"/>
          <p:cNvSpPr/>
          <p:nvPr>
            <p:custDataLst>
              <p:tags r:id="rId2"/>
            </p:custDataLst>
          </p:nvPr>
        </p:nvSpPr>
        <p:spPr>
          <a:xfrm>
            <a:off x="9051925" y="1286961"/>
            <a:ext cx="2459990" cy="768350"/>
          </a:xfrm>
          <a:prstGeom prst="rect">
            <a:avLst/>
          </a:prstGeom>
          <a:noFill/>
          <a:ln w="12700" cap="flat" cmpd="sng">
            <a:solidFill>
              <a:srgbClr val="5B9BD5"/>
            </a:solidFill>
            <a:prstDash val="solid"/>
            <a:miter/>
          </a:ln>
        </p:spPr>
        <p:txBody>
          <a:bodyPr vert="horz" wrap="square" lIns="91440" tIns="45720" rIns="91440" bIns="45720" anchor="t" anchorCtr="0">
            <a:spAutoFit/>
          </a:bodyPr>
          <a:lstStyle/>
          <a:p>
            <a:pPr marL="0" indent="0" algn="ctr">
              <a:lnSpc>
                <a:spcPct val="100000"/>
              </a:lnSpc>
              <a:spcBef>
                <a:spcPct val="0"/>
              </a:spcBef>
              <a:spcAft>
                <a:spcPct val="0"/>
              </a:spcAft>
              <a:buNone/>
            </a:pPr>
            <a:r>
              <a:rPr lang="zh-CN" altLang="en-US" sz="4400" b="1" i="0" u="none" strike="noStrike" kern="1200" cap="none" spc="0" baseline="0">
                <a:solidFill>
                  <a:srgbClr val="FF0000"/>
                </a:solidFill>
                <a:latin typeface="方正姚体" panose="02010601030101010101" pitchFamily="2" charset="-122"/>
                <a:ea typeface="方正姚体" panose="02010601030101010101" pitchFamily="2" charset="-122"/>
                <a:cs typeface="Calibri" panose="020F0502020204030204" charset="0"/>
              </a:rPr>
              <a:t>依法执政</a:t>
            </a:r>
            <a:endParaRPr lang="zh-CN" altLang="en-US" sz="4400" b="1" i="0" u="none" strike="noStrike" kern="1200" cap="none" spc="0" baseline="0">
              <a:solidFill>
                <a:srgbClr val="FF0000"/>
              </a:solidFill>
              <a:latin typeface="方正姚体" panose="02010601030101010101" pitchFamily="2" charset="-122"/>
              <a:ea typeface="方正姚体" panose="02010601030101010101" pitchFamily="2" charset="-122"/>
              <a:cs typeface="Calibri" panose="020F0502020204030204" charset="0"/>
            </a:endParaRPr>
          </a:p>
        </p:txBody>
      </p:sp>
      <p:sp>
        <p:nvSpPr>
          <p:cNvPr id="7" name="矩形"/>
          <p:cNvSpPr/>
          <p:nvPr>
            <p:custDataLst>
              <p:tags r:id="rId3"/>
            </p:custDataLst>
          </p:nvPr>
        </p:nvSpPr>
        <p:spPr>
          <a:xfrm>
            <a:off x="340772" y="449016"/>
            <a:ext cx="6870700" cy="2330450"/>
          </a:xfrm>
          <a:prstGeom prst="rect">
            <a:avLst/>
          </a:prstGeom>
          <a:noFill/>
          <a:ln w="63500" cap="flat" cmpd="tri">
            <a:solidFill>
              <a:srgbClr val="E01707"/>
            </a:solidFill>
            <a:prstDash val="solid"/>
            <a:round/>
          </a:ln>
        </p:spPr>
        <p:txBody>
          <a:bodyPr vert="horz" wrap="square" lIns="91440" tIns="45720" rIns="91440" bIns="45720" anchor="t" anchorCtr="0">
            <a:spAutoFit/>
          </a:bodyPr>
          <a:lstStyle/>
          <a:p>
            <a:pPr marL="0" indent="0" algn="l">
              <a:lnSpc>
                <a:spcPct val="130000"/>
              </a:lnSpc>
              <a:spcBef>
                <a:spcPct val="0"/>
              </a:spcBef>
              <a:spcAft>
                <a:spcPct val="0"/>
              </a:spcAft>
              <a:buNone/>
            </a:pPr>
            <a:r>
              <a:rPr lang="zh-CN" altLang="en-US" sz="2800" b="1" i="0" u="none" strike="noStrike" kern="1200" cap="none" spc="0" baseline="0" dirty="0">
                <a:solidFill>
                  <a:schemeClr val="tx1"/>
                </a:solidFill>
                <a:latin typeface="微软雅黑" panose="020B0503020204020204" pitchFamily="34" charset="-122"/>
                <a:ea typeface="微软雅黑" panose="020B0503020204020204" pitchFamily="34" charset="-122"/>
                <a:cs typeface="楷体" panose="02010609060101010101" pitchFamily="49" charset="-122"/>
              </a:rPr>
              <a:t>河北省委坚持习近平新时代中国特色社会主义思想为指示。牢固树立新发展理念，抢抓京津冀协同发展、雄安新区规划建设等重大机遇。</a:t>
            </a:r>
            <a:endParaRPr lang="zh-CN" altLang="en-US" sz="2800" b="1" i="0" u="none" strike="noStrike" kern="1200" cap="none" spc="0" baseline="0" dirty="0">
              <a:solidFill>
                <a:schemeClr val="tx1"/>
              </a:solidFill>
              <a:latin typeface="微软雅黑" panose="020B0503020204020204" pitchFamily="34" charset="-122"/>
              <a:ea typeface="微软雅黑" panose="020B0503020204020204" pitchFamily="34" charset="-122"/>
              <a:cs typeface="楷体" panose="02010609060101010101" pitchFamily="49" charset="-122"/>
            </a:endParaRPr>
          </a:p>
        </p:txBody>
      </p:sp>
      <p:sp>
        <p:nvSpPr>
          <p:cNvPr id="10" name="矩形"/>
          <p:cNvSpPr/>
          <p:nvPr>
            <p:custDataLst>
              <p:tags r:id="rId4"/>
            </p:custDataLst>
          </p:nvPr>
        </p:nvSpPr>
        <p:spPr>
          <a:xfrm>
            <a:off x="9051925" y="3380105"/>
            <a:ext cx="2459990" cy="768349"/>
          </a:xfrm>
          <a:prstGeom prst="rect">
            <a:avLst/>
          </a:prstGeom>
          <a:noFill/>
          <a:ln w="12700" cap="flat" cmpd="sng">
            <a:solidFill>
              <a:srgbClr val="5B9BD5"/>
            </a:solidFill>
            <a:prstDash val="solid"/>
            <a:miter/>
          </a:ln>
        </p:spPr>
        <p:txBody>
          <a:bodyPr vert="horz" wrap="square" lIns="91440" tIns="45720" rIns="91440" bIns="45720" anchor="t" anchorCtr="0">
            <a:spAutoFit/>
          </a:bodyPr>
          <a:lstStyle/>
          <a:p>
            <a:pPr marL="0" indent="0" algn="ctr">
              <a:lnSpc>
                <a:spcPct val="100000"/>
              </a:lnSpc>
              <a:spcBef>
                <a:spcPct val="0"/>
              </a:spcBef>
              <a:spcAft>
                <a:spcPct val="0"/>
              </a:spcAft>
              <a:buNone/>
            </a:pPr>
            <a:r>
              <a:rPr lang="zh-CN" altLang="en-US" sz="4400" b="1" i="0" u="none" strike="noStrike" kern="1200" cap="none" spc="0" baseline="0">
                <a:solidFill>
                  <a:srgbClr val="FF0000"/>
                </a:solidFill>
                <a:latin typeface="方正姚体" panose="02010601030101010101" pitchFamily="2" charset="-122"/>
                <a:ea typeface="方正姚体" panose="02010601030101010101" pitchFamily="2" charset="-122"/>
                <a:cs typeface="Calibri" panose="020F0502020204030204" charset="0"/>
              </a:rPr>
              <a:t>科学执政</a:t>
            </a:r>
            <a:endParaRPr lang="zh-CN" altLang="en-US" sz="4400" b="1" i="0" u="none" strike="noStrike" kern="1200" cap="none" spc="0" baseline="0">
              <a:solidFill>
                <a:srgbClr val="FF0000"/>
              </a:solidFill>
              <a:latin typeface="方正姚体" panose="02010601030101010101" pitchFamily="2" charset="-122"/>
              <a:ea typeface="方正姚体" panose="02010601030101010101" pitchFamily="2" charset="-122"/>
              <a:cs typeface="Calibri" panose="020F0502020204030204" charset="0"/>
            </a:endParaRPr>
          </a:p>
        </p:txBody>
      </p:sp>
      <p:sp>
        <p:nvSpPr>
          <p:cNvPr id="11" name="矩形"/>
          <p:cNvSpPr/>
          <p:nvPr>
            <p:custDataLst>
              <p:tags r:id="rId5"/>
            </p:custDataLst>
          </p:nvPr>
        </p:nvSpPr>
        <p:spPr>
          <a:xfrm>
            <a:off x="9051925" y="5267960"/>
            <a:ext cx="2459990" cy="768350"/>
          </a:xfrm>
          <a:prstGeom prst="rect">
            <a:avLst/>
          </a:prstGeom>
          <a:noFill/>
          <a:ln w="12700" cap="flat" cmpd="sng">
            <a:solidFill>
              <a:srgbClr val="5B9BD5"/>
            </a:solidFill>
            <a:prstDash val="solid"/>
            <a:miter/>
          </a:ln>
        </p:spPr>
        <p:txBody>
          <a:bodyPr vert="horz" wrap="square" lIns="91440" tIns="45720" rIns="91440" bIns="45720" anchor="t" anchorCtr="0">
            <a:spAutoFit/>
          </a:bodyPr>
          <a:lstStyle/>
          <a:p>
            <a:pPr marL="0" indent="0" algn="ctr">
              <a:lnSpc>
                <a:spcPct val="100000"/>
              </a:lnSpc>
              <a:spcBef>
                <a:spcPct val="0"/>
              </a:spcBef>
              <a:spcAft>
                <a:spcPct val="0"/>
              </a:spcAft>
              <a:buNone/>
            </a:pPr>
            <a:r>
              <a:rPr lang="zh-CN" altLang="en-US" sz="4400" b="1" i="0" u="none" strike="noStrike" kern="1200" cap="none" spc="0" baseline="0">
                <a:solidFill>
                  <a:srgbClr val="FF0000"/>
                </a:solidFill>
                <a:latin typeface="方正姚体" panose="02010601030101010101" pitchFamily="2" charset="-122"/>
                <a:ea typeface="方正姚体" panose="02010601030101010101" pitchFamily="2" charset="-122"/>
                <a:cs typeface="Calibri" panose="020F0502020204030204" charset="0"/>
              </a:rPr>
              <a:t>民主执政</a:t>
            </a:r>
            <a:endParaRPr lang="zh-CN" altLang="en-US" sz="4400" b="1" i="0" u="none" strike="noStrike" kern="1200" cap="none" spc="0" baseline="0">
              <a:solidFill>
                <a:srgbClr val="FF0000"/>
              </a:solidFill>
              <a:latin typeface="方正姚体" panose="02010601030101010101" pitchFamily="2" charset="-122"/>
              <a:ea typeface="方正姚体" panose="02010601030101010101" pitchFamily="2" charset="-122"/>
              <a:cs typeface="Calibri" panose="020F0502020204030204" charset="0"/>
            </a:endParaRPr>
          </a:p>
        </p:txBody>
      </p:sp>
      <p:sp>
        <p:nvSpPr>
          <p:cNvPr id="12" name="矩形"/>
          <p:cNvSpPr/>
          <p:nvPr>
            <p:custDataLst>
              <p:tags r:id="rId6"/>
            </p:custDataLst>
          </p:nvPr>
        </p:nvSpPr>
        <p:spPr>
          <a:xfrm>
            <a:off x="320675" y="3034689"/>
            <a:ext cx="6870700" cy="1826576"/>
          </a:xfrm>
          <a:prstGeom prst="rect">
            <a:avLst/>
          </a:prstGeom>
          <a:noFill/>
          <a:ln w="63500" cap="flat" cmpd="tri">
            <a:solidFill>
              <a:srgbClr val="E01707"/>
            </a:solidFill>
            <a:prstDash val="solid"/>
            <a:round/>
          </a:ln>
        </p:spPr>
        <p:txBody>
          <a:bodyPr vert="horz" wrap="square" lIns="91440" tIns="45720" rIns="91440" bIns="45720" anchor="t" anchorCtr="0">
            <a:spAutoFit/>
          </a:bodyPr>
          <a:lstStyle/>
          <a:p>
            <a:pPr marL="0" indent="0" algn="l">
              <a:lnSpc>
                <a:spcPct val="130000"/>
              </a:lnSpc>
              <a:spcBef>
                <a:spcPct val="0"/>
              </a:spcBef>
              <a:spcAft>
                <a:spcPct val="0"/>
              </a:spcAft>
              <a:buNone/>
            </a:pPr>
            <a:r>
              <a:rPr lang="zh-CN" altLang="en-US" sz="2800" b="1" i="0" u="none" strike="noStrike" kern="1200" cap="none" spc="0" baseline="0">
                <a:solidFill>
                  <a:schemeClr val="tx1"/>
                </a:solidFill>
                <a:latin typeface="微软雅黑" panose="020B0503020204020204" pitchFamily="34" charset="-122"/>
                <a:ea typeface="微软雅黑" panose="020B0503020204020204" pitchFamily="34" charset="-122"/>
                <a:cs typeface="楷体" panose="02010609060101010101" pitchFamily="49" charset="-122"/>
              </a:rPr>
              <a:t>河北省委坚持以人民为中心的发展思想，增进民生福祉，努力提高人民生活水平，做好时代答卷。</a:t>
            </a:r>
            <a:endParaRPr lang="zh-CN" altLang="en-US" sz="2800" b="1" i="0" u="none" strike="noStrike" kern="1200" cap="none" spc="0" baseline="0">
              <a:solidFill>
                <a:schemeClr val="tx1"/>
              </a:solidFill>
              <a:latin typeface="微软雅黑" panose="020B0503020204020204" pitchFamily="34" charset="-122"/>
              <a:ea typeface="微软雅黑" panose="020B0503020204020204" pitchFamily="34" charset="-122"/>
              <a:cs typeface="楷体" panose="02010609060101010101" pitchFamily="49" charset="-122"/>
            </a:endParaRPr>
          </a:p>
        </p:txBody>
      </p:sp>
      <p:sp>
        <p:nvSpPr>
          <p:cNvPr id="13" name="直线"/>
          <p:cNvSpPr/>
          <p:nvPr>
            <p:custDataLst>
              <p:tags r:id="rId7"/>
            </p:custDataLst>
          </p:nvPr>
        </p:nvSpPr>
        <p:spPr>
          <a:xfrm>
            <a:off x="7191375" y="3893803"/>
            <a:ext cx="1860549" cy="1758332"/>
          </a:xfrm>
          <a:prstGeom prst="line">
            <a:avLst/>
          </a:prstGeom>
          <a:solidFill>
            <a:schemeClr val="accent1"/>
          </a:solidFill>
          <a:ln w="57150" cap="flat" cmpd="sng">
            <a:solidFill>
              <a:srgbClr val="6666FF"/>
            </a:solidFill>
            <a:prstDash val="solid"/>
            <a:round/>
          </a:ln>
        </p:spPr>
        <p:txBody>
          <a:bodyPr rtlCol="0" anchor="ctr"/>
          <a:lstStyle/>
          <a:p>
            <a:pPr algn="ctr"/>
          </a:p>
        </p:txBody>
      </p:sp>
      <p:sp>
        <p:nvSpPr>
          <p:cNvPr id="14" name="直线"/>
          <p:cNvSpPr/>
          <p:nvPr>
            <p:custDataLst>
              <p:tags r:id="rId8"/>
            </p:custDataLst>
          </p:nvPr>
        </p:nvSpPr>
        <p:spPr>
          <a:xfrm>
            <a:off x="7191375" y="1899706"/>
            <a:ext cx="1860549" cy="1864574"/>
          </a:xfrm>
          <a:prstGeom prst="line">
            <a:avLst/>
          </a:prstGeom>
          <a:solidFill>
            <a:schemeClr val="accent1"/>
          </a:solidFill>
          <a:ln w="57150" cap="flat" cmpd="sng">
            <a:solidFill>
              <a:srgbClr val="6666FF"/>
            </a:solidFill>
            <a:prstDash val="solid"/>
            <a:round/>
          </a:ln>
        </p:spPr>
        <p:txBody>
          <a:bodyPr rtlCol="0" anchor="ctr"/>
          <a:lstStyle/>
          <a:p>
            <a:pPr algn="ctr"/>
          </a:p>
        </p:txBody>
      </p:sp>
      <p:sp>
        <p:nvSpPr>
          <p:cNvPr id="15" name="直线"/>
          <p:cNvSpPr/>
          <p:nvPr>
            <p:custDataLst>
              <p:tags r:id="rId9"/>
            </p:custDataLst>
          </p:nvPr>
        </p:nvSpPr>
        <p:spPr>
          <a:xfrm flipV="1">
            <a:off x="7191375" y="1671136"/>
            <a:ext cx="1860549" cy="4098848"/>
          </a:xfrm>
          <a:prstGeom prst="line">
            <a:avLst/>
          </a:prstGeom>
          <a:solidFill>
            <a:schemeClr val="accent1"/>
          </a:solidFill>
          <a:ln w="57150" cap="flat" cmpd="sng">
            <a:solidFill>
              <a:srgbClr val="6666FF"/>
            </a:solid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3194340" y="5201716"/>
            <a:ext cx="10067778" cy="1656284"/>
          </a:xfrm>
          <a:prstGeom prst="rect">
            <a:avLst/>
          </a:prstGeom>
        </p:spPr>
      </p:pic>
      <p:sp>
        <p:nvSpPr>
          <p:cNvPr id="8" name="Freeform 29"/>
          <p:cNvSpPr/>
          <p:nvPr>
            <p:custDataLst>
              <p:tags r:id="rId3"/>
            </p:custDataLst>
          </p:nvPr>
        </p:nvSpPr>
        <p:spPr bwMode="auto">
          <a:xfrm>
            <a:off x="0" y="0"/>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lstStyle/>
          <a:p>
            <a:endParaRPr lang="zh-CN" altLang="en-US">
              <a:noFill/>
            </a:endParaRPr>
          </a:p>
        </p:txBody>
      </p:sp>
      <p:sp>
        <p:nvSpPr>
          <p:cNvPr id="5" name="矩形 4"/>
          <p:cNvSpPr/>
          <p:nvPr/>
        </p:nvSpPr>
        <p:spPr>
          <a:xfrm>
            <a:off x="3282995" y="267078"/>
            <a:ext cx="6647974" cy="523220"/>
          </a:xfrm>
          <a:prstGeom prst="rect">
            <a:avLst/>
          </a:prstGeom>
        </p:spPr>
        <p:txBody>
          <a:bodyPr wrap="none">
            <a:spAutoFit/>
          </a:bodyPr>
          <a:lstStyle/>
          <a:p>
            <a:r>
              <a:rPr lang="zh-CN" altLang="zh-CN" sz="2800" i="0" kern="100" dirty="0">
                <a:solidFill>
                  <a:schemeClr val="tx2"/>
                </a:solidFill>
                <a:latin typeface="黑体" panose="02010609060101010101" pitchFamily="49" charset="-122"/>
                <a:ea typeface="黑体" panose="02010609060101010101" pitchFamily="49" charset="-122"/>
                <a:cs typeface="宋体" panose="02010600030101010101" pitchFamily="2" charset="-122"/>
              </a:rPr>
              <a:t>科学执政、民主执政、依法执政有机统一</a:t>
            </a:r>
            <a:endParaRPr lang="zh-CN" altLang="en-US" sz="2800" i="0" dirty="0">
              <a:solidFill>
                <a:schemeClr val="tx2"/>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4"/>
          <a:stretch>
            <a:fillRect/>
          </a:stretch>
        </p:blipFill>
        <p:spPr>
          <a:xfrm>
            <a:off x="2208530" y="1227455"/>
            <a:ext cx="6908800" cy="4091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sld>
</file>

<file path=ppt/tags/tag1.xml><?xml version="1.0" encoding="utf-8"?>
<p:tagLst xmlns:p="http://schemas.openxmlformats.org/presentationml/2006/main">
  <p:tag name="AS_UNIQUEID" val="614"/>
</p:tagLst>
</file>

<file path=ppt/tags/tag10.xml><?xml version="1.0" encoding="utf-8"?>
<p:tagLst xmlns:p="http://schemas.openxmlformats.org/presentationml/2006/main">
  <p:tag name="AS_UNIQUEID" val="624"/>
</p:tagLst>
</file>

<file path=ppt/tags/tag100.xml><?xml version="1.0" encoding="utf-8"?>
<p:tagLst xmlns:p="http://schemas.openxmlformats.org/presentationml/2006/main">
  <p:tag name="AS_UNIQUEID" val="768"/>
</p:tagLst>
</file>

<file path=ppt/tags/tag101.xml><?xml version="1.0" encoding="utf-8"?>
<p:tagLst xmlns:p="http://schemas.openxmlformats.org/presentationml/2006/main">
  <p:tag name="AS_UNIQUEID" val="772"/>
</p:tagLst>
</file>

<file path=ppt/tags/tag102.xml><?xml version="1.0" encoding="utf-8"?>
<p:tagLst xmlns:p="http://schemas.openxmlformats.org/presentationml/2006/main">
  <p:tag name="AS_UNIQUEID" val="10364"/>
</p:tagLst>
</file>

<file path=ppt/tags/tag103.xml><?xml version="1.0" encoding="utf-8"?>
<p:tagLst xmlns:p="http://schemas.openxmlformats.org/presentationml/2006/main">
  <p:tag name="AS_UNIQUEID" val="4192"/>
  <p:tag name="KSO_WM_BEAUTIFY_FLAG" val=""/>
  <p:tag name="KSO_WM_DIAGRAM_GROUP_CODE" val="p1-1"/>
  <p:tag name="KSO_WM_TAG_VERSION" val="1.0"/>
  <p:tag name="KSO_WM_TEMPLATE_CATEGORY" val="diagram"/>
  <p:tag name="KSO_WM_TEMPLATE_INDEX" val="20165055"/>
  <p:tag name="KSO_WM_UNIT_COMPATIBLE" val="0"/>
  <p:tag name="KSO_WM_UNIT_DIAGRAM_ISNUMVISUAL" val="0"/>
  <p:tag name="KSO_WM_UNIT_DIAGRAM_ISREFERUNIT" val="0"/>
  <p:tag name="KSO_WM_UNIT_HIGHLIGHT" val="0"/>
  <p:tag name="KSO_WM_UNIT_ID" val="diagram20165055_1*p_h_i*1_1_1"/>
  <p:tag name="KSO_WM_UNIT_LAYERLEVEL" val="1_1_1"/>
  <p:tag name="KSO_WM_UNIT_LINE_FILL_TYPE" val="2"/>
  <p:tag name="KSO_WM_UNIT_LINE_FORE_SCHEMECOLOR_INDEX" val="6"/>
</p:tagLst>
</file>

<file path=ppt/tags/tag104.xml><?xml version="1.0" encoding="utf-8"?>
<p:tagLst xmlns:p="http://schemas.openxmlformats.org/presentationml/2006/main">
  <p:tag name="AS_UNIQUEID" val="4193"/>
  <p:tag name="KSO_WM_BEAUTIFY_FLAG" val=""/>
  <p:tag name="KSO_WM_DIAGRAM_GROUP_CODE" val="p1-1"/>
  <p:tag name="KSO_WM_TAG_VERSION" val="1.0"/>
  <p:tag name="KSO_WM_TEMPLATE_CATEGORY" val="diagram"/>
  <p:tag name="KSO_WM_TEMPLATE_INDEX" val="20165055"/>
  <p:tag name="KSO_WM_UNIT_COMPATIBLE" val="0"/>
  <p:tag name="KSO_WM_UNIT_DIAGRAM_ISNUMVISUAL" val="0"/>
  <p:tag name="KSO_WM_UNIT_DIAGRAM_ISREFERUNIT" val="0"/>
  <p:tag name="KSO_WM_UNIT_HIGHLIGHT" val="0"/>
  <p:tag name="KSO_WM_UNIT_ID" val="diagram20165055_1*p_h_h_i*1_1_2_1"/>
  <p:tag name="KSO_WM_UNIT_LAYERLEVEL" val="1_1_1_1"/>
  <p:tag name="KSO_WM_UNIT_LINE_FILL_TYPE" val="2"/>
  <p:tag name="KSO_WM_UNIT_LINE_FORE_SCHEMECOLOR_INDEX" val="6"/>
</p:tagLst>
</file>

<file path=ppt/tags/tag105.xml><?xml version="1.0" encoding="utf-8"?>
<p:tagLst xmlns:p="http://schemas.openxmlformats.org/presentationml/2006/main">
  <p:tag name="AS_UNIQUEID" val="4194"/>
  <p:tag name="KSO_WM_BEAUTIFY_FLAG" val=""/>
  <p:tag name="KSO_WM_DIAGRAM_GROUP_CODE" val="p1-1"/>
  <p:tag name="KSO_WM_TAG_VERSION" val="1.0"/>
  <p:tag name="KSO_WM_TEMPLATE_CATEGORY" val="diagram"/>
  <p:tag name="KSO_WM_TEMPLATE_INDEX" val="20165055"/>
  <p:tag name="KSO_WM_UNIT_COMPATIBLE" val="0"/>
  <p:tag name="KSO_WM_UNIT_DIAGRAM_ISNUMVISUAL" val="0"/>
  <p:tag name="KSO_WM_UNIT_DIAGRAM_ISREFERUNIT" val="0"/>
  <p:tag name="KSO_WM_UNIT_HIGHLIGHT" val="0"/>
  <p:tag name="KSO_WM_UNIT_ID" val="diagram20165055_1*p_h_h_i*1_1_3_2"/>
  <p:tag name="KSO_WM_UNIT_LAYERLEVEL" val="1_1_1_1"/>
  <p:tag name="KSO_WM_UNIT_LINE_FILL_TYPE" val="2"/>
  <p:tag name="KSO_WM_UNIT_LINE_FORE_SCHEMECOLOR_INDEX" val="6"/>
</p:tagLst>
</file>

<file path=ppt/tags/tag106.xml><?xml version="1.0" encoding="utf-8"?>
<p:tagLst xmlns:p="http://schemas.openxmlformats.org/presentationml/2006/main">
  <p:tag name="AS_UNIQUEID" val="4195"/>
  <p:tag name="KSO_WM_BEAUTIFY_FLAG" val=""/>
  <p:tag name="KSO_WM_DIAGRAM_GROUP_CODE" val="p1-1"/>
  <p:tag name="KSO_WM_TAG_VERSION" val="1.0"/>
  <p:tag name="KSO_WM_TEMPLATE_CATEGORY" val="diagram"/>
  <p:tag name="KSO_WM_TEMPLATE_INDEX" val="20165055"/>
  <p:tag name="KSO_WM_UNIT_COMPATIBLE" val="0"/>
  <p:tag name="KSO_WM_UNIT_DIAGRAM_ISNUMVISUAL" val="0"/>
  <p:tag name="KSO_WM_UNIT_DIAGRAM_ISREFERUNIT" val="0"/>
  <p:tag name="KSO_WM_UNIT_HIGHLIGHT" val="0"/>
  <p:tag name="KSO_WM_UNIT_ID" val="diagram20165055_1*p_h_h_i*1_1_1_2"/>
  <p:tag name="KSO_WM_UNIT_LAYERLEVEL" val="1_1_1_1"/>
  <p:tag name="KSO_WM_UNIT_LINE_FILL_TYPE" val="2"/>
  <p:tag name="KSO_WM_UNIT_LINE_FORE_SCHEMECOLOR_INDEX" val="6"/>
</p:tagLst>
</file>

<file path=ppt/tags/tag107.xml><?xml version="1.0" encoding="utf-8"?>
<p:tagLst xmlns:p="http://schemas.openxmlformats.org/presentationml/2006/main">
  <p:tag name="AS_UNIQUEID" val="4196"/>
  <p:tag name="KSO_WM_ASSEMBLE_CHIP_INDEX" val="bdc24974c8bb418d8d4466e38c1b3371"/>
  <p:tag name="KSO_WM_BEAUTIFY_FLAG" val=""/>
  <p:tag name="KSO_WM_CHIP_GROUPID" val="60bed6124737e0f4c1ebe8cc"/>
  <p:tag name="KSO_WM_CHIP_XID" val="60bed6124737e0f4c1ebe8cd"/>
  <p:tag name="KSO_WM_DIAGRAM_GROUP_CODE" val="l1-1"/>
  <p:tag name="KSO_WM_TAG_VERSION" val="1.0"/>
  <p:tag name="KSO_WM_TEMPLATE_CATEGORY" val="diagram"/>
  <p:tag name="KSO_WM_TEMPLATE_INDEX" val="2021940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19401_2*l_h_i*480_2_3"/>
  <p:tag name="KSO_WM_UNIT_LAYERLEVEL" val="1_1_1"/>
  <p:tag name="KSO_WM_UNIT_TEXT_FILL_FORE_SCHEMECOLOR_INDEX" val="14"/>
  <p:tag name="KSO_WM_UNIT_TEXT_FILL_TYPE" val="1"/>
  <p:tag name="KSO_WM_UNIT_VALUE" val="6"/>
</p:tagLst>
</file>

<file path=ppt/tags/tag108.xml><?xml version="1.0" encoding="utf-8"?>
<p:tagLst xmlns:p="http://schemas.openxmlformats.org/presentationml/2006/main">
  <p:tag name="AS_UNIQUEID" val="4197"/>
  <p:tag name="KSO_WM_ASSEMBLE_CHIP_INDEX" val="bdc24974c8bb418d8d4466e38c1b3371"/>
  <p:tag name="KSO_WM_BEAUTIFY_FLAG" val=""/>
  <p:tag name="KSO_WM_CHIP_GROUPID" val="60bed6124737e0f4c1ebe8cc"/>
  <p:tag name="KSO_WM_CHIP_XID" val="60bed6124737e0f4c1ebe8cd"/>
  <p:tag name="KSO_WM_DIAGRAM_GROUP_CODE" val="l1-1"/>
  <p:tag name="KSO_WM_TAG_VERSION" val="1.0"/>
  <p:tag name="KSO_WM_TEMPLATE_CATEGORY" val="diagram"/>
  <p:tag name="KSO_WM_TEMPLATE_INDEX" val="2021940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19401_2*l_h_i*480_2_3"/>
  <p:tag name="KSO_WM_UNIT_LAYERLEVEL" val="1_1_1"/>
  <p:tag name="KSO_WM_UNIT_TEXT_FILL_FORE_SCHEMECOLOR_INDEX" val="14"/>
  <p:tag name="KSO_WM_UNIT_TEXT_FILL_TYPE" val="1"/>
  <p:tag name="KSO_WM_UNIT_VALUE" val="6"/>
</p:tagLst>
</file>

<file path=ppt/tags/tag109.xml><?xml version="1.0" encoding="utf-8"?>
<p:tagLst xmlns:p="http://schemas.openxmlformats.org/presentationml/2006/main">
  <p:tag name="AS_UNIQUEID" val="4198"/>
  <p:tag name="KSO_WM_ASSEMBLE_CHIP_INDEX" val="bdc24974c8bb418d8d4466e38c1b3371"/>
  <p:tag name="KSO_WM_BEAUTIFY_FLAG" val=""/>
  <p:tag name="KSO_WM_CHIP_GROUPID" val="60bed6124737e0f4c1ebe8cc"/>
  <p:tag name="KSO_WM_CHIP_XID" val="60bed6124737e0f4c1ebe8cd"/>
  <p:tag name="KSO_WM_DIAGRAM_GROUP_CODE" val="l1-1"/>
  <p:tag name="KSO_WM_TAG_VERSION" val="1.0"/>
  <p:tag name="KSO_WM_TEMPLATE_CATEGORY" val="diagram"/>
  <p:tag name="KSO_WM_TEMPLATE_INDEX" val="2021940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19401_2*l_h_i*480_2_3"/>
  <p:tag name="KSO_WM_UNIT_LAYERLEVEL" val="1_1_1"/>
  <p:tag name="KSO_WM_UNIT_TEXT_FILL_FORE_SCHEMECOLOR_INDEX" val="14"/>
  <p:tag name="KSO_WM_UNIT_TEXT_FILL_TYPE" val="1"/>
  <p:tag name="KSO_WM_UNIT_VALUE" val="6"/>
</p:tagLst>
</file>

<file path=ppt/tags/tag11.xml><?xml version="1.0" encoding="utf-8"?>
<p:tagLst xmlns:p="http://schemas.openxmlformats.org/presentationml/2006/main">
  <p:tag name="AS_UNIQUEID" val="626"/>
</p:tagLst>
</file>

<file path=ppt/tags/tag110.xml><?xml version="1.0" encoding="utf-8"?>
<p:tagLst xmlns:p="http://schemas.openxmlformats.org/presentationml/2006/main">
  <p:tag name="AS_UNIQUEID" val="4199"/>
  <p:tag name="KSO_WM_BEAUTIFY_FLAG" val=""/>
</p:tagLst>
</file>

<file path=ppt/tags/tag111.xml><?xml version="1.0" encoding="utf-8"?>
<p:tagLst xmlns:p="http://schemas.openxmlformats.org/presentationml/2006/main">
  <p:tag name="AS_UNIQUEID" val="4200"/>
  <p:tag name="KSO_WM_BEAUTIFY_FLAG" val=""/>
</p:tagLst>
</file>

<file path=ppt/tags/tag112.xml><?xml version="1.0" encoding="utf-8"?>
<p:tagLst xmlns:p="http://schemas.openxmlformats.org/presentationml/2006/main">
  <p:tag name="AS_UNIQUEID" val="4202"/>
  <p:tag name="KSO_WM_ASSEMBLE_CHIP_INDEX" val="bdc24974c8bb418d8d4466e38c1b3371"/>
  <p:tag name="KSO_WM_BEAUTIFY_FLAG" val=""/>
  <p:tag name="KSO_WM_CHIP_GROUPID" val="60bed6124737e0f4c1ebe8cc"/>
  <p:tag name="KSO_WM_CHIP_XID" val="60bed6124737e0f4c1ebe8cd"/>
  <p:tag name="KSO_WM_DIAGRAM_GROUP_CODE" val="l1-1"/>
  <p:tag name="KSO_WM_TAG_VERSION" val="1.0"/>
  <p:tag name="KSO_WM_TEMPLATE_CATEGORY" val="diagram"/>
  <p:tag name="KSO_WM_TEMPLATE_INDEX" val="2021940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19401_2*l_h_i*480_2_3"/>
  <p:tag name="KSO_WM_UNIT_LAYERLEVEL" val="1_1_1"/>
  <p:tag name="KSO_WM_UNIT_TEXT_FILL_FORE_SCHEMECOLOR_INDEX" val="14"/>
  <p:tag name="KSO_WM_UNIT_TEXT_FILL_TYPE" val="1"/>
  <p:tag name="KSO_WM_UNIT_VALUE" val="6"/>
</p:tagLst>
</file>

<file path=ppt/tags/tag113.xml><?xml version="1.0" encoding="utf-8"?>
<p:tagLst xmlns:p="http://schemas.openxmlformats.org/presentationml/2006/main">
  <p:tag name="AS_UNIQUEID" val="4203"/>
  <p:tag name="KSO_WM_BEAUTIFY_FLAG" val=""/>
</p:tagLst>
</file>

<file path=ppt/tags/tag114.xml><?xml version="1.0" encoding="utf-8"?>
<p:tagLst xmlns:p="http://schemas.openxmlformats.org/presentationml/2006/main">
  <p:tag name="AS_UNIQUEID" val="5143"/>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AS_UNIQUEID" val="772"/>
  <p:tag name="KSO_WM_BEAUTIFY_FLAG" val=""/>
</p:tagLst>
</file>

<file path=ppt/tags/tag117.xml><?xml version="1.0" encoding="utf-8"?>
<p:tagLst xmlns:p="http://schemas.openxmlformats.org/presentationml/2006/main">
  <p:tag name="AS_UNIQUEID" val="10366"/>
</p:tagLst>
</file>

<file path=ppt/tags/tag118.xml><?xml version="1.0" encoding="utf-8"?>
<p:tagLst xmlns:p="http://schemas.openxmlformats.org/presentationml/2006/main">
  <p:tag name="AS_UNIQUEID" val="5145"/>
</p:tagLst>
</file>

<file path=ppt/tags/tag119.xml><?xml version="1.0" encoding="utf-8"?>
<p:tagLst xmlns:p="http://schemas.openxmlformats.org/presentationml/2006/main">
  <p:tag name="AS_UNIQUEID" val="4205"/>
  <p:tag name="KSO_WM_BEAUTIFY_FLAG" val=""/>
  <p:tag name="KSO_WM_DIAGRAM_GROUP_CODE" val="p1-1"/>
  <p:tag name="KSO_WM_TAG_VERSION" val="1.0"/>
  <p:tag name="KSO_WM_TEMPLATE_CATEGORY" val="diagram"/>
  <p:tag name="KSO_WM_TEMPLATE_INDEX" val="20165055"/>
  <p:tag name="KSO_WM_UNIT_COMPATIBLE" val="0"/>
  <p:tag name="KSO_WM_UNIT_DIAGRAM_ISNUMVISUAL" val="0"/>
  <p:tag name="KSO_WM_UNIT_DIAGRAM_ISREFERUNIT" val="0"/>
  <p:tag name="KSO_WM_UNIT_HIGHLIGHT" val="0"/>
  <p:tag name="KSO_WM_UNIT_ID" val="diagram20165055_1*p_h_i*1_1_1"/>
  <p:tag name="KSO_WM_UNIT_LAYERLEVEL" val="1_1_1"/>
  <p:tag name="KSO_WM_UNIT_LINE_FILL_TYPE" val="2"/>
  <p:tag name="KSO_WM_UNIT_LINE_FORE_SCHEMECOLOR_INDEX" val="6"/>
</p:tagLst>
</file>

<file path=ppt/tags/tag12.xml><?xml version="1.0" encoding="utf-8"?>
<p:tagLst xmlns:p="http://schemas.openxmlformats.org/presentationml/2006/main">
  <p:tag name="AS_UNIQUEID" val="627"/>
</p:tagLst>
</file>

<file path=ppt/tags/tag120.xml><?xml version="1.0" encoding="utf-8"?>
<p:tagLst xmlns:p="http://schemas.openxmlformats.org/presentationml/2006/main">
  <p:tag name="AS_UNIQUEID" val="4206"/>
  <p:tag name="KSO_WM_BEAUTIFY_FLAG" val=""/>
  <p:tag name="KSO_WM_DIAGRAM_GROUP_CODE" val="p1-1"/>
  <p:tag name="KSO_WM_TAG_VERSION" val="1.0"/>
  <p:tag name="KSO_WM_TEMPLATE_CATEGORY" val="diagram"/>
  <p:tag name="KSO_WM_TEMPLATE_INDEX" val="20165055"/>
  <p:tag name="KSO_WM_UNIT_COMPATIBLE" val="0"/>
  <p:tag name="KSO_WM_UNIT_DIAGRAM_ISNUMVISUAL" val="0"/>
  <p:tag name="KSO_WM_UNIT_DIAGRAM_ISREFERUNIT" val="0"/>
  <p:tag name="KSO_WM_UNIT_HIGHLIGHT" val="0"/>
  <p:tag name="KSO_WM_UNIT_ID" val="diagram20165055_1*p_h_h_i*1_1_2_1"/>
  <p:tag name="KSO_WM_UNIT_LAYERLEVEL" val="1_1_1_1"/>
  <p:tag name="KSO_WM_UNIT_LINE_FILL_TYPE" val="2"/>
  <p:tag name="KSO_WM_UNIT_LINE_FORE_SCHEMECOLOR_INDEX" val="6"/>
</p:tagLst>
</file>

<file path=ppt/tags/tag121.xml><?xml version="1.0" encoding="utf-8"?>
<p:tagLst xmlns:p="http://schemas.openxmlformats.org/presentationml/2006/main">
  <p:tag name="AS_UNIQUEID" val="4208"/>
  <p:tag name="KSO_WM_BEAUTIFY_FLAG" val=""/>
  <p:tag name="KSO_WM_DIAGRAM_GROUP_CODE" val="p1-1"/>
  <p:tag name="KSO_WM_TAG_VERSION" val="1.0"/>
  <p:tag name="KSO_WM_TEMPLATE_CATEGORY" val="diagram"/>
  <p:tag name="KSO_WM_TEMPLATE_INDEX" val="20165055"/>
  <p:tag name="KSO_WM_UNIT_COMPATIBLE" val="0"/>
  <p:tag name="KSO_WM_UNIT_DIAGRAM_ISNUMVISUAL" val="0"/>
  <p:tag name="KSO_WM_UNIT_DIAGRAM_ISREFERUNIT" val="0"/>
  <p:tag name="KSO_WM_UNIT_HIGHLIGHT" val="0"/>
  <p:tag name="KSO_WM_UNIT_ID" val="diagram20165055_1*p_h_h_i*1_1_3_2"/>
  <p:tag name="KSO_WM_UNIT_LAYERLEVEL" val="1_1_1_1"/>
  <p:tag name="KSO_WM_UNIT_LINE_FILL_TYPE" val="2"/>
  <p:tag name="KSO_WM_UNIT_LINE_FORE_SCHEMECOLOR_INDEX" val="6"/>
</p:tagLst>
</file>

<file path=ppt/tags/tag122.xml><?xml version="1.0" encoding="utf-8"?>
<p:tagLst xmlns:p="http://schemas.openxmlformats.org/presentationml/2006/main">
  <p:tag name="AS_UNIQUEID" val="4209"/>
  <p:tag name="KSO_WM_BEAUTIFY_FLAG" val=""/>
  <p:tag name="KSO_WM_DIAGRAM_GROUP_CODE" val="p1-1"/>
  <p:tag name="KSO_WM_TAG_VERSION" val="1.0"/>
  <p:tag name="KSO_WM_TEMPLATE_CATEGORY" val="diagram"/>
  <p:tag name="KSO_WM_TEMPLATE_INDEX" val="20165055"/>
  <p:tag name="KSO_WM_UNIT_COMPATIBLE" val="0"/>
  <p:tag name="KSO_WM_UNIT_DIAGRAM_ISNUMVISUAL" val="0"/>
  <p:tag name="KSO_WM_UNIT_DIAGRAM_ISREFERUNIT" val="0"/>
  <p:tag name="KSO_WM_UNIT_HIGHLIGHT" val="0"/>
  <p:tag name="KSO_WM_UNIT_ID" val="diagram20165055_1*p_h_h_i*1_1_1_2"/>
  <p:tag name="KSO_WM_UNIT_LAYERLEVEL" val="1_1_1_1"/>
  <p:tag name="KSO_WM_UNIT_LINE_FILL_TYPE" val="2"/>
  <p:tag name="KSO_WM_UNIT_LINE_FORE_SCHEMECOLOR_INDEX" val="6"/>
</p:tagLst>
</file>

<file path=ppt/tags/tag123.xml><?xml version="1.0" encoding="utf-8"?>
<p:tagLst xmlns:p="http://schemas.openxmlformats.org/presentationml/2006/main">
  <p:tag name="AS_UNIQUEID" val="4210"/>
  <p:tag name="KSO_WM_ASSEMBLE_CHIP_INDEX" val="bdc24974c8bb418d8d4466e38c1b3371"/>
  <p:tag name="KSO_WM_BEAUTIFY_FLAG" val=""/>
  <p:tag name="KSO_WM_CHIP_GROUPID" val="60bed6124737e0f4c1ebe8cc"/>
  <p:tag name="KSO_WM_CHIP_XID" val="60bed6124737e0f4c1ebe8cd"/>
  <p:tag name="KSO_WM_DIAGRAM_GROUP_CODE" val="l1-1"/>
  <p:tag name="KSO_WM_TAG_VERSION" val="1.0"/>
  <p:tag name="KSO_WM_TEMPLATE_CATEGORY" val="diagram"/>
  <p:tag name="KSO_WM_TEMPLATE_INDEX" val="2021940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19401_2*l_h_i*480_2_3"/>
  <p:tag name="KSO_WM_UNIT_LAYERLEVEL" val="1_1_1"/>
  <p:tag name="KSO_WM_UNIT_TEXT_FILL_FORE_SCHEMECOLOR_INDEX" val="14"/>
  <p:tag name="KSO_WM_UNIT_TEXT_FILL_TYPE" val="1"/>
  <p:tag name="KSO_WM_UNIT_VALUE" val="6"/>
</p:tagLst>
</file>

<file path=ppt/tags/tag124.xml><?xml version="1.0" encoding="utf-8"?>
<p:tagLst xmlns:p="http://schemas.openxmlformats.org/presentationml/2006/main">
  <p:tag name="AS_UNIQUEID" val="4211"/>
  <p:tag name="KSO_WM_ASSEMBLE_CHIP_INDEX" val="bdc24974c8bb418d8d4466e38c1b3371"/>
  <p:tag name="KSO_WM_BEAUTIFY_FLAG" val=""/>
  <p:tag name="KSO_WM_CHIP_GROUPID" val="60bed6124737e0f4c1ebe8cc"/>
  <p:tag name="KSO_WM_CHIP_XID" val="60bed6124737e0f4c1ebe8cd"/>
  <p:tag name="KSO_WM_DIAGRAM_GROUP_CODE" val="l1-1"/>
  <p:tag name="KSO_WM_TAG_VERSION" val="1.0"/>
  <p:tag name="KSO_WM_TEMPLATE_CATEGORY" val="diagram"/>
  <p:tag name="KSO_WM_TEMPLATE_INDEX" val="2021940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19401_2*l_h_i*480_2_3"/>
  <p:tag name="KSO_WM_UNIT_LAYERLEVEL" val="1_1_1"/>
  <p:tag name="KSO_WM_UNIT_TEXT_FILL_FORE_SCHEMECOLOR_INDEX" val="14"/>
  <p:tag name="KSO_WM_UNIT_TEXT_FILL_TYPE" val="1"/>
  <p:tag name="KSO_WM_UNIT_VALUE" val="6"/>
</p:tagLst>
</file>

<file path=ppt/tags/tag125.xml><?xml version="1.0" encoding="utf-8"?>
<p:tagLst xmlns:p="http://schemas.openxmlformats.org/presentationml/2006/main">
  <p:tag name="AS_UNIQUEID" val="4212"/>
  <p:tag name="KSO_WM_ASSEMBLE_CHIP_INDEX" val="bdc24974c8bb418d8d4466e38c1b3371"/>
  <p:tag name="KSO_WM_BEAUTIFY_FLAG" val=""/>
  <p:tag name="KSO_WM_CHIP_GROUPID" val="60bed6124737e0f4c1ebe8cc"/>
  <p:tag name="KSO_WM_CHIP_XID" val="60bed6124737e0f4c1ebe8cd"/>
  <p:tag name="KSO_WM_DIAGRAM_GROUP_CODE" val="l1-1"/>
  <p:tag name="KSO_WM_TAG_VERSION" val="1.0"/>
  <p:tag name="KSO_WM_TEMPLATE_CATEGORY" val="diagram"/>
  <p:tag name="KSO_WM_TEMPLATE_INDEX" val="2021940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19401_2*l_h_i*480_2_3"/>
  <p:tag name="KSO_WM_UNIT_LAYERLEVEL" val="1_1_1"/>
  <p:tag name="KSO_WM_UNIT_TEXT_FILL_FORE_SCHEMECOLOR_INDEX" val="14"/>
  <p:tag name="KSO_WM_UNIT_TEXT_FILL_TYPE" val="1"/>
  <p:tag name="KSO_WM_UNIT_VALUE" val="6"/>
</p:tagLst>
</file>

<file path=ppt/tags/tag126.xml><?xml version="1.0" encoding="utf-8"?>
<p:tagLst xmlns:p="http://schemas.openxmlformats.org/presentationml/2006/main">
  <p:tag name="AS_UNIQUEID" val="4213"/>
  <p:tag name="KSO_WM_BEAUTIFY_FLAG" val=""/>
</p:tagLst>
</file>

<file path=ppt/tags/tag127.xml><?xml version="1.0" encoding="utf-8"?>
<p:tagLst xmlns:p="http://schemas.openxmlformats.org/presentationml/2006/main">
  <p:tag name="AS_UNIQUEID" val="4214"/>
  <p:tag name="KSO_WM_BEAUTIFY_FLAG" val=""/>
</p:tagLst>
</file>

<file path=ppt/tags/tag128.xml><?xml version="1.0" encoding="utf-8"?>
<p:tagLst xmlns:p="http://schemas.openxmlformats.org/presentationml/2006/main">
  <p:tag name="AS_UNIQUEID" val="4216"/>
  <p:tag name="KSO_WM_ASSEMBLE_CHIP_INDEX" val="bdc24974c8bb418d8d4466e38c1b3371"/>
  <p:tag name="KSO_WM_BEAUTIFY_FLAG" val=""/>
  <p:tag name="KSO_WM_CHIP_GROUPID" val="60bed6124737e0f4c1ebe8cc"/>
  <p:tag name="KSO_WM_CHIP_XID" val="60bed6124737e0f4c1ebe8cd"/>
  <p:tag name="KSO_WM_DIAGRAM_GROUP_CODE" val="l1-1"/>
  <p:tag name="KSO_WM_TAG_VERSION" val="1.0"/>
  <p:tag name="KSO_WM_TEMPLATE_CATEGORY" val="diagram"/>
  <p:tag name="KSO_WM_TEMPLATE_INDEX" val="2021940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19401_2*l_h_i*480_2_3"/>
  <p:tag name="KSO_WM_UNIT_LAYERLEVEL" val="1_1_1"/>
  <p:tag name="KSO_WM_UNIT_TEXT_FILL_FORE_SCHEMECOLOR_INDEX" val="14"/>
  <p:tag name="KSO_WM_UNIT_TEXT_FILL_TYPE" val="1"/>
  <p:tag name="KSO_WM_UNIT_VALUE" val="6"/>
</p:tagLst>
</file>

<file path=ppt/tags/tag129.xml><?xml version="1.0" encoding="utf-8"?>
<p:tagLst xmlns:p="http://schemas.openxmlformats.org/presentationml/2006/main">
  <p:tag name="AS_UNIQUEID" val="4217"/>
  <p:tag name="KSO_WM_BEAUTIFY_FLAG" val=""/>
</p:tagLst>
</file>

<file path=ppt/tags/tag13.xml><?xml version="1.0" encoding="utf-8"?>
<p:tagLst xmlns:p="http://schemas.openxmlformats.org/presentationml/2006/main">
  <p:tag name="AS_UNIQUEID" val="628"/>
</p:tagLst>
</file>

<file path=ppt/tags/tag130.xml><?xml version="1.0" encoding="utf-8"?>
<p:tagLst xmlns:p="http://schemas.openxmlformats.org/presentationml/2006/main">
  <p:tag name="AS_UNIQUEID" val="1880"/>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AS_UNIQUEID" val="739"/>
  <p:tag name="KSO_WM_BEAUTIFY_FLAG" val=""/>
</p:tagLst>
</file>

<file path=ppt/tags/tag133.xml><?xml version="1.0" encoding="utf-8"?>
<p:tagLst xmlns:p="http://schemas.openxmlformats.org/presentationml/2006/main">
  <p:tag name="AS_UNIQUEID" val="275"/>
</p:tagLst>
</file>

<file path=ppt/tags/tag134.xml><?xml version="1.0" encoding="utf-8"?>
<p:tagLst xmlns:p="http://schemas.openxmlformats.org/presentationml/2006/main">
  <p:tag name="AS_UNIQUEID" val="278"/>
</p:tagLst>
</file>

<file path=ppt/tags/tag135.xml><?xml version="1.0" encoding="utf-8"?>
<p:tagLst xmlns:p="http://schemas.openxmlformats.org/presentationml/2006/main">
  <p:tag name="AS_UNIQUEID" val="288"/>
</p:tagLst>
</file>

<file path=ppt/tags/tag136.xml><?xml version="1.0" encoding="utf-8"?>
<p:tagLst xmlns:p="http://schemas.openxmlformats.org/presentationml/2006/main">
  <p:tag name="AS_UNIQUEID" val="293"/>
</p:tagLst>
</file>

<file path=ppt/tags/tag137.xml><?xml version="1.0" encoding="utf-8"?>
<p:tagLst xmlns:p="http://schemas.openxmlformats.org/presentationml/2006/main">
  <p:tag name="AS_UNIQUEID" val="289"/>
</p:tagLst>
</file>

<file path=ppt/tags/tag138.xml><?xml version="1.0" encoding="utf-8"?>
<p:tagLst xmlns:p="http://schemas.openxmlformats.org/presentationml/2006/main">
  <p:tag name="AS_UNIQUEID" val="290"/>
</p:tagLst>
</file>

<file path=ppt/tags/tag139.xml><?xml version="1.0" encoding="utf-8"?>
<p:tagLst xmlns:p="http://schemas.openxmlformats.org/presentationml/2006/main">
  <p:tag name="AS_UNIQUEID" val="291"/>
</p:tagLst>
</file>

<file path=ppt/tags/tag14.xml><?xml version="1.0" encoding="utf-8"?>
<p:tagLst xmlns:p="http://schemas.openxmlformats.org/presentationml/2006/main">
  <p:tag name="AS_UNIQUEID" val="629"/>
</p:tagLst>
</file>

<file path=ppt/tags/tag140.xml><?xml version="1.0" encoding="utf-8"?>
<p:tagLst xmlns:p="http://schemas.openxmlformats.org/presentationml/2006/main">
  <p:tag name="AS_UNIQUEID" val="285"/>
</p:tagLst>
</file>

<file path=ppt/tags/tag141.xml><?xml version="1.0" encoding="utf-8"?>
<p:tagLst xmlns:p="http://schemas.openxmlformats.org/presentationml/2006/main">
  <p:tag name="AS_UNIQUEID" val="286"/>
</p:tagLst>
</file>

<file path=ppt/tags/tag142.xml><?xml version="1.0" encoding="utf-8"?>
<p:tagLst xmlns:p="http://schemas.openxmlformats.org/presentationml/2006/main">
  <p:tag name="AS_UNIQUEID" val="287"/>
</p:tagLst>
</file>

<file path=ppt/tags/tag143.xml><?xml version="1.0" encoding="utf-8"?>
<p:tagLst xmlns:p="http://schemas.openxmlformats.org/presentationml/2006/main">
  <p:tag name="AS_UNIQUEID" val="285"/>
</p:tagLst>
</file>

<file path=ppt/tags/tag144.xml><?xml version="1.0" encoding="utf-8"?>
<p:tagLst xmlns:p="http://schemas.openxmlformats.org/presentationml/2006/main">
  <p:tag name="AS_UNIQUEID" val="286"/>
</p:tagLst>
</file>

<file path=ppt/tags/tag145.xml><?xml version="1.0" encoding="utf-8"?>
<p:tagLst xmlns:p="http://schemas.openxmlformats.org/presentationml/2006/main">
  <p:tag name="AS_UNIQUEID" val="287"/>
</p:tagLst>
</file>

<file path=ppt/tags/tag146.xml><?xml version="1.0" encoding="utf-8"?>
<p:tagLst xmlns:p="http://schemas.openxmlformats.org/presentationml/2006/main">
  <p:tag name="AS_UNIQUEID" val="280"/>
</p:tagLst>
</file>

<file path=ppt/tags/tag147.xml><?xml version="1.0" encoding="utf-8"?>
<p:tagLst xmlns:p="http://schemas.openxmlformats.org/presentationml/2006/main">
  <p:tag name="AS_UNIQUEID" val="288"/>
</p:tagLst>
</file>

<file path=ppt/tags/tag148.xml><?xml version="1.0" encoding="utf-8"?>
<p:tagLst xmlns:p="http://schemas.openxmlformats.org/presentationml/2006/main">
  <p:tag name="AS_UNIQUEID" val="285"/>
</p:tagLst>
</file>

<file path=ppt/tags/tag149.xml><?xml version="1.0" encoding="utf-8"?>
<p:tagLst xmlns:p="http://schemas.openxmlformats.org/presentationml/2006/main">
  <p:tag name="AS_UNIQUEID" val="286"/>
</p:tagLst>
</file>

<file path=ppt/tags/tag15.xml><?xml version="1.0" encoding="utf-8"?>
<p:tagLst xmlns:p="http://schemas.openxmlformats.org/presentationml/2006/main">
  <p:tag name="AS_UNIQUEID" val="630"/>
</p:tagLst>
</file>

<file path=ppt/tags/tag150.xml><?xml version="1.0" encoding="utf-8"?>
<p:tagLst xmlns:p="http://schemas.openxmlformats.org/presentationml/2006/main">
  <p:tag name="AS_UNIQUEID" val="287"/>
</p:tagLst>
</file>

<file path=ppt/tags/tag151.xml><?xml version="1.0" encoding="utf-8"?>
<p:tagLst xmlns:p="http://schemas.openxmlformats.org/presentationml/2006/main">
  <p:tag name="AS_UNIQUEID" val="1877"/>
  <p:tag name="KSO_WM_BEAUTIFY_FLAG" val=""/>
</p:tagLst>
</file>

<file path=ppt/tags/tag152.xml><?xml version="1.0" encoding="utf-8"?>
<p:tagLst xmlns:p="http://schemas.openxmlformats.org/presentationml/2006/main">
  <p:tag name="AS_UNIQUEID" val="739"/>
  <p:tag name="KSO_WM_BEAUTIFY_FLAG" val=""/>
</p:tagLst>
</file>

<file path=ppt/tags/tag153.xml><?xml version="1.0" encoding="utf-8"?>
<p:tagLst xmlns:p="http://schemas.openxmlformats.org/presentationml/2006/main">
  <p:tag name="AS_UNIQUEID" val="8190"/>
  <p:tag name="KSO_WM_BEAUTIFY_FLAG" val=""/>
</p:tagLst>
</file>

<file path=ppt/tags/tag154.xml><?xml version="1.0" encoding="utf-8"?>
<p:tagLst xmlns:p="http://schemas.openxmlformats.org/presentationml/2006/main">
  <p:tag name="AS_UNIQUEID" val="1877"/>
  <p:tag name="KSO_WM_BEAUTIFY_FLAG" val=""/>
</p:tagLst>
</file>

<file path=ppt/tags/tag155.xml><?xml version="1.0" encoding="utf-8"?>
<p:tagLst xmlns:p="http://schemas.openxmlformats.org/presentationml/2006/main">
  <p:tag name="AS_UNIQUEID" val="1880"/>
  <p:tag name="KSO_WM_BEAUTIFY_FLAG" val=""/>
</p:tagLst>
</file>

<file path=ppt/tags/tag156.xml><?xml version="1.0" encoding="utf-8"?>
<p:tagLst xmlns:p="http://schemas.openxmlformats.org/presentationml/2006/main">
  <p:tag name="AS_UNIQUEID" val="1887"/>
  <p:tag name="KSO_WM_BEAUTIFY_FLAG" val=""/>
</p:tagLst>
</file>

<file path=ppt/tags/tag157.xml><?xml version="1.0" encoding="utf-8"?>
<p:tagLst xmlns:p="http://schemas.openxmlformats.org/presentationml/2006/main">
  <p:tag name="AS_UNIQUEID" val="352"/>
</p:tagLst>
</file>

<file path=ppt/tags/tag158.xml><?xml version="1.0" encoding="utf-8"?>
<p:tagLst xmlns:p="http://schemas.openxmlformats.org/presentationml/2006/main">
  <p:tag name="AS_UNIQUEID" val="353"/>
</p:tagLst>
</file>

<file path=ppt/tags/tag159.xml><?xml version="1.0" encoding="utf-8"?>
<p:tagLst xmlns:p="http://schemas.openxmlformats.org/presentationml/2006/main">
  <p:tag name="AS_UNIQUEID" val="354"/>
</p:tagLst>
</file>

<file path=ppt/tags/tag16.xml><?xml version="1.0" encoding="utf-8"?>
<p:tagLst xmlns:p="http://schemas.openxmlformats.org/presentationml/2006/main">
  <p:tag name="AS_UNIQUEID" val="632"/>
</p:tagLst>
</file>

<file path=ppt/tags/tag160.xml><?xml version="1.0" encoding="utf-8"?>
<p:tagLst xmlns:p="http://schemas.openxmlformats.org/presentationml/2006/main">
  <p:tag name="AS_UNIQUEID" val="355"/>
</p:tagLst>
</file>

<file path=ppt/tags/tag161.xml><?xml version="1.0" encoding="utf-8"?>
<p:tagLst xmlns:p="http://schemas.openxmlformats.org/presentationml/2006/main">
  <p:tag name="AS_UNIQUEID" val="356"/>
</p:tagLst>
</file>

<file path=ppt/tags/tag162.xml><?xml version="1.0" encoding="utf-8"?>
<p:tagLst xmlns:p="http://schemas.openxmlformats.org/presentationml/2006/main">
  <p:tag name="AS_UNIQUEID" val="357"/>
</p:tagLst>
</file>

<file path=ppt/tags/tag163.xml><?xml version="1.0" encoding="utf-8"?>
<p:tagLst xmlns:p="http://schemas.openxmlformats.org/presentationml/2006/main">
  <p:tag name="AS_UNIQUEID" val="358"/>
</p:tagLst>
</file>

<file path=ppt/tags/tag164.xml><?xml version="1.0" encoding="utf-8"?>
<p:tagLst xmlns:p="http://schemas.openxmlformats.org/presentationml/2006/main">
  <p:tag name="AS_UNIQUEID" val="359"/>
</p:tagLst>
</file>

<file path=ppt/tags/tag165.xml><?xml version="1.0" encoding="utf-8"?>
<p:tagLst xmlns:p="http://schemas.openxmlformats.org/presentationml/2006/main">
  <p:tag name="AS_UNIQUEID" val="360"/>
</p:tagLst>
</file>

<file path=ppt/tags/tag166.xml><?xml version="1.0" encoding="utf-8"?>
<p:tagLst xmlns:p="http://schemas.openxmlformats.org/presentationml/2006/main">
  <p:tag name="AS_UNIQUEID" val="735"/>
</p:tagLst>
</file>

<file path=ppt/tags/tag167.xml><?xml version="1.0" encoding="utf-8"?>
<p:tagLst xmlns:p="http://schemas.openxmlformats.org/presentationml/2006/main">
  <p:tag name="AS_UNIQUEID" val="739"/>
</p:tagLst>
</file>

<file path=ppt/tags/tag168.xml><?xml version="1.0" encoding="utf-8"?>
<p:tagLst xmlns:p="http://schemas.openxmlformats.org/presentationml/2006/main">
  <p:tag name="AS_UNIQUEID" val="739"/>
  <p:tag name="KSO_WM_BEAUTIFY_FLAG" val=""/>
</p:tagLst>
</file>

<file path=ppt/tags/tag169.xml><?xml version="1.0" encoding="utf-8"?>
<p:tagLst xmlns:p="http://schemas.openxmlformats.org/presentationml/2006/main">
  <p:tag name="AS_UNIQUEID" val="8219"/>
</p:tagLst>
</file>

<file path=ppt/tags/tag17.xml><?xml version="1.0" encoding="utf-8"?>
<p:tagLst xmlns:p="http://schemas.openxmlformats.org/presentationml/2006/main">
  <p:tag name="AS_UNIQUEID" val="633"/>
</p:tagLst>
</file>

<file path=ppt/tags/tag170.xml><?xml version="1.0" encoding="utf-8"?>
<p:tagLst xmlns:p="http://schemas.openxmlformats.org/presentationml/2006/main">
  <p:tag name="AS_UNIQUEID" val="8220"/>
</p:tagLst>
</file>

<file path=ppt/tags/tag171.xml><?xml version="1.0" encoding="utf-8"?>
<p:tagLst xmlns:p="http://schemas.openxmlformats.org/presentationml/2006/main">
  <p:tag name="AS_UNIQUEID" val="8221"/>
</p:tagLst>
</file>

<file path=ppt/tags/tag172.xml><?xml version="1.0" encoding="utf-8"?>
<p:tagLst xmlns:p="http://schemas.openxmlformats.org/presentationml/2006/main">
  <p:tag name="AS_UNIQUEID" val="8222"/>
</p:tagLst>
</file>

<file path=ppt/tags/tag173.xml><?xml version="1.0" encoding="utf-8"?>
<p:tagLst xmlns:p="http://schemas.openxmlformats.org/presentationml/2006/main">
  <p:tag name="AS_UNIQUEID" val="8223"/>
</p:tagLst>
</file>

<file path=ppt/tags/tag174.xml><?xml version="1.0" encoding="utf-8"?>
<p:tagLst xmlns:p="http://schemas.openxmlformats.org/presentationml/2006/main">
  <p:tag name="AS_UNIQUEID" val="8215"/>
</p:tagLst>
</file>

<file path=ppt/tags/tag175.xml><?xml version="1.0" encoding="utf-8"?>
<p:tagLst xmlns:p="http://schemas.openxmlformats.org/presentationml/2006/main">
  <p:tag name="AS_UNIQUEID" val="8216"/>
</p:tagLst>
</file>

<file path=ppt/tags/tag176.xml><?xml version="1.0" encoding="utf-8"?>
<p:tagLst xmlns:p="http://schemas.openxmlformats.org/presentationml/2006/main">
  <p:tag name="AS_UNIQUEID" val="8217"/>
</p:tagLst>
</file>

<file path=ppt/tags/tag177.xml><?xml version="1.0" encoding="utf-8"?>
<p:tagLst xmlns:p="http://schemas.openxmlformats.org/presentationml/2006/main">
  <p:tag name="AS_UNIQUEID" val="749"/>
</p:tagLst>
</file>

<file path=ppt/tags/tag178.xml><?xml version="1.0" encoding="utf-8"?>
<p:tagLst xmlns:p="http://schemas.openxmlformats.org/presentationml/2006/main">
  <p:tag name="AS_UNIQUEID" val="750"/>
</p:tagLst>
</file>

<file path=ppt/tags/tag179.xml><?xml version="1.0" encoding="utf-8"?>
<p:tagLst xmlns:p="http://schemas.openxmlformats.org/presentationml/2006/main">
  <p:tag name="AS_UNIQUEID" val="751"/>
</p:tagLst>
</file>

<file path=ppt/tags/tag18.xml><?xml version="1.0" encoding="utf-8"?>
<p:tagLst xmlns:p="http://schemas.openxmlformats.org/presentationml/2006/main">
  <p:tag name="AS_UNIQUEID" val="634"/>
</p:tagLst>
</file>

<file path=ppt/tags/tag180.xml><?xml version="1.0" encoding="utf-8"?>
<p:tagLst xmlns:p="http://schemas.openxmlformats.org/presentationml/2006/main">
  <p:tag name="AS_UNIQUEID" val="752"/>
</p:tagLst>
</file>

<file path=ppt/tags/tag181.xml><?xml version="1.0" encoding="utf-8"?>
<p:tagLst xmlns:p="http://schemas.openxmlformats.org/presentationml/2006/main">
  <p:tag name="AS_UNIQUEID" val="753"/>
</p:tagLst>
</file>

<file path=ppt/tags/tag182.xml><?xml version="1.0" encoding="utf-8"?>
<p:tagLst xmlns:p="http://schemas.openxmlformats.org/presentationml/2006/main">
  <p:tag name="AS_UNIQUEID" val="754"/>
</p:tagLst>
</file>

<file path=ppt/tags/tag183.xml><?xml version="1.0" encoding="utf-8"?>
<p:tagLst xmlns:p="http://schemas.openxmlformats.org/presentationml/2006/main">
  <p:tag name="AS_UNIQUEID" val="755"/>
</p:tagLst>
</file>

<file path=ppt/tags/tag184.xml><?xml version="1.0" encoding="utf-8"?>
<p:tagLst xmlns:p="http://schemas.openxmlformats.org/presentationml/2006/main">
  <p:tag name="AS_UNIQUEID" val="756"/>
</p:tagLst>
</file>

<file path=ppt/tags/tag185.xml><?xml version="1.0" encoding="utf-8"?>
<p:tagLst xmlns:p="http://schemas.openxmlformats.org/presentationml/2006/main">
  <p:tag name="AS_UNIQUEID" val="757"/>
</p:tagLst>
</file>

<file path=ppt/tags/tag186.xml><?xml version="1.0" encoding="utf-8"?>
<p:tagLst xmlns:p="http://schemas.openxmlformats.org/presentationml/2006/main">
  <p:tag name="AS_UNIQUEID" val="758"/>
</p:tagLst>
</file>

<file path=ppt/tags/tag187.xml><?xml version="1.0" encoding="utf-8"?>
<p:tagLst xmlns:p="http://schemas.openxmlformats.org/presentationml/2006/main">
  <p:tag name="AS_UNIQUEID" val="759"/>
</p:tagLst>
</file>

<file path=ppt/tags/tag188.xml><?xml version="1.0" encoding="utf-8"?>
<p:tagLst xmlns:p="http://schemas.openxmlformats.org/presentationml/2006/main">
  <p:tag name="KSO_WM_SPECIAL_SOURCE" val="bdnull"/>
</p:tagLst>
</file>

<file path=ppt/tags/tag189.xml><?xml version="1.0" encoding="utf-8"?>
<p:tagLst xmlns:p="http://schemas.openxmlformats.org/presentationml/2006/main">
  <p:tag name="AS_UNIQUEID" val="735"/>
</p:tagLst>
</file>

<file path=ppt/tags/tag19.xml><?xml version="1.0" encoding="utf-8"?>
<p:tagLst xmlns:p="http://schemas.openxmlformats.org/presentationml/2006/main">
  <p:tag name="AS_UNIQUEID" val="635"/>
</p:tagLst>
</file>

<file path=ppt/tags/tag190.xml><?xml version="1.0" encoding="utf-8"?>
<p:tagLst xmlns:p="http://schemas.openxmlformats.org/presentationml/2006/main">
  <p:tag name="AS_UNIQUEID" val="739"/>
</p:tagLst>
</file>

<file path=ppt/tags/tag191.xml><?xml version="1.0" encoding="utf-8"?>
<p:tagLst xmlns:p="http://schemas.openxmlformats.org/presentationml/2006/main">
  <p:tag name="AS_UNIQUEID" val="2052"/>
  <p:tag name="KSO_WM_UNIT_PLACING_PICTURE_USER_VIEWPORT" val="{&quot;height&quot;:3365.7685039370076,&quot;width&quot;:7144.1448818897634}"/>
</p:tagLst>
</file>

<file path=ppt/tags/tag192.xml><?xml version="1.0" encoding="utf-8"?>
<p:tagLst xmlns:p="http://schemas.openxmlformats.org/presentationml/2006/main">
  <p:tag name="AS_UNIQUEID" val="504"/>
</p:tagLst>
</file>

<file path=ppt/tags/tag193.xml><?xml version="1.0" encoding="utf-8"?>
<p:tagLst xmlns:p="http://schemas.openxmlformats.org/presentationml/2006/main">
  <p:tag name="AS_UNIQUEID" val="504"/>
</p:tagLst>
</file>

<file path=ppt/tags/tag194.xml><?xml version="1.0" encoding="utf-8"?>
<p:tagLst xmlns:p="http://schemas.openxmlformats.org/presentationml/2006/main">
  <p:tag name="AS_UNIQUEID" val="1067"/>
</p:tagLst>
</file>

<file path=ppt/tags/tag195.xml><?xml version="1.0" encoding="utf-8"?>
<p:tagLst xmlns:p="http://schemas.openxmlformats.org/presentationml/2006/main">
  <p:tag name="AS_UNIQUEID" val="501"/>
</p:tagLst>
</file>

<file path=ppt/tags/tag196.xml><?xml version="1.0" encoding="utf-8"?>
<p:tagLst xmlns:p="http://schemas.openxmlformats.org/presentationml/2006/main">
  <p:tag name="AS_UNIQUEID" val="503"/>
</p:tagLst>
</file>

<file path=ppt/tags/tag197.xml><?xml version="1.0" encoding="utf-8"?>
<p:tagLst xmlns:p="http://schemas.openxmlformats.org/presentationml/2006/main">
  <p:tag name="AS_UNIQUEID" val="505"/>
</p:tagLst>
</file>

<file path=ppt/tags/tag198.xml><?xml version="1.0" encoding="utf-8"?>
<p:tagLst xmlns:p="http://schemas.openxmlformats.org/presentationml/2006/main">
  <p:tag name="AS_UNIQUEID" val="506"/>
</p:tagLst>
</file>

<file path=ppt/tags/tag199.xml><?xml version="1.0" encoding="utf-8"?>
<p:tagLst xmlns:p="http://schemas.openxmlformats.org/presentationml/2006/main">
  <p:tag name="AS_UNIQUEID" val="507"/>
</p:tagLst>
</file>

<file path=ppt/tags/tag2.xml><?xml version="1.0" encoding="utf-8"?>
<p:tagLst xmlns:p="http://schemas.openxmlformats.org/presentationml/2006/main">
  <p:tag name="AS_UNIQUEID" val="615"/>
</p:tagLst>
</file>

<file path=ppt/tags/tag20.xml><?xml version="1.0" encoding="utf-8"?>
<p:tagLst xmlns:p="http://schemas.openxmlformats.org/presentationml/2006/main">
  <p:tag name="AS_UNIQUEID" val="636"/>
</p:tagLst>
</file>

<file path=ppt/tags/tag200.xml><?xml version="1.0" encoding="utf-8"?>
<p:tagLst xmlns:p="http://schemas.openxmlformats.org/presentationml/2006/main">
  <p:tag name="AS_UNIQUEID" val="509"/>
</p:tagLst>
</file>

<file path=ppt/tags/tag201.xml><?xml version="1.0" encoding="utf-8"?>
<p:tagLst xmlns:p="http://schemas.openxmlformats.org/presentationml/2006/main">
  <p:tag name="AS_UNIQUEID" val="510"/>
</p:tagLst>
</file>

<file path=ppt/tags/tag202.xml><?xml version="1.0" encoding="utf-8"?>
<p:tagLst xmlns:p="http://schemas.openxmlformats.org/presentationml/2006/main">
  <p:tag name="AS_UNIQUEID" val="511"/>
</p:tagLst>
</file>

<file path=ppt/tags/tag203.xml><?xml version="1.0" encoding="utf-8"?>
<p:tagLst xmlns:p="http://schemas.openxmlformats.org/presentationml/2006/main">
  <p:tag name="AS_UNIQUEID" val="504"/>
</p:tagLst>
</file>

<file path=ppt/tags/tag204.xml><?xml version="1.0" encoding="utf-8"?>
<p:tagLst xmlns:p="http://schemas.openxmlformats.org/presentationml/2006/main">
  <p:tag name="AS_UNIQUEID" val="504"/>
</p:tagLst>
</file>

<file path=ppt/tags/tag205.xml><?xml version="1.0" encoding="utf-8"?>
<p:tagLst xmlns:p="http://schemas.openxmlformats.org/presentationml/2006/main">
  <p:tag name="AS_UNIQUEID" val="501"/>
</p:tagLst>
</file>

<file path=ppt/tags/tag206.xml><?xml version="1.0" encoding="utf-8"?>
<p:tagLst xmlns:p="http://schemas.openxmlformats.org/presentationml/2006/main">
  <p:tag name="AS_UNIQUEID" val="1630"/>
</p:tagLst>
</file>

<file path=ppt/tags/tag207.xml><?xml version="1.0" encoding="utf-8"?>
<p:tagLst xmlns:p="http://schemas.openxmlformats.org/presentationml/2006/main">
  <p:tag name="AS_UNIQUEID" val="8267"/>
</p:tagLst>
</file>

<file path=ppt/tags/tag208.xml><?xml version="1.0" encoding="utf-8"?>
<p:tagLst xmlns:p="http://schemas.openxmlformats.org/presentationml/2006/main">
  <p:tag name="AS_UNIQUEID" val="8268"/>
</p:tagLst>
</file>

<file path=ppt/tags/tag209.xml><?xml version="1.0" encoding="utf-8"?>
<p:tagLst xmlns:p="http://schemas.openxmlformats.org/presentationml/2006/main">
  <p:tag name="AS_UNIQUEID" val="8273"/>
</p:tagLst>
</file>

<file path=ppt/tags/tag21.xml><?xml version="1.0" encoding="utf-8"?>
<p:tagLst xmlns:p="http://schemas.openxmlformats.org/presentationml/2006/main">
  <p:tag name="AS_UNIQUEID" val="637"/>
</p:tagLst>
</file>

<file path=ppt/tags/tag210.xml><?xml version="1.0" encoding="utf-8"?>
<p:tagLst xmlns:p="http://schemas.openxmlformats.org/presentationml/2006/main">
  <p:tag name="AS_UNIQUEID" val="8274"/>
</p:tagLst>
</file>

<file path=ppt/tags/tag211.xml><?xml version="1.0" encoding="utf-8"?>
<p:tagLst xmlns:p="http://schemas.openxmlformats.org/presentationml/2006/main">
  <p:tag name="AS_UNIQUEID" val="8275"/>
</p:tagLst>
</file>

<file path=ppt/tags/tag212.xml><?xml version="1.0" encoding="utf-8"?>
<p:tagLst xmlns:p="http://schemas.openxmlformats.org/presentationml/2006/main">
  <p:tag name="AS_UNIQUEID" val="8276"/>
</p:tagLst>
</file>

<file path=ppt/tags/tag213.xml><?xml version="1.0" encoding="utf-8"?>
<p:tagLst xmlns:p="http://schemas.openxmlformats.org/presentationml/2006/main">
  <p:tag name="AS_UNIQUEID" val="8277"/>
</p:tagLst>
</file>

<file path=ppt/tags/tag214.xml><?xml version="1.0" encoding="utf-8"?>
<p:tagLst xmlns:p="http://schemas.openxmlformats.org/presentationml/2006/main">
  <p:tag name="AS_UNIQUEID" val="8278"/>
</p:tagLst>
</file>

<file path=ppt/tags/tag215.xml><?xml version="1.0" encoding="utf-8"?>
<p:tagLst xmlns:p="http://schemas.openxmlformats.org/presentationml/2006/main">
  <p:tag name="AS_UNIQUEID" val="1077"/>
</p:tagLst>
</file>

<file path=ppt/tags/tag216.xml><?xml version="1.0" encoding="utf-8"?>
<p:tagLst xmlns:p="http://schemas.openxmlformats.org/presentationml/2006/main">
  <p:tag name="AS_UNIQUEID" val="1078"/>
</p:tagLst>
</file>

<file path=ppt/tags/tag217.xml><?xml version="1.0" encoding="utf-8"?>
<p:tagLst xmlns:p="http://schemas.openxmlformats.org/presentationml/2006/main">
  <p:tag name="AS_UNIQUEID" val="1079"/>
</p:tagLst>
</file>

<file path=ppt/tags/tag218.xml><?xml version="1.0" encoding="utf-8"?>
<p:tagLst xmlns:p="http://schemas.openxmlformats.org/presentationml/2006/main">
  <p:tag name="AS_UNIQUEID" val="1080"/>
</p:tagLst>
</file>

<file path=ppt/tags/tag219.xml><?xml version="1.0" encoding="utf-8"?>
<p:tagLst xmlns:p="http://schemas.openxmlformats.org/presentationml/2006/main">
  <p:tag name="AS_UNIQUEID" val="689"/>
</p:tagLst>
</file>

<file path=ppt/tags/tag22.xml><?xml version="1.0" encoding="utf-8"?>
<p:tagLst xmlns:p="http://schemas.openxmlformats.org/presentationml/2006/main">
  <p:tag name="AS_UNIQUEID" val="639"/>
</p:tagLst>
</file>

<file path=ppt/tags/tag220.xml><?xml version="1.0" encoding="utf-8"?>
<p:tagLst xmlns:p="http://schemas.openxmlformats.org/presentationml/2006/main">
  <p:tag name="AS_UNIQUEID" val="690"/>
</p:tagLst>
</file>

<file path=ppt/tags/tag221.xml><?xml version="1.0" encoding="utf-8"?>
<p:tagLst xmlns:p="http://schemas.openxmlformats.org/presentationml/2006/main">
  <p:tag name="AS_UNIQUEID" val="691"/>
</p:tagLst>
</file>

<file path=ppt/tags/tag222.xml><?xml version="1.0" encoding="utf-8"?>
<p:tagLst xmlns:p="http://schemas.openxmlformats.org/presentationml/2006/main">
  <p:tag name="AS_UNIQUEID" val="692"/>
</p:tagLst>
</file>

<file path=ppt/tags/tag223.xml><?xml version="1.0" encoding="utf-8"?>
<p:tagLst xmlns:p="http://schemas.openxmlformats.org/presentationml/2006/main">
  <p:tag name="AS_UNIQUEID" val="693"/>
</p:tagLst>
</file>

<file path=ppt/tags/tag224.xml><?xml version="1.0" encoding="utf-8"?>
<p:tagLst xmlns:p="http://schemas.openxmlformats.org/presentationml/2006/main">
  <p:tag name="AS_UNIQUEID" val="694"/>
</p:tagLst>
</file>

<file path=ppt/tags/tag225.xml><?xml version="1.0" encoding="utf-8"?>
<p:tagLst xmlns:p="http://schemas.openxmlformats.org/presentationml/2006/main">
  <p:tag name="AS_OS" val="Unix 3.10 unknown"/>
  <p:tag name="AS_RELEASE_DATE" val="2020.11.30"/>
  <p:tag name="AS_TITLE" val="Aspose.Slides for Java"/>
  <p:tag name="AS_VERSION" val="20.11"/>
  <p:tag name="KSO_WPP_MARK_KEY" val="a76b95b5-2978-4b91-ae43-6c1de5dfff07"/>
  <p:tag name="COMMONDATA" val="eyJoZGlkIjoiNjhjZTc3YmYzMTUxOGJmYzVhODk4MmU5ZTJhNDMyMWQifQ=="/>
</p:tagLst>
</file>

<file path=ppt/tags/tag23.xml><?xml version="1.0" encoding="utf-8"?>
<p:tagLst xmlns:p="http://schemas.openxmlformats.org/presentationml/2006/main">
  <p:tag name="AS_UNIQUEID" val="640"/>
</p:tagLst>
</file>

<file path=ppt/tags/tag24.xml><?xml version="1.0" encoding="utf-8"?>
<p:tagLst xmlns:p="http://schemas.openxmlformats.org/presentationml/2006/main">
  <p:tag name="AS_UNIQUEID" val="641"/>
</p:tagLst>
</file>

<file path=ppt/tags/tag25.xml><?xml version="1.0" encoding="utf-8"?>
<p:tagLst xmlns:p="http://schemas.openxmlformats.org/presentationml/2006/main">
  <p:tag name="AS_UNIQUEID" val="642"/>
</p:tagLst>
</file>

<file path=ppt/tags/tag26.xml><?xml version="1.0" encoding="utf-8"?>
<p:tagLst xmlns:p="http://schemas.openxmlformats.org/presentationml/2006/main">
  <p:tag name="AS_UNIQUEID" val="643"/>
</p:tagLst>
</file>

<file path=ppt/tags/tag27.xml><?xml version="1.0" encoding="utf-8"?>
<p:tagLst xmlns:p="http://schemas.openxmlformats.org/presentationml/2006/main">
  <p:tag name="AS_UNIQUEID" val="644"/>
</p:tagLst>
</file>

<file path=ppt/tags/tag28.xml><?xml version="1.0" encoding="utf-8"?>
<p:tagLst xmlns:p="http://schemas.openxmlformats.org/presentationml/2006/main">
  <p:tag name="AS_UNIQUEID" val="645"/>
</p:tagLst>
</file>

<file path=ppt/tags/tag29.xml><?xml version="1.0" encoding="utf-8"?>
<p:tagLst xmlns:p="http://schemas.openxmlformats.org/presentationml/2006/main">
  <p:tag name="AS_UNIQUEID" val="646"/>
</p:tagLst>
</file>

<file path=ppt/tags/tag3.xml><?xml version="1.0" encoding="utf-8"?>
<p:tagLst xmlns:p="http://schemas.openxmlformats.org/presentationml/2006/main">
  <p:tag name="AS_UNIQUEID" val="616"/>
</p:tagLst>
</file>

<file path=ppt/tags/tag30.xml><?xml version="1.0" encoding="utf-8"?>
<p:tagLst xmlns:p="http://schemas.openxmlformats.org/presentationml/2006/main">
  <p:tag name="AS_UNIQUEID" val="648"/>
</p:tagLst>
</file>

<file path=ppt/tags/tag31.xml><?xml version="1.0" encoding="utf-8"?>
<p:tagLst xmlns:p="http://schemas.openxmlformats.org/presentationml/2006/main">
  <p:tag name="AS_UNIQUEID" val="649"/>
</p:tagLst>
</file>

<file path=ppt/tags/tag32.xml><?xml version="1.0" encoding="utf-8"?>
<p:tagLst xmlns:p="http://schemas.openxmlformats.org/presentationml/2006/main">
  <p:tag name="AS_UNIQUEID" val="650"/>
</p:tagLst>
</file>

<file path=ppt/tags/tag33.xml><?xml version="1.0" encoding="utf-8"?>
<p:tagLst xmlns:p="http://schemas.openxmlformats.org/presentationml/2006/main">
  <p:tag name="AS_UNIQUEID" val="651"/>
</p:tagLst>
</file>

<file path=ppt/tags/tag34.xml><?xml version="1.0" encoding="utf-8"?>
<p:tagLst xmlns:p="http://schemas.openxmlformats.org/presentationml/2006/main">
  <p:tag name="AS_UNIQUEID" val="653"/>
</p:tagLst>
</file>

<file path=ppt/tags/tag35.xml><?xml version="1.0" encoding="utf-8"?>
<p:tagLst xmlns:p="http://schemas.openxmlformats.org/presentationml/2006/main">
  <p:tag name="AS_UNIQUEID" val="654"/>
</p:tagLst>
</file>

<file path=ppt/tags/tag36.xml><?xml version="1.0" encoding="utf-8"?>
<p:tagLst xmlns:p="http://schemas.openxmlformats.org/presentationml/2006/main">
  <p:tag name="AS_UNIQUEID" val="655"/>
</p:tagLst>
</file>

<file path=ppt/tags/tag37.xml><?xml version="1.0" encoding="utf-8"?>
<p:tagLst xmlns:p="http://schemas.openxmlformats.org/presentationml/2006/main">
  <p:tag name="AS_UNIQUEID" val="657"/>
</p:tagLst>
</file>

<file path=ppt/tags/tag38.xml><?xml version="1.0" encoding="utf-8"?>
<p:tagLst xmlns:p="http://schemas.openxmlformats.org/presentationml/2006/main">
  <p:tag name="AS_UNIQUEID" val="658"/>
</p:tagLst>
</file>

<file path=ppt/tags/tag39.xml><?xml version="1.0" encoding="utf-8"?>
<p:tagLst xmlns:p="http://schemas.openxmlformats.org/presentationml/2006/main">
  <p:tag name="AS_UNIQUEID" val="659"/>
</p:tagLst>
</file>

<file path=ppt/tags/tag4.xml><?xml version="1.0" encoding="utf-8"?>
<p:tagLst xmlns:p="http://schemas.openxmlformats.org/presentationml/2006/main">
  <p:tag name="AS_UNIQUEID" val="617"/>
</p:tagLst>
</file>

<file path=ppt/tags/tag40.xml><?xml version="1.0" encoding="utf-8"?>
<p:tagLst xmlns:p="http://schemas.openxmlformats.org/presentationml/2006/main">
  <p:tag name="AS_UNIQUEID" val="660"/>
</p:tagLst>
</file>

<file path=ppt/tags/tag41.xml><?xml version="1.0" encoding="utf-8"?>
<p:tagLst xmlns:p="http://schemas.openxmlformats.org/presentationml/2006/main">
  <p:tag name="AS_UNIQUEID" val="661"/>
</p:tagLst>
</file>

<file path=ppt/tags/tag42.xml><?xml version="1.0" encoding="utf-8"?>
<p:tagLst xmlns:p="http://schemas.openxmlformats.org/presentationml/2006/main">
  <p:tag name="AS_UNIQUEID" val="662"/>
</p:tagLst>
</file>

<file path=ppt/tags/tag43.xml><?xml version="1.0" encoding="utf-8"?>
<p:tagLst xmlns:p="http://schemas.openxmlformats.org/presentationml/2006/main">
  <p:tag name="AS_UNIQUEID" val="664"/>
</p:tagLst>
</file>

<file path=ppt/tags/tag44.xml><?xml version="1.0" encoding="utf-8"?>
<p:tagLst xmlns:p="http://schemas.openxmlformats.org/presentationml/2006/main">
  <p:tag name="AS_UNIQUEID" val="665"/>
</p:tagLst>
</file>

<file path=ppt/tags/tag45.xml><?xml version="1.0" encoding="utf-8"?>
<p:tagLst xmlns:p="http://schemas.openxmlformats.org/presentationml/2006/main">
  <p:tag name="AS_UNIQUEID" val="666"/>
</p:tagLst>
</file>

<file path=ppt/tags/tag46.xml><?xml version="1.0" encoding="utf-8"?>
<p:tagLst xmlns:p="http://schemas.openxmlformats.org/presentationml/2006/main">
  <p:tag name="AS_UNIQUEID" val="667"/>
</p:tagLst>
</file>

<file path=ppt/tags/tag47.xml><?xml version="1.0" encoding="utf-8"?>
<p:tagLst xmlns:p="http://schemas.openxmlformats.org/presentationml/2006/main">
  <p:tag name="AS_UNIQUEID" val="668"/>
</p:tagLst>
</file>

<file path=ppt/tags/tag48.xml><?xml version="1.0" encoding="utf-8"?>
<p:tagLst xmlns:p="http://schemas.openxmlformats.org/presentationml/2006/main">
  <p:tag name="AS_UNIQUEID" val="669"/>
</p:tagLst>
</file>

<file path=ppt/tags/tag49.xml><?xml version="1.0" encoding="utf-8"?>
<p:tagLst xmlns:p="http://schemas.openxmlformats.org/presentationml/2006/main">
  <p:tag name="AS_UNIQUEID" val="671"/>
</p:tagLst>
</file>

<file path=ppt/tags/tag5.xml><?xml version="1.0" encoding="utf-8"?>
<p:tagLst xmlns:p="http://schemas.openxmlformats.org/presentationml/2006/main">
  <p:tag name="AS_UNIQUEID" val="618"/>
</p:tagLst>
</file>

<file path=ppt/tags/tag50.xml><?xml version="1.0" encoding="utf-8"?>
<p:tagLst xmlns:p="http://schemas.openxmlformats.org/presentationml/2006/main">
  <p:tag name="AS_UNIQUEID" val="672"/>
</p:tagLst>
</file>

<file path=ppt/tags/tag51.xml><?xml version="1.0" encoding="utf-8"?>
<p:tagLst xmlns:p="http://schemas.openxmlformats.org/presentationml/2006/main">
  <p:tag name="AS_UNIQUEID" val="673"/>
</p:tagLst>
</file>

<file path=ppt/tags/tag52.xml><?xml version="1.0" encoding="utf-8"?>
<p:tagLst xmlns:p="http://schemas.openxmlformats.org/presentationml/2006/main">
  <p:tag name="AS_UNIQUEID" val="674"/>
</p:tagLst>
</file>

<file path=ppt/tags/tag53.xml><?xml version="1.0" encoding="utf-8"?>
<p:tagLst xmlns:p="http://schemas.openxmlformats.org/presentationml/2006/main">
  <p:tag name="AS_UNIQUEID" val="675"/>
</p:tagLst>
</file>

<file path=ppt/tags/tag54.xml><?xml version="1.0" encoding="utf-8"?>
<p:tagLst xmlns:p="http://schemas.openxmlformats.org/presentationml/2006/main">
  <p:tag name="AS_UNIQUEID" val="677"/>
</p:tagLst>
</file>

<file path=ppt/tags/tag55.xml><?xml version="1.0" encoding="utf-8"?>
<p:tagLst xmlns:p="http://schemas.openxmlformats.org/presentationml/2006/main">
  <p:tag name="AS_UNIQUEID" val="678"/>
</p:tagLst>
</file>

<file path=ppt/tags/tag56.xml><?xml version="1.0" encoding="utf-8"?>
<p:tagLst xmlns:p="http://schemas.openxmlformats.org/presentationml/2006/main">
  <p:tag name="AS_UNIQUEID" val="679"/>
</p:tagLst>
</file>

<file path=ppt/tags/tag57.xml><?xml version="1.0" encoding="utf-8"?>
<p:tagLst xmlns:p="http://schemas.openxmlformats.org/presentationml/2006/main">
  <p:tag name="AS_UNIQUEID" val="680"/>
</p:tagLst>
</file>

<file path=ppt/tags/tag58.xml><?xml version="1.0" encoding="utf-8"?>
<p:tagLst xmlns:p="http://schemas.openxmlformats.org/presentationml/2006/main">
  <p:tag name="AS_UNIQUEID" val="681"/>
</p:tagLst>
</file>

<file path=ppt/tags/tag59.xml><?xml version="1.0" encoding="utf-8"?>
<p:tagLst xmlns:p="http://schemas.openxmlformats.org/presentationml/2006/main">
  <p:tag name="AS_UNIQUEID" val="1835"/>
</p:tagLst>
</file>

<file path=ppt/tags/tag6.xml><?xml version="1.0" encoding="utf-8"?>
<p:tagLst xmlns:p="http://schemas.openxmlformats.org/presentationml/2006/main">
  <p:tag name="AS_UNIQUEID" val="620"/>
</p:tagLst>
</file>

<file path=ppt/tags/tag60.xml><?xml version="1.0" encoding="utf-8"?>
<p:tagLst xmlns:p="http://schemas.openxmlformats.org/presentationml/2006/main">
  <p:tag name="AS_UNIQUEID" val="1836"/>
</p:tagLst>
</file>

<file path=ppt/tags/tag61.xml><?xml version="1.0" encoding="utf-8"?>
<p:tagLst xmlns:p="http://schemas.openxmlformats.org/presentationml/2006/main">
  <p:tag name="AS_UNIQUEID" val="1837"/>
</p:tagLst>
</file>

<file path=ppt/tags/tag62.xml><?xml version="1.0" encoding="utf-8"?>
<p:tagLst xmlns:p="http://schemas.openxmlformats.org/presentationml/2006/main">
  <p:tag name="AS_UNIQUEID" val="1838"/>
</p:tagLst>
</file>

<file path=ppt/tags/tag63.xml><?xml version="1.0" encoding="utf-8"?>
<p:tagLst xmlns:p="http://schemas.openxmlformats.org/presentationml/2006/main">
  <p:tag name="AS_UNIQUEID" val="8077"/>
</p:tagLst>
</file>

<file path=ppt/tags/tag64.xml><?xml version="1.0" encoding="utf-8"?>
<p:tagLst xmlns:p="http://schemas.openxmlformats.org/presentationml/2006/main">
  <p:tag name="AS_UNIQUEID" val="8078"/>
</p:tagLst>
</file>

<file path=ppt/tags/tag65.xml><?xml version="1.0" encoding="utf-8"?>
<p:tagLst xmlns:p="http://schemas.openxmlformats.org/presentationml/2006/main">
  <p:tag name="AS_UNIQUEID" val="8079"/>
</p:tagLst>
</file>

<file path=ppt/tags/tag66.xml><?xml version="1.0" encoding="utf-8"?>
<p:tagLst xmlns:p="http://schemas.openxmlformats.org/presentationml/2006/main">
  <p:tag name="AS_UNIQUEID" val="683"/>
</p:tagLst>
</file>

<file path=ppt/tags/tag67.xml><?xml version="1.0" encoding="utf-8"?>
<p:tagLst xmlns:p="http://schemas.openxmlformats.org/presentationml/2006/main">
  <p:tag name="AS_UNIQUEID" val="684"/>
</p:tagLst>
</file>

<file path=ppt/tags/tag68.xml><?xml version="1.0" encoding="utf-8"?>
<p:tagLst xmlns:p="http://schemas.openxmlformats.org/presentationml/2006/main">
  <p:tag name="AS_UNIQUEID" val="685"/>
</p:tagLst>
</file>

<file path=ppt/tags/tag69.xml><?xml version="1.0" encoding="utf-8"?>
<p:tagLst xmlns:p="http://schemas.openxmlformats.org/presentationml/2006/main">
  <p:tag name="AS_UNIQUEID" val="686"/>
</p:tagLst>
</file>

<file path=ppt/tags/tag7.xml><?xml version="1.0" encoding="utf-8"?>
<p:tagLst xmlns:p="http://schemas.openxmlformats.org/presentationml/2006/main">
  <p:tag name="AS_UNIQUEID" val="621"/>
</p:tagLst>
</file>

<file path=ppt/tags/tag70.xml><?xml version="1.0" encoding="utf-8"?>
<p:tagLst xmlns:p="http://schemas.openxmlformats.org/presentationml/2006/main">
  <p:tag name="AS_UNIQUEID" val="687"/>
</p:tagLst>
</file>

<file path=ppt/tags/tag71.xml><?xml version="1.0" encoding="utf-8"?>
<p:tagLst xmlns:p="http://schemas.openxmlformats.org/presentationml/2006/main">
  <p:tag name="AS_UNIQUEID" val="696"/>
</p:tagLst>
</file>

<file path=ppt/tags/tag72.xml><?xml version="1.0" encoding="utf-8"?>
<p:tagLst xmlns:p="http://schemas.openxmlformats.org/presentationml/2006/main">
  <p:tag name="AS_UNIQUEID" val="697"/>
</p:tagLst>
</file>

<file path=ppt/tags/tag73.xml><?xml version="1.0" encoding="utf-8"?>
<p:tagLst xmlns:p="http://schemas.openxmlformats.org/presentationml/2006/main">
  <p:tag name="AS_UNIQUEID" val="1548"/>
  <p:tag name="PA" val="v5.2.8"/>
</p:tagLst>
</file>

<file path=ppt/tags/tag74.xml><?xml version="1.0" encoding="utf-8"?>
<p:tagLst xmlns:p="http://schemas.openxmlformats.org/presentationml/2006/main">
  <p:tag name="AS_UNIQUEID" val="1549"/>
  <p:tag name="PA" val="v5.2.8"/>
</p:tagLst>
</file>

<file path=ppt/tags/tag75.xml><?xml version="1.0" encoding="utf-8"?>
<p:tagLst xmlns:p="http://schemas.openxmlformats.org/presentationml/2006/main">
  <p:tag name="AS_UNIQUEID" val="1550"/>
</p:tagLst>
</file>

<file path=ppt/tags/tag76.xml><?xml version="1.0" encoding="utf-8"?>
<p:tagLst xmlns:p="http://schemas.openxmlformats.org/presentationml/2006/main">
  <p:tag name="AS_UNIQUEID" val="1551"/>
</p:tagLst>
</file>

<file path=ppt/tags/tag77.xml><?xml version="1.0" encoding="utf-8"?>
<p:tagLst xmlns:p="http://schemas.openxmlformats.org/presentationml/2006/main">
  <p:tag name="AS_UNIQUEID" val="1552"/>
</p:tagLst>
</file>

<file path=ppt/tags/tag78.xml><?xml version="1.0" encoding="utf-8"?>
<p:tagLst xmlns:p="http://schemas.openxmlformats.org/presentationml/2006/main">
  <p:tag name="AS_UNIQUEID" val="1553"/>
</p:tagLst>
</file>

<file path=ppt/tags/tag79.xml><?xml version="1.0" encoding="utf-8"?>
<p:tagLst xmlns:p="http://schemas.openxmlformats.org/presentationml/2006/main">
  <p:tag name="AS_UNIQUEID" val="1554"/>
</p:tagLst>
</file>

<file path=ppt/tags/tag8.xml><?xml version="1.0" encoding="utf-8"?>
<p:tagLst xmlns:p="http://schemas.openxmlformats.org/presentationml/2006/main">
  <p:tag name="AS_UNIQUEID" val="622"/>
</p:tagLst>
</file>

<file path=ppt/tags/tag80.xml><?xml version="1.0" encoding="utf-8"?>
<p:tagLst xmlns:p="http://schemas.openxmlformats.org/presentationml/2006/main">
  <p:tag name="AS_UNIQUEID" val="1555"/>
</p:tagLst>
</file>

<file path=ppt/tags/tag81.xml><?xml version="1.0" encoding="utf-8"?>
<p:tagLst xmlns:p="http://schemas.openxmlformats.org/presentationml/2006/main">
  <p:tag name="AS_UNIQUEID" val="1556"/>
</p:tagLst>
</file>

<file path=ppt/tags/tag82.xml><?xml version="1.0" encoding="utf-8"?>
<p:tagLst xmlns:p="http://schemas.openxmlformats.org/presentationml/2006/main">
  <p:tag name="AS_UNIQUEID" val="1557"/>
</p:tagLst>
</file>

<file path=ppt/tags/tag83.xml><?xml version="1.0" encoding="utf-8"?>
<p:tagLst xmlns:p="http://schemas.openxmlformats.org/presentationml/2006/main">
  <p:tag name="AS_UNIQUEID" val="1558"/>
</p:tagLst>
</file>

<file path=ppt/tags/tag84.xml><?xml version="1.0" encoding="utf-8"?>
<p:tagLst xmlns:p="http://schemas.openxmlformats.org/presentationml/2006/main">
  <p:tag name="AS_UNIQUEID" val="1559"/>
</p:tagLst>
</file>

<file path=ppt/tags/tag85.xml><?xml version="1.0" encoding="utf-8"?>
<p:tagLst xmlns:p="http://schemas.openxmlformats.org/presentationml/2006/main">
  <p:tag name="AS_UNIQUEID" val="1560"/>
</p:tagLst>
</file>

<file path=ppt/tags/tag86.xml><?xml version="1.0" encoding="utf-8"?>
<p:tagLst xmlns:p="http://schemas.openxmlformats.org/presentationml/2006/main">
  <p:tag name="AS_UNIQUEID" val="1561"/>
</p:tagLst>
</file>

<file path=ppt/tags/tag87.xml><?xml version="1.0" encoding="utf-8"?>
<p:tagLst xmlns:p="http://schemas.openxmlformats.org/presentationml/2006/main">
  <p:tag name="AS_UNIQUEID" val="1562"/>
</p:tagLst>
</file>

<file path=ppt/tags/tag88.xml><?xml version="1.0" encoding="utf-8"?>
<p:tagLst xmlns:p="http://schemas.openxmlformats.org/presentationml/2006/main">
  <p:tag name="AS_UNIQUEID" val="1563"/>
</p:tagLst>
</file>

<file path=ppt/tags/tag89.xml><?xml version="1.0" encoding="utf-8"?>
<p:tagLst xmlns:p="http://schemas.openxmlformats.org/presentationml/2006/main">
  <p:tag name="AS_UNIQUEID" val="1564"/>
</p:tagLst>
</file>

<file path=ppt/tags/tag9.xml><?xml version="1.0" encoding="utf-8"?>
<p:tagLst xmlns:p="http://schemas.openxmlformats.org/presentationml/2006/main">
  <p:tag name="AS_UNIQUEID" val="623"/>
</p:tagLst>
</file>

<file path=ppt/tags/tag90.xml><?xml version="1.0" encoding="utf-8"?>
<p:tagLst xmlns:p="http://schemas.openxmlformats.org/presentationml/2006/main">
  <p:tag name="AS_UNIQUEID" val="1565"/>
</p:tagLst>
</file>

<file path=ppt/tags/tag91.xml><?xml version="1.0" encoding="utf-8"?>
<p:tagLst xmlns:p="http://schemas.openxmlformats.org/presentationml/2006/main">
  <p:tag name="AS_UNIQUEID" val="1566"/>
</p:tagLst>
</file>

<file path=ppt/tags/tag92.xml><?xml version="1.0" encoding="utf-8"?>
<p:tagLst xmlns:p="http://schemas.openxmlformats.org/presentationml/2006/main">
  <p:tag name="AS_UNIQUEID" val="1567"/>
</p:tagLst>
</file>

<file path=ppt/tags/tag93.xml><?xml version="1.0" encoding="utf-8"?>
<p:tagLst xmlns:p="http://schemas.openxmlformats.org/presentationml/2006/main">
  <p:tag name="AS_UNIQUEID" val="1568"/>
</p:tagLst>
</file>

<file path=ppt/tags/tag94.xml><?xml version="1.0" encoding="utf-8"?>
<p:tagLst xmlns:p="http://schemas.openxmlformats.org/presentationml/2006/main">
  <p:tag name="AS_UNIQUEID" val="1569"/>
</p:tagLst>
</file>

<file path=ppt/tags/tag95.xml><?xml version="1.0" encoding="utf-8"?>
<p:tagLst xmlns:p="http://schemas.openxmlformats.org/presentationml/2006/main">
  <p:tag name="AS_UNIQUEID" val="1570"/>
</p:tagLst>
</file>

<file path=ppt/tags/tag96.xml><?xml version="1.0" encoding="utf-8"?>
<p:tagLst xmlns:p="http://schemas.openxmlformats.org/presentationml/2006/main">
  <p:tag name="AS_UNIQUEID" val="1571"/>
</p:tagLst>
</file>

<file path=ppt/tags/tag97.xml><?xml version="1.0" encoding="utf-8"?>
<p:tagLst xmlns:p="http://schemas.openxmlformats.org/presentationml/2006/main">
  <p:tag name="AS_UNIQUEID" val="1572"/>
</p:tagLst>
</file>

<file path=ppt/tags/tag98.xml><?xml version="1.0" encoding="utf-8"?>
<p:tagLst xmlns:p="http://schemas.openxmlformats.org/presentationml/2006/main">
  <p:tag name="AS_UNIQUEID" val="1573"/>
</p:tagLst>
</file>

<file path=ppt/tags/tag99.xml><?xml version="1.0" encoding="utf-8"?>
<p:tagLst xmlns:p="http://schemas.openxmlformats.org/presentationml/2006/main">
  <p:tag name="AS_UNIQUEID" val="1574"/>
</p:tagLst>
</file>

<file path=ppt/theme/theme1.xml><?xml version="1.0" encoding="utf-8"?>
<a:theme xmlns:a="http://schemas.openxmlformats.org/drawingml/2006/main" name="第一PPT，www.1ppt.com">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2594</Words>
  <Application>WPS 演示</Application>
  <PresentationFormat>宽屏</PresentationFormat>
  <Paragraphs>213</Paragraphs>
  <Slides>16</Slides>
  <Notes>0</Notes>
  <HiddenSlides>0</HiddenSlides>
  <MMClips>3</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16</vt:i4>
      </vt:variant>
    </vt:vector>
  </HeadingPairs>
  <TitlesOfParts>
    <vt:vector size="41" baseType="lpstr">
      <vt:lpstr>Arial</vt:lpstr>
      <vt:lpstr>宋体</vt:lpstr>
      <vt:lpstr>Wingdings</vt:lpstr>
      <vt:lpstr>Times New Roman</vt:lpstr>
      <vt:lpstr>微软雅黑</vt:lpstr>
      <vt:lpstr>黑体</vt:lpstr>
      <vt:lpstr>楷体</vt:lpstr>
      <vt:lpstr>方正公文小标宋</vt:lpstr>
      <vt:lpstr>Aparajita</vt:lpstr>
      <vt:lpstr>方正粗黑宋简体</vt:lpstr>
      <vt:lpstr>Calibri</vt:lpstr>
      <vt:lpstr>Calibri</vt:lpstr>
      <vt:lpstr>方正姚体</vt:lpstr>
      <vt:lpstr>方正中等线简体</vt:lpstr>
      <vt:lpstr>Courier New</vt:lpstr>
      <vt:lpstr>Helvetica</vt:lpstr>
      <vt:lpstr>华文细黑</vt:lpstr>
      <vt:lpstr>楷体_GB2312</vt:lpstr>
      <vt:lpstr>新宋体</vt:lpstr>
      <vt:lpstr>Arial</vt:lpstr>
      <vt:lpstr>DOUYU Font</vt:lpstr>
      <vt:lpstr>Arial Unicode MS</vt:lpstr>
      <vt:lpstr>Calibri Light</vt:lpstr>
      <vt:lpstr>Nirmala UI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科学执政、民主执政、依法执政有机统一</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chrinstine</cp:lastModifiedBy>
  <cp:revision>5</cp:revision>
  <dcterms:created xsi:type="dcterms:W3CDTF">2023-05-18T10:36:00Z</dcterms:created>
  <dcterms:modified xsi:type="dcterms:W3CDTF">2023-07-28T15:24:47Z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vt:lpwstr>100111021000101210101002100010021010010210000012100011121001111210011102</vt:lpwstr>
  </property>
  <property fmtid="{D5CDD505-2E9C-101B-9397-08002B2CF9AE}" pid="3" name="ICV">
    <vt:lpwstr>E8E120E3DA224A95B4CFF71CD9D5A847_12</vt:lpwstr>
  </property>
  <property fmtid="{D5CDD505-2E9C-101B-9397-08002B2CF9AE}" pid="4" name="KSOProductBuildVer">
    <vt:lpwstr>2052-12.1.0.15120</vt:lpwstr>
  </property>
</Properties>
</file>