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emf" ContentType="image/x-emf"/>
  <Default Extension="rels" ContentType="application/vnd.openxmlformats-package.relationships+xml"/>
  <Override PartName="/customXml/itemProps3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360" r:id="rId4"/>
    <p:sldId id="257" r:id="rId5"/>
    <p:sldId id="258" r:id="rId6"/>
    <p:sldId id="361" r:id="rId7"/>
    <p:sldId id="262" r:id="rId8"/>
    <p:sldId id="373" r:id="rId9"/>
    <p:sldId id="264" r:id="rId10"/>
    <p:sldId id="363" r:id="rId11"/>
    <p:sldId id="260" r:id="rId12"/>
    <p:sldId id="300" r:id="rId13"/>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39.xml"/><Relationship Id="rId2" Type="http://schemas.openxmlformats.org/officeDocument/2006/relationships/theme" Target="theme/theme1.xml"/><Relationship Id="rId19" Type="http://schemas.openxmlformats.org/officeDocument/2006/relationships/customXml" Target="../customXml/item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B6AF9-23D4-4155-A471-23169126F5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8F808-6750-42DF-8EF3-6D38916D46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b="1"/>
              <a:t>单击此处编辑母版文本样式</a:t>
            </a:r>
            <a:endParaRPr lang="zh-CN" altLang="en-US" b="1"/>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0" Type="http://schemas.openxmlformats.org/officeDocument/2006/relationships/slideLayout" Target="../slideLayouts/slideLayout1.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image" Target="../media/image9.jpe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slideLayout" Target="../slideLayouts/slideLayout1.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media/image11.png"/><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10.jpe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a:stretch>
            <a:fillRect/>
          </a:stretch>
        </p:blipFill>
        <p:spPr>
          <a:xfrm>
            <a:off x="31618" y="3121457"/>
            <a:ext cx="1242562" cy="2061096"/>
          </a:xfrm>
          <a:prstGeom prst="rect">
            <a:avLst/>
          </a:prstGeom>
        </p:spPr>
      </p:pic>
      <p:grpSp>
        <p:nvGrpSpPr>
          <p:cNvPr id="18" name="组合 17"/>
          <p:cNvGrpSpPr/>
          <p:nvPr/>
        </p:nvGrpSpPr>
        <p:grpSpPr>
          <a:xfrm>
            <a:off x="-15643" y="3507106"/>
            <a:ext cx="12176025" cy="3350894"/>
            <a:chOff x="0" y="3502709"/>
            <a:chExt cx="12191999" cy="3355291"/>
          </a:xfrm>
        </p:grpSpPr>
        <p:pic>
          <p:nvPicPr>
            <p:cNvPr id="19" name="图片 18"/>
            <p:cNvPicPr>
              <a:picLocks noChangeAspect="1"/>
            </p:cNvPicPr>
            <p:nvPr/>
          </p:nvPicPr>
          <p:blipFill>
            <a:blip r:embed="rId2"/>
            <a:srcRect/>
            <a:stretch>
              <a:fillRect/>
            </a:stretch>
          </p:blipFill>
          <p:spPr>
            <a:xfrm>
              <a:off x="0" y="3502709"/>
              <a:ext cx="12191999" cy="3355291"/>
            </a:xfrm>
            <a:prstGeom prst="rect">
              <a:avLst/>
            </a:prstGeom>
          </p:spPr>
        </p:pic>
        <p:pic>
          <p:nvPicPr>
            <p:cNvPr id="20" name="图片 19"/>
            <p:cNvPicPr>
              <a:picLocks noChangeAspect="1"/>
            </p:cNvPicPr>
            <p:nvPr/>
          </p:nvPicPr>
          <p:blipFill>
            <a:blip r:embed="rId3"/>
            <a:srcRect/>
            <a:stretch>
              <a:fillRect/>
            </a:stretch>
          </p:blipFill>
          <p:spPr>
            <a:xfrm>
              <a:off x="9556156" y="4053736"/>
              <a:ext cx="1452462" cy="605193"/>
            </a:xfrm>
            <a:prstGeom prst="rect">
              <a:avLst/>
            </a:prstGeom>
          </p:spPr>
        </p:pic>
        <p:pic>
          <p:nvPicPr>
            <p:cNvPr id="21" name="图片 20"/>
            <p:cNvPicPr>
              <a:picLocks noChangeAspect="1"/>
            </p:cNvPicPr>
            <p:nvPr/>
          </p:nvPicPr>
          <p:blipFill>
            <a:blip r:embed="rId4"/>
            <a:srcRect/>
            <a:stretch>
              <a:fillRect/>
            </a:stretch>
          </p:blipFill>
          <p:spPr>
            <a:xfrm flipH="1">
              <a:off x="1227977" y="4053736"/>
              <a:ext cx="1551072" cy="605193"/>
            </a:xfrm>
            <a:prstGeom prst="rect">
              <a:avLst/>
            </a:prstGeom>
          </p:spPr>
        </p:pic>
      </p:grpSp>
      <p:sp>
        <p:nvSpPr>
          <p:cNvPr id="22" name="TextBox 20"/>
          <p:cNvSpPr txBox="1"/>
          <p:nvPr/>
        </p:nvSpPr>
        <p:spPr>
          <a:xfrm>
            <a:off x="973208" y="1418062"/>
            <a:ext cx="10245584" cy="1732552"/>
          </a:xfrm>
          <a:prstGeom prst="rect">
            <a:avLst/>
          </a:prstGeom>
          <a:noFill/>
          <a:effectLst/>
        </p:spPr>
        <p:txBody>
          <a:bodyPr wrap="square" rtlCol="0" anchor="ctr">
            <a:normAutofit/>
          </a:bodyPr>
          <a:lstStyle/>
          <a:p>
            <a:pPr algn="ctr"/>
            <a:r>
              <a:rPr lang="zh-CN" altLang="en-US" sz="4800" b="1" dirty="0">
                <a:solidFill>
                  <a:srgbClr val="C00000"/>
                </a:solidFill>
                <a:latin typeface="思源黑体 CN Normal"/>
                <a:ea typeface="庞门正道标题体" panose="02010600030101010101" pitchFamily="2" charset="-122"/>
                <a:cs typeface="+mn-ea"/>
                <a:sym typeface="Arial" panose="020B0604020202020204" pitchFamily="34" charset="0"/>
              </a:rPr>
              <a:t>第九课 全面依法治国的基本要求</a:t>
            </a:r>
            <a:endParaRPr lang="en-US" altLang="zh-CN" sz="4800" b="1" dirty="0">
              <a:solidFill>
                <a:srgbClr val="C00000"/>
              </a:solidFill>
              <a:latin typeface="思源黑体 CN Normal"/>
              <a:ea typeface="庞门正道标题体" panose="02010600030101010101" pitchFamily="2" charset="-122"/>
              <a:cs typeface="+mn-ea"/>
              <a:sym typeface="Arial" panose="020B0604020202020204" pitchFamily="34" charset="0"/>
            </a:endParaRPr>
          </a:p>
        </p:txBody>
      </p:sp>
      <p:pic>
        <p:nvPicPr>
          <p:cNvPr id="23" name="图片 22"/>
          <p:cNvPicPr>
            <a:picLocks noChangeAspect="1"/>
          </p:cNvPicPr>
          <p:nvPr/>
        </p:nvPicPr>
        <p:blipFill>
          <a:blip r:embed="rId5"/>
          <a:srcRect/>
          <a:stretch>
            <a:fillRect/>
          </a:stretch>
        </p:blipFill>
        <p:spPr>
          <a:xfrm>
            <a:off x="5535498" y="733918"/>
            <a:ext cx="1076866" cy="1040636"/>
          </a:xfrm>
          <a:prstGeom prst="rect">
            <a:avLst/>
          </a:prstGeom>
        </p:spPr>
      </p:pic>
      <p:sp>
        <p:nvSpPr>
          <p:cNvPr id="25" name="圆角矩形 16"/>
          <p:cNvSpPr/>
          <p:nvPr/>
        </p:nvSpPr>
        <p:spPr>
          <a:xfrm>
            <a:off x="150936" y="171102"/>
            <a:ext cx="11845991" cy="6531449"/>
          </a:xfrm>
          <a:prstGeom prst="roundRect">
            <a:avLst>
              <a:gd name="adj" fmla="val 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pic>
        <p:nvPicPr>
          <p:cNvPr id="11" name="图片 10"/>
          <p:cNvPicPr>
            <a:picLocks noChangeAspect="1"/>
          </p:cNvPicPr>
          <p:nvPr/>
        </p:nvPicPr>
        <p:blipFill>
          <a:blip r:embed="rId1"/>
          <a:srcRect/>
          <a:stretch>
            <a:fillRect/>
          </a:stretch>
        </p:blipFill>
        <p:spPr>
          <a:xfrm flipH="1">
            <a:off x="10873528" y="3107483"/>
            <a:ext cx="1242562" cy="2061096"/>
          </a:xfrm>
          <a:prstGeom prst="rect">
            <a:avLst/>
          </a:prstGeom>
        </p:spPr>
      </p:pic>
      <p:pic>
        <p:nvPicPr>
          <p:cNvPr id="12" name="图片 11"/>
          <p:cNvPicPr>
            <a:picLocks noChangeAspect="1"/>
          </p:cNvPicPr>
          <p:nvPr/>
        </p:nvPicPr>
        <p:blipFill>
          <a:blip r:embed="rId3"/>
          <a:srcRect/>
          <a:stretch>
            <a:fillRect/>
          </a:stretch>
        </p:blipFill>
        <p:spPr>
          <a:xfrm>
            <a:off x="3476917" y="815319"/>
            <a:ext cx="1450559" cy="604400"/>
          </a:xfrm>
          <a:prstGeom prst="rect">
            <a:avLst/>
          </a:prstGeom>
        </p:spPr>
      </p:pic>
      <p:pic>
        <p:nvPicPr>
          <p:cNvPr id="13" name="图片 12"/>
          <p:cNvPicPr>
            <a:picLocks noChangeAspect="1"/>
          </p:cNvPicPr>
          <p:nvPr/>
        </p:nvPicPr>
        <p:blipFill>
          <a:blip r:embed="rId4"/>
          <a:srcRect/>
          <a:stretch>
            <a:fillRect/>
          </a:stretch>
        </p:blipFill>
        <p:spPr>
          <a:xfrm flipH="1">
            <a:off x="7220386" y="815319"/>
            <a:ext cx="1549040" cy="604400"/>
          </a:xfrm>
          <a:prstGeom prst="rect">
            <a:avLst/>
          </a:prstGeom>
        </p:spPr>
      </p:pic>
      <p:sp>
        <p:nvSpPr>
          <p:cNvPr id="2" name="文本框 1"/>
          <p:cNvSpPr txBox="1"/>
          <p:nvPr/>
        </p:nvSpPr>
        <p:spPr>
          <a:xfrm>
            <a:off x="3606229" y="2784297"/>
            <a:ext cx="5476126" cy="830997"/>
          </a:xfrm>
          <a:prstGeom prst="rect">
            <a:avLst/>
          </a:prstGeom>
          <a:noFill/>
        </p:spPr>
        <p:txBody>
          <a:bodyPr wrap="square" rtlCol="0">
            <a:spAutoFit/>
          </a:bodyPr>
          <a:lstStyle/>
          <a:p>
            <a:r>
              <a:rPr lang="zh-CN" altLang="en-US" sz="4800" b="1" dirty="0">
                <a:solidFill>
                  <a:srgbClr val="C00000"/>
                </a:solidFill>
              </a:rPr>
              <a:t>第一框 科学立法</a:t>
            </a:r>
            <a:endParaRPr lang="zh-CN" altLang="en-US" sz="4800" b="1" dirty="0">
              <a:solidFill>
                <a:srgbClr val="C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rLst="">
                                      <p:cBhvr>
                                        <p:cTn id="9" dur="1000"/>
                                        <p:tgtEl>
                                          <p:spTgt spid="25"/>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rLst="">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rLst="">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28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strVal val="4/3*#ppt_w"/>
                                          </p:val>
                                        </p:tav>
                                        <p:tav tm="100000">
                                          <p:val>
                                            <p:strVal val="#ppt_w"/>
                                          </p:val>
                                        </p:tav>
                                      </p:tavLst>
                                    </p:anim>
                                    <p:anim calcmode="lin" valueType="num">
                                      <p:cBhvr>
                                        <p:cTn id="26" dur="1000" fill="hold"/>
                                        <p:tgtEl>
                                          <p:spTgt spid="23"/>
                                        </p:tgtEl>
                                        <p:attrNameLst>
                                          <p:attrName>ppt_h</p:attrName>
                                        </p:attrNameLst>
                                      </p:cBhvr>
                                      <p:tavLst>
                                        <p:tav tm="0">
                                          <p:val>
                                            <p:strVal val="4/3*#ppt_h"/>
                                          </p:val>
                                        </p:tav>
                                        <p:tav tm="100000">
                                          <p:val>
                                            <p:strVal val="#ppt_h"/>
                                          </p:val>
                                        </p:tav>
                                      </p:tavLst>
                                    </p:anim>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22"/>
                                        </p:tgtEl>
                                        <p:attrNameLst>
                                          <p:attrName>style.visibility</p:attrName>
                                        </p:attrNameLst>
                                      </p:cBhvr>
                                      <p:to>
                                        <p:strVal val="visible"/>
                                      </p:to>
                                    </p:set>
                                    <p:anim calcmode="lin" valueType="num">
                                      <p:cBhvr>
                                        <p:cTn id="29" dur="2250" fill="hold"/>
                                        <p:tgtEl>
                                          <p:spTgt spid="22"/>
                                        </p:tgtEl>
                                        <p:attrNameLst>
                                          <p:attrName>ppt_w</p:attrName>
                                        </p:attrNameLst>
                                      </p:cBhvr>
                                      <p:tavLst>
                                        <p:tav tm="0">
                                          <p:val>
                                            <p:fltVal val="0"/>
                                          </p:val>
                                        </p:tav>
                                        <p:tav tm="100000">
                                          <p:val>
                                            <p:strVal val="#ppt_w"/>
                                          </p:val>
                                        </p:tav>
                                      </p:tavLst>
                                    </p:anim>
                                    <p:anim calcmode="lin" valueType="num">
                                      <p:cBhvr>
                                        <p:cTn id="30" dur="2250" fill="hold"/>
                                        <p:tgtEl>
                                          <p:spTgt spid="22"/>
                                        </p:tgtEl>
                                        <p:attrNameLst>
                                          <p:attrName>ppt_h</p:attrName>
                                        </p:attrNameLst>
                                      </p:cBhvr>
                                      <p:tavLst>
                                        <p:tav tm="0">
                                          <p:val>
                                            <p:fltVal val="0"/>
                                          </p:val>
                                        </p:tav>
                                        <p:tav tm="100000">
                                          <p:val>
                                            <p:strVal val="#ppt_h"/>
                                          </p:val>
                                        </p:tav>
                                      </p:tavLst>
                                    </p:anim>
                                    <p:animEffect transition="in" filter="fade" prLst="">
                                      <p:cBhvr>
                                        <p:cTn id="31" dur="2250"/>
                                        <p:tgtEl>
                                          <p:spTgt spid="22"/>
                                        </p:tgtEl>
                                      </p:cBhvr>
                                    </p:animEffect>
                                    <p:anim calcmode="lin" valueType="num">
                                      <p:cBhvr>
                                        <p:cTn id="32" dur="2250" fill="hold"/>
                                        <p:tgtEl>
                                          <p:spTgt spid="22"/>
                                        </p:tgtEl>
                                        <p:attrNameLst>
                                          <p:attrName>ppt_x</p:attrName>
                                        </p:attrNameLst>
                                      </p:cBhvr>
                                      <p:tavLst>
                                        <p:tav tm="0">
                                          <p:val>
                                            <p:fltVal val="0.5"/>
                                          </p:val>
                                        </p:tav>
                                        <p:tav tm="100000">
                                          <p:val>
                                            <p:strVal val="#ppt_x"/>
                                          </p:val>
                                        </p:tav>
                                      </p:tavLst>
                                    </p:anim>
                                    <p:anim calcmode="lin" valueType="num">
                                      <p:cBhvr>
                                        <p:cTn id="33" dur="2250" fill="hold"/>
                                        <p:tgtEl>
                                          <p:spTgt spid="22"/>
                                        </p:tgtEl>
                                        <p:attrNameLst>
                                          <p:attrName>ppt_y</p:attrName>
                                        </p:attrNameLst>
                                      </p:cBhvr>
                                      <p:tavLst>
                                        <p:tav tm="0">
                                          <p:val>
                                            <p:fltVal val="0.5"/>
                                          </p:val>
                                        </p:tav>
                                        <p:tav tm="100000">
                                          <p:val>
                                            <p:strVal val="#ppt_y"/>
                                          </p:val>
                                        </p:tav>
                                      </p:tavLst>
                                    </p:anim>
                                  </p:childTnLst>
                                </p:cTn>
                              </p:par>
                            </p:childTnLst>
                          </p:cTn>
                        </p:par>
                        <p:par>
                          <p:cTn id="34" fill="hold">
                            <p:stCondLst>
                              <p:cond delay="8399"/>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rLst="">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429082" y="1291905"/>
            <a:ext cx="848652" cy="951236"/>
            <a:chOff x="6506667" y="2431095"/>
            <a:chExt cx="848652" cy="951236"/>
          </a:xfrm>
        </p:grpSpPr>
        <p:sp>
          <p:nvSpPr>
            <p:cNvPr id="11" name="MH_Other_1"/>
            <p:cNvSpPr/>
            <p:nvPr>
              <p:custDataLst>
                <p:tags r:id="rId2"/>
              </p:custDataLst>
            </p:nvPr>
          </p:nvSpPr>
          <p:spPr>
            <a:xfrm>
              <a:off x="6506667" y="2653811"/>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a:solidFill>
                    <a:srgbClr val="FFFFFF"/>
                  </a:solidFill>
                  <a:latin typeface="思源黑体 CN Normal"/>
                  <a:ea typeface="微软雅黑" panose="020B0503020204020204" pitchFamily="34" charset="-122"/>
                </a:rPr>
                <a:t>2</a:t>
              </a:r>
              <a:endParaRPr lang="en-US" altLang="zh-CN" b="1">
                <a:solidFill>
                  <a:srgbClr val="FFFFFF"/>
                </a:solidFill>
                <a:latin typeface="思源黑体 CN Normal"/>
                <a:ea typeface="微软雅黑" panose="020B0503020204020204" pitchFamily="34" charset="-122"/>
              </a:endParaRPr>
            </a:p>
          </p:txBody>
        </p:sp>
        <p:sp>
          <p:nvSpPr>
            <p:cNvPr id="12" name="MH_SubTitle_1"/>
            <p:cNvSpPr/>
            <p:nvPr>
              <p:custDataLst>
                <p:tags r:id="rId3"/>
              </p:custDataLst>
            </p:nvPr>
          </p:nvSpPr>
          <p:spPr>
            <a:xfrm>
              <a:off x="6506667" y="2431095"/>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p:txBody>
        </p:sp>
      </p:grpSp>
      <p:sp>
        <p:nvSpPr>
          <p:cNvPr id="21" name="矩形 20"/>
          <p:cNvSpPr/>
          <p:nvPr/>
        </p:nvSpPr>
        <p:spPr>
          <a:xfrm>
            <a:off x="1537335" y="1291590"/>
            <a:ext cx="8599805" cy="1630045"/>
          </a:xfrm>
          <a:prstGeom prst="rect">
            <a:avLst/>
          </a:prstGeom>
        </p:spPr>
        <p:txBody>
          <a:bodyPr wrap="square" anchor="ctr">
            <a:spAutoFit/>
            <a:scene3d>
              <a:camera prst="orthographicFront"/>
              <a:lightRig rig="threePt" dir="t"/>
            </a:scene3d>
            <a:sp3d contourW="12700"/>
          </a:bodyPr>
          <a:lstStyle/>
          <a:p>
            <a:pPr>
              <a:spcBef>
                <a:spcPct val="0"/>
              </a:spcBef>
            </a:pPr>
            <a:r>
              <a:rPr lang="en-US" altLang="zh-CN" sz="2000" b="1">
                <a:latin typeface="思源黑体 CN Normal" charset="0"/>
                <a:ea typeface="微软雅黑" panose="020B0503020204020204" pitchFamily="34" charset="-122"/>
                <a:sym typeface="+mn-ea"/>
              </a:rPr>
              <a:t>[</a:t>
            </a:r>
            <a:r>
              <a:rPr lang="zh-CN" altLang="en-US" sz="2000" b="1">
                <a:latin typeface="思源黑体 CN Normal" charset="0"/>
                <a:ea typeface="微软雅黑" panose="020B0503020204020204" pitchFamily="34" charset="-122"/>
                <a:sym typeface="+mn-ea"/>
              </a:rPr>
              <a:t>探究任务</a:t>
            </a:r>
            <a:r>
              <a:rPr lang="en-US" altLang="zh-CN" sz="2000" b="1">
                <a:latin typeface="思源黑体 CN Normal" charset="0"/>
                <a:ea typeface="微软雅黑" panose="020B0503020204020204" pitchFamily="34" charset="-122"/>
                <a:sym typeface="+mn-ea"/>
              </a:rPr>
              <a:t>]</a:t>
            </a:r>
            <a:endParaRPr lang="en-US" altLang="zh-CN" sz="2000" b="1">
              <a:latin typeface="思源黑体 CN Normal" charset="0"/>
              <a:ea typeface="微软雅黑" panose="020B0503020204020204" pitchFamily="34" charset="-122"/>
            </a:endParaRPr>
          </a:p>
          <a:p>
            <a:pPr>
              <a:spcBef>
                <a:spcPct val="0"/>
              </a:spcBef>
            </a:pPr>
            <a:endParaRPr lang="en-US" altLang="zh-CN" sz="1600">
              <a:latin typeface="思源黑体 CN Normal" charset="0"/>
              <a:ea typeface="微软雅黑" panose="020B0503020204020204" pitchFamily="34" charset="-122"/>
              <a:sym typeface="+mn-ea"/>
            </a:endParaRPr>
          </a:p>
          <a:p>
            <a:pPr>
              <a:spcBef>
                <a:spcPct val="0"/>
              </a:spcBef>
            </a:pPr>
            <a:r>
              <a:rPr lang="en-US" altLang="zh-CN" sz="1600">
                <a:latin typeface="思源黑体 CN Normal" charset="0"/>
                <a:ea typeface="微软雅黑" panose="020B0503020204020204" pitchFamily="34" charset="-122"/>
                <a:sym typeface="+mn-ea"/>
              </a:rPr>
              <a:t>1. (</a:t>
            </a:r>
            <a:r>
              <a:rPr lang="zh-CN" altLang="en-US" sz="1600">
                <a:latin typeface="思源黑体 CN Normal" charset="0"/>
                <a:ea typeface="微软雅黑" panose="020B0503020204020204" pitchFamily="34" charset="-122"/>
                <a:sym typeface="+mn-ea"/>
              </a:rPr>
              <a:t>描述与分类·科学精神</a:t>
            </a:r>
            <a:r>
              <a:rPr lang="en-US" altLang="zh-CN" sz="1600">
                <a:latin typeface="思源黑体 CN Normal" charset="0"/>
                <a:ea typeface="微软雅黑" panose="020B0503020204020204" pitchFamily="34" charset="-122"/>
                <a:sym typeface="+mn-ea"/>
              </a:rPr>
              <a:t>)</a:t>
            </a:r>
            <a:r>
              <a:rPr lang="zh-CN" altLang="en-US" sz="1600">
                <a:latin typeface="思源黑体 CN Normal" charset="0"/>
                <a:ea typeface="微软雅黑" panose="020B0503020204020204" pitchFamily="34" charset="-122"/>
                <a:sym typeface="+mn-ea"/>
              </a:rPr>
              <a:t>民法典的制定贯彻了哪些原则？</a:t>
            </a:r>
            <a:endParaRPr lang="zh-CN" altLang="en-US" sz="1600">
              <a:latin typeface="思源黑体 CN Normal" charset="0"/>
              <a:ea typeface="微软雅黑" panose="020B0503020204020204" pitchFamily="34" charset="-122"/>
            </a:endParaRPr>
          </a:p>
          <a:p>
            <a:pPr>
              <a:spcBef>
                <a:spcPct val="0"/>
              </a:spcBef>
            </a:pPr>
            <a:r>
              <a:rPr lang="zh-CN" altLang="en-US" sz="1600">
                <a:latin typeface="思源黑体 CN Normal" charset="0"/>
                <a:ea typeface="微软雅黑" panose="020B0503020204020204" pitchFamily="34" charset="-122"/>
                <a:sym typeface="+mn-ea"/>
              </a:rPr>
              <a:t>提示：尊重和体现社会发展的客观规律。科学立法体现我国社会主义国家性质，顺应时代发展要求，推动国家发展进步，保障人民各项权利。符合国情和实际。遵循法律体系的内在逻辑和立法工作规律， 遵循立法程序，注重立法技术，努力实现立法过程的科学化。</a:t>
            </a:r>
            <a:endParaRPr lang="en-US" altLang="zh-CN" sz="1600">
              <a:solidFill>
                <a:schemeClr val="tx1">
                  <a:lumMod val="75000"/>
                  <a:lumOff val="25000"/>
                </a:schemeClr>
              </a:solidFill>
              <a:latin typeface="思源黑体 CN Normal"/>
            </a:endParaRPr>
          </a:p>
        </p:txBody>
      </p:sp>
      <p:sp>
        <p:nvSpPr>
          <p:cNvPr id="27"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8" name="矩形 14"/>
          <p:cNvSpPr/>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sym typeface="+mn-ea"/>
              </a:rPr>
              <a:t>议题一</a:t>
            </a:r>
            <a:r>
              <a:rPr lang="en-US" altLang="zh-CN" sz="2400" b="1">
                <a:solidFill>
                  <a:srgbClr val="C00000"/>
                </a:solidFill>
                <a:latin typeface="思源黑体 CN Normal"/>
                <a:ea typeface="微软雅黑" panose="020B0503020204020204" pitchFamily="34" charset="-122"/>
                <a:sym typeface="+mn-ea"/>
              </a:rPr>
              <a:t>|</a:t>
            </a:r>
            <a:r>
              <a:rPr lang="zh-CN" altLang="en-US" sz="2400" b="1">
                <a:solidFill>
                  <a:srgbClr val="C00000"/>
                </a:solidFill>
                <a:latin typeface="思源黑体 CN Normal"/>
                <a:ea typeface="微软雅黑" panose="020B0503020204020204" pitchFamily="34" charset="-122"/>
                <a:sym typeface="+mn-ea"/>
              </a:rPr>
              <a:t>科学立法的内涵</a:t>
            </a:r>
            <a:endParaRPr lang="en-US" altLang="zh-CN" sz="2400" b="1">
              <a:solidFill>
                <a:srgbClr val="C00000"/>
              </a:solidFill>
              <a:latin typeface="思源黑体 CN Normal"/>
              <a:ea typeface="微软雅黑" panose="020B0503020204020204" pitchFamily="34" charset="-122"/>
            </a:endParaRPr>
          </a:p>
        </p:txBody>
      </p:sp>
      <p:sp>
        <p:nvSpPr>
          <p:cNvPr id="29"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0" name="New picture"/>
          <p:cNvPicPr/>
          <p:nvPr/>
        </p:nvPicPr>
        <p:blipFill>
          <a:blip r:embed="rId4"/>
          <a:srcRect/>
          <a:stretch>
            <a:fillRect/>
          </a:stretch>
        </p:blipFill>
        <p:spPr>
          <a:xfrm>
            <a:off x="10538957" y="215452"/>
            <a:ext cx="1364574" cy="568573"/>
          </a:xfrm>
          <a:prstGeom prst="rect">
            <a:avLst/>
          </a:prstGeom>
          <a:ln>
            <a:noFill/>
          </a:ln>
        </p:spPr>
      </p:pic>
      <p:pic>
        <p:nvPicPr>
          <p:cNvPr id="31" name="New picture"/>
          <p:cNvPicPr/>
          <p:nvPr/>
        </p:nvPicPr>
        <p:blipFill>
          <a:blip r:embed="rId5"/>
          <a:srcRect/>
          <a:stretch>
            <a:fillRect/>
          </a:stretch>
        </p:blipFill>
        <p:spPr>
          <a:xfrm flipH="1">
            <a:off x="10751071" y="3643943"/>
            <a:ext cx="1658641" cy="3035178"/>
          </a:xfrm>
          <a:prstGeom prst="rect">
            <a:avLst/>
          </a:prstGeom>
          <a:ln>
            <a:noFill/>
          </a:ln>
        </p:spPr>
      </p:pic>
      <p:sp>
        <p:nvSpPr>
          <p:cNvPr id="2" name="文本框 1"/>
          <p:cNvSpPr txBox="1"/>
          <p:nvPr/>
        </p:nvSpPr>
        <p:spPr>
          <a:xfrm>
            <a:off x="1537335" y="2921635"/>
            <a:ext cx="8642985" cy="1076325"/>
          </a:xfrm>
          <a:prstGeom prst="rect">
            <a:avLst/>
          </a:prstGeom>
          <a:noFill/>
        </p:spPr>
        <p:txBody>
          <a:bodyPr wrap="square" rtlCol="0" anchor="t">
            <a:spAutoFit/>
          </a:bodyPr>
          <a:lstStyle/>
          <a:p>
            <a:pPr lvl="0"/>
            <a:r>
              <a:rPr lang="en-US" altLang="zh-CN" sz="1600">
                <a:solidFill>
                  <a:schemeClr val="tx1">
                    <a:lumMod val="85000"/>
                    <a:lumOff val="15000"/>
                  </a:schemeClr>
                </a:solidFill>
                <a:latin typeface="思源黑体 CN Normal"/>
                <a:ea typeface="微软雅黑" panose="020B0503020204020204" pitchFamily="34" charset="-122"/>
                <a:sym typeface="Arial" panose="020B0604020202020204" pitchFamily="34" charset="0"/>
              </a:rPr>
              <a:t>2.(</a:t>
            </a:r>
            <a:r>
              <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rPr>
              <a:t>描述与分类·法治意识</a:t>
            </a:r>
            <a:r>
              <a:rPr lang="en-US" altLang="zh-CN" sz="1600">
                <a:solidFill>
                  <a:schemeClr val="tx1">
                    <a:lumMod val="85000"/>
                    <a:lumOff val="15000"/>
                  </a:schemeClr>
                </a:solidFill>
                <a:latin typeface="思源黑体 CN Normal"/>
                <a:ea typeface="微软雅黑" panose="020B0503020204020204" pitchFamily="34" charset="-122"/>
                <a:sym typeface="Arial" panose="020B0604020202020204" pitchFamily="34" charset="0"/>
              </a:rPr>
              <a:t>)</a:t>
            </a:r>
            <a:r>
              <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rPr>
              <a:t>在我国，享有立法权的只有全国人大吗？ </a:t>
            </a:r>
            <a:endPar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endParaRPr>
          </a:p>
          <a:p>
            <a:pPr lvl="0"/>
            <a:r>
              <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rPr>
              <a:t>提示：享有立法权的有全国人民代表大会及其常委会，国务院及 其相关部门，省、自治区、直辖市、设区的市、自治州的人大及其常委会，省、自治区、直辖市、设区的市、自治州的人民政府，自治区、 自治州、自治县的人民代表大会。</a:t>
            </a:r>
            <a:endPar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endParaRPr>
          </a:p>
        </p:txBody>
      </p:sp>
      <p:sp>
        <p:nvSpPr>
          <p:cNvPr id="3" name="文本框 2"/>
          <p:cNvSpPr txBox="1"/>
          <p:nvPr/>
        </p:nvSpPr>
        <p:spPr>
          <a:xfrm>
            <a:off x="1276985" y="4264025"/>
            <a:ext cx="8903335" cy="1599565"/>
          </a:xfrm>
          <a:prstGeom prst="rect">
            <a:avLst/>
          </a:prstGeom>
          <a:noFill/>
        </p:spPr>
        <p:txBody>
          <a:bodyPr wrap="square" rtlCol="0" anchor="t">
            <a:spAutoFit/>
          </a:bodyPr>
          <a:lstStyle/>
          <a:p>
            <a:pPr lvl="0"/>
            <a:r>
              <a:rPr lang="en-US" altLang="zh-CN" b="1">
                <a:solidFill>
                  <a:schemeClr val="tx1">
                    <a:lumMod val="85000"/>
                    <a:lumOff val="15000"/>
                  </a:schemeClr>
                </a:solidFill>
                <a:latin typeface="思源黑体 CN Normal"/>
                <a:ea typeface="微软雅黑" panose="020B0503020204020204" pitchFamily="34" charset="-122"/>
                <a:sym typeface="Arial" panose="020B0604020202020204" pitchFamily="34" charset="0"/>
              </a:rPr>
              <a:t>[</a:t>
            </a:r>
            <a:r>
              <a:rPr lang="zh-CN" altLang="en-US" b="1">
                <a:solidFill>
                  <a:schemeClr val="tx1">
                    <a:lumMod val="85000"/>
                    <a:lumOff val="15000"/>
                  </a:schemeClr>
                </a:solidFill>
                <a:latin typeface="思源黑体 CN Normal"/>
                <a:ea typeface="微软雅黑" panose="020B0503020204020204" pitchFamily="34" charset="-122"/>
                <a:sym typeface="Arial" panose="020B0604020202020204" pitchFamily="34" charset="0"/>
              </a:rPr>
              <a:t>思考</a:t>
            </a:r>
            <a:r>
              <a:rPr lang="en-US" altLang="zh-CN" b="1">
                <a:solidFill>
                  <a:schemeClr val="tx1">
                    <a:lumMod val="85000"/>
                    <a:lumOff val="15000"/>
                  </a:schemeClr>
                </a:solidFill>
                <a:latin typeface="思源黑体 CN Normal"/>
                <a:ea typeface="微软雅黑" panose="020B0503020204020204" pitchFamily="34" charset="-122"/>
                <a:sym typeface="Arial" panose="020B0604020202020204" pitchFamily="34" charset="0"/>
              </a:rPr>
              <a:t>]</a:t>
            </a:r>
            <a:r>
              <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rPr>
              <a:t>针对高空抛物坠物事件频发、严重侵害人民群众生命财产安全的状况，立法工作机构在原侵权责任法规定的基础上，最终对民法典草案的相关规定进行了完善，取得了各方的高度认可。这一立法过程坚持了什么原则？</a:t>
            </a:r>
            <a:endPar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endParaRPr>
          </a:p>
          <a:p>
            <a:pPr lvl="0"/>
            <a:r>
              <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rPr>
              <a:t>提示：顺应时代发展要求，推动国家发展进步，保障人民各项权利。符合国情和实际，规范公民、法人和其他组织的权利与义务，使法律符合社会发展的需求。遵循法律体系的内在逻辑，整合相关法律。</a:t>
            </a:r>
            <a:endParaRPr lang="zh-CN" altLang="en-US" sz="1600">
              <a:solidFill>
                <a:schemeClr val="tx1">
                  <a:lumMod val="85000"/>
                  <a:lumOff val="15000"/>
                </a:schemeClr>
              </a:solidFill>
              <a:latin typeface="思源黑体 CN Normal"/>
              <a:ea typeface="微软雅黑" panose="020B0503020204020204" pitchFamily="34" charset="-122"/>
              <a:sym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a:spLocks noChangeArrowheads="1"/>
          </p:cNvSpPr>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5" name="文本框 58"/>
          <p:cNvSpPr txBox="1">
            <a:spLocks noChangeArrowheads="1"/>
          </p:cNvSpPr>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6" name="文本框 58"/>
          <p:cNvSpPr txBox="1">
            <a:spLocks noChangeArrowheads="1"/>
          </p:cNvSpPr>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7" name="文本框 58"/>
          <p:cNvSpPr txBox="1">
            <a:spLocks noChangeArrowheads="1"/>
          </p:cNvSpPr>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8" name="文本框 58"/>
          <p:cNvSpPr txBox="1">
            <a:spLocks noChangeArrowheads="1"/>
          </p:cNvSpPr>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sp>
        <p:nvSpPr>
          <p:cNvPr id="9" name="文本框 58"/>
          <p:cNvSpPr txBox="1">
            <a:spLocks noChangeArrowheads="1"/>
          </p:cNvSpPr>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黑体 CN Normal"/>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思源等宽 N"/>
              <a:ea typeface="微软雅黑" panose="020B0503020204020204" pitchFamily="34" charset="-122"/>
            </a:endParaRPr>
          </a:p>
        </p:txBody>
      </p:sp>
      <p:grpSp>
        <p:nvGrpSpPr>
          <p:cNvPr id="10" name="组合 9"/>
          <p:cNvGrpSpPr/>
          <p:nvPr/>
        </p:nvGrpSpPr>
        <p:grpSpPr>
          <a:xfrm>
            <a:off x="3547745" y="4068835"/>
            <a:ext cx="4915202" cy="759510"/>
            <a:chOff x="3629025" y="3688851"/>
            <a:chExt cx="4915202" cy="759510"/>
          </a:xfrm>
        </p:grpSpPr>
        <p:sp>
          <p:nvSpPr>
            <p:cNvPr id="13" name="圆角矩形 24"/>
            <p:cNvSpPr/>
            <p:nvPr/>
          </p:nvSpPr>
          <p:spPr>
            <a:xfrm>
              <a:off x="4591050" y="4271133"/>
              <a:ext cx="1431526" cy="177228"/>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spc="300">
                <a:solidFill>
                  <a:schemeClr val="tx1">
                    <a:lumMod val="95000"/>
                    <a:lumOff val="5000"/>
                  </a:schemeClr>
                </a:solidFill>
                <a:latin typeface="思源等宽 N"/>
              </a:endParaRPr>
            </a:p>
          </p:txBody>
        </p:sp>
        <p:sp>
          <p:nvSpPr>
            <p:cNvPr id="14" name="矩形: 圆角 13"/>
            <p:cNvSpPr/>
            <p:nvPr/>
          </p:nvSpPr>
          <p:spPr>
            <a:xfrm>
              <a:off x="3629025" y="3688851"/>
              <a:ext cx="4915202" cy="466725"/>
            </a:xfrm>
            <a:prstGeom prst="roundRect">
              <a:avLst>
                <a:gd name="adj" fmla="val 50000"/>
              </a:avLst>
            </a:prstGeom>
            <a:solidFill>
              <a:srgbClr val="C00000"/>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p:txBody>
        </p:sp>
        <p:sp>
          <p:nvSpPr>
            <p:cNvPr id="15" name="文本框 59"/>
            <p:cNvSpPr txBox="1">
              <a:spLocks noChangeArrowheads="1"/>
            </p:cNvSpPr>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600">
                  <a:solidFill>
                    <a:schemeClr val="bg1"/>
                  </a:solidFill>
                  <a:latin typeface="思源等宽 N"/>
                  <a:ea typeface="思源等宽 N" panose="020B0400000000000000" pitchFamily="34" charset="-122"/>
                </a:rPr>
                <a:t>感谢观看</a:t>
              </a:r>
              <a:endParaRPr lang="zh-CN" altLang="en-US" sz="1600" spc="600">
                <a:solidFill>
                  <a:schemeClr val="bg1"/>
                </a:solidFill>
                <a:latin typeface="思源等宽 N"/>
                <a:ea typeface="思源等宽 N" panose="020B0400000000000000" pitchFamily="34" charset="-122"/>
              </a:endParaRPr>
            </a:p>
          </p:txBody>
        </p:sp>
      </p:grpSp>
      <p:sp>
        <p:nvSpPr>
          <p:cNvPr id="16" name="矩形 7"/>
          <p:cNvSpPr/>
          <p:nvPr/>
        </p:nvSpPr>
        <p:spPr>
          <a:xfrm>
            <a:off x="0" y="6598298"/>
            <a:ext cx="12191664" cy="259702"/>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17" name="New picture"/>
          <p:cNvPicPr/>
          <p:nvPr/>
        </p:nvPicPr>
        <p:blipFill>
          <a:blip r:embed="rId2"/>
          <a:srcRect/>
          <a:stretch>
            <a:fillRect/>
          </a:stretch>
        </p:blipFill>
        <p:spPr>
          <a:xfrm flipH="1">
            <a:off x="10738497" y="3947991"/>
            <a:ext cx="1656701" cy="2748052"/>
          </a:xfrm>
          <a:prstGeom prst="rect">
            <a:avLst/>
          </a:prstGeom>
          <a:ln>
            <a:noFill/>
          </a:ln>
        </p:spPr>
      </p:pic>
      <p:pic>
        <p:nvPicPr>
          <p:cNvPr id="18" name="New picture"/>
          <p:cNvPicPr/>
          <p:nvPr/>
        </p:nvPicPr>
        <p:blipFill>
          <a:blip r:embed="rId3"/>
          <a:srcRect/>
          <a:stretch>
            <a:fillRect/>
          </a:stretch>
        </p:blipFill>
        <p:spPr>
          <a:xfrm>
            <a:off x="10526257" y="296643"/>
            <a:ext cx="1364574" cy="568573"/>
          </a:xfrm>
          <a:prstGeom prst="rect">
            <a:avLst/>
          </a:prstGeom>
          <a:ln>
            <a:noFill/>
          </a:ln>
        </p:spPr>
      </p:pic>
      <p:sp>
        <p:nvSpPr>
          <p:cNvPr id="19" name="Freeform 29"/>
          <p:cNvSpPr/>
          <p:nvPr/>
        </p:nvSpPr>
        <p:spPr>
          <a:xfrm>
            <a:off x="301169" y="264765"/>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61"/>
          <p:cNvSpPr txBox="1"/>
          <p:nvPr>
            <p:custDataLst>
              <p:tags r:id="rId2"/>
            </p:custDataLst>
          </p:nvPr>
        </p:nvSpPr>
        <p:spPr>
          <a:xfrm>
            <a:off x="4982210" y="1155700"/>
            <a:ext cx="2228215" cy="1332865"/>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spcBef>
                <a:spcPts val="0"/>
              </a:spcBef>
              <a:spcAft>
                <a:spcPts val="0"/>
              </a:spcAft>
              <a:buSzPct val="100000"/>
              <a:buNone/>
            </a:pPr>
            <a:r>
              <a:rPr lang="zh-CN" altLang="en-US" sz="3800" b="1" u="none" spc="220">
                <a:solidFill>
                  <a:srgbClr val="C00000"/>
                </a:solidFill>
                <a:latin typeface="思源黑体 CN Normal" charset="0"/>
                <a:ea typeface="微软雅黑" panose="020B0503020204020204" pitchFamily="34" charset="-122"/>
              </a:rPr>
              <a:t>目录</a:t>
            </a:r>
            <a:endParaRPr lang="zh-CN" altLang="en-US" sz="3800" b="1" u="none" spc="220">
              <a:solidFill>
                <a:srgbClr val="C00000"/>
              </a:solidFill>
              <a:latin typeface="思源黑体 CN Normal" charset="0"/>
              <a:ea typeface="微软雅黑" panose="020B0503020204020204" pitchFamily="34" charset="-122"/>
            </a:endParaRPr>
          </a:p>
        </p:txBody>
      </p:sp>
      <p:sp>
        <p:nvSpPr>
          <p:cNvPr id="2" name="文本框 61"/>
          <p:cNvSpPr txBox="1"/>
          <p:nvPr>
            <p:custDataLst>
              <p:tags r:id="rId3"/>
            </p:custDataLst>
          </p:nvPr>
        </p:nvSpPr>
        <p:spPr>
          <a:xfrm>
            <a:off x="95694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科学立法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3" name="任意多边形: 形状 12"/>
          <p:cNvSpPr/>
          <p:nvPr>
            <p:custDataLst>
              <p:tags r:id="rId4"/>
            </p:custDataLst>
          </p:nvPr>
        </p:nvSpPr>
        <p:spPr>
          <a:xfrm>
            <a:off x="148145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58"/>
          <p:cNvSpPr txBox="1"/>
          <p:nvPr>
            <p:custDataLst>
              <p:tags r:id="rId5"/>
            </p:custDataLst>
          </p:nvPr>
        </p:nvSpPr>
        <p:spPr>
          <a:xfrm>
            <a:off x="161734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01</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16" name="文本框 61"/>
          <p:cNvSpPr txBox="1"/>
          <p:nvPr>
            <p:custDataLst>
              <p:tags r:id="rId6"/>
            </p:custDataLst>
          </p:nvPr>
        </p:nvSpPr>
        <p:spPr>
          <a:xfrm>
            <a:off x="305752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严格执法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18" name="任意多边形: 形状 17"/>
          <p:cNvSpPr/>
          <p:nvPr>
            <p:custDataLst>
              <p:tags r:id="rId7"/>
            </p:custDataLst>
          </p:nvPr>
        </p:nvSpPr>
        <p:spPr>
          <a:xfrm>
            <a:off x="358203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58"/>
          <p:cNvSpPr txBox="1"/>
          <p:nvPr>
            <p:custDataLst>
              <p:tags r:id="rId8"/>
            </p:custDataLst>
          </p:nvPr>
        </p:nvSpPr>
        <p:spPr>
          <a:xfrm>
            <a:off x="371792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02</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21" name="文本框 61"/>
          <p:cNvSpPr txBox="1"/>
          <p:nvPr>
            <p:custDataLst>
              <p:tags r:id="rId9"/>
            </p:custDataLst>
          </p:nvPr>
        </p:nvSpPr>
        <p:spPr>
          <a:xfrm>
            <a:off x="515810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公正司法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23" name="任意多边形: 形状 22"/>
          <p:cNvSpPr/>
          <p:nvPr>
            <p:custDataLst>
              <p:tags r:id="rId10"/>
            </p:custDataLst>
          </p:nvPr>
        </p:nvSpPr>
        <p:spPr>
          <a:xfrm>
            <a:off x="568261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58"/>
          <p:cNvSpPr txBox="1"/>
          <p:nvPr>
            <p:custDataLst>
              <p:tags r:id="rId11"/>
            </p:custDataLst>
          </p:nvPr>
        </p:nvSpPr>
        <p:spPr>
          <a:xfrm>
            <a:off x="581850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03</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26" name="文本框 61"/>
          <p:cNvSpPr txBox="1"/>
          <p:nvPr>
            <p:custDataLst>
              <p:tags r:id="rId12"/>
            </p:custDataLst>
          </p:nvPr>
        </p:nvSpPr>
        <p:spPr>
          <a:xfrm>
            <a:off x="725868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rPr>
              <a:t>全民守法</a:t>
            </a:r>
            <a:endParaRPr lang="zh-CN" altLang="en-US" sz="3000" b="1" u="none" spc="2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28" name="任意多边形: 形状 27"/>
          <p:cNvSpPr/>
          <p:nvPr>
            <p:custDataLst>
              <p:tags r:id="rId13"/>
            </p:custDataLst>
          </p:nvPr>
        </p:nvSpPr>
        <p:spPr>
          <a:xfrm>
            <a:off x="778319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文本框 58"/>
          <p:cNvSpPr txBox="1"/>
          <p:nvPr>
            <p:custDataLst>
              <p:tags r:id="rId14"/>
            </p:custDataLst>
          </p:nvPr>
        </p:nvSpPr>
        <p:spPr>
          <a:xfrm>
            <a:off x="791908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04</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30" name="文本框 61"/>
          <p:cNvSpPr txBox="1"/>
          <p:nvPr>
            <p:custDataLst>
              <p:tags r:id="rId15"/>
            </p:custDataLst>
          </p:nvPr>
        </p:nvSpPr>
        <p:spPr>
          <a:xfrm>
            <a:off x="9359265" y="4594860"/>
            <a:ext cx="1875790" cy="110744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ct val="100000"/>
              </a:lnSpc>
              <a:spcBef>
                <a:spcPts val="0"/>
              </a:spcBef>
              <a:spcAft>
                <a:spcPts val="800"/>
              </a:spcAft>
              <a:buSzPct val="100000"/>
            </a:pPr>
            <a:r>
              <a:rPr lang="zh-CN" altLang="en-US" sz="3000" b="1" u="none" spc="320">
                <a:solidFill>
                  <a:srgbClr val="262626"/>
                </a:solidFill>
                <a:latin typeface="思源黑体 CN Normal" charset="0"/>
                <a:ea typeface="微软雅黑" panose="020B0503020204020204" pitchFamily="34" charset="-122"/>
                <a:sym typeface="Source Han Serif SC" panose="02020400000000000000" pitchFamily="18" charset="-122"/>
              </a:rPr>
              <a:t>总结</a:t>
            </a:r>
            <a:endParaRPr lang="zh-CN" altLang="en-US" sz="3000" b="1" u="none" spc="320">
              <a:solidFill>
                <a:srgbClr val="262626"/>
              </a:solidFill>
              <a:latin typeface="思源黑体 CN Normal" charset="0"/>
              <a:ea typeface="微软雅黑" panose="020B0503020204020204" pitchFamily="34" charset="-122"/>
              <a:sym typeface="Source Han Serif SC" panose="02020400000000000000" pitchFamily="18" charset="-122"/>
            </a:endParaRPr>
          </a:p>
        </p:txBody>
      </p:sp>
      <p:sp>
        <p:nvSpPr>
          <p:cNvPr id="31" name="任意多边形: 形状 30"/>
          <p:cNvSpPr/>
          <p:nvPr>
            <p:custDataLst>
              <p:tags r:id="rId16"/>
            </p:custDataLst>
          </p:nvPr>
        </p:nvSpPr>
        <p:spPr>
          <a:xfrm>
            <a:off x="9883775" y="3644265"/>
            <a:ext cx="826770" cy="826135"/>
          </a:xfrm>
          <a:custGeom>
            <a:avLst/>
            <a:gdLst>
              <a:gd name="connsiteX0" fmla="*/ 413255 w 826510"/>
              <a:gd name="connsiteY0" fmla="*/ 0 h 826510"/>
              <a:gd name="connsiteX1" fmla="*/ 489584 w 826510"/>
              <a:gd name="connsiteY1" fmla="*/ 31617 h 826510"/>
              <a:gd name="connsiteX2" fmla="*/ 794893 w 826510"/>
              <a:gd name="connsiteY2" fmla="*/ 336926 h 826510"/>
              <a:gd name="connsiteX3" fmla="*/ 794893 w 826510"/>
              <a:gd name="connsiteY3" fmla="*/ 489585 h 826510"/>
              <a:gd name="connsiteX4" fmla="*/ 489584 w 826510"/>
              <a:gd name="connsiteY4" fmla="*/ 794894 h 826510"/>
              <a:gd name="connsiteX5" fmla="*/ 336926 w 826510"/>
              <a:gd name="connsiteY5" fmla="*/ 794894 h 826510"/>
              <a:gd name="connsiteX6" fmla="*/ 31617 w 826510"/>
              <a:gd name="connsiteY6" fmla="*/ 489585 h 826510"/>
              <a:gd name="connsiteX7" fmla="*/ 31617 w 826510"/>
              <a:gd name="connsiteY7" fmla="*/ 336926 h 826510"/>
              <a:gd name="connsiteX8" fmla="*/ 336926 w 826510"/>
              <a:gd name="connsiteY8" fmla="*/ 31617 h 826510"/>
              <a:gd name="connsiteX9" fmla="*/ 413255 w 826510"/>
              <a:gd name="connsiteY9" fmla="*/ 0 h 82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510" h="826510">
                <a:moveTo>
                  <a:pt x="413255" y="0"/>
                </a:moveTo>
                <a:cubicBezTo>
                  <a:pt x="440881" y="0"/>
                  <a:pt x="468507" y="10539"/>
                  <a:pt x="489584" y="31617"/>
                </a:cubicBezTo>
                <a:lnTo>
                  <a:pt x="794893" y="336926"/>
                </a:lnTo>
                <a:cubicBezTo>
                  <a:pt x="837049" y="379081"/>
                  <a:pt x="837049" y="447429"/>
                  <a:pt x="794893" y="489585"/>
                </a:cubicBezTo>
                <a:lnTo>
                  <a:pt x="489584" y="794894"/>
                </a:lnTo>
                <a:cubicBezTo>
                  <a:pt x="447429" y="837049"/>
                  <a:pt x="379081" y="837049"/>
                  <a:pt x="336926" y="794894"/>
                </a:cubicBezTo>
                <a:lnTo>
                  <a:pt x="31617" y="489585"/>
                </a:lnTo>
                <a:cubicBezTo>
                  <a:pt x="-10539" y="447429"/>
                  <a:pt x="-10539" y="379081"/>
                  <a:pt x="31617" y="336926"/>
                </a:cubicBezTo>
                <a:lnTo>
                  <a:pt x="336926" y="31617"/>
                </a:lnTo>
                <a:cubicBezTo>
                  <a:pt x="358004" y="10539"/>
                  <a:pt x="385629" y="0"/>
                  <a:pt x="41325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58"/>
          <p:cNvSpPr txBox="1"/>
          <p:nvPr>
            <p:custDataLst>
              <p:tags r:id="rId17"/>
            </p:custDataLst>
          </p:nvPr>
        </p:nvSpPr>
        <p:spPr>
          <a:xfrm>
            <a:off x="10019665" y="3813175"/>
            <a:ext cx="555625" cy="4883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000" b="1" spc="300" dirty="0">
                <a:solidFill>
                  <a:srgbClr val="FF0000"/>
                </a:solidFill>
                <a:latin typeface="Arial" panose="020B0604020202020204" pitchFamily="34" charset="0"/>
                <a:ea typeface="微软雅黑" panose="020B0503020204020204" pitchFamily="34" charset="-122"/>
              </a:rPr>
              <a:t>05</a:t>
            </a:r>
            <a:endParaRPr lang="en-US" altLang="zh-CN" sz="3000" b="1" spc="300" dirty="0">
              <a:solidFill>
                <a:srgbClr val="FF0000"/>
              </a:solidFill>
              <a:latin typeface="Arial" panose="020B0604020202020204" pitchFamily="34" charset="0"/>
              <a:ea typeface="微软雅黑" panose="020B0503020204020204" pitchFamily="34" charset="-122"/>
            </a:endParaRPr>
          </a:p>
        </p:txBody>
      </p:sp>
      <p:sp>
        <p:nvSpPr>
          <p:cNvPr id="41" name="矩形 12"/>
          <p:cNvSpPr/>
          <p:nvPr>
            <p:custDataLst>
              <p:tags r:id="rId18"/>
            </p:custDataLst>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Tree>
    <p:custDataLst>
      <p:tags r:id="rId19"/>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0" y="3950734"/>
            <a:ext cx="12383514" cy="2907266"/>
            <a:chOff x="1" y="2981470"/>
            <a:chExt cx="9296655" cy="2182567"/>
          </a:xfrm>
        </p:grpSpPr>
        <p:grpSp>
          <p:nvGrpSpPr>
            <p:cNvPr id="28" name="组合 27"/>
            <p:cNvGrpSpPr/>
            <p:nvPr/>
          </p:nvGrpSpPr>
          <p:grpSpPr>
            <a:xfrm>
              <a:off x="1" y="3586985"/>
              <a:ext cx="9144000" cy="1577052"/>
              <a:chOff x="168" y="4748758"/>
              <a:chExt cx="12238925" cy="2110830"/>
            </a:xfrm>
          </p:grpSpPr>
          <p:pic>
            <p:nvPicPr>
              <p:cNvPr id="30" name="图片 29"/>
              <p:cNvPicPr>
                <a:picLocks noChangeAspect="1"/>
              </p:cNvPicPr>
              <p:nvPr/>
            </p:nvPicPr>
            <p:blipFill>
              <a:blip r:embed="rId1"/>
              <a:srcRect/>
              <a:stretch>
                <a:fillRect/>
              </a:stretch>
            </p:blipFill>
            <p:spPr>
              <a:xfrm flipH="1">
                <a:off x="204796" y="4748758"/>
                <a:ext cx="2036340" cy="848475"/>
              </a:xfrm>
              <a:prstGeom prst="rect">
                <a:avLst/>
              </a:prstGeom>
            </p:spPr>
          </p:pic>
          <p:grpSp>
            <p:nvGrpSpPr>
              <p:cNvPr id="31" name="组合 30"/>
              <p:cNvGrpSpPr/>
              <p:nvPr/>
            </p:nvGrpSpPr>
            <p:grpSpPr>
              <a:xfrm>
                <a:off x="168" y="5270646"/>
                <a:ext cx="12238925" cy="1588942"/>
                <a:chOff x="168" y="5270646"/>
                <a:chExt cx="12238925" cy="1588942"/>
              </a:xfrm>
            </p:grpSpPr>
            <p:pic>
              <p:nvPicPr>
                <p:cNvPr id="32" name="图片 31"/>
                <p:cNvPicPr>
                  <a:picLocks noChangeAspect="1"/>
                </p:cNvPicPr>
                <p:nvPr/>
              </p:nvPicPr>
              <p:blipFill>
                <a:blip r:embed="rId2"/>
                <a:srcRect/>
                <a:stretch>
                  <a:fillRect/>
                </a:stretch>
              </p:blipFill>
              <p:spPr>
                <a:xfrm flipH="1">
                  <a:off x="168" y="5270646"/>
                  <a:ext cx="8581769" cy="1549929"/>
                </a:xfrm>
                <a:prstGeom prst="rect">
                  <a:avLst/>
                </a:prstGeom>
              </p:spPr>
            </p:pic>
            <p:sp>
              <p:nvSpPr>
                <p:cNvPr id="33" name="矩形 32"/>
                <p:cNvSpPr/>
                <p:nvPr/>
              </p:nvSpPr>
              <p:spPr>
                <a:xfrm>
                  <a:off x="169" y="6598879"/>
                  <a:ext cx="12238924" cy="260709"/>
                </a:xfrm>
                <a:prstGeom prst="rect">
                  <a:avLst/>
                </a:prstGeom>
                <a:solidFill>
                  <a:srgbClr val="C00000"/>
                </a:solidFill>
                <a:ln w="19050" cap="flat" cmpd="sng" algn="ctr">
                  <a:noFill/>
                  <a:prstDash val="solid"/>
                </a:ln>
                <a:effectLst/>
              </p:spPr>
              <p:txBody>
                <a:bodyPr rtlCol="0" anchor="ctr"/>
                <a:lstStyle/>
                <a:p/>
              </p:txBody>
            </p:sp>
          </p:grpSp>
        </p:grpSp>
        <p:pic>
          <p:nvPicPr>
            <p:cNvPr id="29" name="图片 28"/>
            <p:cNvPicPr>
              <a:picLocks noChangeAspect="1"/>
            </p:cNvPicPr>
            <p:nvPr/>
          </p:nvPicPr>
          <p:blipFill>
            <a:blip r:embed="rId3"/>
            <a:srcRect/>
            <a:stretch>
              <a:fillRect/>
            </a:stretch>
          </p:blipFill>
          <p:spPr>
            <a:xfrm flipH="1">
              <a:off x="8054096" y="2981470"/>
              <a:ext cx="1242560" cy="2061096"/>
            </a:xfrm>
            <a:prstGeom prst="rect">
              <a:avLst/>
            </a:prstGeom>
          </p:spPr>
        </p:pic>
      </p:grpSp>
      <p:sp>
        <p:nvSpPr>
          <p:cNvPr id="34" name="矩形 33"/>
          <p:cNvSpPr/>
          <p:nvPr/>
        </p:nvSpPr>
        <p:spPr>
          <a:xfrm>
            <a:off x="4946934" y="1888020"/>
            <a:ext cx="2298131" cy="701741"/>
          </a:xfrm>
          <a:prstGeom prst="rect">
            <a:avLst/>
          </a:prstGeom>
          <a:solidFill>
            <a:srgbClr val="C00000"/>
          </a:solidFill>
        </p:spPr>
        <p:txBody>
          <a:bodyPr wrap="squar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dirty="0">
                <a:ln>
                  <a:noFill/>
                </a:ln>
                <a:solidFill>
                  <a:prstClr val="white"/>
                </a:solidFill>
                <a:uLnTx/>
                <a:uFillTx/>
                <a:latin typeface="思源等宽 N"/>
                <a:ea typeface="微软雅黑" panose="020B0503020204020204" pitchFamily="34" charset="-122"/>
              </a:rPr>
              <a:t>第1框</a:t>
            </a:r>
            <a:endParaRPr kumimoji="0" lang="zh-CN" altLang="en-US" sz="4000" b="1" i="0" u="none" strike="noStrike" kern="0" cap="none" spc="0" normalizeH="0" baseline="0" noProof="0" dirty="0">
              <a:ln>
                <a:noFill/>
              </a:ln>
              <a:solidFill>
                <a:prstClr val="white"/>
              </a:solidFill>
              <a:uLnTx/>
              <a:uFillTx/>
              <a:latin typeface="思源等宽 N"/>
              <a:ea typeface="微软雅黑" panose="020B0503020204020204" pitchFamily="34" charset="-122"/>
            </a:endParaRPr>
          </a:p>
        </p:txBody>
      </p:sp>
      <p:sp>
        <p:nvSpPr>
          <p:cNvPr id="36" name="TextBox 1"/>
          <p:cNvSpPr txBox="1"/>
          <p:nvPr/>
        </p:nvSpPr>
        <p:spPr>
          <a:xfrm>
            <a:off x="2088174" y="2731912"/>
            <a:ext cx="8003823" cy="1817510"/>
          </a:xfrm>
          <a:prstGeom prst="rect">
            <a:avLst/>
          </a:prstGeom>
          <a:noFill/>
        </p:spPr>
        <p:txBody>
          <a:bodyPr wrap="square" lIns="91424" tIns="45713" rIns="91424" bIns="45713" rtlCol="0" anchor="ctr">
            <a:normAutofit/>
          </a:bodyPr>
          <a:lstStyle/>
          <a:p>
            <a:pPr marL="0" lvl="1" algn="ctr"/>
            <a:r>
              <a:rPr lang="zh-CN" altLang="en-US" sz="4800" b="1">
                <a:solidFill>
                  <a:srgbClr val="C00000"/>
                </a:solidFill>
                <a:latin typeface="思源黑体 CN Normal"/>
                <a:ea typeface="微软雅黑" panose="020B0503020204020204" pitchFamily="34" charset="-122"/>
                <a:sym typeface="Arial" panose="020B0604020202020204" pitchFamily="34" charset="0"/>
              </a:rPr>
              <a:t>科学立法</a:t>
            </a:r>
            <a:endParaRPr lang="en-US" altLang="zh-CN" sz="4800" b="1">
              <a:solidFill>
                <a:srgbClr val="C00000"/>
              </a:solidFill>
              <a:latin typeface="思源黑体 CN Normal"/>
              <a:ea typeface="微软雅黑" panose="020B0503020204020204" pitchFamily="34" charset="-122"/>
              <a:sym typeface="Arial" panose="020B0604020202020204" pitchFamily="34" charset="0"/>
            </a:endParaRPr>
          </a:p>
        </p:txBody>
      </p:sp>
      <p:pic>
        <p:nvPicPr>
          <p:cNvPr id="11" name="图片 10"/>
          <p:cNvPicPr>
            <a:picLocks noChangeAspect="1"/>
          </p:cNvPicPr>
          <p:nvPr/>
        </p:nvPicPr>
        <p:blipFill>
          <a:blip r:embed="rId1"/>
          <a:srcRect/>
          <a:stretch>
            <a:fillRect/>
          </a:stretch>
        </p:blipFill>
        <p:spPr>
          <a:xfrm>
            <a:off x="9378161" y="463016"/>
            <a:ext cx="1994357" cy="83098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rLst="">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1"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rLst="">
                                      <p:cBhvr>
                                        <p:cTn id="14" dur="500"/>
                                        <p:tgtEl>
                                          <p:spTgt spid="36"/>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32" name="矩形 31"/>
          <p:cNvSpPr/>
          <p:nvPr/>
        </p:nvSpPr>
        <p:spPr>
          <a:xfrm>
            <a:off x="1192820" y="2270803"/>
            <a:ext cx="4511641" cy="352472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3" name="矩形 32"/>
          <p:cNvSpPr/>
          <p:nvPr/>
        </p:nvSpPr>
        <p:spPr>
          <a:xfrm>
            <a:off x="1533636" y="2756926"/>
            <a:ext cx="3859518" cy="922020"/>
          </a:xfrm>
          <a:prstGeom prst="rect">
            <a:avLst/>
          </a:prstGeom>
        </p:spPr>
        <p:txBody>
          <a:bodyPr wrap="square">
            <a:spAutoFit/>
          </a:bodyPr>
          <a:lstStyle/>
          <a:p>
            <a:pPr algn="ctr">
              <a:lnSpc>
                <a:spcPct val="150000"/>
              </a:lnSpc>
            </a:pPr>
            <a:r>
              <a:rPr lang="zh-CN" b="0">
                <a:solidFill>
                  <a:srgbClr val="333333"/>
                </a:solidFill>
                <a:ea typeface="Helvetica Neue" panose="02000503000000020004"/>
              </a:rPr>
              <a:t>科学立法是一国法律体系是否完善的价值判断标准之一</a:t>
            </a:r>
            <a:endParaRPr lang="zh-CN" altLang="zh-CN" b="0">
              <a:solidFill>
                <a:srgbClr val="333333"/>
              </a:solidFill>
              <a:latin typeface="思源黑体 CN Normal"/>
              <a:ea typeface="Helvetica Neue" panose="02000503000000020004"/>
            </a:endParaRPr>
          </a:p>
        </p:txBody>
      </p:sp>
      <p:sp>
        <p:nvSpPr>
          <p:cNvPr id="2" name="矩形: 圆角 1"/>
          <p:cNvSpPr/>
          <p:nvPr/>
        </p:nvSpPr>
        <p:spPr>
          <a:xfrm>
            <a:off x="2024738" y="2011564"/>
            <a:ext cx="2877312" cy="5669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35" name="矩形 34"/>
          <p:cNvSpPr/>
          <p:nvPr/>
        </p:nvSpPr>
        <p:spPr>
          <a:xfrm>
            <a:off x="2077014" y="2084851"/>
            <a:ext cx="2743244" cy="460375"/>
          </a:xfrm>
          <a:prstGeom prst="rect">
            <a:avLst/>
          </a:prstGeom>
          <a:noFill/>
        </p:spPr>
        <p:txBody>
          <a:bodyPr wrap="square" rtlCol="0">
            <a:spAutoFit/>
          </a:bodyPr>
          <a:lstStyle/>
          <a:p>
            <a:pPr algn="ctr"/>
            <a:r>
              <a:rPr lang="zh-CN" altLang="en-US" sz="2400" b="1">
                <a:solidFill>
                  <a:schemeClr val="bg1"/>
                </a:solidFill>
                <a:latin typeface="思源黑体 CN Normal"/>
                <a:ea typeface="微软雅黑" panose="020B0503020204020204" pitchFamily="34" charset="-122"/>
              </a:rPr>
              <a:t>含义</a:t>
            </a:r>
            <a:endParaRPr lang="en-US" altLang="zh-CN" sz="2400" b="1">
              <a:solidFill>
                <a:schemeClr val="bg1"/>
              </a:solidFill>
              <a:latin typeface="思源黑体 CN Normal"/>
              <a:ea typeface="微软雅黑" panose="020B0503020204020204" pitchFamily="34" charset="-122"/>
            </a:endParaRPr>
          </a:p>
        </p:txBody>
      </p:sp>
      <p:sp>
        <p:nvSpPr>
          <p:cNvPr id="37" name="矩形 36"/>
          <p:cNvSpPr/>
          <p:nvPr/>
        </p:nvSpPr>
        <p:spPr>
          <a:xfrm>
            <a:off x="6421956" y="2270825"/>
            <a:ext cx="4511641" cy="352472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l" fontAlgn="auto">
              <a:lnSpc>
                <a:spcPct val="150000"/>
              </a:lnSpc>
            </a:pPr>
            <a:r>
              <a:rPr lang="en-US" b="0">
                <a:solidFill>
                  <a:srgbClr val="333333"/>
                </a:solidFill>
                <a:latin typeface="Arial" panose="020B0604020202020204" pitchFamily="34" charset="0"/>
              </a:rPr>
              <a:t>1.</a:t>
            </a:r>
            <a:r>
              <a:rPr lang="zh-CN" b="0">
                <a:solidFill>
                  <a:srgbClr val="333333"/>
                </a:solidFill>
                <a:ea typeface="Arial" panose="020B0604020202020204"/>
              </a:rPr>
              <a:t>科学立法体现我国社会主义国家性质,顺应时代发展要求,推动国家发展进步,保障人民各项权利。</a:t>
            </a:r>
            <a:endParaRPr lang="zh-CN" b="0">
              <a:solidFill>
                <a:srgbClr val="333333"/>
              </a:solidFill>
              <a:ea typeface="Arial" panose="020B0604020202020204"/>
            </a:endParaRPr>
          </a:p>
          <a:p>
            <a:pPr indent="0" algn="l" fontAlgn="auto">
              <a:lnSpc>
                <a:spcPct val="150000"/>
              </a:lnSpc>
            </a:pPr>
            <a:r>
              <a:rPr lang="en-US" b="0">
                <a:solidFill>
                  <a:srgbClr val="333333"/>
                </a:solidFill>
                <a:latin typeface="Arial" panose="020B0604020202020204" pitchFamily="34" charset="0"/>
              </a:rPr>
              <a:t>2.</a:t>
            </a:r>
            <a:r>
              <a:rPr lang="zh-CN" b="0">
                <a:solidFill>
                  <a:srgbClr val="333333"/>
                </a:solidFill>
                <a:ea typeface="Arial" panose="020B0604020202020204"/>
              </a:rPr>
              <a:t>科学立法符合国情和实际。</a:t>
            </a:r>
            <a:endParaRPr lang="zh-CN" b="0">
              <a:solidFill>
                <a:srgbClr val="333333"/>
              </a:solidFill>
              <a:ea typeface="Arial" panose="020B0604020202020204"/>
            </a:endParaRPr>
          </a:p>
          <a:p>
            <a:pPr indent="0" algn="l" fontAlgn="auto">
              <a:lnSpc>
                <a:spcPct val="150000"/>
              </a:lnSpc>
            </a:pPr>
            <a:r>
              <a:rPr lang="en-US" b="0">
                <a:solidFill>
                  <a:srgbClr val="333333"/>
                </a:solidFill>
                <a:latin typeface="Arial" panose="020B0604020202020204" pitchFamily="34" charset="0"/>
              </a:rPr>
              <a:t>3.</a:t>
            </a:r>
            <a:r>
              <a:rPr lang="zh-CN" b="0">
                <a:solidFill>
                  <a:srgbClr val="333333"/>
                </a:solidFill>
                <a:ea typeface="Arial" panose="020B0604020202020204"/>
              </a:rPr>
              <a:t>立法必须遵循法律体系的内在逻辑和立法工作规律,遵循立法程序,注重立法技术,努力实现立法过程的科学化。</a:t>
            </a:r>
            <a:endParaRPr b="0">
              <a:solidFill>
                <a:srgbClr val="333333"/>
              </a:solidFill>
            </a:endParaRPr>
          </a:p>
        </p:txBody>
      </p:sp>
      <p:sp>
        <p:nvSpPr>
          <p:cNvPr id="38" name="矩形 37"/>
          <p:cNvSpPr/>
          <p:nvPr/>
        </p:nvSpPr>
        <p:spPr>
          <a:xfrm>
            <a:off x="6755274" y="2756926"/>
            <a:ext cx="3859517" cy="506730"/>
          </a:xfrm>
          <a:prstGeom prst="rect">
            <a:avLst/>
          </a:prstGeom>
        </p:spPr>
        <p:txBody>
          <a:bodyPr wrap="square">
            <a:spAutoFit/>
          </a:bodyPr>
          <a:lstStyle/>
          <a:p>
            <a:pPr algn="ctr">
              <a:lnSpc>
                <a:spcPct val="150000"/>
              </a:lnSpc>
            </a:pPr>
            <a:endParaRPr lang="en-US" altLang="zh-CN">
              <a:solidFill>
                <a:schemeClr val="tx1">
                  <a:lumMod val="95000"/>
                  <a:lumOff val="5000"/>
                </a:schemeClr>
              </a:solidFill>
              <a:latin typeface="思源黑体 CN Normal"/>
              <a:ea typeface="微软雅黑" panose="020B0503020204020204" pitchFamily="34" charset="-122"/>
            </a:endParaRPr>
          </a:p>
        </p:txBody>
      </p:sp>
      <p:sp>
        <p:nvSpPr>
          <p:cNvPr id="13" name="矩形: 圆角 12"/>
          <p:cNvSpPr/>
          <p:nvPr/>
        </p:nvSpPr>
        <p:spPr>
          <a:xfrm>
            <a:off x="7246377" y="2011563"/>
            <a:ext cx="2877312" cy="5669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p:txBody>
      </p:sp>
      <p:sp>
        <p:nvSpPr>
          <p:cNvPr id="40" name="矩形 39"/>
          <p:cNvSpPr/>
          <p:nvPr/>
        </p:nvSpPr>
        <p:spPr>
          <a:xfrm>
            <a:off x="7332139" y="2084851"/>
            <a:ext cx="2700178" cy="460375"/>
          </a:xfrm>
          <a:prstGeom prst="rect">
            <a:avLst/>
          </a:prstGeom>
          <a:noFill/>
        </p:spPr>
        <p:txBody>
          <a:bodyPr wrap="square" rtlCol="0">
            <a:spAutoFit/>
          </a:bodyPr>
          <a:lstStyle/>
          <a:p>
            <a:pPr algn="ctr"/>
            <a:r>
              <a:rPr lang="zh-CN" altLang="en-US" sz="2400" b="1">
                <a:solidFill>
                  <a:schemeClr val="bg1"/>
                </a:solidFill>
                <a:latin typeface="思源黑体 CN Normal"/>
                <a:ea typeface="微软雅黑" panose="020B0503020204020204" pitchFamily="34" charset="-122"/>
              </a:rPr>
              <a:t>要点</a:t>
            </a:r>
            <a:endParaRPr lang="en-US" altLang="zh-CN" sz="2400" b="1">
              <a:solidFill>
                <a:schemeClr val="bg1"/>
              </a:solidFill>
              <a:latin typeface="思源黑体 CN Normal"/>
              <a:ea typeface="微软雅黑" panose="020B0503020204020204" pitchFamily="34" charset="-122"/>
            </a:endParaRPr>
          </a:p>
        </p:txBody>
      </p:sp>
      <p:sp>
        <p:nvSpPr>
          <p:cNvPr id="41"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42" name="矩形 14"/>
          <p:cNvSpPr/>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rPr>
              <a:t>一</a:t>
            </a:r>
            <a:r>
              <a:rPr lang="en-US" altLang="zh-CN" sz="2400" b="1">
                <a:solidFill>
                  <a:srgbClr val="C00000"/>
                </a:solidFill>
                <a:latin typeface="思源黑体 CN Normal"/>
                <a:ea typeface="微软雅黑" panose="020B0503020204020204" pitchFamily="34" charset="-122"/>
              </a:rPr>
              <a:t>.</a:t>
            </a:r>
            <a:r>
              <a:rPr lang="zh-CN" altLang="en-US" sz="2400" b="1">
                <a:solidFill>
                  <a:srgbClr val="C00000"/>
                </a:solidFill>
                <a:latin typeface="思源黑体 CN Normal"/>
                <a:ea typeface="微软雅黑" panose="020B0503020204020204" pitchFamily="34" charset="-122"/>
              </a:rPr>
              <a:t>科学立法的内涵</a:t>
            </a:r>
            <a:endParaRPr lang="en-US" altLang="zh-CN" sz="2400" b="1">
              <a:solidFill>
                <a:srgbClr val="C00000"/>
              </a:solidFill>
              <a:latin typeface="思源黑体 CN Normal"/>
              <a:ea typeface="微软雅黑" panose="020B0503020204020204" pitchFamily="34" charset="-122"/>
            </a:endParaRPr>
          </a:p>
        </p:txBody>
      </p:sp>
      <p:sp>
        <p:nvSpPr>
          <p:cNvPr id="43"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44" name="New picture"/>
          <p:cNvPicPr/>
          <p:nvPr/>
        </p:nvPicPr>
        <p:blipFill>
          <a:blip r:embed="rId2"/>
          <a:srcRect/>
          <a:stretch>
            <a:fillRect/>
          </a:stretch>
        </p:blipFill>
        <p:spPr>
          <a:xfrm>
            <a:off x="10538957" y="215452"/>
            <a:ext cx="1364574" cy="568573"/>
          </a:xfrm>
          <a:prstGeom prst="rect">
            <a:avLst/>
          </a:prstGeom>
          <a:ln>
            <a:noFill/>
          </a:ln>
        </p:spPr>
      </p:pic>
      <p:pic>
        <p:nvPicPr>
          <p:cNvPr id="45" name="New picture"/>
          <p:cNvPicPr/>
          <p:nvPr/>
        </p:nvPicPr>
        <p:blipFill>
          <a:blip r:embed="rId3"/>
          <a:srcRect/>
          <a:stretch>
            <a:fillRect/>
          </a:stretch>
        </p:blipFill>
        <p:spPr>
          <a:xfrm flipH="1">
            <a:off x="10751071" y="3643943"/>
            <a:ext cx="1658641" cy="3035178"/>
          </a:xfrm>
          <a:prstGeom prst="rect">
            <a:avLst/>
          </a:prstGeom>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rLst="">
                                      <p:cBhvr>
                                        <p:cTn id="7" dur="500"/>
                                        <p:tgtEl>
                                          <p:spTgt spid="32"/>
                                        </p:tgtEl>
                                      </p:cBhvr>
                                    </p:animEffect>
                                  </p:childTnLst>
                                </p:cTn>
                              </p:par>
                            </p:childTnLst>
                          </p:cTn>
                        </p:par>
                        <p:par>
                          <p:cTn id="8" fill="hold">
                            <p:stCondLst>
                              <p:cond delay="500"/>
                            </p:stCondLst>
                            <p:childTnLst>
                              <p:par>
                                <p:cTn id="9" presetID="22" presetClass="entr" presetSubtype="8" fill="hold" grpId="2"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rLst="">
                                      <p:cBhvr>
                                        <p:cTn id="11" dur="500"/>
                                        <p:tgtEl>
                                          <p:spTgt spid="35"/>
                                        </p:tgtEl>
                                      </p:cBhvr>
                                    </p:animEffect>
                                  </p:childTnLst>
                                </p:cTn>
                              </p:par>
                            </p:childTnLst>
                          </p:cTn>
                        </p:par>
                        <p:par>
                          <p:cTn id="12" fill="hold">
                            <p:stCondLst>
                              <p:cond delay="1000"/>
                            </p:stCondLst>
                            <p:childTnLst>
                              <p:par>
                                <p:cTn id="13" presetID="22" presetClass="entr" presetSubtype="1" fill="hold" grpId="1"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rLst="">
                                      <p:cBhvr>
                                        <p:cTn id="15" dur="500"/>
                                        <p:tgtEl>
                                          <p:spTgt spid="33"/>
                                        </p:tgtEl>
                                      </p:cBhvr>
                                    </p:animEffect>
                                  </p:childTnLst>
                                </p:cTn>
                              </p:par>
                            </p:childTnLst>
                          </p:cTn>
                        </p:par>
                        <p:par>
                          <p:cTn id="16" fill="hold">
                            <p:stCondLst>
                              <p:cond delay="1500"/>
                            </p:stCondLst>
                            <p:childTnLst>
                              <p:par>
                                <p:cTn id="17" presetID="22" presetClass="entr" presetSubtype="4" fill="hold" grpId="3"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rLst="">
                                      <p:cBhvr>
                                        <p:cTn id="19" dur="500"/>
                                        <p:tgtEl>
                                          <p:spTgt spid="37"/>
                                        </p:tgtEl>
                                      </p:cBhvr>
                                    </p:animEffect>
                                  </p:childTnLst>
                                </p:cTn>
                              </p:par>
                            </p:childTnLst>
                          </p:cTn>
                        </p:par>
                        <p:par>
                          <p:cTn id="20" fill="hold">
                            <p:stCondLst>
                              <p:cond delay="2000"/>
                            </p:stCondLst>
                            <p:childTnLst>
                              <p:par>
                                <p:cTn id="21" presetID="22" presetClass="entr" presetSubtype="8" fill="hold" grpId="5"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rLst="">
                                      <p:cBhvr>
                                        <p:cTn id="23" dur="500"/>
                                        <p:tgtEl>
                                          <p:spTgt spid="40"/>
                                        </p:tgtEl>
                                      </p:cBhvr>
                                    </p:animEffect>
                                  </p:childTnLst>
                                </p:cTn>
                              </p:par>
                            </p:childTnLst>
                          </p:cTn>
                        </p:par>
                        <p:par>
                          <p:cTn id="24" fill="hold">
                            <p:stCondLst>
                              <p:cond delay="2500"/>
                            </p:stCondLst>
                            <p:childTnLst>
                              <p:par>
                                <p:cTn id="25" presetID="22" presetClass="entr" presetSubtype="1" fill="hold" grpId="4"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rLst="">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1"/>
      <p:bldP spid="35" grpId="2"/>
      <p:bldP spid="37" grpId="3" animBg="1"/>
      <p:bldP spid="38" grpId="4"/>
      <p:bldP spid="40" grpId="5"/>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67" name="任意多边形: 形状 66"/>
          <p:cNvSpPr/>
          <p:nvPr>
            <p:custDataLst>
              <p:tags r:id="rId2"/>
            </p:custDataLst>
          </p:nvPr>
        </p:nvSpPr>
        <p:spPr>
          <a:xfrm>
            <a:off x="6962541" y="2096199"/>
            <a:ext cx="21408" cy="21408"/>
          </a:xfrm>
          <a:custGeom>
            <a:avLst/>
            <a:gdLst/>
            <a:ahLst/>
            <a:cxnLst/>
            <a:rect l="l" t="t" r="r" b="b"/>
            <a:pathLst>
              <a:path w="21389" h="21389"/>
            </a:pathLst>
          </a:custGeom>
          <a:noFill/>
          <a:ln w="57199" cap="flat">
            <a:solidFill>
              <a:srgbClr val="FC6929"/>
            </a:solidFill>
            <a:prstDash val="solid"/>
            <a:miter/>
          </a:ln>
        </p:spPr>
        <p:txBody>
          <a:bodyPr rtlCol="0" anchor="ctr"/>
          <a:lstStyle/>
          <a:p>
            <a:endParaRPr lang="zh-CN" altLang="en-US"/>
          </a:p>
        </p:txBody>
      </p:sp>
      <p:sp>
        <p:nvSpPr>
          <p:cNvPr id="73" name="任意多边形: 形状 72"/>
          <p:cNvSpPr/>
          <p:nvPr>
            <p:custDataLst>
              <p:tags r:id="rId3"/>
            </p:custDataLst>
          </p:nvPr>
        </p:nvSpPr>
        <p:spPr>
          <a:xfrm>
            <a:off x="6983948" y="1947470"/>
            <a:ext cx="21303" cy="21303"/>
          </a:xfrm>
          <a:custGeom>
            <a:avLst/>
            <a:gdLst/>
            <a:ahLst/>
            <a:cxnLst/>
            <a:rect l="l" t="t" r="r" b="b"/>
            <a:pathLst>
              <a:path w="21285" h="21285"/>
            </a:pathLst>
          </a:custGeom>
          <a:noFill/>
          <a:ln w="56950" cap="flat">
            <a:solidFill>
              <a:srgbClr val="FC6929"/>
            </a:solidFill>
            <a:prstDash val="solid"/>
            <a:miter/>
          </a:ln>
        </p:spPr>
        <p:txBody>
          <a:bodyPr rtlCol="0" anchor="ctr"/>
          <a:lstStyle/>
          <a:p>
            <a:endParaRPr lang="zh-CN" altLang="en-US"/>
          </a:p>
        </p:txBody>
      </p:sp>
      <p:sp>
        <p:nvSpPr>
          <p:cNvPr id="74" name="任意多边形: 形状 73"/>
          <p:cNvSpPr/>
          <p:nvPr>
            <p:custDataLst>
              <p:tags r:id="rId4"/>
            </p:custDataLst>
          </p:nvPr>
        </p:nvSpPr>
        <p:spPr>
          <a:xfrm>
            <a:off x="7209040" y="1505841"/>
            <a:ext cx="4005326" cy="4108423"/>
          </a:xfrm>
          <a:custGeom>
            <a:avLst/>
            <a:gdLst>
              <a:gd name="connsiteX0" fmla="*/ 13901 w 4001850"/>
              <a:gd name="connsiteY0" fmla="*/ 965678 h 4104858"/>
              <a:gd name="connsiteX1" fmla="*/ 476364 w 4001850"/>
              <a:gd name="connsiteY1" fmla="*/ 3439000 h 4104858"/>
              <a:gd name="connsiteX2" fmla="*/ 1808943 w 4001850"/>
              <a:gd name="connsiteY2" fmla="*/ 3908315 h 4104858"/>
              <a:gd name="connsiteX3" fmla="*/ 3717033 w 4001850"/>
              <a:gd name="connsiteY3" fmla="*/ 2274278 h 4104858"/>
              <a:gd name="connsiteX4" fmla="*/ 3456683 w 4001850"/>
              <a:gd name="connsiteY4" fmla="*/ 886888 h 4104858"/>
              <a:gd name="connsiteX5" fmla="*/ 1089556 w 4001850"/>
              <a:gd name="connsiteY5" fmla="*/ 47603 h 4104858"/>
              <a:gd name="connsiteX6" fmla="*/ 13901 w 4001850"/>
              <a:gd name="connsiteY6" fmla="*/ 965678 h 410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1850" h="4104858">
                <a:moveTo>
                  <a:pt x="13901" y="965678"/>
                </a:moveTo>
                <a:lnTo>
                  <a:pt x="476364" y="3439000"/>
                </a:lnTo>
                <a:cubicBezTo>
                  <a:pt x="592836" y="4055618"/>
                  <a:pt x="1332778" y="4315968"/>
                  <a:pt x="1808943" y="3908315"/>
                </a:cubicBezTo>
                <a:lnTo>
                  <a:pt x="3717033" y="2274278"/>
                </a:lnTo>
                <a:cubicBezTo>
                  <a:pt x="4193199" y="1866625"/>
                  <a:pt x="4049321" y="1095853"/>
                  <a:pt x="3456683" y="886888"/>
                </a:cubicBezTo>
                <a:lnTo>
                  <a:pt x="1089556" y="47603"/>
                </a:lnTo>
                <a:cubicBezTo>
                  <a:pt x="496918" y="-161362"/>
                  <a:pt x="-99146" y="349060"/>
                  <a:pt x="13901" y="965678"/>
                </a:cubicBezTo>
                <a:close/>
              </a:path>
            </a:pathLst>
          </a:custGeom>
          <a:noFill/>
          <a:ln w="101600" cap="flat">
            <a:solidFill>
              <a:srgbClr val="C00000"/>
            </a:solidFill>
            <a:prstDash val="solid"/>
            <a:miter/>
          </a:ln>
          <a:extLst>
            <a:ext uri="{909E8E84-426E-40DD-AFC4-6F175D3DCCD1}">
              <a14:hiddenFill xmlns:a14="http://schemas.microsoft.com/office/drawing/2010/main">
                <a:solidFill>
                  <a:srgbClr val="C00000"/>
                </a:solidFill>
              </a14:hiddenFill>
            </a:ext>
          </a:extLst>
        </p:spPr>
        <p:txBody>
          <a:bodyPr rtlCol="0" anchor="ctr"/>
          <a:lstStyle/>
          <a:p>
            <a:endParaRPr lang="zh-CN" altLang="en-US"/>
          </a:p>
        </p:txBody>
      </p:sp>
      <p:pic>
        <p:nvPicPr>
          <p:cNvPr id="75" name="图片 74" descr="C:\Users\吴越\Desktop\微信图片_20230529205210.jpg微信图片_20230529205210"/>
          <p:cNvPicPr>
            <a:picLocks noChangeAspect="1"/>
          </p:cNvPicPr>
          <p:nvPr>
            <p:custDataLst>
              <p:tags r:id="rId5"/>
            </p:custDataLst>
          </p:nvPr>
        </p:nvPicPr>
        <p:blipFill>
          <a:blip r:embed="rId6"/>
          <a:srcRect/>
          <a:stretch>
            <a:fillRect/>
          </a:stretch>
        </p:blipFill>
        <p:spPr>
          <a:xfrm>
            <a:off x="7729456" y="1243751"/>
            <a:ext cx="3176270" cy="4235158"/>
          </a:xfrm>
          <a:custGeom>
            <a:avLst/>
            <a:gdLst>
              <a:gd name="connsiteX0" fmla="*/ 1334905 w 4125970"/>
              <a:gd name="connsiteY0" fmla="*/ 541 h 4231483"/>
              <a:gd name="connsiteX1" fmla="*/ 1833719 w 4125970"/>
              <a:gd name="connsiteY1" fmla="*/ 196420 h 4231483"/>
              <a:gd name="connsiteX2" fmla="*/ 3841153 w 4125970"/>
              <a:gd name="connsiteY2" fmla="*/ 1916098 h 4231483"/>
              <a:gd name="connsiteX3" fmla="*/ 3580803 w 4125970"/>
              <a:gd name="connsiteY3" fmla="*/ 3303488 h 4231483"/>
              <a:gd name="connsiteX4" fmla="*/ 1086927 w 4125970"/>
              <a:gd name="connsiteY4" fmla="*/ 4183881 h 4231483"/>
              <a:gd name="connsiteX5" fmla="*/ 14697 w 4125970"/>
              <a:gd name="connsiteY5" fmla="*/ 3265806 h 4231483"/>
              <a:gd name="connsiteX6" fmla="*/ 501140 w 4125970"/>
              <a:gd name="connsiteY6" fmla="*/ 669160 h 4231483"/>
              <a:gd name="connsiteX7" fmla="*/ 1334905 w 4125970"/>
              <a:gd name="connsiteY7" fmla="*/ 541 h 423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970" h="4231483">
                <a:moveTo>
                  <a:pt x="1334905" y="541"/>
                </a:moveTo>
                <a:cubicBezTo>
                  <a:pt x="1508550" y="6872"/>
                  <a:pt x="1683847" y="69029"/>
                  <a:pt x="1833719" y="196420"/>
                </a:cubicBezTo>
                <a:lnTo>
                  <a:pt x="3841153" y="1916098"/>
                </a:lnTo>
                <a:cubicBezTo>
                  <a:pt x="4317319" y="2323751"/>
                  <a:pt x="4173441" y="3094523"/>
                  <a:pt x="3580803" y="3303488"/>
                </a:cubicBezTo>
                <a:lnTo>
                  <a:pt x="1086927" y="4183881"/>
                </a:lnTo>
                <a:cubicBezTo>
                  <a:pt x="494289" y="4392846"/>
                  <a:pt x="-101775" y="3882424"/>
                  <a:pt x="14697" y="3265806"/>
                </a:cubicBezTo>
                <a:lnTo>
                  <a:pt x="501140" y="669160"/>
                </a:lnTo>
                <a:cubicBezTo>
                  <a:pt x="578860" y="242881"/>
                  <a:pt x="952885" y="-13388"/>
                  <a:pt x="1334905" y="541"/>
                </a:cubicBezTo>
                <a:close/>
              </a:path>
            </a:pathLst>
          </a:custGeom>
        </p:spPr>
      </p:pic>
      <p:sp>
        <p:nvSpPr>
          <p:cNvPr id="76" name="任意多边形: 形状 75"/>
          <p:cNvSpPr/>
          <p:nvPr>
            <p:custDataLst>
              <p:tags r:id="rId7"/>
            </p:custDataLst>
          </p:nvPr>
        </p:nvSpPr>
        <p:spPr>
          <a:xfrm>
            <a:off x="7757819" y="1505484"/>
            <a:ext cx="2914334" cy="884586"/>
          </a:xfrm>
          <a:custGeom>
            <a:avLst/>
            <a:gdLst>
              <a:gd name="connsiteX0" fmla="*/ 2911806 w 2911805"/>
              <a:gd name="connsiteY0" fmla="*/ 883819 h 883818"/>
              <a:gd name="connsiteX1" fmla="*/ 2363701 w 2911805"/>
              <a:gd name="connsiteY1" fmla="*/ 688556 h 883818"/>
              <a:gd name="connsiteX2" fmla="*/ 541253 w 2911805"/>
              <a:gd name="connsiteY2" fmla="*/ 47959 h 883818"/>
              <a:gd name="connsiteX3" fmla="*/ 0 w 2911805"/>
              <a:gd name="connsiteY3" fmla="*/ 44533 h 883818"/>
            </a:gdLst>
            <a:ahLst/>
            <a:cxnLst>
              <a:cxn ang="0">
                <a:pos x="connsiteX0" y="connsiteY0"/>
              </a:cxn>
              <a:cxn ang="0">
                <a:pos x="connsiteX1" y="connsiteY1"/>
              </a:cxn>
              <a:cxn ang="0">
                <a:pos x="connsiteX2" y="connsiteY2"/>
              </a:cxn>
              <a:cxn ang="0">
                <a:pos x="connsiteX3" y="connsiteY3"/>
              </a:cxn>
            </a:cxnLst>
            <a:rect l="l" t="t" r="r" b="b"/>
            <a:pathLst>
              <a:path w="2911805" h="883818">
                <a:moveTo>
                  <a:pt x="2911806" y="883819"/>
                </a:moveTo>
                <a:lnTo>
                  <a:pt x="2363701" y="688556"/>
                </a:lnTo>
                <a:lnTo>
                  <a:pt x="541253" y="47959"/>
                </a:lnTo>
                <a:cubicBezTo>
                  <a:pt x="352842" y="-17128"/>
                  <a:pt x="167857" y="-13703"/>
                  <a:pt x="0" y="44533"/>
                </a:cubicBezTo>
              </a:path>
            </a:pathLst>
          </a:custGeom>
          <a:noFill/>
          <a:ln w="101600" cap="flat">
            <a:solidFill>
              <a:schemeClr val="accent1"/>
            </a:solidFill>
            <a:prstDash val="solid"/>
            <a:miter/>
          </a:ln>
        </p:spPr>
        <p:txBody>
          <a:bodyPr rtlCol="0" anchor="ctr"/>
          <a:lstStyle/>
          <a:p>
            <a:endParaRPr lang="zh-CN" altLang="en-US" dirty="0"/>
          </a:p>
        </p:txBody>
      </p:sp>
      <p:sp>
        <p:nvSpPr>
          <p:cNvPr id="11" name="Title 6"/>
          <p:cNvSpPr txBox="1"/>
          <p:nvPr>
            <p:custDataLst>
              <p:tags r:id="rId8"/>
            </p:custDataLst>
          </p:nvPr>
        </p:nvSpPr>
        <p:spPr>
          <a:xfrm>
            <a:off x="809585" y="1938223"/>
            <a:ext cx="5543550" cy="3962387"/>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sz="2400" u="none" spc="160">
                <a:ln w="3175">
                  <a:noFill/>
                  <a:prstDash val="dash"/>
                </a:ln>
                <a:solidFill>
                  <a:srgbClr val="1E1F24"/>
                </a:solidFill>
                <a:uFillTx/>
                <a:latin typeface="微软雅黑" panose="020B0503020204020204" pitchFamily="34" charset="-122"/>
                <a:ea typeface="微软雅黑" panose="020B0503020204020204" pitchFamily="34" charset="-122"/>
                <a:cs typeface="微软雅黑" panose="020B0503020204020204" pitchFamily="34" charset="-122"/>
              </a:rPr>
              <a:t>1、立法必须尊重客观实际，根据社会经济、政治和文化发展的客观需要，正确反映客观规律的要求。</a:t>
            </a:r>
            <a:endParaRPr lang="zh-CN" sz="2400" u="none" spc="160">
              <a:ln w="3175">
                <a:noFill/>
                <a:prstDash val="dash"/>
              </a:ln>
              <a:solidFill>
                <a:srgbClr val="1E1F24"/>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r>
              <a:rPr lang="zh-CN" sz="2400" u="none" spc="160">
                <a:ln w="3175">
                  <a:noFill/>
                  <a:prstDash val="dash"/>
                </a:ln>
                <a:solidFill>
                  <a:srgbClr val="1E1F24"/>
                </a:solidFill>
                <a:uFillTx/>
                <a:latin typeface="微软雅黑" panose="020B0503020204020204" pitchFamily="34" charset="-122"/>
                <a:ea typeface="微软雅黑" panose="020B0503020204020204" pitchFamily="34" charset="-122"/>
                <a:cs typeface="微软雅黑" panose="020B0503020204020204" pitchFamily="34" charset="-122"/>
              </a:rPr>
              <a:t>2、立法应合理地吸收、借鉴历史的和外国的经验。任何国家的法律都是一定历史发展的产物。</a:t>
            </a:r>
            <a:endParaRPr lang="zh-CN" sz="2400" u="none" spc="160">
              <a:ln w="3175">
                <a:noFill/>
                <a:prstDash val="dash"/>
              </a:ln>
              <a:solidFill>
                <a:srgbClr val="1E1F24"/>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fontAlgn="auto">
              <a:lnSpc>
                <a:spcPct val="120000"/>
              </a:lnSpc>
              <a:spcBef>
                <a:spcPts val="0"/>
              </a:spcBef>
              <a:spcAft>
                <a:spcPts val="800"/>
              </a:spcAft>
              <a:buSzPct val="100000"/>
              <a:buNone/>
            </a:pPr>
            <a:r>
              <a:rPr lang="zh-CN" sz="2400" u="none" spc="160">
                <a:ln w="3175">
                  <a:noFill/>
                  <a:prstDash val="dash"/>
                </a:ln>
                <a:solidFill>
                  <a:srgbClr val="1E1F24"/>
                </a:solidFill>
                <a:uFillTx/>
                <a:latin typeface="微软雅黑" panose="020B0503020204020204" pitchFamily="34" charset="-122"/>
                <a:ea typeface="微软雅黑" panose="020B0503020204020204" pitchFamily="34" charset="-122"/>
                <a:cs typeface="微软雅黑" panose="020B0503020204020204" pitchFamily="34" charset="-122"/>
              </a:rPr>
              <a:t>3、有关科技法律的立法中应当特别注意增强科学性。</a:t>
            </a:r>
            <a:endParaRPr lang="zh-CN" sz="2400" u="none" spc="160">
              <a:ln w="3175">
                <a:noFill/>
                <a:prstDash val="dash"/>
              </a:ln>
              <a:solidFill>
                <a:srgbClr val="1E1F24"/>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29"/>
          <p:cNvSpPr/>
          <p:nvPr>
            <p:custDataLst>
              <p:tags r:id="rId9"/>
            </p:custDataLst>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5" name="矩形 14"/>
          <p:cNvSpPr/>
          <p:nvPr>
            <p:custDataLst>
              <p:tags r:id="rId10"/>
            </p:custDataLst>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rPr>
              <a:t>科学立法的要求</a:t>
            </a:r>
            <a:endParaRPr lang="en-US" altLang="zh-CN" sz="2400" b="1">
              <a:solidFill>
                <a:srgbClr val="C00000"/>
              </a:solidFill>
              <a:latin typeface="思源黑体 CN Normal"/>
              <a:ea typeface="微软雅黑" panose="020B0503020204020204" pitchFamily="34" charset="-122"/>
            </a:endParaRPr>
          </a:p>
        </p:txBody>
      </p:sp>
    </p:spTree>
    <p:custDataLst>
      <p:tags r:id="rId11"/>
    </p:custData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4" name="箭头3"/>
          <p:cNvSpPr/>
          <p:nvPr/>
        </p:nvSpPr>
        <p:spPr>
          <a:xfrm flipV="1">
            <a:off x="1820056" y="3637737"/>
            <a:ext cx="1092876"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5" name="箭头2"/>
          <p:cNvSpPr/>
          <p:nvPr/>
        </p:nvSpPr>
        <p:spPr>
          <a:xfrm rot="16200000">
            <a:off x="2108014" y="3004949"/>
            <a:ext cx="324863" cy="129903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6" name="箭头1"/>
          <p:cNvSpPr/>
          <p:nvPr/>
        </p:nvSpPr>
        <p:spPr>
          <a:xfrm>
            <a:off x="1813029" y="1976526"/>
            <a:ext cx="1092876"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16" tIns="41407" rIns="82816" bIns="41407"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sp>
        <p:nvSpPr>
          <p:cNvPr id="27" name="文本1"/>
          <p:cNvSpPr>
            <a:spLocks noChangeArrowheads="1"/>
          </p:cNvSpPr>
          <p:nvPr/>
        </p:nvSpPr>
        <p:spPr>
          <a:xfrm>
            <a:off x="4473623" y="1587789"/>
            <a:ext cx="6310918" cy="1195991"/>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a:solidFill>
                  <a:schemeClr val="tx1">
                    <a:lumMod val="50000"/>
                    <a:lumOff val="50000"/>
                  </a:schemeClr>
                </a:solidFill>
                <a:latin typeface="思源黑体 CN Normal"/>
                <a:ea typeface="微软雅黑" panose="020B0503020204020204" pitchFamily="34" charset="-122"/>
              </a:rPr>
              <a:t>理解、支持科学立法过程</a:t>
            </a:r>
            <a:endParaRPr lang="en-US" altLang="zh-CN" sz="1600">
              <a:solidFill>
                <a:schemeClr val="tx1">
                  <a:lumMod val="50000"/>
                  <a:lumOff val="50000"/>
                </a:schemeClr>
              </a:solidFill>
              <a:latin typeface="思源黑体 CN Normal"/>
              <a:ea typeface="微软雅黑" panose="020B0503020204020204" pitchFamily="34" charset="-122"/>
            </a:endParaRPr>
          </a:p>
        </p:txBody>
      </p:sp>
      <p:sp>
        <p:nvSpPr>
          <p:cNvPr id="28" name="标题1"/>
          <p:cNvSpPr>
            <a:spLocks noChangeArrowheads="1"/>
          </p:cNvSpPr>
          <p:nvPr/>
        </p:nvSpPr>
        <p:spPr>
          <a:xfrm>
            <a:off x="3039181" y="1581668"/>
            <a:ext cx="1242444" cy="1202113"/>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a:ea typeface="微软雅黑" panose="020B0503020204020204" pitchFamily="34" charset="-122"/>
              </a:rPr>
              <a:t>政治认同</a:t>
            </a:r>
            <a:endParaRPr lang="en-US" altLang="zh-CN" sz="1900">
              <a:solidFill>
                <a:schemeClr val="bg1"/>
              </a:solidFill>
              <a:latin typeface="思源黑体 CN Normal"/>
              <a:ea typeface="微软雅黑" panose="020B0503020204020204" pitchFamily="34" charset="-122"/>
            </a:endParaRPr>
          </a:p>
        </p:txBody>
      </p:sp>
      <p:sp>
        <p:nvSpPr>
          <p:cNvPr id="29" name="文本2"/>
          <p:cNvSpPr>
            <a:spLocks noChangeArrowheads="1"/>
          </p:cNvSpPr>
          <p:nvPr/>
        </p:nvSpPr>
        <p:spPr>
          <a:xfrm>
            <a:off x="4473623" y="3041165"/>
            <a:ext cx="6310918" cy="1192036"/>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a:solidFill>
                  <a:schemeClr val="tx1">
                    <a:lumMod val="50000"/>
                    <a:lumOff val="50000"/>
                  </a:schemeClr>
                </a:solidFill>
                <a:latin typeface="思源黑体 CN Normal"/>
                <a:ea typeface="微软雅黑" panose="020B0503020204020204" pitchFamily="34" charset="-122"/>
              </a:rPr>
              <a:t>明确科学立法的内涵、标准与要求</a:t>
            </a:r>
            <a:endParaRPr lang="en-US" altLang="zh-CN" sz="1600">
              <a:solidFill>
                <a:schemeClr val="tx1">
                  <a:lumMod val="50000"/>
                  <a:lumOff val="50000"/>
                </a:schemeClr>
              </a:solidFill>
              <a:latin typeface="思源黑体 CN Normal"/>
              <a:ea typeface="微软雅黑" panose="020B0503020204020204" pitchFamily="34" charset="-122"/>
            </a:endParaRPr>
          </a:p>
        </p:txBody>
      </p:sp>
      <p:sp>
        <p:nvSpPr>
          <p:cNvPr id="30" name="标题2"/>
          <p:cNvSpPr>
            <a:spLocks noChangeArrowheads="1"/>
          </p:cNvSpPr>
          <p:nvPr/>
        </p:nvSpPr>
        <p:spPr>
          <a:xfrm>
            <a:off x="3039183" y="3041165"/>
            <a:ext cx="1242445" cy="1192036"/>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a:ea typeface="微软雅黑" panose="020B0503020204020204" pitchFamily="34" charset="-122"/>
              </a:rPr>
              <a:t>科学精神</a:t>
            </a:r>
            <a:endParaRPr lang="en-US" altLang="zh-CN" sz="1900">
              <a:solidFill>
                <a:schemeClr val="bg1"/>
              </a:solidFill>
              <a:latin typeface="思源黑体 CN Normal"/>
              <a:ea typeface="微软雅黑" panose="020B0503020204020204" pitchFamily="34" charset="-122"/>
            </a:endParaRPr>
          </a:p>
        </p:txBody>
      </p:sp>
      <p:sp>
        <p:nvSpPr>
          <p:cNvPr id="31" name="文本3"/>
          <p:cNvSpPr>
            <a:spLocks noChangeArrowheads="1"/>
          </p:cNvSpPr>
          <p:nvPr/>
        </p:nvSpPr>
        <p:spPr>
          <a:xfrm>
            <a:off x="4473623" y="4482238"/>
            <a:ext cx="6310918" cy="1181401"/>
          </a:xfrm>
          <a:prstGeom prst="roundRect">
            <a:avLst>
              <a:gd name="adj" fmla="val 11505"/>
            </a:avLst>
          </a:prstGeom>
          <a:noFill/>
          <a:ln w="15875" cap="flat" cmpd="sng" algn="ctr">
            <a:solidFill>
              <a:schemeClr val="tx1">
                <a:lumMod val="50000"/>
                <a:lumOff val="50000"/>
              </a:schemeClr>
            </a:solidFill>
            <a:prstDash val="solid"/>
          </a:ln>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a:solidFill>
                  <a:schemeClr val="tx1">
                    <a:lumMod val="50000"/>
                    <a:lumOff val="50000"/>
                  </a:schemeClr>
                </a:solidFill>
                <a:latin typeface="思源黑体 CN Normal"/>
                <a:ea typeface="微软雅黑" panose="020B0503020204020204" pitchFamily="34" charset="-122"/>
              </a:rPr>
              <a:t>积极为相关部门科学、民主立法建言献策</a:t>
            </a:r>
            <a:endParaRPr lang="en-US" altLang="zh-CN" sz="1600">
              <a:solidFill>
                <a:schemeClr val="tx1">
                  <a:lumMod val="50000"/>
                  <a:lumOff val="50000"/>
                </a:schemeClr>
              </a:solidFill>
              <a:latin typeface="思源黑体 CN Normal"/>
              <a:ea typeface="微软雅黑" panose="020B0503020204020204" pitchFamily="34" charset="-122"/>
            </a:endParaRPr>
          </a:p>
        </p:txBody>
      </p:sp>
      <p:sp>
        <p:nvSpPr>
          <p:cNvPr id="32" name="标题3"/>
          <p:cNvSpPr>
            <a:spLocks noChangeArrowheads="1"/>
          </p:cNvSpPr>
          <p:nvPr/>
        </p:nvSpPr>
        <p:spPr>
          <a:xfrm>
            <a:off x="3039181" y="4482238"/>
            <a:ext cx="1242444" cy="1181401"/>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16" tIns="41407" rIns="82816" bIns="4140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00">
                <a:solidFill>
                  <a:schemeClr val="bg1"/>
                </a:solidFill>
                <a:latin typeface="思源黑体 CN Normal"/>
                <a:ea typeface="微软雅黑" panose="020B0503020204020204" pitchFamily="34" charset="-122"/>
              </a:rPr>
              <a:t>公共参与</a:t>
            </a:r>
            <a:endParaRPr lang="en-US" altLang="zh-CN" sz="1900">
              <a:solidFill>
                <a:schemeClr val="bg1"/>
              </a:solidFill>
              <a:latin typeface="思源黑体 CN Normal"/>
              <a:ea typeface="微软雅黑" panose="020B0503020204020204" pitchFamily="34" charset="-122"/>
            </a:endParaRPr>
          </a:p>
        </p:txBody>
      </p:sp>
      <p:sp>
        <p:nvSpPr>
          <p:cNvPr id="33" name="Oval 19"/>
          <p:cNvSpPr>
            <a:spLocks noChangeArrowheads="1"/>
          </p:cNvSpPr>
          <p:nvPr/>
        </p:nvSpPr>
        <p:spPr>
          <a:xfrm>
            <a:off x="1065295" y="2945436"/>
            <a:ext cx="1382389" cy="1384297"/>
          </a:xfrm>
          <a:prstGeom prst="ellipse">
            <a:avLst/>
          </a:prstGeom>
          <a:solidFill>
            <a:srgbClr val="C00000"/>
          </a:solidFill>
          <a:ln w="63500">
            <a:solidFill>
              <a:schemeClr val="bg1"/>
            </a:solidFill>
            <a:round/>
          </a:ln>
          <a:effectLst>
            <a:outerShdw blurRad="127000" dist="38100" dir="5400000" algn="ctr" rotWithShape="0">
              <a:prstClr val="black">
                <a:alpha val="40000"/>
              </a:prstClr>
            </a:outerShdw>
          </a:effectLst>
        </p:spPr>
        <p:txBody>
          <a:bodyPr lIns="82816" tIns="41407" rIns="82816" bIns="41407" anchor="ctr">
            <a:normAutofit/>
          </a:bodyPr>
          <a:lstStyle/>
          <a:p>
            <a:pPr algn="ctr">
              <a:lnSpc>
                <a:spcPct val="120000"/>
              </a:lnSpc>
              <a:defRPr/>
            </a:pPr>
            <a:r>
              <a:rPr lang="zh-CN" altLang="en-US" b="1" kern="0">
                <a:solidFill>
                  <a:schemeClr val="bg1"/>
                </a:solidFill>
                <a:latin typeface="思源黑体 CN Normal"/>
                <a:ea typeface="微软雅黑" panose="020B0503020204020204" pitchFamily="34" charset="-122"/>
              </a:rPr>
              <a:t>核心素养</a:t>
            </a:r>
            <a:endParaRPr lang="en-US" altLang="zh-CN" b="1" kern="0">
              <a:solidFill>
                <a:schemeClr val="bg1"/>
              </a:solidFill>
              <a:latin typeface="思源黑体 CN Normal"/>
              <a:ea typeface="微软雅黑" panose="020B0503020204020204" pitchFamily="34" charset="-122"/>
            </a:endParaRPr>
          </a:p>
        </p:txBody>
      </p:sp>
      <p:sp>
        <p:nvSpPr>
          <p:cNvPr id="34"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35" name="矩形 14"/>
          <p:cNvSpPr/>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rPr>
              <a:t>科学立法的核心素养</a:t>
            </a:r>
            <a:endParaRPr lang="en-US" altLang="zh-CN" sz="2400" b="1">
              <a:solidFill>
                <a:srgbClr val="C00000"/>
              </a:solidFill>
              <a:latin typeface="思源黑体 CN Normal"/>
              <a:ea typeface="微软雅黑" panose="020B0503020204020204" pitchFamily="34" charset="-122"/>
            </a:endParaRPr>
          </a:p>
        </p:txBody>
      </p:sp>
      <p:sp>
        <p:nvSpPr>
          <p:cNvPr id="36"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7" name="New picture"/>
          <p:cNvPicPr/>
          <p:nvPr/>
        </p:nvPicPr>
        <p:blipFill>
          <a:blip r:embed="rId2"/>
          <a:srcRect/>
          <a:stretch>
            <a:fillRect/>
          </a:stretch>
        </p:blipFill>
        <p:spPr>
          <a:xfrm>
            <a:off x="10538957" y="215452"/>
            <a:ext cx="1364574" cy="568573"/>
          </a:xfrm>
          <a:prstGeom prst="rect">
            <a:avLst/>
          </a:prstGeom>
          <a:ln>
            <a:noFill/>
          </a:ln>
        </p:spPr>
      </p:pic>
      <p:pic>
        <p:nvPicPr>
          <p:cNvPr id="38" name="New picture"/>
          <p:cNvPicPr/>
          <p:nvPr/>
        </p:nvPicPr>
        <p:blipFill>
          <a:blip r:embed="rId3"/>
          <a:srcRect/>
          <a:stretch>
            <a:fillRect/>
          </a:stretch>
        </p:blipFill>
        <p:spPr>
          <a:xfrm flipH="1">
            <a:off x="10751071" y="3643943"/>
            <a:ext cx="1658641" cy="3035178"/>
          </a:xfrm>
          <a:prstGeom prst="rect">
            <a:avLst/>
          </a:prstGeom>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9"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rLst="">
                                      <p:cBhvr>
                                        <p:cTn id="9" dur="500"/>
                                        <p:tgtEl>
                                          <p:spTgt spid="33"/>
                                        </p:tgtEl>
                                      </p:cBhvr>
                                    </p:animEffect>
                                  </p:childTnLst>
                                </p:cTn>
                              </p:par>
                            </p:childTnLst>
                          </p:cTn>
                        </p:par>
                        <p:par>
                          <p:cTn id="10" fill="hold">
                            <p:stCondLst>
                              <p:cond delay="500"/>
                            </p:stCondLst>
                            <p:childTnLst>
                              <p:par>
                                <p:cTn id="11" presetID="22" presetClass="entr" presetSubtype="8" fill="hold" grpId="2"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rLst="">
                                      <p:cBhvr>
                                        <p:cTn id="13" dur="500"/>
                                        <p:tgtEl>
                                          <p:spTgt spid="26"/>
                                        </p:tgtEl>
                                      </p:cBhvr>
                                    </p:animEffect>
                                  </p:childTnLst>
                                </p:cTn>
                              </p:par>
                            </p:childTnLst>
                          </p:cTn>
                        </p:par>
                        <p:par>
                          <p:cTn id="14" fill="hold">
                            <p:stCondLst>
                              <p:cond delay="1000"/>
                            </p:stCondLst>
                            <p:childTnLst>
                              <p:par>
                                <p:cTn id="15" presetID="22" presetClass="entr" presetSubtype="8" fill="hold" grpId="4"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rLst="">
                                      <p:cBhvr>
                                        <p:cTn id="17" dur="500"/>
                                        <p:tgtEl>
                                          <p:spTgt spid="28"/>
                                        </p:tgtEl>
                                      </p:cBhvr>
                                    </p:animEffect>
                                  </p:childTnLst>
                                </p:cTn>
                              </p:par>
                            </p:childTnLst>
                          </p:cTn>
                        </p:par>
                        <p:par>
                          <p:cTn id="18" fill="hold">
                            <p:stCondLst>
                              <p:cond delay="1500"/>
                            </p:stCondLst>
                            <p:childTnLst>
                              <p:par>
                                <p:cTn id="19" presetID="22" presetClass="entr" presetSubtype="8" fill="hold" grpId="3"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rLst="">
                                      <p:cBhvr>
                                        <p:cTn id="21" dur="500"/>
                                        <p:tgtEl>
                                          <p:spTgt spid="27"/>
                                        </p:tgtEl>
                                      </p:cBhvr>
                                    </p:animEffect>
                                  </p:childTnLst>
                                </p:cTn>
                              </p:par>
                            </p:childTnLst>
                          </p:cTn>
                        </p:par>
                        <p:par>
                          <p:cTn id="22" fill="hold">
                            <p:stCondLst>
                              <p:cond delay="2000"/>
                            </p:stCondLst>
                            <p:childTnLst>
                              <p:par>
                                <p:cTn id="23" presetID="22" presetClass="entr" presetSubtype="8" fill="hold" grpId="1"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rLst="">
                                      <p:cBhvr>
                                        <p:cTn id="25" dur="500"/>
                                        <p:tgtEl>
                                          <p:spTgt spid="25"/>
                                        </p:tgtEl>
                                      </p:cBhvr>
                                    </p:animEffect>
                                  </p:childTnLst>
                                </p:cTn>
                              </p:par>
                            </p:childTnLst>
                          </p:cTn>
                        </p:par>
                        <p:par>
                          <p:cTn id="26" fill="hold">
                            <p:stCondLst>
                              <p:cond delay="2500"/>
                            </p:stCondLst>
                            <p:childTnLst>
                              <p:par>
                                <p:cTn id="27" presetID="22" presetClass="entr" presetSubtype="8" fill="hold" grpId="6"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rLst="">
                                      <p:cBhvr>
                                        <p:cTn id="29" dur="500"/>
                                        <p:tgtEl>
                                          <p:spTgt spid="30"/>
                                        </p:tgtEl>
                                      </p:cBhvr>
                                    </p:animEffect>
                                  </p:childTnLst>
                                </p:cTn>
                              </p:par>
                            </p:childTnLst>
                          </p:cTn>
                        </p:par>
                        <p:par>
                          <p:cTn id="30" fill="hold">
                            <p:stCondLst>
                              <p:cond delay="3000"/>
                            </p:stCondLst>
                            <p:childTnLst>
                              <p:par>
                                <p:cTn id="31" presetID="22" presetClass="entr" presetSubtype="8" fill="hold" grpId="5"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rLst="">
                                      <p:cBhvr>
                                        <p:cTn id="33" dur="500"/>
                                        <p:tgtEl>
                                          <p:spTgt spid="2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rLst="">
                                      <p:cBhvr>
                                        <p:cTn id="37" dur="500"/>
                                        <p:tgtEl>
                                          <p:spTgt spid="24"/>
                                        </p:tgtEl>
                                      </p:cBhvr>
                                    </p:animEffect>
                                  </p:childTnLst>
                                </p:cTn>
                              </p:par>
                            </p:childTnLst>
                          </p:cTn>
                        </p:par>
                        <p:par>
                          <p:cTn id="38" fill="hold">
                            <p:stCondLst>
                              <p:cond delay="4000"/>
                            </p:stCondLst>
                            <p:childTnLst>
                              <p:par>
                                <p:cTn id="39" presetID="22" presetClass="entr" presetSubtype="8" fill="hold" grpId="8"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rLst="">
                                      <p:cBhvr>
                                        <p:cTn id="41" dur="500"/>
                                        <p:tgtEl>
                                          <p:spTgt spid="32"/>
                                        </p:tgtEl>
                                      </p:cBhvr>
                                    </p:animEffect>
                                  </p:childTnLst>
                                </p:cTn>
                              </p:par>
                            </p:childTnLst>
                          </p:cTn>
                        </p:par>
                        <p:par>
                          <p:cTn id="42" fill="hold">
                            <p:stCondLst>
                              <p:cond delay="4500"/>
                            </p:stCondLst>
                            <p:childTnLst>
                              <p:par>
                                <p:cTn id="43" presetID="22" presetClass="entr" presetSubtype="8" fill="hold" grpId="7"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rLst="">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animBg="1"/>
      <p:bldP spid="26" grpId="2" animBg="1"/>
      <p:bldP spid="27" grpId="3" animBg="1"/>
      <p:bldP spid="28" grpId="4" animBg="1"/>
      <p:bldP spid="29" grpId="5" animBg="1"/>
      <p:bldP spid="30" grpId="6" animBg="1"/>
      <p:bldP spid="31" grpId="7" animBg="1"/>
      <p:bldP spid="32" grpId="8" animBg="1"/>
      <p:bldP spid="33" grpId="9"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05256"/>
          </a:xfrm>
          <a:prstGeom prst="rect">
            <a:avLst/>
          </a:prstGeom>
          <a:solidFill>
            <a:srgbClr val="C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pitchFamily="34" charset="-122"/>
              <a:ea typeface="微软雅黑" panose="020B0503020204020204" pitchFamily="34" charset="-122"/>
              <a:sym typeface="+mn-ea"/>
            </a:endParaRPr>
          </a:p>
        </p:txBody>
      </p:sp>
      <p:sp>
        <p:nvSpPr>
          <p:cNvPr id="8" name="文本框 7"/>
          <p:cNvSpPr txBox="1"/>
          <p:nvPr>
            <p:custDataLst>
              <p:tags r:id="rId3"/>
            </p:custDataLst>
          </p:nvPr>
        </p:nvSpPr>
        <p:spPr>
          <a:xfrm>
            <a:off x="457155" y="152400"/>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400" b="1" spc="180">
                <a:solidFill>
                  <a:schemeClr val="lt1"/>
                </a:solidFill>
                <a:uFillTx/>
                <a:latin typeface="微软雅黑" panose="020B0503020204020204" pitchFamily="34" charset="-122"/>
                <a:ea typeface="微软雅黑" panose="020B0503020204020204" pitchFamily="34" charset="-122"/>
              </a:rPr>
              <a:t>科学立法的标准</a:t>
            </a:r>
            <a:endParaRPr lang="zh-CN" altLang="en-US" sz="3400" b="1" spc="180">
              <a:solidFill>
                <a:schemeClr val="lt1"/>
              </a:solidFill>
              <a:uFillTx/>
              <a:latin typeface="微软雅黑" panose="020B0503020204020204" pitchFamily="34" charset="-122"/>
              <a:ea typeface="微软雅黑" panose="020B0503020204020204" pitchFamily="34" charset="-122"/>
            </a:endParaRPr>
          </a:p>
        </p:txBody>
      </p:sp>
      <p:pic>
        <p:nvPicPr>
          <p:cNvPr id="9" name="图片 8" descr="C:\Users\吴越\Desktop\294.jpg294"/>
          <p:cNvPicPr>
            <a:picLocks noChangeAspect="1"/>
          </p:cNvPicPr>
          <p:nvPr>
            <p:custDataLst>
              <p:tags r:id="rId4"/>
            </p:custDataLst>
          </p:nvPr>
        </p:nvPicPr>
        <p:blipFill rotWithShape="1">
          <a:blip r:embed="rId5"/>
          <a:srcRect/>
          <a:stretch>
            <a:fillRect/>
          </a:stretch>
        </p:blipFill>
        <p:spPr>
          <a:xfrm>
            <a:off x="609603" y="1809775"/>
            <a:ext cx="4152925" cy="4152900"/>
          </a:xfrm>
          <a:custGeom>
            <a:avLst/>
            <a:gdLst/>
            <a:ahLst/>
            <a:cxnLst>
              <a:cxn ang="3">
                <a:pos x="hc" y="t"/>
              </a:cxn>
              <a:cxn ang="cd2">
                <a:pos x="l" y="vc"/>
              </a:cxn>
              <a:cxn ang="cd4">
                <a:pos x="hc" y="b"/>
              </a:cxn>
              <a:cxn ang="0">
                <a:pos x="r" y="vc"/>
              </a:cxn>
            </a:cxnLst>
            <a:rect l="l" t="t" r="r" b="b"/>
            <a:pathLst>
              <a:path w="7200" h="7440">
                <a:moveTo>
                  <a:pt x="0" y="0"/>
                </a:moveTo>
                <a:lnTo>
                  <a:pt x="7200" y="0"/>
                </a:lnTo>
                <a:lnTo>
                  <a:pt x="7200" y="7440"/>
                </a:lnTo>
                <a:lnTo>
                  <a:pt x="0" y="7440"/>
                </a:lnTo>
                <a:lnTo>
                  <a:pt x="0" y="0"/>
                </a:lnTo>
                <a:close/>
              </a:path>
            </a:pathLst>
          </a:custGeom>
          <a:effectLst>
            <a:outerShdw blurRad="457200" dist="50800" dir="2700000" algn="tl" rotWithShape="0">
              <a:srgbClr val="000000">
                <a:alpha val="20000"/>
              </a:srgbClr>
            </a:outerShdw>
          </a:effectLst>
        </p:spPr>
      </p:pic>
      <p:sp>
        <p:nvSpPr>
          <p:cNvPr id="12" name="Title 6"/>
          <p:cNvSpPr txBox="1"/>
          <p:nvPr>
            <p:custDataLst>
              <p:tags r:id="rId6"/>
            </p:custDataLst>
          </p:nvPr>
        </p:nvSpPr>
        <p:spPr>
          <a:xfrm>
            <a:off x="5219698" y="2127250"/>
            <a:ext cx="6362700" cy="33528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400" spc="1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一是对规律认识、把握的程度；二是对规律尊重和反映的程度。在对待规律和法律的关系上，既不能过分夸大立法者的创造作用，以为创制法律可以不顾规律，也不能否认立法者的创造作用，以为规律可以直接地生出法律来。立法在反映和体现客观规律的同时，还必须遵循法律体系自身的内在规律。</a:t>
            </a:r>
            <a:endParaRPr lang="zh-CN" altLang="en-US" sz="2400" spc="16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9515624" y="4913207"/>
            <a:ext cx="2676376" cy="1944793"/>
          </a:xfrm>
          <a:prstGeom prst="rect">
            <a:avLst/>
          </a:prstGeom>
        </p:spPr>
      </p:pic>
    </p:spTree>
    <p:custDataLst>
      <p:tags r:id="rId9"/>
    </p:custData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4" name="AutoShape 4"/>
          <p:cNvSpPr>
            <a:spLocks noChangeArrowheads="1"/>
          </p:cNvSpPr>
          <p:nvPr/>
        </p:nvSpPr>
        <p:spPr>
          <a:xfrm>
            <a:off x="1205820" y="1526987"/>
            <a:ext cx="2008485" cy="1344148"/>
          </a:xfrm>
          <a:prstGeom prst="roundRect">
            <a:avLst>
              <a:gd name="adj" fmla="val 13125"/>
            </a:avLst>
          </a:prstGeom>
          <a:solidFill>
            <a:srgbClr val="C00000"/>
          </a:solidFill>
          <a:ln w="3175">
            <a:noFill/>
            <a:round/>
          </a:ln>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lang="zh-CN" altLang="en-US" sz="2000" b="1" kern="0" noProof="0">
                <a:ln>
                  <a:noFill/>
                </a:ln>
                <a:solidFill>
                  <a:srgbClr val="FFFFFF"/>
                </a:solidFill>
                <a:uLnTx/>
                <a:uFillTx/>
                <a:latin typeface="思源黑体 CN Normal"/>
                <a:ea typeface="微软雅黑" panose="020B0503020204020204" pitchFamily="34" charset="-122"/>
              </a:rPr>
              <a:t>科学理念</a:t>
            </a:r>
            <a:endParaRPr kumimoji="0" lang="en-US" altLang="zh-CN" sz="2000" b="1" i="0" u="none" strike="noStrike" kern="0" cap="none" spc="0" normalizeH="0" baseline="0" noProof="0">
              <a:ln>
                <a:noFill/>
              </a:ln>
              <a:solidFill>
                <a:srgbClr val="FFFFFF"/>
              </a:solidFill>
              <a:uLnTx/>
              <a:uFillTx/>
              <a:latin typeface="思源黑体 CN Normal"/>
              <a:ea typeface="微软雅黑" panose="020B0503020204020204" pitchFamily="34" charset="-122"/>
            </a:endParaRPr>
          </a:p>
        </p:txBody>
      </p:sp>
      <p:sp>
        <p:nvSpPr>
          <p:cNvPr id="45" name="AutoShape 6"/>
          <p:cNvSpPr>
            <a:spLocks noChangeArrowheads="1"/>
          </p:cNvSpPr>
          <p:nvPr/>
        </p:nvSpPr>
        <p:spPr>
          <a:xfrm>
            <a:off x="3322385" y="1526987"/>
            <a:ext cx="7772533" cy="1344148"/>
          </a:xfrm>
          <a:prstGeom prst="roundRect">
            <a:avLst>
              <a:gd name="adj" fmla="val 13125"/>
            </a:avLst>
          </a:prstGeom>
          <a:solidFill>
            <a:srgbClr val="A0A0A0">
              <a:alpha val="89804"/>
            </a:srgbClr>
          </a:solidFill>
          <a:ln w="3175">
            <a:solidFill>
              <a:srgbClr val="969696">
                <a:alpha val="67842"/>
              </a:srgbClr>
            </a:solidFill>
            <a:round/>
          </a:ln>
        </p:spPr>
        <p:txBody>
          <a:bodyPr anchor="ctr"/>
          <a:lstStyle/>
          <a:p>
            <a:pPr marL="0" marR="0" lvl="0" indent="0" algn="just" defTabSz="1219200" eaLnBrk="1" fontAlgn="auto" latinLnBrk="0" hangingPunct="1">
              <a:lnSpc>
                <a:spcPct val="120000"/>
              </a:lnSpc>
              <a:spcBef>
                <a:spcPct val="0"/>
              </a:spcBef>
              <a:spcAft>
                <a:spcPct val="0"/>
              </a:spcAft>
              <a:buClrTx/>
              <a:buSzTx/>
              <a:buFontTx/>
              <a:buNone/>
              <a:defRPr/>
            </a:pPr>
            <a:r>
              <a:rPr lang="zh-CN" altLang="en-US" sz="1600" kern="0">
                <a:solidFill>
                  <a:srgbClr val="FFFFFF"/>
                </a:solidFill>
                <a:latin typeface="思源黑体 CN Normal"/>
                <a:ea typeface="微软雅黑" panose="020B0503020204020204" pitchFamily="34" charset="-122"/>
              </a:rPr>
              <a:t>科学立法，就是不能超越社会、经济的发展规律，不能盲目制定不合实际、无法实施的法律，就是要把符合规律的东西，把通过实践证明是好的做法固定下来。立法在反映和体现客观规律的同时，还必须遵循法律体系自身的内在规律。</a:t>
            </a:r>
            <a:endParaRPr lang="en-US" altLang="zh-CN" sz="1600" kern="0">
              <a:solidFill>
                <a:srgbClr val="FFFFFF"/>
              </a:solidFill>
              <a:latin typeface="思源黑体 CN Normal"/>
              <a:ea typeface="微软雅黑" panose="020B0503020204020204" pitchFamily="34" charset="-122"/>
            </a:endParaRPr>
          </a:p>
        </p:txBody>
      </p:sp>
      <p:sp>
        <p:nvSpPr>
          <p:cNvPr id="46" name="AutoShape 8"/>
          <p:cNvSpPr>
            <a:spLocks noChangeArrowheads="1"/>
          </p:cNvSpPr>
          <p:nvPr/>
        </p:nvSpPr>
        <p:spPr>
          <a:xfrm>
            <a:off x="1205820" y="3048719"/>
            <a:ext cx="2008485" cy="1344149"/>
          </a:xfrm>
          <a:prstGeom prst="roundRect">
            <a:avLst>
              <a:gd name="adj" fmla="val 13125"/>
            </a:avLst>
          </a:prstGeom>
          <a:solidFill>
            <a:srgbClr val="C00000"/>
          </a:solidFill>
          <a:ln w="3175">
            <a:noFill/>
            <a:round/>
          </a:ln>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lang="zh-CN" altLang="en-US" sz="2000" b="1" kern="0" noProof="0">
                <a:ln>
                  <a:noFill/>
                </a:ln>
                <a:solidFill>
                  <a:srgbClr val="FFFFFF"/>
                </a:solidFill>
                <a:uLnTx/>
                <a:uFillTx/>
                <a:latin typeface="思源黑体 CN Normal"/>
                <a:ea typeface="微软雅黑" panose="020B0503020204020204" pitchFamily="34" charset="-122"/>
              </a:rPr>
              <a:t>科学内容</a:t>
            </a:r>
            <a:endParaRPr kumimoji="0" lang="en-US" altLang="zh-CN" sz="2000" b="1" i="0" u="none" strike="noStrike" kern="0" cap="none" spc="0" normalizeH="0" baseline="0" noProof="0">
              <a:ln>
                <a:noFill/>
              </a:ln>
              <a:solidFill>
                <a:srgbClr val="FFFFFF"/>
              </a:solidFill>
              <a:uLnTx/>
              <a:uFillTx/>
              <a:latin typeface="思源黑体 CN Normal"/>
              <a:ea typeface="微软雅黑" panose="020B0503020204020204" pitchFamily="34" charset="-122"/>
            </a:endParaRPr>
          </a:p>
        </p:txBody>
      </p:sp>
      <p:sp>
        <p:nvSpPr>
          <p:cNvPr id="47" name="AutoShape 10"/>
          <p:cNvSpPr>
            <a:spLocks noChangeArrowheads="1"/>
          </p:cNvSpPr>
          <p:nvPr/>
        </p:nvSpPr>
        <p:spPr>
          <a:xfrm>
            <a:off x="3322384" y="3048719"/>
            <a:ext cx="7772532" cy="1344149"/>
          </a:xfrm>
          <a:prstGeom prst="roundRect">
            <a:avLst>
              <a:gd name="adj" fmla="val 13125"/>
            </a:avLst>
          </a:prstGeom>
          <a:solidFill>
            <a:srgbClr val="A0A0A0">
              <a:alpha val="89804"/>
            </a:srgbClr>
          </a:solidFill>
          <a:ln w="3175">
            <a:solidFill>
              <a:srgbClr val="969696">
                <a:alpha val="67842"/>
              </a:srgbClr>
            </a:solidFill>
            <a:round/>
          </a:ln>
        </p:spPr>
        <p:txBody>
          <a:bodyPr anchor="ctr"/>
          <a:lstStyle/>
          <a:p>
            <a:pPr marL="0" marR="0" lvl="0" indent="0" algn="just" defTabSz="1219200" eaLnBrk="1" fontAlgn="auto" latinLnBrk="0" hangingPunct="1">
              <a:lnSpc>
                <a:spcPct val="120000"/>
              </a:lnSpc>
              <a:spcBef>
                <a:spcPct val="0"/>
              </a:spcBef>
              <a:spcAft>
                <a:spcPct val="0"/>
              </a:spcAft>
              <a:buClrTx/>
              <a:buSzTx/>
              <a:buFontTx/>
              <a:buNone/>
              <a:defRPr/>
            </a:pPr>
            <a:r>
              <a:rPr lang="zh-CN" altLang="en-US" sz="1600" kern="0" noProof="0">
                <a:ln>
                  <a:noFill/>
                </a:ln>
                <a:solidFill>
                  <a:srgbClr val="FFFFFF"/>
                </a:solidFill>
                <a:uLnTx/>
                <a:uFillTx/>
                <a:latin typeface="思源黑体 CN Normal"/>
                <a:ea typeface="微软雅黑" panose="020B0503020204020204" pitchFamily="34" charset="-122"/>
              </a:rPr>
              <a:t>科学立法的一个重要标准就是，科学合理地规范公民、法人和其他组织的权利与义务，科学合理地规范国家机关的权力与责任。</a:t>
            </a:r>
            <a:endParaRPr kumimoji="0" lang="en-US" altLang="zh-CN" sz="1600" b="0" i="0" u="none" strike="noStrike" kern="0" cap="none" spc="0" normalizeH="0" baseline="0" noProof="0">
              <a:ln>
                <a:noFill/>
              </a:ln>
              <a:solidFill>
                <a:srgbClr val="FFFFFF"/>
              </a:solidFill>
              <a:uLnTx/>
              <a:uFillTx/>
              <a:latin typeface="思源黑体 CN Normal"/>
              <a:ea typeface="微软雅黑" panose="020B0503020204020204" pitchFamily="34" charset="-122"/>
            </a:endParaRPr>
          </a:p>
        </p:txBody>
      </p:sp>
      <p:sp>
        <p:nvSpPr>
          <p:cNvPr id="48" name="AutoShape 12"/>
          <p:cNvSpPr>
            <a:spLocks noChangeArrowheads="1"/>
          </p:cNvSpPr>
          <p:nvPr/>
        </p:nvSpPr>
        <p:spPr>
          <a:xfrm>
            <a:off x="1205820" y="4584890"/>
            <a:ext cx="2008485" cy="1344149"/>
          </a:xfrm>
          <a:prstGeom prst="roundRect">
            <a:avLst>
              <a:gd name="adj" fmla="val 13125"/>
            </a:avLst>
          </a:prstGeom>
          <a:solidFill>
            <a:srgbClr val="C00000"/>
          </a:solidFill>
          <a:ln w="3175">
            <a:noFill/>
            <a:round/>
          </a:ln>
        </p:spPr>
        <p:txBody>
          <a:bodyPr anchor="ctr"/>
          <a:lstStyle/>
          <a:p>
            <a:pPr marL="0" marR="0" lvl="0" indent="0" algn="ctr" defTabSz="1219200" eaLnBrk="1" fontAlgn="auto" latinLnBrk="0" hangingPunct="1">
              <a:lnSpc>
                <a:spcPct val="100000"/>
              </a:lnSpc>
              <a:spcBef>
                <a:spcPct val="0"/>
              </a:spcBef>
              <a:spcAft>
                <a:spcPct val="0"/>
              </a:spcAft>
              <a:buClrTx/>
              <a:buSzTx/>
              <a:buFontTx/>
              <a:buNone/>
              <a:defRPr/>
            </a:pPr>
            <a:r>
              <a:rPr lang="zh-CN" altLang="en-US" sz="2000" b="1" kern="0" noProof="0">
                <a:ln>
                  <a:noFill/>
                </a:ln>
                <a:solidFill>
                  <a:srgbClr val="FFFFFF"/>
                </a:solidFill>
                <a:uLnTx/>
                <a:uFillTx/>
                <a:latin typeface="思源黑体 CN Normal"/>
                <a:ea typeface="微软雅黑" panose="020B0503020204020204" pitchFamily="34" charset="-122"/>
              </a:rPr>
              <a:t>科学立法</a:t>
            </a:r>
            <a:endParaRPr kumimoji="0" lang="en-US" altLang="zh-CN" sz="2000" b="1" i="0" u="none" strike="noStrike" kern="0" cap="none" spc="0" normalizeH="0" baseline="0" noProof="0">
              <a:ln>
                <a:noFill/>
              </a:ln>
              <a:solidFill>
                <a:srgbClr val="FFFFFF"/>
              </a:solidFill>
              <a:uLnTx/>
              <a:uFillTx/>
              <a:latin typeface="思源黑体 CN Normal"/>
              <a:ea typeface="微软雅黑" panose="020B0503020204020204" pitchFamily="34" charset="-122"/>
            </a:endParaRPr>
          </a:p>
        </p:txBody>
      </p:sp>
      <p:sp>
        <p:nvSpPr>
          <p:cNvPr id="49" name="AutoShape 14"/>
          <p:cNvSpPr>
            <a:spLocks noChangeArrowheads="1"/>
          </p:cNvSpPr>
          <p:nvPr/>
        </p:nvSpPr>
        <p:spPr>
          <a:xfrm>
            <a:off x="3322384" y="4584890"/>
            <a:ext cx="7772532" cy="1344149"/>
          </a:xfrm>
          <a:prstGeom prst="roundRect">
            <a:avLst>
              <a:gd name="adj" fmla="val 13125"/>
            </a:avLst>
          </a:prstGeom>
          <a:solidFill>
            <a:srgbClr val="A0A0A0">
              <a:alpha val="89804"/>
            </a:srgbClr>
          </a:solidFill>
          <a:ln w="3175">
            <a:solidFill>
              <a:srgbClr val="969696">
                <a:alpha val="67842"/>
              </a:srgbClr>
            </a:solidFill>
            <a:round/>
          </a:ln>
        </p:spPr>
        <p:txBody>
          <a:bodyPr anchor="ctr"/>
          <a:lstStyle/>
          <a:p>
            <a:pPr marL="0" marR="0" lvl="0" indent="0" algn="just" defTabSz="1219200" eaLnBrk="1" fontAlgn="auto" latinLnBrk="0" hangingPunct="1">
              <a:lnSpc>
                <a:spcPct val="120000"/>
              </a:lnSpc>
              <a:spcBef>
                <a:spcPct val="0"/>
              </a:spcBef>
              <a:spcAft>
                <a:spcPct val="0"/>
              </a:spcAft>
              <a:buClrTx/>
              <a:buSzTx/>
              <a:buFontTx/>
              <a:buNone/>
              <a:defRPr/>
            </a:pPr>
            <a:r>
              <a:rPr lang="zh-CN" altLang="en-US" sz="1600" kern="0" noProof="0">
                <a:ln>
                  <a:noFill/>
                </a:ln>
                <a:solidFill>
                  <a:srgbClr val="FFFFFF"/>
                </a:solidFill>
                <a:uLnTx/>
                <a:uFillTx/>
                <a:latin typeface="思源黑体 CN Normal" charset="0"/>
                <a:ea typeface="微软雅黑" panose="020B0503020204020204" pitchFamily="34" charset="-122"/>
              </a:rPr>
              <a:t>科学立法一定是民主立法。立法是否科学，要看立项是否科学。科学立法的本意就是要实事求是，从地方实际出发。</a:t>
            </a:r>
            <a:endParaRPr kumimoji="0" lang="en-US" altLang="zh-CN" sz="1600" b="0" i="0" u="none" strike="noStrike" kern="0" cap="none" spc="0" normalizeH="0" baseline="0" noProof="0">
              <a:ln>
                <a:noFill/>
              </a:ln>
              <a:solidFill>
                <a:srgbClr val="FFFFFF"/>
              </a:solidFill>
              <a:uLnTx/>
              <a:uFillTx/>
              <a:latin typeface="思源黑体 CN Normal"/>
              <a:ea typeface="微软雅黑" panose="020B0503020204020204" pitchFamily="34" charset="-122"/>
            </a:endParaRPr>
          </a:p>
        </p:txBody>
      </p:sp>
      <p:sp>
        <p:nvSpPr>
          <p:cNvPr id="50"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51" name="矩形 14"/>
          <p:cNvSpPr/>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rPr>
              <a:t>科学立法三个维度</a:t>
            </a:r>
            <a:endParaRPr lang="en-US" altLang="zh-CN" sz="2400" b="1">
              <a:solidFill>
                <a:srgbClr val="C00000"/>
              </a:solidFill>
              <a:latin typeface="思源黑体 CN Normal"/>
              <a:ea typeface="微软雅黑" panose="020B0503020204020204" pitchFamily="34" charset="-122"/>
            </a:endParaRPr>
          </a:p>
        </p:txBody>
      </p:sp>
      <p:sp>
        <p:nvSpPr>
          <p:cNvPr id="52"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53" name="New picture"/>
          <p:cNvPicPr/>
          <p:nvPr/>
        </p:nvPicPr>
        <p:blipFill>
          <a:blip r:embed="rId2"/>
          <a:srcRect/>
          <a:stretch>
            <a:fillRect/>
          </a:stretch>
        </p:blipFill>
        <p:spPr>
          <a:xfrm>
            <a:off x="10538957" y="215452"/>
            <a:ext cx="1364574" cy="568573"/>
          </a:xfrm>
          <a:prstGeom prst="rect">
            <a:avLst/>
          </a:prstGeom>
          <a:ln>
            <a:noFill/>
          </a:ln>
        </p:spPr>
      </p:pic>
      <p:pic>
        <p:nvPicPr>
          <p:cNvPr id="54" name="New picture"/>
          <p:cNvPicPr/>
          <p:nvPr/>
        </p:nvPicPr>
        <p:blipFill>
          <a:blip r:embed="rId3"/>
          <a:srcRect/>
          <a:stretch>
            <a:fillRect/>
          </a:stretch>
        </p:blipFill>
        <p:spPr>
          <a:xfrm flipH="1">
            <a:off x="10751071" y="3643943"/>
            <a:ext cx="1658641" cy="3035178"/>
          </a:xfrm>
          <a:prstGeom prst="rect">
            <a:avLst/>
          </a:prstGeom>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strVal val="4*#ppt_w"/>
                                          </p:val>
                                        </p:tav>
                                        <p:tav tm="100000">
                                          <p:val>
                                            <p:strVal val="#ppt_w"/>
                                          </p:val>
                                        </p:tav>
                                      </p:tavLst>
                                    </p:anim>
                                    <p:anim calcmode="lin" valueType="num">
                                      <p:cBhvr>
                                        <p:cTn id="8" dur="500" fill="hold"/>
                                        <p:tgtEl>
                                          <p:spTgt spid="44"/>
                                        </p:tgtEl>
                                        <p:attrNameLst>
                                          <p:attrName>ppt_h</p:attrName>
                                        </p:attrNameLst>
                                      </p:cBhvr>
                                      <p:tavLst>
                                        <p:tav tm="0">
                                          <p:val>
                                            <p:strVal val="4*#ppt_h"/>
                                          </p:val>
                                        </p:tav>
                                        <p:tav tm="100000">
                                          <p:val>
                                            <p:strVal val="#ppt_h"/>
                                          </p:val>
                                        </p:tav>
                                      </p:tavLst>
                                    </p:anim>
                                  </p:childTnLst>
                                </p:cTn>
                              </p:par>
                              <p:par>
                                <p:cTn id="9" presetID="23" presetClass="entr" presetSubtype="32" fill="hold" grpId="2" nodeType="withEffect">
                                  <p:stCondLst>
                                    <p:cond delay="25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strVal val="4*#ppt_w"/>
                                          </p:val>
                                        </p:tav>
                                        <p:tav tm="100000">
                                          <p:val>
                                            <p:strVal val="#ppt_w"/>
                                          </p:val>
                                        </p:tav>
                                      </p:tavLst>
                                    </p:anim>
                                    <p:anim calcmode="lin" valueType="num">
                                      <p:cBhvr>
                                        <p:cTn id="12" dur="500" fill="hold"/>
                                        <p:tgtEl>
                                          <p:spTgt spid="46"/>
                                        </p:tgtEl>
                                        <p:attrNameLst>
                                          <p:attrName>ppt_h</p:attrName>
                                        </p:attrNameLst>
                                      </p:cBhvr>
                                      <p:tavLst>
                                        <p:tav tm="0">
                                          <p:val>
                                            <p:strVal val="4*#ppt_h"/>
                                          </p:val>
                                        </p:tav>
                                        <p:tav tm="100000">
                                          <p:val>
                                            <p:strVal val="#ppt_h"/>
                                          </p:val>
                                        </p:tav>
                                      </p:tavLst>
                                    </p:anim>
                                  </p:childTnLst>
                                </p:cTn>
                              </p:par>
                              <p:par>
                                <p:cTn id="13" presetID="23" presetClass="entr" presetSubtype="32" fill="hold" grpId="4" nodeType="withEffect">
                                  <p:stCondLst>
                                    <p:cond delay="50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strVal val="4*#ppt_w"/>
                                          </p:val>
                                        </p:tav>
                                        <p:tav tm="100000">
                                          <p:val>
                                            <p:strVal val="#ppt_w"/>
                                          </p:val>
                                        </p:tav>
                                      </p:tavLst>
                                    </p:anim>
                                    <p:anim calcmode="lin" valueType="num">
                                      <p:cBhvr>
                                        <p:cTn id="16" dur="500" fill="hold"/>
                                        <p:tgtEl>
                                          <p:spTgt spid="48"/>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2" fill="hold" grpId="1"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slide(fromRight)" prLst="">
                                      <p:cBhvr>
                                        <p:cTn id="20" dur="500"/>
                                        <p:tgtEl>
                                          <p:spTgt spid="45"/>
                                        </p:tgtEl>
                                      </p:cBhvr>
                                    </p:animEffect>
                                  </p:childTnLst>
                                </p:cTn>
                              </p:par>
                              <p:par>
                                <p:cTn id="21" presetID="12" presetClass="entr" presetSubtype="2" fill="hold" grpId="3" nodeType="withEffect">
                                  <p:stCondLst>
                                    <p:cond delay="300"/>
                                  </p:stCondLst>
                                  <p:childTnLst>
                                    <p:set>
                                      <p:cBhvr>
                                        <p:cTn id="22" dur="1" fill="hold">
                                          <p:stCondLst>
                                            <p:cond delay="0"/>
                                          </p:stCondLst>
                                        </p:cTn>
                                        <p:tgtEl>
                                          <p:spTgt spid="47"/>
                                        </p:tgtEl>
                                        <p:attrNameLst>
                                          <p:attrName>style.visibility</p:attrName>
                                        </p:attrNameLst>
                                      </p:cBhvr>
                                      <p:to>
                                        <p:strVal val="visible"/>
                                      </p:to>
                                    </p:set>
                                    <p:animEffect transition="in" filter="slide(fromRight)" prLst="">
                                      <p:cBhvr>
                                        <p:cTn id="23" dur="500"/>
                                        <p:tgtEl>
                                          <p:spTgt spid="47"/>
                                        </p:tgtEl>
                                      </p:cBhvr>
                                    </p:animEffect>
                                  </p:childTnLst>
                                </p:cTn>
                              </p:par>
                              <p:par>
                                <p:cTn id="24" presetID="12" presetClass="entr" presetSubtype="2" fill="hold" grpId="5" nodeType="withEffect">
                                  <p:stCondLst>
                                    <p:cond delay="600"/>
                                  </p:stCondLst>
                                  <p:childTnLst>
                                    <p:set>
                                      <p:cBhvr>
                                        <p:cTn id="25" dur="1" fill="hold">
                                          <p:stCondLst>
                                            <p:cond delay="0"/>
                                          </p:stCondLst>
                                        </p:cTn>
                                        <p:tgtEl>
                                          <p:spTgt spid="49"/>
                                        </p:tgtEl>
                                        <p:attrNameLst>
                                          <p:attrName>style.visibility</p:attrName>
                                        </p:attrNameLst>
                                      </p:cBhvr>
                                      <p:to>
                                        <p:strVal val="visible"/>
                                      </p:to>
                                    </p:set>
                                    <p:animEffect transition="in" filter="slide(fromRight)" prLst="">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1" animBg="1"/>
      <p:bldP spid="46" grpId="2" animBg="1"/>
      <p:bldP spid="47" grpId="3" animBg="1"/>
      <p:bldP spid="48" grpId="4" animBg="1"/>
      <p:bldP spid="49" grpId="5"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472897" y="1399855"/>
            <a:ext cx="848652" cy="951236"/>
            <a:chOff x="6506667" y="2431095"/>
            <a:chExt cx="848652" cy="951236"/>
          </a:xfrm>
        </p:grpSpPr>
        <p:sp>
          <p:nvSpPr>
            <p:cNvPr id="11" name="MH_Other_1"/>
            <p:cNvSpPr/>
            <p:nvPr>
              <p:custDataLst>
                <p:tags r:id="rId2"/>
              </p:custDataLst>
            </p:nvPr>
          </p:nvSpPr>
          <p:spPr>
            <a:xfrm>
              <a:off x="6506667" y="2653811"/>
              <a:ext cx="336460" cy="505934"/>
            </a:xfrm>
            <a:custGeom>
              <a:avLst/>
              <a:gdLst>
                <a:gd name="connsiteX0" fmla="*/ 86053 w 347413"/>
                <a:gd name="connsiteY0" fmla="*/ 0 h 522514"/>
                <a:gd name="connsiteX1" fmla="*/ 347413 w 347413"/>
                <a:gd name="connsiteY1" fmla="*/ 261257 h 522514"/>
                <a:gd name="connsiteX2" fmla="*/ 86053 w 347413"/>
                <a:gd name="connsiteY2" fmla="*/ 522514 h 522514"/>
                <a:gd name="connsiteX3" fmla="*/ 33380 w 347413"/>
                <a:gd name="connsiteY3" fmla="*/ 517206 h 522514"/>
                <a:gd name="connsiteX4" fmla="*/ 10300 w 347413"/>
                <a:gd name="connsiteY4" fmla="*/ 510045 h 522514"/>
                <a:gd name="connsiteX5" fmla="*/ 0 w 347413"/>
                <a:gd name="connsiteY5" fmla="*/ 15666 h 522514"/>
                <a:gd name="connsiteX6" fmla="*/ 33380 w 347413"/>
                <a:gd name="connsiteY6" fmla="*/ 5308 h 522514"/>
                <a:gd name="connsiteX7" fmla="*/ 86053 w 347413"/>
                <a:gd name="connsiteY7"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13" h="522514">
                  <a:moveTo>
                    <a:pt x="86053" y="0"/>
                  </a:moveTo>
                  <a:cubicBezTo>
                    <a:pt x="230398" y="0"/>
                    <a:pt x="347413" y="116969"/>
                    <a:pt x="347413" y="261257"/>
                  </a:cubicBezTo>
                  <a:cubicBezTo>
                    <a:pt x="347413" y="405545"/>
                    <a:pt x="230398" y="522514"/>
                    <a:pt x="86053" y="522514"/>
                  </a:cubicBezTo>
                  <a:cubicBezTo>
                    <a:pt x="68010" y="522514"/>
                    <a:pt x="50394" y="520686"/>
                    <a:pt x="33380" y="517206"/>
                  </a:cubicBezTo>
                  <a:lnTo>
                    <a:pt x="10300" y="510045"/>
                  </a:lnTo>
                  <a:lnTo>
                    <a:pt x="0" y="15666"/>
                  </a:lnTo>
                  <a:lnTo>
                    <a:pt x="33380" y="5308"/>
                  </a:lnTo>
                  <a:cubicBezTo>
                    <a:pt x="50394" y="1828"/>
                    <a:pt x="68010" y="0"/>
                    <a:pt x="86053" y="0"/>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en-US" altLang="zh-CN" b="1">
                  <a:solidFill>
                    <a:srgbClr val="FFFFFF"/>
                  </a:solidFill>
                  <a:latin typeface="思源黑体 CN Normal"/>
                  <a:ea typeface="微软雅黑" panose="020B0503020204020204" pitchFamily="34" charset="-122"/>
                </a:rPr>
                <a:t>1</a:t>
              </a:r>
              <a:endParaRPr lang="en-US" altLang="zh-CN" b="1">
                <a:solidFill>
                  <a:srgbClr val="FFFFFF"/>
                </a:solidFill>
                <a:latin typeface="思源黑体 CN Normal"/>
                <a:ea typeface="微软雅黑" panose="020B0503020204020204" pitchFamily="34" charset="-122"/>
              </a:endParaRPr>
            </a:p>
          </p:txBody>
        </p:sp>
        <p:sp>
          <p:nvSpPr>
            <p:cNvPr id="12" name="MH_SubTitle_1"/>
            <p:cNvSpPr/>
            <p:nvPr>
              <p:custDataLst>
                <p:tags r:id="rId3"/>
              </p:custDataLst>
            </p:nvPr>
          </p:nvSpPr>
          <p:spPr>
            <a:xfrm>
              <a:off x="6506667" y="2431095"/>
              <a:ext cx="848652" cy="951236"/>
            </a:xfrm>
            <a:custGeom>
              <a:avLst/>
              <a:gdLst>
                <a:gd name="connsiteX0" fmla="*/ 653143 w 1320800"/>
                <a:gd name="connsiteY0" fmla="*/ 0 h 1480457"/>
                <a:gd name="connsiteX1" fmla="*/ 14515 w 1320800"/>
                <a:gd name="connsiteY1" fmla="*/ 391886 h 1480457"/>
                <a:gd name="connsiteX2" fmla="*/ 0 w 1320800"/>
                <a:gd name="connsiteY2" fmla="*/ 1074057 h 1480457"/>
                <a:gd name="connsiteX3" fmla="*/ 667657 w 1320800"/>
                <a:gd name="connsiteY3" fmla="*/ 1480457 h 1480457"/>
                <a:gd name="connsiteX4" fmla="*/ 1320800 w 1320800"/>
                <a:gd name="connsiteY4" fmla="*/ 1103086 h 1480457"/>
                <a:gd name="connsiteX5" fmla="*/ 1306286 w 1320800"/>
                <a:gd name="connsiteY5" fmla="*/ 406400 h 1480457"/>
                <a:gd name="connsiteX6" fmla="*/ 653143 w 1320800"/>
                <a:gd name="connsiteY6" fmla="*/ 0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0800" h="1480457">
                  <a:moveTo>
                    <a:pt x="653143" y="0"/>
                  </a:moveTo>
                  <a:lnTo>
                    <a:pt x="14515" y="391886"/>
                  </a:lnTo>
                  <a:lnTo>
                    <a:pt x="0" y="1074057"/>
                  </a:lnTo>
                  <a:lnTo>
                    <a:pt x="667657" y="1480457"/>
                  </a:lnTo>
                  <a:lnTo>
                    <a:pt x="1320800" y="1103086"/>
                  </a:lnTo>
                  <a:lnTo>
                    <a:pt x="1306286" y="406400"/>
                  </a:lnTo>
                  <a:lnTo>
                    <a:pt x="653143" y="0"/>
                  </a:ln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9000" tIns="0" rIns="0" bIns="0" anchor="ctr">
              <a:normAutofit/>
            </a:bodyPr>
            <a:lstStyle/>
            <a:p/>
          </p:txBody>
        </p:sp>
      </p:grpSp>
      <p:sp>
        <p:nvSpPr>
          <p:cNvPr id="18" name="矩形 17"/>
          <p:cNvSpPr/>
          <p:nvPr/>
        </p:nvSpPr>
        <p:spPr>
          <a:xfrm>
            <a:off x="1473835" y="1031240"/>
            <a:ext cx="9629140" cy="4561205"/>
          </a:xfrm>
          <a:prstGeom prst="rect">
            <a:avLst/>
          </a:prstGeom>
        </p:spPr>
        <p:txBody>
          <a:bodyPr wrap="square" anchor="ctr">
            <a:noAutofit/>
            <a:scene3d>
              <a:camera prst="orthographicFront"/>
              <a:lightRig rig="threePt" dir="t"/>
            </a:scene3d>
            <a:sp3d contourW="12700"/>
          </a:bodyPr>
          <a:lstStyle/>
          <a:p>
            <a:pPr algn="just">
              <a:lnSpc>
                <a:spcPct val="120000"/>
              </a:lnSpc>
            </a:pPr>
            <a:r>
              <a:rPr lang="zh-CN" altLang="en-US" sz="2000" b="1">
                <a:solidFill>
                  <a:schemeClr val="tx1">
                    <a:lumMod val="85000"/>
                    <a:lumOff val="15000"/>
                  </a:schemeClr>
                </a:solidFill>
                <a:latin typeface="思源黑体 CN Normal" charset="0"/>
                <a:ea typeface="微软雅黑" panose="020B0503020204020204" pitchFamily="34" charset="-122"/>
                <a:sym typeface="+mn-ea"/>
              </a:rPr>
              <a:t>情景导学</a:t>
            </a:r>
            <a:endParaRPr lang="zh-CN" altLang="en-US" sz="2000" b="1">
              <a:solidFill>
                <a:schemeClr val="tx1">
                  <a:lumMod val="85000"/>
                  <a:lumOff val="15000"/>
                </a:schemeClr>
              </a:solidFill>
              <a:latin typeface="思源黑体 CN Normal" charset="0"/>
              <a:ea typeface="微软雅黑" panose="020B0503020204020204" pitchFamily="34" charset="-122"/>
              <a:sym typeface="+mn-ea"/>
            </a:endParaRPr>
          </a:p>
          <a:p>
            <a:pPr algn="just">
              <a:lnSpc>
                <a:spcPct val="120000"/>
              </a:lnSpc>
            </a:pPr>
            <a:endParaRPr lang="en-US" altLang="zh-CN" sz="1600">
              <a:solidFill>
                <a:schemeClr val="tx1">
                  <a:lumMod val="85000"/>
                  <a:lumOff val="15000"/>
                </a:schemeClr>
              </a:solidFill>
              <a:latin typeface="思源黑体 CN Normal" charset="0"/>
              <a:ea typeface="微软雅黑" panose="020B0503020204020204" pitchFamily="34" charset="-122"/>
              <a:sym typeface="+mn-ea"/>
            </a:endParaRPr>
          </a:p>
          <a:p>
            <a:pPr algn="just">
              <a:lnSpc>
                <a:spcPct val="120000"/>
              </a:lnSpc>
            </a:pPr>
            <a:r>
              <a:rPr lang="en-US" altLang="zh-CN">
                <a:solidFill>
                  <a:schemeClr val="tx1">
                    <a:lumMod val="85000"/>
                    <a:lumOff val="15000"/>
                  </a:schemeClr>
                </a:solidFill>
                <a:latin typeface="思源黑体 CN Normal" charset="0"/>
                <a:ea typeface="微软雅黑" panose="020B0503020204020204" pitchFamily="34" charset="-122"/>
                <a:sym typeface="+mn-ea"/>
              </a:rPr>
              <a:t>2019</a:t>
            </a:r>
            <a:r>
              <a:rPr lang="zh-CN" altLang="en-US">
                <a:solidFill>
                  <a:schemeClr val="tx1">
                    <a:lumMod val="85000"/>
                    <a:lumOff val="15000"/>
                  </a:schemeClr>
                </a:solidFill>
                <a:latin typeface="思源黑体 CN Normal" charset="0"/>
                <a:ea typeface="微软雅黑" panose="020B0503020204020204" pitchFamily="34" charset="-122"/>
                <a:sym typeface="+mn-ea"/>
              </a:rPr>
              <a:t>年</a:t>
            </a:r>
            <a:r>
              <a:rPr lang="en-US" altLang="zh-CN">
                <a:solidFill>
                  <a:schemeClr val="tx1">
                    <a:lumMod val="85000"/>
                    <a:lumOff val="15000"/>
                  </a:schemeClr>
                </a:solidFill>
                <a:latin typeface="思源黑体 CN Normal" charset="0"/>
                <a:ea typeface="微软雅黑" panose="020B0503020204020204" pitchFamily="34" charset="-122"/>
                <a:sym typeface="+mn-ea"/>
              </a:rPr>
              <a:t>12</a:t>
            </a:r>
            <a:r>
              <a:rPr lang="zh-CN" altLang="en-US">
                <a:solidFill>
                  <a:schemeClr val="tx1">
                    <a:lumMod val="85000"/>
                    <a:lumOff val="15000"/>
                  </a:schemeClr>
                </a:solidFill>
                <a:latin typeface="思源黑体 CN Normal" charset="0"/>
                <a:ea typeface="微软雅黑" panose="020B0503020204020204" pitchFamily="34" charset="-122"/>
                <a:sym typeface="+mn-ea"/>
              </a:rPr>
              <a:t>月，十三届全国人大常委会第十五次会议决定将民法典草案提请十三届全国人大三次会议审议。也是在这次常委会会议上，共</a:t>
            </a:r>
            <a:r>
              <a:rPr lang="en-US" altLang="zh-CN">
                <a:solidFill>
                  <a:schemeClr val="tx1">
                    <a:lumMod val="85000"/>
                    <a:lumOff val="15000"/>
                  </a:schemeClr>
                </a:solidFill>
                <a:latin typeface="思源黑体 CN Normal" charset="0"/>
                <a:ea typeface="微软雅黑" panose="020B0503020204020204" pitchFamily="34" charset="-122"/>
                <a:sym typeface="+mn-ea"/>
              </a:rPr>
              <a:t>7</a:t>
            </a:r>
            <a:r>
              <a:rPr lang="zh-CN" altLang="en-US">
                <a:solidFill>
                  <a:schemeClr val="tx1">
                    <a:lumMod val="85000"/>
                    <a:lumOff val="15000"/>
                  </a:schemeClr>
                </a:solidFill>
                <a:latin typeface="思源黑体 CN Normal" charset="0"/>
                <a:ea typeface="微软雅黑" panose="020B0503020204020204" pitchFamily="34" charset="-122"/>
                <a:sym typeface="+mn-ea"/>
              </a:rPr>
              <a:t>编加附则，</a:t>
            </a:r>
            <a:r>
              <a:rPr lang="en-US" altLang="zh-CN">
                <a:solidFill>
                  <a:schemeClr val="tx1">
                    <a:lumMod val="85000"/>
                    <a:lumOff val="15000"/>
                  </a:schemeClr>
                </a:solidFill>
                <a:latin typeface="思源黑体 CN Normal" charset="0"/>
                <a:ea typeface="微软雅黑" panose="020B0503020204020204" pitchFamily="34" charset="-122"/>
                <a:sym typeface="+mn-ea"/>
              </a:rPr>
              <a:t>84</a:t>
            </a:r>
            <a:r>
              <a:rPr lang="zh-CN" altLang="en-US">
                <a:solidFill>
                  <a:schemeClr val="tx1">
                    <a:lumMod val="85000"/>
                    <a:lumOff val="15000"/>
                  </a:schemeClr>
                </a:solidFill>
                <a:latin typeface="思源黑体 CN Normal" charset="0"/>
                <a:ea typeface="微软雅黑" panose="020B0503020204020204" pitchFamily="34" charset="-122"/>
                <a:sym typeface="+mn-ea"/>
              </a:rPr>
              <a:t>章、</a:t>
            </a:r>
            <a:r>
              <a:rPr lang="en-US" altLang="zh-CN">
                <a:solidFill>
                  <a:schemeClr val="tx1">
                    <a:lumMod val="85000"/>
                    <a:lumOff val="15000"/>
                  </a:schemeClr>
                </a:solidFill>
                <a:latin typeface="思源黑体 CN Normal" charset="0"/>
                <a:ea typeface="微软雅黑" panose="020B0503020204020204" pitchFamily="34" charset="-122"/>
                <a:sym typeface="+mn-ea"/>
              </a:rPr>
              <a:t>1260</a:t>
            </a:r>
            <a:r>
              <a:rPr lang="zh-CN" altLang="en-US">
                <a:solidFill>
                  <a:schemeClr val="tx1">
                    <a:lumMod val="85000"/>
                    <a:lumOff val="15000"/>
                  </a:schemeClr>
                </a:solidFill>
                <a:latin typeface="思源黑体 CN Normal" charset="0"/>
                <a:ea typeface="微软雅黑" panose="020B0503020204020204" pitchFamily="34" charset="-122"/>
                <a:sym typeface="+mn-ea"/>
              </a:rPr>
              <a:t>条的民法典草案首次亮相。这</a:t>
            </a:r>
            <a:r>
              <a:rPr lang="en-US" altLang="zh-CN">
                <a:solidFill>
                  <a:schemeClr val="tx1">
                    <a:lumMod val="85000"/>
                    <a:lumOff val="15000"/>
                  </a:schemeClr>
                </a:solidFill>
                <a:latin typeface="思源黑体 CN Normal" charset="0"/>
                <a:ea typeface="微软雅黑" panose="020B0503020204020204" pitchFamily="34" charset="-122"/>
                <a:sym typeface="+mn-ea"/>
              </a:rPr>
              <a:t>7</a:t>
            </a:r>
            <a:r>
              <a:rPr lang="zh-CN" altLang="en-US">
                <a:solidFill>
                  <a:schemeClr val="tx1">
                    <a:lumMod val="85000"/>
                    <a:lumOff val="15000"/>
                  </a:schemeClr>
                </a:solidFill>
                <a:latin typeface="思源黑体 CN Normal" charset="0"/>
                <a:ea typeface="微软雅黑" panose="020B0503020204020204" pitchFamily="34" charset="-122"/>
                <a:sym typeface="+mn-ea"/>
              </a:rPr>
              <a:t>编草案依次为总则编、物权编、合同编、人格权编、婚姻家庭编、继承编、侵权责任编。这也是民法典各分编草案与</a:t>
            </a:r>
            <a:r>
              <a:rPr lang="en-US" altLang="zh-CN">
                <a:solidFill>
                  <a:schemeClr val="tx1">
                    <a:lumMod val="85000"/>
                    <a:lumOff val="15000"/>
                  </a:schemeClr>
                </a:solidFill>
                <a:latin typeface="思源黑体 CN Normal" charset="0"/>
                <a:ea typeface="微软雅黑" panose="020B0503020204020204" pitchFamily="34" charset="-122"/>
                <a:sym typeface="+mn-ea"/>
              </a:rPr>
              <a:t>2017</a:t>
            </a:r>
            <a:r>
              <a:rPr lang="zh-CN" altLang="en-US">
                <a:solidFill>
                  <a:schemeClr val="tx1">
                    <a:lumMod val="85000"/>
                    <a:lumOff val="15000"/>
                  </a:schemeClr>
                </a:solidFill>
                <a:latin typeface="思源黑体 CN Normal" charset="0"/>
                <a:ea typeface="微软雅黑" panose="020B0503020204020204" pitchFamily="34" charset="-122"/>
                <a:sym typeface="+mn-ea"/>
              </a:rPr>
              <a:t>年制定的民法总则“合体”后，首次以完整版中国民法典草案的形式呈现。在庞大的</a:t>
            </a:r>
            <a:r>
              <a:rPr lang="zh-CN" altLang="en-US">
                <a:solidFill>
                  <a:schemeClr val="tx1">
                    <a:lumMod val="75000"/>
                    <a:lumOff val="25000"/>
                  </a:schemeClr>
                </a:solidFill>
                <a:latin typeface="思源黑体 CN Normal"/>
                <a:ea typeface="微软雅黑" panose="020B0503020204020204" pitchFamily="34" charset="-122"/>
                <a:sym typeface="+mn-ea"/>
              </a:rPr>
              <a:t>法律体系中，民法与民众的联系最为密切，它渗透到社会生活、经济生活的每个角落，公民的衣食住行、生老病死、生产经营等，都受到民法调整。作为法典化的民事法律，民法典更被视为一部社会生活的“百科全书”和“总规矩”。中国立法机关透露，编纂工作启动以来，仅中国人大网公开征求到的意见建议数量就达到破纪录的</a:t>
            </a:r>
            <a:r>
              <a:rPr lang="en-US" altLang="zh-CN">
                <a:solidFill>
                  <a:schemeClr val="tx1">
                    <a:lumMod val="75000"/>
                    <a:lumOff val="25000"/>
                  </a:schemeClr>
                </a:solidFill>
                <a:latin typeface="思源黑体 CN Normal"/>
                <a:ea typeface="微软雅黑" panose="020B0503020204020204" pitchFamily="34" charset="-122"/>
                <a:sym typeface="+mn-ea"/>
              </a:rPr>
              <a:t>102</a:t>
            </a:r>
            <a:r>
              <a:rPr lang="zh-CN" altLang="en-US">
                <a:solidFill>
                  <a:schemeClr val="tx1">
                    <a:lumMod val="75000"/>
                    <a:lumOff val="25000"/>
                  </a:schemeClr>
                </a:solidFill>
                <a:latin typeface="思源黑体 CN Normal"/>
                <a:ea typeface="微软雅黑" panose="020B0503020204020204" pitchFamily="34" charset="-122"/>
                <a:sym typeface="+mn-ea"/>
              </a:rPr>
              <a:t>万多条。中国此次民法典立法，正试图解答人类在</a:t>
            </a:r>
            <a:r>
              <a:rPr lang="en-US" altLang="zh-CN">
                <a:solidFill>
                  <a:schemeClr val="tx1">
                    <a:lumMod val="75000"/>
                    <a:lumOff val="25000"/>
                  </a:schemeClr>
                </a:solidFill>
                <a:latin typeface="思源黑体 CN Normal"/>
                <a:ea typeface="微软雅黑" panose="020B0503020204020204" pitchFamily="34" charset="-122"/>
                <a:sym typeface="+mn-ea"/>
              </a:rPr>
              <a:t>21</a:t>
            </a:r>
            <a:r>
              <a:rPr lang="zh-CN" altLang="en-US">
                <a:solidFill>
                  <a:schemeClr val="tx1">
                    <a:lumMod val="75000"/>
                    <a:lumOff val="25000"/>
                  </a:schemeClr>
                </a:solidFill>
                <a:latin typeface="思源黑体 CN Normal"/>
                <a:ea typeface="微软雅黑" panose="020B0503020204020204" pitchFamily="34" charset="-122"/>
                <a:sym typeface="+mn-ea"/>
              </a:rPr>
              <a:t>世纪所面临的新的</a:t>
            </a:r>
            <a:r>
              <a:rPr lang="zh-CN" altLang="en-US">
                <a:latin typeface="思源黑体 CN Normal" charset="0"/>
                <a:ea typeface="微软雅黑" panose="020B0503020204020204" pitchFamily="34" charset="-122"/>
                <a:sym typeface="+mn-ea"/>
              </a:rPr>
              <a:t>共同问题，比如协调经济发展与环境保护的关系、理清科技进步与个人隐私保护等问题。而在新世纪全球对于“人格权”更加重视的背景下，中国此次还设专编对此进行规定，这是其他国家民法典立法不曾有的创新之举。中国民法典在十三届全国人大三次会议通过，中国民法制度将进入新的时代。</a:t>
            </a:r>
            <a:endParaRPr lang="en-US" altLang="zh-CN" sz="1600">
              <a:solidFill>
                <a:schemeClr val="tx1">
                  <a:lumMod val="75000"/>
                  <a:lumOff val="25000"/>
                </a:schemeClr>
              </a:solidFill>
              <a:latin typeface="思源黑体 CN Normal"/>
              <a:ea typeface="微软雅黑" panose="020B0503020204020204" pitchFamily="34" charset="-122"/>
            </a:endParaRPr>
          </a:p>
          <a:p>
            <a:pPr algn="l"/>
            <a:endParaRPr lang="en-US" altLang="zh-CN" sz="1600">
              <a:solidFill>
                <a:schemeClr val="tx1">
                  <a:lumMod val="75000"/>
                  <a:lumOff val="25000"/>
                </a:schemeClr>
              </a:solidFill>
              <a:latin typeface="思源黑体 CN Normal"/>
            </a:endParaRPr>
          </a:p>
        </p:txBody>
      </p:sp>
      <p:sp>
        <p:nvSpPr>
          <p:cNvPr id="27" name="矩形 12"/>
          <p:cNvSpPr/>
          <p:nvPr/>
        </p:nvSpPr>
        <p:spPr>
          <a:xfrm>
            <a:off x="0" y="6571163"/>
            <a:ext cx="12205939" cy="286837"/>
          </a:xfrm>
          <a:prstGeom prst="rect">
            <a:avLst/>
          </a:prstGeom>
          <a:solidFill>
            <a:srgbClr val="C00000"/>
          </a:solidFill>
          <a:ln w="19050"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sp>
        <p:nvSpPr>
          <p:cNvPr id="28" name="矩形 14"/>
          <p:cNvSpPr/>
          <p:nvPr/>
        </p:nvSpPr>
        <p:spPr>
          <a:xfrm>
            <a:off x="1027430" y="268060"/>
            <a:ext cx="9109519" cy="460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zh-CN" altLang="en-US" sz="2400" b="1">
                <a:solidFill>
                  <a:srgbClr val="C00000"/>
                </a:solidFill>
                <a:latin typeface="思源黑体 CN Normal"/>
                <a:ea typeface="微软雅黑" panose="020B0503020204020204" pitchFamily="34" charset="-122"/>
                <a:sym typeface="+mn-ea"/>
              </a:rPr>
              <a:t>议题一</a:t>
            </a:r>
            <a:r>
              <a:rPr lang="en-US" altLang="zh-CN" sz="2400" b="1">
                <a:solidFill>
                  <a:srgbClr val="C00000"/>
                </a:solidFill>
                <a:latin typeface="思源黑体 CN Normal"/>
                <a:ea typeface="微软雅黑" panose="020B0503020204020204" pitchFamily="34" charset="-122"/>
                <a:sym typeface="+mn-ea"/>
              </a:rPr>
              <a:t>|</a:t>
            </a:r>
            <a:r>
              <a:rPr lang="zh-CN" altLang="en-US" sz="2400" b="1">
                <a:solidFill>
                  <a:srgbClr val="C00000"/>
                </a:solidFill>
                <a:latin typeface="思源黑体 CN Normal"/>
                <a:ea typeface="微软雅黑" panose="020B0503020204020204" pitchFamily="34" charset="-122"/>
                <a:sym typeface="+mn-ea"/>
              </a:rPr>
              <a:t>科学立法的内涵</a:t>
            </a:r>
            <a:endParaRPr lang="en-US" altLang="zh-CN" sz="2400" b="1">
              <a:solidFill>
                <a:srgbClr val="C00000"/>
              </a:solidFill>
              <a:latin typeface="思源黑体 CN Normal"/>
              <a:ea typeface="微软雅黑" panose="020B0503020204020204" pitchFamily="34" charset="-122"/>
            </a:endParaRPr>
          </a:p>
        </p:txBody>
      </p:sp>
      <p:sp>
        <p:nvSpPr>
          <p:cNvPr id="29" name="Freeform 29"/>
          <p:cNvSpPr/>
          <p:nvPr/>
        </p:nvSpPr>
        <p:spPr>
          <a:xfrm>
            <a:off x="288469" y="221898"/>
            <a:ext cx="619956" cy="55399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p:txBody>
      </p:sp>
      <p:pic>
        <p:nvPicPr>
          <p:cNvPr id="30" name="New picture"/>
          <p:cNvPicPr/>
          <p:nvPr/>
        </p:nvPicPr>
        <p:blipFill>
          <a:blip r:embed="rId4"/>
          <a:srcRect/>
          <a:stretch>
            <a:fillRect/>
          </a:stretch>
        </p:blipFill>
        <p:spPr>
          <a:xfrm>
            <a:off x="10538957" y="215452"/>
            <a:ext cx="1364574" cy="568573"/>
          </a:xfrm>
          <a:prstGeom prst="rect">
            <a:avLst/>
          </a:prstGeom>
          <a:ln>
            <a:noFill/>
          </a:ln>
        </p:spPr>
      </p:pic>
      <p:pic>
        <p:nvPicPr>
          <p:cNvPr id="31" name="New picture"/>
          <p:cNvPicPr/>
          <p:nvPr/>
        </p:nvPicPr>
        <p:blipFill>
          <a:blip r:embed="rId5"/>
          <a:srcRect/>
          <a:stretch>
            <a:fillRect/>
          </a:stretch>
        </p:blipFill>
        <p:spPr>
          <a:xfrm flipH="1">
            <a:off x="10751071" y="3643943"/>
            <a:ext cx="1658641" cy="3035178"/>
          </a:xfrm>
          <a:prstGeom prst="rect">
            <a:avLst/>
          </a:prstGeom>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a*1"/>
  <p:tag name="KSO_WM_TEMPLATE_CATEGORY" val="diagram"/>
  <p:tag name="KSO_WM_TEMPLATE_INDEX" val="20217898"/>
  <p:tag name="KSO_WM_UNIT_LAYERLEVEL" val="1"/>
  <p:tag name="KSO_WM_TAG_VERSION" val="1.0"/>
  <p:tag name="KSO_WM_BEAUTIFY_FLAG" val="#wm#"/>
  <p:tag name="KSO_WM_UNIT_ISCONTENTSTITLE" val="1"/>
  <p:tag name="KSO_WM_UNIT_ISNUMDGMTITLE" val="0"/>
  <p:tag name="KSO_WM_UNIT_PRESET_TEXT" val="目录"/>
  <p:tag name="KSO_WM_UNIT_NOCLEAR" val="0"/>
  <p:tag name="KSO_WM_UNIT_VALUE" val="2"/>
  <p:tag name="KSO_WM_DIAGRAM_GROUP_CODE" val="l1-1"/>
  <p:tag name="KSO_WM_UNIT_TYPE" val="a"/>
  <p:tag name="KSO_WM_UNIT_INDEX" val="1"/>
  <p:tag name="KSO_WM_UNIT_TEXT_FILL_FORE_SCHEMECOLOR_INDEX_BRIGHTNESS" val="0.25"/>
  <p:tag name="KSO_WM_UNIT_TEXT_FILL_FORE_SCHEMECOLOR_INDEX" val="13"/>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3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3_2"/>
  <p:tag name="KSO_WM_UNIT_TEXT_FILL_FORE_SCHEMECOLOR_INDEX_BRIGHTNESS" val="0"/>
  <p:tag name="KSO_WM_UNIT_TEXT_FILL_FORE_SCHEMECOLOR_INDEX" val="5"/>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4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4_1"/>
  <p:tag name="KSO_WM_UNIT_TEXT_FILL_FORE_SCHEMECOLOR_INDEX_BRIGHTNESS" val="0.25"/>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4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4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4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4_2"/>
  <p:tag name="KSO_WM_UNIT_TEXT_FILL_FORE_SCHEMECOLOR_INDEX_BRIGHTNESS" val="0"/>
  <p:tag name="KSO_WM_UNIT_TEXT_FILL_FORE_SCHEMECOLOR_INDEX" val="5"/>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5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5_1"/>
  <p:tag name="KSO_WM_UNIT_TEXT_FILL_FORE_SCHEMECOLOR_INDEX_BRIGHTNESS" val="0.25"/>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5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5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5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5_2"/>
  <p:tag name="KSO_WM_UNIT_TEXT_FILL_FORE_SCHEMECOLOR_INDEX_BRIGHTNESS" val="0"/>
  <p:tag name="KSO_WM_UNIT_TEXT_FILL_FORE_SCHEMECOLOR_INDEX" val="5"/>
  <p:tag name="KSO_WM_UNIT_TEXT_FILL_TYPE" val="1"/>
  <p:tag name="KSO_WM_UNIT_USESOURCEFORMAT_APPLY" val="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SLIDE_ID" val="diagram20217898_3"/>
  <p:tag name="KSO_WM_TEMPLATE_SUBCATEGORY" val="0"/>
  <p:tag name="KSO_WM_TEMPLATE_MASTER_TYPE" val="0"/>
  <p:tag name="KSO_WM_TEMPLATE_COLOR_TYPE" val="1"/>
  <p:tag name="KSO_WM_SLIDE_ITEM_CNT" val="5"/>
  <p:tag name="KSO_WM_SLIDE_INDEX" val="3"/>
  <p:tag name="KSO_WM_TAG_VERSION" val="1.0"/>
  <p:tag name="KSO_WM_BEAUTIFY_FLAG" val="#wm#"/>
  <p:tag name="KSO_WM_TEMPLATE_CATEGORY" val="diagram"/>
  <p:tag name="KSO_WM_TEMPLATE_INDEX" val="20217898"/>
  <p:tag name="KSO_WM_SLIDE_TYPE" val="contents"/>
  <p:tag name="KSO_WM_SLIDE_SUBTYPE" val="diag"/>
  <p:tag name="KSO_WM_DIAGRAM_GROUP_CODE" val="l1-1"/>
  <p:tag name="KSO_WM_SLIDE_DIAGTYPE" val="l"/>
  <p:tag name="KSO_WM_SLIDE_LAYOUT" val="a_b_l"/>
  <p:tag name="KSO_WM_SLIDE_LAYOUT_CNT" val="1_1_1"/>
</p:tagLst>
</file>

<file path=ppt/tags/tag19.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1"/>
  <p:tag name="KSO_WM_UNIT_ID" val="diagram20216633_1*ζ_h_i*1_1_1"/>
  <p:tag name="KSO_WM_TEMPLATE_CATEGORY" val="diagram"/>
  <p:tag name="KSO_WM_TEMPLATE_INDEX" val="20216633"/>
  <p:tag name="KSO_WM_UNIT_LAYERLEVEL" val="1_1_1"/>
  <p:tag name="KSO_WM_TAG_VERSION" val="1.0"/>
  <p:tag name="KSO_WM_BEAUTIFY_FLAG" val="#wm#"/>
  <p:tag name="KSO_WM_UNIT_DIAGRAM_MODELTYPE" val="creativePicture"/>
  <p:tag name="KSO_WM_UNIT_USESOURCEFORMAT_APPLY" val="1"/>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1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1_1"/>
  <p:tag name="KSO_WM_UNIT_TEXT_FILL_FORE_SCHEMECOLOR_INDEX_BRIGHTNESS" val="0.25"/>
  <p:tag name="KSO_WM_UNIT_TEXT_FILL_FORE_SCHEMECOLOR_INDEX" val="13"/>
  <p:tag name="KSO_WM_UNIT_TEXT_FILL_TYPE" val="1"/>
  <p:tag name="KSO_WM_UNIT_USESOURCEFORMAT_APPLY" val="1"/>
</p:tagLst>
</file>

<file path=ppt/tags/tag20.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33_1*ζ_h_i*1_1_2"/>
  <p:tag name="KSO_WM_TEMPLATE_CATEGORY" val="diagram"/>
  <p:tag name="KSO_WM_TEMPLATE_INDEX" val="20216633"/>
  <p:tag name="KSO_WM_UNIT_LAYERLEVEL" val="1_1_1"/>
  <p:tag name="KSO_WM_TAG_VERSION" val="1.0"/>
  <p:tag name="KSO_WM_BEAUTIFY_FLAG" val="#wm#"/>
  <p:tag name="KSO_WM_UNIT_DIAGRAM_MODELTYPE" val="creativePicture"/>
  <p:tag name="KSO_WM_UNIT_USESOURCEFORMAT_APPLY" val="1"/>
  <p:tag name="KSO_WM_UNIT_TEXT_FILL_FORE_SCHEMECOLOR_INDEX" val="13"/>
  <p:tag name="KSO_WM_UNIT_TEXT_FILL_TYPE" val="1"/>
</p:tagLst>
</file>

<file path=ppt/tags/tag21.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633_1*ζ_h_i*1_1_3"/>
  <p:tag name="KSO_WM_TEMPLATE_CATEGORY" val="diagram"/>
  <p:tag name="KSO_WM_TEMPLATE_INDEX" val="20216633"/>
  <p:tag name="KSO_WM_UNIT_LAYERLEVEL" val="1_1_1"/>
  <p:tag name="KSO_WM_TAG_VERSION" val="1.0"/>
  <p:tag name="KSO_WM_BEAUTIFY_FLAG" val="#wm#"/>
  <p:tag name="KSO_WM_UNIT_DIAGRAM_MODELTYPE" val="creativePicture"/>
  <p:tag name="KSO_WM_UNIT_USESOURCEFORMAT_APPLY" val="1"/>
  <p:tag name="KSO_WM_UNIT_LINE_FORE_SCHEMECOLOR_INDEX" val="5"/>
  <p:tag name="KSO_WM_UNIT_LINE_FILL_TYPE" val="2"/>
  <p:tag name="KSO_WM_UNIT_TEXT_FILL_FORE_SCHEMECOLOR_INDEX" val="13"/>
  <p:tag name="KSO_WM_UNIT_TEXT_FILL_TYPE" val="1"/>
</p:tagLst>
</file>

<file path=ppt/tags/tag22.xml><?xml version="1.0" encoding="utf-8"?>
<p:tagLst xmlns:p="http://schemas.openxmlformats.org/presentationml/2006/main">
  <p:tag name="KSO_WM_UNIT_PICTURE_TOWARD" val="1"/>
  <p:tag name="KSO_WM_UNIT_VALUE" val="1174*1145"/>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33_1*ζ_h_d*1_1_1"/>
  <p:tag name="KSO_WM_TEMPLATE_CATEGORY" val="diagram"/>
  <p:tag name="KSO_WM_TEMPLATE_INDEX" val="20216633"/>
  <p:tag name="KSO_WM_UNIT_LAYERLEVEL" val="1_1_1"/>
  <p:tag name="KSO_WM_TAG_VERSION" val="1.0"/>
  <p:tag name="KSO_WM_BEAUTIFY_FLAG" val="#wm#"/>
  <p:tag name="KSO_WM_UNIT_DIAGRAM_MODELTYPE" val="creativePicture"/>
  <p:tag name="KSO_WM_UNIT_USESOURCEFORMAT_APPLY" val="1"/>
</p:tagLst>
</file>

<file path=ppt/tags/tag23.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6633_1*ζ_h_i*1_1_4"/>
  <p:tag name="KSO_WM_TEMPLATE_CATEGORY" val="diagram"/>
  <p:tag name="KSO_WM_TEMPLATE_INDEX" val="20216633"/>
  <p:tag name="KSO_WM_UNIT_LAYERLEVEL" val="1_1_1"/>
  <p:tag name="KSO_WM_TAG_VERSION" val="1.0"/>
  <p:tag name="KSO_WM_BEAUTIFY_FLAG" val="#wm#"/>
  <p:tag name="KSO_WM_UNIT_DIAGRAM_MODELTYPE" val="creativePicture"/>
  <p:tag name="KSO_WM_UNIT_USESOURCEFORMAT_APPLY" val="1"/>
  <p:tag name="KSO_WM_UNIT_LINE_FORE_SCHEMECOLOR_INDEX" val="5"/>
  <p:tag name="KSO_WM_UNIT_LINE_FILL_TYPE" val="2"/>
  <p:tag name="KSO_WM_UNIT_TEXT_FILL_FORE_SCHEMECOLOR_INDEX" val="13"/>
  <p:tag name="KSO_WM_UNIT_TEXT_FILL_TYPE" val="1"/>
</p:tagLst>
</file>

<file path=ppt/tags/tag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2.84029677708944},&quot;minSize&quot;:{&quot;size1&quot;:42.940296777089436},&quot;normalSize&quot;:{&quot;size1&quot;:57.05904677708945},&quot;subLayout&quot;:[{&quot;id&quot;:&quot;2021-04-01T16:15:46&quot;,&quot;maxSize&quot;:{&quot;size1&quot;:57.65776223429928},&quot;minSize&quot;:{&quot;size1&quot;:22.057762234299272},&quot;normalSize&quot;:{&quot;size1&quot;:23.957762234299267},&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821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5821"/>
  <p:tag name="KSO_WM_UNIT_VALUE" val="159"/>
  <p:tag name="KSO_WM_TEMPLATE_ASSEMBLE_XID" val="60656fc04054ed1e2fb80fac"/>
  <p:tag name="KSO_WM_TEMPLATE_ASSEMBLE_GROUPID" val="60656fc04054ed1e2fb80fac"/>
</p:tagLst>
</file>

<file path=ppt/tags/tag2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5821_1*a*1"/>
  <p:tag name="KSO_WM_TEMPLATE_CATEGORY" val="diagram"/>
  <p:tag name="KSO_WM_TEMPLATE_INDEX" val="2021582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6967b7cbfdd49db98dac943c921b42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bfbb0fc61064a90acaa69246cc83bf9"/>
  <p:tag name="KSO_WM_UNIT_TEXT_FILL_FORE_SCHEMECOLOR_INDEX_BRIGHTNESS" val="0"/>
  <p:tag name="KSO_WM_UNIT_TEXT_FILL_FORE_SCHEMECOLOR_INDEX" val="13"/>
  <p:tag name="KSO_WM_UNIT_TEXT_FILL_TYPE" val="1"/>
  <p:tag name="KSO_WM_TEMPLATE_ASSEMBLE_XID" val="60656fc04054ed1e2fb80fac"/>
  <p:tag name="KSO_WM_TEMPLATE_ASSEMBLE_GROUPID" val="60656fc04054ed1e2fb80fac"/>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1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0.xml><?xml version="1.0" encoding="utf-8"?>
<p:tagLst xmlns:p="http://schemas.openxmlformats.org/presentationml/2006/main">
  <p:tag name="KSO_WM_UNIT_VALUE" val="1311*1269"/>
  <p:tag name="KSO_WM_UNIT_HIGHLIGHT" val="0"/>
  <p:tag name="KSO_WM_UNIT_COMPATIBLE" val="1"/>
  <p:tag name="KSO_WM_UNIT_DIAGRAM_ISNUMVISUAL" val="0"/>
  <p:tag name="KSO_WM_UNIT_DIAGRAM_ISREFERUNIT" val="0"/>
  <p:tag name="KSO_WM_UNIT_TYPE" val="d"/>
  <p:tag name="KSO_WM_UNIT_INDEX" val="1"/>
  <p:tag name="KSO_WM_UNIT_ID" val="diagram20215821_1*d*1"/>
  <p:tag name="KSO_WM_TEMPLATE_CATEGORY" val="diagram"/>
  <p:tag name="KSO_WM_TEMPLATE_INDEX" val="20215821"/>
  <p:tag name="KSO_WM_UNIT_LAYERLEVEL" val="1"/>
  <p:tag name="KSO_WM_TAG_VERSION" val="1.0"/>
  <p:tag name="KSO_WM_BEAUTIFY_FLAG" val="#wm#"/>
  <p:tag name="KSO_WM_CHIP_GROUPID" val="5e7310da9a230a26b9e88a19"/>
  <p:tag name="KSO_WM_CHIP_XID" val="5e7310da9a230a26b9e88a1a"/>
  <p:tag name="KSO_WM_UNIT_DEC_AREA_ID" val="72724b5f8f7d49fd87ad8a10f5f2704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70633e9b5804ede9614deac90e3a027"/>
  <p:tag name="KSO_WM_UNIT_SUPPORT_UNIT_TYPE" val="[&quot;l&quot;,&quot;m&quot;,&quot;n&quot;,&quot;o&quot;,&quot;p&quot;,&quot;q&quot;,&quot;r&quot;,&quot;δ&quot;,&quot;ε&quot;,&quot;ζ&quot;,&quot;η&quot;,&quot;d&quot;,&quot;α&quot;,&quot;β&quot;,&quot;θ&quot;]"/>
  <p:tag name="KSO_WM_TEMPLATE_ASSEMBLE_XID" val="60656fc04054ed1e2fb80fac"/>
  <p:tag name="KSO_WM_TEMPLATE_ASSEMBLE_GROUPID" val="60656fc04054ed1e2fb80fac"/>
</p:tagLst>
</file>

<file path=ppt/tags/tag3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21_1*f*1"/>
  <p:tag name="KSO_WM_TEMPLATE_CATEGORY" val="diagram"/>
  <p:tag name="KSO_WM_TEMPLATE_INDEX" val="20215821"/>
  <p:tag name="KSO_WM_UNIT_LAYERLEVEL" val="1"/>
  <p:tag name="KSO_WM_TAG_VERSION" val="1.0"/>
  <p:tag name="KSO_WM_BEAUTIFY_FLAG" val="#wm#"/>
  <p:tag name="KSO_WM_UNIT_DEFAULT_FONT" val="14;20;2"/>
  <p:tag name="KSO_WM_UNIT_BLOCK" val="0"/>
  <p:tag name="KSO_WM_UNIT_VALUE" val="92"/>
  <p:tag name="KSO_WM_UNIT_SHOW_EDIT_AREA_INDICATION" val="1"/>
  <p:tag name="KSO_WM_CHIP_GROUPID" val="5e6b05596848fb12bee65ac8"/>
  <p:tag name="KSO_WM_CHIP_XID" val="5e6b05596848fb12bee65aca"/>
  <p:tag name="KSO_WM_UNIT_DEC_AREA_ID" val="b2e0fc33c8fb4226b2c7912eabade10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f236953d9354eba87d4571f82370dc3"/>
  <p:tag name="KSO_WM_UNIT_TEXT_FILL_FORE_SCHEMECOLOR_INDEX_BRIGHTNESS" val="0.25"/>
  <p:tag name="KSO_WM_UNIT_TEXT_FILL_FORE_SCHEMECOLOR_INDEX" val="13"/>
  <p:tag name="KSO_WM_UNIT_TEXT_FILL_TYPE" val="1"/>
  <p:tag name="KSO_WM_TEMPLATE_ASSEMBLE_XID" val="60656fc04054ed1e2fb80fac"/>
  <p:tag name="KSO_WM_TEMPLATE_ASSEMBLE_GROUPID" val="60656fc04054ed1e2fb80fac"/>
</p:tagLst>
</file>

<file path=ppt/tags/tag32.xml><?xml version="1.0" encoding="utf-8"?>
<p:tagLst xmlns:p="http://schemas.openxmlformats.org/presentationml/2006/main">
  <p:tag name="KSO_WM_UNIT_BLOCK" val="0"/>
  <p:tag name="KSO_WM_UNIT_SM_LIMIT_TYPE" val="2"/>
  <p:tag name="KSO_WM_UNIT_DEC_AREA_ID" val="fc81cb14038b43bcb7ca0b9f10fe60f7"/>
  <p:tag name="KSO_WM_UNIT_HIGHLIGHT" val="0"/>
  <p:tag name="KSO_WM_UNIT_COMPATIBLE" val="0"/>
  <p:tag name="KSO_WM_UNIT_DIAGRAM_ISNUMVISUAL" val="0"/>
  <p:tag name="KSO_WM_UNIT_DIAGRAM_ISREFERUNIT" val="0"/>
  <p:tag name="KSO_WM_UNIT_TYPE" val="i"/>
  <p:tag name="KSO_WM_UNIT_INDEX" val="2"/>
  <p:tag name="KSO_WM_UNIT_ID" val="diagram20215821_1*i*2"/>
  <p:tag name="KSO_WM_TEMPLATE_CATEGORY" val="diagram"/>
  <p:tag name="KSO_WM_TEMPLATE_INDEX" val="20215821"/>
  <p:tag name="KSO_WM_UNIT_LAYERLEVEL" val="1"/>
  <p:tag name="KSO_WM_TAG_VERSION" val="1.0"/>
  <p:tag name="KSO_WM_BEAUTIFY_FLAG" val="#wm#"/>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0}"/>
  <p:tag name="KSO_WM_CHIP_GROUPID" val="5f5ee1ca4d6848d78f644aeb"/>
  <p:tag name="KSO_WM_CHIP_XID" val="5f5f3b6e8e478fb0c58a9422"/>
  <p:tag name="KSO_WM_TEMPLATE_ASSEMBLE_XID" val="60656fc04054ed1e2fb80fac"/>
  <p:tag name="KSO_WM_TEMPLATE_ASSEMBLE_GROUPID" val="60656fc04054ed1e2fb80fac"/>
</p:tagLst>
</file>

<file path=ppt/tags/tag33.xml><?xml version="1.0" encoding="utf-8"?>
<p:tagLst xmlns:p="http://schemas.openxmlformats.org/presentationml/2006/main">
  <p:tag name="KSO_WM_SLIDE_ID" val="diagram20215821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5821"/>
  <p:tag name="KSO_WM_SLIDE_LAYOUT" val="a_d_f"/>
  <p:tag name="KSO_WM_SLIDE_LAYOUT_CNT" val="1_1_1"/>
  <p:tag name="KSO_WM_SLIDE_TYPE" val="text"/>
  <p:tag name="KSO_WM_SLIDE_SUBTYPE" val="picTxt"/>
  <p:tag name="KSO_WM_SLIDE_SIZE" val="960*539"/>
  <p:tag name="KSO_WM_SLIDE_POSITION" val="0*0"/>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e8e478fb0c58a9422"/>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features&quot;:[&quot;collage&quot;,&quot;carousel&quot;],&quot;support_big_font&quot;:false,&quot;picture_toward&quot;:0,&quot;picture_dockside&quot;:[],&quot;fill_id&quot;:&quot;dbd48f1022174d91a904003a42a44ec0&quot;,&quot;fill_align&quot;:&quot;cm&quot;,&quot;chip_types&quot;:[&quot;diagram&quot;,&quot;pictext&quot;,&quot;picture&quot;,&quot;chart&quot;,&quot;table&quot;,&quot;video&quot;]},{&quot;text_align&quot;:&quot;lm&quot;,&quot;text_direction&quot;:&quot;horizontal&quot;,&quot;support_big_font&quot;:false,&quot;picture_toward&quot;:0,&quot;picture_dockside&quot;:[],&quot;fill_id&quot;:&quot;6d37605f4ba842028aff7707b4ec7ce0&quot;,&quot;fill_align&quot;:&quot;cm&quot;,&quot;chip_types&quot;:[&quot;text&quot;]}]]"/>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3"/>
  <p:tag name="KSO_WM_TEMPLATE_ASSEMBLE_XID" val="60656fc04054ed1e2fb80fac"/>
  <p:tag name="KSO_WM_TEMPLATE_ASSEMBLE_GROUPID" val="60656fc04054ed1e2fb80fac"/>
  <p:tag name="KSO_WM_TEMPLATE_THUMBS_INDEX" val="1、4、7、12、13、14、15、16、17、18、20、24、25、28、33、36、40、43、44"/>
  <p:tag name="KSO_WM_SLIDE_LAYOUT_INFO" val="{&quot;id&quot;:&quot;2021-04-01T16:02:01&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1-04-01T16:02:01&quot;,&quot;margin&quot;:{&quot;bottom&quot;:0.3970000147819519,&quot;left&quot;:1.2699999809265137,&quot;right&quot;:1.2699999809265137,&quot;top&quot;:0.4230000674724579},&quot;type&quot;:0},{&quot;direction&quot;:1,&quot;id&quot;:&quot;2021-04-01T16:02:01&quot;,&quot;maxSize&quot;:{&quot;size1&quot;:66.199979652445},&quot;minSize&quot;:{&quot;size1&quot;:38.79997965244498},&quot;normalSize&quot;:{&quot;size1&quot;:39.162479652444986},&quot;subLayout&quot;:[{&quot;id&quot;:&quot;2021-04-01T16:02:01&quot;,&quot;margin&quot;:{&quot;bottom&quot;:1.6929999589920044,&quot;left&quot;:1.6929999589920044,&quot;right&quot;:0.02600000612437725,&quot;top&quot;:1.720000147819519},&quot;type&quot;:0},{&quot;id&quot;:&quot;2021-04-01T16:02:01&quot;,&quot;margin&quot;:{&quot;bottom&quot;:1.6929999589920044,&quot;left&quot;:1.2430000305175781,&quot;right&quot;:1.6929999589920044,&quot;top&quot;:1.6929999589920044},&quot;type&quot;:0}],&quot;type&quot;:0}],&quot;type&quot;:0}"/>
  <p:tag name="KSO_WM_SLIDE_BACKGROUND" val="[&quot;navigation&quot;]"/>
  <p:tag name="FIXED_XID_TMP" val="5f5ee1ca4d6848d78f644aeb"/>
</p:tagLst>
</file>

<file path=ppt/tags/tag34.xml><?xml version="1.0" encoding="utf-8"?>
<p:tagLst xmlns:p="http://schemas.openxmlformats.org/presentationml/2006/main">
  <p:tag name="MH" val="20170729114257"/>
  <p:tag name="MH_LIBRARY" val="GRAPHIC"/>
  <p:tag name="MH_ORDER" val="1"/>
  <p:tag name="MH_TYPE" val="Other"/>
</p:tagLst>
</file>

<file path=ppt/tags/tag35.xml><?xml version="1.0" encoding="utf-8"?>
<p:tagLst xmlns:p="http://schemas.openxmlformats.org/presentationml/2006/main">
  <p:tag name="MH" val="20170729114257"/>
  <p:tag name="MH_LIBRARY" val="GRAPHIC"/>
  <p:tag name="MH_ORDER" val="1"/>
  <p:tag name="MH_TYPE" val="SubTitle"/>
</p:tagLst>
</file>

<file path=ppt/tags/tag36.xml><?xml version="1.0" encoding="utf-8"?>
<p:tagLst xmlns:p="http://schemas.openxmlformats.org/presentationml/2006/main">
  <p:tag name="MH" val="20170729114257"/>
  <p:tag name="MH_LIBRARY" val="GRAPHIC"/>
  <p:tag name="MH_ORDER" val="1"/>
  <p:tag name="MH_TYPE" val="Other"/>
</p:tagLst>
</file>

<file path=ppt/tags/tag37.xml><?xml version="1.0" encoding="utf-8"?>
<p:tagLst xmlns:p="http://schemas.openxmlformats.org/presentationml/2006/main">
  <p:tag name="MH" val="20170729114257"/>
  <p:tag name="MH_LIBRARY" val="GRAPHIC"/>
  <p:tag name="MH_ORDER" val="1"/>
  <p:tag name="MH_TYPE" val="SubTitle"/>
</p:tagLst>
</file>

<file path=ppt/tags/tag39.xml><?xml version="1.0" encoding="utf-8"?>
<p:tagLst xmlns:p="http://schemas.openxmlformats.org/presentationml/2006/main">
  <p:tag name="KSO_WPP_MARK_KEY" val="188f40e1-1c12-45f4-9f11-d03e8a064834"/>
  <p:tag name="COMMONDATA" val="eyJoZGlkIjoiNjhjZTc3YmYzMTUxOGJmYzVhODk4MmU5ZTJhNDMyMWQ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1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1_2"/>
  <p:tag name="KSO_WM_UNIT_TEXT_FILL_FORE_SCHEMECOLOR_INDEX_BRIGHTNESS" val="0"/>
  <p:tag name="KSO_WM_UNIT_TEXT_FILL_FORE_SCHEMECOLOR_INDEX" val="5"/>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2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2_1"/>
  <p:tag name="KSO_WM_UNIT_TEXT_FILL_FORE_SCHEMECOLOR_INDEX_BRIGHTNESS" val="0.25"/>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2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2_2"/>
  <p:tag name="KSO_WM_TEMPLATE_CATEGORY" val="diagram"/>
  <p:tag name="KSO_WM_TEMPLATE_INDEX" val="20217898"/>
  <p:tag name="KSO_WM_UNIT_LAYERLEVEL" val="1_1_1"/>
  <p:tag name="KSO_WM_TAG_VERSION" val="1.0"/>
  <p:tag name="KSO_WM_BEAUTIFY_FLAG" val="#wm#"/>
  <p:tag name="KSO_WM_DIAGRAM_GROUP_CODE" val="l1-1"/>
  <p:tag name="KSO_WM_UNIT_SUBTYPE" val="d"/>
  <p:tag name="KSO_WM_UNIT_TYPE" val="l_h_i"/>
  <p:tag name="KSO_WM_UNIT_INDEX" val="1_2_2"/>
  <p:tag name="KSO_WM_UNIT_TEXT_FILL_FORE_SCHEMECOLOR_INDEX_BRIGHTNESS" val="0"/>
  <p:tag name="KSO_WM_UNIT_TEXT_FILL_FORE_SCHEMECOLOR_INDEX" val="5"/>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f*1_3_1"/>
  <p:tag name="KSO_WM_TEMPLATE_CATEGORY" val="diagram"/>
  <p:tag name="KSO_WM_TEMPLATE_INDEX" val="20217898"/>
  <p:tag name="KSO_WM_UNIT_LAYERLEVEL" val="1_1_1"/>
  <p:tag name="KSO_WM_TAG_VERSION" val="1.0"/>
  <p:tag name="KSO_WM_BEAUTIFY_FLAG" val="#wm#"/>
  <p:tag name="KSO_WM_UNIT_SUBTYPE" val="a"/>
  <p:tag name="KSO_WM_UNIT_PRESET_TEXT" val="单击此处输入正文"/>
  <p:tag name="KSO_WM_UNIT_NOCLEAR" val="0"/>
  <p:tag name="KSO_WM_DIAGRAM_GROUP_CODE" val="l1-1"/>
  <p:tag name="KSO_WM_UNIT_TYPE" val="l_h_f"/>
  <p:tag name="KSO_WM_UNIT_INDEX" val="1_3_1"/>
  <p:tag name="KSO_WM_UNIT_TEXT_FILL_FORE_SCHEMECOLOR_INDEX_BRIGHTNESS" val="0.25"/>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98_3*l_h_i*1_3_1"/>
  <p:tag name="KSO_WM_TEMPLATE_CATEGORY" val="diagram"/>
  <p:tag name="KSO_WM_TEMPLATE_INDEX" val="20217898"/>
  <p:tag name="KSO_WM_UNIT_LAYERLEVEL" val="1_1_1"/>
  <p:tag name="KSO_WM_TAG_VERSION" val="1.0"/>
  <p:tag name="KSO_WM_BEAUTIFY_FLAG" val="#wm#"/>
  <p:tag name="KSO_WM_DIAGRAM_GROUP_CODE" val="l1-1"/>
  <p:tag name="KSO_WM_UNIT_TYPE" val="l_h_i"/>
  <p:tag name="KSO_WM_UNIT_INDEX" val="1_3_1"/>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38.xml"/></Relationships>
</file>

<file path=customXml/item1.xml>��< ? x m l   v e r s i o n = " 1 . 0 "   s t a n d a l o n e = " y e s " ? > < s : c u s t o m D a t a   x m l n s = " h t t p : / / w w w . w p s . c n / o f f i c e D o c u m e n t / 2 0 1 3 / w p s C u s t o m D a t a "   x m l n s : s = " h t t p : / / w w w . w p s . c n / o f f i c e D o c u m e n t / 2 0 1 3 / w p s C u s t o m D a t a " > < e x t o b j s > < e x t o b j   n a m e = " C 9 F 7 5 4 D E - 2 C A D - 4 4 b 6 - B 7 0 8 - 4 6 9 D E B 6 4 0 7 E B - 2 " > < e x t o b j d a t a   t y p e = " C 9 F 7 5 4 D E - 2 C A D - 4 4 b 6 - B 7 0 8 - 4 6 9 D E B 6 4 0 7 E B "   d a t a = " e w o J I k Z p b G V J Z C I g O i A i M j M 0 O T U 1 N D g 3 N D Q 3 I i w K C S J H c m 9 1 c E l k I i A 6 I C I 5 M j Y 2 O T Q z N T I i L A o J I k l t Y W d l I i A 6 I C J p V k J P U n c w S 0 d n b 0 F B Q U F O U 1 V o R V V n Q U F C V 2 d B Q U F X d k N B W U F B Q U F 5 b m h o S U F B Q U F D W E J J V 1 h N Q U F B c 1 R B Q U F M R X d F Q W 1 w d 1 l B Q U F n Q U V s R V F W U j R u T 3 p k Z V Z 6 V l p k N y 8 4 Z m R C V U V H S T N R W H h U c j F k Y 2 d V R 0 0 x R 2 p 5 S 1 Z V U m p N d F N 3 M W 5 5 d E p j S m p W d E 0 5 R T B j Z G Z V a X R K R T I x R E N M W E l a Z G R C Y k h B e T N C c 2 V N M 0 J j U V E w V k V j V 0 0 3 d n o v O G N j Y m p P Y 0 F o e V Z Q T j Y v b D Q r T W h 6 Z m E v d G U v c E g z M T U 4 T G 9 Q U m F E U U t B Q U F B Q U F B Q U F I R F B P Z G g 3 Q X d B Q U F B Q U F B Q U R 3 M z R x 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Z C c G N u T n p s W j Z l W G 1 Z Z m 8 5 R 2 9 x M W V 2 b X J X Z E 8 z Z E 9 T N W N 1 V l h G e H N k V X h w M C t m d G 5 r U F J x T l J L M W F z M E l J R k M y d 2 V V e U k z T j l l b W Z r d V h M d F h 1 M 2 J 0 d G 5 q Y z J O b F l I R H g 2 M C t 1 e m N 1 W E 5 h d m 5 5 N U 1 q T X p i W j d Q b X R U V V Z H M 2 J 0 a z B a R 1 J s M 0 5 V O X h j Y k c y Y n Q x Y W 9 m Y 0 R B U H h 5 Q k x R Q U F B Q U F n S E l W R m h i c T U 1 O S 8 x d j c 5 K z d W c j E 2 N V M r N j F l d l Z v d n Z Q Q k N t W E 5 O b V R K R l k 4 Z U 8 x Z l h y M T A x d F A v M z B r M k p q W S 9 Y b G w x O W E 5 T i t 6 W j Q 4 R 0 R 4 N n N E e i 8 4 M E t h O U d n d 0 d w Y V d s N m R 0 d n Y x V n l j c k p O W X l R c E t T b E p B d 2 N P V k d K a V l y b D l Z M k 5 q d F h m d l h w d m 1 Q W H o 0 c 0 p Z d V h h b 2 R P M 2 F V d W 0 1 T V R J e X l z c k p z M 3 V 1 Z E 5 t e l l v T m R m Z j E x U l V W S D Y 1 e i 8 v V 2 F H e F J x T l I y Z G 5 a c H M 5 R l J V V m F z b V N K R m l 4 W W 9 Q e j h m S X Y r S j A r Z U 5 Q d C 9 C d 0 M 0 T 3 d T M E F B Q U F B Q U F M S z F l d T F C d H Z 2 S 0 V o U T R h b 1 g 3 O S s 2 d D Y 5 d T U 1 L y 9 u b U 5 I V H R X V T Z a T T B l W E x s M l U w R 2 5 Y e D R z V U t 6 O T I 5 Z T N j Z F A z N W M w N m R Q b D l G b 2 x D U 0 Z o b 1 l x T k R S V X N i R 3 h P b k x r a U t s d m V u c T Z v c U t p N U 9 6 c 3 J N N m R P O X U 4 e H N p U k k x V z l l b l Y 5 O E 1 F S H V u Y n R t a z F q M n J S c G 8 r Y k 5 t M n Y 2 O U 9 u N j l O T l B U W H U 3 V z V z M m J a T E J Z R k N 2 W H I y c 1 B r O U t T c E s z d D d j Q 0 F 3 T i 8 w Z n l i T j I v V y s r K y 9 y N G N l Z W t o O S s v W l Z U R X l N T m 0 3 Y 2 F Q U D R s M T k r V 1 h Q b n p q V j l k b k p 5 M H N D Q k E 1 V 1 Z s Y V Z W c T F a W j l C O D N i c H p H a l J 2 M 2 k v W U t B T E R r Y U 8 4 T k F B Q U F B Q U I r Z S t y V 3 J h d j A 5 S F E x Y T l a T X g 0 N G R V M H B L a W o 3 N D R B U D U r d n J L M D l O V E J v T k I z M 3 p 6 a l p Z d F c 2 Y l J v M G N y T k R U V T V y b m J 0 R 2 1 q Q V F N R z Z J c 3 Z 2 b E J L U 2 9 w Q 1 F r S W t T Y 0 9 H R G R P K 2 Z m d T B l L 2 R 1 T l c 3 Y 1 d N W E Z 4 W m 8 0 Y 2 F J S 0 N n b z B i Z G 8 w T l c z Y T F P W T F m S H g 4 R k J F U m 9 m e j h m R G s 2 M n Z a W F h 4 Y 1 h G M D J k T 2 x V e l p z e F F Y R n l j U E R 3 O D F L Z F B I N H R 5 R E N V S 0 N n c V V s N W R u M F Y 2 a l J n M F p E Q V p U U 0 x w M T Y x Y l Z x V k 5 I c W F t c F N r M U 5 s U 1 R W c j E 5 Z n p a b z F V M 3 A 2 d X R M U z B 0 U z B h V k 9 0 W E x u U 1 l x N W F 0 V 3 F W K 3 Q w Y W p V W j k 5 d G x u K 3 V x c n I 5 U z J i V n R O b k R o U l Z h c F U w Y m x 6 N X p S d j N q e G x a M m R y d 0 l B Q k 1 o Z 0 1 a Y j U z N 2 R x M X R Y L y 9 m a F V X R n B x K 3 E 4 Y 2 Z m M X d y V n F 6 U T E x O S 9 y W j Q 5 Z T Z w R 2 p S c V N w S X N Y T C t y U 3 B V d D Y r T 0 d I e T V 3 V E F H Q T d n N 0 d 5 L 2 t r U U F B Q U F B U E N I R k I 4 Z n I w V 0 x G b W 5 M b G k x b T d V Y W p V V X V X T E Z G Y 1 h K e D Y 5 K z Z 0 S V V P R z Z Q U F B Q M W R z Y k t 4 R l g r b F d y Z F d T S D Z V d k x p N 1 c z c j E 3 M W J a d F c 3 T S t W N j V j a 1 p 1 Y m 0 r b n p E e i 8 4 b 0 1 M Q 1 F y U F R w V D Q r U H Z M M T l W V 2 Z Q b j E w K 2 Z M b H U z N C 9 h K y t W a 0 p D Z 0 h q M T Y 2 T 3 J W c S t y Y n Q y K 0 Y 1 b H U 1 Y 3 F Y Y z N k M 1 Z w V X V Y V X Z 2 M D d 0 M W J 3 N F l O M D h j Z m Y y e j F s R 3 F K d G 0 z Y m F 1 c l V x U m J 0 d W J t N W 1 q Z H Z u c E t U a z l X b F N 4 Y z k r K 3 l 6 K 3 V j L y 8 2 b m 5 u b n R P e G N Y R m 1 q V n J s a E l U R T l X b V R S d U 5 H V E 5 H d n I 2 K 3 B h N n h i d D A 2 e l o 4 L 1 g x T 2 5 U a l g 3 L z F I U 1 B t a l F J Q T B j T 0 Z E U 3 J k T y t V N l p N M G Z q e D Q v W G 9 v N C 9 h O E c w Q U F N c k R D V m 9 B Q U F B Q X d D O W l N Q m c w Z V B C Z y t m d j c 2 L z M z M z F k Q V F F Q 1 o v Z G V z V 1 d O e F N 0 U m F 6 Z G 5 5 O U 9 2 W F Q 0 T U h E O V l 6 e n p 5 a m 1 6 Z H Z W b m g 4 Y V M 1 Y 3 V D Q W Z I e C t 6 Y 2 d R M W F 0 V F E y M i s v Y m R F M 0 t p c E t i Z H U y d F Z w M m 9 l U z B x U 1 N G a D R m c k w z L z V p O W 5 6 a 3 N B M 0 x 5 O V B H e l p z M E 1 N U F A 2 e n g 0 O G R i e k 5 P c l Z 5 O D V P V G x a d E N j b E p X b k J n Z 1 c 2 Y 3 V X S 1 h u N z V a V D M 5 O U 5 O S 1 N r c l N z b V h M Z E 9 u U 0 p R M G J O a 3 h 2 d n Z t b U d q W n N x S 1 Z M b D J y d z R N R j Y 3 c m 5 u M U x 0 M 2 I x V 3 J W c z F p d n Z i d D I y d k J n Z 1 h h d m 4 y N 1 d V R D c r T 0 9 Q N j h 5 W k 0 r c m V 2 Y n V w Y m R l d V h Y S n d j R k J R V U p E R l B B Q 0 F Y N G F B R m d B Q U F B Q m d Z Z F N v V V R w N D h L Q l o y K z B u U W 0 4 L 2 R m c k V F M C t v W m N 1 V z h 2 Z j M x K 0 h E a D h 1 Z D I 5 Y k x 2 c X d a U G 5 5 N D Z m Z j k r d l d U Z E 9 2 R W E y c H F x b H E z Y n E w c V Z h c V V P Z j d T c F V 2 Y X V I R 2 p P b m Z 1 Y k h h c U 5 D c 3 J T M E 9 I R G x W S V N J a G V m Z l Z W V T V E c D Z P a W 9 z T E F 3 a T N t a W 9 x S l V 0 M j V k c T g 5 d T U r V G t K S G Q z Z D Z 2 U H Z 2 N z Z h O T I 0 Y 1 V Q O S s v Z T N 1 d S t p b 2 l L e j h n e U h E a D N T M H F W T H R X L 2 Z Q d F d y V j A v d n Z m Z W V I b m p n Q V V t M 2 F 2 a i s 5 Y T k v M V d l Z m Z h Y k 9 u V H V y U 1 p N b W V 1 Y V p a e F F V R k t T N W M r Z H F 5 W k l s V 3 J s e X B Y c j E 2 c V Z 1 M 2 J y S n g 4 Z k h O S y t Y b D V m K z l L Y y 9 L U 2 t w U 2 N P S E Q 1 Z U x p N H R w N z B P R 0 R E S D F L e W d v M E 0 2 Z E 9 4 V V F F R k R x T 3 d F Q U t v N k F G Z 0 F B Q U F C Z 2 9 Y L y 8 v c n A w N l p L a 1 d 5 Z G Z q e D Q 5 Y W 5 Z e D F P Y k 5 t N 1 Y z N z E 2 T k h U d F d W Y X R X b G I r L 3 Y 4 M X p O M m 5 T c E Z M M y t 1 M j M z M n J o d 2 9 X Y U 1 H R k N 1 Y l Z 3 a z V L U 0 Z C T V R v O X p j W E E w Z E 9 0 V F U 3 d X Z y c T A 2 Z E 9 1 b W J i N z d S O G V Q S E 5 Y b n l a T l d z V 2 J O U z k z b T d r c k F 6 T E N 4 T W p S b z F z d H F u c U t q S W R J T D J x N i s r M H J K b H k x U z F h b F U 5 K y t 5 e j h 2 U H o w N W t 6 W j N U b X p C b F Q v N W 8 x Y T Z w d j M 3 N U t U M D l Y Z W 5 x N n F m M k Z G M T d R K 2 Z Q b j l j V V h Y K 2 p 6 e n o 5 W G 5 U c D F M R T c r Z H U v Z V h m d j I 3 Z F B H a l J 2 V n A w O G Z x L 3 Z a d m 4 y N z h 2 T H l 5 a X p k Q U F D b 0 9 B S m F B Q U F B Q U l D R m t o O T F M e W d v M E V j Z m Z T U k o 2 d F N w a y t t a 1 o x S l N r b m J z M k t H c 3 J D e E 5 u a n p a c G h P V i 9 2 N y t w a C t O W D c x N n R h S 2 p v M j N l e i 9 y M T Y x V z F h b F V G Q l F X c G J 0 M j Z a c z l D U T B N V k h S M n R o S V N F Y 2 d Q Y T d k d T N T N U s 2 Z H U x c T F 1 N 2 c 0 S 0 F S S T B h b 2 R 1 M 2 F X c l J v a 2 Q 1 N z d 6 M H R X T E R B N X Y x V m x K T 1 R r e F l 2 W H F 5 e l o 4 O H F N a k p T U T R Z T U 1 Y c 3 Z v O U V v b z l G b 0 N t Z z d k Z X F r c z J m U G F 0 Q 2 d R Z k w x O W E x U V N O c T Z k V 3 Z O b V R O S F h i d D I x Y T V k d T l T a F F 3 Z U x Q a D A 3 Z G x T d F d y V V V I e C t 2 O F B C d 2 k x S U l S c U 5 S e T V j d m w 3 d T d P N 1 Z u Q W F D U 0 V k Q U N B Q U F B d 0 8 v S X R X d l h 0 S H Y z Y m g w O W V s U z V 1 Y m s y a l F r S k N W S D c 5 d T E v M F h y S n l j b T Z l d l d x S k d u Y 3 V I R j Y 4 T U V I O W R 4 e n p 5 a z B O R l F 1 T G k 2 Y U 5 H b V N S b z h l c m R t e l o 4 d k x 5 N n Z N d V h y M D Z L R W V Q W H B J a 2 d J R E F 6 V m l 4 S W h T K 3 h Z V k Z X b m R 1 b l Z L V D A r W G w 1 Z V h I Q n d j S k V r e l o 4 N j A 2 T 3 Z o N G F I M j d k c 3 J L U 2 x K c D A 2 Z D B 2 M z M z M j k x e m d z W E x 1 a k F n U U 5 x M k x D a E d q W n N h T F Z Q M z c 1 O T V l d n J x N F l O R z Z x N H V G Z 2 J O b X d v Z F k 4 b l R w e l F 1 b l h y c k Q 0 T E R 3 K 1 h K R j I r Z k Z r b l Q 1 N j A y c 2 Z a M l Z t d X J x N z Y 0 W W N m R k J r W n F Z V U x G N X J L Q 3 h R V 0 Z r c V N L Y U N 0 W G J 1 M n h v N G R h e H B y N 1 J L M j I 5 M j R j V U 5 U c G t 6 U n Y v N z F M M U 1 w Q 0 V k S F I 2 d m h y S F F y b 0 I 0 d 1 l J R G 1 6 c D J y V m F 0 V 3 F Y L y 8 v b W J Q L y 8 3 M 3 Y r d j A 2 Z E 1 h T W 1 T S T F i c T R B S U J m a m 9 B V 0 F B Q U F B S D R u a m h 3 N W 9 p M W J 0 c W l v c U V o M T Z 0 U l J v M G F O V k x W c T F Y T E g x Y X R Y N 3 h l d n V X c l Z L a m s 0 T 0 t p N H V G a k J 3 Y 0 d L a V l s U m Z u N i t C Z z B h c E R a d D J t a k t s Q 2 1 L a V l r e H V 4 a k x G b V d G c F B 2 M j d k T k h I M z J r e k 1 4 T T l l b l R S e E V S R V d h M V d L M 3 A x c T J i a 3 B L U 2 x K Q 1 F v S k V q U j F y d H M y W E x G a G 1 O U n J O T H I 2 e D U 1 S k Z I S k V u N S t m b W F Q M z k r c W Y x U 1 U x T 1 Z t c H B x O V Z s S l F K d V l t S 2 p F e E 1 S U z U 2 a F p z N l p l Z i 8 x M V R a Z 3 d R Y k 5 t e m R M R W l S T W w v U 2 V n d G V Y L z c 1 M H l N e l A x N 3 J 2 d j Z 1 Z W Z m M V p V V k p R Q 0 F 3 T n R H d m Y 0 N D Q 5 c j l l c l Y r d X F y c n h R Y U d t b 3 F X M 0 h 4 N G t V d F h y e F l k Z X J V V W M r Z V B T d T h I d 0 J B M l F o b 0 F R Q U F B T 0 I z N E 1 p U k k w c E l T R k N U S m s z V X V Y T m 5 P V H M 3 L y t w c j d 0 d T N U e i 8 5 O U p Q Y X Q y K 3 Z u V H Q z Y X N D Q U F i c D Q 4 Y U x p N C t Q M X h C T l B x R m F 0 V 2 d v S 0 N 0 T D g r Z k 5 O S j F 6 d j F x U k p r N V N j b k t 6 Q X d F Q k 5 t R E J C O W V 2 W H Q y b G N j S E N 3 Z k g x O W x a a V l x S m R m Z n R u a V I v U 2 x X M 1 Z 6 c T F X c n B r N m R P c F U 1 V j B w S 2 l u e D h m T l N v V V N P T G s 2 c m Z m L y s 5 M 2 5 q a k R U M z I y R 0 4 2 N j Y y M 3 l 0 M V h h R 2 l v Z X Z m d W J k W T J l d l J v c z g v d D J y V l R 6 N T Q 5 b F p D U W 9 M V n I x K 3 J K S j U 5 V V F V R 0 J K U D J p M D Z w T 1 R r N X E w S 0 N C M 2 5 6 e l R U V m 8 w T U R t Y 1 E 0 T 0 R o b 3 p a b 3 h l Z m Z W V l U 0 b U h L b F d x S 0 N v c V N u b D V l U m 8 v Z n Z 3 d k N v d 0 J B R 1 V q b 0 F V Q U F B Q 0 E z N 2 h y M T Y 1 c H k 1 W X R h d E t r a W Y 3 O D V 6 L 2 Z r e l d M a T R 1 M W F O R W l O V z d j V 0 M x Y n R 0 V E 9 u V H N s U 2 N P S E Q x Z V h M b D F V c T F Z d F N k T F Z x M W Q x O G V K R j A 2 O G p S N D V J a 2 1 i T m 1 x W H M 3 R 3 h s W j J k c i t 2 V H B j b k 5 6 V T F w Y V d y b n J K a W N u c T F X c l Z o b z R j S 0 J 5 Y z N P M W Y v O S t x L z B D Q W d M T V B o c 0 1 C a j M y M k d P S 2 k 0 d F R V b E t T U l k z V 0 F 3 Y 0 9 L Q 0 1 q U T E y N 2 R w V 3 J x M n V a Z S 9 q M D A w O T E 3 Z G 8 x e G N i R 1 d u d 2 4 w Z E h S Y 2 5 W M U 5 i d G d y Q 3 p l M 3 Q 1 c T J i S m x 1 Z j B H R H g 2 c 1 h i d D J h Z E 9 t V G V y W n M 2 Z n k 4 L 0 1 s V 1 Q 5 Q m E y d j k y V H R Q N 3 B a W E Z r R 1 N t a l Z y c G 9 p S U N I M z I y V 2 V L a W 9 y U 2 Z m Z m R w L z M 3 O T Z 0 Z n Y z N E t E Z z Y y Y V Y w Q V F N V V E w Q U l B Q U F E Q W I 5 e n U z Y n R W V k Z T a 3 p w M D c z N 0 0 x N C t M a W R Q e j R j V T J h T k V t W m 1 a b W 1 k Z 2 N I Q n k x Y n R r d 1 p H U m 5 L e W N r e E J Z b D N T a 3 R M a z V l W G w r a 0 V a M D V P a m x r T j F i S W N P S E N n M 0 w 3 V 3 d z Y k 9 u V H N y T G k 1 T 0 d 6 Z H V 0 Q W d 4 M T Y 1 Z E s w b D Y 4 c 2 t u e T V 3 M 0 l 5 T k R w M D Z k c 2 p q M U t 0 M j Y y T 3 p r e V p N Y U 0 y Y U 1 Q R D A 5 S m Q y N m R H e k Z p a F d h T l d 0 V 3 V j R n Z X W n l k b l R W M T Z s V F Z y b D F i R G c 0 T 3 V u b n p w a V J a U F F r c z N i c k V y Y V F V U T N t M m I 5 K 3 U z Y n Q z M j d 5 W E F R T U d L R D A 5 W F Z 1 M 2 J w V W t k Z W p R U V M r K y t L T E 4 0 d 0 V B R l V O Q U N 3 Q U F B Q U M v Y 1 V l U E h s V 2 R P b l h 1 U 1 Z t R E V t d l d y R k d y V n E z V W 9 V T U h 4 Y 2 Z I b X o y c l d i T 2 1 2 T D I 5 N W U z d E x T O H Z M N 1 A v S m l R a 0 t E N C t Y a k V 4 T V d a a k N n c 0 x 0 W G p 4 N G 5 M W G Z l b W x s e F F X R m 1 a e F N a V X Q 2 d G V 2 c n d Z T k d 1 a k F n U U 0 2 Y y t h T T Z 0 Y X R L M G s 2 Z i 8 2 O G t w T 1 Q x Y n g 1 Y 3 p W d T N M a k 1 P W G J z M k N I c F Z t b U M y M l Z t W m 1 y W n N t V U t E Z z V X d D I 3 Z F R P M n V y c T Q 2 Z X Z T b z V z N m R x O G p J e U F y d i t Y Y T N Y M j U y N D h Z T l N h V U h 0 Q T B h T k Z E W H J s M X R t d m Y w N m R N V k N t a H p j M 0 9 W b D V k b i t u e j I 3 R m 1 k T 0 h H a T F K c k J B S U M 3 U T B B T E F B Q U F B T D l 4 d W J t N W F 0 U 2 8 w V D F k c z B l U E h n b 0 x D N 1 A 2 Y k 1 5 W U 1 h V 0 9 L N j F t c X F P a m 8 4 M z F a T j N j M 0 d 6 d W U 2 Z W 5 u M z V h T j I 3 Y 2 t M Z T N 0 N m x 0 M W F w V k t p b 3 F V d C s r Z m N z Z H Y z M z d k b m w 1 Z W F s R m l 4 Y W 1 0 c 0 x D U W s y Y k 5 r M V Z x M W J W d U h I a n p Q b 0 h C d 2 N y U E R 4 Y z Y 5 Y X Q w O G F O R z g z Q z I 3 d F J F c E J X c j E 2 O V V 1 Y X p S V 0 Z o b 2 R h d F c 2 Z l B Q L z l j Z V h s N T Z 0 Z X Z u N n B V c W F M b H k 1 Z H I y T E J o N n R h d G 0 1 N T k 5 b G x U Z V F z Q V F P V W d v Q V V B Q U F D Q T M 0 R j d m V G x U U k V T R U R B Y k R Q V j J 6 T X R 4 W j J 1 R E t s U 3 R h d j M 2 O S 9 Q e j g x T E Z q e H p M S H B x Z W 4 2 O W l 4 W X d v U E R 6 Z T k r N 1 Z y M X p S d D J q U W R P b l J J a 3 l k U E 5 n V y 9 C U V V G e X M z T l Z X N X V y b 0 t E Z z d W c D B 5 W k Z S M G N y S 0 N o S X R X d l h O c z I 1 W n M w Y X J W b X p w c 0 x 2 V V Z M T D k 3 N z c 3 c X Z 3 M k l x N m Z Q b X k v d j c z d j J 2 d D J y V T Z m L z Y 4 R 2 p S b 2 9 N b V R K N X R x N T d a d D I x W U x G e T Q w a G R E d D J y V l R s e T V k O U 9 D R E Q z S n B H Q U J V Q W d K Y U F B Q U F B S U N G Z X h Y T 1 p t W m 1 5 d D N k W G R X c l Y 5 Z X h Z O G N r M l I 1 R z I z c F p W c 2 s 2 c F p V R T h Q S H g w Z k x s e T d W d D J 6 W k p N Z 3 R 5 W T J O a m x a S 1 N J a W N u S n k x Y X R F a n o 1 c z N U M W F 0 W F R U V m l i M W R R V U t D W k 0 y Z H F 6 c H c 1 c H U r d l J Z c 1 d h d G V 1 b l Z t L 0 p V d V d t S D J P a j Q v W C t m U G 5 W Y W R P S G J t N X V l b j g r Z k 9 L a T R 1 V G 8 2 T 2 p t a l p 0 Y W 5 Y U G N Y R n h p b 3 V M c y 9 u O T c z V H Q y a l h 0 M m J O S D I 3 W n Q w N j V k d T F S W V d D Z y 9 Q e i t O R 3 p k T 1 h i c D B N Z n Y v M z Z K R k M w V k h S K 3 Y v L 3 U v L 3 R I e j V j a V V u S n l z N U 9 W b l Z x b F Z U U U V D Q X d z U E R G U k l T O G 9 2 M 0 F n R C 8 3 U W h v Q V F B Q U F B Q j J N M m J N R 0 d W b l o 1 d T F 0 V 2 5 U e H F h e H p 6 L y 9 m S 1 h z d 2 N Y R l J a S 1 V t S m d v V j F k W E J R U U V t S j U x N z k 1 Z G U v Y n N r W m V Y b D d 5 O H Z P V H A 2 U 2 t Q R H c 5 N W V u c k s z Z D F k N 3 U 3 d T h 2 R H d r S W V I a D J i U G 5 x M n R X N 2 R x L 2 Z y M U N n O F B s e V E x Y W R K R X p 6 N z d y T m w 2 Z H d h M E 4 y L 2 V 0 R G h s V z Y x Y U 5 Z M F l N Y 0 o w R 2 R t Z D J y W n R X K z Z K N E J M L y 9 P Y y 9 M V 3 J R N 3 Q y N 1 Y r K z k 5 N T R r S 1 R B d 1 V M M T Y 5 V k t I R G g x S 0 R l W U 5 C b 1 B D d 3 N J V U Z o Y W 0 v Z n Y z Y T h P R 0 R V c E 9 U d G F o U T R m M D Z x d X Y y c l F Q Q U l C M U J M U U F B Q U F B Q U x z W k 5 H a V F z c k t 5 V k Z S V U p F Z E h S d 1 V F Q k N n d 0 1 O Q 2 1 z U k V S R V p X N m w 4 a k l T R 1 Z r W k 1 q U j h U O S 9 W Z m J 6 O D l N b m 4 z e G k w L 2 l o U T R m S z M 5 O W Z u V H Q z b G l S R l J V V 1 p s V H N v O G R s b m 4 2 b E d q U n F t e j A 4 O T l a U T Z k d X l v b X p k d n F y Q 3 d V S T Z P a n F w W H I 1 N H B P T D V U L y 8 3 O T F i c D F h d 1 V I Q j l 1 M H I 3 c D E 2 N n B W c T F a b W J h R 2 h v W H J q a l R m V X Z I b H o r Z m 4 1 M l R S U G l Z Q 0 F B Q V V F Q k 9 q R 2 p S d k t 5 Y 2 x S e l p v M U t 6 U W V B R 0 R P W U R R Y W p m Y m V C Q U F B Q U F D Z 2 R I U G 1 6 R k Z J U 0 l q Y X Q y O X Y 3 N j B B Q U l C S z V t R H Z E U U F B Q U F B Q U F B R E F m e X N D V 2 d B Q U F B Q U F B Q U N 3 R X d K Y U F B Q U F B Q U F B Q U x B V E F s b 0 F B Q U F B Q U F B Q X N C T U N X Z 0 F B Q U F B Q U F B Q 3 d F d 0 p h Q U F B Q U F B Q U F B T E F U Q W x v Q U F B R G d O c m 0 1 d V V w U F R 5 K 3 p q O U Z v M U 5 X c l Y 4 M 2 F 6 c D A 3 c D Z W T G w 2 c T R 1 T m p x b U 5 P b l Q 5 d T h C N l B S c U J V c l Z t a k J n Z 1 U y a n l t U m 0 1 d H J V N y t s U z V k c T k r N 2 R O c z h i R 3 h 1 c m d 3 Y 1 B X b j E y N 3 R 3 N U x W K y t Y S m 1 a b V R i U F o 4 M 3 E x Y X V W b X B w Y W 9 U R T N i O T Y 4 c X p V Q k F B R H N q W U F X Q U F B Q S 9 4 V U t D d 3 Y x O D g 4 L 2 E v L y s v Z H E x Y T F l c C 9 W Y X Z Y c T B Y W G 5 p a H p M b W 1 U S m 1 p c 1 d Q S D Z 2 c j E 2 N m E y b j M 3 N l N i R 3 h z Z n J 5 e X k 4 d C t 1 L 1 p z M G V E Q n c v V 2 h 4 O S t h T k 5 l R F F h R D B 0 T F M 5 T z I z M 3 l v N U 9 k b W 1 N W k t V b E p T a 2 d R T U h L a k V 4 c 2 R 5 K 3 N i R 3 g y c n Q z c j A z e k h q N T h X R X V Y T H R X T 0 h U d E t Y V G N t S m t a W l d W a z I 3 O V d h N k 9 o b 2 J k K y s z Z W I r Q 1 F r S m V 2 S E Z G M 1 h x M U N s V D I 4 O C 8 v N n p F e E V T Y m Z 3 R U F B T m l i b z c w M 0 F B Q U F B U H d h V n E 1 Y 3 F U M T c 5 d W p T c F V 1 N m R P b V N j b k p 5 W k R R Y U p V b l Z x b F Z U Y k d 5 c z N O e m N s S k 9 U S X k 4 d n J 3 c k 4 z Y j E 3 Z D Q w Z l A x N 1 R w M C 9 Y c E V t V F p E Q V l G Q m 9 h c X R E U V V N W E d 4 a W 9 r S k V T T k d 6 Z V d K S 1 d u c H l z c U t r c k 9 6 c z d x M 0 x t e n p X d U 1 I R G x T M z M v L 3 Z U N z Q 0 Q U 1 G Q l F Y S n h j V 2 w z R E Z 0 M n J S U j g r Y k 5 O W D M 2 Z E o w N G N V S X Z 2 d m l p R E F a R G h k N 0 5 t a z J i T n N s Z 0 1 L a F h y M T V X b n l j b E p j b m I y M X V C Z 1 l G M 3 Z W W k Z Q U E R B Q T d w e D Q 0 W k d q U n F s O T k 1 N 1 R 5 M W F 0 T k R C Z 3 d j M W Z m c D B t K 2 Z v M U t u V H I 3 a E R B Q U N B O G h I U U F n Q U E 0 Q S t w Y n Q y N l N r O V B W N 0 5 t e l h U c z J E R 2 x w S 1 R v Z 3 c 4 K 2 t L K 3 Z y e n c 5 U F d V d 0 d Q V E 5 O O T l v M m J K b E d q M T Z 0 R U p E U T I y Z X U w M m J O a G 9 3 W U l D K y t P S U x w Y V N r S 0 N R a 1 J K S T B i T m d 3 N 2 R 1 M 1 Q 3 d D M 3 M W J q e G 8 x V l h G e X N p U k 1 u c X F D Z 1 F O T 2 1 U V l B U c G s x d F h z U E h 4 M G N S R V J I S 3 o 4 K 1 h v N k 5 0 Z j J 4 M 2 N Y S F I x S 2 x U T l d Q R 0 R N W E Z 4 Y 2 5 E d z B O O S t 2 U 3 h L T W R R b 3 F D Z 1 F I b D V l U m J 0 T l d y V W t N R m c w T W F O R 3 l W S l c 3 Z H V W W j A 2 Z F p T Y W 1 t b 3 F R V k M v Z m 4 w M W E 5 W k 0 2 Z W 5 w U 2 t 0 T F U 5 T 2 1 U Y l Z 5 N V V x T H V X c l Z x b V g y M 1 p a W G d p R S 9 Q N y 9 V U H R X c V Z W U D E 2 d F Z O b j V z M G F h T F p z M m R y M 0 x o e G V 1 T 0 5 O L 1 R w c D U r c V U 2 Z E 9 a W W F 1 e D Q 4 Z j E 1 d z V j M 1 Q 0 O E d G M T Z k S 2 x 6 T D B B Q U F E Y 0 N 3 W m p 5 V E V D Q U F B Q T R B O H F Q a j V l a X h Z d D B w W X R X O H p h a l V h a m x p e F p v c m k 0 T 1 B Y d T N W d E R o Z 3 p S N T U 5 L 3 J 0 a l l X S X U r M H E x Y X E 5 b l o y W k t r N H V K a T d k M j d W M j N i d G p Y c m M r W E t G Y m 0 1 d V p r K y 8 v R E R E e W 9 z T E R R N 1 h l c m o 0 e U 5 m W D E v M T Z k T k h s e T l m d n V 2 M 3 M v W m V D U W t K N n R H a m g 2 N W V 2 Y X E r Z m Z 0 V 2 F M N l Z L M W Z L M 2 Q y O X p B Q 3 p k K y 9 l R 2 p a c 2 1 E N y s r R 0 9 0 V 3 J X c T F I N X Q y N 2 J W M U t s V F R a L 3 Z K a F R 0 M m J P b l J v N G N h Z E Y r O H V S S k p T Y 2 5 h O E N B Q W F X T 0 x T Z 2 8 w R m R m Z m F X N H V E a l Z y R m x U b z B l U H Z 1 Y 2 5 m d S 9 H b k R s e k Z C S V N v d m J 0 M j l 0 N 0 t 3 Q U F v S k p 4 Z 2 h Z Q U F B R C 9 0 U X d H Z 3 d Z U E h p e C 9 m M y s 5 L y 8 3 N 0 N n Z 0 l L T F A v b W p W c k x F N k p X c X M 1 V z U 1 K y 9 m c H A 4 T 0 R C Z X V h W l p 5 c j F r c X N M R n k 3 S X g 4 Z k h y Q n h C a l J v M T l Q Y m J i M X Y w a l l x S 1 V 0 d T J i Y T J X W G F o U m 8 0 Y n A 5 K 0 h o N G Z y T F g v N W k 5 c n d r O E 0 z T H k 5 T 0 d E U n Y w O E 1 N U G E v e j Q 4 U m J 6 O U 9 y V l M w N U 9 U a G J 0 Q V F F Q m V 2 V F J S O D N h Y n R 5 N G 9 V O C s r V V R C d 2 N I c T J M R 2 p 4 W m o 1 O C t k Y n Z 2 R C 9 W N z k r Z m R X d l g x O T V l W G 5 L e W N s U n Z Y c j F 6 S j Z m T 2 5 W S 2 t 5 Z F B W b V p t c H A 1 K y t t a 0 5 I R G h R V m F 0 V 0 5 m W D M 5 L 2 V 2 b E Z J U U F B Q U F 2 d 1 F C T F F B Q U F Q N l F S b z B h c F l N S E Q 1 c T E z W D U 2 O C 9 a V H A w O D g 4 W V J h d G 1 3 c G Y z O S 9 I V D U 4 d U 5 5 N W J i M 3 N 5 N X J o d z R l Y m Z 0 K 3 Z Y e j l K d D A 2 O H B x Y W 1 x b l h y M X F w U 3 B V c V o 0 e T l k d X F T T k d 6 Z X F j K 2 Z P O H Z Y M U 5 i V m 5 a V 1 Z w N k 5 D a E N n a 0 o w Y X V 2 d n F w c T F h c E p r a H d k S F J V V 0 Z t W X h U M V J V b E 9 y V 3 J X d j E y Z T J j b k p 6 a z d 1 N X U 5 Z G 5 Y W D M r d E d 6 Z H V x S C 8 v L 2 x i M 1 h W U l V a T F U 4 d y 8 z M z M 2 L 3 c 4 S E N 6 d H Z U M G R I M 3 l 5 U 2 N L Q 2 d x e W V D W l p C c l R Y c j E v W G 9 r V 0 w 5 T 3 l 6 e j Z w V 3 J W c V N w T T J i T n l z N k 9 s c U x G e T g y M V F l d V h i d T J E a H c 0 b 0 5 P b l Q y d n g 0 c 1 d x W D c r K 2 t w S 1 M 5 S T k v L 0 V P Q m d Z R 0 t q b z d X K 3 Z Y c l Z i V n E x V E s v Q n d B Q W d G O E x B U z B B Q U F E K 2 t Q c j M 3 N j l M b H k 1 S n V u W H k 5 Z W p S b 3 h v M 2 J w e n A r Z W J O b T d W M z c x N k 5 I V H R X V m F 0 V 2 x i K y 9 2 O D F 6 T j J u U 3 B G T D M r d T I z M z J y a H d v V 2 F N R 0 Z D d W J W d 2 s 1 S 1 N G Q k 1 U b z l 6 Y 1 h B M G R P d F R V N 3 V 2 c n E w N m R P d W 1 i Y j c 3 U j h l U E h O W G 5 5 W k 5 X c 1 d i T l M 5 M 2 0 3 Z 2 9 J Q z d k e T V V M k Z o W V d y V X F K S F Z Q a 1 Z G U l Z a U D B G c V R u c D R 1 N l Z i d F l G d W N P b l Z L U 1 V s S j J y c D F x L z c y d D c r W j F a M n R X N 2 V 1 b k p 5 Y 0 5 I S G l S Q z F Z c 0 1 E V V h y O S t m Z T N m d j E 4 e l p z e F F l S G c 0 b 1 N 3 Q U F Q a E 5 J S 0 F G Q U F E Q U g x S k p i Z G l D Z 2 d K O T l O R k h r c V J P b l R x W l R u b 2 1 K U 1 Z w e D Q 0 Z H l z c k s w d V R K a z B z O U p Y b z d m M z k v Q l F V R l N a S l d y M T Z 0 N k 9 o b 2 0 v Z F R j a 2 9 6 S 0 N q S U l v U U 1 E U T F W Z E h T M E V o S V N 5 Z z F v d D I v Z k x r b n E y c l d y V 2 J 1 R G c 0 T k d q Q m l o M n J W c m E 5 R 2 l S W H J 2 d m Z m T X d z b k s 1 d V R r c E 1 X T E Y r d n M y Y k 9 L a k l 6 V W t D R k R 6 T j d M Y U R U S 2 F E V G F I T k Q r N j E v L 2 t p U 2 J M M F I 3 N E l F S E Z C M G R y W W t U S j J y N j l P b T Z j T 0 d D Y V M w b k p 5 Z E 5 t R E J C T D c v O H N w W X N X Y U w v K 1 o v L 2 t Y U 3 J C T V E 3 N z d 5 a l J 4 N T V S R U 9 I R H R Y N j l l c 3 I 4 c 2 9 B Q U F D L 0 N n S m F B Q U F B M 0 h O S G p o e l I v d j M 3 b F p t W n F Z S 0 N n b k w 3 M z g z b F N N b k p 5 Y n A 2 O W F v a 2 F k e T R j W H J 3 d 1 F m M T N I U F B L V F E w V k M 0 d U x w b z B h W k p H a n g 2 d D J i T m 5 5 O H Z M c T h 5 N W V 2 V G 9 v U j Q 5 Z W t p U 0 F n T U R O V 0 x F a U Z M N 0 Z o V V Z h Z D I 2 Z F V w U F Q 1 Z V h s N W N j S E J 3 a 1 N U T m 5 6 c l R v N i t I a G 9 m Y n Q y e X N w S 1 V t b l R w M 1 M v Z m Z m Y j N Y T 0 N 4 Y 3 U 2 T U N C Q T J y W X N L R W F O b X h v d F U v Z n Z u M 2 w 2 K 3 V y a G c w Y n F y a T R X Q n M y Y k N o M W p 5 Z E 9 u T k M 2 Z G V 1 c 1 B p c 3 B N M 0 Q 1 O G 1 X Z F B I b l N h a D l u W j J l N X V y c n F o e D k r V U d S a 3 B C W X V Y Q 2 d Y R n h k S l V t R m h v U 1 R a R k 5 E b T V l W H B I L y 8 0 a H h 3 Y 0 h E U j U 4 b V M 5 O X R w c l p p Z G l T M U 9 6 W m s y O S 8 v N z d p b 2 1 K M G V P U F A 2 N n R X N 2 V h U F l 1 T W p G V D k r d l c x Y y t k T 1 N i Y 3 V a N X N 3 W V l M Y X R H b F R L V F Z u N T h 5 W m M 5 Z H p W R V R K S 1 d N Q U F Q R E h R a 0 F M Q U F D Q W U r Y j Y 5 Z X R L V E V 6 V W 9 V T 0 g 1 T z N 0 c l V h T k d z b m Q z Y j N j c 0 9 6 T 1 M 1 O H F Z d F d x V l h K d 2 N G Q n h j Y k d D Z z R N V k V 4 T 2 o v U H g 4 R F J v M F N H M 2 F 0 T k d V S 1 Z N V U V 4 T m p k a k d X T G N v S 1 N m Z n Q y N m V Q U H Z w S W 1 a b V o 2 d E 9 u a n l J a U l z b z l H Z H F 0 V 3 p j b E p T V X B J U 0 Z C S T B l T 3 R O c G 5 5 N V l 0 T W h x T j Z 0 N j l l N W x 6 U G Z M S U k 1 S 2 s v U H o 4 T W k v W F N r M U 5 W V 3 B x c X R W b k p R R n R Z b U t p R W h N V F M 1 M m p a c z J h Z X Y z M T F 6 V m h 3 Z 1 R O b W p W T E V 5 Z E 9 s U F N m Z 0 5 h V 0 1 n S U x G a X h R W G w 2 Z T N u b m 5 I W D M z M 1 h l Y V B u M j Z N a k l 5 T k d q U W 9 I T E h W c X R X V G E r O D h v c l Z a M D J h T k Z G Q 1 F v S m N Y V j B s U 1 N k U G 5 s U n h j Y k V w T E w 5 Y k Z T b U x j Y m N 5 T W p K c 0 9 1 V U 5 B Q U I r Z n d o b 0 F R Q U F j R T h V R n h k c j F h c F Z 1 b n o 1 c 3 Y 3 O D V 6 O V h l a D F Y Y S 9 i d D I 2 Z W Z m d n B K N 2 R 1 M z E 4 N m R P e l Z n d 0 F C Z H Z I a F I 4 Z k h 4 Z X V L S k o x U 3 J W a T B G Q l F W c C 9 2 e j V s U m J h V F p v M F N j b k p 5 U W 9 N R E 5 T R U N S T l V 2 M z U 5 b T h Z R k J 3 Z k w x O W R Y a V l t S m V 2 b m x s M D J Y Z k 4 x d T g r Y k 5 x b G F 0 V 3 J t b l M x T l N V d V R q N D Z O R 2 p S c V p Y W V l t U 2 Q 5 L y 8 3 M 2 V l T 0 1 O U G Z i W V k z c n J y Y m Z L M 1 Z k b 2 F L a D Y 5 K z V 0 M W p a N j l H a X p 6 K z N h d F Z Q U G 5 q M l Z r S k N n d F d 2 W D Z z a 2 5 u e l N k a k M 3 c k J H M X h j Y k U r L 1 B C R G J k d T J U V 0 Z o W V h y a 2 t V Y 1 V H a H F x R 2 p W c T Z N c 3 Z 2 M V J X V n B a Z W U r M j F N a T l P T X h x T n V u e j V z a 1 Y 0 Z W Y 3 O G V i M z k 5 d H N x T G k 0 M l h Z U j I 0 T U F C Z m Z E Q k I z c n F x Y W M w Z V B E Z 2 N 0 K z l Q Q 1 d Y d k 4 w T G M r Y k 0 w W D M z M 1 h m U D F n T U F B U G N P Q V M w Q U F B R H V p W l N V R k o w L 2 Y x N E R C Z 3 o 0 V l M r d k t s R m N Y S 3 h G a X h h c G N l U E d h d G 1 5 c G V u S D N J Y 1 B I N j R 1 W G J x b 1 Z x M W F r c V N y V j Y v c T R z V 0 x w b D l I a m h 5 U k p N M m F O U 2 N k V 3 N v Q U F D Q U F T V V J C V k V 2 W j J k b k t 6 c z d X O U 9 u V D V l Y m 1 w c l M w d E h M W F R V N U 9 W c X R X c l R S d z R F R G w 1 d V p x L y 8 3 O V Z 2 c 0 Z C Q V N Z Z l R Z W U R I c n N z Y 2 N V R n h l b n B L U W t k Z W 5 T e G V 6 N W d R T U h s S k d S b 2 E 1 Z H U 1 c E 9 o S m J t M D A 4 L z F i V n I x e F F i R z J 2 e G 5 V U k h S O H Z W M W R Y c 2 d y R 3 l l S H Q 3 c T J Y T G x 1 W D J H e n g 0 c 0 h i d D J x V k 5 t e m F w W j g r Z X l z L 1 B s M V Q 2 Q 2 R x c 3 J D e k 5 u a j F i c W F t c E N n b 0 s w d G l 4 W X l Y Z C t o N U d q a H l w c W x X c m F 1 W E t s Y n B 5 N V l v a U l 5 T k x Y Z m Z N b V R O N i t l V 1 h O W D c 4 Z U Z Q Y n d Z T U g 5 Z T Y 3 N z h y Y j I x d l R w M C 9 Y a m g w N 0 p F b C 8 v d k 9 m N W V 2 c n E 2 b F R w K 3 I 0 O G V Q N j A 1 L y t a T k 4 z Q U F B Q T h H c 2 l v Q V V B Q U 1 D d j d 2 c j E 2 O X E x Y T V j Z W Z Q R E J l e E x P U 2 x K Y 1 h K e U 9 I e i t 1 U 1 p N b U t U T X o w O V R 1 N E 9 D Z 1 p j d V d L U 0 1 q U X p r N U 9 h W W c 4 V T V w Y V d u e T h 2 S l N n d 1 l O S k V r N U 9 U b W 1 F T E U 4 Q n c 0 Y 0 t M Z n Z u U 2 R i S m F s e j U 4 N k t p N H Z U e G 8 w Y k x R T G F 0 V 3 Z Y U 3 B L Z W Z Q T E p N d W Z O e U 1 q U X F W T 2 5 M R T Y 5 U 3 J j d U 5 q d D U 4 c V R H a k J r a l Q w O V B T Y m N 1 S F Z 1 e F l v V m 1 6 W n B W Y n Z C Y k Z t Z G 5 a M D J k T 2 x X M W E 5 Z V d n N E 9 E Y n Q 2 O E t V b F d U d 0 p m d V h K R l E 0 Y 0 9 W V j V l b n J w M z c 2 N l J J M G R h b E l B W U 1 t U 0 l p b 3 F L d E h i d F d 2 M z c z L z h 1 Z G Q x R G h 3 N n B v S 0 J B T l d 2 V 1 Z G W l d s c V J i S V c v R G h n M D F Z Y 0 l F a T l J V j d k c T E w O X k 1 Y 3 h V Y k c y d F Q r U V V B Q U l C Z k d 3 R X R B Q U F B Z m 5 V b l R w e F F j W E d 4 S 2 V 5 O E Y 5 Y X N X Y U 5 X c l Z x c F E 0 Y 0 9 p b y t Q T j N 0 V 3 M y W k 5 l W H Q 3 e T l 2 Y l c x N W V Y b W I v V F V o S V V I e D h 2 R 0 p p W X N 6 R 0 Z C W V d h d k h p e G V X d S s 5 S k x M e W t z T E V 6 O S s v Z X Y 4 S j d y M T Y r d k J n M G E 2 T U N C Q X p w e j V v e n E x c T B y N m R h U D Z 5 Y 2 5 K N n Q 1 O C t a c T N M a H h t W E 9 V b k J Z T k R R M D F h O C 9 N e k 5 T e V p j c 1 V I Q n l z Y n Q y N m 1 k c G R Y V j E x O U 9 o U n p a M D d 0 O H l U c X J h N C 9 Y S 3 p H e m R 1 U 0 x J Z T B M c T V 1 Z W 1 W V j E 2 U n E 2 d H J t W m U v d m Z M S 0 s z c j Q 0 W W Z W c W x X c l V 2 d j g 4 T U 1 Q Y 2 5 G e D B m L y s 3 L y 9 x d 0 l F R G t x V G 1 6 W n Z y c m J m Z T B z V 0 x G M 1 h 0 M m p Y O S s 5 L y 9 s c k 9 6 c z J s T T Q 4 Y U 5 O W E h p e E Z J d l N B T U F B T G l Y Q 0 d n Q k F B R H d x O H Z O e l p V a y t m c j Y z c k 0 x Z S 9 U b 1 l h b z l l c W N 4 W T h h V U 9 x N j B t c W 1 P a m 8 0 M j E 1 T j F j M 0 9 6 d W U r Z G 5 u N z Z h Z D I 0 Y 1 V Q Z T N 0 N m 1 0 b F d y V n F t b 3 F F a D k r L 1 l 0 Z C 9 6 M j d k d m w 1 Z V d s R m k x Y W 1 O b 0 t D d 3 M x Y m R v M F Z h M W F W Z V B H a l R Q c k h 4 d 2 N y U E R 3 Y 0 s x Y n Q w N G J O M j Q w Q z I v d l J s N W V u a V N w Z X Z Y c V Z w O T M 3 Z H E x M 0 R r T U J r T 1 o 0 Y X g w S z Z C d D N y e T V S U T N o V T Z k T z Z i W F h Y a k 4 5 N 3 R X c l Y 3 b n J B U U F B M k F N Q k x R Q U F B S D U x U n F O U l V 1 b j F T S D h O R V J F U k 1 o Z 0 0 5 M n k 5 e W 5 K b m F Z T X J W N j V v L 2 Z y M T h 2 U H p V O G V P S G N z Y 2 0 1 N m V y b V B I a m l r O F B O e j A 3 d G V 1 W G R P M G F k T j A 2 T k F o V F o 0 O D J S V D h G a F F V S 0 R j M 1 Y 3 b T V 1 U W 9 P R H R h b V R a c 1 V I U j J 0 b 0 t B Z z F h N W Q y e l R u b W p W c n R H Y k 5 t Z 3 E v U j B r d D M 4 c T Q y T 3 I 2 O W V 1 U 1 p C S E N Y c n g 0 V V N k U G 5 0 U 2 p q e j V x T W F a S m t 5 Y W F Q S G 1 5 a W 9 x S z V P M 3 R y V 2 J O b X Q z M V B n Q U F B S D R O Q k x R Q U F B R D R R N 3 B Y N F d 4 b V p x Y m M z Z D F W d l h w M U h U d D J U S k x 0 U W Z T Z F l X e D U 2 N V I y N n R U S H g w Z k x s e S 9 Y d G 0 z Y k p N a 3 N 5 S T J O a l Z W S 1 N v c W N u S n k w Y U 5 F a X p a c z N U M W V 2 W G p Y V m l M M W R R V U d C W n M 2 Y 3 F U b H o 1 c G k r d n h Z d F d x a G R 1 M 1 p t L 1 p Z c 1 d X T D J P V D Q r W H V m U G 4 x Z W R P b l h r N X V h b T g r Z l B L e T R 1 V G 8 2 T 2 p t c m F 0 S 2 5 O N z F q a X l w V X J t a n Q z c n R 6 Y z N P V H M 3 S 3 l q U j Q 5 S 2 t 1 b G l 0 e E w 3 O X U w e j d m R j J G Z m x l Q V F B Q T d J M k F G Z 0 F B Q U x n T F k 4 Y U 1 V W F o y d G x s Y m 1 6 W n R i Q n I 3 L 1 B Q U F Y 4 b 2 V Y R n h j S k V t S m l Z b H l k W F Z W U U V D Q T Z W b j M 3 d D I x W j g 4 Z W V Y b D V 5 Y 3 Z M U z U 2 Z W 5 2 T H c 4 S k N u c D Z m Y z N k M 2 w 3 d T R 1 R H c 4 U G V Y a D R h U G J z M m R x N m R h d l d y M S t 2 O F B C d 1 N i Z E 9 v a j c 3 N 0 x O b T Y 5 M F o w T j Y 4 Z W R Q a W x H M j F h d F U w W X N R S T A y V m t G Z U h t N X F i V T F G U l R t U V F I Q n d l T D J y b V M 5 T j E z M z h u Q n d j R V V B c m R 1 M 1 Z x d n Z Q S 0 t 6 Z X N j U E h o U V N V b E p G Z D R m Q U F C Q V p T S 2 d C U U F B Q U 8 3 Q 2 9 F R 0 R s S l d W c G F L a U l q a z Z P a W 9 n S U V D Q m d Z R T J q W T J J a U t q V X Z V U k d S a W 9 q S T B P T 2 p 2 L z V Z N z Z m b j U 4 K y t l U V R t O F l Q S F R w V S 9 2 N y s 2 d H k 1 c 3 l R c E t p c k t y T n h C a W M 4 K y s w d z F h d F F 3 Z l g 3 c X F h Z l V z V 0 5 I M 2 J 4 N V U 0 V 0 Z o W E o w Z E Z T O W V 2 V k 1 3 Z k h 0 U H Y 3 N F k 3 b T d 1 N W U 3 b D V M Q X Q 3 a T R X Q W F E d 2 V x S j Z J Y 2 V l a 2 l G a F l X b U M 4 Q W F O V 3 F r U m 8 w Y T J m U 3 U w c T J U e m d T M E F B R E E z Z 3 p H a 2 9 K Z 0 F B Q U F 3 S z l r N T g 2 Z C t 1 N j c 3 O H d 1 Y l F K Z 3 V 6 b H o 1 a W d r S k V U d D I 3 Z T M 5 M V l B Q U V B b G N 5 a S 9 D d 0 F B Q U F B Q U F B R G c x M E J B Q 3 d B Q U F B Q U F B Q U I y U W t B T E F B Q U F B Q U F B Q U h a Q 1 F B c 0 F B Q U F B Q U F B Q W R r S k F D d 0 F B Q U F B Q U F B Q j J R a 0 F M Q U F B Q U F B Q U F B S F p D U U F z Q U F B Q U F x R F M 1 d W J s S 1 Q w O H Z z N C 9 S Y U 5 U V n E x Z k 4 y c z Z k T z Z l b F M 1 Z X F 1 T G p Z N n B q V H A w L 2 J 2 Q W V q M G F n V k s x W m 9 3 W U l G T m 8 4 c G t a d W J h M U 8 v c F V 1 W G F 2 Z n U z V G J Q R 3 h z Y n E 0 T U h E M X A 5 Z H U 3 Y 0 9 T M W Z 2 b H l a b V p r M n o v Z G J r S m V Y c D V z M 2 I 5 c D d H d 0 R 3 d S t k b z d 3 M E F B Q U F B Q U g 3 N 0 N n c 0 x k Z U h D Q l d W b F p l b k d q U n Q 2 N k t H S H J Q W m J 2 W H E x W W 1 O a n R X W E x s b E x u b W p K b G l z N m V Q Y X U 1 Y y t m S z J k b F p r d l R U V H o 4 c E 5 q W l d W Y X B V V V V S R W h G b i 9 Q W H Y y Y V B 6 N D h l c l Z x N W V H R H g 5 Z T d s N E 5 C b 1 B T M H R L M G M r Z E 9 C U W N I c T B P S E R q Y T l Z M U p T a 2 1 i T m 1 x V l J v M G F w V T Z k T 1 p m Y U 5 q W T F W N z k 2 O T F i W n Q y M 0 x u U F h 6 N H N K W X V Y Y W 8 r Z m Z x b 1 J Z c 1 d W d G V O a V l u U k F 3 O D h J R D g v d n p M b k 9 u a n d v R T Z j T 0 Z I d W 1 t V n A z T G l 4 b W p a d H F p T k h q d W p v M G F O b D l 1 M 1 d y V n V w e j N y M z d x M 2 V 2 W H R y M k x C a G Q 3 V W Z B U G h 2 U j B B T E F B Q U F B T E N 3 Y 3 V W S z d k b X p S N W N 1 W G R L b F M 1 Z V V r N U 1 q b z l F b 1 N h c F d y W n B p W T J Q b D V 1 Y W 1 u S n d j Z V h s N V Z X a n U 3 d D I 3 Y S 9 6 N D h a b y t m Y m 9 t V F p v a 2 c 4 R 2 c w T k J R a F l h R 0 t q W T J W a U V o S V d y Y 3 V M R W t L V D A 5 W F Z G U l V Y S j J k b G J u e n A x d F h t U G t 5 S k g 2 L 3 Z 2 d j l j R U h I e W d v S 0 V n d U x p N 2 x q b W 5 U c G 8 y Y U 4 y K 3 U 2 Z E 9 u N j h T S k U z c n h 4 U m R s T U J n c T l H N 1 d i T n E w U 1 F h R F F i M T Y 5 Y k w 2 U E N r c F N k N 2 U z Z 2 9 N R E N 4 M 3 J 1 M 2 J 0 M n Z O b W p W M 3 R a L y s v Z n V y Y W R P b S t 1 N j c 3 L 1 R G R j E r V T J i Y 2 t v Q z B x S 2 x K U l V a R 3 F W c T E 2 V j J z R E F D d 1 I w Q U l B Q U F E Q T c w Q k p P S H F 2 M U s x Y l Y r b n A 2 V 3 J X c k p t T 0 h U d W 1 s S l F V Z m Z E Q k I v T D E 5 W l d u c D Z j T U J v T y s r Z V l i T F Z 1 M l R L T k h q M V p v Y U t q T m M 3 Z H A w M F l E Q m d 6 U U Y x O T h v W l N V R k l X R W h F a V N o Z z B i c G 4 z N z l t b j M 3 d D F x M 0 x p e G l v d U x O W E h p U k J V V U Z H a m F 0 R 2 x x M n J T c H p X d j Q r U G d v S W l K Q y t m b j V j b l M w N 2 E r K 0 x p N H V t a n A x c W 1 i T W 1 L R z R 1 R G g 1 Z U h p b 1 Q 1 O C t G d V V Z U 2 h R V U Z D Z 3 Z M O C t p d l V h T k d q S V l E T n E 0 Y 2 F N a 2 F l d l d y Y X B U c D Q 1 U 1 U x T 1 Z t c G 9 x U 2 F w Z n Y 3 N m F O V 3 V t O V B S M H B h V 2 x x V 2 5 U c G x x N W N x W E Z Y T F Z x M W J M N j N h N W Z 2 O T d x b m l a T 2 5 L a l U x R l I 5 L 3 Z u b m N u Z D N 0 O X F u U 3 B V c V p w K 3 R u W G I r L 1 B Q U H p j T G J w V X V Y S 2 k 0 d X J z e V Q w U U N B W D R h Q U Z n Q U F B Q U I r N D V 5 Y 2 5 H e X V q V n B a U W t K Q 1 R N R n B m S H k 4 V W x K U 0 x B T F N u a j E 3 N n Z 6 N T g 1 b 3 l a W X A 2 O S s 2 d E l V T 0 d s R G 5 u d V h Q b m x K M m R M V W t L R G c 2 V z B X a V V o N G V I M H R M U 1 R I M 2 V m d n R 0 d W J t N W 1 k c T Z k Z X V t d 3 N K Q 0 9 U b z Z t d H A 4 Z k h 6 a z Y r d X J Q b j M 2 N l B M b H k r V y t 5 N 0 p s e T h w O G Z u d m 8 2 T 2 p v c U x m Z m Z s c 3 R X N 1 p V a n g 0 O W R Q b n l a Z l h 0 M j l m c X V I W H I x b W 5 k d W 5 V V z d T d F h y c F M 3 d T d 2 b X p w M X J h c 3 Z M e X p Q N z N M d D N i e l Z y M X N 3 V X R C N D Z k R W l I R G g y e W 1 L d H Q y N 1 p X Q T F w c k o x a 3 Z Y T G l n N z c v L 1 h w M D Z k W k t 2 c j I 4 W m I y e m R 3 b 1 V M O W R C R E Q 5 b F V 0 Z 0 V B V U h r S W F B R U F B Q U R n T j g 3 U H o w L 2 5 6 c D J 6 O X p Z c 0 d B d 0 d E U j Q 4 V 1 A 3 K y 9 u c i 8 v Z m N W R U J C U V p 2 O D F h O V p Z b k J M O T h z c 3 Z L N 3 h 1 d j M 3 O U 5 I a n d Z R D N 6 e k R P V m V r b l Z o U X N Y N U 9 Q a l k x Y U 9 v R W F O R 2 5 y N z d i Y 3 Q r a 1 p G U m F s d D I 3 W l d 5 e T d V c U Z I R D l Q d n c 4 S E Q 5 N V M 5 L 0 1 Y d G V F d m p t N W V W c H c 0 W U 5 l d m p o a H p W K y 9 I a U x l W H I x N m l V b k o 2 Y 3 k 5 O X l s U 3 h l T H R p M W J 0 c F I 2 M H J X M G R x U F J x S V N F Q k h s N m V o T F F B c 0 E 5 U m t B T E F B Q U F B T D l 4 Q V F F Q l N r a E k w T 0 h E a D l X a 1 N a T j d z d W F v V W F O M D h P Q k J z N 2 J i d z h E Y m c 3 N G 5 u b m h D T F Z 1 M m x M K y 9 2 d z R m U G x 6 d T N C O S s r T 0 V 2 M 3 R m d G w 0 V D E 2 O W R Q M H E x d 0 1 U V T F W Y T F i d D d i N D h m M D d Y Y n A w U 1 J z M 2 J s V G 5 6 c D N O V H B s b V p X V n A 2 T k N o Q 2 d r S j B h d X Z 2 c X B x M W F w S n V u V 2 l O a X d z e k d L Z X F L Z 2 8 x Y T F i M S t x e j J 6 a z V P W l Z h Y X V E c n I 3 L 1 d q U n M z M U w 5 L 2 Y 2 d j d M a W 9 x c 3 F r O F E 5 K y t m Z F c 5 Z S 9 j e S s y e l l z T U Z x Q 1 l V N 1 Z V Y k 5 Y U U J B e F J E U U F n Q U F B T U J 2 W E 9 Q R 2 p k V z B h V l A 5 N H g v L 2 t J Z U h o M n J X c l B t c n I 5 b S 9 m M z l k d W 5 S S j B x M l R y M G V Q S H R X N G N l T k 1 6 e m R 2 M 3 F 5 O W U v Z H E 3 T m l 4 c W x x M X F 2 e j k v V z J l d T d K R D V t K y 8 v V l l M R n k 3 V W h B a 1 R 5 c T J G b T V T V X B K a V l H T 1 h t N W 1 y b z B L R 2 1 k b D l m W D N Y c T F F b m Z m U E 9 O a m g 4 L 3 J z b V R K L y t x M z N O Q l F Z R j I 3 d H l w c 0 x B d 0 5 X c l V 5 R 3 F m b 3 F L a W N r L 1 F T c E s 3 d T d 2 c T F h d F h i c C t 5 R k J V V l N a S W N I Q n p L W F E 4 Q V V M a 0 l h Q U V B Q U F E Z 2 Q 2 Q l R w M D V h d F d x V n Z 2 c n F L N 1 Z w M D B Z T k d 6 Y V V y N i t 2 M V Z x a 2 x h S G t 4 O X d M Q 2 d y M D B V Y 2 Z t Z l p R Y 3 R J e k t T b E p P M 2 J z V U Z a V 2 x p W l B u b H h 1 Q U N o S i 9 2 N y t D Z 2 9 L a 2 l T d F h y M W E w Z E h S T n U 5 b i 9 m c j F x b H E x c W 9 L Q 2 d s U z N i b D J 6 W j Z H a G 9 Z c U 9 q b F p D U W t L N U F l M z I 3 Z H N s U 1 Y y N 2 R q V n J k M 0 J 3 M E l n U k k x U z d k b T B 0 V 3 J S S T c 3 M z N u a F l z V 0 d E e i 9 p c k t 5 Y 2 x K a X h j d j F 0 b X p a e F V a R 2 F r a F E 0 Y V l 2 W m Z S Y U p U U m F M U X B v R j J 5 W k l t V 0 x G b H l W L 3 N w S 0 N n d z d R c 0 F j R z h S M E F J Q U F B R E E 3 N E N 6 c z d Q N j k r K 3 Z Y Y n Q y S 1 N V b F J i d D M 3 N 1 o 1 Y k V o S W l O c T N i L y t M M W s x T 1 R 0 Y l Z x M W N s U 2 V Q R 2 p k T 0 R E e j Z v N T U 1 N 1 R x R 2 h v W E p 4 Y 2 R H a 1 N a T T B l d l J v e l o 0 O V c x N W V Y b V h P M W F O S E Q v W G 8 w V U 9 T R k J n W X F C R W p S c F R h d D Z p b 1 N P d l d y V k 4 2 Z X J x O H Z M e E 1 K e n R u e n B 4 c D B k Z k R 3 M F B 0 M j d k W F V s S 1 N U c D A 2 c G Z 2 d n Y 5 L 3 F u Q m N 1 W E 5 D Q k F 3 Z l V z R 0 Z E T l d 6 W T B H c W Z 2 b j M 3 e X R m W F Z 3 M G J O b F J 4 Y 2 J F M m J O a F E 2 a D V Q b k R o a D l a S X c 2 V m J 0 V 1 V t N m Z Q b X l U c D Q 4 Y W J X U H M 3 T 3 p Y R j F k O W N N U F B 5 Z 3 l N b E l M R n k 2 V W k 0 d U x K S 2 1 3 c 0 Z D U z l j R D B 6 b E 9 1 b F Z I a U l E O C 9 Y N U p V d l h y M U 1 1 Y 0 J B R l E r Q W x v Q U F B Q U E r S j F 3 Y 0 h C U V N F a U l B Z 0 1 E Z G V M R U N l W G 0 1 c 3 B v T k p Z N 3 J y d 2 Z m e S 9 M c W x X c j V P R G d v T 0 x p W W d V S E J 5 c 2 1 K a 2 I 1 K 2 Z r Y U 5 H a V E y c l J w b 3 l s V H B p Z 2 1 K c 2 J z W W l 4 Y m x C V 1 M 3 d H U z V H g 5 O T l K R X l N e l B W c D A 4 Z l J V U k V s R n V M d F Z 1 M 2 J r c E t T b E p D U W 9 K R 2 p o e H B 0 Y y t X T F Z 0 a 0 5 C c k x E V E 1 m Z W V R U l N i Z E N 5 L 2 5 6 N T V m Y U x 6 V T F W Y W 1 w c V Z h Z m x R U z B p W W 1 K U 2 t 4 T U x I V 0 9 t a l Z y N n Z Y W F g 5 Z U V D U k 0 w Y T l Z c 1 R a d z R V Z E o v Q X R v N 1 Q w Z 1 h G Q l J Z a E x h V l V l T G d 4 b z B i a 2 0 2 R n h n Q 0 F l N H V B R m d B Q U F B Q i t a N X l k b m R X O G V m T m Z m W j E 5 K y 9 i c H A 1 O S t V d n Y y N 2 J W e j U w N E 5 H R E J B R n k 5 Z V Z I e D h 2 S j U 0 N G d u V n F s V k x R V U Z C b W o 5 L 2 Z x W F Z M c D A w Y V p L U 2 s 1 T V Z H Q m l v Q 1 J N b X F I N z k r a m F O Q 3 c 0 T 2 x x K 3 Z y e E l U R S 9 Y e X l 5 K 2 J M d m 0 2 M 2 V i T m 0 x V 3 R X a l Y x N n R T c H p M b F N V b E x r N C t P a l J v M G F t V j J H S m t u Z m Y v K z k z b m p q R F Q z M j J H T j Y 2 N j I z e X Q x W G F H a W 9 l d m Z 1 Y m R Z M m V 2 U m 9 z O C 9 0 M n J W V H o 1 N D l s W k N R b 0 x W c j E r c k p K N T h z d G V U Q W p S c z N M R T Y 1 V m t h S m c 4 d V h M M H N x U D h n R k F G U S t B b G 9 B Q U F B Q W d J W G k 0 b U l 0 V 3 J S S W p S c z N W c 3 V X T G J W e j U w N U o w d k R o d z l X b F N 4 Z l Z x b F Z M a 2 5 U M T Z s V m R 2 S G p S O U 9 2 S W t T T 1 N w R m 1 6 W m l r N 0 8 x d l o y Z G 1 h U G 4 y N j N O e m N s S m F X V n U 2 N n l j b k p h d F d x b F F Z T 0 h L a m M z R n p 0 M z c v Z m F y K 0 F n Q U N 6 e n d h R F F Z O D k 5 c G p p N H V L V W x K U 2 t M b D I 2 b U Q w L 2 N P Q 0 F N a k l 5 M U x W c l Y 3 b T Z 1 c G E 1 a D A 4 L y 9 W V F h y b D F U Y k d 5 c 3 h Y Y 1 N I U j B 0 V j F k W H N 3 d k d 5 d U x 0 N 2 E y V 0 x W d V c y M i 9 3 N E 1 I Y X R X d V h O b T N h c E o 0 O W U 1 c E t E d H g 1 Z 3 Z i S 2 x T d G 1 w N V g 5 L 1 B 6 V X R X d F h z O X E 3 e T V j d j E 1 W X R X e F F U R T J O c V M w c E s w d W J O b T B 0 Z C 8 5 e T V j N U p 1 W F p Z R 0 F M a T N D R 2 d C Q U F B Q U F C Y m k 0 d U o w L 1 B o e F R a b z B T W m 1 a b W F a M k J 3 Y 0 h M V n U y V E J r W k d j c k p 5 V E V G a V h k S 1 M w d V R s N W V Y R 2 p S b 0 l F b k t 5 Y 2 5 S M k x G a m J W c j d 3 S U V E N W Z h O T g y U 3 J K S F h 1 M 0 Z s e G N Y S G F 1 S E d q U l V D N 2 R 1 M W F T Z E t U V H o 1 W j V y d 1 p H U m s 2 Z G V x V X h h b F g 2 Z G J G W m l k U G 5 0 U 1 l N V 1 B r N m V r c D Z k Y W x Z e X R X c k 5 D c 1 d i U E t E W D d M N H V 6 c 3 J L b F R w N n A y N 2 R w e W N I R F F 6 W n M z S m N u a U p Q Q z V j K 2 Z r N 2 U x d C t 2 e l p a N T l w O C t i T n l z b k p V Z X Z X c l N Y S n R J O T Y 5 Z W 9 w U H o 5 Z m E 5 Y X N V Y j k r L 1 R S Z 3 d J Q l M x L y 9 4 e H g 5 T i t 3 Q U E z R n N F d E F B Q U F B Q U F D M n Z X c k Z H c l Z x M 1 V v V U 1 I e G N m S G 1 6 M n J X Y k 9 t d k w y O T V l M 3 R M U z h 2 T D d Q L 0 p p U W t L R D Q r M 3 V 6 M H B u U 3 J w d X J p e F l 2 T F h m Z W x s M T V T V 0 Z p W S t 2 Z n Z Y K 0 U 5 M T Y 5 Z l h 3 M G F O T k N C Q X d k M D V z d 1 o x Y T F i V j V K M C 9 2 e D V K U 2 N u c T N u e j V t c m N 1 S E d a Y y t 6 W X N V T 1 N 6 R T Z r U 2 x K b V p x Y V d M V n V t N E 9 C Z 2 R l d l d 6 Z F R 1 N n V x c W 8 w Z V B h d T d j d V l x T W p L e n d u b T k z K y t W b U p U V m h i d z l v O C 9 Q e m x a N m V y c T V k d T V y Y X p w N D l x d 1 V M R n N q R H c w U E x s a T J 6 c U 5 X N 1 o 4 O G V m Z n J w c D B w T F M 5 T 0 V D U k 5 V c F V v V j A 3 T W V Q W H F v W G J 0 M k 1 o c U 4 y c j U 5 d X l S c D F L a F J t a k p s a X V r W k F P R F h S M E F M Q U F B Q U F M R F F v M G N Q a F l X R l d Y M D J a c 3 l Z V X N m Z F d U T z F o S 0 9 q b z g z M V p O M 2 M z R 3 p 1 Z T Z l b m 4 z N W F O M j d j T U R 0 b H V t c l Z L a F V W R m F s d j M 3 N 2 x q d C s r Z m J 1 O H Z M e l V v a 1 V M V T F 0 a F l h R 2 1 U W n V t c W x X c m F 0 e T R j V 2 I 5 Z z R P R E Z S N G V y b l h y M W 1 u a n h v M W 0 0 Z T N k e U 1 2 T G t 5 U 3 p l c k 9 w c W F r c U x D d z A 3 Y T I 0 d U Z n e l p z e F F m b j Y r e G 8 w Y l o v V W l 0 U T R k T 3 V q N T U 1 L 1 h G M T k 4 b 2 R t e l o r d j E x M S t Y d 1 d D U U p G U E l 2 b T d k T 2 1 W b F p h b H Q y N 2 J h d T N l d l J v O G V y U W t U S n V q Q k J 4 O D B 6 V E 4 0 O E d B T k h q e T R V d D R O Q U d D T 2 d C W U F B Q U F B W U N F a U l z S V U 1 U D J l M 0 Z u Y T R N c V Z L M X E v Z n I z O C 9 Q e l V z V 1 B I T X N l b X A 2 Z n I y T E Z q Q 2 c 4 U E 4 3 M z d 0 V 3 Z Y T k c z Y U 5 C M D Z k R W l U S j A 4 M k J i O E Z C U V h L e m M x V m J t N n V n b 0 9 E d F d u V E p r V k h S e X N v S 0 V p M W E 5 Y z J 6 Y m x t e l J x d F d i T 2 1 3 d T l S V X N 2 M 3 Z 2 d n V N N 1 Z 0 M k x C Q m p v N k 9 l d W l o a H l S S n k 1 W X Q w O E d E Q n h V U k V X R l J r L 2 Q y R V J F U n V u R G h n a l p 1 M 0 N n d k x 5 K z k 5 T k p M W n V 0 O D h z a 2 5 x b G V 2 b n Q 1 O T k x M 3 Q z Y n R Y V T Z k T 1 Z X U m t w T W F P S F Z 2 c W h X c E d v N 0 h D N 3 d R Q X N J N k F G Z 0 F B Q U F C Z z R W N k Z z N W 1 a b V h K M 2 Q x Z j E 2 d F Y x N 0 5 n e F N a W V h Z N V h t e m p D M n Z I V n V M d z F 3 T 3 g 4 Z k h 5 M W Z 2 b H p i d G 0 y V E p M T W d O e l k y V m l r c E t Y S n l j d E t p U l l z M G I 5 N D h Y Y j E 2 M V Z R a j l u W U Z C U V d h T 1 h P b T V z e V p Z L 3 I r V 3 J S b 1 l W R X F Z T W 1 T S l d h Z j Q r U G p k Z j c 4 Z W R X c F U w Z H V i b T Q 2 Z i 8 2 O D R 1 T G k 1 T 2 p v c U t a T m 0 w c V N q a D g v c n A w N 2 Q r c l J S e C t W d T d 1 N 3 R t M 2 J w a F V y V n F o R G h 3 N T Y r d W 1 u b F p X V k p R O F B E M G 5 T N G N P S D V l T G l Z c m J H M y 8 3 M k 4 1 M C t m V n B m Z i 8 y M T Z 0 U 3 B v L 0 R 3 Y 0 8 z W n M w Z F R w M D Z W Z z R P R E l p T W o 1 Z W p v c U h i d D J t b n U z T G w 2 N j Y y M 0 5 H U E d E T 1 h s N W F s W H I x N 0 t 5 Y 2 1 S d 1 d D U W k 0 d U x I Q j B k b F p 5 Y 0 x N b X l S a T R B b 0 9 J S W F B R U F B Q U F B Z G p O b X p C a G x a M m V i d G J W c D A 4 Y W 1 z Y z g v L z N 5 b D d L R W t 6 R X h N V E p T c n E 2 d l p h Z F R 1 M 2 J 0 c n o 1 N D k 4 d k x 5 a 3 B l W G x 6 d z l Q Z V h o N F N G U F Q w K z V 1 N 3 Z M M 2 Q x Z E h o N G U 4 d k R 3 M E 9 6 W n M 3 V j E 2 M W F 0 W D c 5 Z T R l S G h r c V F t V F p y b z J X Z W Z O V n Z 2 e m 9 E M j V z M m J G c W R z c T F X c n B o R W p S c G d 1 S T B 0 S V N K Q 0 R n N E 9 l Z i 8 1 N U Z S W V d L a l k y V m s y Y k 5 0 V 2 J i N z Z w Y T l l d W F l R E F n V 2 J q N 3 p 6 N T Z 1 a m 9 x T W p J U 0 k w Z V B W b z F h O W J V U n g 5 O X B M V n I x O H J U M D F P V E o w O D J L e W 5 S d U h G a n p a c z N U M i s 5 O V p i Y z N O e E 0 2 M y 8 1 N V p k b W N 4 b 0 1 C c l Z 0 M j l h b T d 4 Z 0 F V R G 9 D V 2 d B Q U F B Q 0 E z U X d h T k V o W l d W a 3 F L a X F T b z Z P a k F n S U N G Q m d Z Y U 5 Q W W l J a U l T d D F M W k d T a 0 1 q S X l 6 R 3 E 1 K 3 Z u N T Z a T l B Q c k Z w L 0 5 D a F E r W H Y 3 N i 9 P b l R 0 T G t x S 2 l v c 3 p L S F p U N D d M U F B W S 0 5 H R G R Q b n A 1 N T Z T a D A 3 Z H R U T m 1 6 Z F Z X R m d v U j B k S D F h d F h 6 K 3 d V N 0 Y v L y t s Z m R m L y 8 5 c W x l d m 5 p U n A z c n g 1 T W h x T n F s N j l 1 c X B Y c j Y 2 Q k F 3 Y 3 F Q e j l m U n F O U n R X d l g x d U 9 Q U D I 2 e H J w Z V h s N V l z V 1 N K S F I w Z m w 1 Z V h w M F V j Z j F k Q 2 h R K 1 h s N V d Y U n Q x N j l l b H E 2 Z E t t c H B 2 Q k R E e j J r S z F l d W 1 F b 2 J P R H M 3 S 3 l R a 3 h L e F d M d 0 R n b H p F W U t S d 0 R B Q U N B W D l u T 2 5 U d j E z W G Z m N m J Y W F h y U D N W Z 0 F B Q U l E Z k Z B Z D d i d 0 F B Q U F B Q U F B Q U E v b H N S M E F J Q U F B Q U F B Q U N B b l J E U U F n Q U F B Q U F B Q U l D Z E V O Q U N B Q U F B Q U F B Q W d K M F E w Q U l B Q U F B Q U F B Q 0 F u V G p h Z X d N Q U F P R G V L Q 3 d z M U t s V H A z V C s v S G x k d j M 1 Z F J V V k Y 5 d D R T N 2 9 F c V Z h c k k y Z G x a d n I 2 K 3 V 2 L y s r K 1 h v e U I v L 0 F B Q U F n T j h T L 2 9 R T 0 F N Q i 9 n W X N Y T C t y S E g z K 1 V 0 N 2 U z b W p W c k p s Z F h W M V d w V X N Y Z T I 4 S T l V R l J V c E x 5 O F B H V m 1 a a W 9 s S l V Y T m 1 6 Z V h s N W V Y d m J j R k F B Q U E 0 U D h q b 0 F V Q T R B L 3 U 0 c 1 d M T 2 5 q d 2 9 G c T J i Q 2 x Q V D A 5 N 2 J 3 Z j N X S l V x V m V U d T d p N T N k M 2 Z s N U 9 U b 2 h 4 O S t V S X N X T F F o c E F R Q U F n T j h J Y X R B Q 0 F Q Q U h W b G h Z c U I 5 L y 9 K R n d G c E l r V D A 5 U H R X e l p V a i 8 r K 0 t N S 0 N 3 d n R 2 U j B B Q U F B Q U l x Q U Z B T 0 F Q N 2 R T c F U v T D I 5 a W F j a F l t b n A 2 Z T h 2 Y j E x N n R R c G U y O E Z B Q U F B Z 0 F o b 0 F R R D R R e n Q v L 3 J 6 O C 9 Q e n N 2 U T M 4 e H Z q N S t l b k N o U X Y y M 2 d Z Q U F B Q U F F Z E F D Q V B D S G R 2 M z Z k Y m 0 2 d X R w N 0 c v a U 5 j W F Y x M W J W c j E r e T l E U U F B Q U F B a W 9 B V U E 0 Q S t 0 c U t o S V Z h c F V z Z m M y O E J 0 V H B V b 1 Z G U l V W M l h z Y k F B Q U F B R V J B Q 3 d B Q U F B Q U F B Q U I y U T B B T E F B Q U F B Q U F B Q U h a Q 1 F B c 0 F B Q U F B Q U F B Q W R r S k F D d 0 F B Q U F B Q U F B Q j J R a 0 F M Q U F B Q U F B Q U F B S F p D U U F z Q U F B Q U F B Q U F B Z G t K Q U N 3 Q U F B Q U F B Q U F C M l F r Q U x B Q U F B Q U F B Q U F I W k N R Q X N B Q U F B Q U F B Q U F k a 0 p B Q 3 d B Q U F B Q U F B Q U I y U W t B T E F B Q U F B Q U F B Q U h a Q 1 F B c 0 F B Q U F B Q U F B Q W R r S k F D d 0 F B Q U F B Q U F B Q j J R a 0 F M Q U F B Q U F B Q U F B S F p D U U F z Q U F B Q U F B Q U F B Z G t K Q U N 3 Q U F B Q U F B Q U F C M l F r Q U x B Q U F B Q U F B Q U F I W k N R Q X N B Q U F B Q U F B Q U F k a 0 p B Q 3 d B Q V V B c W o w V 2 p 2 T F F B Q U F B R D R n e U 9 n Q l F B Q T k 4 d 3 p 6 e n l q a U l n S W 0 v c V d G b z Z l U E h s U 3 E x Y X R L b m Q 4 W G w 1 Z W h m W j I 1 O W p v N k d p T k d q V k t S V V Z G d j N p Z U 0 y Z k 9 W S 2 g v W V d H a D N u b m 5 I Y j N 6 e m p 1 L 2 V F M E F B Q U F B d n k 4 R X R B Q U F v R U l L Q 3 d 1 V m t a R 2 h Y Y n Q y Y W Z Y c T F W c T R j S 0 V X T F Z w a z A 5 a W N u Q n p s N U 9 T V T I y L z c 5 d T E 2 O G N V W D l m U F B Q N X U x N S t m b j Y 0 M D M z d E R I S D M r c 0 h U d D J s R H I r d S s r K z A v U F B Q N j g 5 Z S 9 i W X R L O D d Y Y j E 2 V l J z M m J O Q 1 B Q L z Z v c j c 3 N j Z o Z k 4 4 Z V d Y W C t x b G w x N 1 N s a T F i Y k I 1 V F h G e X N Y Y n Q y Y W R l d V h i O W 9 U U U Q 0 d F J R V U Z P a m t 5 W k 5 t L z N p V 2 5 w N X U 5 U i 9 E M H R Q V G R m S G l 4 V j l s S H o v O T l K T z J i Z H R X N n J Q c z d H e U w 5 c H M z Y j J y R G h n M H F M a T Y y Y V k z Y z N G e W I r a T F k d W x T N 2 Q r K z J x Z S t k a k V h a l Z x e F l v U V V M R m x S N D d M M 1 l I d 0 R n M 2 5 L M D l 3 W U F B T U J 2 V j B G Q m d l Y l B u N i 9 z N 0 d 4 b F o y Z n I 0 c 1 d M d W 5 6 N X N z W H A x a X B W c X F o Z n Y z N X l k M 2 V 2 b E h Y M z d k d W 4 5 U F I w a l I 4 L 1 h n c 1 d M R k N O R 2 p V a 1 N W V 3 J W d F h R b 1 V N V k Z S V 2 x 1 W F B u c W x t e l p 2 T H g 4 V E V i Z S 9 i c 1 d j M m N P V k 4 1 Z V h u Y X V Y T 2 5 I b n p 3 d 1 F x d l g 2 d F d M U T B h T k V p Z m Z Q S 0 p s a T l m c n R E U V V O V 3 Z Y N z l D Y 3 h n T U J o V V V G R 2 p t e k p s S 1 Q w L 1 h Y L y 8 2 V n h r T W h n c n Z C U U J z Z G Y z N m R m W H M y Y k 5 T N X J y e k g 1 Z i s v Z T k v N j g w M z M 5 U z c 3 N z Z y O X U z Y l M 1 S m V l T 0 V G d m Z M S 0 s z c n F x Y W Z N K 3 M 2 Y k 4 w O S t m b j R h T z N h c 1 d m d W x T N W U w Z G V 0 V 2 0 v Z H c 1 N 3 l T O U 8 y M z M y c n o 1 c z B L Q 3 d z e m F 6 Y 2 F q W m 8 w Y V p J Y 0 h C e j A 1 W m R m e X N I a F A y Z V J O b T N h c E l V T E Y r c k V p U k 1 h U G 5 4 N G 1 X c 2 1 K U 1 Z w M X F 4 W k d q V n F s R H A x N m x S b T M 5 a l l X U F h 1 M 1 Z 0 d D I 3 Y T E r W j F L R 0 F 3 R 3 B h V 2 x h Z W Z P b l F v T 0 R s Y U h E a D F z R 2 5 l d j l n Y 0 F 1 T G N J Y U F F Q V F L b W N u S n g w N k 5 B a G 5 U e D U w d U p a N j l h d F Z i d D J i Z F d w V T B k K 2 Z u N m 1 2 d 3 g v O G N V W E 9 u b n l w T W F P S F N 0 b l o r Z G Z 0 T z d m L 3 Z Z M 2 5 U e D V V b W x w Y V p v e F k 0 Y m V m Z m R k V T d n W k Z o Y W 1 y V n U z S 2 l V b F J m U G 5 6 O W V V S 1 Z O T T Q v T H k 4 a l I r L 0 h q b D V l V X B L Q 2 h J S T B h T S t F W H J T M U x 2 M 3 I y M W N l T k d u V D U 5 V 3 R I U j B a b 3 h Z O G I v W S s v T z Q 2 S 3 M y c m l C L 3 d h R 0 h k a 1 J R V n h S T E h C Q l V Y U E J G Z l Z O U m R S Y 1 N r d D d I c 3 N s d F N 6 T n p E W F R j a m R G T G N z d H J a V E k 3 V E V 4 O X h L U X p T M E 5 E Y 3 d G R k J 6 W l l k a G h 0 d m N Q M 3 J s Z m h w b U J 3 Z F J C L 1 g w L 0 h 6 N D Y 1 e j c z d W M 4 T U l 6 a l h m W j N y M U 9 u O E 4 5 O T h F d z R P R G d n S k N V R m 9 h Q 2 d 5 T X p Q e D h j Y 2 Z R e X p t Z j c r S T Z N b X d 0 T F R F c m w y N 3 R O c F B u a n l K c 0 x B d 2 p X T z Y y b X J 5 N T U 5 L 3 d 0 c m E y c U N i W H N u S n l S Z z B h S k J X Z T J a b U p y W n U z V 3 J R O V l E S 0 F P M m h R N G Z n N W V X R k R o M D Y x T m o z N X M y Y n l N b k p 3 Z H R 2 d j Y w U m 5 B V 0 E 0 T 0 J n W E x s e U J m L z c z L y 9 R d m 4 x N z l P c l Z T K z g 0 b l R 0 M 2 h v K 1 B E M W F 0 V 2 9 Y a z V H U z g 4 O D Q 3 V C t 6 b T J 2 d n Z 2 N D h y V j Y 1 Z 3 k 1 W X Q 2 T m l 4 S T Z 5 d H J X c z k 1 M m 5 P a j R p S W 5 o N S t R a U F p S X F J Y V R a O C t I U 1 V s S l h C M m R v Y X p z e k 9 t V D U r T y 9 Q e D h y R i s v W H F 0 d m V Y a z V J a U l p Y 0 8 v Z V B k e S 9 m e C 9 M b H k 5 S G 8 w Y U 4 2 b n h O c 1 Z p T W h R c 1 h Z d X J V c V l p T m p V V n N i S 3 l R c 2 F X Z T A r W E x s M 0 g v L 2 4 z a z V 1 Y k N 5 Y 2 t K Q U x C d T N U c W t w c W F p Y W R P b V d M S m t D V X h O V F I v N W V a d W F t b U x x M U t r N G U v W X N w a 3 l a O G t o a k R C M D Z G R l p X V m x p O W V q W E 9 u a j J M d G 0 z Y k l p Z 2 8 2 S k h u U k V S V U U 1 R k l o Q 1 p O b W 1 p M X E x Y z N W R D J t c T Y w b U Z 5 N W N R T y 9 l d l d G b V p s W m p Q N G x F Z 3 F L a U l u V H E x R W 5 y b U x l M 3 Q 1 Q 1 p x M U F v T U d u U 0 p L a F V L d X p Z c 1 F Q b T V 1 W T Z 4 O X U 2 Z F N 1 Q 2 c 0 T n J E Z E J H U m t i Q 3 p N d 0 1 n d 1 l O U W 1 w c X F 0 Y n g w Y U 5 I d z h 6 T U R J M G F O Z E o 1 S E t o O E x h e X R y Z k h s b D E 5 a T l l c l Z D Q X N M Z z R P R E E w Y U 5 H b 1 h p N G 1 L Z D U 4 a G t N c D F s S G 1 4 c 2 J H b 0 5 u T H E 0 d U d E a X h J b W 9 x S 2 d 3 K 0 9 i Z D A 1 d 2 Z F U k U 5 U F F 6 U U V o R V J V W T A 2 Z H V 5 b z h i a W 1 E M 1 F X R m h i W X V I R W p Q d n Z z T S 9 6 M T E x K 1 l P W E 1 t b G k x Y k J o O G Z u e n B m M T g z T k R i T m 5 6 N F p N S n R N S X p n S 0 F 1 N 3 M 3 M X E 1 Z G l 6 W n Q y b W g 4 c U o w e V p R c n k 4 L 0 1 4 Z i 8 1 O D J O c m E 2 a H c z T G k 0 T 1 g z N z V a W j N t R W h N V F k z R G Z v M G V Q Y W p 6 d T M 3 O C 9 4 R 0 l 4 L 3 Z 6 e l R 3 d 2 R P a F J B W m R a V V V s S l N q Z U 1 N S E R o U V l o W m d T Q U F B S U F C S l J F R l U 3 N 0 c 2 M U x V b G 9 o Z E x j W E d 4 V n Y x W G R j M 1 N x b 0 Z K W F c x c T F Z T z I 5 K y 9 m U j N K e U 1 q N z Y 2 Q 0 9 0 L 3 Z u N S t V S 2 J 0 Y l U x c m w y N 0 J x Q n l G V U Z W Z 1 l H Q i t Q V F R U N F h I e D Q 0 Z G c w U W l 3 W m R m Z m d s e m M z T m t a V 1 Z o K y 9 i d E d E V n F G T n E w Y V Z P b j V 5 e V h 5 M 0 g 2 O U d r T U h q d 1 l j c m t j a 3 l a T j B 0 d j M z T G x 6 Z W 8 r c G Y 3 Y U t 4 V 0 l z V 0 x B Q W J k d T J 4 Z E N o U T F G U V V J R F J v M G Z y U E N j O F B C e m g 0 Z U Z h N 1 F j T 0 h J Q z l 2 V D F H a l J x R m d v S 0 N X c C 9 E N 3 Q y N 2 F 6 e G U 5 Z W Y r N D V 3 Z k V S S F Z E d 3 p R R W h F U j B X T m x h M n V M M W F 0 W F k 5 V 3 F W W W l J a U 1 E Y 3 V Y T 3 h l U E Z p Z E 9 2 V 3 J k W n o 5 W D J v c n V 0 R 1 h m U G 5 6 O W R x M j d G a k I w e E 1 U S 0 J R S 0 Z C V 1 Z s Y W 4 4 Z j Z 0 M 3 I x N 2 8 z Z n Y z c 0 x q U m 8 w Y T Z j e D J V c W x V U 0 V 0 T E E y Q j R W a H N S V V Z Y U j B k R l l 1 M 2 F 0 e m 1 P N m Z z Y n F h c X Q r R T B o Z E 4 v Y m x s M S 9 X d W 5 r V U d o c U s w T k J R Q U V E Z n Z u M m h W Q 3 J 4 N n F 1 d l l 1 e l l z U U N B O T k 1 N 0 Q v L 2 4 v L 3 d m a l l C d F h s N G V 2 d i 8 r Z S 9 U d T N W d W 9 q M n B s W l l X R W h B U W t K e W R q N j l h d G R T b 0 h F e D B k a m Z 6 O G Z M e n h 4 a H R 3 Z F h Y V m 1 2 L 2 h 3 N G Z 4 e l R m Z j R O V l h Y O F d j T 1 h O c U h D c z d P e H N 1 T G k 0 U W l V U V l Q b n c 0 Z 0 1 w c z B 3 V U x G b W o x W G J G a U J i c D I 3 W W 9 C Q X d a b 0 h W U F h U a D g 3 Z G l 6 S 3 k 4 c 0 5 m a T Y x Z W R 6 e k l 5 S 2 k r b 0 V C V 2 l J a U l u c n M x T m s 5 W X J G W T c y N 2 J 1 d W h i Z H Z v N H F E Y z I 2 O W 1 6 N X h Q U F F D M H V M c 2 J C Z 3 d m e C t 1 d X Z 3 O E x D U X V 2 N H d v V U x k W j V Y V V Z F a F p O a 2 F X a G V T a U V p W H c 0 Y 1 B D e X N K O X U v Z m o y M 2 J 0 b W 4 4 N 0 5 Q V m R 1 a l F J Y T B h c 1 h L N U h M L z k 5 c H Z 3 d U d y L 2 d R T U h h b X d T V m x w Y W l q R m p 4 b U Q 4 K 1 B G b z B x U U p s R W 9 s S 2 l v c T R P S G h J W l N p a 2 N s a 1 d M M T Z O Y 1 J p T V Q 3 N D R B T m h M R n R i V z h 5 Y 0 9 S T k x s e T d G e n o v L 2 p M Z m V l c 3 V n N T Z s U 3 F Z U U F z Y X V y c T l i e G 9 x S W k 0 U 1 p m Y m I 5 a k 1 q S X l N R z N h T k h U d j N o M n p a c z B T Z m 4 2 T H h X S 3 R U Y 2 1 B e W d C b z Q 4 Y U 5 k U j V U Z S 8 z M T E 0 V j V Y c j E 2 R m U z Y n Q 2 K z E v R T U r Z m o 2 T 0 h 6 K 0 9 B U U 1 H Y U R 5 b k p 6 R S 9 J a U t x S H h p Z 0 p T S W l J c j J 5 c 3 J J d 2 Z 2 e D R u Y 2 V x W j F G V k Q z c W F t S m h n M 3 J 4 N U d E c D B L T n E x Y T F l b j Z 6 N 0 9 B R 3 B O c F F J Q U l E M D l I Z k h 4 O F V J b W t x S E 9 u V H V I d U x n N E R C d z R F S j A 2 Z G R J b y 9 i Q n U z V H F j U D M 4 Z V V W R l J X T F J v R V p v M W E v W k l j e W N p T X J i Z m Y v O G R l W G w 1 Q n Z X T m p J e E V l W G s 1 O H Z Q e k F W U U d S M V V x b F J D Y 0 J Z Q m x 5 N W J o O H V Y T D h Q W D F 4 W T R k T z V D Z m 4 0 L z g v S H p r N U 9 R S T E v b j U 1 N T h 4 Y 0 9 C Q X V M b T U x W H J O M k 5 o W T N M b H p S K y 9 4 N z c 3 N 0 R v V 0 Z o Z W p j d V R P d V h i d U d p b 2 9 L a l h x M 2 t a R 1 J x S 2 l v R U l L a G d Z R 0 J P S E x r Q 0 8 3 Z X Z Z d G x 5 N W F o W W N P R 0 J q M z M y a H c 5 Z W h T Y k 4 y L 0 c 0 c 1 d M T l Z a V T Z C S V p H W W x k d T N a Q k t w V m k y c l J w U X Z 1 V G 5 C O F J F U m 1 Y U 2 U x Z G l J a U k 2 R V V s R m 9 2 U n B F a 1 Q 0 Y 3 Z E d z B N N F Z y V m R u U 2 w x N E 1 B Q m p h W D d J c E d v e n N I W n B 5 a 2 p J d 0 1 U S j A 3 R W x p M W J j U G Z 1 M 1 R x Z G U v c j B h W n c 5 Z X h Z a E l T R m F 4 e V p Q b m 9 4 b X p a b 2 h K U 1 V G T T J m T 1 J F U k V 4 T 0 9 h T W h H U l F S N D h l S U R V M U Z T a 3 B x W n E x S n V 0 c V U w Z F d G V 1 R 5 K 1 h Z d T N l d l J v Q z F K Z 2 N P S E l D N X V U a 3 l N e k 1 C U V B p e m F o Q 3 h U W n M y R U l s R W V Q a n d v U k J Z O W Z M e X d x d X Z 2 b 3 F a T T J k a T l 1 e l p x S 2 l v d 0 x a d D I y c T l u a 3 d t d z d a d D I z U 3 V W Q U F x Q T U w b l R w e k E r U E h q T V h i c 1 d N a G t N c U Z H c m t x b H d 2 Z m Z m N C 9 s e T V k a j E 2 N W R L Q 2 t w Z 1 l t S k N X Y k 9 u S W 1 w V T Z m a T d 0 M j c r T 0 t M T H d 4 N j N v Y m 8 z Y n M z e E d J e G Z 2 M z E x M X I 3 c W 4 5 b k R C b z B T S 1 A 5 U 2 M 2 U G l J a U 1 p e G 0 w U k V S R T l a Q m N M a 2 R a V 1 p u d 1 Z W c G F p c k t 5 T X B T W G w w T X V s M E 1 1 b D B N b W t 3 b C 9 s O H Z s V U N x V l V L b F V 3 c G R T c V l T R G c 4 T y 9 t b 2 V q b z Z Q R 1 V 2 d l k y R m d z V 2 J J R W d Q W V M v T D E 3 O T J M M z d 0 M D R j d V F J R m k 5 Z U R H O X Y 3 M z k x Y l F C N C s r M j N I K 2 s 4 S n l j b m J O a X d v Z F o r Y m 0 1 d T h Q S H h 3 W T B i T j N E M D Z G S E 1 t a l h M b 1 B H T G l v c H c 1 Y 2 9 W Q U p V Z m 9 L d H Z u T 2 J o N F l G T m 1 6 W m g r Z k x s d U h U c E V y N z Q 0 Z 3 R r W l d Y c D N j V E Z X T m F 2 W D I v c 0 t S Q z l N R z d k d W 9 W c j E 2 N U J J c E Z B S n B Q V j J y O T c 5 K z V h R 3 l U V 3 h j e V p N N 1 h h R E s x Q n E v Y m J i N z l C S X B G Z 3 p w d z V 3 c z h M d V Z 5 T 2 h 3 O G Z D b j N V b T R R V k Z 4 Z W p v S 0 F B W T h l T 0 Z R S 0 0 2 Z W 5 w Q U l E R 2 p S c 0 w v Y 2 V O R z R m e D Q 4 Z k R 4 S 1 F 5 V n l n M E 5 C U 2 5 U N S 9 X K 0 o x U 1 Z s W W 0 x S 2 F 0 U 1 d o b 0 t E S X p N L 0 h h Y T Y 4 a E x D e E 0 0 O W p k d T N l e G Z 2 M T Y r U G 4 1 W W V M R W l a R E p a T E M y d G t a a 1 p D U m F 0 b X l K b F N 0 W D R 0 c T F h L 0 Q z O T h m O C t m T m h i V z B 0 b k R 0 N j l H a T R 1 c n F p W m N 1 V 1 V D c V Z H a V V l c W t 0 T 1 R 0 Y T V D U m N B Q k F V R k N Y O T N j S E J B a n g 0 O U V C a 1 p p W H Y z N 3 V s Z F d a R 2 R u W T J F a E F T M G J O a 1 N M V n U y M U 5 u b l N j e V B p S W l N a X d G Y U l p S 2 l w M H l o V U t D d 3 N C Q 0 Z o W V V v T G k 3 V 0 N z S 1 d s W l Z C T H B k c m 5 T Y 1 N p V 0 J o W V F F e k 1 6 T 0 l 4 V 0 t J e F d K W V d W a 0 p q M D F N V E N B U 2 l Z U X Z F e E 1 U N G N Q e D Q x S z E 5 R U I 1 Z V R r S 0 N 3 d m g 0 d U l D Q U J n e l p n d 2 t F Z 2 x P b l R x R l d i T m 1 Z Y 2 F N R 1 h Y K z h M Z G l 4 U X F O e H h L S j V K S G 1 X V k Z S b 1 R X b U 9 o a F E z Y k J o d z N E a n h n M m N Q W H N X a 3 l k U D F 2 a V F y a z k w Z E R U a 2 N q b E V J c E h l R W d y V z F 0 Y j Q 4 c 3 N 2 R V J J U 2 d 0 a l l X U F R z M m Z N U m 5 z b V Q 1 Z W 5 w K 2 R T d X B k N z h q T 2 h G V T F w Y W l y T m 5 6 K 0 x t e l p 0 d 2 R u W k d x M W F 0 W U c 5 d n I z V m p w N 3 B I M 1 N p d 2 F k T 2 1 D Q T R P e H B R c F U 0 V E 0 w c m k 0 T 0 9 6 W n N 3 Y 2 Z m d m d o M n J S c G 8 v Z m N h O W V 1 S V R J e V V u a X N V c W t 3 Z V B C Z y t Q c j Z D b T B Q S H o 3 V U N P c F c z U 1 J z N z k 2 O X l N a k l 3 T j Y 5 Z T F G U 1 V v S T d k K z d B M G R G U j Q y W m g 5 Z n F y Z V h s N V d y V m h S N D R j Y W R C e n J h a W 9 3 T G h 4 N C t E b z Z L a l I v d k R o U X l 4 Y 3 V C Q W x K U 1 h 3 O G Z H Q l N D U 0 N 1 Y m s 1 Z X Z U b 2 d Y U G 5 6 a U U y T m h Z b E p T V 1 l Q S G t 5 e G 9 3 W m 8 v T j c w Y W R Q S C t F Y X V s W k t x R j I 5 Z W h W W H I x N 1 Z l Y X o 2 N z h E Q m d 3 Y 2 p N a k l T d i 8 3 N k s 5 N S 8 v M z J k N T V 3 K 2 Z S b 3 F s U X B E a G d 5 c D h i a y 9 p Z m t S R V p I e E 1 F Q k x S R V Q w a E 1 q b G N o U V V G S 0 N 3 c 0 J B R k J R W E N W M 0 Z 4 c 2 J C a E Z W Q l p S c 0 R T M G h L V 2 x w W n d k S F F V L 2 0 1 c G F R a 3 J L e X Z o N y t i b T V y V i t v S y 9 1 Y 1 F a b 2 M z S n l F Q n N i S 3 p 5 Z U 8 z Y 3 V N a k l 5 O E 1 V W F g 2 Q j E 2 O V l 3 T n p m S D N M b H o w Y U p G Q z J 6 Y n R n M G h J U 0 c 0 Z m Z z M l B 2 e n d R N E 9 2 M G F W T E Y 0 M 0 h o d G F p V F V o S X d M Z m Z m b 3 Q v L 3 Z r S E Z o W V d D Q T R P M W p 0 b W R i M T Y 5 Y 0 t X T F Z 0 U V Z G U 0 V N M m Z P Y U p 5 c n o 1 a 3 p a d 0 F B N 2 R 1 M 3 I 3 R k d v b 2 1 K Q 1 Q 3 N j Z D T z g v Z m J i d 2 h M a G 1 y T F Z x c j R 2 Y X V v S E F Q U G 5 6 M G Z y M X E x c m 5 X d E 4 x S n Z Y U E E w e E 1 U R W E 3 e C t p R j R G U 3 F j V E J n d 2 R S V U Z D Q V l j T 0 d Q W m F W Q l R W S l R V M k Z q W T B O U m 9 3 W U l a U V h V Q 2 d V M k x 4 N U 0 r U n l P Y 3 p N e k d y Y 0 t N d k p 5 U W t q U m 9 4 Q W F t b 3 F u S n l j T U h E Z 1 F B d 2 N P Q k E 1 T 1 R s Y W Z k Z X R X N G N P S F R v Q U F N T E R 3 e E V T R W 9 L R 0 R S d W l R W U 1 H Q U N w L 0 x p Y 2 1 K c 0 x I e D B m a n Z D T k h q b W c 4 V n B l W H F k N 2 V 0 R 2 x U Z E 9 6 W X N j Y m 5 P M 3 o 0 Y 0 R n N k 9 1 T E V p U k 5 D V z F w Y U d 1 Y k 5 t d 2 V s V X F u V m Y 5 a X d Z V G h 6 N W d 3 Y U 5 H a U F O V 3 Z X N k 0 x U U J T c U Q y a T R 1 T G 1 q V n F w W F c 3 N k l y V j Y 1 Z z N y e D U 2 T i s v U C t i U G 4 x L 2 p I S 3 Z 5 O S 9 l S H E 2 c 3 J 6 c D Q 5 c X h G Q X I r c l V x V k 9 3 c 0 x C Q V l H Q m d q V 0 0 5 a W Z r U k V a S H h N R U J M U k V U M E d C U V Z G U 0 V u S n d m N S t m b E N J T G F r c E V R N G J t S m l n Z 1 l O R 3 N E Q n d R R k 5 t e m F G b l o w Z D d P e n N Z R 0 5 q Q T d I N D J m a D F m T 0 R B Q V k z T T N z R E F R S H o 5 O W R l W V B Y c z J s a X h a S W d S Q 1 I 0 O G V q Y 2 F O R y t Q T E w 3 O T g 1 Q X d 3 U T Z X b H B X S D c 5 d T J J a V l t Q l N D V E N v R U d E T U d u U 0 p E Z z d P e H M 4 a H J t N X V i R H B 5 d E d q U j J z T j B H W m 1 a Z 2 8 x R E d 2 T G N G S 3 J X c i t 4 d G w z R U R l M V h Y b D V 1 M E R o R V p E e H h j W E h J e X N y Q 2 0 y K y s r V l E y Y z Z y d H h z N 1 V x V k 1 O S G 1 2 M j d O a 1 l Q S G d 3 Q U 9 n T T B P c G p a V 1 d G b D E 1 N k N h Z F B u O F p m Z i 8 y b H N j a 1 Z B R 3 p a c 2 t Y b m V k W G J C d z B h V k d 1 Q T F 0 W F Z W Z V B 4 O W V 2 W H N Y V H B V c F N W b F d I R G h n M l l Q b j I 2 e G 5 F Z k h 4 K z B i O T h l a V l t S k 1 E T X p x M 0 h z S F R 0 M m 9 L U 2 t C U H Y y N 2 R O b 1 Z 5 c V Y y T H A x S z J 4 d G J i V 2 V X M j F F S W h I N j k r K 1 B z T E F 3 U k V a R 2 F x M 0 F T R W h J U U Z w Y U d n W U 5 H Z 1 J i V z l 1 b l B q O G l J a k t l W i t N V E l S R V J V V D J p V k N x U m 4 1 K 1 A 3 T 3 h z W k d k b k l 5 Y 2 5 C M l Z s W l F B c W w y N 2 E y Z G 5 C M W R V V m R u W j J h T k N n Q W V 6 c z d H Q n J h M X Z u N 0 5 m N k p E Y z N G O G V P S F V Q e j V z M G h s V X F S b D V l S D R j T 0 h 3 O H p N R E J z M m J N R G l 4 W X V 4 Y W R N b U l U d X N l L 2 Z 1 M k x W c j F 4 T U x T Q 2 d V Q 2 1 6 Z H V o W G g 0 Z U Z R S 0 J U b z B L R U R w a z J i a G x h d F d q M 1 N l S U 1 I R D h h U k k w Z V F r c E t D R 3 p k d W F D e m 5 y Z T d V c V Z O U X F W U m 8 w S 0 F C Z X Z Y c V Z l d l l H U m t a S 0 N v c W d w Z V h G d 0 Q 5 V 2 N H c l Y 2 L 0 d t V E 5 u N E 8 3 d W p 1 M 2 J 0 K 3 Z k O U l h S W 5 n M m x w Y V d J a j Q 5 S G x 5 N W R u a 3 B 3 R n R E K y t h T E 9 i R j I 0 Y 0 N I N j l 1 M n I x V D h w S 1 F r Z m Z m U V J m S D E 5 c 1 h i d D J z Z j J l N n B I a n g 3 W X V Y T W 5 S Q 0 t S V m 5 t W F k 4 Z U 9 h V H p l d G 0 w Y m p o d z V v d F d 1 c n l 4 T l R i S 3 p z M U Z j W E l 6 U F A v O W M 3 d 3 F E N m R P b l k v c j A 2 V m l 6 W m c z V 3 I x O F B j M 0 5 6 c l Q 1 c G F X b T R k K y t l e m x J T G h 3 N G R R a 3 B L Q 2 1 i U G 5 p M l V W b 2 l J a U 1 E U F A v K 0 1 0 V 3 Z Y M W h w W U h U Q m d B T U x D d 2 5 E O C t I R 3 R B T z M v L 3 Z j L 0 F N Q 0 l F U 0 5 x S E 9 O S n p v K 0 l p S X l E Q V Z v a U l x S m F W R l J V S U N j b k J 6 a z V P Y 2 p P e m t a d W J p N F V D Z 1 V B d 0 1 i R 0 J t N X V i b k J 4 Y 1 l H T G l 3 c 2 F O R 2 p 3 V E F k a T l k b T V j e W R L U z B z e G N 1 U k k 3 T j Y 5 V z J n Z k 1 t U U l T a 3 R M a 1 p H U m 9 i V j B W M T l B U X F W U 0 N i d U Y 1 K 1 h s S V Q 4 L z M 2 Q 3 l B b F d W b H B Z S 3 k y R 1 h M b D M 2 c i t 1 N 2 V u b D V v V V d M R m t o T 1 R z Y U p F e W Y w Q m 1 o V k t w V V F B Q m s 0 Y 0 d D d E d W a E F a V E F p T k R R V V F V R k J l a m N o U z B 4 T X h O b X p a d 0 V B S D N 6 d 0 F Z T 3 p S T S t C N U 9 S a 0 t K V k t 0 R 2 p S d 2 l q W H Y z d j N M c j c 5 O W x z N E 9 U b k J 6 T X d N W l d W b H N M U z B G S T d m d W 5 V T G l 4 W X R n c D J k S G V i T m 0 v Z F l m M 2 N G Q m d a a T U 4 N m Q 2 T l N w a z l h S 2 h 1 b 0 J V W F V n V m x l Z 3 R L N z Y 5 d T J M W n M y Y T F m a W F l M 2 w 1 W W Z 6 N D h m a n B w N S t 3 W X N V S 0 x G b X l S Q 3 N Z S E J V V k J R R G 8 z Y n U z U n J 0 R U l z S H U z Y n Z o N y s 4 d l p C Y 0 R n S z J 0 T F c 3 Z n Z v M n Z 2 d n B L M k V o V G 4 r Y k 5 t N k 5 G a X h a S V N F a k F n d 2 N Q a E E z V X N y S 3 l F Q j B k R F I 4 Z m 4 x c k w x e n p K K 1 J F U m t Y R X d R R X R F U k Z T T l N x V k N k b l k y S G o 1 O G l Q V D B k R W l s V W d D V l N 4 T W R I Q n p R c 2 1 W T E l T Q m I 5 Y 1 B 1 O H l v a E l R R 2 5 U N T l H d z R Z T k 1 X a l F J S T B B T F Z C W k F 6 Q X p N e E 4 v L y 8 w M z h 2 U H p J W l Z L a 1 o r Z n I v W D M v U H g 4 Q U p W T D g 2 c 3 Z 3 e D B 3 W U l E T 0 h j Z j F x V n B i Y 0 9 m T 2 5 k a T V j M m V 0 N X p S c z J C Q 3 J W c T N T Z T N 6 Q W d B S F l 2 b j A 3 S W l J a U 1 I M z Z k R m h a V 1 d u M X V Y e j V N a V F T Q 1 V R a U V Z W U 5 H M m J R W E 0 r Z l B 3 O E F l b m Z z V n F s V S t Q c n J y N k Z T c V R C Z 3 d B Q j A 3 d H h a N D V p d U d v N U V W U C t w Z j N k V V g 0 Y i 9 0 R G c 2 T 2 1 M S 2 x D b U l p b 3 J D c 2 1 Y T F l H c H F p d m J 0 M i t P V l Y x N k J Y Q z d I b m o x N 1 l H T m p n O V d y V n o v U 0 h E T X p N N F Z T T E h s N W V S c k h Z b U p p Q U F B M 2 I 5 N U V k b m E y c 0 p u a 2 9 6 Q z B G c m 1 h d n V C c 2 F t b 3 F 0 b T N i a H J G a n g y T E N o Q W 0 0 Z G V z V 2 9 x T 2 p N W C 8 r Z k N 4 Y X R F a W 9 u U X R V W n B 3 N k 9 U b H A z S 3 l U e S t W W X V Y S 2 x V R y s 5 S 2 4 5 L 2 Z 3 U U Z C U 0 U 4 U E J 6 S G p 4 L 1 h D S T d x T W 1 i T U d K U 1 Z s V 2 t F c n c 4 Z V B B a U Z R b 0 h S b z B m W C t o e W Y 5 U H l J a U 9 q c F k 0 Q 1 d p S W d J Z 0 V 3 b V E z c D Z P a V F T Q 2 R M V D A x R l J V U U V U R X h P N H V M a k E x O W N Y T G k 0 d W N I S n l l b W J x e F Q 0 d X h j W E Z X T D E 2 T l Z R c U Z k N S s r M j J k e i 8 v M j d k d D Z k N k 5 X T X p N e k U z Y n h O a k V 4 d 1 l B Q k E r R G c 0 Q 0 I 4 a W N W a W c y d X p W b W Z v Z W V x c 1 o z M z Y 5 K y t Q S F R 0 M m 9 M U z B G T 2 Z P b m R Q N U F W Y W R 0 Z X Z 2 N 3 c 5 U F Q w K 0 Q 1 c G F h b W d x U l N L U 1 Y 2 Y V I y O E 9 C Q j N M e D V F M D V P V H B n e F k 0 Y l F M c G Z M T V d m T 0 h O e T h l U k 1 i T m 1 6 Q X l 5 K y 9 Y T 3 Y x a U t q K 1 V H L z Y 5 e m d 5 U X g r R m 8 2 T W p n b 0 9 E R V J 3 Y 2 p Q e j h m S n c r Z l J w N z l 1 e k I 1 Y 3 V Y a F Q 0 Q k F R R W 9 M Q 3 l F V X F t c 2 M w b U J O V 3 Z X N k d 5 L 2 Z m c z J 0 b T N i a H A 0 O W U r S 3 Z 2 L z d D a 2 l W T H N H N 2 R P b G h i V z J 2 M U x T O H Z G K 3 E x S H o x N k Z B O G Z Q b 1 J F S X N H R E J 3 O G d G b 3 V 4 Z G V 0 V 3 J Y T 3 F i c V p Z R T N X L y 9 Q e D h i T j Y 4 R 2 N l T 0 h Z T 1 p t U m x H a k J n Q k V 4 T V R M R m 1 5 Q k o 5 O T l o a 3 V Y Y n F F S 1 Z P b T R K M T M z a 0 Z n W U N E U z B 0 S n c 1 O D R k Q k F V R k N W b k Z K U 1 V s V 0 x s e U p X N 2 V 2 S W x s e T V Z S m d W V 1 p U Q W F w V k F x c F Z B c C 9 m M y t j U E h r U 1 c 3 Z H V S Y 2 V P S G R H b 1 V T T z l j N n R l M n F D d 3 N C R E h q a D J E a D R j S E F n S U N h b n h l c W F t c F Q z e C t S R V Q w O U w x W W 5 6 S 0 p p S W l x S 0 N v c U V q N E 1 a b V Z s U W F W U 3 d k e m N I T z d 1 N 3 Z E d z h J Q 2 J t N X R C U z l p Z l o 5 Z X Z Y M G R H U m d a O G Z Y M j F Q b E N x d W J 1 N 2 8 y L 2 Z 2 a G 9 C M S t w Z k 5 q W T J B Q 2 8 v b E 9 y S z d n S H F s a V Z W V k Z R a z F O N n J h M 2 F W U G k 0 d U x t a m J 0 a T B T R W h K M F p o a G x a R 1 F n U G o 0 Z V F P M z F B Z F h V M m J P K 3 Z y N G F H N F d w c V p l a k F z Q 2 N P W E 0 w Y W d P S 3 h X T D Q r U G p n N z c v L 3 h x c F Z x L 0 R 0 d D k v c X p P b 2 x J d E p G S n B Q a D N y M T d T R X h N e E o 5 L y 9 v b U x G e S t p d k x 3 Y 0 w 3 M z B F b n I x N m 9 V c l Y 2 N 2 c z T G x 6 T 0 h 2 M k x H e H R i Z E d s U 3 h k M D Y 5 W U 5 Y Y n Q y T m F o T z Z i c D E 2 O U N o U X d l T n R 2 V D B k Q 3 h j d U J D T k d q W E N K N T k 4 S W d S b 1 A v N z R Z e X h k d W h S S l N V b U l p S W h B V m x Z V 0 1 q S X l r S n V i S z V 5 N 2 F k T W 1 B S l d i S 3 J x N 3 V 3 d G x j L 0 x 5 O G l B V 2 k y R m p Z N F B D d 2 t J a 0 p T V V o 5 T H Y 1 N G N P S E F J R G Z m d n N O S X B F S X I 3 N z Z L d j d 6 b i 8 4 S V A 0 d k 5 6 Y z N 4 N V p k Z l l 0 d T J i V G g w N k J D T 0 h 6 K 0 9 Q b j M 2 N E k 4 L y 9 n Q U F q V U R w d m 4 z N 0 V C Y 1 h C e k 1 6 T T J 6 Y n R n M G J O b X h B Y 1 h H e H p z M G F a V E t a V U 4 5 V 0 p C T H A v Z D J w a T B R a X d h Q k J n M 1 F l Y z N G e F F X a G 8 2 R 0 9 m S H h F U j F R O E 0 w Q k l S M F F z b E x 5 O F B x Y W 1 w Z V B q d 0 l R b 0 t D Z 0 F B Z G 5 a M j h Q Y j J o b 2 V I Q j V 5 Z G 5 m b U J w W X F 1 W G J 1 a V Z h d F d t R H Q z c n Q 3 W H h k N 2 V I Z 3 N Y T G 5 6 S 0 0 z c 3 k r d l h y a D R T R U J K a W J t N k 8 4 d k Z 5 a k Z 1 e k J n d 2 V o V X F u Z z Z l b U p y b D I 3 R 2 p T Z X V r N m d y c z N F M U 1 0 U n k 4 d k x N W H o 0 Y 0 o x a i 9 2 Z S 8 v M F Y 4 Z k R 4 U 1 U x T 3 h a Y 3 N X b l l G d E l p S z F p b 2 9 L T E Z t e U J C S 0 p C S m 1 a b W N M S 0 F V O V B U d 1 F G Q m F G L y 8 v N U N m Z E 9 4 W T h l a W 9 L Q U E w Z E h S a U l p S V F H U m t K U D c 0 N H c 5 W V d G a m d o e D k r M E h s V E N R Q 2 N u W j J 4 W U 1 F Q 3 J i S X R X V m x a b U Q x N 0 5 s U X F G W l l 2 W H c 1 c m E y d D A 2 O V l O c z J i T l F r a E l D T U x D d 3 V E d D d Z M m 9 x Q 2 c 0 T 3 p 1 a l N a T W 0 2 T m F 0 R 3 p 3 O V B k R z R j V 1 B o N W 1 q M U d 0 d 0 h E a H p B T D c v O G 9 0 S D J 5 a X V 2 M V B w Y T N M e D V F d 0 R R d W 5 W c n p K b z F D M j N h d E 5 I c V k y S m l n b W 5 U c H F G b n o 1 N W 8 z c n c 1 e k 1 6 T W h J Q j E x Z U R 6 a 0 N G R G N Q S G l S V G c 1 T 2 N I S n l R b U 9 q b z V 3 Y 0 h D Q W 8 2 T W o 3 T z N 0 W V c 5 d k w 5 e V F Y T G R 1 S F g 3 L y 9 Y Y 2 N P M 1 l N U V V G Q m 1 E Q m h R c T F 6 T l l R N k E v b H h 6 N C t J a U 9 v S E J t a U p p T 2 k 1 V j F a V 2 h 2 d j M 3 e U 1 s S l F W U 3 F S U W l r U W d 1 T G k 3 b z B L R U R Q R H c 4 d U t O e E R V U W l F Z G F 0 V 3 l k a 3 d E N 3 Y r d l h y a D N i d D J x R j U 4 K 1 l h N 1 Z L c E Z M L z k 5 a H N B W V B U b z B R W U Y 4 U j g 4 Z U l C Y n Q y N E J n T m F T V l p W S 2 h Z M G J O e U l w S 1 F r d F c 3 Y k V s Q 2 x U Z E k 1 a G J t N k 8 y Y k 5 u W S 9 i c z J U a D E 2 a F I 2 O U 9 q e H J 6 Z E V J N k x u b D d t N U 9 U d z l Q V 0 Z w Y V l t K 2 Z m d W l W Y X R X O F B I e D B W c 0 Q x c z d P R G 9 N S E Q 4 Y m d 3 W U 1 o b F V v U k Z S V U Z t V X l t R l p 3 M U 1 6 T k R r e V p O Q U Z R R 0 N 2 d j E 2 N m M x b H F P a k k 1 b z N i N D R w V T Z i Q X c 4 T k R h Q j g 2 Z E N p Y 2 5 a M 1 J 2 b j E 3 b U p t W m 9 X L 2 Z 2 b l h h Q 0 x G Y n Q y N G 9 M a T Z H V X F t R V N D U 0 N 1 N 3 U 3 V m c x d 1 Q w O V B C Q V l H Y X J U M T d k c 1 h o W V d G R 0 R w M E t F e E 5 U V 3 U 4 U n J 0 M j d Z U y 9 M M W 1 5 Q k d s c G F S b 2 x m V H c 4 U F B E Z G Q 5 O F p O T j l w M D Z i Q j A 5 T V R B d 1 l N Q U F C T W 5 E a l J v U E 1 N O W J q b l I w U k U 5 U U 1 E d E V S R T l G e F N L c F d R U 0 N S S V N V b E J l b m 8 2 V k N v V m 5 K e W M w S 2 x U S n p S c D B z U m 9 O U U d m U m Z V e E 9 H d G 9 E Y 0 s 2 c 3 J X M T F S b X d Q M 3 o 0 T U 1 y T H k r S G c 0 R 0 R 3 Y 3 R X e l o 4 O E N B T H k 5 d m R H d 1 l V T 2 h Q U z h 2 R H l F a E l Z a U 9 q b 2 F O a l E y V 0 x G a 2 k x Q W t z T G k 1 R 1 V W R 1 I x a 1 p y Z G 5 a M m t F c W x D Q W t K U W J 0 M j d X Q m 5 a L 2 Q 0 b m p B U l B Y Z n F z d U Z p V m Z i M j l u b 3 p L a H M x Y W 9 S Z H U z Y l Z l T D V Z T E 1 h S 0 Z T d D B I d X Z X c m R z a n p R b W 9 E S j V X R G F E c T R 1 Z m 5 C e j g v U D Q w M m t V a U U 0 T 0 R n T 2 w v U H k 4 c 0 x Y b D V l Z F Q 1 U H p k S F I 4 Y k Z s e m V w U z M r Z E h S R V N Q a G d G Y U l p S j Z y d V R s N V N F b E p R W D M 3 O T l I U l V V R k x D M H Q w Y V p O R 3 p S c j F v e E J y V 2 V V W E M 1 S G R u W T I 3 T z N 0 a F J x c 2 x 5 N W R B b 0 J I K 3 A 3 V 3 B S N W d k Z m 4 1 K 1 J n N m R H a U 5 m V W F P S E l u c D A 2 Y 0 x B Z H J x M m J P W E x s M U N k S F E w Q U t D M H R C V C 8 v Z T k v R F E 0 N D U r W G x Z Y 3 V X T F Z p d 1 l N R W p 6 S j Z J a U l p S W l P b 2 p C b W l K a U 9 p W l Y x R l J n W l N V R k t H R W d Z b U p D U m 8 z Y m 9 6 b X p a d k R 6 Y z J O T l d X Z m N S V V Z G V U s y a j B n a 2 d s Z 3 N o a 3 d t Q X d D d G p D b E R X R n B h U H R i N V Z X Z H V i b z Z r c E N S S U p C S U E w Q 3 B K M E x k d l g z e j M z W G V R U 3 F W U X F W U 3 d z N 0 9 E b z Z P a l V E T l F Y V G Z R d 2 N G Q m 8 y N 2 c 5 Z X Z Y c 1 h i d F d 2 e n h 4 e C 9 v M D Z j U F N 4 M F F F U k V S R V Q w b k d L Q W x J c U p u V m x G U k V m N z U 1 e C t r c E t S Q W 9 W Q 3 d o T U Z 6 e X R y Y U d p N H V M c 2 p K e V l G S 3 B Z S k 1 K b 0 8 x d F R Y O C 9 Q d 3 d Z O G F N T 2 8 5 M z l P a l J K e k J M V F R k d T N J Q 2 Z u e C 9 5 O H Z M U X R H b F R q V 0 5 t W m 1 i N C t 1 d X Z Z V 1 p t Q m d j S E I 1 a V l t Q m c w c G 9 l S E I 4 N m V Q W X Z V M U Z U Z W R D Q W l J a U l p Z W 8 0 d 1 F F d E V S T S t j N 0 9 4 c z N M e D V F e E t K Q k N Z b U p t a l d y Q m x h d D I 0 T m U z d D d Z M C 9 0 a F Z C O U 4 r M j Z P S D M 2 O U N P Z E Z 4 b 2 F D c U N 5 O X F 4 S 3 B U S T R x R 2 t z d n I 2 K 1 d M d D J M Z V J 5 d W M 3 a m J t N X V q e l R 1 S j U 5 O E F o c 2 J t e W V l Q l V 4 R V J F U k V S R T h Q Q T d S R V J Q U k 1 V S 2 x V U 0 V 0 T H d 6 L y 8 v S V B j M 0 Z 5 W W 0 1 d k R 4 O G N I W G w 1 Z U R G Y T l R R V F p M F R P V l B W c D F s K z N I d 2 R u W i t i R 0 9 S M F J F U k V S R X h z Y 0 F M U k V S M V d 0 e X V S e D M 3 O T d G c l Z 1 M 1 V G S l N B b H R i V z N U c T F B b k 5 t e m V I c W F t c H N h Z E h S R V J F U k V S R T l L O H d R R X R F U l B W U 1 J V V U Z i d D Y 4 a V R 0 M z d r Q W 1 r O E h G e F F V Z E 8 z Y U V 1 N 3 Y 3 T T V W Q l N V U k V S R V J F U k Z R V E J t a U p p S 2 h l a 2 N 2 b C t P Z W Z m M 0 R 6 N W s w b 0 Z B c D R l b n J D M j l z Y l R r N U 9 4 c D R h R V J F U k V S R V I w V 1 B I Q U M w U k V k V U x D b 1 V D Z C s 3 Y 1 F W S l N F c 3 J M e S t I c D Z R b G Z Y M S 9 Z M m R r W m U y c E V S R V J F U k V S R V R 3 d 0 R 0 R V J F W k Z R c W x R b 3 B L U 2 4 0 K y s r L 1 V W S l N B a m M z T j d S c j F 3 N k 9 q b z d H b m h v U k V S R V J F U k h S R T h j Q U x S R V J H W V Z L c F V K Y V d o c H U z T G l C d 3 N K Q 0 9 E c z d v M n Z Y c m 5 C M W R U W D I x S W l J a U l p S W l J a W V H Z 1 p v a V l q b 3 F V d F B U M G R D U W d M e T g v T m h i M i t Q b m o x N 3 d z U E R 3 O W p U S W l J a U l p S W l J b n J x R 0 t B b E l x S 2 5 w c m k 0 R 0 Z l d l h v V k V J b 0 d O a l E y N m R 1 M k t w a z J i U W l R U 0 d Y d H F S R V J F U k V S R V J F Y k J B Q z B S R V Q x e F N x V V N O M i 9 l U k d K a U l r U W l F Z n o 4 L 0 9 E b D V R V V R F e E 5 q V D Q y S W l J a U l p S W p J c U J p Z 0 p T S 2 l K e W 9 q S X d O L y 9 2 a 2 5 D Z 3 N M M G J S c F U z V G 8 w Q U d X b H B i R 2 5 o W V J F U k V S R V J G U n Z j Q U F M U k V S U F J H b H B h V z R k d T B h V W x O V D B h Q k J B L 1 R w M H d j T k d 6 W T A 5 c l N J a U l p S W l J a U k 2 a F V H Y U l t S T Z M R l N L c F c 0 Z m Z z M m J 0 e T R B W l Z L a F h i d D J z S G I y N X Z s R E l p S W l J a U l p S W g w W U l D V 2 l J Z 2 V t K 3 p z Y k Z 5 N W N n V l N x U l F l S G g 3 d z g v T 0 R q W T J O c 2 F k R l J F U k V S R V J F V k c 4 e F F F d E V S U C t h U X F G Q V F r S U N i d D I 2 Q l J z Y k d 3 U U V C T U R k M 2 Q z W T B 5 S U F w c W F t V U N n V U 1 E V T F O Z l p V c U I 3 a G U 0 S 0 l p S W l J c V A 1 Z 2 d K Y U l p U D Z W M 0 5 4 Y 1 h M a H d B W V d G a G Z E M j l r Y m J 0 b T B a K 0 t s S H J L e X N V R l J V Q k h 0 N 2 U y T l B o Z X F S b 3 F J a V d G d G J H M 3 N h U k V S R V J F U U V C b W l K a U 9 n U k t a V k t K Q 1 l t S W p F e E V k Y l c x d W p i d H k 5 Y 1 h W M k 5 Q U z J x e H R Y V k Z S S 0 p o Q U Z h M G l D U l N P R G k 0 b U x z Y V J B U k V S R V J F U U R 1 M k V K R V J I V l d V R k N B M z M v L 0 h Y L y 8 v V G V h T j I r T 1 F Z T U d N V G h i V H p W c j F n d z V P V G 5 J e T h z e j l s U 2 9 u c 2 p M e T B O T 1 R n N m F O M j l 1 N 0 t r U U V S R V J F U k d Z U V V 0 R V J I V 2 d V c W x 3 N j l Z d E p D U W t 3 T n p j b k x W b W 5 3 R m l z U m c r U G o 2 N G Z 2 M D Y y c l p 0 Q z B k S F I y T l B p W X d v T H k 4 U D E 2 O W Z o N i t 2 T D B 1 U k V C R V J F U k h W R X d 6 U U V o R 1 J R W X F M a T N I e D R r V m t a V 1 h C M D l N V G 5 U c D F n b 1 d G a G J H b l J R W n d j b k t D c j Y 4 d m J 0 e T R B V 2 R u W j N o N G V N R F c x c F l C d W h l R V F x R k F V V k V S S k J J S m N u S n k 0 T 3 Z y Q 3 l j b k o y T l B p N G l J a U l p S S 9 o O E d h S W 1 J c U Z i M z c 5 L 0 g 1 Y 3 V Y S V J L S j B M V n J W e l J y M X N 6 W V U 2 S T Z j b k p 5 U X J k d T N Y R H Y z a j B r S l N X a H B L U U V D b 1 h D M k 5 P a X A 4 R F U x Q l R X M X R a d 2 N Y R k J 0 M j d k S U J i e n Y z O U V S R V J F U l B V S i 8 0 Z E 9 S R V I 2 S 1 p W S 1 h M M T Z G W G Z 1 M 0 V I R G h n M 1 J w V X N Y N 3 Z 6 K 0 R C T 0 x 4 Z k R 5 O G 9 L W G w 1 Z X h w M E p F U k V S R V J F V C 9 E d 0 8 w U k V T a 1 U w b E p D V 0 p q W T V H Y m 1 3 c 2 Z I e C 8 0 K 1 B o Q U p C S V p l M X B F U k V S R V J F U k V 6 e F V H Y U l t S V N F d E d S Z 2 J p N H V J Q W d C d U J F U k V S R V J F U k V U M U J E T k F T R V p G Q X B W S W h N V E V S T j I 3 Y 2 d L T 2 p J N 3 A z N 3 c 0 Y k d 4 d G p U N H V J a U l p S W l J a m 9 1 Y 1 V B T F J F U k F R Q X F L a W 9 R S H g r U D l Q U j B 0 R 3 p a R W 4 1 K 2 Z q Q T F O V F g y d E l p S W l J a U l p S W l l Y X d 6 U U V o R V I 4 d k x 5 R U J N V G c v T H l j b l R w M G d Y T m 1 6 Y z M 5 c F N J a U l p S W l J a U l Y Z 2 d N M E J J U n Z l Q 1 N r N U 5 4 N W N v V l d G b F p v W C 8 v L 2 5 C d 2 N E R D J s S W l J a U l p S W l J a G V H Q X p R R W h H O W 9 G U X F G Y T V m d j Q 2 a 3 B D U z R 1 N 3 V q Y T l l d U 1 E Y z N O L 2 E w a U l p S W l J a U l p R j R v S n N h Z U F C R V J Q W D B L a F F K e G N Y R k l T a 3 B D b X p a d D B M T m 5 U d 1 p u a W V p N U Z S O G Z q N 1 Z y M T J x M U s 1 V k s 3 T m l 4 Q T B s S l N R Q 0 F y S 3 d z U k V a R z F q c W V V c W 5 V M l g 3 M z d s M m Q 1 M G R H U n V M d T N i d D F u T F Y r V X F r V X F h b X B O Z l p S c V Z R b 0 x p N 1 d h T X Z N e k 1 U M z M z K 3 Z k L z c z N z k 4 M 2 V B N H F s U W 8 v L y 9 3 e k 5 t M 2 F a U E E 1 Y W x L c D F L Q i s z M y 8 v U F M 1 Y 3 V G R G 4 4 Z W 5 w a W 8 r U H g 1 N D l l L z d W R 0 x t N X V j a k 1 6 Q l F l b D V l W D Q r R E J n M G h J U 0 h q a 0 1 l U G k 0 d k R k Z D k 4 a E 5 6 Z F h h S l B M N V V o T 1 R q Y m 8 v T F Z y M X l J K 1 B 2 N l J y M j h N V 1 Z s W j J M V n J G M H B M U z Q w O U Z T S W l x a U 5 t M E J J U n Z X R E t 5 O H N S S F I y T j N O e G N k T 3 J V Q 1 Y 1 Z V h z Y W V F a E h S R T V X Y 2 5 J e F R w M D V o N 3 R 5 N U d 1 M 2 5 6 c D F E V 0 Z n W W 1 q U n B n c G R l Z W d s N z k r N 0 Z p U k 1 u N E 9 i b W h q W n Q y d W d j N j d 2 d n Z z T 2 R P M 2 V 3 Z X Z W c W l F U W l q V 0 1 u V H B 6 Q T R j T 0 h j Z n I w Y V k z M j V j d V h Z K 1 R J a 1 p n K 2 Z Y c U 4 4 N V R M N W N q T 3 p r W k d S Z 2 J L e X N y d 3 l p d X Y 2 T 3 g z N k 5 B a D d O d T N U K 3 M 2 M W E v N T h P R k R m U F h W V j d D e X N n S U F K Q 1 V s W W Q r K 2 Z U Q T F O Y 1 h F a V J N M S t s K z h l Q k V M R n k 3 R T h P S E R N V 1 B H a k J y b k N R Q W l r U W l K a V l t S W l Z b U J 2 N z g v Z X Z i c 1 d l c z V R R 1 d 3 Z X U z Y X R m a n d 3 d z h S R 0 J o W V k 5 O T k r L 1 p o N U 1 p U j Z O c T F x M E Z q R T F C Y V d v c m c 0 T 0 R I T W x a T j c 2 K 3 F 6 c D g v a n h N b l R z R F g x e G V k T z N k K 3 B H d H Q y Y k l G R n k 5 Z X h J O C 8 v a W l V V 2 d v T k R V V 3 p a c z J 3 Z n Y z N l d z O W Z z V 0 l G U k N J U j V z K 2 Z M N 1 E z b z R m S k F B Q W d B R W x F U V Z U R n g 4 Y 2 p Q R H d j c j c v K 3 V 0 Q V d G a G F H b j M 3 N k N X K z g 4 U W J l Z l B O T m l N W D Z Q d z Z m T 2 5 V S 1 R a b z B F Z j R k U 3 F W U 1 J F V k Z H Z l I 4 Z 2 9 L Q 0 5 C N 3 Y y T E V E W V d G a E J w M n J T M T I r R j Z H a G 9 T Z 2 9 L T U N I S D M 3 N H l O Y 2 p J c U t u a n d G Y U l x S V h T R U Z C Q W M 2 Z l A 0 L 3 k 4 b k l F Q k F T Z 1 V h T k d 4 c D R T R V p G U k t K V k s 3 T j I 3 R n g 0 Z U h o Z 3 d Z Q U F B N E 4 x M z M w V n N i Q 3 p X c k Z t R G J k d T J 3 Z F R V V k 9 1 O F Z x M W E 0 Y 0 N C Q S 9 q e H h 4 K z F n c H g x Z G V E Q U F W e T h l Q k g 1 K 2 Z u S X o 4 O U h Y b D R l V k N v V k F N R E N 3 Z 0 w 3 O X U x R G d 3 W U 5 r S m V Y Q n l j b n B 6 c U 5 Q V 1 R J R U N 4 Y 3 V C Q 3 J W c T N D M H F W T E l S S 0 o w T H Q z Y i 9 U d T N S d j c 5 d T F E O S s 3 Z D B i c D F h d 0 J B Y W 1 v c V Z x e F l B U 3 N y S y t H M U 1 N V D c 3 N y t Q S z F l d V l N d V d M Z W p Z c 1 N P c 3 J h M X J Q Y W R 6 N T g 3 d z h m S E J x b F d y a 0 p 5 Y 2 p I Z m V l V W N y M E U y U H p 0 T F N F c n Q y N 2 R K c V A z b n l K T U x D d 2 p T T z Z X c D d G S k 1 u V D B a T V R B e i s r d X V 2 U n d y U V J r W k d J a W 9 x Q 3 N I Q n d V S n c x c 0 x D Q W 1 Q R 2 p N R 0 9 I V H R 3 L 3 Z 4 N U J B U U U 2 R D A v T H k 4 U E V S R V J X d S 9 k K y 9 m d n c 5 N 2 V Y c U 8 y L 3 B n e F k 1 Q 1 R r N E 9 m Z n Z v S k Z 5 N W N 3 S U l G Q z l D N G N X T 0 Q 1 c G 1 S a 1 l H U W t C Q 0 Q r b F l Q M E t y T m 1 q W E x v U F B W b 3 F P a m N l b l N K W V A 3 R H g 4 K 0 h D Z F B u c 1 N 4 W T h m U X Y z O S 9 0 R y 9 m d m s 3 W E l 5 S W k 0 M k d B b G 9 q b 0 J a R 1 p t W W 1 Z b U J p S X h X T D A 2 O W V Q b T R F U m t W R 2 9 W S 3 A 2 R V p E N z d i Z m Z j U C 8 r Z m N 5 W U 1 V T m p 5 Z j J F Q 1 J O Z 1 p t Y W 1 0 U X p m M G R F U k l w R U l n W U d C d U h M b E N 2 Y n U z W X N 1 W G J y Z z V a Z G Z G c F p R b D V l W E E 0 R E d r b X E x O H Z K e W 9 k M 1 c x a G J t N X V a b z N M Z 3 h V b E 5 U O G Z M T E w r U E 9 u V H V J a T R 2 R G x p M W I 0 T 3 J x S 2 x 6 d n l K R W o y T D E 3 T n o 3 N j Z D U D A 3 d D N i N E 9 m W H V Y T m 5 2 U G 5 t b S 9 q e H h 4 O F J G e G V I N 3 Q y N 0 F 3 Q 2 1 U N S t P e T V j d j Q 4 S 0 Z D M m p k d W p X V V N p V S s r K 3 d 6 e U d R e X J G e T V V b S 9 t c 0 M 0 d U x p N l l P S E V p S 2 l v c W F z e E V y T X J h M m h w Z m Z 2 a 2 x W c T l l a m J D d 0 1 E Z z R P R 0 R V c U Z G Y T V S a l V a R E l a a W 9 x S 3 R O c H R i R 3 p x e G Z 1 b 3 Z o R 0 p S R 2 p T c E l s V 3 U 3 M j l Q U U J v S E 5 Q V n B z d k F n U U 1 O d W 5 a b 2 F D a E N R M F A x S H U v Y 3 V U T l d y b H l w M F p h W m 1 Z a 0 5 H e m J B e m M w T j c 3 e n p q c 2 F 4 a 1 N O S D R 0 a X h Z d 2 d K Q 1 l H d n J 5 O G N I U j E x a m 5 2 a X h B a 2 9 s V X F O e k d H V l N v W G J 0 M i 9 E e D h k S G 8 2 K z V 1 V G s r K 0 9 B R H Z Q e n l 5 O W l 3 W V F O a V l t S X d a c 3 d Z Z z U 2 Z n Q 3 Z T N 6 a 3 p X M H R K U z d O b X p C N G N Q S D R h a m 8 y T 0 5 t Z k w 2 Q X J m N n B L Z W 5 h d 1 J v R l F x R n p u O F B W V T J Z T U F H L y 8 v N D d i R 3 h z O U p Z V H N i V z E x W G t E a W 9 p S W p J Y 0 J X a U t p R j B C S 1 N n b 3 V Y Y m 9 F Z T N 0 N 0 J B U U V D T X R k a V l p Z U Z u V 2 R h N m x V K 3 R S d U V G V V B M S 2 t m Z i 9 Q T k 4 5 a T l l e m N B N E 9 1 d n Y 4 Y l h Y M z l k N j F q N z l 1 M k R x N n N y Q U 9 D O T k 5 N 0 R w V X V Y R U I w Z G p a Z G Z m b G x q Q 1 R V Q X J j Z E F a V U Q 0 d D k 5 K 0 F 3 Q X N X T E F B L 2 Z y M V E v Z n U z W V h B N m Y 3 O S t 4 R V h G N m N W S U E w T 0 R r W l d W c F p R S m 1 I c T F L a z F 6 a k 1 6 T X h N N U 9 U a 0 F B S D k v Z j Z o V U t q Z z R P Q 0 F 4 T V Z I b 3 M y R E J B a l J v M E V C b 0 d 6 e D R N T 1 J 5 T 2 N S a X N k R G 0 0 d U l D V j F k W G p C b z F D Z 1 V G Q m J X K 1 B 1 c l h V N S t x Z 1 M y e F d J d 0 Z D e G F n Y m R 1 M k d E c D B L Q W 9 L Q 2 p C N j l H a W Q 1 N F d I a H l N O F B G e X I v Y 0 N C Q T B L Q W t U U V Z G e G R y M 1 N S U U I r c X E x a T d X M W F a V 0 5 X a j c z b n Z 2 N m J 6 T z d k d T N j Z n I w Y V h o N G V H R D Q 4 T 0 c x e n N 2 T n p V M 2 p j W G w 1 T 1 p Z d V h Z c V N r a E l z W D c 1 Y 0 t 3 U G I z T n d j Y y t m T 3 h a d z V j N 0 J r e V J L c 1 c 3 Y 0 9 G a F l X V 3 V N Z U 8 z W U 1 I a D R l V U N x V n d 2 c z N P e n N i S l N V b F d 1 O T l O V T l Q V D h 5 W k 1 3 Y 2 V I a D d D O F d i T m 1 1 S F d y V n Y 0 K 0 9 P U G h Y N D d k K z d F e n A w N 0 F l Z 3 V N e E F Y R j R k T m 1 6 W W h P e n N i d z R Z T n d 6 d n Z 2 R 0 5 R S n Z t a i t 1 Z W Z m L 0 R C Q n g 4 W T F M Z W 1 l d H B m Z i 8 w M X Z M M j l I O W U w a U l q b 0 1 X Q 0 F s b 2 p v T 1 h m O S t u V W t K a W J D M 2 Q w Z D N i c D F N e m p M a V l q b 2 N m T H c 4 Q U J R R 1 V C O F d n R m F k Y z N a K 1 B o N F J F W k d D b y 8 z N 3 Q w T H F W U 0 s 4 Z V B I Y T J U U F J V U k V Z T 1 B H a m Z q d X U r L 1 F z R 0 Z E a m J G c 2 J H e U V 2 O X Z h M m l J a 0 p F U W 9 F N 0 4 w N l Z J Q W x a b D h j W E Z 4 d 2 1 P M X B V d V h v b H U z Y m 5 q M T F W Y 0 J v R T V a c W l L U k N P K y s r e T Q 4 U F Q y e G N l T k d k T 2 p R b 2 N i K 2 h 3 O G Z 4 b 0 V E Q n p U Y W Z 2 c n B K N E 9 2 c C 9 i N j Y 2 L 2 o z W G Z m e G R p e F k 0 W E 0 0 T W N o T 3 p z Y k x p N H V F S W x F U W x E U H h z W U d D e F l z M E 9 x N 1 l z V U t k T z N h V l d m W m h h c m Z E O U l V S F I y d G M x T T h B S m c w Y V p K Q m J W V 0 R r Y S s 5 O X B y V z h Z e U 1 E S V N G a G N I Z T N o N H J W c X p R S 0 J O d y 8 v N T l 5 T 1 Z 5 d E d 6 W l V 1 O G M 1 W E k 1 b G k x Y m h s d T N i b U h x M U t s b z I 3 Y X R 6 b j d 0 M n J Y R H U r K y t p K z N i d D J Q K y 9 Q b F l 2 b n k 1 M X Z j K 0 l 5 T U R B S F F H T H M r Y 0 9 Z T X p a O D d v b l V k V k d 6 W n N n S 2 V u c D F D R 0 l D U W t C R D E 3 O X R S W n R p R W 5 K d 2 R m Z i 8 w M W 9 x S 2 k 0 T 1 h s a F N W T G x 1 Q 2 x s M T R 5 N k R y L 2 h y d T d l N j F s R W t K Q 1 F 1 R G 8 2 R m h q Q 1 p i c X d Y S W l J a k k r Z m t v b k l u c E 9 x V l F x W E x w M E N T a 3 B L V 2 p W c W h Y O C 9 Q e T R I S l N J a k 1 i Z D N S M n V y c T Z J a j Q r S G w 1 Z l h V M W x l T z J q U U l B Q 1 Z K U W N p S X l N e G F O Q W c v U E h I S D R p T 2 p n W l F t Y U Z u Y T J z c j l M Z T B 0 Q V J R R 2 Z 5 c j J x N U w x U n J l N m c y e X J s M j d C c E Z J c E h Q R E x I Z D N k N j M y R H o v O E V E Z H U z T k J v c T V y M V d 6 V k k 5 d X F y c j Z K d D I 3 Y n c 5 U F R F U C 8 v O F U r U G N B Q m l V R m F 4 U D F V M 0 M x T m 5 B S 3 B V S 1 Y 2 O W V S Z n Y y N 1 d 2 O T N 1 W G 4 1 K 1 A 0 O G V N W U 1 H Q 0 F r S F V N V k F i U 3 B r M m J o d T d k d T J Q V 3 J G b E N O c V M 2 O U U 1 M T Z z Q 2 Z y b U 5 V d T h P S E R 3 d n Y 0 L z M 3 O T J Q Y n R t M G E 3 e W x k Y l l j T 0 h j T F d y V n R y S E Z j c W x X T E J n Z 1 V v S 3 l 2 R H V u W H J 0 R 3 E 0 Z n Z Y V l Y w a E 5 U Y 1 h h d F d 0 M U J t a 3 J L a X F 3 Z l B s e V h M a H d B V U Z C U V h x e n A 5 W E d q a D J M M 0 5 4 Y 0 h E e D R F R E 5 t e k 1 D a V J Z d l F x b F V y N G Z p R 0 R S d T B 6 d G 1 4 W X d k d T M 3 N k 5 s U 3 R Y R 3 Z 4 L 2 4 1 W X R X O E x h M m x v b 1 F 4 Q V N F b 0 t Y W G 5 w S m 9 5 e U J T c V h D M G F O S H N Y U G 5 U a W l W U 2 t 5 Z E 9 o V 3 Z 2 Z l l h V E V 4 T U R M c U d v Z V V p O U h G d 2 N L a T F U R U p J U 0 F o c 2 J X M 3 J Y R T Z C a U l p T W l 3 R m F J c U x u a 0 Z L c F J I e D h Q T k x T M H R D a F F 3 Y 3 V Z e U 1 p b 3 h P S l J C Z z h l R E I r K 3 V r b i 9 Q S E h I K 2 p Y c j U 5 U m F p Q W V P b l F J Z m Z y M F F V U k V S S j N Q U F h Y c W x F W k 5 4 K 3 E x S z l V Y m Z C b H E v U G p 4 e U 0 v U E I x Q V p U T H Q 5 K z d h U T V h d S s z c V Z M b C 9 E e H h 4 L 0 Q z T n d j b n A 2 Z U J v L z l 1 S C 9 1 S H o x N k Z K c z N i O G J p e F l 0 c n J Z V W J H U m 1 K W G J 0 M l F T c V Z Z d H E w Y V V L N 3 E 2 c 3 J B Z 0 1 E Y 2 V U S U V k e T l l e G Z M b G k z V H l s U 2 0 r a T A v U H g 5 e j U 4 N U Z a b V l t V n E 1 Y 0 t X d z B W O V h p e F l 2 e C 9 2 d n Z Z O T Y 4 Z V V K V 3 F s c H V i a T Q r L y 9 4 e i 9 Q M z M z d 2 d N R E R S N H V m N j B h Z E 5 n W T J P R E g z N z R B V E 5 u e n N T b 1 V h T X d i d H c 0 M k 5 y Y W F t W G Z 5 b V F 5 S k N j b m 8 x T 2 5 U b W p Y c n Q y L 2 U 4 S l Z w S 1 d s W W Z Y c T F V a E t T b 0 t Y b H h k b X p K a U J o Z z B i S W l z c l M y Z C 9 G e G N Y c l o 5 e C t y S m Z i O X k 0 Z 1 R O b n p t R G l 4 S W t h d F h i c n V r a 1 l F U k U 5 d X h p Z 0 p T S j Z 6 a W d V Q 3 N U R X h D Q T l Q U j J k T z N k R 2 l 4 W X R q R D B s S W l J Q S 9 6 O U F k L 2 J z V 1 V n a 0 V y e n l 5 a X R 3 Y z N P R H Z i M z l V O H Z 3 L y 9 6 e n o y R n F h b 3 F J a U F q c z N y M W J a K z N V d D k 1 N l M r U H g 0 T U d E T V h 2 M m J P e m Z 2 e D h w S 1 N s Q 2 U v V U F y V k t w c k 5 Q e j Z O c T F L N E R L Z 0 5 J M z M z d 0 R B Q W d N R E J T Q 0 9 1 c m Q 3 V E 1 5 T X J C c z J U S 0 R h c T U 2 Z W 5 x a V k 4 Z U 9 B Q X p M a H F 6 c T J M R m p N R G M z U j h l T 0 h i V 3 l J b n Y z N 2 8 y d F c 3 Z m k x M T k v c l R W Q X F 3 N S t x e k 9 Z M V V 4 T V R E Q n o 1 a 3 c w Y X R R S T I 3 W n R 3 e G R m Z k l G T m 1 6 W V p Q R C t x b X d j U E h n a j F V Q T J 0 U W F 1 K 1 l h R E w z Y n Q z O G N V W F h 5 Q T d P e H N y V n F 6 U U N v d 3 F G Q X J J N V h K W V d G a G d 6 c H c 1 V 0 x S b 0 V U N z U 1 Q k 5 z M 3 J 3 W n p z N 0 9 B S U Q x N j l m a j c 3 L y 9 S b k J 3 T U d i T 2 5 G b W 5 m e T h U S m t 4 Q X E x Y X R z R z d k T 3 V 6 Z n Z 4 L 2 U z d D d v M D Z l U F Z y O E x G e T Z n c E t R R U x p N H V p S X V M c T N G T U V 4 T V Q 0 Z C t o U G d x R k F 2 Z n U z Y 1 B W c T F l U m x K U U V B T G h 6 N X c 1 b X o 1 N W Q 0 M 2 1 o b 2 F G d 2 N Y S F J h T k 9 Y M W V y c T Z v b 3 p a O D d B e j g 5 U E k 2 a m N 0 M j l m d l J 2 b 0 V S S F I 4 N F V C V 2 l L a T U 0 a G N M c 2 Y 1 O C t l U m 5 a M k 5 W M T U 1 Q l U y Y k 5 q W D J s S W l J T k x S d j N 4 N 3 U 3 d T Q 0 Z n Z 5 N H p z M m Y 5 T 2 5 l d l R 0 N j l P a n h y N j R k R W h L Q 2 1 K Z 1 l y R n U z R G t E b E x 2 S E R o Z z B U a n N m R 3 h t T D c 5 d T F Z c z J h T l J t Q k Z Y Z k 5 5 K y 9 i d E F J Q W Z m d m d C U C 8 3 N E l 3 Q m 9 Q S W Z r N U d T d H R x c k h x c l l Q R 1 R K R V d C W W R I U j B 0 Q k d I b X p w M k x M b D I 2 W U 5 5 N G N l a m R 1 e m V z c m E y e G R P b F N m U F R S U j F p M 2 J o M m N u S n h x Z k k 1 R G h 3 N 0 Y w S 0 Z E Q V F C K 2 Z u N l l P W E 9 t M 3 I 0 S 2 h R T G g 0 Z U Z J V F U y R m s 1 T 1 R N S j g x Y T l a b z l Y V n d j R U N Q S G o w U U d S b U p l L 2 Z 1 b 1 Z t e l p q c k h 6 T T d P U m t K Q 0 F s c T J i S 2 0 z Q n V u b z B h U G g 2 d X F L b G k x Y l F x b F V D c H V u N l Z M O W R h d n F V W l p 3 c j E r L 3 Z z N 2 4 v R n V Q Z X M x L y s 1 N 1 g 5 Y j A z d E F a d G R j Z V B I O G V H R F J 1 Z 1 V x b G d Z V 0 d C N W N 1 W F F 5 N l h R N k Z R U U N h V F F T N l g 2 O H d n e j h y S 3 d v S U Z D e E F T R W d K T F M w d D g v U E h I a U l 1 T G c 0 M k 5 q V l l B d n p h Q m d Z S D Q 5 T k 5 Q c 1 d 2 W E x s e T d k a z N 2 a l l L V E o w O E N x T X o 2 U G 5 y M G F J M W p t c G l Z Q 1 A y c k t p c 3 J B M U J a V n p v c 0 x B d 0 5 H e m J F c 2 1 Y T G h N M 1 R R a 0 p D N E 9 E Z 2 d M Z m Z m a H N B a E Z J U D Q 4 Y U 5 R M F J F Q k U 2 Z V B G b W 5 6 Y 0 x V T m J y V D A 5 T T F B c l M y d H J Z N n k 2 M U l K S k l h e D V Q T D V Y c j d p R V F p d U x 1 N 0 d 6 d z N J a U o 2 T 2 h p Z 0 p T S j Z U b F J V V k N B c U t n c j U r Z m 5 v M G F P S D h K O T l J c U w 2 e H R Y V k Z S T W 1 U T U R E a H c 4 a G t V a F F V V k Z S N n p s V m Q 1 V T M x U E h q e D N I c D B p V m h p W E I 0 Z U x p d 1 F S V U E y T n Z i Y T R 5 c n J 1 M 3 E 0 Z U Z o O E N Z N k l T R W h C c l Z k d l h v V l Y 2 O W V G U j R Q R 2 p R S T V 1 Y m 1 B S U N E Q n c v Q 3 h N U U V T c V V T L 3 Y 3 K z J M V n J G e W 9 x S 3 Z E M j I y K 2 p j K 2 Z P V 0 w 1 O E 9 Y Y n Q y b F h u a m J G c U N w S m V 2 b n d a M z N 6 e k R T U V N D V W F O R 2 9 X S k V 5 Z l d 1 b 2 5 r N E 1 H R E V S a 1 p p V j k v L 1 J Y d n Y v K y t 6 a j Z u V D U r R 1 N x W E N r Q 0 Z E Y W h 4 T G 5 m b F l V V k d o O C 9 W U 3 E v N j Z W Z l V v Q V Z v N 0 8 3 c z Z u L 0 9 v Q 2 d v S 0 F G U U d X a C 9 G b z d 6 b k F h Q n A w N l l J R G c 3 R 2 x D b F R o R H E v Y 1 h G e D J M T m 5 E e j c 4 O E 1 N Y U 4 2 b T d k d T B h S W l N a n R k c D c 5 Z X F G R X l k T 2 9 G b X p a c k M z d D R l V m x S W D I 3 T m t E Z j M 5 L 0 R C d z R F S m F X b G p B M 0 4 4 Z W 5 u M z Z L U G 4 z N j R L M j M z b 0 t a b V J t a W 8 2 T 3 h m Z n Q y Y k 4 r K 0 h l K y 8 v e j R j S F I w e G V Q Q m d w S 1 d s W W N x V U t j T D Q 1 O C t m U j J K a U l 0 N T k 5 M T J k V 2 J X N 2 R 1 M F N h a 1 R i M j l 2 c k R j N U t K Q k x F e G N X a F Q 1 O C t p S X V M d z M v K z h 4 O W h j N z Z x e X N 2 T E 1 Y b n l a S z N Y K 0 o 5 L y 9 z R X Z 2 L 3 d p W k 4 3 S z V Y S U 1 I V G 9 V U F h y M G d K d W J H O X p j M 0 p D U 2 t v S 0 1 q Q X l N R 2 p V S 1 h i c D B R V k Z S R W Z M e T h q Q n M y R E I w N m R J R j E 2 O W Z C d 0 J Z V 1 Z s c F h W Z m Z 6 e m 9 Y R n h l S X h X S W t K e W Z y N 1 d O a V l p T D h H M V V I a H Z W N S t Q Q 2 g z a j V t W m 1 Z M T N o U W h J a U x q W U l D V 2 l P Z z V V R l p X a H N q S V N C U V Z G U 0 V n S U l D N z h 4 S l J 2 U 2 N T a W V E a D R m R k V i e V o 5 O W R W W E d v O V h y b H d K Z j M v L 3 g x c E 9 v Z W 9 H U y t Q S G o w Z k R o Z z J 4 Y 2 V O R 2 p U N E R C d z d F e U p F a k 1 Y M z Z k S z N 6 T D E r K 2 p L U 2 t K U F R v M F F N e E 1 U R j Q 4 O D A z a 1 p 1 Y m k v M z c 5 K 1 B W V j E r R m 0 1 c 2 J P b m J z a U p D U U V J T T N J c X J O M H F W T E V S M G R E V D g v U H l 4 Z X Z C a k 5 t e m M z N k R 4 L 2 Y z K z R 1 c n J p N 0 5 t e k d z R y 9 x a z Z k T 2 d V T E N 3 c 0 V C Z 2 J X T 0 Z a Y 1 h C e G N Y R n p R c W x V c m p k Y 1 F B S z V j d V l K N T g r Y W h m L y 8 r b U Q 5 L 3 Z z S F B 5 e E N U S j A 5 K 3 J P U F Z K Q 1 l t Q n J H e H N m O D Y 4 N 3 N 1 V W x O V F l X T m p n e E V q U m l B e k 1 4 T k F a Y W I w N X M y Y k l a Z k x Z V 1 p t c G x I U 2 9 E b 2 5 K e W V N R 0 R G Q 3 l L c F c z e F N 3 d G J Y V k N L U 1 h s S l R n K y s r L 2 g 0 K 1 B q O V l t Y n Z i M j l z S j d h d X p Z c 1 F B c W c v d F Z l W H A 2 Y X B R S V N V e E 1 o T D I 5 d m R D L 3 V 1 M 2 J 0 d 3 M z T k d x e W Y v O S t B T U I v L y 9 0 Z l d G c G E 0 d m p 4 N H h n e F l v V F d 6 W W N q U j Q 2 Z 3 N M Q V F i N z c 1 c G t i N 3 p a c z N j Z T N h T l F 3 Z l B o e S 8 v U E l M Z 2 9 L Q z h N W W J i M m o w M m J W c k Y 2 e X N y R E J n d 0 F B Q V F I e D h Q R l F x b F Z C Y X B M U z B G S m F X b G p w L 3 p x a X o y M n V h d i 9 v N V Z L Z k 9 J Q W F B Q l F z V z Z C M W p 4 W W 9 W Y 0 h a M n h 0 U 3 B V M 1 V l T j B i d G J 5 S W l x a D B E d E V S R X o 3 a l M w b E p F U k V T Z 3 R M U V V 2 W H Y z M X F w M 1 J r V D B v Z 2 9 N R E V S Q V F B R H U z c j J M S D M v O E V a M D d k O V k 0 T H B W S 0 5 Z S l Z P V G s 1 Q U t D V j F X d G p Z M U 5 y Y V l H V W x C U m t a V 1 d o Z i 8 v K 0 J z O V B x V l J p M j d a d G F O M j Z O Z H E y Y l l 1 W W 1 C Z 0 F 3 S X d a T X p C d z R F R G h a b H R 4 Y 1 R G e W M z T 0 Z y M X U z Y m d F Q T F x N W R p N X l j S E 9 U a z V H R F Z x b F Z v M E t B Q k V o T V R h N z F 1 Z E h R M D J y V n J o N 2 Z l Z W d 0 U 3 F S V F h y b D N U M m E 5 R G h 3 N G F q M F V p R W Z y M z c 0 K 3 d z R E J F U m t a c T d V a W Z r S k N B d E x R M E R C b z B T T 2 V 5 N 0 t w M j d O a U J r c E l T N 0 5 1 M 1 Q r c z E y Y n A x S z J 4 d G J U V T J H Q 1 B E M U Z h d V F G L 1 F U c G Z a c z J k c k J W Y l Y x T 1 U 4 c X R j c T F r V m Y w T F g 2 Z V B v e W h p c 3 F L c U J T c V l R T V d u M G t F Z 2 1 P S H o r T 2 d J Q U F O R z d j R 0 J N b V R N Q 2 t T W l B 3 O D g 4 L 2 E 5 U 1 Z 2 b l h y R m 4 3 N j Z T Y 0 V C Q V J v M V o v d D E 2 O G Z C Z z h l R E x G W W p G O S s r V V h y R 3 N l T 0 h V T n N i Q 3 p l Z n Z 0 d E 5 H a l F R R 2 h 6 Z F h X R m o 0 O F B n T X A v c i 9 y S 0 c x V G R C T E M 2 c U t n b 3 h N W E Z Z Z W J N b V R x e m I 2 d V d K Y W d l R k s 5 c X h Z b 1 Z z T G E y c n J F U E V S S F Z Q d 3 p R R W h F O X c 0 c U t p a E F a R 1 F t W l R J W S t m Z n J V R 2 t B Z 0 l u c V J x T F B O M H R M U 2 R C N C 9 m U G d 3 R G g 4 K 3 J O W C t 5 U 2 V m Y U R 4 V 2 J 4 S l d r N 0 N 3 T U F E U X V X b F J U Z W Z j d l h z W F M 1 Y 3 U x Y W d Y Y V d K a W d 0 M j d k e U 1 0 T F E x N W V Y b D Z s e n d u S m l i Q 3 l j b E o y Q X d 5 T H k 4 U E g z L z h z V U h Y V G t o S X F M V n Y 5 Y 3 h X Q U J n d 1 l B R E N 3 c 0 p 3 L 1 B o e H J R R H Q v L z c z U H d E Q W l C R W p h a H c z T F M w T j k r N 2 R 3 O G l S S T d X T 0 h U c D B D Q 2 t w S 1 p n O W U 3 Y X d t M z F F U k F S K y 9 2 b G 5 y R j I 3 d H R i Q T c 0 d X U r d m N z U E R 3 Y 0 l T R W h X T G h 3 S W Z y M j d h d l Z Q e W t w Q 1 I 5 O T l C R j h m W D J 4 Z H U x Y W c 3 U E x Z M k 5 q Q V F B d n Z m V F N 2 N T V 6 U m t Z R z B 0 T F N F Q k F R b 1 B P N H V o N n N y c U J s V l p z M m J Z S 0 p p U W 5 l Z m Z k Z E F J Q 2 J t e H N t V F p x R T c 3 N z d E b z B i T j B h L 2 Z 2 M l F u c D Z P U l l z V 3 d k b l p H U j k r K 0 t I V 0 d E V z l 2 N k t q b z d G N T g y Y T B i d D F h e U t x O W V 2 V X F F a E l T T U d u U 0 p P R z F L e W 9 x M G x 1 T 3 B L Y T Z 1 M D V P V G 9 p T G k 0 T 3 R y Y T F X Q m 5 w Q l F j R l R M Y z l C U k V S U E h 3 T z B S R V R Q c U t L a U l w d z d k d z V L c F J K O S s v W T F h S G R 2 S W l M N i 8 v N 3 p u L z l v T E h F K 2 U v W X N W c T F h a F o 5 K y t x b E 9 w V 0 x P b n o r U E 0 y Z k 9 v S F B u e m 1 q Z H V y V k I 1 N m h V S 2 h 3 K 2 Z C a n Q y c l Z E e j U 0 O X R a W T F O M n p Z R U 0 3 T 3 p u Q j J k b 2 F U a z V Q R 2 4 3 L y s r a X Y y N z k r U F h i d D J h W n d q b D h 1 R m p j e H F N b m 5 5 W l B U c j F 3 L 2 p 4 N D g z K 0 R t c U 5 X L 2 V I Q z F h d E V C Q 1 F n S W V Q S G d n W k Z C b V p X V W h P a m 9 h U G o 0 K 3 R i N E d V V k Z S Q U t C V l I x U W l r V 0 Q z N 3 Q z d z k v Z l h 5 T n k w d G J Y R j d k d T M 4 Z F Z Y W D J I S m t p V j F u d k 9 M N n U 3 Z H U v a j I y M i 9 o N U 9 R R U 1 6 T X p s S l d W Y V d T a D N y c D F D N H N X T F l L Z G 5 S M 2 1 6 W n R u Y 0 h C V 0 t w V W l Q R H d j M 3 Q 3 Z U J t O D J 0 W E h q U m p n N k 9 1 c X N p M 3 J r e U J F Q W x Y V n V k V k Z 2 b 0 Z m V H B s d S 8 v Z l l i T G w r K 2 p I S G p 4 b W 1 V V F J r M W F o U n U z N z Z O b F N 0 W E l q a z V H Y W R P b l l K Q 2 9 j R H E x Y X Z y O V A r b X c 0 Y 1 A 0 O X R 2 d j R X T G l 3 c y s v L 3 h 6 a U 1 W a W x K Z V h Z L 1 B t e l h C d 2 N O Q z R L V k Z Z V 0 Z q b m V 0 R U E w T E Z q U n p n N U 9 l S F h Y M y 9 W Q 3 R C T 2 1 E Q U J 3 N F l O R T R M U F J F V D A v R 0 d B b G 9 q b 0 d W U l N V b 0 t J a U F n Q W x j d m M x T X Z z a U l q b 3 l V d F B U d 2 R R d V J 6 L z N M b H p X T H Q y T F J v M G F L Q X p J M D h m a 1 V p R W 9 V T 0 g 2 b D J H W E Z Q R 3 J w b V p t Y z U y c 1 Z o c 2 N E M 1 p C Z z B h R 0 5 5 M 3 V q R m p 4 c U N z c k F 6 T 3 p z N U M y O E d E Q j Z G U U t E Q j Y 5 T 2 h h e j Q r S W l J Q 1 R r e E 4 4 Z l g y R k 5 y b G N q c F V y V j h M Y z N G e H J H Y m k v d n o r Q 2 d v S V F I a D Z P N D h l U D Y x M T J U N W 9 j S F I w e F p j b 1 V S R V Z G W W R t e V p U Q T F O V V g 3 O X U z e H l p d X Z R Q z Z Y W T g r Z V B i Q 3 h z Y 0 h x M W F 2 a D Z 1 c H E w S m h s W l d W W X R t d 1 p p b 3 V M Y T k y b 3 F x c m J 0 M j h q S 3 l 0 T D Y 1 e W t w Q 1 R o U m 9 X M 3 Q 3 Z k 9 j L 1 B 6 O H d G Q W I 5 R H o x c T F i K 0 9 h Y m I r R G w 1 W V V K R X l a b 0 h m L 2 9 v N D l 3 O C t a T m h J Y U d B Z 0 E r L y 9 6 e k 9 y M z N k K z d j a V o 5 L y 9 o b E 5 t a l R C e X B V c j R l c n F D c F Z L a G E r K y t n c j M 3 O S 9 I N H N X T E 5 i S j d D d 3 N M R F M 0 M 2 x a M m R M Z l E x T l R Y R n N H S E R z R 2 Z Q S G t S S F I 2 T m 5 6 N T R B S 2 p P T V M w c E t I b X Z 0 Y k N J a X F u O F l v Q 1 V p Z X N h V W x w Y m k z T G x 6 V U N n V U R N N F N F V D F G U 3 F V U 0 l T R W h P S D M 2 T k V R a U V k Y X R X N G V 4 W T h m Q z I 5 c 2 J N M m Z P c l B N R 2 p S T W 5 U b n d t Z 3 k 3 V l N 4 c 1 V G a G J p M k x G a j h Q R H c w T H R N W F M w M U 5 S V j M 3 d H h C V U Z D U T h O e E x T a 3 F 3 Y 3 V W S z N M e D V F O H V X T F J N Q 3 Z 6 S 1 p E R k t w R k Z L c E Z Q N y s v a m g 1 O G l T M m J 0 M k t q a D A 3 b 2 x H a l J r L 2 1 5 V D F I S E I w Z E V S d 2 N q T 0 R n W U 9 U b j U r U D A 2 Z F B Z c z J j U E x s K y t M U F F K Q 0 F o Q V l X R W h s R X B s c l p 2 U T N i c D F D M n Z X c k V G S 1 N n c G V m L z E x c m Z x d F F P V 0 5 C N l Z T c W R X Z W x a V 2 x s V z E 3 O C t a T k x G c T B D S 2 F t c H Z q Z 2 d 3 L z B Y d m Z p e F l z Q U t q Y 1 d x M D R p a 1 F o a k x G N j h X T 1 B t a F Z R c X h h b F R w M 0 Q 0 O E d G a 1 p X V 2 h X N 2 R 1 U 0 V 4 T X h M S m x 5 e k J n d 0 F B T U h 6 N W N i N 2 E z U 3 F V U y 9 2 N 0 d H M j l B c F Z K a D N M a H h z T E d 4 Z 1 V x b H d x W k 5 t L 0 Q 3 N z c 5 a n h J Z 1 J H c G 5 n e G N Y R m V Q R G d R W T F a N U 9 y e V Z N Z U 9 I W U 8 5 d l Q x V 3 J G Z 2 h I S H Z 0 d G R j U U h o N k 9 q U n M z b 2 x X c l Z u Q n p j O E 5 m Z i 8 w R m 9 M S 2 N S R 2 x w c W Q 1 e H E 4 K y 9 0 c j Y x b F l 3 Z 0 l x S 2 5 p d 0 Z h S X F K b l N I b D V 1 V k J 6 d G 0 v Z n Z n e k 9 F a E h W S U R V M U Z X S 3 h H Q 2 t w S 1 R x e l R u Z n Y z b z N k d T N k c n R W Z m R V R W p 0 M j I r L 3 h R O C 8 v S U N Z b U J p T U d 6 Y 0 9 M V n E w d 0 9 y V n E z S D U 4 b V V F Q k F R Z 0 l T R U J 0 M i 9 m a G x n c 2 h s Z 3 N o c W 1 w S 1 V 4 T l R T R 1 h 5 e k Z 2 M 2 p 6 S V p E T D g r d X V 2 a 0 1 2 b G t N b G t D Q W 9 L Z X F S b D B J O U N J c E h B M 3 Q 0 Z W x w Y V d 1 S F B u R G d E Q T N O e m N v S E 9 y Q j J O c n U 0 N i t H c H N 1 T G k 0 S U R R M 0 Z I M y 8 4 Q V F B Y W d k e D k r L 1 l o T G k 0 T 1 p t W m 0 y T F p 0 R 3 p a c z J J R G k 0 b U t V b D V k c m p T T 1 R 5 Y k J t e l J x c 1 g 3 L y t t U X h 1 U D A w e W 1 R e j M 3 d D F E W W 1 J a S 9 2 e n p U M X k 4 Z U J I b D V l V j Q 2 Y V d Y M E t 0 W E w x e T V j Z 1 h u e n A z R D J i T m 5 Z V 3 R y a X k 1 Z H V x Q m J 0 M j d v M n J X c l V J d F Z w V k x o M n J W c k 9 I T G t D S 0 t q b z J G c W F v c k p r e W Z y M 2 Z q T D F k V V Z G e T l l U k Z S V U Z D d 3 R M Y U Z T c V h E O S t u W G s 1 d V l L M y 9 P e X N q T D g 4 c 3 N 2 Q 0 E w T m h h b X B L W l l z V 1 N K a 3 R K N D R j U U x w N m V t d 3 R i V 0 Z 1 Y m s 1 S k J J S m p o d z V n c 2 F O R z J 0 b D J L c F V L b n o y M l d j b 0 x D e k U 4 d V h M M G J o e F k r V G 0 1 a U k r U G g 3 b n o 1 L 0 g 1 Y 3 V Y b 1 Z B b z R P Z m 5 o d 1 V M R n F C d D I 3 W W 9 L a X J D a n o v K 2 l L T k h q K 0 x r e V p O b z F x d 1 p l d l R v Z 2 J a d D I 2 S j k r L 1 l v S 1 N s Q m J H d 3 N w R k l w Q U 1 E U z B o S T J O a l p D Y V F H c F Z J b z F h O W J n d 2 9 V T D Z O K y 9 Q M G F O R 2 9 V M W E 5 Y k E z d D R l c H F h b X V I a n h J b V F 5 R 2 J w M D Z h S X g x N E t D Q W d E Q V o 1 O T l K d l R 4 O V B U R W t D R k R O U H B a V z F 2 a j A w O C 9 4 Y W V m Z m 9 v N W M r Y m d u W G Z l U V Z o W U d N e k 1 6 T 0 R u N T R m Z z R H Q 0 R 2 d m R w Y V d t M T l q M T g r R E J y T 2 h N U j F T T U 0 w Q k l S U F N N c U t p b 1 F H U m 1 K a 3 B J U z l P b l R o e l Z u a V l o c X N Y T G x T d H k 2 Z F F 0 Q T V U T D U 2 a 2 F P S E l s a H c 0 W V p O R m F q U m 8 x Z 1 o y Z U g w Y U 5 I W T l L a 1 N R Q X E 2 N 0 V l U E h n U W x 5 N W R 3 c 2 1 U S j N V R 0 Z I V n A y T E F o W G 4 v O W R R T 2 Z 4 Y j g z Z S 9 a c z V P V G t h T F I x N 3 R 6 W m 9 I T j F M U m w v R k 9 y N m 9 l c G d Z S W N P S F l S a l E 0 W U 1 3 Y 1 d M R i t I a z V B U W 5 K e W M 0 T 2 p y Q 3 d j R U J q b z Z P c 0 x l M 2 g 3 M j l Q U n d j S E 9 E Z z R J Q j E 2 O W J o O T k 5 L 3 g 3 R m p 4 e E F V R l B S W T V 2 W T h x Y W l v d 0 p J b F N 5 Q 1 J T S k N a b V F t R l F n R 2 d N d n M w S 0 N n S S 9 m d j N G N 0 k 3 e D Q 0 Z G k 0 S 0 N B a 1 J I U n l N a U l n S 1 J r W k g 0 N D Q 4 L 1 l H R m h n U j k r K 0 F G T 1 R r N 0 l 6 c z d H N T U 5 L 2 p 1 T G l Z b l R y M W c y V E p r M n F z V H p B N U 1 t V H N X b l R K a X h i d G t 4 b 0 U 0 b E V h T m V 1 S G N h U E h 3 K 0 p S S U t a T T J l a X N M Q V F 6 W n M z e D d 4 N T g 5 Q 3 F W U 3 V o Y j B a R 0 J 2 Y n U z Y X N 4 c H B l W E Z 6 N z k 5 R k 9 0 R E Y r U l N J V E p r e W R E S n B Q Q j M 5 O G Z a O D Z j d 2 V y V n F 3 R l V a b 2 N P R 2 p R S X c 0 W U 4 w O G h t d G J X M X h Y d n Z 2 W W Z S b z B m a n d J R U R P S E h p Q k V K R F E r S G w 1 W V V O R 3 p a Q W 9 W Q m c 0 O G F O Q U F C N 2 U z d D A 3 O T V k N D V w M z c 5 N 0 Y x Y X R Y T V h y M G F F e V p N Z 1 V L a F F L U m t a S E N 2 M z F y Y T J 1 T U h U d F d Z M E 0 y b F V x R k s x Z X V B Q U J 1 M 0 x p Q m 9 L Q W d E Q m d 3 U U c 5 S k J 6 O C 9 Q e X h k d W h T c l Z x M F N z b X R m Z i 8 x M T J O a l l Z T m F z V 1 h w Z i s 3 c X F X b y t Z a U l p T V Q 2 U 3 F 1 b j Z E a U l q c U p i b G N q b 2 l J Q 0 V p b F V 2 V H E x Y 3 Z n V 2 5 G R V J D K 3 k r U G g 0 W k d a b X d z N 0 9 E b D I 3 Z H R W W T B y d H M y V E w w N j l k U D c 4 W k V 1 a F F X R n N M V z F y Y k d 6 R T I 1 W E M 1 O F Z W M 3 F y V D V I S k J K Q k x C W n J C V W Y y N z k r U G J k d T I 0 Z l R w M D d Y T z Q v d n Z 2 O G U r Z m Z z T T Z n c 0 F 4 N D h m U j B a R 0 J o U U t C Y 1 J p T V R w M D Z B Q S 9 Q e i t E e m 4 z Y z d 0 e T V n N 1 M w T l B U c D A r Z V J 6 c y 9 M e T B O N G V E a k d q Q m x U N 3 d O T U 1 U R X h p S T J O e F p 3 N W M 1 N 3 F k Y m R z M l l M c z d H d z B i Z G 9 V c l Z x M W d v K 1 B q M E U x V W F W U 0 t h S 2 l v a U N U e V R C e T V F a W g v Y 2 F O R z d D M 3 Q 5 Z F p Z a 0 F Y O W Z K N j l m d m Z 3 c 0 p D S T R Q O T h P S E R z T E t 5 d 3 N D Q k E y R n F h c X A x Y m 5 G e E 1 j c k t 5 c U J R S 0 d C b F p R V T d P e n V E c m d z Q W U v Y n N R Y k 5 t e m R D O W U z Z F l X R m p V M n I r c 3 J B e m 5 6 N T l I K y 9 i d D B i Q m h R N m h V S 3 F T b H B R R 2 9 2 S k d p Y T R 5 c W R X U F Z s R W 9 s b E V v b H h H T G Q r V T h Y T G x 4 Q W N Y R X h l d l h x c G J k U G R W S 3 B G T E d 4 c 2 J D M n R r Y X Z Y c j J Z T V U 1 R T l K e G p n S m F J c U o 1 V E t C U 0 l p b 3 B D V G s 0 T 0 F n S U M 2 b H p q a 0 l p S W l K N C t Z d 1 Z v a V l p S T Z O b F R j e V Y 0 S W l J e U t x V l N p W m l Z R 0 d S b l o 2 T j c 5 K z R N e m h J U k V S R V J F U k U 5 W n h p Z 0 p T S 3 F w N V J L S m V M a T R w Q 2 V u b z Z 1 W G J 2 Q 3 c 4 U E Q y R k 1 p S W l J a U l p S W l v c 2 V N Q V Z v a W 9 u c n E 4 d V h M Z V B E Z 0 F U c D M 3 b 3 l t V F p z Y W V 6 c E V S R V J F U k V S R T l B U X d R R X R F V k E v O S 9 m Z m Z T R W x K U V l j T 0 h k Q 2 l S U X R q V D R l S W l J a U l p S W l J b m h B R 2 F J b U k 2 c G 1 V b E J U Y 3 V I R U R y V n U z a H J l M 3 Q 3 R 2 5 R M F J F U k V S R V J F U l B F Q U 8 w U k V U M V N F W k d C a T V k d W 9 U R 2 p S d W p R N G N P e H A 0 T 0 V S R V J F U k V S R V Q x a E R O Q V N F Z F V U V X F r V U 1 U R X h j S E p 5 d 2 l 1 d n Z B S 1 J T R 1 R z S 1 J F U k V S R V J F U k h S R T h Z Q U x S R l J Q V k J h V 2 9 x b 3 F D a F l X b H F p W j g r Z U 1 E V T F O Z m F V a U l p S W l J a U l p T 2 d w W U l D V 2 l N a k l a R E l a b 3 F L a W 9 G Q W 8 w S 3 R Y T D F o W V d C a D d T a 1 J F U k V S R V J F V D B s R E J B U z B S a 1 J F c W x F c k d 4 c 1 N n c U t r S k F R Q U J z Y l c y T l B T V W l J a U l p S W l J a W V v b 1 l v Q 1 V p T X F M T G x 5 O G p J e U 1 E W G J 0 M m h i T 3 p z N 0 d u U T B S R V J F U k V S R V J Q R 1 F P M F J F U k d r c F N V a E p T V U Z Q a j U r Y 0 h U M D l Q W T B 5 R W l J a U l p S W l J a U k y Q 0 F s b 2 p J Q 0 5 M V D A 1 R 1 F r S U J X c l Z x a G R l d l d 4 c D R P R V J F U k V S R V J F U m t K Q T d S R V J F O V p V V k V S N H V M a T R P c n F p Z z R k T 2 h o N 0 9 r U k V S R V J F U k V S a 1 J B e l F F a E U 5 U l R L W k R O S F I w V E F 6 T T B Q M z d 0 M W h Z c 0 l m d z B S R V J F U k V S R V F 2 T W t Z R z Z Q K 3 l k K 2 Z o T l o x N y 8 4 Y y 9 P N E 1 n a 1 F t W m l I b j Y 3 W G 9 B Q U N B Q V N V U k J W S 2 1 H U 0 J C R H h h d z F W V G x L d F Z x V W p s c n Q w Z l p R c D A 1 Y l d x Z E h 6 V X B M Q i t k V U R W R l Q x Z F J T a X B w R k U 3 T 2 l J c W F R a V l T U V N F S m s y T D g v L 0 x J Z m t S M 1 p p Y k F U M 3 E v c m V x N 0 h Y d X R l O S 9 x d T d N c T F 6 O G U 5 d n p l Q S s 4 U m 9 O R 3 I z N 3 Q x S 1 R V M V Y 2 O W F 0 N W V E Z 1 l P M l N B Q U F B Q U F D Q W x S S F F B c 0 I 5 Y 3 V 6 W U 1 j W E d 4 c X B a c z J a e W M z T 3 p k a m t B Q U F B Q U F L Q U V J S 0 F G Z 1 B z Z 0 5 q W l d S N D h l V m Q y N m R W V z l l b l Z y b H d N Q U F B Q U F B R W 9 J Q W x v Q X V N Z V N r N U 1 W R m h Z b U R 3 O F B O V 3 J V e U 5 y b E F B Q U F B Q U N B R W 9 T Q U Z n R H V v W n h O d 1 J 3 Y 0 h O U 3 l a V X N a R E F a c m x 3 U U F B Q U F B Q U V v U U F s b 0 F 1 R W V N U n F Q Q 3 d z S j A 3 Z G 8 x T m d V R E F B Q U F B Q U J t R W R B Q 3 d E M F N I a D Z 1 d U x n N E 5 X L 2 V Y S z Z 1 c n R Z d U J 3 Q U F B Q U F B b E V B R X R B Q n d E M X k 4 Z U Z G S G p 4 N V Y 3 Z H E x N W V 2 c m E r M X l B Q U F B Q U F C Q U N V V k F D d 0 R G T E Q w O V h h R 2 h v W E o x Z F Z W Z 1 l L Q z F 5 d 0 V B Q U F B Q U F D V V l B U z B B R k N P a j B h Z z l l L 1 l v S X l O R E x W d T J s S T B O d j J Z Q k F B Q U F B R U Q r U 0 E 0 Q W 9 C a E Z S R V F v T G k 1 T 3 p a b z F r N U 9 U a z d Y T E F R Q U F B Q U F B S l J 3 Q k x R Q V V r M H V Y T H V u d z R j T 3 F X Y k 9 t c W x X c l p 1 M X l B Q U F B Q U F C Q U t V Q k F D d 0 R G N E 1 h T k d 3 b 0 5 E V l d G Q 2 h Y V X B F a 1 R h N W N E Q U F B Q U F B Q k t D U U p h Q U N n R 2 U v Z n V W W H A 2 d W x x M W F p V m J X M X R y b H d N Q U F B Q U F B R W 9 K Q W x v Q X V F c 2 5 U c H h R V E V 5 T W 1 q U n B J b W R u W j J 1 W E F 3 Q U F B Q U F B U 2 h F Q 1 d n Q z R D N W N 2 W D l h Z m Y v N n B h d F d x c V d i T m 1 0 W X V C d 0 F B Q U F B Q W x E S U V 0 Q U J R U k Z s W l d R b 0 x D M V A 1 O H V Y V n J G a 3 p h N W N E Q U F B Q U F B Q k t J U U p h Q U N p a X c 0 Y 1 B L e V V s U l M x Y X R K Q 2 R u W j I x e X d F Q U F B Q U F B S 1 V R Q V M w Q U Z F R j h m T H h P b k R p a C t 2 W H J 5 O T N k M 2 R y b E F B Q U E z S G Z w N m V t Y U 4 y K 2 U 1 c 3 l a b z V T V U Z H d V h j O D l k d m 5 4 W m M r Z k 8 x Z F d y V n d 0 O T d i V n I x e F F S R W F H M H R M U j d V S m 5 s W W 1 O a m x a e W N i U G J j a n o v K 3 F O b X p a O S t U K z J a b l o y d n o 1 c z N h d l h 2 M 1 h j M H p l L 1 p z Z m Z U U l J 5 W H V 2 N 2 V I L 2 Y z T m N m a n d Z Z j M w M D A 5 R n V q W T h Q R n l y V j Y 5 V 1 p t W m 1 N V m N G b E E 0 c y t R S 0 F R c 3 J J e U 5 D Z V B Y d m s 1 d W F t K 3 Z Y c l c 3 c 2 N B Q U F B U 1 R k R G 9 w N D l l e G J M W E J z M 2 J y e m p l Y V B S c U t s V H A y c k x s a T J 5 d G J W V j A 2 W k 4 x Y m h 4 N H l M Z k x 6 M D l Y Z k h 4 O F J h T n J W a X h v c 3 F Y T D I 5 N k h S b 2 F x c 3 V Y T D Z 0 Y n Q y N T V 4 c T V Z c 1 N M Z m V l c l Z x N m V B Z 0 F D T G E 5 e T Z k Y X N X T F Z x a 3 c 0 Y 1 B h L 0 x r e V l Y N k J 0 V 3 B V N m Y w M 2 5 2 d j Z m U F B Q M W R n W U t B e U 1 6 U D E 1 N T k v V 2 5 4 O T A 2 W k 5 j N z F P V D A v W D V j d V h s W m l Z c U l z W E x 5 b 2 h J V U V Y T D E 1 V W Z I e T h 1 b m Z 2 b m 0 v N 3 J a Z G Z m b G w 5 K 3 Z U U m 0 y K y t t Z W Z j b W p W c j V P a m 9 x R U d E Q m x s Y 1 Y z N k 1 S c U 1 T R X h O V n N X S k Z T V G R i Z z g y Z V B W c 0 d n M E Z 6 N X N 4 U m 1 U S m x j b z J Q a k l 5 V X A 2 Z W 5 5 c F V y b C s r Y z U 4 N m Q w N 0 p s e T l T N m R X c z V P V G 5 k Z F k z R j Z X R j d m L 0 1 U R m h h b U g z L z h V Y z g 5 O T F 5 a H I x M j l l c l h D d 3 N M V X Z Y d D M w e k d q M G F q V T F G U W x K e W V i L 3 U v S 2 x T d T Z m U G 1 5 T G w r K 3 J F d V h M c W x Y c j E 1 c T B L Q k J j V D R H W U J V R X R B Q l F T Q W N Q S H R U M T Y 5 Z l Z y b D A 3 M m R q d 1 J R U U F B R k F 5 b E M x Y l Z u U G 1 6 T W x 6 Z l A z N j l m c n h 4 e D l 6 b l R O M 3 J E R C s 5 N y 8 v Y W N 1 V 0 x l c l p z N m Y r L 1 B O U C 9 l Y y 8 v O U h V c V Z O V n E x Y X R m S y 8 1 N k t P U H R I Z n Z Y c l B u d n Z q a U M 3 M z M z b n N X M 2 Z 2 R E R 6 O V V w M D Z k S k 4 w T W N K W X Z Y N j V E a H c 0 c F B U M W R U e i 8 5 Z E s 2 e E 0 y Z k 9 6 S G V l d m 4 z N z V n b G 8 5 K y 9 m b i s v N D Z 0 V 3 J 5 O W Z Y V j Z k T 2 5 k S 0 d E U n Z r N W V W b G R w e V h s N W Q 4 Z k h 6 d S t B e k p 5 Y 2 4 2 N E l N U D d q a m 1 W a H M z Y m x S c 2 J L d y s v U E J E W G I 1 O F d k Z X Z Y O D k x M 3 N i R 1 J 1 N 3 U 3 c X B V c V p J d V h M Z 2 d T W X F M a T F O M G R M U 2 F O M j l l N F B 4 R 2 8 x R 1 h M b D F T d F d y V k x L N 3 B U Z 1 l Q S G l 3 U E R 3 K 0 5 H e m R P a 2 1 S d m I 2 K 0 J B d 2 R x M n J S c F d y N T h 1 Z n I z N z U 5 c i 9 J Z 1 J J K 1 R w N m F t d n Y v N 2 E 3 S H p w N m V u N j d M U F B s S m 1 a c W U z Y n Q 2 d E x s e T R X M V Z I U V B 6 V G N L d y 9 5 K z J 2 S n o v N U 9 Z N X l k b m J W O C t m S m N 4 O U x U M D d W e j U w N T E 2 d F J K U j Q 0 Y z B l V E p r N V d h b X F x M H R E U V p q V W F 6 O H h n T U J s V 2 9 V R U Z O b X p Z b G 9 N V U R n W U F X Q U F v a E p p W k d r W k d S Q 2 d 3 T W x M T 3 p z N 1 h M Q V F B Q U p a e l J h S l R C W U x n d j l 6 S V l E U E w x O W M x e j N N W E Z S W k p 5 b l R O M 3 p C S k d v M U h m Z l B P T m Z 2 N z V a N 1 Z 2 M z E 3 d n Z Q T 0 9 F a E l T T k d 6 W U 1 J M F l N V U x q e G 8 y V G 4 1 K 2 Y y V 3 Y 3 O X U y c n p w M D c 2 O X E x Y T V v K 2 Z i c i s 5 c m U v c V d I R G h y b k d 6 S m d 4 d y 9 R T n B S V X J W b W p t e k p t b W t D M H h N V k Y 5 K y 9 i T j g 4 e G p 4 b 3 p S U n g 5 O X B H K y s r V V k y T m p h b V Z j V F o y Z G 1 T c F A 3 O S s r d T E x M T d M Z F Y x K 0 F a S 2 x v Z G 9 Y W D N 5 U j c 3 b S t m Z n Z x O W R k Z n Y r U D F M a T R 1 R 2 p k d W 5 F Y U 5 H c V c v L 2 U x d n V W W U 4 z b X J x M U t r N m Y v N j h K T W 5 i M j F 0 d D I 3 Y V Z z N 0 9 6 M 0 5 6 Y z V P c n F x b z g v L 2 x q O S s v Z l h L N i s 4 a 2 1 m a H d P Y k 5 t e l Z 2 M 2 p 5 T F F z c m s 1 R 1 J s W k d U b z B x V k x X c m h 3 W V l I a m I r Z n Y 3 N j h t V F p x W V h u d D V l Z W 5 R b 1 V Q S 3 p N d z B y V F R 1 M n J X c m x p e F p v c V Z M b D Z w b n o 1 N X l k S F N V Z F B O O X Z Y T G x p d H E x Y T J k M j d 1 e n N i R T J l U E Z r e E 1 U R 1 N w R D U 5 K 3 V U N z h 6 S W F q W m 8 x Y T V a Q 1 E w U F Z x b F d y U W o 5 S G N Y b V E z O T g 3 L 2 F Q T 3 N t W E x 0 S G J 0 M m p 1 T 3 N i V z F 6 W F B z O T k 5 L 1 Y x c G F t a n A z N 2 l 4 U F Q w O D F i T m h R N W N x V m s 2 T 2 p v O H F Y T D Y v e T V j d H I 4 K 2 J O T 2 5 i c 2 1 M N z U 1 a H U 1 d W J u S n p j M k 5 m V U R 3 U U 9 H L 1 p n Q 3 d V S H A 2 d X Z i d D I 2 Z k t s U 3 V y V H A w N j F p N E h B Q U N V W U R s Z j R V N U t T c E t y c S t 0 O X U y O X F h c W 9 T R X h O e k h V d E t T c E l r U l V W R j N m R l l q d n h D M j l U V V Z F M m N P R k d o b 2 F G c T M 3 N j l S b z R j S 1 l Q Q k l B O F B E M z M r K 2 V k N i 8 v M z M 5 Z j c 3 N z J 2 b z B L R m 1 B O U N j R m d o S l N V b W F Q b j I 2 L 1 A z O V R T d G h q e H c 1 V W 9 T b n Z h b G N 1 W E w 2 N 0 x Q U D l N R U h I K 1 F L Z j g 2 Z E 9 5 Z E p o Z j c 1 Z C t y V V N j O D g 4 M H l S Y W 5 u N z d i Z E 5 m M D V N V E 5 T Q k F 3 Y 2 t T Z E h S M F p L a 2 Z m d j I 2 Z U x G a T V L a 3 h 4 O S 9 Y R F k y T m p J Y W p h c G J 0 N j d a K 1 J J V E U w M n J I Z z B H Z 3 d Z U E h w e G 5 q S U 9 E d z E x L 3 F 5 d W 5 w b E 9 u V H V u V X F W T 0 Z 2 c j V Q b n o 2 N U F 0 b 1 d M V m 9 v T k R S V S s v Z n Z W M U J R a 0 t T Y n E w Q 2 Z l K z Q 1 V F o 4 K 1 h T d F h y d F R B Z 1 F N b C 9 k O T c z N m h S b 3 p 6 e k d v M U d U W n M y V F R 0 M z d 0 U m 5 u M z J t U C 8 3 N F F 5 d F d y R k N O R 2 p Y V X R X d l h Y R 0 5 U V T F N M V p j b 1 V o W W F H N n R G S E g 5 V 2 9 V Y U 1 L L 1 J 5 R j h i Q y t 2 M 2 Y 2 U j U w S 0 Z T b 1 V P T 1 o y T 2 F 2 Z 2 E 5 U 2 9 J W D k v Z j B r M 1 Y 4 b m Z M a n c 4 W E 1 l T 0 h j d j N a d 2 1 V Z G d T M E F H Q 2 h 2 W H Y z S 2 l z c l M 4 M m J O N z l 2 S z J F Q U F F R H B s U E 1 W O S 9 q N C t Q c 2 E w S W F F a E d q S 2 x D b G 1 6 O T I r a W p T L 1 k r W l c 1 T 1 g w W F Q x L y 9 y e W V l Z V l a d m Z Y V 1 c 3 a y t E L 2 4 0 K 0 9 p c n I 3 N 1 N 4 e D k v c k 1 t V E o y d j M 3 d D B h T W 1 T S T N O e m N D b F g v a F F z W F R Q M U Z y M X k 1 S X V u L 1 F 1 U 2 N V T m 1 j Q 2 h V c T Z K d H Z 2 a k h W W k R R Y U 5 Y L y t m R W t 5 M n h 2 W F l E R G 9 3 b 1 V M e X M 3 T 3 p o T i t 1 Y m 0 1 R l V z S W R P c l V L V T J j T 0 R I W H N j V 0 x G N X Y r M 0 t s V E o z b D V l W m 5 D d m R 0 Z H Z I a F J W N j V j V W Z 2 M j d l K z Z s b 0 l r S k N S S W t 0 N T k 5 O T F p N l d Q Y 3 V u V n J 6 W m d 4 U T l 1 M m J U T U Z 0 T k x O V m J R e E 1 U R z V W c F N H a F l Y S n h z W W 1 W O E F y M 1 Z 3 Y 0 1 X S E N C T z N h d F V 2 d n Z m Z W V n b 0 t D O U 9 p a m p 5 b z V P V m 1 m Z i 8 2 N V R w d z R v V G Z l Z U V N T 0 R n N E t D U W 5 S T j k 5 O G 8 0 U 0 V C U F h z M l Z O R G h n d 3 h 1 M U t 6 T 0 Q z T T c y O U J i U T d 5 T z I r d X Z j R W Z m L 3 l o c U t n b 1 B m d n N z M 2 R k R j F D Y U V k Q U N n Q V V p S X l N V k d 4 d X J S e D k 5 M V B S M U x B Q U F n U H g 0 Z T N 1 c m N 1 W E t D Z 3 N M M H l P U F B I T F B 3 N k x i c l Z 5 N T B o U j A v d l R U V C 9 y d X U r O X l C Y S 9 t a n V X M E Z M a l Y x Y X R Y T l h m d V h L M V p z M F p s e T V i V l J 4 O T l w S T R k T z V x O V o 4 V 0 t G Z l h s b D E v c W 0 y K y s w Y n A x N j d S N z k y N D k 5 O X h 6 N n Q y N 3 Q 4 V 2 Z u M 0 o 2 b H Q 3 S 1 h J Z 3 N T V 2 x w Y W J s N m R U b z Z P c 3 J C d 1 V H c H F h b j Y 2 c X V 2 d E d Q S E R q M z I y R 0 5 t K y t M V 3 E x Z F B X N 2 R 1 M W R h d F d 5 V k p 6 W m 8 x M D h T S k U v W E 9 P K y t v Z H U z Y U Z 0 V n F 6 d C 8 v L 2 5 m V n E x Z F B r d F M 4 Z V h Q V H o z Z l N w R W 4 2 L 2 Z m Z l R a d E k 1 Y W h W c T V Z T 0 h U c G t 0 a F h H W D M v O U p V b W 1 W W V h U c G s z V H V u W H I 4 d H h 6 M 3 J 4 N W 1 q Z H Z Y c T V q a G U y O W 1 y U E N z b E t s U 2 9 X N k x q L 3 U 3 d T V x M n J T c H R t L 2 Z y c m Z m Z n R 1 M H F a d T l 2 W D J 1 R G F 3 e U 1 q S z B h O W N 1 Q l F Z R 2 1 0 c H U 1 S W l J a U 5 D Z V B Y c z B i T m d 3 M H d a d 0 5 q W T I r d m p q a n p W M z d s d 3 R X Y k p F d T N i d G t v Z U h o N D R l U F N w U F Q w K 0 5 I V H R X T F Z x M E t K W m 5 L T W p E L 1 A 3 b T E 4 S 2 d v Q l l I d C 8 4 Z X p N N 0 9 O b z F s Q V F 3 Z W R n U z B B R k N B d E x R M E h U a H d R R D Q r U H F w W n M 2 Y T F 5 d 0 V B Q U t X Q X d X Q l F 0 M j d k d E d E Q k F t M 1 p z a 1 V k T 2 5 T N D d 5 S H Q z V n E 1 Y 3 F W K y t P R U h Y Y j E 2 V l U y Y k 5 0 W C s v Z n M x W W N J R V R a Z 3 d v Y 0 J y M j d S c G 8 0 a U l D Q V V I Q j J 2 c D B x V 2 F N R 0 Z D b m c y N X p D b E 1 E O X A 1 O C t a c D V j c V Z w d G Z E a H c v W G s w O C t x U T g v L 0 Z E a D R l R n E w c V N K a G c 4 Z m J 2 W S s 0 O G F O M D g 2 Z E 8 1 V 2 F t a X J w N W d a Z 0 J 3 N G M w T F Z y M T N U N D h H R W R Q b n k 0 d 0 Z y e m M v a n c 0 V n p Q b X A y Z H J k M j d k N X R l M z l x W D F j L 1 B U e n Q z N 2 x S V V Z G U 2 V E W n h 5 T m x U T F d W b j Y r T 0 9 Q c T B h T k d x Y n o r L 2 J 0 M C s 3 Z H V 4 V V V G S 1 J t e l p v V n V W N U p 1 b l R w a 3 F T Y k l Y d H g 2 Z D Y 5 d S 9 i d D I 2 Z D E 2 O W J s d X p w e T I 3 W n R T a 2 x K T W J 2 a X N t S E R o Z 2 9 P R H M 0 V E t s N j h l R k Z P V G s 1 e W M z T l R R a 0 t D Y V h W b z g r Y k 4 1 Z V R r c E t 5 c 3 J Q d j Z k K z F o Z W 4 5 e m Z 0 W m x 5 N V k x Z X o 3 b n V m T T d u e k 5 I b V R K b D V P T G l v d l h y M S t 2 c z J i T j N W U l B 3 b 0 N D Z 0 J Z Q U M 3 T j I 3 V j d h M n R u Z j l 3 U W d B Q U R 4 Y 0 t s Z X V y R T Z k T 2 1 u V H B r M k t q W T F W a X h Z d D V P b n B L U m N Y b D N 1 K 1 d p d 2 1 K c 2 E w Y X R I U 0 h y U T V M U V Z 5 M 0 x o e F F 3 Y U R R Y 0 9 I R D F l M 2 J 0 M j B Z Y 0 1 H a S s 5 Z n Y z N T l W Y X B V U 1 V 1 W E x 0 V 3 h Z O G Z r N y s r d j A 2 Z F A 2 O H l a T T d w M j d a c W t t e X N J Y l c x d D V l a m 9 h R n J 0 V 3 h q Z H V u V l R Z R 0 N n c W Z l b 2 R E T V k v O W U v L 3 F V R E J 3 N 2 9 x Y W V l e X Z m b j d P e n N u R 2 Z q c G 0 r L y 9 U W l g 0 S H M z K 3 Z Y c l o v c n o z c j E 3 b F p 5 Y 0 x F a 0 t E Z z V X V m x h V 0 p r N m N x S E x s e X B u Y U w r e l p z e W R Y Z 0 p l Z G 5 h M W R 1 M 2 F w Z n Y z N m N u Z D N s e V E x Y m R w V V R a c z J s W F N 6 a G N Q Y X R X c 2 w z V n l C V 2 R T Z X V U b H l n d X A z M 2 5 t b j B O Z i s r T 0 9 Q c G h w d j F i W n R X M 2 w 2 Z X V x b m 4 z N V N q e D Q 5 N U 9 E Z 2 t P d T g w V 2 p V N H N X T D V l T G l v c 2 N m Z j l 6 c z N K V X F W V k p h V 3 B x T 0 h q M n F 3 N G N Q Y T g r Z V B U c D U 4 c V N r b S t I b k s 2 K z h J a m M z T j Y x Z X Z W c H I x N j Q x c m Z U M j g v T l R 6 W m 8 x V m J W c V Z W V 3 F W R W x l W G w 1 b V Y x S V h o N G Z w L 1 g z a G h S Y 3 N 1 c W F n Y 1 g 1 K 2 Z o b 3 p a b 3 h t e l p x b D Z 0 V 3 J F O U l D S X F B R m d E c z Z l L 2 F z T G x 5 N G 9 K W X R X O T d 4 W D R J Q k F B R E 1 h Z F N v a 2 J 5 O X Z i V n U z V H F 0 V 2 J Q R z R 1 d G F 0 V 3 F s M X E x Y k Y v b S s 1 b 0 l Z U z N 2 U T V 1 a l R w N C s 2 Z C s 5 d T J 2 a m 5 p U 2 V l S 0 h R Z E w 3 L z h z d W 5 Q M j d a d D A 2 S k Z p M H l 2 Z i 8 z M V Y v M z Y 2 N i 9 5 O W Z V M X J Y U X R U Q S 9 h b W p W c n F t Y k 5 t b m s y U m Z Q M T l k V n J y N z J t c j c 3 N n F z R D Z I b i 8 4 Y 2 R O b V V r T 0 d E T k d R S V V Q d U 9 I N 0 t s Q 2 5 h c 0 d G R G 9 i N W l 2 b j c 5 Z W x X d F d s W F I w Z E d x V j Y r Z V Z x M W F w Z E d q U j J 2 Q 2 h B b X F X N 2 V 1 M 0 4 z Z H R Y M z c 5 b H l y V E V O R F E 1 V 1 V s S 1 F Y W D N 6 U j d K e G h Z V 0 d L a V l t U m R M T U 5 4 W k l s U z l T M 2 I 5 O G l C L z h 0 V 3 J U S T A y S 2 d J R 3 Z Y c m x W O G Z I e S s 0 Y n F O a l k w R 0 R C a W d h Z E 9 t Y W Z u e T V Y b E N 1 O T k r K z A z b n p w M 1 R t M i s r S 1 h 0 N y t 6 e l h m L 0 h G R i 9 y e n p 6 O F Z F e E 1 q b z l F b 2 U z d D d C U V F F N k 0 w M z M x U 2 x T c F Y w N 3 R 3 N X R X N 2 R X a T R 1 T G 1 y W n N x V 1 N r c E l V R 2 h x c W Z m d j I 2 Y 2 l S S X p w N D h L Q n B y d U h E a D k r e m d Q W m h l b j k v K 2 V X W E l 0 M y 9 k a l k y T n B v O G V i S l N V b E k w W n N 3 W X Z m Z m V l N l p 6 Q 3 h j d U 5 I d k 5 t V E 5 u O G o z Z n Z I b H p O Z z l E c V V k Q U N 3 R D V T R T l Q M T h H R E I r W H Q 3 V j J v b l V n Q k F B Q n V W Y m x 5 W m I z N D R v d U t p N H R U Y k d 5 c 2 J 0 e T R V Z U E x U m Y z c 1 V h M W F O Z l h z M l Z P R E J 3 O D J y V m d N R F E x V m N I Q 3 d o Z z B i W n V x U G F z N m h R N G U w Z m Z 0 M j A y d G J X M X R U T 0 Z z Y 1 h u M z F W Y j M 2 N n F 0 S 1 N r c F N u e j U 5 T k d M R U N G U G 9 l K 1 R J R V V t R j Y w R j d K e U 5 I a n R U Q 2 h R d D E 5 Z X B W d m Z Y V 1 c z b k 9 o N F d G Y W R P b V R h c G N 1 Y k x a N n p k d j N x e U 5 H e m R x e U p B a G Q v V T V N R F k y V m p 0 M z d 0 U 0 F B U V A w d 3 c 4 L 3 F H W E x s c X B i d D Y 0 b V R K a W d M N y 8 4 V X U r L y 8 3 N D Z k d X l v W m N 1 V z Z m V H A w N l l R Y 2 R t e V p T c F h y c H p a c i 8 0 Y m p V Y k 5 u a j F i S F R 0 M j F J W U 5 H e F F X R n F i b z Z H a U Z o N G Z y b z Q 4 K 3 l y T l M x U k x O b W p V c j l M Z k Z k d X p Z b 2 N 1 W E w 2 d E 1 t V E w 1 a n V u Y X R h d F d y R m l o a F F z W H F u M z c 5 c X B h d G F x a 2 0 r M H F a c z J h S l c 5 d j c z d z N y Z k x 6 O D F O S 1 N v c W V m U E p K M W F 0 W F Q v N y s v c V o 3 T F Z p d 1 F E L z g 4 R U 9 1 b G F V d U x p N 3 E y c l d y d W 5 i d G F y c E h a R 1 N r R W h J U 1 R N Z U s y O F A y L 3 B Z c l Y w N l N s S n l j Z k 1 k T i s v T G o 3 d T V 1 N m t l Z G 5 K e X N a N T k 5 V m c w Y U 5 N Z z E 1 d l o r d T d j e m Q 5 N 0 p 5 W W 1 B R n F V Z U F T M E E 1 T 1 B n d 1 l Q S 3 p z N D J m Z F V J Q U F D Z 3 F B d 0 d n M 3 g 4 Z k 9 U a j Q z U F A 3 a E V W R l N W S F I w Y z k v Z l R U a W 8 r U G x 5 U m x a V 1 h w c T Y r K 1 V t W m 1 w d X p 0 N 1 h P M U 5 M a W R 1 N 3 U 3 b m 4 3 N m F V V k Z S Z V V L V X F T Q 2 Q y M D N w M 2 Z 2 M 2 d X d V N N M 2 g 2 T 2 l v U m 8 w Y T Z S L y 8 r S W V x V j Y 4 d U t X O F A y c X R Y c i t y V F R 6 K 1 Z x N n R y Z 2 Z O M T Z O Q k J L U 2 t w b W p G a m h y e T h 2 R X g 5 Y m F X Y l h 5 L y 8 0 W W N m N U 9 E Z 2 9 E N T k r c G k 5 U G l J a V F u d j M 3 c z E z Y z d P Y 1 h w e T N z N 2 U z e j F Y Z n d v V U w 1 Z V h s c F N a T m 1 1 a U h I M z R 3 M V J Z Z k g y L 3 F C L 3 J V V T A r W l F z e F B Q d m x F Z S 9 m d T F l S E R o O V d 2 W H o 5 V G 0 0 c G J y V j I 3 V m 1 m U G 5 0 V 2 9 V Y U 8 w W W N N R 2 R l N 2 N X V F k y T n B v e l o 0 N U d q U n F s e n o 3 N 3 p C U 2 s z V X N w S 1 N r R k J 2 Z z J O a l l h U G 5 5 N G h n N G R x c k Z q e D J y R 2 p C b X l 0 Y l h W K 1 B I a m x a S 1 N v b E d q U n V V Y j h I Y n I x c z N V K 3 p n d U x r N X h j W E d t Y 3 d j U E h w U 2 R u W j E y N 0 5 p U j c 3 M 0 x s a T J y R G g w N k Z P M 2 h M U F N 3 d n I r c l Y 2 O H V N R W c x S j Z k Z G l u V H p I M n p N a G F y N X J V N m Z P S E d p T m 0 z Y V Z P Z 0 4 w b 0 R T Z 2 9 B V 0 F N d z R m L z Y 4 e n A w N 3 A 4 Y U 5 H N X Y 5 N E F R Q U F G R F N G T F R T O U 0 w M z M 3 U j R y b H V E b E J 5 Q m d Z R n E x N j Z k U m R k L y 9 m W F h G d D l M d X R t d V l P c l V x W G N j V T Z G Q 2 h R T E g z S 3 B y M T Y 1 Y X N t U 0 p 2 d j M y V z g y W U 1 j U D A 5 Z k F W S z F Z b 0 t p c E t i N 3 p 4 a H R u Z X F k T E 5 n T m J E d 3 l Q Z j g v b j E y S 3 h U c D Q 2 K y 9 m W m I w e H d i T j I 3 V T I y K y 9 u Z W V y N m J k d W R 1 Y m o 0 N k 1 1 W G J w b y 9 m c j E y c m x 6 c D J i T m 1 p V l h W O W R j W T N K Y 3 Z I a F J z M m J O V X N l T 0 h Y T n R L T l c v Z j M 5 b F p X V X B P R G h Z b z B h T n N 1 a m 5 k T 0 x F Q 1 I w L 2 Z y e k F j Z W I w N k 5 G R E t T a 3 B G b T A 2 V m I 5 K 2 Z i M z A w a 3 N L R G c 3 V y t Q S G o 1 Z X p z c k V P S E R x b H Y z N z R G c n V v O G V m S 2 t w a z J i b H U v N U 8 1 M n J V c V h L U F E x b 2 V Y L 3 p o c W 5 4 O G Z G S 1 N F a k l z e U h n N 1 J 2 O F N U Z D c 2 d 0 w 0 U H d T M E F I Q 2 J 6 T X h N N 2 R 1 M 1 Q r N 3 U 3 c X B k d T d h M X l 3 R U F B T E R J N 1 d I S m 1 q V n J O S D M 2 Z E k w Y U 5 j c n N K a 3 p o N G V G N j c 3 M z N G Q k F R b 0 N s V H B o V F k z N 0 p X c l Z y c T F h d V h S Y l V V T n F D T m l Z b F J l S G g 0 c m 1 N U k V S R 1 N w R T J i T n V V W j M 2 b F R w M 3 p u U 2 s 5 U F Y 1 a 3 l a V l N t V E J r T k d U S k V u M z c 2 c W V i U G 4 2 K 1 h Y M z V a Z i 8 z M W w r Y k 1 t Y U 9 H R F J 2 b X U z b z J O V F Z W e D Q 0 Z H U y T V A 0 S k V q U j V v O T d 1 e n N i U H B 6 V 2 x x Y U t s V 3 F w R z d k d X B t Z U p U K 0 R C Z z F T Y U d p b 3 h v d 1 p J N l B S c U Z H a l J 1 W H A 3 W n F k b m E x S m t 5 W X B N e k 5 U c j c 3 N m F w N D V C Z z R j c U p T V U Z Q b j U r V m 5 V c T N U M z d 0 M U Z X Z 1 V w M 1 Z 6 Z G 1 w c W F x c G 8 x Y T F v M G Z z Q 0 F B W X F L a X R M b X p a c 2 x T V z N h d E 5 H Z 1 F Z T U t 2 S z V O b X p a N S 9 y d S t k T 2 1 T W G 5 q a E J U M z M z S E 4 2 L 2 Z Y W H p W N z N 4 a H R 2 M 0 x I M V F u S G c v Y z N y M T E 5 L z F k S 2 x T N 1 Z 1 M 2 J v a T N S Z D R t Q k h R Q X N C d G p o N D l x b X Z Y c n F s d D I 3 Y j N m S W R s Q U F D Q W U r S D A 2 Z F A 2 N z M v L 0 s z Z D N k O W 5 i M i t 2 N j l l d T V O a n c 5 Y 2 V L R V B 2 N z R Z e m s 3 T y t 1 R E R 6 N n c 2 b W V l d E x R M E h U a H d R T k 9 u V H p k N 2 Z 1 T E V p W G 1 P N V J m U U h q d D J U S k 1 t V G R M M D Z k U G w 0 d U t p T m 0 z Y X F I Z n Y z b H F 3 W U l H d V g 3 K 3 U z M z c 3 V F I 0 Z U h 2 c j N 2 L z h 0 R 3 h z Y n M z T n M z Y n B W b V p t W j J y M T d 0 K 0 x q N C t Y a D R a R m 5 q Q 1 V y T X d N R E E v W G h o e D l h R k J T N n V y c X F Z Y 0 9 H M n J s e n B 5 c F V x S k J u Q m F J a 0 x W c T B T Q W N Q S H R U c n I 3 O H V U M D l Q c y 9 P W T Y 3 Z W J u e j U 5 K 3 F o S G p 4 N F d q N z l W Y 2 5 L e U p G b T g 4 V l J T V X B K U 1 V s S k 1 y K 1 B p N G 5 U b X p K a 2 l i Z H k x W U 1 F Q 0 d Z M U d k Z T d j K 1 k 3 M T N h d E 5 3 W E x 3 L 3 B x L 3 J q a j d W Z 0 1 Q R X d K Y U F M a E Z Z b U t p V H B 3 N G 9 Y c j E 2 a F g 2 Q X d r Q U F F Q k o 0 Z W J t c H N H R E I y d k h q a D B h T T J h T W J H M X Q x Y W h S S T d W b z B V S 1 p t W m t L R G c 2 V 2 8 2 T 2 p K a z J h b E 8 5 R 1 d m Z E t 6 a V p w b X p a d D B z O C 8 v N n l F a E F R d F h i b z B U N W g w Z X c v Y S 9 H U m t a R W k 2 M l J m e j V N b V R l U U x W T j k 1 N F E z d j M 3 a l Z 0 e k R S c D B x U j h Q K 2 R s W m 1 a c T Z k S 2 w 4 d k h 4 M G Z Y c j F 6 V m 1 6 Q m h O b m p 5 N V N D M n Z E Q W F E R 2 p W c V Z P Q z R h O W V 1 N m Z Q U F A 5 Z k 9 u V H R W c F V v V n h j V E V h T 2 p R b 1 J v M W F s U 3 V J S z l L b F N y e T k v Z l B k K 1 h 2 N 1 o 1 L y 9 2 a z d y b m g y Y 0 h B b z B v W l R r b l R x M U N s S k t y Q W Z j R 1 p t c H R h c 1 d h U D U 4 K 2 N y S l N W R m Z m d j J s Y T J 0 c l J Z d l h x d 2 h R N G F v V z d k d T Z 0 Z X Z Y N z Z C N U 8 w M m J 0 e W 9 O V 3 Z X N k 1 r b m 4 4 e l Z B d U J X M m R u W n V u T G x p d G 4 z Z V A v K y 9 a b y 9 m N z V H a l J w M T E v L 2 Q 4 L z d t O W R k Z m Y 4 b k d 4 a 1 l o S V N G N j l O R k h p M 3 g v N E d G R V F B c 0 E v M T k y Z H J a c E 1 3 a D Z J Z 0 V B Z 0 5 M T X p j M U 5 Q W H Y y V k 0 r Z V B Y W G x 5 a F Z 0 M 0 x o U n d j S E I y c m R 2 b j J s T T I 3 W n R k Z l h x V l d W b l o r Z T d t c l E 0 e l p r e l I v d j I 3 V E 9 G U H h F U k V X c m N 1 S E d l W H J l R k Z S b 2 F L d W 5 t c X V B Z V B Y c G 8 4 T 0 R C S 2 x l d W 5 E S X l N c l I 1 O D J Z d F d y U k l z Y k d 4 Y X R p d 2 9 Z N G V Q Y X A v L 3 Z P Z j Z 0 K y 9 2 e n A z N 3 B 3 b l F G c X l a S W x p W T J Q M X d R Y 2 Z x R 0 x G a W h v N W N x V G V m Z m R k L 2 V N Z i 8 x Q m d Z T 0 J k M V d u T z B h T k h O V 1 h L R k 1 Y R X h L a E Z p e F l h U F h x M F Z x O W V y Z i 8 5 N z M 4 Y V B u e T R u b m 5 t R 1 E w W U 1 F Q k 9 U a z V x M T Y 2 Z E F n S U N a R 3 R y Y T l I Y z l 2 Y j J z c m U z T j c z T 3 l z b 3 F 0 c n B 6 L 2 p 2 S 0 x 5 U k 5 U a z d X Y j c v O X B s V 3 J W a W t o S V V F M W E 5 Y l V t R E Z q M U t C Q k E w b F N V R k N R d n Z y c U s 2 M V p z M G J y M X E x V H k 1 W X Q x Y V Z M R n p W d j N 0 e n N p d F R z N 0 d 3 d F d y U k k 4 K 2 Z Q V j k y N m R l K z Q r Z H k 1 Y y t l V W 5 a M X R k d V Z 6 U m t h R 1 R w M D Z w W G Z l Z V V k a n g 0 N V Z u V H A x a X Z E M G x u d F E z O S 9 1 M 2 J 1 c l p j d V d 1 Z T Q 5 Y j k 0 O G 5 U N T l X d T d 1 N 3 Z y M D A w L 2 w 0 T 0 N n W n M y Y X F X M 2 J 0 Z 2 9 L Q 2 x K d 2 N I Q 2 h B M S 9 n W V V K Q U N 3 R C 9 Y M F J F a E p L U 2 t 2 V F l Z N D l a L 0 1 F S U F B Q 2 d K T X J J e U 5 E W n M y Z D E 3 T m d 4 S F R o d 1 F I d j I 3 R k Y 2 Z X J y O C 9 Q e l V y b D A 3 N 2 Q r L 1 g x d T N i d F d t V F p 2 a z V P U 2 s 1 c z J i c T J Y T G x n b 0 t D c 3 J U R 3 p Q S H l w V X J 0 W E x s e W l M W E Z C O G Z M N F B C b 1 A 3 O S t 5 c 2 9 L T W p V U z N Q R G h n M 2 F z R 0 Z E b n Z F N V B X b k 5 u Y X R m d j c 1 O G Z Y M G x T Z V h L b F p P T G k 0 d E d q Q m l o b 0 t B Z y 9 m W F h Y O X E 2 Z G F 1 M m J O b W l w S 1 F r M W F s V F I 1 T W 5 U M W F U S m s w V U h o N n V H V E 5 t N k 1 z d n Y 5 U 3 N X Y l B V c 2 1 W T E 5 X L 2 V Y Q U V C Q V R w M T Z w V G 1 6 N S t 2 a G c w Y n F s T 2 5 U a k l Z R E J v N 2 R x d 2 1 U W n F r O T k 5 L 1 h 6 N C t Q c W J W d X Q 5 L y 8 3 M X N i R 3 h N c l N H T V J x T 3 l z c k t V a 1 p H a G p J d 0 1 k Z S 9 l L 1 k 3 a D M 4 V 0 x G e F V j S E t 6 M T Y 5 Z k x h R F N x Y j k r K 2 V 1 M j E x M l J q W T Z O b m 4 z M V d 2 c j Y r b W p 4 N X N w W X R X N l l O R 3 p h b 1 o 4 K 2 V l d n J w c D g y R 2 p u Z V N t S m l v T W 1 Y S 3 l N S E J R V n U z Y n B X a 1 h L S G V u V n k 0 Y 0 V H c l Y 2 K 1 d r N U 9 U S E I w Z D V l R G d J R n R i V z U w O G V W S 3 J W c T J T b l o x Z H J q N j l h V 2 x w M n J O b m o 3 W n M y Y U t 3 c 0 R C b F p t Y k t 4 O G R I S T B h T V V K Y 3 V Y W E s x M F F n S U N O R E 1 t V E 8 x Z G V 0 V 0 x W N j h X Q 0 V o S V F v S k N a R 0 R n N E 1 D Q X d Q V m 8 w Y 1 B 0 V 3 J W U 2 t h a l V T R W h J U W 9 P R G x a a 1 p L U 0 N n b 0 k w Y 3 V S S W x T d F h U d E x O Q U R R K 1 B s N k 9 q b z R x W D c 2 O D B 0 T F N 0 R 0 R C Q W t s U z A 2 W k 4 4 e n h U a X h Z d E 5 I W H F W S T B j T 1 Z M d n Y v K y t 4 b 3 d a Y z A r Q z l 3 Z n g v Y j J W b T V 1 Y j d P M 3 R k Z k R n U W U z Z n Y x K 2 J O M j l X Z k h 5 O E J n N G N x S m R m Z m x r b l Q 1 N 1 V y b D I 3 d E g z N 2 R r M m V Q R m 0 y d H J a c T B x U 0 o y c m R 2 c j N i d D J 1 W D d P M G F T a G c w Y n B x T k h q K 1 o 3 d m t 1 W E x u b U 9 G Y l R L S G l n T k N H Z 0 J R R k p L U 2 9 x T 0 h q M n F H a l Z x R l B x R E V R Q U F R R W x 3 N D h Z T m p S N D l X c k d 4 c 1 l x U G p 6 Z X R x S 3 R h d G F w N j l P a W h q a D A 3 b W t M R D U 1 O S 9 Y c 2 5 K e V F v S k N k R z J i Z H U w Z m Z 0 M m J k b X l S U T R P R H B v L 2 Y 3 N 2 M z Z D N 6 e k 4 r c 1 d U T j E 3 T m p S b 2 x x b V R K b V M 1 M W g r d l c 3 T m p T M 2 8 v T k N o U T A w Q j d S T l B Q S 0 Z X c l Z x c G J O b X l H a l J v a 0 t L a W 9 t U X d H T l M 4 Z V h Q M T Z 0 V k x R V U Z C c H V 2 O C 9 Q e j B 6 V G Z m S 0 N R a 1 J N d V h M O W V t V F p 1 M G F k T W 1 E U j A 2 V k 9 2 V 3 J a T 3 p z N 0 0 r K 3 V n a l U 1 M 0 5 t a l h U d k h u e n R I N z l l b 1 d G a F N r c U t r c E 9 U a z V h d V h L b E 1 q S X l a R F F h O D l S b V k y T n p 4 d z J 3 T m 0 v Z X J L b F R w K 3 J H a l J 2 e T l Q V F V Q L y 8 1 V H p W c D B p V F h t S 0 N n S U 0 y Z V B W d m Z m U E 9 O d G 1 6 W m 9 v M G J O M X E 4 U W R 1 d E Z p e F l v T l d y V i t j N j V 1 Z m 5 a O U c x R l N w V T B O S 2 x T O D A r b z Z 1 c n E 5 N T g 4 O D F j b j V 2 M z d 0 M n J z V 1 B I U 3 B J Y U 4 y N n N Y c j E 2 c V U y Y k 5 2 b j J O e l l Z R E 9 y U W 9 Z T T Z k T 2 l n U T R j T 2 F l M 2 F 0 U W 9 K Q 2 R I e D Q 4 Y z F k T 2 h R S F R s e V J P U E h q M W R D U W 9 J c V Y 2 N n M 5 O T k v W D E y N 2 R z M D F S M F J F a E w 3 O T l 0 d G N 4 M n h z Y k 5 T M 2 I x O D F i d H p Z N 0 g z c j F x M n J L V k 9 t Y U 1 T S U V W c T R j R 0 d 4 Q j d R U D Z 2 d W J r c E t p O G V Q S D Y 5 S 2 x T N 3 A 0 O G F L c F Q y M j V j d V h V c 2 1 W T G p S N D l X b l h y M X B V a z F h N W R X N 1 Z y M T l a T E w 3 M m t 5 T W h J Y m Q 2 O F d i L y 8 v c n V t V F p 1 b U d U T m 1 h T W F N R 2 Z u K 0 E 4 W X p 6 e n l q O X U z Y l c v U U 1 3 S U 9 F Z 0 J Z Q U p C M D R j R U Q y O X Z i M z V G L 1 F B U U F B N 2 9 j e V p j c W 9 h d F d x S 2 x 1 M n J C N S 8 v S E h W c m w x Y i 9 2 N y t x b F N w a 3 R u e H p z N 0 8 2 d G F 0 b T d w M T Y 2 Y W t w Q 1 R 0 M k x G R E d S a 1 p a c 1 B a U n g 5 O V Z H M 2 F 0 T k V U V H p 4 a F V T M m h v Y U d x W G J 0 M n J t U D V C W F h G c 2 Z v d F o y T 2 l 0 O T k r V z J m T 2 5 O R m p q e j J X Y j Q 5 U m c 4 R 2 d 0 b T N i c W 0 z Y n R v c U 5 q Z F d 4 W T h m V X F W T W 5 Q Z k x J S T d L M 3 Q 4 O X p Y Z m 5 5 N W R X N 2 Q y L z E 3 d D A 3 e j F 4 R 2 8 x S F o y Z G 1 t a 0 1 2 R 3 h x Y k F k a E d 0 V 3 J W U 2 p S b z F G Q l F V c E w 1 O S s r Y m F 2 T z F X T G k 0 d U d q b H l w S j U r K 2 1 u W j I 5 d W I v W H E 0 c j Y v d k h m Z E 5 h T n k 0 c 1 d K a l k y V T B H b V Z 2 Y j Y r Z 2 9 L Q j h W M F h l c m 5 6 N T h s c T R j S 0 V 5 T W p L V W x a V 2 x y S 3 d z W l d k b n k 5 S F J V U j R l S G 5 u Z X o v Y n Q y K 3 V E R H o 2 U X Y 3 K y 9 m S H g 4 T E x w S G p z R E F R Q V V H Q n V y N j l l d T Z m U G 1 5 U E R 3 O F Z M R m l S U V V G Q m F s Q m d 3 W j Y v U E h I W l d l W E 4 3 N 2 8 w c V d M L 1 B 6 O G x K R 1 J v Y 3 p N V E 5 u Y j I 2 d G F 0 V 2 9 G N 2 l W U n M y W k 5 U W j A 2 O V o 3 M F g z N V E z M T h u S n l j R k J n Y n F 6 e i 8 v V k V C Q W d I e D l m V l d u V G g z V n E x Z n Z q c X Q y Y T l T b 2 9 k Z G V l M D J 2 d n Z x c T l 1 e l p v N 0 N 3 c 0 R 5 L 0 c 3 c D E 2 N m I 2 O W V 0 T E V 1 R X N I b G 9 H b z d s L 0 x n R 0 F o M G h z Y k t 4 Q 1 F r T F V 2 S G 5 6 Z l B z c 0 F R Q U F B Q U F B d U x r a 3 p n Q U F J Q U J K U k V G V T N B d j N 2 a E 0 4 Q U p S Z 1 d W b F p P b m p 3 b 0 N w V 3 J L a n E x Y X R i d X h 3 Q U F B Q U F B U E N R S W F B R j h G Q T d m d n k 0 V W x O V D F h U k p r M 3 k v Z G d j Q U F B Q U F B S E N 2 R U 5 B Q 2 V H a W x w c V l x U E R 4 Y 2 p 6 e n l p T n p j M 0 t 4 Z E R n Q U F B Q U F B Z U F n U j B B S j R h Q j A 2 Z E V p M n R y W n E w S 0 N C d F V z Q k F B Q U F B Q U F Q S 1 F K Y U F B K 2 w 4 K 2 Z Q S 3 l Z b V J n M G F O R k N a T W 1 X c 1 h R N E F B Q U F B Q U h o S U V k Q U N l T 2 h r W j J m c n d J R U R j b l Y x V m E x Y X R h e G R E Z 0 F B Q U F B Q W V J Z 1 I w Q U o 0 N k V S R V J D Z 2 x K V V Z O b X p a b F l 6 Q U F B Q U F B Q U d C V k J M U U F I a X J Y c m w z V H N X U E h W S 0 5 H R F Z X c 1 d O S G E 1 U U F B Q U F B Q W d J Y 2 N B U z J B a D h x a F E 0 Z G t N Q m p V c 0 d G R G E 1 Y 0 N B Q U F B Q U F C Q V F B d m c 0 W E h w M G l W R l J V W E o z O T l m W m N 1 V 3 R Y W T V B Q U F B Q U F B Q U J M U U F I a D Z I R G g y U 2 s 1 T 1 R h d G V 1 Y m U x U 0 F B Q U F B Q U F B S k J I U U F u a E l S R W R I N j l L b F M y c l V x S k Z z Y l B q V k J 3 Q U F B Q U F B U 2 d a U 0 N n Q V B 2 T 3 p z Y k I w K 2 Z G a V Z L b F Z T b F N w V n J G M E 9 B Q U F B Q U F D Q U N R R X R n Q W Z l c V Z P b m x K S 1 N v c 0 R B U U d 1 W E F n Q U F B Q U F B a 0 F z Q k x Z Q U g y b z B i T i 9 U W F g z L 0 o x O W R Y N 3 U 3 d T F p N E h B Q U F B Q U F B Z 0 Z 3 S m F B Q S s w O F B C d 1 p X W m 1 x b U h E a H R Z d U J R Q U F B Q U F B S U E 4 Q 1 d n Q V B y T l R V V k o w N G N V S j E 2 d F N S b z Z P a n R j c 0 J B Q U F B Q U F E S W c 0 Q V d 3 Q V B y O E 9 I R H N y T 3 p r N S t m b j d W T E F R Q U F B Q U F B T U l 1 Q U Z z Q U R L V E V 4 V V Z G U l V m T D M 5 M W V a T W 1 X c 1 h R N E F B Q U F B Q U l C W k J M U U F I a 2 l I R G g y U 2 s 1 T 1 R I b m 5 r R V d 1 W E F n Q U F B Q U F B a 0 M 4 Q 1 d n Q V B u T m p Z V 0 Y y O G V G R U 5 H e m F V a l E y L z V n Q U F B Q U F B U U 1 s R m N n S G d n V 0 k w R 2 5 Y a 3 l C R z V 1 N 3 V y Y X R X c T F p N E h B Q U F B Q U F E Z 2 p n a G 9 B V H h R b 3 F P a m x a U 1 V w Q V l O R 2 x p N 0 Z B Q U F B Q U F B Z 0 F J U j B B S j R Z Q m l O U m g w O W V s U 1 Z L M W V X c D Z l b n R j c 0 J B Q U F B Q U F B b 0 V B R X R n Q W Z H M m J O b m R m W H F W V m J Q Q W d B Q U F B Q 0 F V b 0 9 B R n N B R E l U c z d X M y 8 5 O V p l O H Z M e F V x V k l s Y T V j R E F B Q U F B Q U J n R V F K Y U F B K 0 V N M m Z P S 0 R V M W x k V 3 p B Q U F B Q U F D Z 1 Z D R 2 d C V k R x W l d W b D Z k a X h Z N n B T c F l y Y z N O e X N Y U T R B Q U F B Q U F J R E Z D R 2 d C b E h x b l R w M 1 N 0 V 3 Z Y R k J B U V l P M V N B Q U F B Q U F B Q U N v V 0 F G a 0 N w b H B t W n F m R H d j R l d y V m s w d U x p N 1 d M Z 2 N B Q U F B Q U F L Q l F D R 2 d C b E d v b l R w e l F q U n M z N U 8 v d m I r M V N B Q U F B Q U F B Q U N v M k F G a 0 N w b F p H U m 9 l U E h q N n R H a l J x c V V L R 0 N 0 Y 3 N C Q U F B Q U F B Q W 9 O Q U p h Q U t Y V 2 l S T W 5 s S l d W c G Z y M T Y x d T d G Q U F B Q U F B Q W d D S W h v Q V Z R S 2 1 W b V p 1 c k V p U k 9 x V W F P R 0 h C M G R y V j B P Q U F B Q U F B Q k F r U k R R Q W l p V l R w N D h x W X l N R F B u N S t W b T d G Q U F B Q U F B Q W d D S W p v Q V Z R N m 1 S b F p T a 2 l J a 0 x W c W x W a j l T d 0 F B Q U F B Q U N q V k N H Z 0 J s R H F u V D U 5 V 2 V u b z Z x M m N C Q U F B Q U F F Q 3 B S M E F M b 0 Z U S n l z c l M 4 Z V B I V m J W c V Z U a z d P M X U 3 S E F B Q U F B Q U F n T H R D U U F 1 Z 1 Z J b U 1 q T l M x Y T l k V X Y z N T l h N W N D Q U F B Q U F B Q n c x d 2 h v Q V p R Y T J k b l p D Z z h Q b D Q r U G o x e G R Y Y T F k R G d B Q U F B Q U F 3 R j B q b 0 F W U W F w d z d k M D V w Y V d t c 2 5 n V U F B Q U F B Q U E 4 T U F s b 0 F w W U x S Y U 5 T e F k 4 Z m s 2 Z W t w Z D N k M 2 E 1 Y 0 R B Q U F B Q U F C U U x B a G 9 B W l F L V V Z G U l N r b E p r Y i s v d j d W T E F R Q U F B Q U F B S 0 R Z R X R B Q k t 2 S n p W c z V V c l Y x Y W x T c F d z W F E 0 Q U F B Q U F B R U N 4 S W F B R l V P S 2 R Q M z l l e W N u S j h 2 U H p z M 1 l w Q U F B Q U F B Q U F 4 W X F B R m t D S m Q v e j R j Y m 0 2 d X N y T H k 4 d m F w U U F B Q U F B Q U F C U X J B b G 9 B S l Z w a V l x S V N F a E p V d D I 1 Z G E 1 Y 0 N B Q U F B Q U F C U T d B a G 9 B W l J v e D Q 4 Z l Y 3 b H k 1 Z V R y N j J 2 d F V n Q U F B Q U F B Q U l v Z E F T M k F F a X N s S l V V e E 1 U R 3 F V N m V P Y k d 6 N G R R V U F B Q U F B Q U I 0 O E p C N E F T c X l J a U F q W j J 0 c X F W c T F h M W k 0 R k F B Q U F B Q U R n b m l D Z 0 J W Q W l w Y W V u S 3 p J e V V y V n E x W k s 5 d m I y M X l 3 R U F B Q U F B Q U x n b k N H Z 0 J s R W l u V H A x U 2 R u Y T I 2 d F N w W S s x U 0 F B Q U F B Q U F B N 2 h r Q 1 d n Q W x U b F p X b G s 2 Z V B D b G Z Y M S t W T D E v Z T J 1 V U F B Q U F B Q U F E Y 0 1 3 U z B B R X F j e U 1 o S X B h Z W 5 x M T Y 5 Z X R Z d U J R Q U F B Q U F B N E o 0 a W 9 B V l F v a G l O U m t W R V J N a k R 3 M E 9 1 c n E 3 V 0 x n Y 0 F B Q U F B Q U 9 D Z U l x Q U Z V S 0 x F e H N Z c U p T V 0 Y x Y k 1 B Q U F B Q U F P Q 2 h R R U F M b 0 V R N W N l S 0 V u S j J k N W V Y b F p l M V N B Q U F B Q U F B Q T d q a 0 N X Z 0 F s U m x K U 2 t o S V N F b F N u V G g x c m x 3 S U F B Q U F B Q U h C Z k V O Q U N L R E Z P b m p 5 c E 1 t W E t x R n E x Y X R Z d U J R Q U F B Q U F B N E w 0 Z 2 9 B V l F J d H k 0 Y 1 V O b n o 1 N V Z 6 W m 8 x W l d k b l o r M X l B Q U F B Q U F B Q T d n c 0 N X Z 0 F s d 3 B r e l o 1 U 1 Z s Y V Z I S G 5 u R T J x V U F B Q U R n S H R 1 L 2 Y 3 O H V Y T G h n O X R 6 N T g r Y 1 Z H e H R i c V B u Z W Z m Z G R i Z D I 2 M W V 5 N V R 6 N z V S Q X N X T E x C N H J x U 2 t K S X Z H e l o w N 1 Y 3 d D M 3 N 1 o 0 M 2 t X T E Z 1 b m 8 w Y U 5 t e j h Y S H g y d n g 0 c 1 d G Z n U 3 Y k h U e D R V R n U y Y k Z G M G R Q U m R 6 W k 9 k b m E z T m 1 6 Y 1 g 2 d m t B Q U V Y S E 1 q V U F W b W M w R 2 5 Y e T V F b j U r U G p J M G R I U j J 1 V U F B Q U R n L y 9 2 c H A 1 K 0 t a U j R m S H g r M W F k U E c 5 U H F E R H o 3 U W 9 F R 0 Q x S z l m d n p 4 a i 8 v d m Y v K 3 J B Z 1 F O Y X V u U 3 B I Q n d j T E p v L 1 B E e G N p W W 1 K W n M 4 Z F A z N W N M a T R 1 R n M y e m Z m d D J U W m t 5 U m N P R 0 R W T 2 5 U c D N 1 T 0 h i U m 9 r W H E z Y n U z Z 2 9 L Q 0 N w d z N J a U p D Y y t m T z F i U F B Q c X V B Z 0 F D e j k 1 M H p a N D c 4 L 1 B 6 a z Q r T m p V Y T I z V z d 0 M n J i N z g 4 a 3 N a a m N a O G Y 3 Y j V N U n F O U 2 t 4 T V Z N V 0 t G U 1 Z K V 1 Z s W m 1 q M T d 0 Z 3 d H Z y t i T W 1 h T X l a Y 3 J r R 2 g 4 W k d T b F B U M C t W S z F l d V N M V U N B S E l q b 0 F W Z 2 R i R 3 h z V X B M U z F Q e j V z M n R Y U W 9 B Q U F C d T h k M T M z e F h M U E M x Y X R N Z 1 Y w T 1 l u U E R 4 Y 3 U z Y n R V c 2 V P S F J V Z k g y O T J q S W V I a D h Y Q n J Y U X p i T F M x d G J W b z d L T 1 B Q a X A v Z j M 5 T m 5 E a F J a O D Z j M G F C Q m c y U X d H Q 3 k r V j M 3 V 3 I x O H Z n O E d n W H I x N m 1 U M i 9 m Z n Q y V m F 4 W V V Z M G J O e T d T L 0 J z M m J O Q 1 h Y M z Z w R m k x Y X F H c l Z x c G 9 6 W j Q 1 Y 1 h G e l V y V n M z a T Y 0 Z l B I a X d Q R H c 4 T k c 3 Y 0 9 F b V N 2 Y j I 5 Q m c 0 Y 3 F H b l R w b W 4 1 O H V Y c T M 3 O S 9 y d k V q U m 9 5 U X A 2 Z W 5 2 d j c 2 N n l M V k N 3 R E l q W U F X Z 0 5 X Z F B I b F N 6 c z d P O H Z E d 3 N I W X B B Q U F B d U 1 Y R 2 p S d G x O Q m 9 W R m h h b U Z p M W F t T U x L N m R P b m E 4 M m F O Z H E 0 Y 2 F O c G J K Y 3 V Y Z F N 0 V 3 p j T k h 6 N W M w c z J 2 e V I 4 L 2 Z s e j E 2 O W U z N k Y 1 W l d W b W F N V 0 9 H a k V h a k 5 t M 2 F w R T J i T n B r Z D k 4 V V h Y N m h C Z 3 d Z V 1 A w T m 1 a c W J G Q V c z N T h 1 V T F i d H c 0 V F p v M F N U L y s r S 0 5 j W F Y z M T d M U F B L a l U x M W V 6 N G p J d 0 1 w Y V N r N U R u d T Z P Z 2 9 n O E d n Z G V 2 V 1 N a S T J i O T R z Y j I 5 d k h U e D R V Q W N Q S H B R a z F h a F J R L 1 h y M T F k V V Z K U 0 9 I V H V t Z X Z Y c W F k b X l a W G 5 t O H Z U M F Z Q d j I 3 Y z N l M z J n M E t q Z z R X Q X N Y T G x S U V V K R C s v Z T k v e T l i V 1 Z 2 S H g 4 Z n J p a X k 5 M D Z k S W x E U m d 3 b 0 1 D U T J j d k x T N G N P S F Z K b V p x W n B Q N G l 1 W G J 0 c X l a S W x X c n A w c V h y M j d H b j Z w b H R p W X F L d V h M b W l k d T N h M 1 h G T 0 F J R G x D R 2 d C V 0 Z W e W N y T G k 0 K 1 B W d E d s V G E 1 Y 0 N B Q U F B T X c 0 Z E 9 x U l B Q d m x F U F h y M D B O Q 2 h R e T I r Y n R h c 1 d W c S t m T G t t V D U 2 c 3 h v M G I 2 O T E z M z F W N G V M a n A v T 3 p a c 3 p W N z l t e E p O N F B n N E 9 C Z 2 5 U e D V V c T Z 1 c n B v N 2 Q 2 N m N u S n h N W X p N e k 1 6 V n M y R E J k d l h w V m R l c l V r U 1 N G a E l U b z A w O C 9 O W T J a T 1 h P b V p z N m N h Y n I z R z I r O F l U c T N l d l Z x c l Y 2 O U 9 r K 0 5 L M W F z V U l V S 0 Z Y S W R z N 0 9 6 M D h p U k k 5 V 2 d R U V A 5 N 1 c 5 L 1 U z S n l z d n I w N l d Q M k d k Z X N X Y U 0 x Y T l i a 0 9 i N X M y V E s 1 d U x o b z J y U n B w b U 1 w S 1 N t N V h 2 Z n U z V n Y x N j l m W H I 3 L y t L d W x t S z R i a n g 0 L 2 5 t U 3 N v S 0 1 o c 1 F K d V V s S 1 F 2 d n Z o Q 0 l T R W g 2 d E t s a S 9 y M T Y 2 Z W x T N W V x Z i 8 v K 0 d q b H l w S 1 p N b W F M Z z R H Q W R Q W H B V d z R j U F Y r W E t s Y z A r Z z N S e m h Y T m 9 h S 2 o y N z k 5 d m F 0 b G d Z M k 9 q N T U 1 N 1 R 0 T 2 5 U O W Z L b F N z M W N P Q k F T Z E t S S T B j a 1 N Z M G F O Y 3 A z U G d C Q T R S R F F B c k N x R X l k T 3 l O N 2 V Y d F d y V j d k M k t R Q U F B R E N q Y 2 V Q R z Z 0 Z X Z u N V l z V 1 N J d k x 5 L z E 3 Z H U z d 0 d 0 K y 9 2 b G 5 M V n U y V E Q x N j l E Q j l i W C 9 n d 0 l G S 1 N r c F N h b X F x d n Y z M l c 3 V n Y z M T R 0 V 3 J T U U p J V 0 d o b X J K a 2 l W N j Z h V 1 h k T 0 R B Q V U y Y k 5 r M m Z m U E t K R E F h R H N y T 3 p O V 2 5 T S k o w N W M w Y l R w a z B 6 d F R l b 1 h i d T J L V E N l U G 4 y N j J y Z H Z y e V p O b W t p U z N O e m M 5 T W 9 y c j B p U 2 d v T 0 Q x Y U J C Q X p W c j F z e F U z K 0 h E a D d W d j M 3 N D h L M n N 2 W H J 5 b 1 N w V X E 1 V 3 B I N E 9 q b 3 F K R W p S K 1 o 1 e H Z I a n h 5 c 2 9 L R W l k T z N m T 2 M r N 1 d m U l Y 2 O U 9 o a H F p V k h U d U N i a 3 B L a X R X d l h x b D I 3 Z G h v M W F s U 2 V l W H I x N m l W N 2 U v c z h 4 N 2 R 2 M z Y 0 W k 0 y Y m 8 2 d F d y R 2 p 4 N H N K N T c 3 a m x 0 M z c 1 Z D g r Y k 4 w N V V y V n p S a 3 l C Q j k r T 0 d I c W x X c m x 1 Y k 9 u Y X Z Y W D M 5 Z C 9 m d j N W K y 9 l d m M y M m g y a m R 1 c l Z t e k p p a G J k d T I 1 Z X F w M j d W c l Y 4 W E V 4 S 2 g 3 O S s 2 b V k y R m h Z Y k t 4 c 1 R I O X J B R U F k N C t B R m 9 E V j N M a H h R M m Z Q b n R V a m p 6 e G k r a W 9 W Q U F B Q V N w N V h Y M z F W U j Q 0 Y z B i R m p 4 M l E w R 3 U 4 N E 5 p R W h R Z D k v L z c w N m R 1 e W 9 m L 3 p q S D Z i a k 9 X S H N y b D I 3 S k V s M T Z 0 V F J F M D g 4 b 2 N 6 T V R M M z Q 0 b 3 R x M E t D Q l h u a m h C W F h z M k Z G L y 8 v d m Y 5 Z F Z Y W C t t M T E x N 1 R w R W 1 U d E h 2 M 2 J u M z g 4 Y 2 V x V j Y r Z W F U N V B U M C 8 x N k 5 G R D B z M k F O a U F n d 1 B S Y W t n W U 1 H S 0 N z c k N 6 T m 1 6 Z F B n W U d C R 2 p C Z 2 d P b m N r a V Z M O G d T M E Z 5 N W M w R n R 2 d m F W V 3 J W c H A 2 T k N o c G l E V H p z N U 9 I V H A w e V B P Y z Q 4 Z V B W N V V x V m N 5 Z X U 1 V z l 2 W D I r b T V R d F h i c F U x N j l m M X d z d n Z H Q z J E V U 5 X V m x h d X o 4 b k h q e C 9 Y M 0 x s e n R X L 2 Z Q d m 4 2 K 2 1 y c z J M S H k 4 L 0 9 U S k x W d j M x N n Z 2 d n F x Z 2 9 P R D F i b H p a O V d 0 V z F m U F A v K z h t a l J w b 2 1 u V H B t b j I 3 T m x h d G 1 5 W m V 2 W H F w V z d k d X F s U 3 B V c W 1 l Z D N k M 2 R X M G F W T n Q z N z V k Y j c v O X R z c V h M M i t x L 2 M w M z N 6 U 0 5 5 O G p J M E s 1 Z H V 4 U V l H R 2 p 4 e G 1 z Q W d J S 1 J p Q U N 3 b X N q S V N H V m x a Y W w y N 2 R y V 0 x n V U F B Q U I z W U d O a m 9 3 a 1 R K c W h z M m J J R m p x M W N 1 Y k w r O T c v L 3 l j d k x 5 M n p 2 M H o x N z l r a T Y y Z F l n U F Q x Z E w 3 L z h z c 2 F N R 1 N O M 2 Q z Z l o y T m p J e D h k S G 4 z e n l p V D c 1 N U J O d D J M Q k J S c U 5 S b z B l U H R t a V R z Z H R k d j M 1 Z G t 2 S 3 Q r O W I 2 S 2 x l d X J F N m R P d W 5 u b j M v V z Z k T 2 5 O V 2 J N b U h 1 N l I w S k 8 y T m 1 o U T R k O F B 3 O W 5 a V 1 d a V n R B d V h M a F E 4 K 2 J O V T V r e V p k U 3 Z Y e i 8 1 K 1 B n b 0 p p W k d N V E V 4 c H Z F Z U h o N 3 E w N m V Q b 3 F L a U Z C V V Z a V H I r M m 1 1 d k t T R W h R V C 8 4 O E l Q b X o 1 O H Z i M i 9 2 U E N 0 L 3 U z Z n Z y b j M 3 O W 1 u Z H V u V j Y 5 d G x u e m R h e m J k c z J w Y V N r c U V 1 W E x u Z j c r Q U N B V 3 h E U U F y Q U t v O U d v V T Z k T 3 l k d m J P O W R Y d 0 F B Q U F G Q 3 l U S m t 5 U l J z M m J E Q j c 3 d m F n Y n Q y N m R h Y U 5 z V z d W c m w w N 2 p S N D l X b G x a V 2 R x e F k 0 Z W t t N n M y R n k 5 Z X J Q V D B k Q T B l U E 5 n M E 5 q a z V X Y U d o b 2 N y T 3 p s W m 1 a c W J z N 2 U x M T Z O Q W g x Y T V k V z U 2 Z W 5 o Y l Z u S m 1 a c W R P b l Q 4 d l o y V m 1 T V F A 4 L 1 I w N H d h M k 5 q W X p w b V k y T 2 p k O T U 1 U j E 1 Z V h 2 c n V 1 K z g w Z H V 4 W X p a Z 3 h 3 N k w 3 R l l X O X Z i M W 1 6 W n F s d U x n N G p S N D l X b S s r K 2 F h c V Z L b G l P b T g w R 2 1 V M E d r M E J i Y W R P b l J R W E Y 2 Z V h Y M z V a b F N 0 W E x s U k k y c W h S S T A y Z E 9 s V l B Q U E d F d 3 N M Q 3 p J Y m R i Z H U y b G F l b n A z N z Y 2 U 2 Y x N k 5 F a l R 5 c 0 V v O U d v e F l z W H k 4 W E Z S W T g v L 2 5 q U k h o b 0 F Z Q l l C T F F D c l N F a E l V R X B L Q 3 I y c k F B Q U F D a W t 0 T F U y N 2 Q r L 1 d 5 W k 1 u b F p T V V p O R T F y V n E x V X V 2 V 3 J l L 3 F 2 b i 8 v K z k r T G Z H M U 8 4 Q m d T R X F J e V p j c E l r c G 8 x Y T Z h T 0 h U d n E 2 N i s v V n B j d V h l V G s 1 S 1 J m Z n Z s R n Y v e n l p M j d j d U t G b m 5 u b E c z Y n Q z M T h L R k M 3 V n E x U 3 F 0 V 3 J W S 2 p S c z N W c X R X c m R T b V R a c z h x M X N Q S G p 5 b 2 l J Z 0 l 4 Y 2 Z I c T J I R G h s c T h l T E Z h d F d v b D Z X W l B X b k 5 1 R F d o e j l P b l R S N V V y V j F h d F d y V 1 V u W j J 0 d F d 2 W D V 2 d G N a O D Z j T W J 0 S m 1 D U l R 1 N F h r N U d S R l J r Y W F I V k 9 1 W E R r N U 9 U b n B 5 S k V q R 2 o x N n R M N z Y 2 a X R U Z T R I T X p F e E p N Z 1 c w W G w 1 Z W V 2 L z k 5 M D N Y Y n R 5 N E 1 k K z Z w S n V y a H o v N z d E T W R P S E R B M U R m W X p z N H U z N V h J T m p Z M k d q Q m d n S 1 p O b T Z i b H k 1 Z n J o U m R l e U h Y K 3 Q 5 O S s w N 2 x 6 N S 9 U b W 0 y K 2 E 3 W X N M Q U N n N k F s b 0 F W b k h x M U N t V k w x L 2 U 0 b F V R Q U F B Q X V M b k I 2 c 2 F O R z V X V m x T V n Z i M i 9 W c m w z Y k Z I a m V p Y S t 2 N z E z Z D E y Q X c 2 S m x u b n J t c k 9 T V H B w N T k r V X Z 2 M j d i V j g r W E p K V X J k d T N X U n Z i N j g 1 Y y t a b 3 o 1 N D l N a G d N N n R 5 N X N 3 W U 9 I R 2 o 2 b l B q a G h 4 K 3 F i O S s r V 3 J K a 2 l i W n Y z N j R E Q n c 2 b 1 h y M T Z T a 2 x K M G V y V n E 3 V n Y z e j V K M G g 5 L y 9 L R 0 t G U 3 V x Z W Z Q b T Z 0 Z X Z u e T V m d m 1 4 Y X p Y d D c z O X l j R m J U b V d q Q k k w b U 9 Q U F N i c D V w N E o w N m R Q e i 9 k N U R o N D h x S U 1 I R D V v O W x 4 U F F i d H E w U 1 p z M m J j c D N E Z z h Q R C 8 z c l g v L 1 N K N T k 4 b 2 l s V H B 1 a m Y v L z Y z c F A 4 T G F D M T V m M j h Y R 3 h 1 c i 8 v e m 5 Q e n A v L 3 J 6 R 2 p 4 O X Y y c W l 0 S U Y y N 2 R 0 V 0 t G U 3 U w Y 0 9 G Q 3 R X L 2 Z Y b F d y V n B V a 0 p T W W 1 h d G F z V 2 Z M M j l s Y l B u a j B M W F E 4 Q T R N N E l h Q U h j Z D l l d l g x Z E 1 U S X d D Q W d M e S 9 W Q U 1 B Q U N B M 0 U 2 Y 0 9 L R m Z m d m x G Z G V 2 V 1 Z l Z k 9 u V l d 1 W E x u N 2 N 0 O X I x N j R W e T R y S l h i d D J L V H c 4 W E 1 P S E R 6 Y 0 Z 0 S k p V c V Z J b G 5 U c D F T d j M 3 O T l k V F R 6 M G x k M 2 Y z U E 5 m V 3 J G b F R I M z M w a 1 l Z T U d h S m R 1 M 2 J K M z k 5 Z j Y 5 Y X Q w O X E x Y T l X b 1 V T U E Z 4 Y 1 h w b F Z k Z X l i V V I y U E R o d z J V M E d 2 W G J i N y 9 w U C 8 v N W o v c j M 3 N j h C Q X d i S X p z N n V 3 T S t n b 2 F H a H F s U 3 B r b X J Y c n A x b n B l c i s v Z n Y x d 1 F j Z n F H U E h q d n J v b z Q 4 S 2 Z P N z I 3 Z H V y Z C s v Z X V Z N j k 5 O T U 3 d V Y 2 M 2 J O b F N Q W H Y y M U M r L y 9 L S l Z x M W J w N m F l Z l Z r W k d o a V F W N l d k d m I y K 3 Z t a l Z y N n N N U F A x V E 5 t a l V 0 d n M 3 R 3 h r Y k R o d y 9 Y M E t G R F R T M G V i R z F 0 T l g 3 O G V L V 2 t w R 2 p V c U Z G R k N v d 0 J B S G R H U U F 2 Z 3 Z z d j V p b G V O R 2 p X c 1 d n Y 0 F B R U J w a 1 p h V 3 B v M G J O N n B 1 M 2 J w N j Z x b W 4 3 d n U 5 b l p 5 Y z d u c W V 4 W X N Y S 3 p B d 0 1 F O W c y T G h 4 W X k x W X N F Q U x G a X d 3 Z l J Y L 1 R u S U M w O W F 0 V z Z 0 T m 1 6 W n l k b l p X b H k 1 Z H p B Y l d w M C t m b G 8 r U G p 5 c F d y S 2 d G Q 3 h a b z E 2 N W R t a k p s a W l t Z 3 p j c k t r c D F k M 3 Y 5 W i 9 Q M z M z e X N 0 T F U y T E Z p M 0 t k V H c 3 T z F z e l o 4 N l V r N U 9 U M 2 5 y c k x Z d W V 1 M k x G a W 1 y U W 9 F R 0 I 0 M T U v L 1 h X R m h Z V n A v Z n I x N n R t e n A y N 2 N 1 Q 0 h K L 0 F w Y V M v d l A z c j V 5 d D Z D M k N K S l V 2 M z U 5 d m Z U U 1 N 3 b 0 9 E d G I 0 O G V Q b D d P e X N R N G N P c V c v Z n Z t c l d y S m x G O X d V Q U Z B N E J M W U Q 3 e W 1 n M G 1 q N G 8 z N j l W S H d B Q U F L W G Q 3 d D I 3 b F p X V n B j N m R P O S 8 z Z T h m R 3 h 1 Y n A 5 M W 9 V O W V y V l U 0 Y 0 9 I Y 3 l l d T d V W D d O Q 2 h R O D J P Q 1 E w T l Z W a F l t T 2 0 x a T R 2 T E h l O F h G U l d s a U l n S T l l b l R S M i s 4 O F l Z V 0 x s e W 9 x S 2 d v T 1 R z N 2 0 x Y W x w c W V u N j h x V k s 3 c D Y 5 Y W 9 w T 0 k 2 T 2 p 0 Y l p z M m Z 6 c k h x V n B C V X J W a W d 5 T W x M R G h 3 O D M 5 Y l h k d G 0 y Y m x p e F p v a W x U c H R 4 V m t G M n V Y R G 1 O R 3 p k T 1 h s N W V z c k d 4 V V h w N n V p V G w y Y X d y U j F C U W t L a 1 Z R M E c y Y m R 1 b T N i d D N X M X p M Z 0 F F R E Z C V V Z w Y z J i T j B 1 U z J y U n B v M E d E Q m x s O F B R Q 2 d j Q W h v Q W R 4 W E Z 5 N W N V R 3 B x c X B v M m J X c n R V Z 0 F B Q U V x T m t 5 Z F B 5 d H Z i K z c 3 L 0 E z Z G F X c H J P b n o 5 d m N R L 1 R P M 2 5 s b F Z j c 0 N q Q n p l c m Z l T G p F e E 1 W Z E F X N U F s U z V a S W t q c D A 2 Q 0 F i R 3 h 1 O S t P S 0 x w b k 0 1 U D h l V W x C V D k 5 Z G R m R 2 o 5 K 3 Z P Y k 1 t U 0 5 m W D E v d D J M R k Q w c z N X Q k x l S 2 p Z M 1 Z 2 S G 5 6 M U t 4 W k 0 z W H I x c z E w M 0 1 u S l N T Z F B u d F M w Y W R N M G V 2 U m 9 p K 3 N 6 c D N y M T Z x W S 9 Y N z k r W F Z M K 0 F X M 0 5 t a l g x e E J O U F d E V H Z 1 W F B u Q 2 h Y U U p p V W x L U 1 V s e G Z R N k x p N U 9 a O D Z j V W E x Y X R T e W V B d 0 J n d W J 4 Y l Z n T E F Q W F Q 2 O U d r N U 9 q c X l P U m d B Q U V B a E p D V W x x V k t s U 3 Z m O X Z t R m h Z V E l h a l d y W X N P R m R 6 M V V j Y l J J c 0 Z S N G V y b z B i T n l v Z 0 l F Q j E 2 O W J O Y 3 o 1 b j l l M 0 Z p e G Q x N 3 R 3 N T J k c m F 5 d H Z i V z l M T j F h Y n U 3 d T R L Q 0 F n d 2 p j L 0 1 6 T l N F Q 1 J O V X B r d 1 p q U m d 4 S X R k Y 3 p a b z F V N D h l U G J S a n h 3 N 1 R w b V R G S V N j Z 0 x W d T J i T E h O V 1 p E T X p F e X R X c l Z L c j c z M m 1 2 Y n M y Y U 8 r Z m Z 2 c W h S Z G U w S m t 6 W n p S a 3 l C Q k 5 u e j V k R n k 1 Y 3 V H L z F B T U R E Z 2 h X M E F P N m J h O W V 1 S 1 R Z M l Z n M G F O R 0 J 6 T U F B Q W d F S 3 l 4 d V p N R 3 p a c 2 t K M m R u V n E w Y U h I Z j c x M V V L U 2 t w R 2 o 5 K 3 Z J e E d Z N z V m e T g 4 S l k w K 2 V Q S 2 1 J a U F q V n F G R k R k b l o y a W 9 x S z B x b F R w O V N q U n c v V D U 5 V z B 0 R F J O b U R C Q n g 0 O G Y x N W d 4 W T F T e F l r V k p V a 1 p H a H B L U 2 t w U 1 V s S 1 J t e l p w c C 9 m c j F t a m x 6 c H B v M G F T S X Z M e S 9 U d l Z h d V h L b V Z L M W N X K 2 p s T 2 5 E Z 2 h T W E o y Z G k 3 M H R Z V 1 Z u S n l z M z M 3 N 1 R h d F d y V k p D U W 9 K c T F x e X B N V 1 B H b U h y b k J n V U Y 2 Y X V 2 d n R L Y U 5 X d T B i d D A 2 d F d 6 W l V s M j Z k R k h 6 N X M z W k 5 B d 0 F p Z 0 V C T F l E N z V z e V p N N U x Z S E F 3 Q U F L Q T B P S G p 3 b 1 B i d T N h d k 9 u V H Z m b D V B d 3 g 1 b z F h O H d l a j R p S X l Q V T Z P V G x a a V l t S n V u c j F x a V R K e n M 1 T z E 2 N W Q w O G N m Z j Z 5 N H V E a j E 3 T m t 6 M z V X L 3 Z y N i s 4 d l Q w M V B m Z m Y 2 L z A 5 S F E 5 L y 9 6 e m t x U X R X N 1 p J a 3 R x M m J X c 2 F 1 M m p S S W 9 X R 2 h z c m U z b D d m Z m Z l Z H Z 2 a m l D N l d t c H B w N n h O N H F J e U 5 E a 3 l k U D F 0 U 3 B V M D B C Y j B C Q W d G c T J i S m x y M 0 9 6 W n M z T z k v d W 1 u b j V T U W t D Q n Z i M j l W c U Z C Q k N R a 0 o r d k h I S D J W b l o 2 Z D Y 5 Z X F a Z l l Z Z m Y v e F J Q L z c 0 b z l s e m x r a E x T O U 9 l U F h 1 M F p j c 1 d o W V d G S 1 R N e l V 6 N C t Q a G 9 4 W W 9 T N m R P b V N h M E Z G U U V D Q V p z N m N x Y T F i d D J y e D R z V U t D U W x S U 0 V p S U h C d 2 N G Q m d Z c U I 0 O W V x a F Z x M V p G c m d V Q U h u W U V 0 Q U R 1 Q z Z Q U n F E T m 5 6 c W h L b F N y M z l X d G F B Q U F B S 0 J w U F Q w O V Z y b H h a T D c z M D B u M j k 3 L 1 R w M H k w Y U Z 4 Y 1 h w M 2 Z l Z V V l U 1 p E Q V k x S 0 J C Q X g w O W V s V G g 0 Z U V L Q 0 F q U V c y K z l s Z S s x Q m 9 O Q j c 3 M z N u a V p N b U N B Z k h 4 O D k 4 O H d 6 a 3 F S T m 1 6 Y k p 5 Y 2 x K Z 1 l H Q n B y S G R 1 M 2 Z Y b m o x N z V P N 3 V M b m Q z Z D d t N X V j b l Y x V l Z 1 Y m 0 1 e W N Y R 1 J p N H V M W E Y x Z D V l c n F x c z g v L z F 5 Y k 4 y L 1 d y N y 8 r Y X V x b F c 3 Z H V Y Z l h y M X k v W C 9 X O F B h T l B U M C 9 P c 3 N u V n d j T k E 3 N z d 4 a j J v e n N k a 0 Z C U W J t Q z V E d l p 1 W E 5 u b m g 2 M G U v Z n U x Z G l 4 W X l W S m p S c z N W c T l l d m R T b V R a d D h 2 K 2 x t T U J q V W 9 V T U h k Z W p R U V l j T 0 h k T G F 0 V 3 N W R W h L a T Q 4 Z V A 1 N 3 V 4 R 3 d E Q U 1 n Y W o w V 2 k w Z G h F Q U h u e H h j W E h h d V h P b j J y Z H Z U L z l a Q U F D Q V F w b z Z k Y X B h d F d x b D F x M W I z O W Y 3 c H F T a z N K U G V z V j I 3 Z H R W c n I 3 M m 1 2 b j M 3 b W 8 3 T m 5 6 O W Z Q L 3 p 3 Z 3 p a d T N H a j J t d H Z Q c D Z l b m 0 x W i s r d n I 2 c W s 2 Z E 9 w S 2 t Q L z c 0 U T Q w Y U 5 a S 2 p v M k 9 o N n p w M T Z w U 2 l v N l A x M k d P U E Z l R 3 B w T X V Y T D J 2 T m 1 q V j Y 3 c m 5 u V k x a c 1 d l M 1 p z M G R l W G w 3 e T l m W E 5 O U z Q y T m x h T 2 p v N m 1 Y c m h w Y V d t S 2 o 0 O V h l b n E 2 T W p N e l p X Z G 5 K M T l m W D V V d l g 5 N 3 N m Z W J P b m F 0 R 2 p S c X B X Y k 5 t R n R Y M T U 1 O S 8 2 c S s v L 3 N v V E Z Q L y s r K y 9 5 O S 9 l W G o 0 O V B F W j c y N W t a b W x 5 O W Z O c l d N Q U F B V U R R R X R n U H N p S k N S R X l j b k p l d k x K S i t r L 0 N 3 Q U F V R W p X Q 2 1 n Q k F N Q z l a M l B 0 Q W d B O C t L N W Z 2 N j Y 0 d U R q V n J G b V R j Q l l B Q U F B Q U F P Q V d C T F F B N 3 J t e l o 4 O U t r c X B Y c j I 3 b F N n Q U F B Q U F B Q U V v V 0 F s b 0 E 5 M X h r W k t R O F B U M V Z y b H c 1 Y T V j Q 0 F B Q U F B Q U J R b 2 h E U U F y a W 5 F a E 1 U b F p 5 Y 3 J C b z F h b G k 3 R k F B Q U F B Q U F n Q k t I Z 0 J i Q V B S V V p H Y W t 5 W m N v V W V X Z F l B Q U F B Q U F D Q U J 4 a 0 J M W U I 3 S m l z c l M r Z k 9 u V k 8 x Y X R W a 2 E y d H I 3 W E l B Q U F B Q U F B Q k t I Q U p h Q V B k T V R F e U 1 N a k l 5 Y U c 4 Q U F B Q U F B Q U N R R H d K Y U F Q Z E 1 a R 1 N r W E Z 4 Y z V P Y m 1 a d T F T Q U F B Q U F B Q U F T a V F D V 2 d E M 1 J G c G F t a T V j d U 1 E c V d R Q U F B Q U F B Z 0 R z Z 2 9 B V n d U N X c 5 Z T F Z R 2 c w S F Z x b F d 6 Z G l r Q U F B Q U F B Q U F s R m d F d G d I c 2 l N a k p T M 3 Q 3 Z U t s d T J y T F Z M Q V F B Q U F B Q U F L T E V J Y U F F V X U 0 U 0 V C S 1 d r c E 5 E Z U F B Q U F B Q U F B b 0 F B R X R B Q 0 s z Z G 1 6 W j F X b V R C b D V l M 3 R i d X h R Q U F B Q U F B S U F T a l l B V 1 F M S E t 5 c 3 B T Z E h T M H F s V 3 J K a H N i Z n N V Q U F B Q U F B Q U R j Q 2 V r S m d H S V Z G e G V u a k l 3 T U 5 n Y 0 R B Q U F B Q U F D d 0 F B R X R n R 0 o x N 3 R 3 N U 9 U a z V x V 0 x G a X R Z d U J R Q U F B Q U F B b 0 1 R a m 9 B V l F i R z d j d U t H N H V E a F d 6 d 0 l B Q U F B Q U F G a U l n Q l p B c 1 l t S m l W R j J k a l l C T F F B Q U F B Q U F n S V V J Y U F F V W 0 3 T m 5 6 O H J O e l U w V k t s U 3 d k a W t B Q U F B Q U F B Q 2 x B Z 0 V 0 Z 0 d L U m x w Y W 1 o S V F F V m E 5 Z T N k c W x B Q U F B Q U F B Q W x C b 0 V 0 Q U N L U l Z S V W x B d 0 d n M 3 g 5 Z m E x Z E N n Q U F B Q U F B U U t s Q l F B d W d X S n c 5 Z T F Z Z U h o N H F X N 2 F z d F V z Q k F B Q U F B Q U F v T l F o b 0 F k e T F w S 1 F r S l N V b D B k N E F B Q U F B Q U F D Z 2 t B a G 9 B Z H k x Y y t m T 3 l k Y l d W b F d x V k x G M k t R Q U F B Q U F B Q U t V S 0 F T M k F 1 M k k w R 2 5 Y d T N E b j U r U G p J e n M 3 T z J 1 V U F B Q U F B Q U F D V U t n U z B B T z V L W W 1 L a T B 0 T F N W S z F h T l d 1 W E F n Q U F B Q U F B V U 9 v U T B B S z R L O U h S M G J L M 3 Q 1 Z V h s N W U x U 3 d F Q U F B Q U F B Q 2 g x Q 0 d n Q j N K W G 8 2 R 2 g 1 Z T N 2 T H h v W m Z K d 0 F B Q U F B Q U F J V k Z v Z 0 t n e U M 1 Z n Z x e T B 0 R F J W c l Z y V j J x V U F B Q U F B Q U F D V V N n U z B B S W 9 z T 2 p w Y W R u W j J 0 R G N B Q U F B Q U F B Q W 9 J Z 0 p h Q U V X V z A 5 N 0 E x d G J X M n F V Q U F B Q U F B Q U N V U 2 d T M E F J c m t 5 c F V y U 2 t s S m 9 i M E J B Q U F B Q U F E Q V h T Q 2 d C V k F r M G R I U n N y V z F w Y j B C Q U F B Q U F B R E F Y U 0 N n Q l Z B a z B k S F I 4 d k x 5 a 3 A y Z G 5 i V k x B U U R n d n R 1 L 2 Y 3 O H V Y T G h n O X R 6 N T g r Y 1 Z H e H R i c V B u Z W Z m Z G R i Z D I 2 M W V 5 N V R 6 N z V S Q X N X T E x C N H J x U 2 t K S X Z H e l o w N 1 Y 3 d D M 3 N 1 o 0 M 2 t X T E Z 1 b m 8 w Y U 5 t e j h Y S H g y d n g 0 c 1 d G Z n U 3 Y n J W a X h R Z 2 N Q S G l 6 V U 5 l b n A 2 W G Q x V D F n S G Y 0 Z H l L N D Y v U X d r S k N a b 3 p a N D Z 1 W G J 0 V 3 B P d l Q w d E x 5 U F h m d D J q V W x K Q 1 F V d F R R Q V F B R k l W Z 0 F V V 2 5 K e X N x N W V 2 U 3 A v Z j M 5 c m x 3 S U F 3 Q j M 5 O U 5 O U H h U S 1 B q N C t Q M n J S c F k z c j l 3 U W N m Y U 5 D Z 1 F l c l h y M S t l c 2 Y v O T c z O T E 0 T U F C T F Y y N l Z B N E 9 E a G J O S H g 0 Z X J z V E V S T F B u a m g 4 L 0 x o Y 1 h G N H Z t M m I 1 O X U 2 W k 1 t Y U p o d z R h c F U 2 Z E 9 k e H k 3 Y U 5 F a T l l N 2 R X M E Z C U V F Y T 0 d 4 R V J v Y m x 6 N S t y W l o 1 O V Z R R U N B M m Z 2 T 2 1 U T k h m b j U r O H Z I e H N h a F d j M m J P b k t r Z V B Y c W 9 j Z V B H R m 8 z L z V a Z G Z 0 S F R w V W 8 w Y k 4 w N 1 Z x M W V Y Z E R Q Y 3 l 5 O E V N N m V n b j l Q R G p y O U Q r U 3 R w Z j R k M j d 0 e X B 4 W X N Y S 3 p r N V d j T 0 d E U 3 Y w O V c r L y 9 i W m F 0 V 3 F s d 1 l N S D V 6 b T N a c z B h Z m Z m Z G Q 5 c T R j V 0 9 S Y W d N Q T N C a 0 J M W U J D a T Q 2 T 2 x v M k 5 q Y n k 5 d m E x Z E N n Q U F k L 1 R k Z D k 4 V n l 6 d 3 R X c l R J R l M 3 b E p 6 d z h Y T H Q y N 1 Z M S G p o M F Z I e D l 2 Z G 9 5 S G g 0 Z k Z v W k 1 r W l d W b F d i d 2 g 1 N k 9 Q U G l w L 2 Y z O U 5 u R G h S W j g 2 Y z B h Q k J n M l F 3 R 0 N 5 K 1 Y z N 1 d y M T h 2 Z z h H Z 1 h y M T Z t V D I v Z m Z 0 M l Z h e F k w Z U p n d G J q N C t m b n A r d l h y R 2 p a c 2 1 N Y U 9 I Y X V B Z 0 F B Z F B Y c F V F e W R P d E h n T 0 F 0 b z c 0 K z l R N m Z r N z F L d F h M N j F m d j E 2 L y 9 2 c X J P b m J z c U V h T k d s b D g 3 Z G 1 6 W n h V Z E h j M E N E Q U N 3 R W d K Y U F J V 1 c w O T d B L 3 Y r e G Q r Z G h V W l g 5 R z h E d k d Z W j l C e E h F T F B S R l R T S E Z 5 R j B 4 V V N z T k 1 j M X l 3 Y 3 h N V F V z e k x U T V h V R W x 3 U W V s R k x S S V Z z M V J 3 W D N K T H d o U U R K V k 9 4 M U J B T k Z 3 a G l F U V N H Z l p i Z k g v e m 1 2 S T R 6 Q T R Q Y k t O e W Y 2 L 0 t L T 2 V j N X o z b k 8 y R U c 0 N X p u Z n g 5 a l k w R U 1 o S W l L c V Z W e G N I S l J L S l p L V G s 5 R z F h M W N o Y U l t S W l N Q 0 J B d 2 Z V W m 9 N T k d E Q k J j O U x 5 Q U F B Z 0 F F b E V R V l F B Q X d j T 3 h N e V p N d 0 V B Q 2 9 V Q 1 Y 2 N W N R Y n Q y N 2 Z R N m w x d 3 V 4 N n B W c T Z C V U t o R W Z I N C 8 0 K 0 h p d D d i N z Y 2 a X Q 0 Z W 5 y c W Z R M H l t V X p 2 Y 0 1 u Q 3 d n S W h J U 0 Z Z d G 1 3 W n R t M 2 J C a n M 3 T z d 6 N T V w c 2 9 M U z N W M n I 2 N n V o c F N x V l J q d T Z X b E p V U W l F U T R m U G d 3 Q U 9 I Y n N H S m 8 x Y T R h V W x C U 2 h C S U d i b X h 2 Y X R X d U h q S X d N L 1 B Y W F g y a m J 0 a T E y N 3 R 5 c D B a Z X p z e k 4 4 Z k h 5 R T E z V T l Q b D V W V m F X e m p h b X B L Y 3 p N e k l U W G J k c T B 3 W W 9 W S 3 p C c j F p e k 1 u a j B i N j l l d l I 3 O S s v V 2 9 O W G R Q V D A 3 R n k 1 V X F r c G F W a H d J Q U J 0 W T Z G Z U E 4 O V N m Z V F Y Q z d Y Z X E 2 N 3 Z m U E 9 P e m g y N 0 J n c 0 x T M T E z a 2 R X V m x Z Y T c 4 Z U p F e W R n Y m 0 2 T 3 p w M D c x O W 8 v R V J F O U d p S 2 x V c W s w O U N D S T Z P b F J V b E t D S T B l T 2 9 I U G 5 6 b k J 6 Y 3 p Q M G N J a U l p T 3 F V a 3 B L Q 1 d i T m 1 3 Y y 9 Q R D l P b l R 3 Z W d Y N 2 k w Z H U x Y T d O c T F D O H V Y T D R l W G x 4 Z W 1 U W n V H M U 5 S V X J l Z U l p N H R E Z E h R M F l t T m p Z V 3 R y a T Q w Y k 4 4 T E t 5 a 3 J Z T D V Q S j h N a 2 5 u N k N r c E F S U l V W R X d O V F Z G W W 1 J a U Z p N W N x T F c v Z G V 2 V 1 l l T E V p W F Z l M i s 3 Z H U y R n R i Y T J 4 W G F s V V l 2 L y s v W G o 5 O W R k U l d s c U s 0 Y 0 9 I M T l u W D N Y Y n U z Q W x i V z l 0 Y U E 4 e W h R N G Z p d 3 c 4 L 3 h M Z m Z m b 3 R k d T N i c G J O Z W x T e G V F a E l R S X J 4 O G t G U F g z O T h l M G F k T T B 0 d C s 0 Y 1 F P S m l Z a 0 l D Q W p R Z V d 4 M W R U V z J i T m 1 D Y m R 1 M m 9 X b l R w c G d 4 W T h a a m 4 v S D d J R m F 1 W E l u d T N i d W p S N D h l a i 8 z Y 3 Z J Z W V q S H Z v c j c v K 3 d z Y 2 Z m M X l 2 Y 1 d q e j l k Z G Z v M D J i T n N K c m h V S 0 J n S U F B Z E 8 3 Y 0 d i M T Y 5 Z E k 2 Y y 9 u Y 3 V Y T T R l Z k t r O F B k L 0 x 6 O C 9 2 d 2 N l R n h G U l k 4 W V p 0 R V J V T D V t W m 1 S Q 0 p S Q T l V W D Q 2 S W l P a H g 4 d k x 5 d 3 N p U k l 4 R W J H d 3 N Y R n h l T U d E R 2 l 6 b V A y N 2 R 1 S G 5 U d D N x d F Z E S F R O b U R J c U t p b E J h V 2 9 w d n Z 2 a 0 d Q a j Q r N k 5 x M U t 3 R G c 5 T 2 5 U a U k y T n h k a X h Z M 0 g r L 0 h t R W g 0 Y 2 p N R E F R S X B F S U N v V U N 5 N V l 0 d y 9 Y c j F 4 R W V I a T Q 4 b X U z d T d x N F d k d m 4 0 K 0 t C V H A w N E F B S H Q 3 Z T R 3 Y k 5 3 N E F z R 2 5 U S m 5 o N m V z T G I y M X N Z M z U 5 L y 9 v b X p a O D l x e k l M T H o 4 O U h r e V p O M U I 2 b H R y U z B 4 T n k 1 Y 3 p X d U 1 U U T B G R j I 2 Z E V I L y 9 2 M D E 5 b G x h V 2 d w Z i s v b j V D V 0 5 S V V l W V l V x a 1 V o d z R k U X U v Z X Z U R n Y z a n l O Z m 9 Z T U d h T D F p W n V P S F R 2 a T V a Z G Z W d H R X V V Z H Q n R X d l h 3 d H Z i R z c x N j l k S T R K a U l p U W 1 P Y m l w d W J H O X p j M 0 N D V l N s R l l X S W d X T F Z x b z d i O T U 4 e W F D Z z R P U m x a V 0 Z 0 O T U 2 Q z J Q R 2 p J R 0 p p W W 5 R L 3 B s b m 5 u a 2 9 q N 0 U z V k x 5 S G 5 v e D d x R m 1 6 W m p v R F V w V 0 l p Q W p Z M j l 0 a j d O a X h P d H M 0 T 3 p 1 c n Z V N U t T a 0 o r Z m o 0 R 0 R C a U F i Z H U y S V R r N X V k Y i t 0 V 0 Z B U z B U M F l C a l F F b E c 5 W k d a b X d 0 b l p H U 1 l t S m 9 Z Z U N o R V J r Z D d l Z S s 4 O V h M e D R F W C 8 5 O V J m c W V v Q X N M e T h Q N j l l d m g 2 K 3 Z y O X B z T l Z X U W x K U 1 V C Q U J v M 2 J v M V h u b m x G Y 2 h r T X J 6 e n p q d n c 5 U F R F N k 5 H a j R l d n J p e W x U c G 1 E M T Z 0 V V l Q M z Q 4 b G k x Y m h 0 O S s r d z N 6 N T g 5 S D I 3 W n R o Z j Z j b l o y R l V D T W l J Z 0 l l S G g 1 c U l V Z E F R Q U R r Y 2 p t K y s r N D d k T 3 p Z V V c x M m F H e H N y R W E 0 b E p P V G c 4 b V R K N k 4 3 O S s 2 W V B u M j Z F R 0 p K S k J M M D d k d F g 0 e n B E U T B Q U n Z I b H p y Z n Z 1 W m 1 4 c 3 J I T 0 J w Z T N i d D Z P a W 9 n S 2 p S N C 9 X K 2 d p N V h D N k h S S 0 w 1 S z h k e n p 6 M m 5 F Z W h r W k d S Z z d k c T E 2 T l N w a z l h d z U 5 N W d x T H k 4 S E Z G U l V S Z z V j c V F R T 0 I w O W V o U 1 J r W k Z Z d D I 0 Z G x p N W R p b 1 V M R j h M R n h R V i 8 v d m t u Y n Q y N m h Y W H I x c 0 h O e l E w S k N R b j Q r Z W V m N G V Y b G h j a k l T Q n c 4 Z U p B L z I 5 U 0 I 5 N U R o N 3 l F N 0 8 3 c z Z n O U N J a U F o W V d W b n B I W m d x b F V y O D h N T V B R d i t M R n k 5 V z I x O W V Y b z Y z M z M 0 Y n p 6 N z d M T k x T M H V E c T Z v c l h Y b n N O b z B h T j B x d C 9 J a U x T R H d O Y U l 0 S m J h V 2 t w N 3 R 5 N W c 1 Z G V l c 2 5 R U X l F a U l x b 1 h z V m l N S l V 1 V 3 F O V X Y x Y 1 h K e V F s c j E 2 N k Z p N H V M M W x t V l o 4 N m N B V k R 6 U 0 h a b F p T W G V m Z m R k Q k F j S H c 4 S E J B V 0 t 4 R 0 s 2 d X J n Z 0 1 E R V J n W U N D T 0 h q M E t w V k t K b 0 t B Z 3 Z S W k l 1 b G R G U l F V Q T Z C e j M z Z U 5 6 Y 2 5 K Q 3 Y z N z l z R y 9 m U H F T b n B 5 T T R P Q m h O b X p h d D l 6 b j F W V j F k a m F T a 0 p Q V H Q y e G Z 1 N 3 U 1 Y T I 4 a m x j c j F y M W 1 k a 1 p B Q U F t a m R 2 c m x m N 2 1 6 Z H Z J a U V o Q W N l T 0 h j U E h I M y t z V m 5 l M m V m U G 1 N R F k y e G 9 J R k M 3 Q n E x U 3 B o d T V 1 Y k d 5 N W N 1 S U J s e T V i Q n o 4 K 1 B v V 3 c 5 O E I 1 N i t C N z J Q W F E v V H B 3 N G d m V D A 5 R n I z S 3 h R S 2 R P b l N C V 2 x w Y V h q c H B a Z H c v U G h 4 Q n J S R V J B O F p B M W 9 p M G h 2 T E d 4 Q V I w Z E 1 v T E N 3 T V I 0 O G U x Y n J 2 M 3 Z x U W h 3 O G Z G a G I x d V Z 2 d j N y M F J G Q l F F d V Z 5 T 2 t 5 Z F B B Z 0 F j S E J 3 U U V 4 T 0 R 5 c 3 B L V E p v M F N X a G J Y R n l N M D Z k U F E 2 R l F R Q 2 F U d 2 R q W U d C Y 3 V Y S U M 3 d T d 2 R 2 8 4 V z Z 5 R 1 F 5 c E t l b n c 4 Y k d C Z 0 N F L z Z x b 1 F p V 3 h X Q 3 h z R T R 2 R m 1 E c D F L b H h j W E J B V k Z Z W E Z p e G V y a F p N U G 0 3 R 3 h N Z G F 0 V z R m c z d H d 0 V C U V h o Z 3 c 4 K 1 V B d F h s V W 9 s b E V x b D N 1 S F M r Z l B u Q V V E c m p G d H R u b i 8 r Z V V S R 1 J t T E J n Z 1 Z Z d W 5 R c D h 2 U H p o W E 1 a R 3 h z a k 1 E Q V F r e V p O d 2 9 Z T k c v R H N z O D h D c U h s O G Z m N z g r Z W p U c H c 4 b V Q 1 N k 1 n d 2 N Q M X V l U 0 d 5 M 2 V R N C 9 H d z c 2 S D Z x d X N y Q X h S V V Z H d 3 R y W k d T V W 1 K M W p a N z l 1 e E J y M T Y 5 W U d G a E F h R G 0 3 M 0 g v L 3 Y x S V R V M 0 Y 4 O D g v L z B q R 1 J V V F V H R E d n S l N L O V p X W m 1 3 c 2 5 K U 1 h q Y 2 k 0 a U k 2 S D V k d l h v V k Z 5 N W N R R l p X R n F x c n E r d H M v e k F X U j V v e V p j c D l I N n N L V F J J V E U 0 V l p s O T d l M 3 Z E M T l j V 2 F O V 3 N 3 W U 1 B Q V d G b F p Z Z i 8 r L 2 R p L 2 Z 6 K 3 F x c W 9 3 Y k 5 n d 0 R C b z B D R n U y Y k 1 I Z X Z Y d X h k K z l l Z U h s N W 9 Y d j M 3 d W p a c z Z m R 3 p M e V V s Q l N r c G F V a E 5 6 Y 1 h M N 3 p 3 Q W 1 K a V l 0 Q z l l M 2 N B T m Z V M H R i a z d Y R k l a U G 5 3 N G 5 K e W M w S 3 B W S 3 l n V U N o d z Z k R W p u Z F Y y L 2 Z o M E h E a H p R d W s v M W l I U n h j V E Z 1 M 0 x p a H R Z M j V 1 V G 1 z c k t 4 d z h l S k Z C Q V V G W W Z Y c T F V S 1 F J N V B K Q U V D d m N F a 3 F s Z U x u b j M r R 1 d D e E d j S E F 3 U H Y z M F U 3 V V p z Y m 8 w Y m R v V S 8 v M 3 Z m e E V k S F k x W F g z M F Z 4 N D R k V T l z W E Z C U U V O e m M z N F p I N k p r M m F J R E F 3 R U M r O T l O S k R x V G 0 3 Y 3 V Y S 0 I r N m p Q a z Z k T 2 9 W V H A w N 2 Q x N 0 c 4 a H h y T 1 B a U 1 Z s Y V Z 6 U E t y a m R M V V J p V V J v M X F 3 W k F H R E R o Z z B v T E N 6 R X B F b V Q 4 T T A z M z J p M F R V e E 1 S S H A 2 T 2 o 3 K y t H T m N 2 b n d a U U U z O T Z L W k 5 t M k w 3 O X U w S U N n c X F k U n h F U k t R L 0 J y U k V w S m V 5 c 2 p J V U Z C V G d 4 U m R m T l B S U W l J a m 9 L V l p l W G 8 3 N C t I a G N 1 W E l G a m 8 2 T 2 N I Z D N o N j J 0 Y l o x a D J i M k x Q d F d Y U 0 N U Q 3 N H S E R I c W d Q Q U 5 p e F l 3 Z D h m S H l F R m R j S E R o d 0 l Z M k 5 q U k V k S D Q 4 e V p N e E N K U k 9 q Z n Z 6 L 0 d q Q m t q e l B U N z R v c 3 Z N R 0 x F Q 0 1 U R 3 h p S W h J U U h u e j U 5 S D I 3 W n R J W l Z L O G V P U F A r T H M y Y k 1 B Y X N J M 1 I w Z E h k T z d j R 1 N O S G p r U m h Z Y U V 3 R S 9 I Z W 1 w K 3 E 5 M H Z Y K z l h b l R 4 O E F R R l Z W V m E y T G E 2 V 2 t w Q 0 F s S l V Y c l B s V z R G Q j h m a i 9 q N G V K M T l O R z N h R k o 5 L y 9 q a 0 N B d 0 1 S R m h h R 0 J R c 1 d B U G h m d U t S U E d Z R l Z x M V p C S 3 B W a S 9 2 e j V P S F h x R k p Z d V h Z c k 1 6 R X k 4 K y s 2 N 2 R S N X J h b X F x T X p o c z A 2 W U 4 5 d S 9 m R H l z c k t 3 R E F q U n M z b 0 Z B b 3 R J W n k 5 K 1 B l V 1 p t U F V u R n h N W n l j b k h R K 0 N s O F g z a 0 1 O N X g 2 c T Y 3 N 0 l 6 c z d X M m N i W T J G Z 0 l u R T F O V F R G M j d G Z z g 4 O H d 6 R 3 U x a 0 1 o b l d y M T h Q V D A 5 U G V I a D R D Q U d 0 U 0 N T Q 2 4 1 O G Z O b T d j e U Z t M F J F U V B F U U 5 h S X R K T F p t W W 1 B U D N y d 2 h F U k V k M U x v V k J n M T Y 1 Z E t D N H V 4 d U R C Z z l H b V R a d k h j d D d 5 O H Z L S D h v a H d V b E l T V W x O V E 1 Y U G 1 U Q 0 Z j Q W 1 w b V p m N z k 5 O T h Z T l d v V U J n O G V E Q W N I Q j Q x a l c 3 W n N p V G x 6 N X V E R E R 6 O U V V b E l T M n J k d m o 4 T 0 h E K 1 B R b 1 V Q b z B L R U R z c k 9 6 T V c 3 Y 0 9 M V k Z q R 2 J P b k F t b F V v a 2 p S N D V n M G F K R k d E V n F G Q U l D Q W l D U l N P b 0 1 0 R S t m U G 8 w b V R a c k E z Z D B k Y 1 h G e G F 2 d k 9 u V H V I M m J O b n c 5 Z l h G M 1 B t e k t u e n V u M T h m R E I w N k Z D M W J U T m 1 6 R k I 3 M 2 E x Y k 4 v a j c r M l A v L 3 Y z W X U z Y 3 Y z b m p q R F d G b W R H M 3 Z 2 V U t o d 0 5 k Z m Y 0 M W Z m d m t G Z m Z 2 M l J a O C t m Z U R q N H d O T F M w d H M z c n d a T 1 R r N S t Q V F R U N 1 V 1 b n F T a V Z D c F J Y R n l z c 1 F o V F h s N G U 1 c z Z k Q z R W Q 0 l T e m k 5 T 2 V m Z j J M T m 1 q V V l O b X d Z S m t 5 W V V P Z T E x M l h p e E l r U D N J Z S t W c T V j Q 1 h k M z l 3 Z W V C W H M v Z U E 4 O V d m Z l E z T G x 6 Z F o 0 c k 5 E U V V q b z Z P K 0 9 D R E Q 3 V H V 2 L 3 R l R 2 p G a U J L e X R y W V d B K z I 2 Y k 4 y O U d a b V l t U H Z 2 c 0 0 0 M T k v d j c r M k w 1 O U 9 5 S W l J c k I 2 O V d x O X k 1 S V F F W k Z 1 L 0 U 1 S 1 J I c j U 1 N T k v N E 9 U a 3 B O Z k N F R V J F U k 5 x Y 1 B u M G F l W G w 1 Q 0 F n S W V L U U w 3 O X l y c k t 4 T W 1 F S D V J R 0 p p W X R D e F k w Z T B i T m x T Y m J 1 W G x 4 Y z J i O T Z N e l p z M 1 k 4 U 0 l F W F g y b 3 d w N 2 V 2 V G 9 n W j Q 5 Z T h M R 3 h n W U R C Z 3 l B d W J t N V J 0 d j A 5 S F M 0 d X J y Q z B k R V J t e m R 2 U m x K U 0 V z T E N 3 b 1 J 3 N m U 0 V j N 1 K z J m d j E 2 b E p X V l l l d l d y V 3 J i R l F v R k l p T W p Z V 1 Z s a G N t V E o r d D E z W T Z P a n Z E M D l L e X o z W V F K R T V D Y 2 5 J e W Z m d m 9 K L 3 Y 3 K 3 F L c X F B c U I 3 Q m 0 x T 1 R n N V d y R m l C b E p R V W R P c l V T U W l D U k N J U n B r M m J C a E 1 U R S t 6 Y 3 V S T W x K U 1 c x U G t y O X p 6 L y 9 Z T k t r U 1 p n M 2 I 1 N n c 3 Z E t s U z F p M G F C R W N I U j J 4 Z E 9 s U 2 9 l Y n A 0 T U d E N G V U a 2 h K Q 1 F F S 1 N u c C 9 Q S k l E M 3 h I d n F m S i t F Z V V u M 2 d v R T F v Y U N n c 0 x D e H F i Y U 5 5 N z R j Y U t p a 3 B L W W l K a W N I Q W d R U G g 0 Z U d o c 2 Q v U z B o S m p 4 N D d G T j k 5 O G c 4 a k l T R X l i T n E z T 2 N 4 R V J V Z T B Z M E J K U m 5 j c k x 5 N U d m b j Q 5 T 2 5 U b 1 p l a W h F U l B T V U t p O H Z S M 0 p 5 T W p w M z d 2 e F l 3 M W 1 n c G w 3 a n d 6 a G 4 y N 1 p 0 Z F l Z Z W R 6 O H l Q M z M 2 Z E s x d F R w O C t q Z V R r W k 9 H M X J u Q k V K U 0 1 q Q T J s c G F S Z y t m R G d t V H B 5 S U x W d T J J Q 0 1 q Q X p Z M k 5 z S 0 1 1 c 3 J L U 3 R 5 N W N 3 Y 2 x K U 1 Z D N k p X W m 1 Z b W J O M j l x e k 5 n R G d O M j d k K 1 B H a l J 1 W U 9 Y T 2 1 V S l B 6 e E l r V G l J M k 5 S V m h Z M k F P R m N P Y m 0 1 Z 2 d K Q 1 l H T G l 3 d k V Z a k V x S 3 l z Q l F H d n Q r c E t T R W t 5 Z V B C b F N x U l N E Q m c z Q 3 R H b l R O R U t 5 R H o 3 N E F I S z V I S H Y z N 3 N V Z m Y v e W g 4 N 3 h Y c m x 4 Q m R Y V T F t a l p 0 a X B 5 Y 0 h B Q T F J V y t y V n E w U U d C Z 0 l T M H R M d G Z i Z H V u V k R l S G c 0 d G 0 3 Z H F s Z j V C Z U k 5 Z E x j b j V S N T Z W R E l 5 T X Z E b G w x L 0 N 4 Y 1 d s M W d C N n l K Q W h T R W h J d 1 A 3 O S s y R m p Z N k 5 Y T 1 J J a U l 0 S 0 5 B U z B S M W V t Z m Y v N E J 3 U E l H U k V S M C 8 2 N W Z 2 d z Z G U X F F e G M r N V J L e X N y d z c v L y 9 n c 3 Z M N j h I N 2 1 2 Y 3 V I R j Z o U y t x d X B Q M 0 t p Z 2 9 V Q X V Y N m h J Y k d 3 d W d a c m F j V 0 N 6 R 0 8 r K z h J K 3 h U e l J T V V N x V z R m U G t 5 U W t O R E V S M G R q U l l 0 V 2 d p e l J Y M T h m T l Q 2 e T h y S 3 d u Z m Z m U W R 2 Y j I 4 T U h E a F E y R z V s W l l W c j E 2 N G h Q R H o 4 Z 1 J m O W V l N j U 1 N F N 2 S 3 l v c U F H Z 1 B s N n l 0 c l R G b H l o U l l X V m 5 W K 3 N q K 2 x D b F Q w T H Q z Y j d 6 d 3 d n c z Y y M X k 4 Z U J F V 0 Z o Y j R 6 M y 8 r Z 3 o v L y 9 C T U E w T D U 5 Z T h 5 W k 1 3 Y 0 Z C U V V v S 3 l 2 R E g z L z h v V G E 3 c 2 5 Y c j F s a X d Z S U h P e F o z b 2 Y z Z 1 A v Y y t U Z E E 4 O U N y Z H U z Y 0 t h T l d z Z 2 w 4 d X h h T k V p W k d k b m E 0 U z B B d 1 l N R U w 2 T 2 p Z M 0 Z 4 e D k v a k 0 y Y k 4 4 U E J 3 U U d E Q n c 5 K 0 x P T W t J b X F J R 0 5 B U 1 V a M H l N e l B o N k 9 p b z l i R X h J a U l p Z l J R V k Z R R U F u S n l j S H V 0 N W s 1 T 1 R v V l F x Y X c z N D l Q V X d I d k h X V j J w c U t 1 T G k 0 d U R o N G F H M V Z x O X E 1 b U I r Z m o 1 d T N i b 0 Z J e U 1 q W V d Y M k V 5 Z E 9 3 T U h C U W U z U l p K b E 1 o a V Z M b H N E R X h B U 3 p a c z F T N j h 2 Y j J 4 d C t m b j Q 0 Y 0 9 B Q U R o O C t y Q l k 4 U F F p c F Z B b 0 F P c 3 N q d m Z M S 0 s z W D J J U k t K N n Z 5 N 3 U z a n h J d H E z Y j Y r e D h O Z k 5 t e m Z 4 N m F l Z k N x K 0 h E Q m x T N S 9 s S U U r K 2 h H a y 9 p U G Z T d z V l V G t v T H k 4 S E N F a E l Y Q n p j M E 5 4 Y 2 J F d 2 0 v b m N 1 W E 0 0 Z W Z L a z J 1 e G 1 S M G R I a E l X R l l k V 3 F W Z W p Y c j k 5 a k d T T V J V V V B G Z 0 p h S W F s V l J V W U c 4 d k R 4 M D d O a l I w R U 1 o S X F L b m 1 H b 0 Y 5 Y 2 Y 5 U 1 B u U m 8 w Y 2 h r V W p R d F d 2 W H g z c m V C e U d W U 2 h F Y U d n c W x V b 2 4 z M z M 5 Z m F 4 d F Z r S F R 0 M m p X a 3 B h W E J 6 Y z B O R W 9 r R U d S a 1 o r U H Z 2 d i t I b j V 5 Z l U y Q 3 d y S z h P U 0 p V d H c 1 Y 2 9 W Q k F j S H c 5 S F J F U U J R W F Y y T m 9 x S W l G Q l V W d 2 R 2 Y k d 6 L z k 5 Q k 1 p S X l Q U n F W T W 5 1 T G k 0 Q 0 9 m Y X M y Y 1 A 5 d X p a V S s v c n V I c j F L Z 0 R B e H N h b T N z Z m V x N 3 k 4 S E F B M F F 0 a U N n Z 0 x j d U h F R E w 3 L z h z c 1 l 4 Y m R x M F F Y Q n d N T 1 J 5 T 1 J 3 Z E h k R 3 V Y Y n N I S G t k a n h I d m 9 5 Y m 1 I V l B k Q l h a U k t a W j F 0 d F U y O D Z O e T V N L 3 I w N l N O Y 2 4 0 M k 5 q V E N i d W J 5 O E h D Z F B u d F N Z M 2 V 6 c T Z v c W x T N W Z x T l M 0 a U l 0 S 0 5 B U z B S M V N v c k t 3 c 0 E 4 T X d 6 e n h o N E p F U k V S U F d U a 3 B L Q z M z L y 9 I Z j M 3 O T M 4 b 0 l h R y t k R D A y b j V h V 3 B 2 Y T Z 1 T G d Z Q l F V R k t D a 3 B B U U J J S k J L V W w 1 Z G o v d n o 1 e U 0 3 T 2 h y K y 9 2 O D V a a X k x Y X R J Q 3 p z e l B X c j E r U H l z c E t 2 U D M y M n d D Q V g z N z V C U U R R c T F j d m 9 l M 1 d y V n R 4 K 3 Z S c E d C c 2 J J e W 9 x Q 2 w 5 O T l S V k t T M H V G K 3 B a M 3 E 2 N n V 4 d k x s e T d G e T V V b 2 h u U E x 3 O E V D M 2 J 0 M 1 U y b T N Z c 0 V I d D l Z N G R P N U N Y b D R k b X p a c k I y d G 9 h Z V h s N T J M W n R H e V F T Q 2 R x M m J h d n p 2 Z E t s c E t R R T R l S G h z T G E y a H J t N U 9 h N W R 1 d 1 l B Y 0 h a M l Z t d W 5 X b j M r M 2 9 X T T d u N E 1 t K z R m N z Z F Y V Q 4 b z k 1 T y 9 2 c i 8 w T n U w Z G 1 a b W F k Y m Z m c z J h T j F S c k 1 x b k N V a W 9 z Z U x B U z B S M V N v c k t 3 d j I 5 d m F 3 c 0 x B d z l G Q 0 l p S W p x e G R u W k d V N U 9 U a G c 3 Z H V 4 a l B X O U V S S V J l N 2 J L e n N 6 R j E 2 b F F B T l k v e W U z c D Y 0 d E t s U z B o T l R Z V 0 h o M G V 0 Q y 9 T S V J D T E 1 t R E V E U z V Z c 2 d h d X J L N F l O R 3 d Z Q W l J K 1 B o N V d W b G R x V E w 0 T U d E Y 0 t a T T J m Z z R P Q U F C d 2 N I M k 5 2 Y n c 4 N 0 9 E d m I y O X J D M X R Z V 3 R y U z N z N 0 9 4 Z 1 o y Z U h G U 3 R X N E 5 p e F l 6 a D Q 4 S 0 F 3 V T Y 1 T m 1 6 W V l P W E t r M n Z u d k R a Y 3 F L e X M x W m d p Y W 1 w c G k 2 d F N w d 2 t K S z l X R n R i W T J V b E J U a E V X K 3 h X S 3 h S O X h N Q V R w M D Z C Y k Z Z T E F S W U h U c D B 3 S l F w V S 9 R K 3 o 2 V k x s N U N R a 0 Z E d j h U V V d 2 S W R x U E N u M 2 t L N 0 Y w K z d I N H l x Y l F F U k U r b U Z B U z B R N n l l V n k 1 T 2 J t M 3 R m T U Z 5 S W l J a 0 5 y M X F 3 W m 9 x S 2 l I a 2 5 k U z d G W U x N e U 9 1 M W R j W E p 6 V z d k O S 8 v e j E r K 0 9 F S D R i V 2 J t e H N D Q X d N a G s 4 b l F v a 1 V M d E d y V k N x M W F 0 Y 0 t D Q l F 2 U W 9 V T U h Z W l Y 1 W G J 5 O X Z i R n o 1 M D Y x Y l V G Q l F j a k 1 6 S V J F O H I 4 Z j g x M W R Y Y k Y y N 1 Z x O X J t d n k 1 T W w 0 N X B s b j B M O S 9 m d 0 J B Y U d p b z J x U G F L c H M y Y l l L b H B h W H d l d G l 3 W W V q V n F 4 Y 3 F L e X N o a z h r Z 2 t V a l F v a 1 V M c l I v d 2 Z 2 d n R 0 M E w 5 e j l x b 3 d p c U Z R Z 0 d S U 0 t U M S 9 l N 2 F 0 U 3 R r T X B u d 3 V M Y T d 1 e n Z j M 2 Q z M X V s Y W d w d V F H Q T F y Z G V B L 1 Z l R k x 1 S V Y y T H B 6 M G 9 z V m l z V V Q 2 R W l J Z 2 V M N U Z T V l J D T W l P Z 2 U v L z c 3 T D A 2 Z V B J b C s v Z n J C d 2 N I Q j B N T W h J c U t u V 0 Z K U 0 V r N m R P c V c y Y U J N U j Z X L 2 x 5 c F h v M 3 I w N 2 V 2 V G 9 Z Z W l o R U J F U j B V U E d q O G 1 J U 0 t m c z d H e V l t c H J l M T Z P S l J F U k V S R V J F U k V S V U 5 3 Y T B S S 1 J U Z G 5 Z M l h G e G N k R D U r U m t S R V J F U k V S R V J F R D R Z Q k x S R n B W V n h j a k 5 M U 1 V q U n I x c 3 p R U X l F a U l p S W l J a U l p Y X J B W T B C S 1 J W d G 5 a M l J D S l J I Q j J k a m I w V U l p S W l J a U l p S W l J R 2 l 3 R 3 R F U 2 t W W F o y T m h 3 Z E h X R m l Z b U x v b 1 J B U k V S R V J F U k V S T l Z n T W F J b E l R M 1 Y x T m Z M e j g x b m V n S W l J a U l p S W l J a m 9 F V 0 5 B U z B R Y W N u S n l v R l F x N G V M a V l 1 a W h F Q k V S R V J F U k V S R T F h Q X h v a V V o R G R u W T J 6 T T N O W V d k b l o r a W h F Q k V S R V J F U k V S R T F h Q X h v a V V p T l V x b E V k b l k y e X h z U U V S R V J F U k V S R V Q w R 0 R H a U p T R T F o W V N F c U t 5 d F o z b 0 N J a U l p S W l J a U k 2 R E Z n U U V 0 R W F y S 3 p z e U V X a S t I c z d H e m 9 v U k F S R V J F U k V S R V J O W G d N Y U l s S V R Y W j J O c H l j b k N D U l N B d z l G Q 0 l p S W l J a U l p S 2 l C b z h C T F J F S k t p b 3 F V R m h Z e V B x e l J F U k V S R V J F U k V T U E N R T m F J a E w 4 K y s r L 0 F N R D Z z M F J F U k V S R V J F U k V q d 2 t E V 2 l J U 1 p H Z G 5 3 O H J L Q 3 R i V z F v W W V D a E V S R V J F U k V S R l J v O E N B b G 9 n Q U F B c U Z B a m s 1 T 1 N 4 d l F F U k V S R V J F U k V U M E d E R 2 d K U 0 l B U U g 1 K 1 B x c X J x M W 5 l Z 0 l p S W l J a U l p S W p v T V d K Q V M w U U F h c 2 9 i R 0 J r W n d j b k p 5 Z E J E S V N J a U l p S W l J a U p x T k J q U U V o R 0 F t b 0 R X M m R r W l J r W k d o a D R L R V J F U k V S R V J F V k d q d 1 l D V 2 l G Q m F X b 3 F T a 2 h L V 0 5 5 Q W l J a U l p S W l J a W V z d 1 k w Q k l S c 3 J P e k F Z Q U x o Q k V S R V J F U k V S R V J Q V 1 l N Y U l r S T J k b l p z T F c x a F l X R m h h R 0 h R a 1 J F U k V S R V J F V F V x R E N n S l d y a z V I S T V j b k 5 6 V 2 Q 2 Q W l J a U l p S W l J a U 1 n Q U d O Q V N O W E w 1 K 2 Z s U U t C U U 1 h S W 1 J a U l p S W l J a U l E S U F C T F Z F a m w 1 d W J D e U 1 q S X p n N k 9 o c D Z L R V J F U k V S R V J F U k V q U T R E V 3 F K R 0 x q Y z N G M D J h T k l H U m t a R 2 h o M E p F U k V S R V J F U k U x T 2 d 3 b 0 N W c X h L c X J x M U Z Z V 0 l p b V R a c 2 F l a W h F U k V S R V J F U k V S S T B T Q T F x a V J p d 3 Z M d z l L c F p J Q k x S R V J F U k V S R V J H U m d U Q 2 d K V 3 J F Y 2 5 K e V l H e H N E S H Q 3 Z T B N U G h Z a U l p S W l J a U l p b 1 V X S k F T O V N J N W V i b X d z b k p D U 0 t S e U 5 C R E l T S W l J a U l p S W l K c W x C a l F F a l Z T R l J V V k t D N H V o c k 9 6 c z Z H S F F r U k V S R V J F U k V U V W F E R 2 d K V 3 F r Y 2 5 O e k F Z R D F a N G 1 J a U l p S W l J a U l E S W d C T F Z F a m x a d W J D e k 1 6 T T l q W T J C a D Z L R V J F U k V S R T l C R E k 1 W E p E R D R H S W l P N E R B M X F p U m l v M 0 4 1 Z X p a N G 1 J a U l q S U l N N m R P N G V j b k J 5 d C s v N z k 5 M T l r W l d Y V n E 3 O X A w N m J o K 1 B I a l d 2 Y 0 Z C Z 1 p p O C t i T m V 2 Z F Z W R l N r V j d 1 T k d 6 Z m l 0 O T k r M D d 2 Z n J W d T M 0 d E t s U z F y M z V l Y m 1 J a V l t c H Q 3 W G Z i Z n Z 2 d n N P S D M z M E V a U k s 1 W D M z b 2 F K U U t I R H M y T E Y 2 W F I 4 U k V k M C 9 p Y U V I U U V T U F g y b H B L V X B M U z l H d V h U d E R E N F d J a U l p S W 5 t Q T d k d X g 0 S 1 A y N H V y c W l a O C t l d 3 V 2 W n M y Z m o v Z m Z m e D h p U k l 6 W G F m d n Z 0 d H p o L y 9 q e T J i O T h P V T F O V H Z m c F B U V T F G U V V H Q j F u M V h y b H l C c m E y d F h 2 M G t K Q 1 F n T E N 3 T W 4 z e n l D Z n I x N j F k c j I 2 M W J 0 M k x v M E t I b z B x V k x u Z j J t c G F W a D Q 4 Y U 5 l U F B O T i t I a D R h S D F 2 T k h S M F h q K y t l Z m g 2 d X F x M T F q d j V l W G x o U z F i d H V E N D h l U G 8 y N 2 R 2 d l k 1 V k t w V W 9 L Q 2 l B b z Z N a m d K c V p 1 Q n M y Y k l C S U p F S j B k R F J N V E V 6 V T J 0 K z R j U V B P e n M 0 d 0 5 6 Z S 9 y N 0 V T R V p F N k J y U k V q U k R y e n h J U k V S R 1 J Q c U t p b 2 g 1 S 1 A x M j d k b F V M Y U h W S l R V M U Z V b E l T Z k g x O W h a O V o 3 O V c w Y V Z P O W c x d W d K b X c w T W p M U 3 E r M U x M N z J F O X U z Y l k r b l N w Y m g r L 1 R y Z W Y v O T l p R V F p d m M r b H k w O C 8 v U V N S U 0 l R a F E 0 W m 8 z W i t R a 0 F C S F I w Z D R l W G 5 W M n M v U 3 B V c 1 J I e D l m Y T V 2 U T B G Q 0 V o b 2 J x M 0 I 4 W E Y 2 Z X h i Z E t r U 1 d q Y X R D b E N R a 0 l B Q U 1 i R 3 h o Z 3 p a Z 3 p D d z h P e G E 5 Y 3 V q Q m 8 x U 3 E z O X J G b X o 0 T 3 p z a k R W c j F 0 U T Z G a U l p M G c 4 R F d x S k d L Q 2 N u Q j V h V 2 x y Q z B 0 R F Q w V U l p S W l J a E l U d y 9 q M G Z Y N m l v d U x n M U t w U k h K e U 1 y c D I 3 U 3 F F b F J F U k V U a H c 0 S U J h M k R k Z 3 d B Q U 1 I R G d R T T J m T 0 J G R H p t U H l W S z F m M G Z t c E x M c G R q M W F w V l V D c V Z p S S t Q M X h s R W Z 2 W F Z W L 0 Q w O U 5 U N 0 d t U X l t Z D R C c l l X R k J V S k N R c k J z M l R K c z I 3 W U 5 k b l o y Z V B Q T k 4 x R m F X c X E x Z l h W M U 5 h U l N x Y 1 o y U z B 0 T G l F U W l I R D U 4 R 0 F C d z d O Z 3 h O R 3 Z X R E N r c E t V a E p T U U V B d U x t N W 9 W M j d k c 2 p J e U 1 C Z m Y v M k Z 0 b T N i W X V m T 2 5 S c D l P V H M 3 d z h m S E I w Q k 5 r Q m 9 R R U F B Q U N B N E 9 o c E d S R W F a U G 5 3 N H J L e X V O N D B w S 1 N y Q m t 5 U k l Z R 1 J s a D R j S 0 Z 0 Y j R I T G k 0 d X V I R G h B b V F 5 R 1 N T U 2 1 w a m c x V m R m U l d 4 c 0 x M W n Y z d z U v Z j M v a G Q 0 Z U N n Z 0 x j d V h N S H Z Y d j M x d G t m R V J I V k R 3 T m F v a 1 l v T n p j W H p a c z N O L 1 F 3 a U l p S W l F a F B 4 c 2 J H Z X R k R 2 Z k Z 3 V Y T G l B d 0 1 C Q S t Q b j V Z Z n I w N l h v Z n Q y N 2 R P d X p h d F F 2 T G x 5 K 0 h s N W N Y c G s y Y m h 0 V F V W R 0 g v a G c w Y n N H S E R C Z 0 E x U W Z D b V R a d H c 3 Z G 8 x M k 5 u W l l l U E d q V 3 F o b z B 3 b X d 5 Z W Z m S U t T a 2 h L M G J 0 M G F B S k N Z b U l p R k N 4 Y 0 t i U 0 l q S X h F W k d T b W N l K 0 x F a W N L K 0 g z L z h F V C 8 r K 0 t Q R 0 d I Z n Y z Z z F y Y T J 1 M W J S S 0 p C S F B u e m 9 X b n B 5 Z G V m L z E x R k J j W F k v a n c 0 V n F 2 O G N D Q k F 6 a H c 0 S U R H O X A w N 2 Q 4 T F c x a G J o N G V I Q 0 5 x b F V x d l o 2 N k 5 D a G F O Z X V I U T R l U E F p Z 3 B o V E R s U 3 R Y T l B y c T B x V 0 x F T k E 2 T 0 R q Q X d j R U J B R E J u e m h 6 T W 5 U c 1 g y N 2 R 2 e D R J R k M 5 U 0 9 x Y X l z e E 1 L R k M x R l Z W W V h n N E d D N H V i b H B I Y j l L M T Y 1 Z G N m c j B h W n c 3 Z D A 0 b z J T Q V d p L 0 h X V z I 4 a E l p S U N l L 2 J z d 1 p n e F l 3 Q U F G e T l l Q k F C M D Z O Q 2 g x a j Z K a U V o L 0 R H a U p H c G 1 p b 2 l K V V Z s Y X l 2 Q U V S R V J I U l U 4 V F Y x V l h u S S 8 r U G 1 w Z V h G M G F P S E l u W T J G a T R 1 T G h n e E l n U m R S N n p i O T g r N 0 5 5 N U U z N S t m c 0 p q K z J Q R 2 p F R l J V U k Z L U z B 2 e H p U Z m Z 3 T W Z I Q j E y N 2 R n V U F u R D U 5 R 3 J H e H N S Z z d k a X p P b n o r U D h Q Q n d C Q V l H U W l R U 1 F h R l F Z T m 1 5 W m J o K y 9 U c k N 3 O E 9 G O G d i d T d 1 N U N Z Q n d S R V F F Z k h 4 O T A 2 d F F K Q U d C d m I 0 O X g 0 O F l C Q U R a d D J n U l B U M D k 0 Z T N z T D Q v d n p 6 e j l 4 O X V 4 W m p W b W w r Z m 4 1 Y U 5 L a 2 l W b z V B a 3 R M U z h 5 Z E 8 x Z m p H a 0 5 E U T l H b F N 4 Z j A 3 O T l m W T k v Z F Q 2 c j U r Z m t K W T F G U k J i N V N x U l N I R G g x Q z c 5 N j l N V y 9 l U E k x K 2 h n d 1 p B b U 5 q W X d B M U 0 1 U z E r Z l h Y W D N Y d U E 0 Q 3 B V N m R x Y k 5 1 e l o 0 O W F B T j Z q U n c r c 1 d y V U t K M D Z j V U t 1 c C s r c X J y K 0 t m Z i 8 3 Q m 9 F R 0 R o R z N K e W N r U W k 4 W E N l M D F F U k E r T 0 F T M V J J O F A 2 c z B S R V J F U l B u N D R k T z J M L y 9 2 M U l T M H R E b X p a d E h 2 d j U z M 3 Z 2 U F Z 5 O G V C R i 8 v Z l Z Y b m F V V z h 2 T H l z S D c 5 Z X Z q N i t 1 T G p q e j h X d H F 2 Q z J L U 2 t K Q U J B N j l h d D h j b 3 J y M E F t a y t H Z G Q 5 N k J w N m N u U m 8 4 Z U R W O W Z Y M H l a T W d X c l Y 2 L 0 c r U E h q c 1 d 6 W k 1 2 e j I y M i t Z U D M 4 K z J y W n R L L 1 R u N 0 9 3 T V B 6 O C 9 B R F V C c l l l S G g v Q W F B Q U l D Q W l D W H k v S G R k O S t o W T h l T 1 F t a 0 F B S W l O a m R V S W F I T n l j a k I 1 O G 1 S M D c 5 N G Q w N m R Q R j R K Z 2 l V U 2 l k Z E d 0 M E 5 C U U 5 H L 2 V 2 T T R G d V l 5 T m p Y V X V V c l o 5 K z N a V V Z G U m c 5 T 2 p S V 2 t z U X l P V n l v Z V J B Z E h S M H J l Z X B q M 3 R M b l R r N E 9 P R E Z G M T l F U W t J Q 1 B 2 c m 9 J M W h Z V 0 F o a i 8 r Q 0 R E N F I y M W R Y V l N F c E t R c 2 V P S G Z W Z W V J M k l p T 3 J H Z 0 p h b 2 t j b k 5 6 W V d 0 c l c y O U Z s W W d J a U l p S X N O c T N i b z E y c l p 0 a T U 5 L y 9 o b D J k b m F Q L 2 N O M n N W a U 1 K V X V X d 0 1 6 T X J N N j J U a z V P V 0 x 0 M k x W e G N Y T F F 1 c 0 h Y b X p C a 0 F O V 1 V O S 2 l z c j h l N j c 3 e U k 0 T 0 J n T 0 R n N F F p O F Z 3 Z F h W R l l H Q W d B Z 0 1 E Y 2 Z U b 1 V T a V Z T Z 1 F G Q m V t M X l O a T l L a W 9 x Q U V E b n V P O G V u N U 9 U R S 9 y M T Y 0 Z D k r L 1 l o U F Q w Z H d j S E J q L 1 I 5 V m 9 X Z G Z m d j J o Y n U 3 d T l Z M m N y b G N t R U h i b 2 t V T E F F Q l p X U m x L U 2 t y c W Z U N X J h M n N o Z U 5 W b T B L Q k J P S H Y y T E E 0 Z l B v d z M z M 3 h U Y T V z V E o w N U F L c F h X T 2 1 P W G l J a n F q d 0 V 0 V V N P a V Z D c V J s N W R Y W n c w c U l p S W l J b n J 5 O U 9 2 W E Q 3 d D I 3 Y 0 t X T F Z 2 d z B r c 3 Z v V l d y V m 5 C e W N v S 0 p p Y 2 t q U F c 5 W V d C a U 9 I a j J x Z G Q r O V F k M 2 h 3 N G V G a G J I d T F y d D N i d 1 F G Q l V F d W w r U G t 5 W k 1 B Y W 1 a d H h z V E V v T E t 5 R X B N b V R S T G F G a G N Y N C 9 U c D A x Q W 9 G S k R K W k R B M k 5 z Y U Z D e G Z n N 3 U 0 T 1 o y Z G 5 2 Y 1 l z a z h t U W 5 w N E 9 H e H N i Q U J E K 3 E 2 S U t a c 1 Z p c 2 J C T k x C W m o 2 d F N w Y 0 h G e F F W U l V G Q l l 2 W G 9 4 V n E x Y n B k Y j c 3 W V d 4 c 2 p I W H I x a U U 3 T 3 h 0 Q l F V S D Q 0 S U 1 Q M U 5 h S l V D c V Z V Q 3 F W U W t D c m N 2 R G d R V V J G U m R Y N 2 Z G T 2 5 U a F h L T m 1 q V H E x Y 3 Z P R H M 3 W T h l T 0 h m R H o 4 O U 9 Z M E t G V U t o R V R F d 0 5 i V z F 1 O C 9 Q T E w 5 V D Q v R W F I b k F 2 b 0 F B Q 0 F B U 1 V S Q l Z C S H B 4 b 0 N X c U J F c E x D e E V k W F U x e X h z U U V S R V J Q W V h N e m M w e G V 2 U m 9 K Q 2 N u N C 9 U c D A v a n R 0 O S 8 w U H J a N z k r N 2 8 w Y V B I Q T U x L 3 l w U X A 5 M z J z S 2 5 o T V R F d 1 V B b V Z 2 Y j I v N C t 2 c G l 6 W m 8 x R 0 R C Z 0 F L e X N y T E I v L z M 3 c z M 3 O G Z W V l Z W R 0 R a c 0 d B W U 5 H b 1 F 0 V z d a Z z c 5 N j k y T H Q z T D d 5 O H Z O Q z l l M 2 Y w N 0 5 s V D Q y Z m F s S l F V c E t X b E l U Y z N G e S s 4 O E F K a V l t T F F 2 W H Q z Q U R V M W F i V z V P N k J W R 1 Q 1 O E 9 K e W N u T k N x V l N z b 0 Z B b 2 N P b l J J N T N W Z H Y z N W Q 2 e U p o Q U l S e U M 4 W E Z 4 Y m h 4 N D R i V 0 5 1 Y m 0 1 c k N 5 c 3 N M R m l 4 Y 1 J G Q l N F M W F 0 W E M 3 T m N a V E l a Q U d n R X R D c H h j W E U 2 e D N V M 3 V W e U 8 x M T U 3 c m M 1 M l l y R V l B U U V C Q 0 E 4 U H g 2 N W R 1 e k I 2 O U d p M S 9 V Z U 9 I T U d 0 V z d m d 3 d R Y 2 Y 2 Q n d U R V J I Z E h 3 Y T B S S T F J V G s 0 T 1 J D S V J u S n l j R E Q w V U l p S W l J c m 9 Q W X J F W T N i d D N o N W V Y R j Y 1 Z n Y 0 N m l v c U k 2 Y T h J Q y 8 z c z g v b j Z K U k N J T U d 6 Y n N n Z m 9 B Z 0 I w N 2 R z R E h 4 d 2 U 3 Z H U w Q 0 F B d 2 N P Q k R H e H N h S W p v N 0 d t V E 5 u S U J L S j B M O S 9 m N H d a T T B h W U x m d k Z G M T l n e E l n U m l J M k 5 S V U p D Q X M 2 Z l A 0 K z J i Z H R D S 3 B Y a X h 4 O S 9 4 T m 1 6 W n d F Q X A w N m R n c U 9 q S X p w M z d v e V J J M G V p c 0 x C U W 1 N M T c 3 M 3 V r b W t H c n J R U U R B U F R w M H d j Q V V G V l Z o W W l J Q 0 o z W G s 1 S 1 N n c F N V R k s z N 1 Z B R n R m S H c 4 N H V Q a m R m Y l J 0 R 2 x U Z l A 3 N T V 3 Z 0 1 E R V J Z V 0 J n V 0 x G Z 0 E 0 S D h C c m E 0 W j B v K 2 l 6 T U N y c j c 2 S z N i d D N Z O H V X T G Z E e D h j R X p 6 e n d E Q U N n b 0 t N Q z Z k Z X Z R c k Z r e i t Q d j d Q L 1 R 6 R W h F M W R n e G 9 p U n F S M 0 5 4 Y 0 9 E Z z Q 4 Q k 5 2 S W l J a W 9 x Z W N 1 Y m s 1 M n J k d i 8 x a k 9 W V j V l L 2 x C K 2 Z r e E t T a 0 p x Y W l w b X p w d 3 B C T F F B M E t S S k U v e j k 5 O T h Z T l d v V U J n O G V E Q W N I Q j Q x a l c 3 W n N p V G x 6 N X V E R E R 6 O U V V b E l T M n J k d m o 4 T 0 h E K 1 B R b 1 V Q b z B L R U R z c k 9 6 T V c 3 Y 0 9 M V 0 Z 3 R 2 J P b k F t b F V v a 2 p S N D V n M G F K R k d E V n F G Q U l D Q W l D U l N I U U d z e X F u V D U 5 R 2 t 5 W k 4 0 T z d 1 c m p G V D l k e T V j N W c 5 Z X p a O G Z Y M H h a O D Z j T 3 E v Y n g 4 Y 0 h R N G N P V m R z M l k 4 W U 1 0 Z G Z k d W 5 X R H Y 3 O C 8 5 d S 9 m a j c x N z k r S 0 5 O O T V B Z F h V M U F O M H p h T G R 0 M j F i b n V R R k F v V k J n M U t o U m V y V V Z p O F d Z T 1 h N b X B r K 2 Z M c F I 0 T U R J e V F t a G 9 L S 1 J T S 2 V i T m 0 v Z k l T M m 9 R R V R W R 0 R H a U p H Z 2 0 1 W E k 3 Y n Q y O G J a T l Z m S W l J a U l u c D Z s W l d W d 2 N y S z Z v S D d p W W 1 K U W N l T 0 h k R 3 l a V X U x N 1 Y 1 Z V h 0 a T h l V E 0 y Y j k 2 T U V T T k c x T m 1 Q S 2 p E d D B h T U h l d m J z Q 1 J z Y k d 3 d 1 l N Q U R t N X V Z Y W J k U F Q w K 0 h x N m d w S F I w Z H M z c n d a U 1 V s S k N B c 0 x F d 0 p h d V Z 3 T 2 l V V H o x K 0 w x N j l l a n J L d 0 1 X N 2 R 1 V m R 1 d V V D Z 1 F H U m t K S 3 l z c l R K N D h X Y S 9 y Z G 5 S M G h L Z W 5 a N T N 0 S m t 5 W W d P V G t a U H o w M D A v d z k v Z E h W V l V W Q U 4 w e m F G V U J i b D N r Y 3 J s Z T d W V G F 0 V 3 V I c 1 d Q S F l 0 T 2 1 U U W d O R F l X T m p R M H V Y T G l B R V N O R 3 d O d m J 1 M T U 5 R V J H U m Z o a l F F a l V T d D I v Z m h s d 3 V a L z F a S W l J a U l x c V h y S 3 l z a C 9 J e l p O d T J i Z E c z Y j E r d C s r N n V C V H Q 5 K 2 5 T d G J V N m Z Q b z N r N U d U a H R h M n R i Y T N u e T h q S V F G c G F H b 1 l Q S D Q 2 S k V 5 Z G l 5 N V l 0 e U 1 q S W d J M k 5 q V E F y d G J L e U V u Z n U z R U Z K U 1 l r U U h H Z G 1 a d U x t e l p z Y X M x N E J Z U G Z 1 M 2 J o e D R 3 W m 1 6 c H d w M U x V O W N l S U V Z b U 5 q R V J Z V z l r Q k J 0 c m 0 1 T 1 V K Q 1 F 1 R G k 0 Z 0 t 4 V 0 l 6 S 3 l r b 0 E w R m l z U z J Y T W 1 E S D N m Y T Y 2 Q k F R R U l D T W p B O G V P S F F N Q T l P e l p F K y s v L y 8 0 a k 9 4 O F J V V 1 B I Z 0 p h b 2 t j a k 5 6 W V Z Z T E l h a m 8 2 T 2 h o M E p F U k V S R V Q 0 b X l z a k w 4 K y s r L z h Q T H l l d U M r e G 8 w Y n A x Z U F x Y X J k Z X E r Q 2 d n S z F n T F l 1 c 2 J H e E F J Q y t m Z n R D T E J i a m 5 Y Z m V F Z m F w W n R 0 S 3 B W S m N 2 b n d a b 2 F H a G l J N k 9 S b 3 N X T F h E e T V F a 0 F O Y V V K N 3 B h V m x Z W H Z 2 d n N P M 3 Q 3 Z U d E a H d v T E R k e X N v S z E 2 N W R R M 2 g 0 T 0 l L Q 2 d 2 U W V u e m J Q U G Z l Y z h I V k Z S U V V B O V l D M n N M Q V F y c T Z 1 Z U 9 X V l Z 6 Q j I 3 R m l j T z N j T 3 Z Y d j N o c F d W R m N M Q 3 d p Q 1 J T R E J 0 M m p T M V d j R k t w U k l y V n F 5 Q W l Z a 0 o 1 S E k 1 a k l 5 T T Z o e E h V V k V S c E Z L c D h E b z d P e H Z Y c j E 5 S H E x Y X R I d W o 2 a U l o S U 8 4 M G x L N G 1 v U W N y T n p V V 1 R K a z M w K 2 9 H T W l J a U l p Q W d B a 3 B P V G 9 W U X E 4 Y 0 l M T H p 4 d 1 h 3 K 2 p U S U s r V W x O V E V S Y 1 h C d z h Q R D Y w b H Z s U 3 p i L 1 B 6 O D N I c j F p M F l H U m 1 o V 2 J O b U F H c G 1 4 R G 8 0 T 0 1 E R H c w T m 9 M N V B K c 0 d U S k V w a V l t R 0 R X c k Z s c W Z Y b D d l O F B Q e n c 4 b l Q 1 N F V G a V Y 3 R 0 Z R Q n F a b V p t Y k R 0 b T I r K 3 d a W X R X e k J y M W l 3 a E Z N N 1 B 6 d 2 R R c z J o W W Z I d z h B Z 0 1 E a G R t M 0 8 z Y n N 3 S j Q 5 Z X p C c D B p U k V S V V V o U E R 5 O D F u U E t a R E x z M 2 J z W D Q 4 Z V B 4 N W t 6 W n p C a X h B a U 1 I a j B h M T Y 5 Z n g 0 Y 2 Z m b 2 l J a U F q a z V P U T h 0 R 3 N r S X F J Y W 5 F R k w x Q W p J N V h J V U Z o Y W l Y Y n Q y a G g 0 S 0 V S R V J F V D F G a m g 0 O U N v b E V n c T V k d X h w N k t I c V R T c V V J R F E y R l V x b l U r V m k r S 2 9 5 O W R 1 M G E w d E x T N E 9 i b U J v b E V n b 3 l N R F B 6 O T k 5 L 3 c 4 L 0 1 U N n R T V 2 x a V m h 5 W k l s d U h M b E N v S 0 R n N F V u M H F x c n E x R l V W S V N p b 2 l K N G U z d m p w N T k r U W 1 S a 0 p E c D E 2 Z 1 F Y R n h m a F h I d j I 3 T U d l U F h 2 c W Z S M V h y M T R G Q U 5 q W T J B Q 2 9 L Y j J R a 0 p D Q T h l U E h B N E R H U W 1 k Z V h s N E l D Z 3 B D W W 1 L a U 1 D a 2 p J U 0 V C c H F h b U d E W n N H Q 1 p N b U l E L y 9 2 Z S 9 j S F o y e H R p e F k 5 V 0 9 M U z R 1 e H B F a l I 3 Q j M 3 M T d r N W V X a F p j d V d D Q T R P R m 1 y b m R 1 b l N C Y X R Y c j h h Q k F 3 Z H c r U E J o Z E 9 2 V 0 R R T U d E R U R u e n A y N W F C Z 1 I w V V B B Z 0 p h b 0 V T Z 2 9 L S U J D b 1 V D V E p r M E 1 Q U l F p S W l J a W V r c W t w S 1 R n O T k 5 L 1 I v L y s v W V d R O E h F N G N P Q 0 E x d T F w Y V d s c X I 0 d U x p M U Z R V U l D U 2 t o S U F n R V F p U V h s N U 9 l Y l B u N C 9 z N 0 d 6 N C s v d n J u U G 5 i b 2 t V T E 9 E c z d Z L z M 2 O W F p c 3 J N V G J i N z h O Q V B q b G w x O E F B T D E 2 O V J M Y W J 0 M j Z G Y W R Q b j R h e H N U R 2 l v c U x 3 M V Z k Z m 9 i U z B W S m l s Z X J m c T Z t b 3 N Y N z R j S z F l d U Z B S l V E d z h Q Z E 9 2 V 1 R h M 2 R o Z z B i M U Y 3 d j J M R U R l W G w 1 Y U 5 h c 0 d h e X R y W k d Y b D R k d D I 3 W k J J c E d n Y m R 1 M k F J Q 0 5 H e m Z D M U 5 R V W d 3 W U 5 B d k M v N F B i T W 1 U T k M z V m 9 2 T H k 5 N G V Y b E J K c E 1 o T 1 R r W l Y 2 N W N 3 Y 1 N K R X d F Q X I 3 L y t P c k t 6 c z d G b n p 4 N z Q r L 3 Z E e E 1 R R V o 4 N m N 3 U y s v L 0 l M a z V H V E l a R E s 0 d X J w a T F x e F p H R E J n Z 0 Z v Q T d P S G h n Y 2 p J U 0 J 3 L 2 Z o d 3 h N V E Z J V E V 4 R V l t S W l U R T F O M G J G a l I v a j U r Y U Y 3 O S s 1 Y T M y c 2 l J c W 9 i Q T F x a V J p Q S 9 Q e D h p a 1 F n T 0 R n N k d I Z 2 9 S R V J F U l B T V 2 N u W j N o N U 9 T a 0 1 k d n l V W X V J a U 5 D c l h Y W j J O c V p P b l F x Z 1 p q Y X B w N m N u T G w y N m h O V F V W S G g 0 Z U d E e T V N a z Z q e F d K U k p n e F l 3 Y V d M R m t D V j F k W E R C c z J E Q U F R S H g 4 U E t 5 c 3 J k T 3 p Z V V d n N 2 F O Q W d u R G x 6 Q m c 0 T 0 R u Q n d j S U M 5 d l Q z c z d P e G d i M j h Q V z F 0 Y j J O c m F 3 c z d P R G 5 a M m R s a X h Z Z 1 d P S F R 1 R 2 d 3 Y 1 B D c l Y w M j d S c G c 1 R W p S N n F k L z k 2 Q X R y S 3 l V b U 9 X c m F t c E t h W k 9 u U X A 3 Z T N z b 2 x V c D A 3 Z G 9 W b l R w M W d y V z F O W U N h M E x S U G 5 6 N k l p b 3 B D V k Z T V T F 1 d n M y c l d y V 2 s z Z j k 5 O S 9 I N E 1 I R D R h Z G 5 S M F N F a E t 3 Z V B G a U F E V 3 p i N G N N R 1 l L Z V B Y d H F 6 T X k 5 K 3 o z c j I 3 Y 3 Y r d m J 0 a X d z W E x 1 R F F v V U 5 J V E V 6 R W x T d F h k Q z d z U m t S R S t o R X B s V X F s b 1 F k Q l J J L 1 d y N y 8 r a X N y S 1 N 2 V H I x O C 9 R U X l F a W 9 r W X F L U 2 t K c D A 2 Z H d x Z W Z m b X J v b 1 J C U l B V a W w w a 2 R T T y 9 i V l Y x L 0 Y r U E h q T V d M R U N H S G I 5 O T k v a n g 5 K y t B R n h j W E Z h a j d s M 2 Y y V m x w V E R 6 c z B X T E Z t a m R 1 a l V B N E 5 T c F U r a l F v U U 1 z T F M z c l B h N i 8 v L z R i b V p t W j Z O T 2 5 6 M z F j V m M w a V h n Y 0 9 I T U J i Y j c w R k 1 6 T X p Z W F p y a X h Z d D F O c G x a V 1 h C M H R K U 3 F J V m J W b G F H M 0 5 4 Y 1 Z G W l d R a W F U U V N L U m 9 F V 0 x G c k N 3 c 0 t q e m 5 G S 3 B G S 1 d s c F J y Y n J h M n Q 2 e n o r N T U 5 L 1 J 2 d j I 3 Z U h x N m x x U H E v e W Z p b 2 9 L R k J Z V 0 N p V W p p S W p v L 2 p D Z 0 p X c m d s R W 9 s O X U z Y m g 1 W X R X N n J O Q k N B a U l u c W N H T k F T R V J F U k V X a 2 5 O d l F B a U 9 q U k t p N H V S b l Y x T m V 2 U E V o R V J F U k V S R V J F O W d S a l F F a l Z 3 K 2 Z u N U F D Q 3 N O a 3 R F U k V S R V J F U k V S R T h P Q n J S R U R W e C t m a j Z z c k t 4 Z 1 p t W m 0 2 S 0 V R R V J F U k V S R V J F Z E U 5 R 0 5 B U 0 5 Y R D U r Z m t z Y j B C R V J F U k V S R V J F O U l S a V F F d l V n S l d W b G F H c 3 J J d 0 J M U k V S R V J F U k V S S F J F M H B p N k F F U T B h T n o r L 1 p 0 Q U d C Q V M w U U F B S m x N a H B z M 2 J 5 S X Z M d y 9 s N W V X U X k r V 0 d I a E k 5 Q m t a R 1 J q Q T N O N G V U a 3 h P Z W U r N D V T Q 1 Q 4 O F k r S W l J a U k 2 R W 5 D b j l D S k d y R D g v S H l Z b U p q Q T J 0 c m E w R U 1 o S W d N c k t D a k E 1 Y 3 V Y N G V q b 2 l I Y n Q y c 0 h L e W d w R 1 J r Y U d I a F k 5 Q m 5 L N U h G S 3 B G R m x a V 1 R o O S t q V G F 0 M j h Q Q n d j S F F 3 K 0 x p S W l J a U l q K 0 h 3 T m F v Z 2 F N O V d l S k N L Z 0 p a e T l k d W d S U F Q w L 1 k y O X N i Z W p q M G 1 C a 1 p H Y 0 h X M W h h M n R y W W 9 M Q 3 p F e F l z W D R l S G h 3 W k N X a U l p S W l P Z 0 p 3 U n E w U k E x V W R Y V T F p b 3 F L R 0 5 B U 0 5 Y S X l t U X l Y T D E 5 b U 9 F c 0 F B S H Q 3 Z T N o N m V 1 T H k 1 Y 3 V R e V d T R 0 h n N F J F U k V S R V l F Q k x W R 0 R W V k J R Q U t W U 3 l Z Q 1 d x S k c 3 Z W Z N b U h C M G R H Y z Z T d 0 4 3 Z U h v N k 9 q c m g 1 O D Z h a G g w S k V S R V J F U k d C Q V M 5 U m c 1 Z W Z u U X l 3 V 0 0 1 U W h h d V R 5 O H Z M Z z Z 1 c H E 2 R 0 h R R T h i V j F S W D U r Z m 1 H S G d Z U k V S R V J F W U V C T F Z H R G x a K 2 Z E d 2 N I Q j R q R n Z N M k p H c l B 5 O G 5 K W V d W a 1 p l a G o w a E x H e X N r S l p X W m 1 o a D B G R V J F U k V S R 0 J B U z l R Z 0 t S U U s z T D U 5 b S t V T m l B a H l 1 U n h H U m t h R 0 h n W T l Z W X l N a k N D W H l 3 M D l E Q 0 l p S W l J a U F n T m F v Z 2 J w e n A w N 2 t N d m x E R 2 l K a U l p S W l J a U l p S j V 3 R E d p S k d p Q l Z Y V U Z I U j B j R G o 0 U 0 l p S W l J a U l p S W l H c k R n S m F v Q W N y U H o 0 Z U 5 q U T F N V E V 3 T V B S U W l J a U l p S W l J a U l x b 0 Z B M X F p Q m l n L 1 A 1 L 2 x E W W l J a U l p S W l J a U l u Z 0 l N Y U l r Y U d L b F V p c 3 J L U 2 d h M F J F U k V S R V J F U k V S U E F R Y T B S Q T J N c X Y 0 c 0 E x b 2 l J a U l p S W l J a W 9 p Y 2 Z B M X F p Q m l Z L 1 B 4 O W 1 a b W F 3 d E x R M D l G Q 0 l p S W l J a U l p S W l L Z 0 9 E R 2 l K R 3 B q Y n Q y O X o 5 a X d S R V J F U k V S R V I w V k 9 D Q V M x U k E x S m R Y W T N p N G 1 J N E 9 q b 2 F l a W h F U k V S R V J F U k V S S 1 F I Q n J S R U R V a G h Z U 0 V B d 0 1 I Q n d j Q W p J U 0 l p S W l J a U l p S W l m V E N n S l d w Q U N n c 0 x J U k t K W U d k b l o r a W h F Q k V S R V J F U k V S R 1 J I a G p R R W p V Z 0 J R V U Z z T E d 4 Z 1 V R a U 1 m U l F p S W l J a U l p S W l J a E l E d 3 h v a V J x U W d v S U M y T n Z i R z N v W V J F U k V S R V J F U k V T a 0 p 3 Y T B S Q T F F U l V V R n l z c k t X S C t X a U l p S W l J a U l p T 2 d w d 2 9 D V 3 F J S G d B b U Z F U k V S R V J F U k V S R T h m Q n J S R U R V U k J R U U h F W W p G c 2 J X M E 5 Q U l F p S W l J a U l p S W l J d E l U Q T F x a U J x S 2 d v Q U I y Z G 5 Z U W k z b G J F e E V S R V J F U k V S R T l M W m p r R U R V U U J R V U Z M R z l B U k V S R V J F U k V S U F N V W V V C T D F B Q 1 V s c G F p c X F x S 0 F T M F J F U k V S R V J F U j B W T 0 d B U z F S Q T F C U V V B Q U F z T G U z T i 9 C S W l J Z 2 V E c W x V a X J L e X N s c m J W R l J V U U N x V l B 0 Q j V 2 d m p p Q z B 5 Y 0 9 G R 3 Z O a V V s S m Z Y d S 8 1 O S 8 v c W x Y Z T V s T W h 2 b n o 1 M l A r L 1 B u M V B o Y 1 J F U k V S R V Q y Z E d O Q V N O U U F G Q l F X U V N D U 3 d 0 c l k y O U Z D S W l C N k t v V U 9 I W X R 5 N G N i V z I y Y j E 3 T j R Z U E g 0 N E R C d z d j O T N r e U 1 6 T n g 0 O G F O V 3 R 2 Y 3 V I R U R O M j d j Z 0 Z L c H J G Z m Z t e m R 2 e H N T S k V 4 R V h G N m Y z T V F x R k F z b k p 5 V W h P V H E 3 W H V Z a U k 5 S F h 1 M 0 R u c z I 3 Y 1 A 2 Z W 5 w a G g 3 S 0 k 3 R m x 5 e F p r W j J j L z h 2 T m N 1 M 1 l O c T F h d F F t N X U 3 b j M z b 1 Z R c W N m V G 9 V U n c 2 Z E 9 n a G p 1 e i t 4 N 0 o 2 O V d v Y 1 B Y c F U 2 L z Q v L y 9 3 V D M z L y 9 Q Z V J 5 K 1 d N Z U d S R l I 0 e U F 4 O U F D S T Z N R 3 A 2 c y t L U k N K R E Q 0 V 0 l H c G l x c W l x O C 9 2 c n J q L 1 F j W D M 3 N U p i c D E 2 M W F 2 W X l v c k s 3 R j c 5 M j Z Z b X B x a V o 4 K 2 V q M m h r T l J R S 0 J R R F V l e E Z H a 1 V p R T Z 1 c H F M R i s r S E J r W k d Y a n Z 2 Z m Y 0 Z l p x S U R P c n k 1 Y 3 V Z T j I 4 Z V p E S V p o Z z B i a G l s V H B 0 V G E v d m p 4 N D h L V F d n O X E y T E J o d 3 R k S G p 4 N U Z X R m p Z Q S 9 X M 2 M r Z E 8 y T n J h c W 0 w N 2 N P Q U F 2 d n Z 1 T z F 5 K 2 Z C a 2 h J U 0 d v c n E 3 R z l l d l g 5 Z X F 2 V F p z M j l U c i 9 v V U 9 I Y 1 B q d 1 l Z d 2 R P N 1 p l e D J u c k p 6 V T F G V z V 1 Y m 1 q Z n Z u M n R i Z l B 5 O H Z E M z M z L 1 g y d W F s b D E 3 Q z d k d T N h M j N q N E 9 B Q V k y T m p 0 V z J I R H g v R y 9 2 M z d N V 0 h D Q k s z S C 9 Q S E h I L 2 p o a H g 4 d 2 N 1 U k l H Q m t a Q 2 R 0 V F V s T H d 6 e i 8 v U F B L Z k Z Z a U l H a m 9 H d E V S U E 9 h V l N p Y 0 x D U X J p N 3 V 4 d D Z L R V R V Q U l s R U l q Z z d P O W Z h S m l j b k J 3 R G c 1 T 1 N r R m 1 M c T J u N H Z N e k 9 6 Z W 8 5 c j Y 5 Y X R L Q 2 9 x Z 3 B t W k d U N z k 5 T k 5 h M n o 3 N z d M T l l 1 S E J o d m M r a E l w U E p B R U R 0 R j F K O U J B U U V 3 T T d P R G h F U k V Z a U p p V U Z 1 Y m k 0 K y s r d 3 p T Q 1 Q 4 O F l 1 S U h y K 2 J O M j h p T U R B U V Z s W l c 4 U G I y e H U 3 Z H U 5 R z h l W F A 0 K y 9 2 c l B H Y l h y b D F J V F U x O U t P Z S 9 P N k J W M m J a d F c 3 M z d 1 W G J 0 R 3 V i T m 0 2 Z X h Q V F U x R l p H U m t i Q z N 0 O G R u b j M w R 2 9 D Y l E v T 2 l q a i 9 U c U 5 5 N H V E b i 8 5 O V J j K y 9 2 a m p P d H Z H e E 1 R Z 1 B q N G V m Z n I w Z 1 o y Z F h a M 3 R h d 3 U 1 M z M v L 2 Z j e V p N d 2 Z u e n A y R G k 0 d U x 6 b l l P R G c 0 N G Y v N T h u Y 0 Y y Z E h R M H h v O G Z Y M n V i V m F 0 V 2 9 W M j d k c 0 x y c k t 3 c 3 J G M j d G b D I 2 Z E 1 I Y m I 3 K 0 5 v c U l p Y k 5 p d 0 F T T k d q R U R 6 N X M y M T l u S H A w a V Y 4 L y 8 z M 0 9 I Z n V I T 3 p z N 0 5 D b l R 4 O V l X V m 5 W Z W w 0 a U l 0 S 0 5 2 e U V R U G V X S 2 k 0 c 2 h s O H U 1 U U J n U l B S T E d 4 c 2 J Z d k h t e j h Q c j Y 5 Z X R v M m J L b F d w c 0 J B d 1 l B Q U N J a k k 5 V m 1 N K 2 5 h W G x a V 0 J v V k N j Z C s v e U d W b F p X S E h q a D B B Y X V y U V p t U m s x S G t O R D B M M U 9 P Z j k 5 U F A 2 N j Y v R D N O d 2 N 5 N V l 0 U T N 4 O F B E d z l Q Z U h u N S 9 k Q T R 5 R W l x c S t y V j Y 5 a X p w d z V 3 c X o r d G 0 z Y m 9 y c T Z H b X Z X c k F F Q W 5 T S H Q 2 d F d y Y S s z M 3 d 3 O C 9 4 T z N i d D d G M T Y 5 W j Z m N G o x T V A z e n p 6 O V l z R 0 F C U k N J U m d v T 0 R o W F V a S E I w Z H N X e l p N c j M 3 Y 1 h W M X h j e V p N O V c y a F l l S H c 4 Z k h C e S s 5 O U p L d z d l R E J n e W d y S z h Q d z R j U D E 2 b m Z F a U J G M X R 0 b T B h U k 0 y Y m R x a 2 M z O W N Y Q n g 4 Z l g x a F l t S 0 N r S k F R U k V a R 0 N v R 3 V x a X p R a 0 N G R F V G a F l D Q U I 0 N z c z M z B M c D F h N 1 U r T W p J e U V C a 1 p x Y m F 0 c 3 J J U 0 l T R W h z T E 9 6 d y t 6 W n M 0 V W 5 Q W k t U a z N I M T Z s V 3 N X c l Z L N 2 Q r L z Q 4 Z V A 0 O G N m Z j B S c W F p c n M 3 T 3 d 3 W W N J R U R C N D h H Q l l X R m 5 x O U Y w U k V w Q j B E V 3 F L b m 5 P b 1 R l U W E w U l B T b 3 J W a X h B b k Z 4 Y 1 Z p N m R D a z Z k Z X A w M y 8 w c 1 g 3 N G N h V 2 x w b U R k d k h q d z h Q Q U F B Q 3 h j d X h L M W J 0 O V R h R l J V V n F j M E N p b z Z P a G t L a H d O S 2 x T M U Z k W F E w e k 1 6 T n M y c l J K N i 9 l L 2 x K U V V m U D c 1 N T F B c W x l a l R w N C t 3 U F Q w O U h i T m 1 6 U k p l c X h i K 2 V 2 U E 5 O N F Z 0 T z N i c 3 d G d H Z 2 U 1 c 4 V m k x V 3 B 1 c 1 h i S W x F V X V z c 0 1 G O W Z Y M G d r R X B 3 L 2 Y x N T R C S F R h d E d s M X p r c F R C Z H p h M U t l d U x S R T F i Z 2 t K Q 1 F n T E M 0 T l l M R V p J U 0 F p Z W Y v N T V B R F V M S U 1 w a 0 1 x e G V 2 U n F a b V p t W U 5 H b F N 2 V 2 I 0 N S t i b T R 1 c l Z x M 2 o 3 N 2 J m d k 8 1 e l Z K N 2 l z U z B a R 0 J t Y k 5 t b 1 h p N G 1 J c 1 d M Q k F 1 R D R B T U R V M X h Z c 3 Z 2 c W g z W D d h M n R o Z z R j S 0 R h d H Z E d 2 N E e i 8 v U F B D O W 9 L Q 0 F y e j M z b n N B V U d 1 S m l D K y s r Q U w 5 K 3 Z V V F h 2 Z m 8 w U U 9 2 d l B L S z h Q c j I 3 Z H V 3 c z d P c j E z c 2 5 r V W l F c D A 0 c 0 x D e l V Q d W c w T V R H Q m x a V 1 Z F T k M y Y n Q w Y W 5 U d D N W a n Y r M 2 c 5 R 3 B W S X B n b 0 9 E a 1 p t W m l W V 3 J W c 0 h H e G d a Q X p R Z V N Z O G F N d 2 F w V n E 3 Q n U z V H A 4 K 0 9 H S H d q R m h Z V 0 Z v M m J J b F p z e V l n W D c 5 K 3 N I V T F C U y 8 v U E l M T 2 5 Y c X B O Z H N Z a U l p M G 8 0 Q k x k R l R y c U N n Q U t h b X B 2 e l V t b 2 d l d W V l Z m Z 4 N C 8 v Z l F U U W t K Q z h P M j M z N k p K a 3 l i M T d p T T J O a G F K a V l r d 0 1 q S k N W V l d W c 0 Q w N 0 8 x d G p K c X h D b 2 R E W T l z T V B Q K 0 N 2 d i 8 3 Q z g 4 O C 9 q N y 8 v L 2 h 2 c j F x M 0 Q 3 T m 1 6 M W R v V U Z S V m g 2 Z E t s V U N x V m F O K y t 2 V V l B b 0 8 y W D R i d T N L W l Z L R k J j W G E 3 V F J 0 Z z J v K 2 F X N E x q N C t Q d k R 4 O F J G Z X U 3 a T R v T F M w V k t P Z F V x b E V a b V l t Q U t C R m l 4 W j E 5 a 3 R F c E V 0 R l J R W F d y V n V I L 2 Z 2 M 3 c 4 b k p D W X N Y T D B h c l Z x M k U v Y 2 J H e G x p N G N D S F d y R m 1 E U F h 2 M j R O S 2 x T N W c x Y X h i Y z N O e l U r d E g x b E V K O G Z E d 0 F v S D M 3 O W 5 V K 3 l h R H I r N W 5 x d 3 l h W l R J Y m x 5 N W Z q d G R k Z X c 0 c 3 Z 2 b 2 l i T j I 4 a U p D U U U 0 O G V Q U j h l T 0 h U V 0 9 r O H Z s c 0 x D d 1 F F c E t D a F l 0 V 2 9 T S 2 l n b 3 N X T E F B M 2 J w M V E x e G N I S z V k d T R Z e F k 4 W T h r Z 1 Y w S X l N a l V W W l d o b T d k d X F G M z c 5 N X E r N z c r K 2 1 1 M G E 5 Y 0 9 2 c j Y r R 3 Z W a 1 h W M W Q x V 3 F t e j V v M U M y S 3 h X T 2 N N M 3 p m Z W V B T n Z 2 U E d H e m d V e k N 3 b 0 t I d m d K a 1 N O S G p 1 R D g r Z k 9 3 d G J Y R m 9 r V 0 x V R k p T Q X F s V U t w V D J B W U M 5 Z S 9 l c V h l Z l N w V X Z o N 2 U y d D F z K z M z M z R M T H k 4 d n p K a 3 o 1 N E h H U T B U V W 1 E R 2 d K W H J L R l J Z V 2 N 2 W X N F V D B X Z m 4 1 K y t Q M z M z N U d Z b U l p V k s x Z G l 5 W k l s O V R y K z E x O S 9 S W F I w T k F E Z z Q 0 O C 9 W c H V G d T N i d F d 1 S H J t e m R 2 W X N L R U N i Q z N 0 O G Y y N 2 R 1 R j d Z b U p p Z G l 5 W l F z c 0 x D d 3 d m L z U 4 S E R 4 N E V E R X h N Z W p X c l p z d 1 M 3 Y X l z a E t M R n k v R z d k d T M 0 Z V R r a E F V T E Z x a U Z y N j F h d F Z M c m M 4 e V l N Y 2 p K e V Z I Y k J x a U h C Z 0 1 I R G 9 T c H F T a 0 9 I R G l n M W t Z d W w r T z E x M T d U V 2 w r M 3 R M U V V 1 M 2 J 0 d 2 9 n U k k y Q n F h c X F 4 W D F 2 O V J F Q j l V V G J W Z T B W R V Z G L 0 p 5 Y 2 4 0 K 3 V 1 d m t a M m R E V z l 2 Y j h 5 W k 0 w Z G p R U z J n c H M 3 N H R H b l Q 4 S i 8 v L 0 F m Z m Z Q T U 5 K a y t l a k 5 k Z m Z 4 M E J B U U h D e j V k M T F U U F Z w O F o z W G J Q K z E 2 O W Z q K 1 R r W k l 3 Z l B 4 N m x w Y V g 0 O H N z d m h a c T V 1 a X h i d G d 6 b D V l V X d N a k x D O H V Y T D h j S U x M N k M 0 d U J o c j E 2 N k Z V c W 0 4 N z l t N X B h V 2 x 1 S E x s Q 3 R x M W F 3 Z H p j M 0 8 x Z l V l T 0 h N S H g 0 O G N C M U 1 6 T 3 Z Y d E d i R l Z W R l Z h c 1 d B R X Z M e S s x N 2 R w Y 3 Z u d 1 p L U 2 t w d G R a U U x 5 M H R S V 1 Z s c G M 3 O U 0 y Y k 0 w T 0 5 x Y X V m c j Y 0 d V V s Q l R Z M j l 2 R D F 0 W V d k b l o y c 0 x H e G d a M m R I Y X l 0 c l d G c 2 J J e F p z M l p o e T V Z d D Z O Q 2 h B d 0 R B M D l O V H J R K 1 p U S W J D d 2 t J M G E 5 Y n N n Y 2 R E U k 5 T W U 1 h Q W x l b 3 J K N V h M Y 3 V Y T 2 5 6 a F Z m a V l n Z W x 1 b l R w K 1 B D a F F 2 N C 9 m Z m Z j Z W 5 T S m F G R V F W M n V Y c j J L S l V 1 V 1 F L b F V Z d l R v M F J n M G F K R E 9 0 d W Z Q b j l m W V Z s b F p p Y S s r K 2 d w S 3 B S S W Z m Z l F S b k o y Z E 1 X c l V L Q n c 3 Z G d 4 a F l X R m 8 w c V F K M 0 5 6 Y 0 1 H L 2 V Q R n k 2 Z E F s M m R u W l l 1 b l R w Q T M r Q V Z W R l J B V U Q 3 U W 1 h c U 9 u M 2 F B d G 9 W S z F i Z z E x O S 9 4 Y 2 1 U S n p G L y 9 u d z g 5 O X h 6 R H p R T 0 l p S j l w S 2 V u S X l v c U N t Z l B u b 1 d a b V J r K y t 1 Z 2 p E Q m t 5 U l B o K 3 B j d W d R W V B R b 1 V N S E x G K y t I U H Y z N z h m a H c 0 Y 1 J F Q k N B Z 0 l B Q U F N Q T c 3 N 3 l E c 1 d Q S E F x a F p l R 3 Y w N k 5 I N D h z c 3 Y w Y T F i T j Z H U H J L d 3 N 2 U H Z 1 d T F p M m J K b F F W d U Q 3 N z c v S E R 6 L z h V T 3 U 1 a n h 3 N W d 0 M j d k e U 1 v S 0 F n V 0 Z o Y V l Q W H M y c X F 1 c n N Y d j M 3 b H F m R U Z O O T c y M 1 R w Z z J j b k p 3 Q T F O V E 1 M U 2 9 x d 2 9 J R k N 5 Q 1 h 5 N U d Z b U Z q S E 8 2 Y X V a O C t l d U g 3 O U 9 t Y l B u b z F 2 d i 8 w V y 8 v b l B m O V Q y V j F S V X d N b k p D V z N h d E V G N m V y c m F 2 c X l z T E N p V l N y a T Z 1 d F o 1 b n F p b 0 t M U m 8 w Y U x P S U x j M m 4 z L y t P U n d k S F F G Q T Q w a 1 N m V G s 0 T 0 N B d 0 1 G R D R 0 M D Z i d 0 1 C Q W V I a D Q 0 T m l 4 W X d C c W F 0 Q 3 E v b j Z W U 2 l W K y t l V V h L S l Z L d G R u W l J F U l V m d 3 h v a V o 1 a W Q r N 2 N n V k t w R k J a Q 0 l D S j Y x T 3 p 0 N 1 R G d D J q U 0 l S Q 0 s 5 d z F t Z z V 2 S F d M b D I 2 d 0 1 I Q l F h a m R w O H Z a c z J j Q j F Q e m l G e E 1 U Z z Z G R G g 4 T E 1 6 Q X p 6 N T g v S D h l U E h o V j l v e m M z T n N Y R G h R b n p 5 e V N l W V B Y c z J u S j J k Y 2 V 2 V 0 x U Z z V P U 0 U w T k J U U F B 2 d n M v V i 9 v L z F Q O T B u c n Z M S 3 E 3 Y V F 0 b 0 o w N m N p S X l N R E 5 5 N G N R T l R w M D d G W j U 5 O X B s W U x s N G p v V W F p c 3 J N V D U 4 K 2 Z S c z J k U F R K a 3 l C V 1 B H a k 1 I W F g z K 3 Q 5 L 0 h O b W p Y R G 5 E b H p z S E h q U m 8 z S D J C K 0 Z 4 T V J F L 1 B l L y 8 4 V 2 9 V Y V B R c l Z z M 1 R K Z 3 d B Y m R 2 M z B a R l J Z W E 9 H Y k J L c F J J e W 1 V e V l s Y X N L W n c 4 Z l B v e m p 4 N C 9 q c m J m Z V F x O W V 2 U k F m S D Q r b F M 1 Z l d h e n k 2 W n Z x b X B x Y m k 4 T 0 h E T U R V M X h T Z W Z m S U x i d D I 4 a k t T a 0 p k K z d j R W V x d V h y b H l C U U R x R E N w L y 9 2 b G 5 Y T H A w Q 1 N O R 2 p N Q 0 V D U k 5 x T F E r e G M r Z E 8 3 T n k 1 R T g 3 T 3 p t b 0 x k Z 0 t B a D R l S F h t R n d Y Y l p 1 M 1 l x d F c 3 Z n E z R D k 2 O U d p O C t P S 0 w 2 T k 9 u R D M 3 K y t X Z X N X T E Z D Y m I 5 W U x J Y V B q d z k 2 O U 9 q e H d H T W h J b X J N R 0 5 B U 1 B j V z R R Q m p S M D B F d W w 2 T 3 F x Z 3 J W M W R V Y W Y y U X l H Z V J 5 Z W I z K 0 t K V k t y W D h B Y U d 4 N 0 Z B d D I r U H I 2 M X Z z W U 1 6 T X p C Q V V G M W R s T 0 t w V U t B V z F S V V J H a W 8 2 T n g v d n g 1 a E l T R X d N d k x D M T V l W G 1 y d D N k M 2 Q 4 Z H B y c j J I Z n Z u M j R k Z X N X S k J J S m d v T 0 R O V 2 9 v M 2 k r c F Z B c E F l M E J i M n d 4 Y V Y x Z F h y R n E x Q 2 w 5 K y t T V i s v L z E z T E Y 2 O E d I b D V l W H F 2 K 1 A y N H J G e T U w d E J E S U d v M H J s N j l p Z 3 N Y T G l B c k t 3 d l Y x Z F Y x d H U v Z X Z Y d T l R N j k y N 2 R w a D Q 4 Y U 5 R b k E z Z G V w V W p U W S 8 v L 3 d 6 V W x O V H R l N n p z c k t D c j Y 4 d i t 2 Y n R X K 2 V z M i 9 6 O G Z M V n d N V G M z V i s 5 e H F 2 N 0 5 5 c z N O U l o 4 K 2 Z U Q n U z R G p z M 3 I w Y l E 0 W U 1 3 Y l B Q U G 9 z d n Z 2 Z 0 N o d z R k M G 5 w c 1 J r Y U d S d G 1 G U z V j d V l j M m F O U U N B Q 1 J N b U F L a D U v M 1 N W a X B r N 2 R 5 N y s v Z m R m d l V 2 S k p D U W t J Q 0 V o Q V V C T l l P b n I 2 d 3 V s V W 9 t e l o 4 O E t D N E Z k d k h n U k 5 q W T J h T j Y 4 d W R a c k Z Z d k Z 5 T S 9 Q V n d 2 T T M z L y 9 m Y T M x e U l H Y X h i Z z Z k K z Z N b D E 5 K 1 d l d F R I S F c 1 Z l B t e V d x M T N B R U t O Y z I y T 0 h E b W l z Z T I x M T E 0 V H Z q W T N O O G Z 5 N W N 0 U l Z W V W w 5 Q 3 N T a V d C a F l W R 3 Z 4 Z V d J a U V n N 2 Z p Y 2 x l b 2 9 W R m h i Q z B 0 S l N h M z F E S W 5 v M H F x c X F V R m x a a W N y S 1 N s U l V W R 2 g 4 Z l h j U X E v c G E 5 Y 3 R a Y l V R a U V Z e U 1 q S F Q r T V R Z M m h w R 1 J F Y 1 J p T V V R a W t k N S 8 v d j M z M z R k e T N h c E h X b X V q S z N 5 c 0 s 1 V D g 2 c X V 2 a E p w M k o w K 2 V G S U l M T 3 p z N y t Q a j R Z T i s r Z l Z p O G V E R V d M R m l n R m 9 i Z X V I R U Q z M 3 p 6 a l Z B U 1 F T U V N R U 2 F U W W N h T U d m R H o 4 N E 8 v d j M r O W E r T G w 1 d W J D e H N Z R 1 M 1 W X N 3 Z H R 2 d n k y T X B i W V B 3 c l F G d E V E T k N 0 c 2 h J U 0 d J a U l q Q X F W T 2 4 x Q m F I Z V Z J O D g 4 d 3 p q K z F j d F F V R F J B M V p l W G s 1 N H V Q a m N l W E t G V G c 2 T 3 N M Z D N S M j J 0 c l o x Q n F E M 3 U x R G c z Y k 1 x a H d 3 W m 9 y R S 9 M U z B O c W F t c F d 2 Z X A x R F U y Q U l p S W l M a X Y 4 U U U x Z F V 1 T m p J d 3 d Z T U F B K 1 B 2 N 0 l 5 N H V E b X Z Y c n N X e V p j d U V C U 2 g x b G N L N T k 5 L 1 U 5 U F I w e k o 4 L 1 h 3 Z 0 5 W Z C t U T F N 3 c 2 R K W k l V Q z J 1 c G U 5 N 1 B H b l N K T H o x M W x 0 c T I 1 e W R u Z k h M T D c r Z 1 g 3 O S t r T X Z s T 0 h Y c U Z M e T l 2 V F h l T z d s Y 0 R x Q m 0 0 Y 3 R G a X h h c D F V W H Y y Y k 1 u U 2 t 0 T G t a S 1 N v d k Z 2 U k Z o W U d K N T c 3 a m 1 k W l J E Z W Z m Z m R X c 2 Q 4 N z R 6 Y k I 3 V m h 3 d 1 p z M j d Z T m N Y R n h h a D l h S 3 B W S 0 p D W W 1 v b n Y z N 2 p y L 1 B T U W l v c m 9 4 b 0 N W N m l o V V V G T E M 4 Q W R G R F V s M W R q Y k t 5 T X B T W G w y d j g 5 K z R R V m x m W W F t S m l B b E 5 U V T V p W W 1 N R E 1 6 R X h Z W E V Q Y k h 4 T V R F K 0 Z y a V V R a U J L K 1 B 3 c 0 1 L Y U 8 v b T d P e j h V U H N 6 T V R F U n Z q N T Q 4 Q 0 J j W E Z 5 R W N V K 1 p N Z 1 h w N m V s S V N r c E N V b E l T Z X Z Y c W h k e m N Y R 3 p i d G c w S E R o e U F R c U d B a l k w T l B 2 a m d B M 1 R x M U F u Z m Z m Y 2 Q 0 d U x p c 0 h Q b l R 1 e m F 0 U X V l b n A 3 b z J i T W 5 2 T H k 4 M E t w V k s 1 M m h R M 2 g 0 T 0 g 3 L y 9 Y Z V l t c H J p N V p k Z l J s S l N F a z Z k T 2 l X V W N W R F Y r Y n R i Y l R O b 1 Z j U m l N V 2 J N b U l G M z M z M V h y d 1 Y z N 3 Y 3 L 3 E 2 N k Z l Z W J N b V l Q V 3 J W d l g y c V l 1 O T d 1 S X p 2 M V F 2 Y W R F a l l s Q 2 9 j Q 3 V Y Y n R R W E Z 5 T X d Z T U h v M D J i T m 9 Z Z T B r T 2 p x d 2 F 0 U H N y T H k y R n N i Q X d y S 3 l 2 Y 3 Z u M G J 1 V 0 d M W G d B Q U l B Q k p S R U Z V a 1 p H U m V P T 0 5 O O U N w V X l k a F Z x N C t N M m o v L 1 B O U E J B V U Z 3 Z F R V R k s x Y X R j S W Z m L 3 p 4 Z 0 Z l b H Y 5 N j l l M l A z N 3 Q z S X k 4 d k R 0 V 3 Z Y V U Z S V X B M V 1 V q V 3 F H c k Z L c F J I c D Z P d W J N b V l O R m l 4 W U o r N k 9 q b z N I Z 3 d B R k V S M G R y e k w 2 d G p X b 3 h U Y U F t e k w z W D N M b H o w Y k Z q U j d W d D E 2 N W Q w N 2 x J N W Q y e l p m V 2 h V Q 2 h 3 N H N R S m J O M j Z G V G R 1 M 0 1 D M G F k U G c 3 K z l m c n o 2 S W l P a C 9 H T k F T U G F X c X E 2 d F J V b E t D b G k x Y k d u b 2 9 S R T g 4 c F Z L S m l v b 0 t T S 1 Z T U 0 t W U 2 x K V 1 Z h W V N 3 T X B s T T d S a V J T Q V F 6 T X p P W W 0 1 d k R 3 c 0 l D O X Z i M k 1 E V T F o W m 1 a R 1 V 4 T l R Z V S 9 a b V p t T U R F e G F W U 3 p S a D c y c k J 5 V l A v N z R B M W V 1 W E 1 H b 1 V h T V F F e E 1 E Q U R B e U 1 z T D g r Z k 9 S a 0 p B Q V U x T l R C Q V l H S W p r N U d V c W x F a E t K Q k V P S E R r V k F R Q U N z c m E w Q k F M T m 1 6 Y 0 x 3 N G N P e G Z 2 M T Y v Q j k 3 Z H g 0 W F p i b T N B Z n d h R 0 p C T j l r M E V C V V Z U V 2 N S Q U Z G e F J z V F N z T U M z V E 1 z d n l t R 2 w y O U 5 Y S 2 s y V 1 p D M U t X Y V p t Y T V T N m M x R n h 3 U 1 V K V E F 3 V T M x R F J B R U J G R U J H V V p o b E Z n b H Z j U D N u b G V 4 e G x n W E d m Q T Y v d j U r R G 5 P Y 3 o v T G I r Y V F 6 R n h 6 U D c 4 N 0 x T M E 4 1 O D Z k d z d s e j V 3 Q U F p e F l 0 U X F k T 2 5 Y R D I 3 R m 1 r c D Z j a l B U M W R 1 Q 1 Y z N z k 2 O U F B Q n Z i M i t N R 1 R N R 3 R i V z E r T z k v L z R 1 L y 8 v N G J B T 3 I 5 T W t 3 O V U 3 a 3 h k O D d B Y m F q Z j R K M G E y N i t o M W I y S n l E Z 2 N P M 1 l N S l N V b E d E T m 1 E R n h k W F I v c n R Y Z n M y S 0 Z 6 K z V V c l Z 4 b 2 M 3 O W 1 6 N T B Q L 0 l 1 N X V F b 2 t F T m p Z M n F L M n R 4 W n c 1 Y 3 l D V l N v V V p x a U t S Q 0 d a b V p u a m 1 t V 2 V n V k N x R j J h N X F k M z Z S c G Y 1 a U x U W T J G b k Z 4 Y 1 k 4 M W 9 J M k t p c 0 x X c l Z 1 e G Z 2 M T Y 1 T 2 J t d 3 N u S k N U M T Y 5 T k R h c j Z L a U F r R G Q 3 N W N 2 d i 9 3 U z N i c D E w e G g v N m F X W G t K Q 1 F n Q T B i T n R 6 V F l s O T k r d l F S W m t 2 Z k d k Q z Z 1 Y m 5 o d S s r K 1 E 1 c z J i V 0 J 0 Y m E x e F R F Q k F B T D c 3 N 2 p 1 Z G J Z R F d y b D J y d F U x W D R G N V p X W W 4 5 K y 9 k a i s v Y n R L Q 2 9 x Z 3 B l W E Y y Y k 1 t Q 0 c w Z W l B a W 9 2 d k R n S m F v a V N v d k x 3 Z F F m M m h B O U t S U k t w V 2 9 x c X B D V l Z X V k V N U k t w V k x o c 1 Z L c E Z Q W V Z p V V J D O E d w d m I 0 O V d y V n J C e X N w S z J H W n B h U W t M Q 3 d 1 O W d y Y 2 5 o Z m 9 E O G F Q c 0 0 3 Z D U 4 M m F J U k N J T U h q e F l D R 2 l C d W 5 B e k x 5 O V A 2 T n R u W m 1 h R 1 o 1 O T l G c U 5 H a m R J W m V Q a j Q r R 0 R l d k h u S X o 4 L 0 h u a j E 3 a 0 p p W U N I T n p j d 1 F G Q m V I Q W d R T T Z G N D E 1 O T k x M z B i M T d k K 0 Y y M T d m Z m Z o d W h v Y U d Z T z N j d X l z d k w 4 Z H R 2 d j h I S n l R a 3 Z 2 d m l p e H M r R l B z S D g 5 Z X Z Y S V p W S 2 h k W E E 2 M X V F S m l Z b U J u L z g 4 U W R h d F d x R l Z h d F d z W D B O V V J O M z Y 5 W X R w S 2 F t b 2 5 2 M z d v O D l u Q V V n O U d T O T E z R T N O e m U 5 Q X R y W n M y Z m Z W M T F B M 2 I r T G p v N k 9 X T H A w S 1 M 1 Z X Z L Z 3 g 1 d W 5 w a W Z q N G V F e W F O Q W t o S V N F W V A z N j h 4 b m h W V l J Y U z B 0 S U E x T F Z 3 R 0 R w M D Z D T V B s S F Z w M 2 J v M S t 2 Z n Z q M z M 3 O W t H b F V t S H k 1 T W s 2 Z j B l c T d 3 a H h k M 2 Z Y N n F N T z F M V 2 s 2 T m V 2 S H c 0 Z V B J a H g 0 O G J k O T N Q S n l j b k I y c l Z y T V h M a 1 N I V H U z Q m 1 i T j I r R 1 J D T E I r U E h q W V d w c W l t W E x s a 0 d w V k d M c T F L a z Z q O W Q z d 2 J G W F h u a 0 Z j c m t j U V V G Q i t O Z S 8 v b 1 Z l d l h y e C 9 S S V I w V V B B Z 0 p h b 2 l W S U h 0 S T l p Q V N B a V l 5 Y V h 5 M U Z a V 1 F t S l J L T H h w N n F x U 2 1 O V 2 p m c l d T V n R i V z N o N G V N R E d 4 Z 2 J X M X R h d 3 N i R 0 J w Y V V s U D B 6 Y 0 k 1 b E 1 C Z 0 J h c z N F Z W x o T W 5 U d U R F a V J Q b z N y M j d 6 c j Z v Z 3 d Z T l F r c E t D c D U 3 N 2 p s R V J V W H B 0 V G l p b D V j W C 9 2 V 3 Z m M k g 4 K 1 B I S X o 4 K 0 h T Q 1 N D a T R z T F d y W n N p Z E R R V U l T S G g r T 0 h I M z d B e l p z M 0 1 Y e j R j S z N q Q X d N R G h a b G J O V F U x K 0 9 H S E g 1 Q 2 F t b 3 F a T T J j S z F 4 Z U p S S T M y R 0 4 2 O W V 6 Y z J i O T Z N c U t p b 2 V q O F k v L 1 B Q U D B o S 1 N n S U F 2 U C 8 r K 3 d 4 b m l a c U I z T n h j S 0 p W S 2 c 5 M 3 R W T i t Y U W J H e H N k a S 9 m M y s 5 N C 9 x Y U 9 u V 3 F 4 a T M w e G N Y R i t P a W p q L 1 E 2 O X Z M b H k y a m J 0 a T N N e k 1 3 d 2 F k S W t M R j I 2 V k J p c n F x b 1 N G d k Z L U 0 V o Q V F r S 0 M x d k Z 6 N X N 3 Q j h I Z 1 h 5 c F h M N V N n b 0 t F Q n V i a T U 2 O S s 0 d H p Q S T l l U E F n V E V 4 T U V C b 2 F x d k 8 0 M 0 5 4 Y 0 F F Q 2 J O b T N x U F h k M G R E U U 9 I V H F F c z J m U E l q S X l V c T k 2 V H B 3 N G d X d l h y d U h N b V R N Q W d L U 2 t K S W p G W X J 6 N D R v d T R l Z k 1 t T m 0 3 Y 2 l J N G R P d 3 F o Y 1 h W M U 5 Y N y 8 v W G Y w N z k 5 Z n E v V U J B T D J 2 T z N 6 N G N B d 2 R P b F F q M E Y y M m J C b T Z k Z X R t b E w z V 2 l Z a W F D Z 2 E w U k U x V W V Y a z V y S 3 l z T k h v M 0 V q V W 5 D b 1 V D R l J V V k 9 v T l l O V k 5 U V T d S c z J S S 0 9 q b z V v M j d Z d G J H e H N o R C 8 4 Y i t Q a F V y L 3 V q e X F n W G J W c U Z R R G c x V m R m M V R u d T U r Z U h q U n M z U W l 3 V z Y v M G h V a T B 4 T V Z F S V N M c D A 2 W U l 0 V z d Z S U 0 x O V h y b H h a N z N H W E w x O U d T V W t K T E M w d E 1 Y Y n N X S 3 h l d l J v b l Q 1 N 0 V o Q W t U O E 5 W W F h 3 b T N p R G E y R 3 Z 0 Z m Y v M E Z B R 2 p i d H E z T 2 N a V k t o Z S s v L 3 g 0 c W x R c U R C Z z F D U 0 V p S X h 0 Z y 8 v L 3 l E T G w y N j Z Q M T h p Y 2 c 0 c U c 5 d G Q z R n h N W E F s a j R h e n M 3 U E d J b H Q z T G 4 3 V k V L b F V p d H p j W E V S R V J P R E Z G M S t F U 3 F V U 0 F 0 b 3 J W N j V n e n B 3 N X N M S 3 l n c E 9 U R T Z L a m 9 6 V j Z a U j g 2 Z E F o c j E 2 N U Z Z R 0 R n d z M w e U 9 t U m 1 a a U k 5 U F I w Q U V C Y 1 h o N T k v L 2 x s b 2 g 3 U n o 1 M D V j d l h v V m l 4 W X R n c F d W R l c 3 Z n Z v M l B Q d m 9 J Q 3 h Z c z B K c U p l d m J z V 2 J p N H V E U V l K b m Z 1 M 0 J s c j E 2 N k Z 1 N 3 Q 3 Z 3 p Y d D I 3 Y 1 A 2 O W F 0 Q X d B c 1 h i b 1 U 5 d m I y Q 0 F 3 T X h N V 0 x G e k Z 5 N U V p T U d 6 Y 0 8 1 d W J t K 1 B y c n I x R l R V N E 9 K R X l j S 3 g 3 N 3 p 6 a n R J U 1 V u Q m t p V k x z S E x s U 3 E z W n Z q L y 8 v T F B X O V h U M V F u L z c 3 Y m U x d H F X a 3 B F Q W l r V E N n S l N K N k F B e G 9 p W n F v a W 9 v S 3 p w N m x a c U 8 y d G h i b D V l V W 9 M e T l I V 1 Z r W n l z d k x J W k Z J a E p t S n B x Y W 1 z T F c x a G J P e k 0 5 c T F h d 2 R i V z F 2 W T J 0 c k M y d H F h T T J F Z k U v V 3 N m W F d 2 M T R m T n k 4 c 0 x y c T Z 1 Q 0 F n S X F I Z W Z P e j l N a W t R a W 5 U T n Q 3 M V J R V U t B M X U v V m V X a l F j T 1 h J R U F O Q z l l M 2 V N R 0 R F Q 2 d Z R 0 I r T 0 t M T C t E Z z R D Q 0 V F b V p t W n N M S z R V R G R 2 O D E y Z G 5 i Q z Q v e j h m R 0 g y Y n Q r K 2 Z Y V m V a K 3 Z X c m N q T X p J U 2 p v e V B l Z S s 4 O V l i d G N M c 2 Y w N m R P U m 1 a b U p i N z c 1 Q n A w N 2 Q 5 Y T d k a U l 5 U F B X L 1 A v e k N V T k 9 4 W T h l Z 1 V x a 1 F G Q l F F Q 3 d z T D N M c D F D d 0 N F Z n J R d U x p N z Q 3 T F B Q Y 1 A z N m R j e W F O U X V u V D U v R 3 l K R W p z V 3 Z Y T H B 3 O W V 4 W X h N V E V Q O U x 0 S X B W S 2 h z c k p T N S 9 1 S D l l d l h D N H V U Z m Z Q T k 5 3 R H E y b 2 0 x Y T l k T z Q 4 L 3 A w N m N S R X h N R G t V a U V t S m d Z S W F 5 Z E 1 t V U t a c z Z j S 2 Z T a W x j b G t T R T l Q e D R B Q k F 4 c X Q 2 O D V 3 d H I 0 N 0 0 2 e X N y T k N w V X l l T U d q V U s z Y n A x R T M 0 W F J V W k d 3 c 0 h C Q W V i b T V q a D c 5 a X g r L y 8 x M 1 B Q U E 1 N e H F M M H R u W j J l R 2 R k O T d C N H N X T H N X M 2 J O c n o 4 O H N z Y T U 3 N H p i T m R G L 1 h v c G x V c U 4 5 a j V L c F J K b F p X V U d h V E 5 C U k 5 T Y 0 1 L Q W x h b 0 t V U 2 l V c U t p c l F x b F V y U T V k Q 2 R N O X F h M n R S V 2 x v c U J M R m x a V 1 d R U 3 F Y Q 3 V M b 3 Z y S 2 V u S i t 6 d D d X R m 5 a d 2 N y S 3 l z R 3 N R Y V d r N U 1 E b 1 A 1 W m 9 B L 3 F o U m R l d U t j U G R 5 M W F 0 T k E 1 M i t k T 3 c 0 W U 5 3 K z N i d C s r c m 5 0 d T N i M l A 3 O X U w Q W d Q R H d j Q U J B e D Q 0 Z D h j T V B Q K 0 Q y N 2 R 2 Q 1 R E R U x D d 3 V V b F p W Q m 9 W R E E x T l F V N z c z M 0 h 0 c T J i U 3 V z S 3 E 2 Z V B l d m 4 1 N m R 6 O W x S a F l T S F d y R m t E Q U p n K 2 Z U c H N i R 3 l F T W J G W W p D N W R 1 d U R D a F F 0 W X V I Q W h m d n p 4 U j F o Y V d 0 N 1 g 4 e U d p S j h k Z m Y v M G x M S U N v U z E 1 Z U h n Q m c y N 1 p 0 R F o 3 b n p 0 W X Y 2 O W V 2 e C 9 y M T Z 6 W E c 2 K 3 R C M j l o Q 1 Z 6 d D I 3 S U N i b X h 1 Z W V 1 b 3 B q Z T F t W m 1 a W X R H Z 1 J I Q n d j W U d w c U N u Z D N k N 3 o 2 N n F 0 W X R t d 1 p U c D Q 4 Q 2 F C d U Z t a E R y U U x x O D g w M z M r R F d y V n N 3 T n p m S D F h d F h V V j V l c n Z O M 1 R v c 1 d M Z U R 2 N 3 c 5 Z l g x K z B i O T h l N 2 R 1 M z E x a n Z R U 2 F U W W R X c V Z V a E l T S U N i b X h 1 K y 9 Q S k x l S H Q 3 b z F P b l R y Q 3 h z Y 0 g 4 K 2 Z Q e H l T Z W Z Z T 0 R B Z 1 h q N z d i Z n g 1 N T k v b 3 F h b U J 2 M z c 5 M i s w e H B x Y U d p S E 1 W N 2 N 0 c 0 x D d z B O a W 5 i O S s r O V g 3 W k I 5 V D F Q W T Z O a l l X T m p Z M 0 9 t Y T d Q U H Z z c 3 R t L 2 Z q b z B i T j J M d z R N R T Z K M 3 R r W j J m R H d z S U N s e T V k Q W d D a D F Z L z Z k O W l 2 d i 8 2 S 1 R w M D Z D Z n V m U G 4 w Y W N y a 2 N I V H A w Y V B R N U V o R l I v U m p R R W p W Q m x a V 1 Z V Q 3 F W R 3 J P M G l J e V J l c G J L e l p z M 2 h U O F N p V V F Z d D d H e G d Z T 0 R B M 3 g 4 Z k 9 E Z z R B Q j d l M 3 Y y M 2 p S U z J k b l p B U E R J U G 9 B M U 5 I U F d F S G J 0 M m d X S l J B S m 5 a M m V O R D h Q c T J k d H F W b F p X S 0 N z c m c w U W l n Y l c x T l l x T G k x R l p X U 2 4 4 S E t 0 b j R m Y n A w M G Z y R 2 5 L N U h B c 1 d M R U I x Z F R W Z W V P R U Z u Z j B M M z N 6 e l R h U 2 1 w a U k v U H g v T G x p M 0 R q Q m t 6 S H Z a V E p h S m 1 a d W Z P b l R o O S t u U 2 o r e T F m d n J 6 Q j h U c 0 Q y d W V m Z n g 0 d n Z 2 a m l Q Z G V 5 Z m Z 0 M j d O e T V V M 2 h j V 2 x x S 2 d v S U N 2 U G J h Y X p x L 2 V Q M 2 5 u M z l 3 N 3 R 3 N V p H W m 1 J a X N y Q 3 k x Y X R N R G d 3 W U 1 S R 2 h x S 1 A v N z R B N n R Y c j h h N m R l d m c 2 K 3 V M e n A w N 1 k 4 S 0 V D W H A 5 Z 1 Z 0 Y V d v c G p 4 N D R K a j U y Z G 5 U R j U 4 b V N 0 L 2 U 2 Z V Z Y c W 5 p b 2 9 L V E p n d 0 F h V 2 x w Z W p W c X h l b V Q 1 K 3 V N W k 8 z U j Q 4 Z V d M W n N H Z W J O b T R m R G h 3 O W o r U E R o U 0 V s S l F a c z J i Z k Q w M D A 4 M 1 d 1 T z c 3 N z Z M Z 2 9 J Q 2 1 K b V p v Y n E 2 R 2 l L U l N L U G x q V D R T R X h O U l Z G U 0 V H V E 5 t N l B 5 Y 0 l C S 0 o 4 T z Y 3 N z J M R 2 p C b j Q 0 N D g v T U d M R U N L M T k 1 c z Z k a T h M Q 1 F t R i 9 k Z T J S a 1 p G S V N V b k I 2 d F d y T l d i N F d s a F l Z U E R n d 2 N L W G 1 V U k V k S D h Z M E J J M V F W d 2 d q S X l W Z W 5 i c 2 5 Z R 3 N 1 a j l u a X h Z d D R P V G t o T F p 0 M j h M S n l R b j I 5 d m J D c k F 3 e W J y Z H Y z e F k r N 0 Q 4 S k 0 y U U t D Z 3 F 3 Z H U x Y U F N R E l r U 0 1 i L 0 R t M X Q 3 Z k g x Y X R Y V V Z K U 2 d y S 3 l N c W h V S 2 1 G M j E 5 V 3 J W N F h W e V h 2 M z d x M X h u R X F s d 3 J m Z m Z v d U 1 q Q X k w Y T l j T 0 V 5 W k 0 w S G w r Y z N O e l R K c z J E Z E 9 t V G N Q K y 9 m c 1 J I a D d P S G 4 5 R T F L Q k Z p e F k 5 M V B P R m g 0 Z k Q z O S s v M F Z 2 Z 2 R R a 0 1 E R V J a V 1 p u d z J O S F J F W X N X T G R K W U 9 N M 0 V 4 Q V J l W G w 0 U W k 4 V 2 9 x c X B D V m x Z V y 9 Q M z l N W G J z V 0 h U d D J s V m 9 U Z E 8 z Y j E r V W x w W W l P V G t a c D A 2 Z E F n Q 0 5 j U G F G R j E 0 U V d n d m N i Z T d j d V Z D c F Z G Q 3 B W Q k N K U l B k M V Y 0 N m R u U j F H a k J n Q l o y Z G 5 S R V J F N k 5 6 S H k 4 c 0 w z M y 8 v U F M 1 Z X Z J a U 9 I V H Z p N D Q 4 L 1 J r R k J n Z G I x d 3 N Q R G h U N 2 1 h c S s r K 2 l v d V g 3 N E 1 v R z d X Y W 5 C d 0 1 Q e j g v U F N x Y m Z 6 N D h R Z 0 l D R U N u V H A z Z z Y r d m J Z T i 9 5 b 0 t B Z 2 Z Q W F Z W O E p D W W Y 3 K y 9 o c E I 3 W H Z 2 d l l l Y k 4 y O U N M Q m F q U T R j T 1 F w M D J O a m F J a l k y R l N x V 0 N V c W t V O X R l M z l 6 Q V J F V F d N Q V M x U k U x U m V Y Z z Z 4 V 1 B 6 S U Z 1 c 2 g w b G R 0 Y l M x d T N M a U J r c E l T R k J j W G 8 3 e T h Y U G p 3 W T I 5 d k w 0 U 3 h U a z V P L 0 h s d H d 2 N z Y 2 e S 9 j d m 4 w Y k x p N H V 6 W D Z 4 S 3 J s Y 2 p w a V l H R l J Y V j h Q T H l 3 d F J V V k V O N 3 U v d T d v N 3 o 1 O D h q T n p k W C t B Q 3 U 3 d m 1 Y b E p R a 1 B I W j F k U l d P S 1 N z c n c 1 S W x T N U N j b k F 4 c m E y d D g r d W 1 u c U s y d F J V V k Z C Y X F x c W l D V l N s R l J V U 0 g w W m E 2 b 3 F J Q 3 R y U z B x S 2 l x d 1 p N a 1 N C Q V F F Y U 1 6 a U p T S j Z s R D c v L 1 B Q N 1 B y W m Z 2 M z d v M T Y r Z n h y Y T d 2 K 2 k 3 c z J Y T n M 4 O C t p M m V m Z m J i Z T h 6 a z Z P b U x Z c 0 d F W U 5 t e V k x b G p I a m g w M W V x N 2 U 3 W D Z E M l R 1 T k h E b X k w W D F N V F U y R k Z n Q X V M a T Q 2 R j R u V D l a b 0 9 H a l R v d n V z Y U 5 X c V U 4 S G Q 5 Z m s r c n c x b W d y c z k 2 O S s 3 Z G h j Z T Y 3 d W E 0 a z B n a 1 l p a E x S U F F J T U t B b G F v T E t 5 O H R o Y j I v U G 5 w e j A y T W 5 s Y 2 8 x Q V Z q M W o w T l R V R k 0 3 T 3 p 2 R H o 4 N E 9 6 c 3 p N Y 0 h C e n V h V E V t T W w 1 S 3 B S S y 8 v d m 9 y Z 0 x v U G o 4 Y n k 3 M D U x Z G J Y T z F h W H Y z c W N o b F p X V k t D O H Z G M 3 I r S 1 p W S 0 x G a X d B Q m t a R 1 R B M U 5 j V k h I M z N V N k 9 J K 2 5 U c D F R b E p T R W 5 i d T N D a 3 N t c U t l O G F R T 2 F P K 2 V Q W H Z p e E F r a 0 p 5 Y 0 R x T 3 N Y K 0 9 h Y m I 5 Y T d J T X p k e X N y S 3 N H e l p N c 3 l h T l V 1 d i 9 Z b U l p S W l J e V B q e D B 6 T l J F M V J S V V h G Z n Q 1 a 1 I z U 3 V W U 2 9 Y U z B s S V V G U l h o K 3 Z Y c k t D M H Q x U X B r W F Z 4 Y z R P a m 9 x T E d p T H p V Z k N R a 0 p 1 S F R w R X N S a U 1 Z W U 1 H V 0 x v Y 2 d R c W x R c j U r Z m 4 z Z k Z 4 U l V S R W 1 U S m d B Y T J 0 c l N L V l N W R m R Y Q z d P N V Z x M W F o Y 0 9 I R H d P b 1 c 0 a W 1 v W m x Z Y W h F U k V W a T l l a l d 5 c 3 J J Q U F K Y V d s d W p a c 3 l j e U 1 q S 0 V I b j U z d H l U b z M 3 O C 9 W c X h Z Z 1 l x S 0 N x a F V L d G p h M n N M Q n d V S G 9 3 M n h 2 Y n k v O D N j N 0 9 U d G o y O T k 5 L 0 l 6 W T J G Z 2 N Q S G t T L 2 Z 2 M 1 k 2 b 0 N J a U l p S X F K b G d R R X Z V e E 5 5 N m R R d l Y x Z F Z j S U l 3 Z W 1 k d T N i N k 9 v c U V n S V p X d H F h b U J p W X N K Q T l n b m w 0 K 0 1 E T X p N e n Z Q e n l 5 M m p W c X B X a H l 4 R l l X R m h n M T Y 1 Z E R l N H p i T m d 3 M 0 w 1 O V c y T 2 J t N X N i U k N J U m J 0 e T R B U U J v M W F v V k p r M m F C Q U F Z T W 1 R S U V o T V R F U l V W a F p k Z W V r b X Z P d X p z N 0 R C c j F p e D g 5 O T E z V U N x V m V Q L z k 5 M k Z s W l F X R l F v R 2 d v Q 0 N V b F p W c H J U a H V a b W F H N z c v L 0 h t W m 1 a c k M z d D l m N 3 Z 5 V V B E d z h r S l N V a F B 6 L 2 Z h R 1 l 5 R X h F U k V S S F J n M k 5 B U z l U R W N J R X d l d G h V S 2 h W d T N y d 3 B o T E x x e F R 5 c 3 J h M 2 g 1 Z V V G Z D N k M 3 V M c T Z z b V h C R X l v Z 0 l B R C 8 r Y z k v N 2 5 r b D Z R Z G x a b W J X Y U h 1 Q i t 5 R V N p Y k J q e H c 0 Q U V Q b 2 x x N 1 Z w M H d i Z m Y v O D k z T n p j N 3 V t Y 1 l X R m h D Q X N M M D l q b T U r Z U g y T m h Z e U 9 W e W 5 j Z m M 2 e l h V W n M 2 Y 0 N X d H J h M W h Z V 0 5 6 W D h V U k V S R V J F W k h 6 N G F a d W 9 p U 2 t 2 T D R k S U p P S U 1 X b m 9 n Q 2 9 V Q 1 J V V k Z 1 S H I x S 3 E 1 Z H V 5 Y k 1 r b l Y x Z F V W U V V C R G M z Z D N S c 2 1 W T F E 1 Z E p S c 0 l R d D l M d j J i T 2 4 z c k h F e E V T O X p 0 S F l E R n R k c z F E d k 5 6 a X R 6 O F A r W X N Q S n l l b W h u b y t J a U l p S W l B e V B B U z F S R T F O Z V h v N l d M V n R 5 O V Z T N l p 6 V T F O Y m g y N 1 J x d V h y M k t v c U l p S 0 J R S 1 d G a F l 3 T l B U R X g 0 Z U h u Q j F k Z V h Q R l J F U k V S R V J F Z E Z q e G 9 D V 3 F J a 3 B M e S t I b z Z P a m 9 j d W d K d U x X c l Z 1 N G V 2 V X F y b D Y 5 a X B L U 0 V x a F V L d G p Z M k 1 E W D F 4 Z X R X N 2 V H b z Z N a m U x a 1 N F U k V S R V J F U k d S Q U R X c U l t U k M 2 W F F 5 c V Z 3 c 2 Z I e D l D b G t C R 3 J x Y W x C U V V F Q n J s e T V n c E t T R W d D Q W c 0 T U Q v U H o 4 N E 9 I a H d m W V l S R V J F U k V S R V J F Y U V B U z F S R T F K U l V R R 0 F D N F N S T n J s Y 2 p z T E N R b H k 1 Y 2 d Y W H I x K 0 h V c W 1 F d m I w O U F n T U Q 0 Z W 5 w Q 1 d 0 c m E w T 1 h T R V J F U k V S R V J F U T Z N S 0 F s Y W t M S 3 k 4 c 0 J N S 0 N s T 2 t x b E V r V k Z S Y m h 5 N V F v S 0 N 3 d W h V Q 2 h n W T J P R F R w M D Z v V T J i T m x 6 a 2 k 0 a U l p S W l J a U t n S l l F Q k w x S V N V b D V m R H d z S U N G a F l X a G k 2 R k R F Z 2 l r U 0 E z T n h k N W V Y b W 9 y c T Z H c G F V b D J y Z H Z q e l p 0 M n N E Q n d j S F E 1 U k V S R V J F U k V S S F J Q V 0 J B U z l T R W x K Z V h j L 2 J z R T Z x M n R o Y j U r Z m 5 J e m M x R m F X a 3 B U R T F O N G V u c E N X O X Z i N 2 k 0 d U h D a E x 5 S W l J a U l p S X F J b W l n R X R V U k 9 o V X F s U V V W R U J Y M T l m U T V k Q 2 o x R k p T U W t 1 W D c 2 T S 9 Q e D h L Q l F L T 0 R v N k l q Z z R H R j V l W G p B e k 1 6 T j B l V V J F U k V S R V J F V D B n Q m p R R W p V U l V x a 1 V D b 1 d D T T J p Z k F M V z F 0 Y 2 p M e T B O M m R q W X F L e X Z S b 2 t V T H R H L 2 Z I d D d l M 3 J D e n N 6 T j B l V V J F U k V S R V J F V D B F R E d n S l d v a X V F Q l k 4 M W R S V V l H Y 2 5 C e m s 1 Z V Z C T H B m R D F k V V Y v d j c r O F B E d 2 d J b U p p Y U h M S X l J a U l p S W l J c U p I Z 0 F F d F V S T l J Y b D R P V T F O V H R H e l o w d E N s M E V P a 1 Z D c F J X R m l J N 0 9 4 c 2 x K U 1 V R Q 3 d X d z l 2 Y k c r M 2 J 0 N G V 0 c m E y a H l 5 T W l J a U l p S W l L a V I 0 d 0 J M V k V U V V Y 1 Z U R s d G J X e T R H M V V 6 V T F O U W d K e W N I T 1 R r N X V I W H J G b X h 0 Y m Z I M D A w K 2 p i Z H U y R U l 2 N V R 6 T V J F U k V S R V J I U m s 0 S X B B R k V U S V p G S T R P c n F h d W d 5 N k F G V l Z W W G g 0 c 1 d M e U 0 z T m h W d 3 V S K 3 Z X c m R H a F F 3 Z T R 1 T G d Z d W p R a U l p S W l J a U l p T W d B R 3 R F U k 5 n R n d 1 a D B 3 b T R 3 S l J U V m h a V 1 J r e U 1 6 T l J V R k F B R X h N V G V I d D d v M l B I a n J D e H N U R j B h Z F R N b V p x Y V F x R l F 3 T l R V M U 5 D b G t C S G h 6 d 1 F S R V J F U m t m R m d R R X Z V Q k V n a 0 V n Q m d U O U l t c U t p b 0 N K b V p t U 2 d 1 T G t h T E Z p M 1 F w V X N Y d E c v Z k h p M W F 0 R E I w Y W Z T R X N M U z B o R l F x N V J j O H B F R X F s Y 0 x L e X N y U V p S Q V J F U k V S R V J q U U V q V U p E R 2 l i b n N M Q 1 F s e T R j Q U Z s W l d X d 3 N i S E I w M D g v R F c 5 d m I 4 N V l v O G Z P e G N V R m h Z V 0 Z E R 2 h K U T J G a E l a e W R u U T F k Q m h F U k V S R V J n U U V 0 V V p O U V V W R U J z V m p N M l U 1 R 1 R x V l N D Y 0 Z z Z V h r N T d P e n M w T E 5 u V D N o N m V u S n h O e k t Z d G 0 z Y j R 0 a X h Z e W d y S z R P R G c 0 T 2 h 5 e U V q V U Z a V 2 h w c z N i e U l z T E 1 6 U X B S Q V J F U k V S R V J q U U V q V U p F b 2 1 F c z J l T m 1 F c W x 3 d F d y V j N I a H d n V l V W R l R B M 3 Q 0 Z T R l S G g 4 U E R 3 W U R C T E J p Y 1 d p O U d s U 3 h m O C 9 m Z m Y 4 U G Y z W j B q N 2 h D c 3 J L O F B m Z i 8 4 T l B 6 O C 9 6 d W d u S W l J a U l q S V N E R 2 l K b W d D S l J B S l h W M W R E b D B F N k Z C U V U 0 U H o 1 O D V C S U p B e G 1 5 V 2 c 1 T 2 p y Q 3 o 4 O F A 1 O C t m a D V P V E V 6 d z h Q R 0 J q W T h P Q T d n b W h V Q 2 d n b F V w U l d G a U l t e m R 2 d 3 M v U E Q 0 N k 9 q b 1 l 1 a T R p S W l J a U k v Z z h E V 2 l J a k o 1 Z k x J W l B K T 0 l Q V 3 l C U V h G K 1 B z M m J Q Q 2 J l T z l l d l d D a D R l S G 9 j c 2 l x c G V q b 3 l O N j l 1 e U p 2 T H c 4 W k d S a 1 F D Y V R R Y U Z R R 0 x v c 2 V n e E 1 U V T F o W l d V R l o y Z G 4 5 T 3 p a R T J J e D M v N F J F U k V S R V J r V H Z r T W 5 N b k x x Q m N L N H d J O X h L Q 3 N y d z d s e j U z R D k r b l c w Y k 5 r U 1 l X R m g 4 U F Q w T k h S W l J I b 1 J p O F Z v M z c 0 O T J y Z H Z i K 2 h T a U l p S W l J a U k 2 U D h 3 b 0 N V e W N o V V Z G U U R B R 2 J R R 0 p w V k s 4 Z m Z m Z n l N L 1 B 4 K 1 d s c F l J R G c 2 R 2 o 0 O F B X e G t R R V J F U k V S R V I w U U 5 o U U V 0 a z V D U V N D Y 1 J p T W F 5 c 3 J B e G R 5 a E 9 w c H F Z R z U 4 K 2 Z S M D V P R H N S a U 1 R S U R B K 0 h y N j h 2 Z W 5 V U k V S R V J F U k V U M F V E Q 2 d K V E p 5 R W 9 t R X M y Y 0 5 R S 1 Z T S V R j M 0 Y r Z k 9 u W U 5 j T G t m S G p o M 1 J x V k 1 u b U p 1 Y k c 3 b z B J a U l p S W l J a U l t c E d H T k F T R 1 R t S l J B S l h W M W R E b C 9 G R U t T M H R 4 Z W 5 U c D F G Y V d n b z N O e m Q w N j l Z T k x W d T J O S F J a U k V S R V J F U k V S T l F N T W F B b E 1 t S z F 0 Y l d R e V d T Y 1 F m d V l W R m R Y N D l 5 N W M 4 a k 5 6 W V d W b F J Y Q 3 c 4 U F J 1 b l Z y U T V k R l J F U k V S R V J F U k 0 w W U E x b 2 l J M V p a V 1 F t Q U M 0 U T l h a X F W Q 2 p r N U 9 m a j c 3 N y t o V U N q U X B V c 1 h k T 3 J V a V g x b W l Z a U l p S W l J a U 9 p U l k w Q k x a T V F x S 2 l v Q U 1 L Q j l s R z d j d U l I V H A w K 2 p 2 T H d j c l Z x M V F s Q l F F R 3 h z Y k F 4 Z E Z o R V J F U k V S R V J F O U l V d 0 1 Y U U F S M V U 4 a W t V Q X N G c 1 B L e X N y U X B U U T d 0 M i 9 m U m x w Y U d n N G V Q S W p h M m x y M D d 0 M G J 2 W H Y z W m p o T F J F U k V 6 Y 3 B m Z i 8 y R n p 6 N z c 3 S U h Q a z V 5 Y 2 p D d F h y a l M 0 V D E 1 Z U h w S 1 R r L 1 U 2 W D F a V 0 Z u N z k 5 Z G N I c m t 1 W D Q 4 Z V B Z O T I 2 Z F R y S D F x M W J o K 1 B I a n p k N m p p b F R w d U R Q U C 8 v V U 9 U W j c 5 b X h z M k x C Q j c z c l V r e T R h O D h z d n Z 5 Q X R M V T N 2 O H h J U l V m U E J H Y l J F U m t 3 a W t j R F c x a F l p a 2 N q U X B U U W J T c V V T M m R u W k 9 I L y t Q R l F x R m Z 6 O C 9 Q R F V V M C t 4 b l F F U k V S R T F D N 2 0 1 d W J o N D h T S U d E e D R N Q U N n b 0 t F Q k t T Z 2 9 B S U Q 4 L 3 Y 5 S G p M U 3 d z N E 9 M a W 9 y V j l 6 c H c 1 R 0 Q x N k 5 O N T g 4 O D E 2 a j A x T V R F U j h m R H d T R X h N Y n Z j N l p N M m V 3 Y 3 V W S 2 p C d z V V d G l X b D V l S E N 4 Y 3 V O S H J z N E 1 H R E c z e n Z k d n o 0 Y 2 Z 6 M j I y O F l P M 2 F z M X R q N j l l c 1 J I U j J O N 3 Q y N 0 4 z a U 5 q S X d N b E p h V z Z o e k x 6 T X l F b l o x Z G 8 z V U N 3 T 0 h E a H h F Y k c 0 c 1 B Q d m d B Q X d j T 2 J I R G Z U W n M y S V R v N k d x R 2 h v W H F k b T R p S W 1 n O E d 0 R V J H V E N L U n d O W F Y x Z E J s T k J 0 b F p X V T R m d n c 0 S 2 l v c T B M c D F h M 1 R 0 M m h Y V z F 0 Y U d M b 3 V J a U l q b 2 9 V b E 5 U Y 1 h x M W F 1 R m d Q W k 9 i N z M x V n F Q S G g 0 U 0 V Z T U d D Q l k r a X R F Y W x w N m R q M m J K b G p l N 1 h 2 M z k v V 0 Z w Y T R 0 Y X R X e n B u d W V i b D V R R U E 5 d T d k c S 9 Q N H Z M d z h u V 0 5 E a G d 6 U n E w N k Z R c U g z b C 9 z a E l T S G 8 w c V V M R m k 1 Y 2 l O e m N Y S X d m U D U 2 V E w 0 a U l T Q X N E V 2 l J a l Z W d G J D N W x N e H Y 2 e k Q 0 R l N x V V J H U m d Z d V h M Z 0 F T M H R M O U 9 u V E I r N 3 U 3 b 1 l 1 a T R p S W l P a X h T a 3 h N U k d 4 c 0 x F N m Z Q b z M x N j l k c m h J e l Y x Z F Y 0 N D Q w M z R P Z m 5 w L 2 Y 1 S W l N a j l k b y t a T W d R V E p z M k R V c W x F c m 0 1 d V F D Q W 1 6 Z H Z B Z 0 J 5 Y 2 5 L M G p 0 K z N i N S 9 P Q U R R a E l R R k x s a X d S S G t z a 0 V p e G V 2 T G p l K 3 V v Y k 8 z W H F G R T Z k T 3 F X M V h k K 0 F W a T Z Y N n g z U V d s b F p Z Z D Y 4 Z V l p S m l V R j h m R H p z N 2 U z e D B r c 3 Z v Y X F x U 3 V m K 3 R i V z F r R X F s V 3 R 1 d H J h M F o 3 Q k l S T l d N T W F J b U 1 s R V F p Q W N B R n d o N l V S Q 0 p C V 2 x v Y X l z c k s 0 T 1 B q Z z Y 1 Z H U 4 T E 1 6 T X p R W l J F U k V S R V p S S F I w T k J J V E U 3 R j c 5 M j Q 4 L y 9 6 e n d 2 Y k 5 t e m V q d X J v Y U w 3 e n d n c k J 0 N m R L b D J M b H p w L 0 I 0 M D Z a T j J M U n B F N E M 2 c 0 h m c T F L a 2 E 1 M D V P V H N h S k V 5 Z T B 0 c m R w M H d Z Q U l K U E p N S E h p U k k y e E 9 4 O V B u a n h a W S t 6 W F g z L 0 Z 5 c F V y N j I y W j R P Y m 1 w b l B z a H g 5 K 3 d H K y 8 v Y V p 6 T E R J e U V 0 S F I w W m c w Y V p M V 1 d I S n l N d W J N b V N N O F h y N T h P W l l 2 W H c 0 Q V d M V n F G Z D U 1 N X g x a G J O Z X V Y Z G k x Y T V m V 0 9 i W n Q y N G F X T F Z 0 c W J C T 0 x 4 W m c x Y X h i O C 9 m M 3 g z S F B Q U V N L U l l N U 0 l F V H F m V T B K Q 0 F o S V N F c l M y Y j l t e V J l K z J D a 1 J F M V B R d 2 9 D V X l V Z 3 h v S D R 4 S 3 B V S j J k a m J P b l R z S E 1 6 T X o 5 T 3 J W Q 3 g 0 Z U h v W X V p N G l J a U 1 p Z 2 Z I M T l N V 0 R B Q U t 4 Z X Z S c F B Q L z A w U E Q w O W N m T G t T Y 1 R G e G V I Z G Q 5 L 1 Z D Q m N q S W l M Z z Q r T U R B R m l 5 W k F s Q 1 E w T V J G a F l t a k V k R l J X b W N 1 N m l v Q 0 N k T 2 5 O R G F y b V p 0 Y l k y M W E 5 Y 0 N B U G J z M l l Q N C t I a m h N U U M 5 R n U r c V Q z W j J O d k x 6 O H h F U k V Z R T J i Z G 9 n S k N S R T U z N G h J U 0 Z D W U h 3 M 1 g x O W Z J V n h l c 2 1 R S i t 2 Y n R p M j d k d W d F Q U h C d 2 N N R z d j T 0 F E Q T J y V n I 0 Z S 9 2 a i t E Z 1 l P S F l j K 2 Z P N G V U S m s x b 3 p h M i 9 j d U F G b l o y Z U l S Q 0 l o L 0 x h M n R z Y X N X Y k 8 w c m o 5 L y 9 u e U V o b 1 p p M E t C Q l d t T n N 5 M F Z F M U x 3 e G 9 D V X l V a E t K Q k t h b X B y Q 3 l z a k o w S 1 U y T 1 R D W k R X b G 9 h U 2 t w S z R P b n B p Y W V m Z m h v d F d y U X d k R m x F U k V S R V J 1 R z k 5 O T d E M m J O b j h m S E h I M l B z M k x G W X V u U X B n b 0 9 E T l d i V U F v Q y 9 2 e i 8 4 L 2 Y w Q j F B V 1 d 2 c j Y r O V l h d i t o Q 0 p S T U l Y N X V x R m N C L 1 d G K 2 c 3 Z H V 6 Q X Z u M z d j U G p 3 W W Z 6 N z M v O U d W R l F V T G w 2 O G l D d F h y b W p z c H c 0 L 2 s 1 S 1 N B Q U R 1 N 3 U 1 Q 1 d 3 Y z N O e m Z o K 1 M x W n N n U i t m b j R h e j N m T W 1 E R l F L Q l J Z c z J Z T n V u Y n R p a k Z q e G d o a m N Y R n h X Z 0 h 0 O W V 2 W E 1 Y S G l S S V N G a F d I c T F L b k M r M U d 4 V 0 l 5 S W l B a X Q 1 e k I v L 2 5 5 M G J 0 M W E 1 e G d S R V R W d k R H a U p q S l J F S W h I Z X V K T C t M b C s r a k 5 P b l Q 4 U E V 4 Q V E 5 Z X Z T b 2 Q 0 W U V F U k V S M F p P c V p j d V c r U H p 6 e n p G b H l o U X N X c l F J Y m 0 1 d S t N O S 8 v b k 5 Q N 3 p 0 M T N Z Y X Y 3 a W V y Y T h 6 V T F G U 2 p 4 N n R L c F l L S m l V b U Q x M U F x b F h y W E 5 I M z Z k U G o 2 K 3 V M S E g z L 0 V o Q W t U O E 4 x M z M r S E F n U V B Z c 2 1 W T G c 4 Y 0 5 H V E x r b n Z y d T N y N T l H d 0 J n W V d H a G M v e k 9 l b D F j W E R C d z R F R H M y T E V E b H k 1 Z H d o Z G Z m T U V G Z 0 l t S V N D Y 0 d 0 R V J H c X J L e U V r N U 9 U b 1 l 1 b z h t N G Z m c z J U c D Q 4 a W N M Q 1 F y a T d 1 e U 1 r S k F T V 2 x w Y U d M b 3 V J a U l q S X F G U l h W K 1 B B Z 1 F P S W k 0 d U R R c U d B a z V N V H J s K y 9 q a S s r K 0 F L a l J v M U N V R k N R W H V l N W M 3 R X V m Y 1 l z T E N 3 M E F s c T V Y T j V v K 0 Z w V F V 3 T 3 h 1 T 0 d Q c k J r W k d Y Q n h j W U d U a 3 h O Z W V P R U Y r U H I 2 S W p r N V d T T U l y Y S t I N 2 V E Q m c v V n V I U 0 N Y e T N I c D B p V 2 g v Z G p k Y m N q V X o r W E 8 w T m 5 F e E F T V E o w K 0 d 1 N 3 M 3 V n E 1 Y 2 l T K y 8 v Q k x m Z m Z l Z F h 0 Y 2 p J c U l u Q 3 d O Y U l p T 2 t W Q 2 9 o a z h u Z z d l M X Q 2 R k t h a E l L Q 0 F w d z Z k U W 9 L a F F M Q n d j R m 8 x N j Z k b 1 V z a U l p S W k w b k R 4 N G t X Y 0 9 Y T U d o W V d G c U s y d G J Y V C 9 z T E F 3 a E l l S F A 5 V H J i O S s r S F g v O T l S Z G t N a G t D Q W d M a m 1 H e H B B Q U F n Q U V s R V F W U X d m Z n A w K 1 B u N V l l Z k 9 u W W l M a T h P T U d U U G c 1 d W F H c 0 x B d 2 p C c z N U a X U 4 V k N x V n l N a k l 3 T T J i T i t z T l B k V 1 N r c E x n N C t P a j h i N H N O a l l X K y 9 m d j E 5 Z 3 Z N a k p T K 1 B 2 Z G k 0 U l Z W b F k y K 0 l W N 1 R V M E 4 1 c z Z k Q z V s T W h z b V R K M l B n d 0 l I d z g v U F R h M F p z Z F h V M V Z D c V Y x b 0 p l Z D B w U F Q w Z F d W a G F L a T R z U k V C Q 0 F 6 W n M z Q 3 o x N E h S d 2 N k Q j Z q Y T F i d 2 l C R W o 0 T 0 x p Z 2 5 i d D J r R 3 B W R 0 x Q b m o z M V h q T T N O M W Z u R E d S Q X U r Y 3 Z F U k U x S H d 4 b 2 l Z e V F W Q 3 B 0 O U E w a k F i V z F 0 V G g 5 K 2 p U e T h 2 T G c 3 T 3 l N M E 5 C U U x x Q k F S R V J F U n V Y V 3 J W d E l T a 3 B D W m 1 Z b W 5 K e W M 0 T 3 Z y Q 3 p z N 3 U w W m 5 q M 3 A 1 Z V Q z V U 9 o d 2 R I W k d W b F l X d 3 N E Q U 1 H e l p N S T h T T W p v N U d W R l F V a 3 B P V D h l Z W Z m M E l x b G N M Y T J o c l Y x Z F c 0 Z V B F a X p w O C 9 E d 0 N J a j Q 5 S F h G d 2 N Q R H c 4 M E t 0 W H J 3 Y X Z 0 M 0 R o U W 9 3 Z V B W b 2 p v Q j A v Z m p 4 R 2 p S b 0 Z B R m l 6 W m c z K y t l Y 2 Z 4 T V R F Q 0 9 P b l R w M 1 N P R W R 4 Y 1 R I c z d P e n F 2 W W E 1 d V R r V 0 w x N k 1 C U X N X W U 9 I Q 2 h U a D E 2 a F J t e k p p a D E r d F J X V m t K Q U x D e H N S R z J Y Y n A w Q 2 J 0 M j d j T E p r e W N C Q U V l U E h v V 1 R r e E 8 2 Z C s r T 1 V h T k d v Y X l z R E h 2 M z d n V l E x N k x o V H V y L 1 A r d j c v N 1 Z m d j M 0 Q T Z r T G x o b V l m c D Z l b k l 6 M D l Y Z W N Z Q T F v a W 9 1 Y U x B U z J S R V p K S 3 B R Q T A z e k N T c G 9 x S 0 N x U 2 t w R U F t a z Z G c j E 2 N 2 8 w S 0 V E K y 9 V U 0 V S R 1 I w Z G 0 2 Z F N z a 0 V n b U d E U n V H a m g w N 1 B 2 T H J q U m 8 x U 2 d o Q j c z N j h h d F V x U k V a R 3 d 0 b l p X V 3 V X c V p t W k d m c j M 3 N C 8 r L 2 Z z T D I 3 N z g 4 a 3 N j T z N a T W V C d 1 F F S U F S S T B Z Z 0 l D Q U E r L 2 Z 2 U j A x T l R Z T z F a R 2 R u Q z d O Q k h S d 2 M w S 3 R Y T H p n N k 9 n S 0 F j S 3 l y c T Z 1 d 2 V O Y m R B V z F 1 Y m k 1 c 2 J X M l J r N U 9 E O X U z Y j Y 3 e U d t N X N i d n Y 3 N m E 2 e F l z Z U t l M m 9 O Z H U z W U 5 B S V I 2 Q U N B e k 1 4 T j c 5 d X h C W U d B Z 3 J s M j d o b k h q e G 1 r c 0 J E W n Q y a l N v V k N y c z I 3 Y 1 B u M y 8 r T 1 Y 1 O T l W V 0 1 H V E 1 H W X J H N D B m Z W h 4 N D R k Z z d P e k 0 z e D l m Y l Z t S D U 4 N m R R b 2 Z m d m d o Q m d 3 W W d J O C 8 v b G p 2 N T B C R V J N M E h B M W 9 p S T Z U K 1 J w O H p h S F c 3 Y 3 V V S 1 R w d z R n U l l 0 V 2 1 E Q W d B S D E z b U p H U k V S R V p H Z 2 x K U 1 V Z T T J i T V k x M G N T c U Z R M 1 B j K 0 p p W W 1 R d G p Z c D A 4 Z m h J Z U h J e V F r Q k t O S G o 0 Y S 9 2 N z l 3 a S 8 r S 0 Z T c 2 d r V W d h d k V a Y V d o c l M w d E l B Q U o w N m R k S 1 l k W n V U a z R P U 2 t o S j g 5 d G x u b U R 0 M 0 x z e k 1 6 R F N P T F N v c V F t R m h J V z d j d U l H S k V 5 Y z I y R k x C M U 5 R V W t 5 W k 5 n b H d 1 e D h L R k N 6 R m 1 6 Q m l 0 R 2 N n W k d S b l l 0 V 3 N Y S E J 3 Y 1 l H S m l n a 0 9 I R H N I Y z N C e i s v d j d D U H V I a D R l a l Z x e G R z Y l c w U k d S b X B z N z N D c F V 1 W D R P S G h B U 2 N u S j J 6 W X N B R X B L U 2 1 J a l k w V l h q T 0 Z R c U d 6 Y i s 1 U F A v M E V t V X l H V F p z M m F X e F h L c F Z Z d m 5 3 N W J H e H N N S E h p e E h x Z k l 4 R V J O V z h N Y U l t T V V H V m x K U 3 d z T E J w Z E Z P R k p v M V F x Y 2 V i T U d X U m 5 a O F B O e l E w O W V 2 U V F a b H d R R V J F U k d S T z V Y Q T R B N k 4 2 O S s y T U 5 a d 0 h n M l d l Z m J Y Q T h Q a j R l O G Z I e E 9 z Z j Y 5 K y t Q L y 9 6 b l B 3 R H F G d E d x e j l h d F c x R l V W S V R N e k V 6 a D l 2 M D d S V V p H W X Z U b z B Y a n p 6 V G U x e H Z M e j g x R l N V b 0 t B Z 0 F D Y 1 B u M G F Y M 3 p 4 Q m V i T W 1 R T n Z i M j l F U l V Y Q n h N U U V 1 M 2 Z 2 Q m d D R W h J U W d K U 1 V G U U 4 x c k 9 X Z k 9 u S H J m L y s z W n N 3 Z E p T V W x 3 Y 1 h I Q i t Q S G p O Y 1 p z Y l c y U m 1 K Z 2 9 0 Q 1 p 3 Y 1 h I Q m h 4 O S t D S H Q 3 Z X h 3 L 2 Z o e j I 5 d m J v M E t G R H Z j O V h Y W G R X V m h a R 2 p C a U J k O T U 1 Q n h z M 2 J r U i t m a j V z Y l c y R m d M b T Z 1 a H J s N W V X b 3 J L e U V q N D h Q Z 0 x y M U V 2 T H k 4 a E F k S G E x M X p t M 2 J 0 d U h 5 N W N 1 W U 5 t M m F N T 2 5 n M E t G R G l J d U x R M n h z T E 8 r b 0 l 5 S j Z R a k Q 5 S V R K Q 1 V x b V V z M m Z 2 Y 3 V 2 V 0 x S d z l l a F E z Y j k 1 R T U 4 N m Q 0 Z W Z u e D V Z R 1 J F U k V a T F R L e X N v Q V F B a n B I c W Z a c z J m W E 9 6 W j M 3 b H o w N n R V T E F 3 W U 0 w R G w r T D J I e T c 3 L y 9 q b z B i T j h M V T F C U z l l L 2 Z X K 3 p q M W J O a E p r e W F o c 0 x B U T g r Z l B 4 M W R m Z l l X W k 0 y Z W l h O W V 1 S 0 M 0 d X h 2 Y n Q y O U d 1 W F R 0 M D Y 5 W k 5 D R 2 p k M 0 5 6 Z z V 1 Y U c z Y n Q z b z B l U E h u Q j J k a G J P S 1 p G S X N H Y k 5 H a m c 1 T 1 d I M D Z O R m E x L 1 R 3 O E 1 E K y 9 m d W h V Q 2 l n V X F r M E p r S W t K a W J p N E 1 H R D J M W n R X N F B 2 d 2 V Q a T R n Q U F F U k V S T U R F e H d l d X Z 2 e T Z N c V d m Y l N x V l N Y T G h 3 Q W Z Q b n o 4 Z l B Q L z h N T H k 4 d k h E b H l C Q U R R d D I 5 Z m p m T V Z G a F p p e l p v M U N B N E 9 4 c E F o U T R U d E 5 q W T J 5 T T d P e H V M R m k v S H B w N S 9 x O T Z J U 0 V W R 1 R 4 b 0 N X e U F o V l Z s Y k N 3 O F B E M E d V W W p a S 1 N F a H c 5 Z W h S S 3 B S S z l l d l h p Y T B O R V J F U k d y N 3 E 2 R 2 t E Z F R N M 0 g 3 Z T R n O E c 2 Z W 5 w N k 4 3 c U 9 Q c 1 d Q S E l q T X p F d 3 N Y T H N T M z M z N E x Y M S 9 m U m 8 r c H F x c E N R a 0 l D M n J S c E E x O W Z Y L 2 o 2 K 2 t L a F V H R E J n Z 1 h v M 0 x r e m h n N G R p d m 5 6 N T Z P N n V o c V R K M C 9 H c F V 1 W H R N N n h j d V Z L W k d a b V l 0 c T B h Y 0 s y M W F 0 W G 8 3 S 3 l F c k 5 t e m R M W m 1 r R E 4 x T l J V Y T F 0 U l V S R m F 0 b X p a W U R p Y m t a R 0 J 4 T V J F K 1 B u N T Z l d 2 x y R j d N N 0 1 h T k c 3 a H k 1 U X B N V F U z U n F s V X J B S F V 6 W W g w Z E h U W D Y v c 3 J s Y 2 l 4 W X N B R G 0 1 d V p h Q z V z R k J 3 Y 2 p L a W 9 L Q 1 F r S j J M d D N y M F o 0 U z B S R X p a T 0 p v U X N n S W s y M X R i V z R m Z n M y Y j J m N l A 1 b V p t V G g w N k J B c 0 x D d 3 d h T k F n a H J O R V J F V F V K S 2 h 2 c F R j M 0 5 6 Z H d K W S t P U 0 N U Q 3 p K a 3 o 0 Z T d 1 a m h z M 2 J 1 a D F 6 T n E x Y T F G W l d h b H h 1 M z l F U k F R K y t l U V R S R V J F W V A 3 O C t U a C 8 v a n p H a m g y T G d J Q U E 0 W T R w O W V 0 W l U x T U R t V X l t T W R Q M 3 p K a 3 o y T H Q z T H d J R E F 4 R V J F Y U Z S S D F E M y 9 y b y t j c m t j V j Y 1 Y 2 d i Z T N k N z M 3 U 0 t W U 3 p K O C 9 I e X F W U 3 F 0 M W d w b z Z q T T N P e m t a V 1 Z o Y T h 2 Y j B o R m 9 1 U m 4 1 K 1 B u S n d j a E l l S E M v W E l a R E o 4 L 3 Z u b n l N e k 1 4 T X l a T T R Y R n p X c H J h M 0 h q e G c z a z V P U W d P R G d Z W m 1 a b V d M N T h P W X F L a X V x d G p Z a U l t Z 2 Z P b 0 N V e U 1 s S 3 B G Q U F Y Q 0 t 1 d H J j W H g 0 O G R 4 O W V w V n R H b l R C a U V o S V R w b l B C Q V J F U k Z S b m N q S V N M M z J h N m d I c m R x b V R a d G d a V 1 V G T X p N e k l Y e l Y 5 V j d N M 3 Q 0 Z X E x Y X R n b E t w R k x h V m x K V G 8 z R D g 5 U F I z Y n Q y K 0 h s N W V Y V n A v Y z B O Q l F 6 S n M z R D h l T 0 h V T l V W Q l J l Z S s w M U F J Q 1 Z s U l V B W U 1 l T 0 h Y a n F x Y W V R b n A 0 T 0 F F S 2 d L c F B K R U J z Y k M x T l R V N 3 o v L 3 Z z Y T U z U n p j d 0 1 B e E 1 U R U l D Q W d R S 3 Q y a F V L Q n R M U T B W R l Z W b 1 d 2 W H J w Q k l K Q 2 d 0 T F J V V z d C V 0 x 4 Y m g x N n h Z K y t l U V R Y T H Q y R G M 4 L y 8 3 e k 8 4 d 0 N B b D V j W D N O e m M 4 T k 5 Q U D Z H N n V o b 3 Z 2 L 3 d 5 Q U 9 E Z 3 d Z T U F v T k V D W X R P b V R U a D I 3 Q m p N e k 1 5 d 2 N 1 V k t m U F B O T j Z p c X F o S m 1 Y Z C t w d H J Z V 2 l 4 W X R 3 d G R m Z j g z M l h r U k V 6 U m d E V 2 l J a m 8 z N U Q r Q 1 F I d E J L S k J D a 3 B L W k J L c G V q V 3 J a d G V 0 O H N S R V J F U l B l b G 1 6 W n I x M E 0 1 b G E y d U x y V n U z N H B k Z m Z o R z J k Z T d j V 2 V l K 0 l w R U l S N D h l e G J 4 N T g y Q m x a W V h i d D I v c j N E O H J L d 3 N p a 1 F q L y 9 2 Z S 9 0 U m J E W G J o d 0 l Z N G R P N F p S b z B i a H J i Z m V F c m I z N 0 5 r V F h s N W U r U D c 3 N z R W d F F V R k I 2 T k d q Q n d E Z z Z 0 V 3 J V Q 2 d V R 0 R s e U p O c T J i Y X R 4 e m 1 l Z W V R Y n A 2 Z W x J V F U w V i t z R G V 6 Y 3 J L Q 2 9 N S E Q 4 Y W 9 V Y U 5 3 K 2 Z K b F R K N D h X W G h P L 3 Y 3 K 0 9 I L y t Q R E l 5 T X V E b j U 0 Z U p F e W Z X K z N x c G 4 5 Z U N C U X Z n N G V H Q j R j T 0 h B d 0 N T a 3 B K Z 1 k y T 0 R y b D I 3 Q 3 Z z T 0 h U b 1 V 4 N D h m a D Z P a k l 4 d 2 R I Z U h n N E F C N 2 U z c z R P R G p B e n M 0 T 2 R u W j J z T G U z a D c y O V B i N z Y 2 a X N j T 0 h B Q X U z Z n Z S b F J V V k w z W E p 5 S 2 l w a z J r V X Q 4 c l F r U k c 0 Y 0 t G Q z d o d z R R S 0 d E e D h P R T V N b n J 3 d E p R V U V C M H R M U 1 l H N X V q c k N 3 T U 9 H V 0 x 5 S W l h d H B T V W x K d z l P a F J U S j g r M 2 R D b E V E M F c 4 Z k h 4 S 0 N n b 2 F O S S 8 4 N W N 1 W F J L Q 3 p h Z W V l Z 2 8 5 Z S 9 h c 2 Q 5 O G J O M j V n M z c 1 O V V D c V Z N R E V 4 U V l j T 0 h Z U V E 5 V T V u e j U 1 R l l H Q 2 c x d m F j b k J 4 Y 3 V Y S k Z v M F d C b W t x b F F u R n h N U l F L Q l N 3 c 0 x P R G 8 2 S 2 d 4 T H B Q S k l C Y U x I N 2 l k U k h W M U 5 W S l R V e U d Y e S t I b D V Z V U 9 I V G 9 B Q U k 0 Z V B Z c k F 3 R U J Z V z F 2 Z j h 6 b H p j b k p R V U Z D Q W Z 2 M z Y z V m R O W l d W b F N F a E l 3 T W l S S T J G a F l Y R m Y 1 e U F p S X V Q S G d K Y k l 5 S 1 N t c H F L M H R Q U 0 p Y Q X p n N H N X T F N F O V B o N 0 9 6 T T h M Q 3 d 2 Z 2 1 s S W l v R 1 d G Q V M w K 2 E 1 a E R R R W h F U j B l U E J G Z 2 R F U n F h e X N 2 S 0 p X e U J N c F Z M a D d O b X p 5 T X J L Z 3 F l b k o w S k R R O W x 2 b G 9 p S W l J a U l p S W l l Q 0 F 4 b 2 l Z e U 1 W Q 3 F G c z d P e m 9 j d D R i T l N M T X h R V U Z L Q m p 4 N D R J R E F 6 a 0 F n a E V S R V J F U k V S R T l N U m d R R X R r U k c 3 Z n Z v M 2 E y d G 9 u W m 9 H d 2 1 w b 2 F w S 1 N r b 0 t T a 0 J G M j d k a 1 h I a m g w T l h S S V J F U k V S R V J F U j B X U E Z n S m J J a U V p b F V n Q j R J b G 9 j e U d R e U h E b H l C R k t w R k d G a F l m R D A 5 R F I w U 1 V S R V J F U k V S R V J F a n g w R F d p S W p V b G x a Q 1 F E T m Z n W n R l W G s 1 a m h 3 N U F x V l N p W D c 5 K 2 o x U k x S M k l p S W l J a U l p S W l P N 0 V n S m J J a U Z S V 1 Z z T E V 4 Q V N X b H B h R 0 x 1 V 1 J 1 W D c 5 T 2 x K U 1 V t Q n V i b z U r L 2 Z y Q j F 0 Y l c w Q 1 V S R V J F U k V S R V J F U m 1 N a W F F T E l L T C 9 K N V Z L M G J K b H k y Y T d T R l p l W G g 2 T 0 h E a 0 N H e H N i R E J 3 N G t P R X N F U k U 5 R n F t c H F Z a U 5 q Z F h h c m x R c T h k T l B Q e U V q S X d N Q V V G S l N n c 0 9 I R H p k N l B x V l N x W F A 3 c F V 1 W G R C N S 8 r U E J o W E x w M D Z S N n J m a k N u V H A z Q z l l d l h k W T R W R l J X a H N M R H d u c z Q z W m N v V S 9 Q b m 5 u e n J I W n M r Z W p R M G J O d W g 5 c m 9 x S 0 N y M z I r K 1 d Y W D V D V 2 x x Y j N l W W 1 J a U l p Y U t z N m d K V E l p b F p X V n p i Y T l R V V p H Q n M 2 Z E 9 3 Y z N O e m V F a D R k R E x P W S 9 Q M F J F O U h q a z V 1 W m k v L z c 5 b U R G a m h z Y j J Q L y 8 4 R S 9 I e D h m R H k 4 a 0 t u V H A y d 2 N l T k c 3 T n U z R D I 1 d W J u a n F x Y W Q w b m 1 2 R m l o W E l 5 Y 2 x C V E V 5 T T F o Z X E r L 2 J 0 d z I r L y 9 Z Y k V 4 R V N O N 1 h Q b n p r V j B k R F F t V F p x a 2 R i N W Z m L z M x Q V o 5 Z E h R O F B E L 1 R x M V V 0 N C 9 P R 0 h I M k w 4 K 1 B F W U 5 X c V U x c j Q v L 3 Z n a l R w O C t q Z i 8 r O T c 5 b z B h S 0 Z Y d W Z Q e U 1 o Q W F X b X B 6 c k h N e k V 6 W T J k b n B k W j d E a H c 4 a k 5 q W V d I M 3 p 3 Q V F Z T 0 h O a m d 2 c H M y Y l V K M G R E U k N R M F A x T 2 p j U k V S R l J V O F d F a E 1 o S X F G U X F T S 1 Z T Z U h o N E d M c V V o K z d D a F F z N G Y v N D g y c l p 0 a T V D U U V K a V l j U E k r R V J F W m x s S 3 B 4 T W F O R y t I a D R Z R k J n d 1 l C Q U 4 1 K y s y M G N Q W G 9 V a X h Z d H d z c V Z L M k Z x Y X F w M W 5 L K 3 Z M N 1 p z M l l M M T Y 5 Z G o 3 T m l 4 R D F 6 S H l w V X J I L 2 d j Q U 5 D a l J 3 K 0 5 n T F k r R 1 J r W l N F b E p 3 W U F C Q T F C Y 1 h L e H p I M W R Y V j c y R F d 3 Q l F L Q l E 2 W H l 0 Z F F r S k M w S 1 Z M R n l 4 Y 3 V C Q z V 1 Y m t Z U D M 1 O H M 3 M X p p S W l J a U V o Z k R H a U p q S V J N S m 9 O U 3 F Z U 0 5 q W T J o U z N t b z F P R 3 N 0 N 2 M z U W t K Q y t D R 0 1 p T 2 d K c D F L c G p P S j N 3 W j Q 5 Z T N E b H l o V z g 5 O T U 3 R 3 J m Y 3 Y v N z Y 2 e k F 6 T T l P N k R k L 0 J 3 U U V p a 1 F n R E J 3 N 0 V x V k 9 u c 0 h I a l J u V H Y z a D J k T z N j V 1 p w W l d W M W N E Z 0 0 2 W n B 0 W F Y x Y 0 o y R 3 h z Y m 1 K d W J B d 0 F T R X h P a F V x b V F t c H F L S G o x N k N L L 0 5 r a V Z M a 0 p D U W 9 E R W J O e k l 5 R W t P R 0 R N R z B h Z E 1 B M U l Y T W 1 a b V o 2 T n k 1 c z E 3 U F d h R l E 0 T H Z 2 d m 9 O S 3 B V S l N V a E t T a 3 B K M D d 2 Z k 5 O O S 9 B M z k 5 Z n I z T U N n R n d 1 M X p 1 Z 3 R i S 3 l 3 c n g 1 O H h B V E U 0 U D Q r S G p Z M j l 2 a n B a Z G V R b F Z W b G M 3 O W E y d H J J W l Z L d G J a Y l c x c 2 J 4 Y z h S R V J F U j B j T W d V c W x V S 2 t N W F F V U k F j W E V 4 R G g w N m h Q N z k r O F B G e G N Y U T V U d 1 U 2 b k R X e D h j S H d j S E I v Q 0 J G U l B R R U 8 z S G l C Q T R k T 2 9 U e D Q 4 Z k Q z d D c r c 1 Z 3 e k 1 q S l M 1 L 1 l m Z n Z n Q k g z L z h z Z D Y 5 V U l H N j I r M 1 Z 2 N S t s V W l u R 2 p 4 K 1 B 5 T W h J d l A z M j I v V m V w e j Z 6 W n M x Q 1 J F U 0 U 4 R G c 5 U F I w e l p z e E F W R l F V c G s 2 Z E N r Q y 9 n S G J G a W h Y W X V u V X J G a T F h a E t D Z 0 l F e V p N a 1 h v c D N 1 M 3 h N U k U v U H p 6 e j R p T G k 0 T 2 R u U j E r K 2 V V W G p T K 0 Y 1 W E k 1 U H Z q Z 0 E x U l d W b U x s e X B W b z B h S U Z r c E 9 U T V d m T 0 h K M 2 5 X N 1 Z x R m Q 1 N T U 1 M U d u K 3 U y Y m R 0 M H R t O V N x V l R Z d V h N b m 5 u d n V P V l J W V l d I R W l C R 0 5 u d X R P V z d a c z B i d X R n c U h F e D h l a m 9 L Q U E w N m R Q T j N R c F J F U k V a T 1 E 0 Z z V i S V N L a G 5 q b G h i V 3 h 1 N G t v Z U Q 0 U 3 d S R W Q x S j N j S 2 5 1 T G o 0 c 1 F X M D Z w N n p x Y W 1 w T 0 h 6 N H N Q Q j Q 0 O G F O c U t p b 3 d P a l J v e k Z 5 N U V o a C 8 w T 0 h E d U h i Y j c v R m l o V X I 0 T 3 J x c W 5 H d U 8 z O C 8 y O W p Z W U 1 t U 0 p Y Q j N k d 2 N B S W N U Y 3 Q y O G Z q a D A 3 c G h W c X p w a 3 p C e j E 3 O X N T e n p 6 N E x B R n I 5 Y l l P Q 2 d q Q n E x Q 2 p F e G N Y Q j N k M G R y N 3 p 5 U 3 F Q U G J j Z U 9 I Z G l 5 W l F 1 a W 9 x S V F G Q l F F Q U h q d H R k Z F F V V k d C c X F v c S 9 Q R E R E K 2 p i d H k 5 N j l P Z 0 J B R G g y N 0 J q a T R 1 S X d k d X h Z b k Q 1 O U d v c 1 h M O G J z M m J N a E V v b W d W Q 2 9 S R X h P R D N O e G N M R j Y 4 V 0 d o d j R P d n J x e E V Z O S s z Y k Y 5 M j Z k U U 5 R T j Z O N D N M a H h B S U M x Y T l m Q z M 5 O G Z 3 Y 0 h C U W 4 z b n p w M 0 R 5 W k 1 u d F d i V z N y a H h B O D d P e m h D S l J I a m h o U m V F M T N i V 3 J G b G F 6 M 0 g r L 1 B r S U R R M F Z X b E R j c W J t O F h 5 S W l J a U l D R 0 5 B U 0 d R M n B W Q W 9 U R X h O W V d s b 2 F 1 c F F I Z H Y 3 O G V W e T R j S U h o T E J F U k N W c T F h Z 1 V Y R n h l a 3 B x Y W l m Z n Y y Z X Q 4 U y 9 5 Q U d E e D R N b 0 s 3 b H d P S E R o e k Y 0 O E d B Y 1 B I Z 1 F 5 Y 2 5 K Q U F C e m M z T 0 5 X Y V F X R m h Z Q T Z z S y 9 4 b G 9 P c W N O W k F F T H Y x e k 5 u e m t B a 0 V 1 b n N C Z H V x V m F z R 2 U 4 U y s r Z W F i K 1 B 2 d n Y v S F B Q L y t n c 1 J 2 Y 1 N r c E s 4 T k 5 Q U D J I Q W d B R j Q v L z M z a G U z c U 1 E W W x K U V V B M E t G R E J 3 d 2 V Q Q m h 5 d V J 5 d n Y v N D Y v U D M 5 T V h y M G F B d 1 l N Q U R 2 d n Z z d W x p N W R p c m Z l Z W d z e E 1 U R k l T M H Z E S j U 5 O G 9 o R W V 1 N 2 0 1 S V N v c U N r Q m R R T 3 Z u N X l j O E J v Q X h Z O F p B b 1 Z C Z 3 p a b z E 2 T n E x S z h h T U d T T 0 1 4 Y 1 h G Y V F X M D E 2 O W Z 4 O F N K R X h F V 0 Z v Y X B V N m N L U W J C W U x O Y V l V Y X c y Z i 8 1 O H R H N 2 R X d W N Z R V J F U l V Y U E N n S m J J U 0 Z S V l Z U V 0 x m b W 9 N W j R t S V N C Z V J T S V F o U T R a Z 3 c 0 W U 5 P S G p 3 S U N J a U l o N U x T S H U z Y m R 1 M m 9 W K y 9 m a m g w N k 5 B O U g 3 d C 8 v M z Z O d G d o M 3 p y N E Y w R 2 l 3 M m h B V E V 4 T X N X T E J B Q 0 l r Y j R 1 T G l n a F V y V n N E Z D N W M 2 4 3 O W 5 q e D Q 4 R H F H d H J V R j F k a l R m Z W V B T m Z m U E V G S E I w Z F l X S m l B Z z h Q R D h 5 Z V B S d X p a O C 9 H L 3 Y z N 2 9 W S 3 A 4 T 2 1 u b i t x M X l O a m R i d C s r R F F E M T F u M W 5 m U z R 1 T G h n N G N D Q j I 3 T m l C U z V j d T R Z c 3 Z 2 d E N h c V V 4 R V J F V D B K R 0 p B U z J R a z F B R n R V O F p 3 b G 9 p S U d x S U 8 2 S k t T a 2 x C W V d J Z 2 V Q W H J B e m M w T m R u W j J q K z E z e H V l Z m Z 3 N V R V M U 1 j T 2 5 R S W E 5 Y X N 3 W m 8 x Y T d U M m V l M j E x e l F l c S 9 1 K y 9 2 c n J y N 2 g 4 K 2 J L d y 9 l N k F W c W x V M 3 R m e m l J M k 5 4 Z j c 5 K z N X T z N k M 2 Z k d S 9 l d m R p N 2 Q 2 L 1 d m b j M 2 O U 1 H b m 4 z N E t o V U t C S T B l T 0 F B Q W N I U j J 4 Z W Z O b V Z G Z F h Z O E t F Q 2 N L K 0 V v a 0 V 4 N D R k Z z F L c G h G d 3 V o N W 1 a R 2 M 2 Y 0 9 R T m Z Y M S s 0 d W J u c F Z i T m N M c 2 V s U z V k Z 2 E y c 0 x B T U w v c X F s Z k J 4 T V R F M k d i a V l r S k p r K 2 V E S G Q z Z D Z 4 Y 3 V S S m Z m d m t s d n Z 2 d U 8 3 M n V S M F J F U k 5 T Y 0 1 h Q W x N a E p T c V J S Z V h s N k d M d U 8 r T V p 3 b E l p S j l C Q V l H b 2 x X c l Z 0 a T d k e T h T R W h M M F B p N H N M Q X p o N G V F U G R P M G x T N V l n S l N V R l g z M z F G U U F n T 2 p v Y X c 0 W U 5 F O G F Q S G o y S 1 Z h d F d Z Z E d p U l h C M m R o Y T J x N z l B W G J W c U Z R Q m c z Y n A x V 0 w 5 K 1 B R Q m 9 Q S W Z j M 0 Z 5 d G J Y Z U 8 z Y m w 5 N k 5 D a E d 1 R W x B T H o 3 N 3 J 2 M y 9 k e G F 0 M j R O Q U V o T 1 R v Y T V 1 V G t B S U R n N E d B T U d E T U N 5 W m N z U U d S a 0 p H e H N i N 0 5 5 N U V 6 d D M 3 a 1 J O V F E y R 0 R 4 K 0 9 v V U 9 I W X V Q R 2 p k a S t m V H U y Y j k r T 2 9 L Q W d o S V d G b 1 Z l d l h s c X p X O V B U M D V H V m x Z W G k 0 b U l F Q k F S Z z g r Y k 5 D Q X N M Q T F E W G s x Y V h 1 N T h q Q U l 3 W U 1 R S X V M a T V v M T Y 0 Z G x F b 2 w 5 d X p a V S s v e n V 2 d D F 1 O U 9 k N 1 J i M D l m W F h Y O S 9 6 T V V S R V J F U 1 B H Z 0 5 h S W l O U V c x d U x t c H F h S m p 1 R G x 1 R X N F U k h k Q 3 h j W E Y 3 e i s r d X U 0 Z H U w Y U N n c 0 x V V k 5 U M C t n e D k v T W w 1 d D Y 5 Z T N I a X h B b W N P S E V D U U Y x d 3 F s N m d D Z 0 R z N 0 9 3 M H p w d V Z s U V d n Y m t F e m Z X Z V N M b G 1 5 U k s 5 d D Z l b n B T R T l Q R n g 0 U E h q e F l D R k t C d W h t b n c 0 Y 1 A x K 3 V h R G Z u M T E x L 1 J 0 M j l m Y k 4 y N k Z V R G Q 3 R j h 6 T X p Q O C 9 Q U F B P S D c 4 T 0 V R a U V R W U 5 H b 1 R Y W G 5 0 T m V J N G Z m Z l F S W G 5 u b E Z j V E Z 4 Z U h 3 N G N N N G Z m b z B u b n J x S 1 V p b F V 1 e m F 0 U X N u V D U 0 R V V C Z G d P e m s 1 b 1 h 2 M z d o Z z F h a F R L e X N x R T J i e D N 0 M 2 R R d j h i M X Z T Z m 8 x N j h m Q U t D b X B r Y m 4 2 N l Y y O S t 0 M n A v c 0 p h T l Y 5 Y n g r S D Z 1 c n F 4 M 1 l 0 S W l J a W F 0 b 1 k w Q k l a Z 2 F x c U t n Q m 9 k R U V T W T V T V m x j V n d s b 2 l J N 3 B s S U p J S 0 h o d 2 M 4 U E R 3 Z T J U V V d M M T Z z O F h q Q m d n V V A v W G R W W W 1 L a T h Q Z l J v M G Z E M W R V V j M z N z d y Y 1 k r a 1 p H U m l J N k 9 4 c V J K a z N T Z T Q 5 Y X R X e k F 6 T T N 2 Z 1 d s S l N V c E N S a 1 l G c D A 2 W U p B U z B B T 0 R z N 0 l 5 Y 2 5 C N i s r K 2 l x R 0 R S c 0 d S M G R I c l d O O W Z I e n c 4 Y 2 N m W T l L a 1 N V a E p T V U d Y T G w y d 2 Q r O W U 3 T m 1 6 Q j R H Q m d i a D I 3 U n J H a l J 1 b n N S R F l 0 R 2 5 U b 0 Z L c H N H L 2 Z Q b n o r K 2 V k N D l k V l h N V 2 J N R 0 l q R j R r W m Y 0 M l B I a n N I W j J S b S t 2 c j R h c n l F Q W 5 E c D F D a D k r K 0 N F R 0 R C a U F q e i 8 r K 0 F G Z k Z V M l R K M D k r c U 9 k c l N I e D h Q Q W 9 L Q 2 g 3 Y j l Z a U l p S 2 p w W W t C T F p B V F V B V z F U b T B H Y m 4 1 K 1 B N M m Z P d 0 5 Q V G s r R X N F U k V a b l l F R E I 2 S j M 3 O T Y 0 Z E 9 r U z F x O W Z q N U N R R U k z e G l v b 0 s 1 T 2 Z u Q z Q 5 d j N y d 0 p B R n F 6 Z X E y d H J Y V 0 d t b m U 2 Z l B r e V N r c E t N R 0 R B Z 0 h 1 d V V 5 Y V R Q W l F 2 Y V R k d j N v e X V Y Y n Z D e D h k S F k z d F F V Q k E y Y k 5 p Q U R S c z I 0 S l Z Y W G 1 u M F B P c k F O R H c 4 S E w x N j l Z S 3 R y U z B p S X l O a G F X b X B 0 Z S t s U z V m Z z R l R U J K e W N u Y k 5 p d 0 F T a 3 B L W W l O a l J Y Z U V 5 Z 1 V D b 2 p G M m g 4 N W Z 2 c n B K O G h r T W 1 6 Y X R F b G p 1 M U t w e F B M b H k y R m p Z N E 9 K R X l m c S 9 k e U p p S W l J b W p J R 3 R F U k d R Q 3 F W Q W 1 o Y U F X M X h j V E h T M H R M Z z R 1 S 0 M w T k J R a H J O R V J H U j B Q d n J v S X d D b 2 R 4 Y m p i N y 8 5 a H Q 5 K y s w M X I r O H l a T X p V Z X F 4 Y 0 p h M G g 4 Z k R 5 Q S 8 3 O T E v M T R V R m h a c T l Y d T l I M D g 5 O V J R a U l p S j B q d D N a Q z N i c T F L a z Y 5 e m w y N 0 J o U 1 U x T 0 Z 4 M 1 o y Z G c x Z U x 6 O C 9 I M W x a V 1 J n e F l n V G V l Z W N k Y k 5 5 N E V m b j U r Y k M x d F J W b U J G Z F h W N k 8 4 d k J 5 V m x a V k N j R n h R V U l D O H Z E e E V S M G R y b l h Q Y n R t M j R m U G t 5 c G s y Y k p 2 U z F Q W F R v R U 9 M a T R o Q W J H O X N r N 3 p Z a U l p S W l h Z 3 d E V 2 l J a l V G V l Z C W E 5 6 O D R k e W U r U G p V R k Z S Z 1 p T V U Z O a l k y Q 0 E 4 U E J 5 b X B x Y U d M b 2 1 J a U 9 p Z T N Y M 0 x m b E p T R W h Z d V h J Z 0 5 H e m J v M 1 l N V 0 F Q N z Y 2 e S 8 4 O G N j Z k N B a 0 p R W W N P S G U 2 c E J w b E 1 o c U t p S W d R R k J k M 1 R j Y n F N R 3 p k T 3 J 3 Q 3 p 2 d D Z 0 c G F X b E d n R n R Z K 0 x p N G d B Q U V S R V J N R E V 4 d 2 V 1 d n Z 5 N k 1 x V 2 Z i U 3 F W U 1 h M a H d B Z l B u e j h m U F A v O E 1 M e T h 2 S E R s e U J B R F F 0 M j l m a m Z N V k Z o W m l 6 W m 8 x Q 0 E 0 T 3 h w Q W h R N F R 0 T m p Z M n l N N 0 9 4 d U x G a S 9 I c H A 1 L 3 F Y U j h S R V J G U l U 2 R z l y Q 2 9 S U F h a V l Z W V k 5 a d m F z V E N i R G t T T k h J Q m F M M G F k U E g 0 M E Z U b 2 l J a U o 0 R V J V V k Z B T 3 B 1 e H o 5 d z R B R G 1 6 W n V I b G k x Y j R v T V B Q c m p u Y z Z X b X B r S 2 x V a U V n S U 9 D Q j Y z c W N z M H N 6 T W p L U W 1 K Z 0 l Q e j g v Z E 9 6 W V V X d G N Q Z n Y y e G 8 w Y n V I T G x D a 3 h O V G R H c V Z T c 0 F k V E 5 p S F I w Z D R l Z m 5 K K 3 d 2 b D h 1 e F l N R U N t S n V i W T h h T U d S c m 5 D Z z R P U m x S V U Z J N G N P U 0 l z U 2 t a R V J F V F V u R E N n S l R J Q 1 Z W V l Z U Z U t X d l p x Y U d o d z V j Z 1 J 5 d V J 4 O S t 2 U 0 J s W l d W b 1 V z a U l p S j Z i S l J L S m I 3 N T V o c 2 t K a V p D S k J M a H E 2 K y t R c n Q y N 2 R D e F k w Z k V 4 T V R j M D Z 4 Y n R m M z c 5 M E 1 z R n F O S G p 4 N l B v T 0 p I U X l x V l l 2 N z g r V k N w V k J n L 2 Z y e k 9 m Z F J o Y k h a M k 5 y S 3 l z d U R 0 N 1 E y e F d J e j g v S H p r N U 9 R Z 1 B E e G N h S T h r a z h u d y t l Z W Z J e k 1 6 R X p O b n p v U 1 R r e E 1 B b 0 x h M k Z q Z H U z R U J P V G c 2 Q 2 c 0 T m h a b W F H N W N 1 W E N 3 R T V F U k V S V V h Q Q k Z n Z E V C c V p T c V Z C V l Z Z W F d y V n N i d X B R R 0 t S U U t K Q 2 N u U X l x V m 9 t L 2 Z 2 b z M y c F N N a U l q S z A v U H g 4 a U 1 W a V h M N T h X V 2 N i b 1 R W c j F t R E 5 t a l Z h M j E 5 N z d U V 3 R i V C 8 r K 0 N Q V 3 J W d U h s S l F V d l B y c X E v R H g 4 V U Z N V E F 4 T 2 5 q e U o z c j E 3 N D l 5 N W M 4 a k 9 6 b 1 p Z T E l a W U x J Y X B x U 2 x N V F U w a G w 4 d n g 0 W W N m b 3 J h M k Z q d D M 3 b 1 J j T G t k d G J T M m l v c U p 3 O G V K R m 5 E a H h B b 0 1 H R F l L d H J l M m p l Q W w w U 2 t o S T B M a z l L e X R M N D d G R U l r R n B h U 2 t x S 3 l z Q k F H S 3 h H T G R 1 M 2 N J b m 4 z e U N h O W V 1 N G Z u b m 4 2 O T M 1 c S t Y b H h m Y z N O e n c w M D g v b 2 J x N k d p K y 8 v R E l B N E 9 E Q m d 3 Q 0 E z c j E 3 Q y 9 0 d T J y U U p 4 N D R k Z z V t W k d W Y X V Y S W x 2 d n Z r R 1 Z W V l Z x S z Z 1 M W p w d m J X M H R G a T F h a E s r L y 9 w c j k 3 N G 1 J a U t q W l l F Q k x a R 0 M z Y n Q y Q 1 V x a z A 2 a F l I S 3 B V S 2 F X b H B 1 S E h q Q m 5 y M j d B a 1 h G e G R E b D B S R V J O U 2 9 C U X N X N E 9 M R m l 3 R H F i c E 8 v V z N S M E 5 J W U 5 H N m J Y d W R 6 Z D N X R n J h N H N S S T B i Z 3 J i Z m V B Z 0 I 0 Z T N 0 a j Y 5 Y X R P S E h p Q k g 3 L y 9 Y Z W R n Y U l 1 c n E 2 d W V P V 1 Z W K 0 R t N W d Z W E Z 4 Z U 1 I V H R X e j J m M G N D e F p z a 1 N 2 L 2 E 1 Z H U 0 Y k p r e W N E Q U V R a U V m e j k v W E g r L 0 h s a 1 p H V E F 6 O D h Q R X l k T 3 J Q Z F l r V W l F Z i 8 v N z M x a X d Z Q U U 4 U E R 3 d 2 Z Q a H d B S F Y 5 Z m 0 x c 2 J O Q z F h M W R o M z Z G R G g r T D Q 4 Z U 5 3 Z E h T R W 8 2 T W p I Q n d j W U c 5 d k R 3 Y 0 h C O W p a M m N I T 3 p n N z I 5 d m F 3 d D d m S F Y x O T l o U U 1 I R G 1 E M z d 0 M z E 5 d E l s S W l J a W F t b 1 k w Q k l a V 0 Z W V k Z R Q V l k V U N i b n A 2 T 2 d v S U N C Q V V G d 2 N 2 T H k 5 R G x F Q k V S N m V X T k 4 5 N U F j W E V 4 Y k c x d E V S b 2 F x a k h X c D A 4 Z k J B U U U z T l B 2 d F F r V E p t a T B K U E x 4 O G N I L y 9 N L y 9 h T 3 d q b D h 1 R l A w c W x V d G l 1 b n U w c E V v a 2 d G d G U 5 Q l c v V n F o V l d y b H o 1 U 0 5 v Y 2 1 a a V k x R H Z E T k R F e F V l Z j J k Z X Z X W W Y z N j l j S m p i M j l 2 e k o 0 O U c z S z V I R j V l W G 1 q W H J o M 2 F 0 V 3 V I e n o 3 N 0 R J R 0 J n W T B 1 Y m h v Y 0 h J d 3 R X N 1 p v Y l B 2 M D A w O V J V R k F n d k F Z Q T R P S G h n U l V y V n V q M X Z D W k 9 u Q W h Q V D A 4 T U d q U k l y L z J K a U l p S W 1 n S 1 J T c V Z T R 2 J v S W 9 p Z l o 1 Y 3 V Y Y 2 Z 6 N G N R d 2 R P d F F v U T l x c 3 J D e W N P W E 1 H S F R 0 M j F K a n R R a 1 J F U k V U M W k 0 K 1 B S M E Z C Q W F a U G 4 y N 2 9 V b 2 l J a U 1 q S W N a R X d J Z 0 9 U U 3 F V U W l V U 3 d 0 T F E w Z E N s Y W l v d U x j Z m J z V 2 J S d T N S c U J n W U d H T G 9 l S W l J a U l p S W l J c U 5 s a F F F d G t Z R l Z W V m J D e X N v S 0 p p W E g 5 N X l p V H l Y R D A 2 R k c w Y k 5 r U 2 9 h R 2 h Y S W l E a U l p S W l J a U l p T 2 d S T U s 1 R W l P Z 0 p W R l Z W W l h T d E R S U U t C W k t U a z Z G U 3 F k Q 3 J W e S t O U G 5 G R V J F U k V S R V J F U l B U d 0 1 L Q W x N a k N w V k d w M E F l M 0 p r e W R S W G w 2 T 0 h q M T Z Q S k t G U z R p S W l J a U l p S W l J c U E 0 R F d p S U R V a W d V c U s 2 d U 5 x c U F O a n M 3 R z N s N W V m R H o 4 M E 9 y V n E w T V h R N F J F U k V S R V J F U l V i U E d n S m J J Z 0 d R e U d R Q V l U V U J i V W x L Q z l Q U j B l S G g 0 b 0 h Q b n p v W X V o N G l J a U l p S W l J a W 8 y V 0 5 B U z J S Q T Z v R F d 5 c 3 J L d 0 p V Q X Q y N 2 R 3 d E d q U j J G a l k 4 T k Z 3 W W l J a U l p Y W l i L y s r Z 3 V m Z m Z i W k E 1 O G 5 P V G t a V j Y 1 Y 2 F Y Q 2 Z 2 T H c 4 S k N j b l A v Q z F q T U d V S 1 Z Q d z U 1 O S 8 2 a H l i U F h z M k 5 t e l l v U G U 1 S 2 l v c T l O c n Z s M T k r U V Z w Y W 1 0 N 2 5 K U 0 t p N W 9 N Q k x a R U J H V X R B c T F R c W t a S 1 N B b 1 Z D Z 1 Y 2 O W V z S E 1 6 T X l n O V J B U k V S S F I v Y 2 5 O e m N Y K y 9 m d U Z 4 d 1 V G Q l V o S l N R R U E 1 T 2 Z u T i 9 x b n B L U k U 1 M 2 5 u e k p t R H B L U 2 t C c S t k b U p p S U 9 Y U G 0 z S F B O Y V d s c D J M Z H Z I M n B x Y W 9 S d C s v Z n Z 4 N V F w V X l D W H k r L z V m Q T l E U m t Z R 1 N r d E x k W T V s W m 1 h a X F L a E l y L 0 1 j U G 5 3 W X I 3 M z J X c U 9 2 S F F C c z J y U U p K M D Z j d U t j N m l Z a W 9 l Z U R T N 0 V R R 0 p K U E p J Q k t K W U d G a F l k Q T Z U c D A 2 a G R M U 1 V v U 0 h o N k 5 s e T V Z R 3 J Z V 0 l p T l F 6 N i t 3 Q U F D Q U F T V V J C V k l p S T d s O X F h a X B X c j E 2 T n d Z T U h h N D I 5 O W R a Y m p S N G Z F a E t D Q l F z V 1 B J c l N k R k l x b G Z q e H h 4 O G h r V W p R d D I 5 Z m 1 K d W J B d 0 J N V E V 5 U W t a R 0 J B d 2 N P N k h 3 d W F s T 2 1 U R U Z H U n N Z R D E 1 R 1 l t S 2 o z d m d x R k F x Y W 1 w b n J 0 R 3 h J U 2 d p N W R 1 b U R o d 2 9 Y S X p j M 0 Y r U E h q Z W F j Y U V S R n B Z V U J M W k V B e W 1 R d 1 d G a F l 3 T V R I Y 1 p Q W X J W N j R n T n p j W G 5 U d D N S d X Z X c l E x V 0 J 4 R V J F V k Z 6 c E Z L c G p D Y V F T M H h N U k d 4 c 0 x F N m Z Q b z M x N j l k c m h J e l Y x Z F Y 0 N D Q w M z R P Z m 5 w L 2 Y 1 S W l N a j l k b y t a T W d R V E p z M l R l Z S t 1 M 2 Z 2 U m 4 1 K 1 B p W k 5 t c V J 4 V j F u L y 9 2 M n h a c z B h c k Z 1 M 0 R 2 M z Y 5 V U 9 M R m k x M E h 2 L 0 1 N O C 9 n N m F l Z m J y R E 9 o S V F F U 0 N R U 2 p C N D l 1 c 0 g 5 O U N X W H k v V U 9 h S z J z c k R C d j N q e k V 4 T V F n U G o 0 Z T l 2 Y j J l T 2 1 s b D F C V l Z h V n o v O X J h V 2 t p b F V x M 3 Q x d G J X U n Z O e l J F U k V E e D h E V 2 l J R G t z b G t C b T F 2 V U Z W V m h W T 2 5 U c 0 h a M m Z t Z T N v d 1 R F U k V S V W N Q V U F W N U Z S U V h z N 2 U w T l h N M y 9 p N D Z P U m 1 K a U l u Y n Y z b z N u b j M 5 Z T J M N T U 4 M l p V V j F m a m h S Z G V F T F l 0 W G J v V U 8 z Z n V G Q j V 2 M n J R S m 1 6 W n R B b E F Y O W s 2 Z E 9 s W G o z T W 5 K e V R o e D R v V F c 5 a l p 0 M n V p c z V l Y k 5 t L 2 o 1 N T U v a D R l R 0 J Z Y 0 9 H Y V l 5 S n h X S 0 1 I e j h l O C t m U H g 4 c V Z L e k Z s e W h T Z D U 0 a U t p b X I w T 1 I 4 N W N n U V N p U V J 2 d n Z s b W c v c 2 x K e W R y d E d o W X Z u d z V s a T l m R G d C W X R X b 1 Y z b m 5 u S F d G c z E 2 N W Q y T F Z y b D l Z N X R t M 2 J w b l Z I b W x n c 3 h x e F p z K 0 R 2 N z Q v b m 5 u c 0 9 F b 2 t F S T B h T T B G b E R R a 0 l D R W h J U 3 R M W n Y y Y k l G Z G 5 a M k R k W l B S R V J O R n d O Y U l n T 1 N 5 V 1 J 3 Y 0 h B d 3 l M V l Z L c F d 3 Q 0 V H U E h q M z R q V H d S R V J I U l E 2 U U 8 2 W X F M a T Q w c W 9 Q W D E 5 Y 1 d B Q V F P d 2 V 2 V n F Q U D M w M C 9 E M D l N V E p r e W N S R n h l S G Q 5 O T l W e U 5 j a k l p S W d J K 1 B E d 0 J n e V p J b E N B M E 5 S V m h Z b U R C K 2 R 6 a G F W R l N F R X l k T z Z C V 2 F x b F F x e E 1 U R W 9 L c X F D b l B u e m 9 W W X J Q M 1 J O Q 0 l p Q W d j T 0 h N R E 9 u V H Z S c V Z P b m V t Z n N Q a X k r d n I 1 Q 3 V M e G t 5 U k w w N 2 R z W D N i c D F B d 0 E 0 T 0 R o Z z N M a H h B S U M x Y T l m Q z M 5 O G Z 3 Y 0 h C d 3 J I b n p w M 0 R 5 W k 1 u d F d i V z N y a H h B O D d P e m h D S l J F T D R i V z F 0 a l Z t e l p t b G R m L z c 4 K 1 F n T k R j V 2 d R W U 8 w e H F 5 d H J S L 0 t j e V F p S X V Q R W d K Y k l n R 1 F 5 b W N I Y U N t U m t a T 0 R H a l J 2 b z B h T 0 h 3 U m N w S X l J a U l t c H U x R U Z u Y W 1 v c T J y Z H Z y L 2 N 0 O F k v R G U r K z l o N 0 5 u e i t M a m p 6 L 0 c y T E Z q c 1 h U c D B 2 O W w 3 O D d E b 2 l y N 0 4 0 R G Z z N 0 l O K z Z Z Z 0 t B Z 0 l z c m h 2 c U x t V W x h W D F t c F p i b X J i Y W 0 r V 2 J a Y n N 0 V n V x c m J W Y S 9 6 R F J i T l R R d F R j c 3 R O W G Z G Z l F I W l F V Q V d R V F p o b U d H M j N 4 L 0 l l U m t a W U l D Q l V i d y 8 x K 1 V s Y z g 1 e m 5 2 T 2 N F Y n Z z N W p 2 Z k I z M z Y 5 R E d x c U F X Q W l J Z 0 l S R V J F Q U t n T 0 x J T 0 N n c 3 d L W D g y e G F 0 V X F u R D U 5 R 2 h N b V R C R H V Z Y 3 E 4 Z W Z Q d z c z L y 9 H e D k v L 0 R G c 2 J X M H h k T 2 p R Z X N m R 3 h N V E F 5 Y 2 t K O T k x M 1 g 3 U F c 1 T z N 0 T F R 6 Z n N t W E x F Q j R l Y n Z T O F U 2 Z E 9 o V T Z u d y 9 m Z m Y 0 O G V Q W H B n N n R T c F J 2 Z S t N Y U R O e j g v S H J G b X p N R 2 p R S U 1 5 W k 0 w Z G 8 w e U N W U 2 p G a X h J Z z Y 5 M S s 0 Y 0 N G O G Z Y M U 5 u a U 1 p b 3 Z h T k F T M l J s Y W p W Y X V q M W V x d U V v M F Z G U l l p T G k 0 T y 9 2 M y s 5 S H p r a k l p S W l v c F l y T E N 6 R T N y M T d N V 0 x F a U p z b X B I V j B k T V I 3 N z c y S D U 1 O S 9 I a 3 V X T E l H M 3 R 6 Z m V m U F B O S m 4 y a X l 0 V E g 4 R k 5 U V S t z O U o 1 R k l N S H I w Y U F E V m J R R F d y M S t Q c U t n b 1 B Q S E V F d z N l e D h u S k N S O S s r Q 0 h t e n A y T D k 5 O S 9 I M D g v L 1 h T O T d R R y s v Z l p i K 1 B u N U 5 U d W d O W W R L c F F L Q W V q Z j V y Z j B l Z W 5 w N j R z N D c 3 O F R t e l p 1 U m x w Y U d C U X N X d 0 1 2 T H E 5 W F d S a 1 J F d H k 0 R 3 R F U l d v b F F x Q W F E T k E x c X R W b 3 R q e D Q 3 Q n p z N n U w U T B W a U l p S W l L a G w 3 c n p 6 V H V 6 Z X Z S c z V P V G t Z T U d B Q X Z M M j k 0 Z X p z Y k x Y M l V t c T F H b n Y y N 0 V G T V R B e D B P a D N j M 2 Q y U m 4 1 K 1 B C U X N X W U 5 L a 1 N l a l p z N m R a O H l 4 Y n R x e E o 1 M n h 0 Y l R G N j l H a H M y T E F C S z F h c 2 d J K 1 B E O T U 5 O T E y a j F n Y S 8 v Z l l i Q W d N R D Y 2 e W h j K 2 Z P V 0 x w M E t W N T c 3 V F d z V 0 x F Q 1 o 4 K 2 V 4 U X N 2 d k F C U F Q w O H p u N 3 J h a n o v K 2 F Q S j R q e D Q 5 M E t O S G p 3 Y X Y x V 3 E x U 0 V 0 T G c 1 T 1 R F d 0 F J d j l l b y t m T 3 N 2 Z m 1 2 V 0 N 6 R z d O b X o w Y U Z E Q j N 6 e n p U Z j Q 0 S U 1 Q O F B u b m 5 6 Z H B 6 V V J F Z E h 0 Z 1 F F d G t K Z F l L Y U 0 r Y 0 9 Z T 0 t p Z 2 9 N S H o 0 Y 0 1 w b X N U Z T l O U k V S R W R M d U p p b 3 B D e D Q 0 Z H N X M 2 J O c E 9 W c G Z V W k 5 H Z 1 F v c U 9 q T G J h T z V P U m t i T n E w Q 1 F j U E h v U l N x V V J r W k N S Z W V 1 a 2 x o S W V I N D Q 4 L y 9 r Q k 1 U Q X p t e l p z S G I y O X Z E Q m 8 w Q 0 R O b X p L a l Q 5 M V N 2 M X l N a E l R R l h y M T d G c m w y N 0 d y e m Y 3 d D I 3 R V J B U W d N R E F R T 0 h Z e G 8 w Y m h Y Q j J 5 W k l s U n Y x d U 1 6 T X p z V 0 x G Q 2 5 o N 2 U r U G J i N y t 0 O C s v V X d N Q k F m U G 5 s b D V n L 2 Z 6 N k 9 I a j J L Z n Y z N j F X b k o w S m l m Z n Z x c D N u T 2 1 B d G 9 6 W j g 0 Z 0 t T a 0 p W N j V j U V d S a 0 p I N z U 1 U m V o Q j I 5 O S s w a l V E b W h y V E p n d 0 F a N m V u Z 2 d N R E l S Z X I 4 Z G Z m L z F W N 3 p y U z A 5 U H I v V D Z 4 V k h z S k l p S z Y r V E N n S m J J U 2 F 3 U z A y Z G 5 a U 0 U 5 U F I x a F l H R H c 4 U E 5 y c 3 Z r U k V S R V M z T T A 5 U F Q w e W J O Z z I 1 d W J u S X l j b E J W V l Z W b z l m N C t m b F p k Q T F 1 Y m 0 1 S V N r c k N v R U d E T U h i c 1 d J U 0 h o d 3 Z u e G 8 w Y m h 6 R m p 4 d U R R b 1 V Q N D U 1 O S 9 V R j V l R G d j S E I 2 a l Z h a V F u S n l N d U x n N E F z R z d k T 3 N U R X h N R E h 4 d 2 V E Q n c 5 d T h I N k x G e S 9 H b E N s V G p B T G F 1 K y s r R y 9 I e D h Y a n V 1 Z W Z n N X V a b U 5 I N 2 x 5 c F h R N i 9 W N D d y b m 4 2 a T B p O F B M e X d o Z G Z m S U c 5 Z S 9 m a W 5 u d n V h Z k o 3 M E Z p b 2 5 K Y V d o a T F i d H V E a 3 l a T U F n Q 0 5 I a n N E Z D N S M z k r d l h E c E V t V F V G e G N q R z N i d G d H b z N 1 U 3 N 0 c G 9 L M n Z v c W 8 0 Y 0 5 H d 1 l B c U t x c W F y R D Y r T X l a T X p o e j V v e k p j d 3 h v a V l q Y U x 3 Y T B S R m F p V k N v a G x V b 2 h s O H Z i N U g 2 V m x a V T R l Z k l r M 0 5 6 Y z B M M T c 5 e m E 1 S n h F U k V S R l Z F N G x F O F B I e G d Z K 1 B U N n Z l W j l L a 1 N a Z z B h W k x K M X l 0 W H J z U 2 9 V Y V B n N G V G a E Z O Q U N n R X d t d y 9 E a H d 6 R j g r S E R o M k F j Z m Z J Q 2 p S N D h L c n l N a k l 6 R m h 3 Z 1 J F U m t a a T U 4 N m R q U W J O S 1 N r c F F q V 2 9 x N n N y Q m c 4 Z W p Q b n o 1 O W N a Z C t M R U N S d z l l a F J E a H c 3 R m d B R U R H c H h U T H B j M 0 s 1 d z F S M k p p S X Y 3 N j Z 5 O U V S V V V o T n p j W E 0 y Y k 1 N T m 9 J Y k 8 3 Y 3 V U Q V l E T m k r Z l R 2 Z W U r O D l U S j Q 4 R 1 Z P b l R v V l V L b T I w W m N Y U m 8 w Z m g 0 Z U d C b 0 t D Z 0 9 r S H h x V k 9 u O E 9 x c n I y T G t 5 S k Y 0 L 2 Z Y W F c r W F p p S W p v N X N h Q W x z a E t s R X B s b T F i U E h q O S t I S H E 5 S G d N R 0 R E R D U w U 3 N p S W l J a W F o O T B P b D J 6 e D R q R l l p R n N I R H A w S 0 t L a m 8 5 R z N i M T l N b V R J R k V S R V J 3 a 2 Y 4 V j Z 4 W W d i S 3 l z Z 2 J 2 R V J z Y m k 5 a l l X Q U J B Y U d p b 3 l h c m J x c W 9 x Z l B I R k Y x Q W 9 G S m c 5 Z T d a d 3 Z L S 2 l B c 3 V Y T D h m S W t T U G J i T i t F N k 9 o b 0 R C N D h H R T V P V G h n M W F o V H M 3 T 3 p x a k V s T F M 0 T 1 B q d y 9 j M 2 Q z e D g 4 O C 8 0 L 0 R o d z F p N m R L b n d u d W w w T 3 F P K 3 V q V l d y V m 9 G c F Z L S n R X d l h H a D N Y N i 9 W W X Z u d z V G Q W 9 G W n M y Y T F U b 1 B S a 1 J F T n o w R 3 R F U l c w c F l C Y l V a R 0 J 2 T H o 4 O U d u V H g 4 b 0 Z J b z J 1 U 2 N S R V J F U l d j Z T k 5 O T d i N F B s M T Y 5 W m g z Y n A x S n M 4 T k h 6 N G N i N z c 1 S m 9 E c W x n V D E y Y m h 4 S S 9 M e T h w Q 1 l t Q 2 g 4 Z k w r M l V h T k d Z Y 3 F V S 1 p n N W M y Y U R h L 2 5 4 e H g r U m s 1 T 0 R W M T U 1 e G F q d G d W U X F S V n h j S E k 0 Z E 8 0 Y X Z 2 L z R h N 3 U 3 d U R j N W p D Y z d P e m c y Z X o 4 c k t R b E p T R W l a T W 1 J Q 2 5 u b m 9 L Y T l h c 1 F W W l d G c H l j b k l T M k R H c T F H a V V s S m J o M j d S b 0 N B Z 0 l B V k x j W n U z V H B F c 2 F O R z F k b n p 0 O S s r d z B a R 1 J t W U 8 z Z X U w T m Q y M z c 1 O W l J b U p 3 Z E t s U y 9 s d m R 5 S 2 k y d 1 F E V 2 l J c l V T c V Z j S E Z 4 Y W Z Y N 3 F G U X F u R D E 3 R m g 0 Z U h z S S 9 F b 2 1 J a U l p b y 9 U T F Z S c U R H K y s r L 2 o 4 R 0 R C M l B r e U p F b X o z d D V l W m w 5 b n g w N 2 R t R E 5 t a l d R U 0 N R W U 1 t U k l r O W Q 1 L 3 Z 4 N X J G K y 9 I a 0 9 H R E 1 H b 1 V h T 0 1 6 d G 5 Z M k 9 D M T E x N 0 R u R G x 6 c 0 h q e F l p e F p z c V R S T m d L d E x T W W 1 C Z 0 F 3 W X N R S W l N V m l U S n M y V F R o W F U y M W J Y b D Z P K 1 B o N E x G e T R F S 3 R Y c j R h Z m 5 4 O E 9 I R G d B Q U x q a m p q d U 0 1 c 3 Z K e W N I M z M z K 1 B Q b j M 2 W V B U b z B j S n h o V U t C b E p R V W Z Q T E p K M 2 o 3 N 2 J k Y i s 3 R 0 l p T 2 d t d 0 l D V 3 l B c D B P a D F V S 2 x X Y l Z O Q 2 V Q W H N X V 3 E w V 2 Z m d j J 0 Z m 8 v Y W 9 t S W l J a W 8 5 Z D B Z Q k 4 2 b 1 U 2 Z E 9 q W T R 4 e C 9 U c D A 1 R 1 l t S W p G a X h m a n M 4 O C t R M U J R a 0 5 u W E Z o V V Y 0 Y 0 1 Q U D R T S G h 3 Z G V m U E Z G a z J P N m R l d U d p U k 1 u W X U z Y X R m a m x s M T h 3 W m N x V U Z x K z V 1 U k l T R X J C c j F 5 N k V o N G N q S k N T a 3 p 2 b W E 2 d H Z D d 2 t K a 1 p t W k N J c E d n W T h l T 0 F L b 3 J Z d D N j M 0 l 6 N i 9 t c T F X a X h h d E F o e X V S e n o 1 c z B 6 b X F 0 U G 5 6 N F l N M l l N d G 0 3 Z G l t M 2 J 0 a G 1 G d D B S R T F E N H h v Q 1 d 5 Z 3 N y S 1 N n Q m 8 5 W U E y T H k 4 U G 1 a b V p D Q T h Q a D Z P a l k 2 d m V p N G l J a U l o d U x 5 S 1 J D S y s 4 O G d w Z W Z 2 b G x G Q l l X b W g z U V p t U m t Z T U d D Q m J o N j l T c W V l Z V l a W k d a b V F x M V d D N z l V S 3 B Y d 3 U x Y X J o V m d z e G s 4 L y 9 Z U y t m Z n V h R E V k Y l c z b D V P U l l 1 W E F p R H d Z Q W 5 u b m p D N U p p Y U 1 E W W x K U V Z K U 1 V u b z B x V U x w R k l w c 3 J L e W t K c W F p a k Z q e G d q R k V r c W x F b 3 N X T F V K a V l p S V d M R m d n d E c v U W F E U W 9 M U z F G Y V d r c C t 2 V H B n e D A 3 Z G 1 E N T h 1 W G 8 x Y X N Y T 2 5 U b z B E W V B T M F J F V n N H Q W x z Z 0 t s R W 9 s Z 0 5 Z T m F M V m F M V T Z l U E F r b k p 5 Z U V o b 2 E y M m 4 y S W l J a U k 2 T 1 p 3 W T V 1 Q S t q V F V n N 2 J H M n J W c l l X O X Z E N W x N a H N M Q 1 F n Q 0 F S Q 0 t w T T g 3 R n h R V X J W N j Z F W H E 4 W G p o V V V G T l E 3 M 2 1 B d z R P M j M z M F p 1 Y m k 2 Q T Z z M 0 c 2 a U 9 W U 2 1 G d m J 3 O V B U M D h V R k J S Z z h l T E Y r U H J y c n l H W H l 3 R U F 2 L z c 2 S z c 3 N T V o d W p h N 0 t 5 c 3 V w O U h 4 c D d m e l p 1 M 0 l p a W 9 p S m N 1 M 1 p O d U g 5 b F p T W G V l d X N 0 N U 9 i b T R v R U h I a 0 J r W k t U S m E v M z g v T 0 R 0 N 1 k x V n E x W k J y V m J q a 1 V j Z U F R R H M z Y n N Y Q U l 4 Y V F L e G R 1 e F p I a n g 2 R l R D Y k R O O T k 4 Z z A 4 L y 9 S U V Z G U l Z R c T l W M T V 0 V m 9 O R m l 5 W k F r K y 9 2 a G p m a H F P a U t n Z F k w Q k x a Q V Z 0 R W R C Z X V I Q U J T c V Z T N k p G R l J F U k V S T z N i R z I r O F l i R z V u S n l j c 0 h I a l J u e j M z W G Z D c 2 J D d 0 1 K T m p S U 0 l S a m h 3 N W d n O C 8 v Q k Q y O X Z a U X F W V D F q a G V K U k p n N W N 5 W U 9 I V G 9 F Z j M 5 L 3 V M a T R 3 T W 5 K Q 1 k 2 T 2 p s Q W 9 G R k F v R k h C d 2 N J Q 0 R n N E 9 3 O F J Z Q X J G c T F D d X Z X c m N Q d n Y v K 0 9 p U k 1 u Q W d D N m Q r O X U w Y l l I d W J t N W 1 E M T d 0 c k R P a U l n S X h N W E Z J U 0 V o Q W V I a D R a Z z F h M W E 5 M T R w R U l y e j Q 0 b 3 R Z d E d n U m Z I e D g 4 T k J E R H d F Q W R 1 L 2 V E W V Z D Z 1 I 0 O W V n a G o 3 N 3 Z 2 U G h 3 L 2 Z o e H V i b T V 3 Y z N P R H E 2 c 3 J Y R n h j N E 9 y c U N t Z G 5 a e m c 3 T z h Q R n h R V X V M a T c 0 N k t P U H N H Z l B I d n o 1 N T U 4 W U 0 y Y U 1 4 W j Z W a U l o d U x p S 0 R 3 V 0 N 3 O W l L S W J q Y 0 p D U W s 0 Z i 8 0 O H h v O G Y z e X J o Y V Z G U k V m Y n M y W V B B d 0 V E M D d 0 M 2 I 0 d k 1 U R V J F U l V j T U 9 I e j Z N S T B l T z R L V 1 h Y c k w y V X B v d E x T M U 4 y T 0 N x V z d k d U d E a H d Z T D F q Q 3 d z T H N Y M z d k d W o x Z W 9 q R l l n U U h C M l B B Z 0 F F V 1 c 0 d G F y Y 2 F t V F p 2 d z B F T V B H U V c z b H F S V 3 E z S H M y R E Z v d F Z y N C t m a 2 h P R G d Z Q U h E a 3 l C R k V S V V h C d 2 N H a H l Y T 2 1 w c V l p T 3 p z Y n c 0 W U 5 h O W F h a W 9 1 T H N Y W H J W a n o 4 O E 1 P d 3 R i V n Q x a H h F U k h U e l k w Q k x a Q V d u V D U 5 R 1 p t W W 1 I b n p 3 U V l 2 U H J k Z n J z W H Y z Y n F o V U t 0 e D c 3 N z J 0 O W c 5 W U l p S W l J c X B m Z X d o b 2 l Z a U l x R z N 3 Y z g 5 R V Z s Q l p X U W s 3 T z d 0 V 2 1 U c 3 B L U W t s S l N Y b z N i c z N 3 M W t p S W l J a U l p S W l v c H N j Q T F v a U s y a X R n T G F 5 c 2 h M e D h m S H c 4 Z k d C c j Y r d n h l Y 2 5 J a U l p S W l J a U l p T E x Z a 0 J M W k F X d E Z k Q 2 V Q M z h l Q m 9 N Q l B Y d j J 0 U G p j U k V S R V J F U k V S R V J r Z V F 4 b 2 l k c V l 3 V 0 N B U 3 F X e W V F Q m J W R l N F U z V j d U l T U W t w R m t i R 0 J B U k V S R V J F U k V S V W R 0 a l F F d l V 4 d F J x T l F 3 R 2 c 4 V U Q y c k 5 u e j h M R 3 h n Y W h v Y U V X b l p l S W l J a U l p S W l J a U Z v U E E x c W l O b F p a V 1 F r Q X N M V z F 0 Z G l j V 1 Z s W k t D d 3 N S R V J F Q k R j R 0 l 5 S W l J a U l p S W l L N m h U Q 2 d K V 3 B q S 3 B V S 0 F D e F d R Y X Z U N l h E d T N E a z R P e n N q S U N E Q U l u T V N F U k V S R V J F U k V W S G J Z R U J M M U 1 a c U t t Z 3 R G Z E F t S n l k R H F W U 2 l a O C t l R U l s R U Z w b V R p S W l J a U l p S W l J a m F C Z 0 5 h b 2 p a V 1 d W a 0 p r V W d F R 3 h 1 Y k Z z K 2 x V c W x 3 O G V K R i t Q c j Z 3 c 3 Z M e X d L c k l 5 S W l J a U l p S W l L a X R z U 0 F s c W l O V l Z a V 3 d 0 Y l c x a U x W c m h j d V h J Q m V y M G R V V k p R R l Z r W k V S R V J F U k V S R V J H M k 5 B U z F S R z Z 1 c 3 J M U k l l N E 9 5 c 2 p L a 3 A 2 Y 2 p L Q 2 d J Q 2 9 Y Q 0 F p c 2 p J a U l p S W l J a U l x S z J 4 b 0 N X c U k y c F Z D c U x C T F J 4 Y 1 h H U X l X U U l D d 3 V 6 d 0 t x S W l J a U l p S W l J a U 1 n Y U d O Q V N 0 V E Z M V k 5 D V 2 x K U W d P e n N i d 2 N I Q m t N d m x G b G 9 a R V J F U k V S R V J F U k c x T l F h M F J H M U l y O W R E c l Z i R D F 0 Y T J S Z l B V V k 0 r R 2 h J U l l h R 1 Z F U k V S R V J F U k V S R 1 F O R E d p S j J w Q k t w U U t B R m x Y U U Z o Y 1 h J e W N u Q j k y N m R Z T k 1 K c l B V M G 9 p S W l J a U l p S W l J e U F v W T B C S z F v Y 3 J L U 2 d B d E M y a m o 0 d U l n b D h z U k Z C U m t x V 1 V S R V J F U k V S R V J F W k d W T U t B b G F r T T F G Y l R O Y l h G U V Z G U 0 U z T n h j V n M 4 U 0 V S R V J F U k V S R W J V V E R H a U o y b E J M Q T l x N H V E a l k y T m l 3 Z X B h S W l J a U l p S W l J c U o x Z 1 F F d l V o b F F x R l V R a U V l U n l l W k 9 2 T F N 3 c 1 J G N W V I a 0 p E U X l H V l N s d G h k V V J F U k V S R V J F U k U x T l l Z M E J L M U l a V k t C U n N i R z R o R W 9 p W m Z H e D h m R D F 0 Y l c z V H Q y c l V W V m t a R V J F U k V S R V J F U k 5 i Q W d K Y W 9 E Y W 5 W N m 1 h M U 5 5 Z 3 B L V U Y r Z m o 1 Q 1 F r S W d r V W h h W V d W R V J F U k V S R V J F U k d R T k R H a U o y c E J L c F d w V 1 F K d V V s Q V N w V k l y Q X d N Q l d X Q l V S R V J F U k V S R V J F V m t M Q T F x a U 5 s V F Q 0 c U F w S 2 l z c m t a b V p p Y 0 R B U U 1 o a 3 N s W m F H U k V S R V J F U k V S R V J X U U 1 E V 3 F J M j F K d 0 s y d V R r W k F C Q W N I Q n d h e X l K a U l p S W l J a U l p S W l z a U F F d F V S d l J h c l h R N l h S T k N t Z z F H Z z N T M H R M Z z U r Y 0 h l M 3 Y 3 V m x 3 Z E V S R V J F U k V S R V J G W k F 3 T m F v a m F p V X F r Q W 9 F a 3 R E d E x U M D Z I U m F O Q 3 R X N 2 Z X V 2 h Z U k V S R V J F U k V S R V Z r U k E x c W l O b E l U M E p w Y l F h d l g 2 N U d j b k F 3 d k x 5 K z R 1 T G k w N X R L S W l J a U l p S W l J a U 1 o S 0 d O Q V N 0 U k c x V 2 c z Q S 9 J Q T J P e n N i U 3 F X U z F i T k V S R V J F U k V S R V J P M F l B M X F p T n R M V U N 0 c m s 1 R 1 E 0 T 3 p 1 a l E 0 Y 0 9 y Y m t z S W l J a U l p S W l J a U t 5 S W d h M F J H M U V w V k p C S k J K Q k x w Y z N P c m E 0 d U J o R l J V W G 8 y c l Z y R z Z 5 T W l J a U l p S W l J a U l p c 2 h R R X R V U n R S c V Z T d 3 N i R 0 J T Q 1 J x Z E d 4 Y V d o c W t V a W 4 4 L 2 Y z Y l l H V k V S R V J F U k V S R V J H U X R E R 2 l K M m 9 o Y X J Z Y U 5 q V T J q N H p R Y U R U S X p N K 0 h 2 N 3 c r W l R O W U d L e U 1 p S W l J a U l p S W l J b X V S V 2 5 z Q m x x R F V W V 0 Z 6 O W 5 I R V h r M U J u c W 9 F S 3 A z R z J r c 2 l N c z B P V 0 g 3 Z 1 h P U G p Q Q U F v V T R F R G U x d D l T W F I 3 c 0 p Y S T B N S F d C Z j N k Z y 9 C Z 3 A z N n d s e l R l Y W 9 P S W l J a U l p S W l J V 3 Q 4 d F g w R j d 0 d V F T L 2 5 Q e W U 2 e l B Q S U t N a W d L R 3 M w U k V K c W g w R 2 1 S V U Z H Q j k 1 a E g 4 N S t U M 0 9 G d H l 5 Z H B M S W l J a W 9 q W n c 4 T 0 J C d l B Q T 0 9 5 M m U 1 O U N o U T h q T X p H e H d 6 S 1 Z M b D N E b z B L R m 0 z e U 1 0 T F E y L y 9 Q S k x z N i s z c E 9 l Z m Z 4 N y 8 v U E 9 Q e V h Q e j U 4 L 0 h 6 e i 8 v Y l B a Y 3 B h V 2 x a b z M 3 N 3 J 2 d k V C c 2 J h L 2 E 4 U k V U V W Z 0 e l N G Y l J u U 3 k 3 a D N m T y 9 X b n N a U k V T M 2 x B S j F H Z D Q 5 L 3 l 2 Z W k z d 0 V V U z d z Y z B 4 R V J O U 2 V w S 2 V u S X p r N U d Y Z m Z m V G N B S U R z N 0 c 0 Y 1 B I d 1 l B W k d W b E 5 Y c T l y Y T B 0 U E Q w O T Z 4 e C 8 5 O T E z T V d Y S 0 Z N e W N P Y l B l Y T N m d D J v V j E 2 O V p o M T Y 1 Z H p W c j d 4 b z B i c 1 h Q b l R 2 a j U r V 0 h J a 0 N G b V h h U F Z h c U h S M U M z U 2 t j b G t r R X F y L z N j M 0 p p Y W 1 3 V G 0 2 Z C s r T 3 F L Z 2 9 v M k 1 K Q 1 F r b 0 t p b 3 l P V D R 4 T V J I T 3 p z N W 1 y V y 8 v L 3 Y x W X V u U X A v d k 9 m L y t E T 0 8 r O X N j T 3 p h d F d z e G J 0 d z Q 5 T y 9 m M z Z 5 N W l Z a W 8 v Y m h s Q T F x b H J n c i 9 s N 1 R E M n N z Z 0 l y c G x m W m 0 w S F o v M W 1 j R j J C M F J F U k 8 z S X N X U E g 4 T z I z M 3 d v Q m J X M l B Q L z U 0 b z l m M z d k c 1 h p e F l 0 Y W 8 y b E 5 l c U p K N T d B L 3 Y z N z h m W F h Y N k 5 m d j M 1 b T d k K 3 d Z Y 0 1 H Z l B 2 d H Q z V 0 9 Q L z M w M D N q N D R Z Y 0 J 3 T 1 Q 1 M m l a T 2 5 G Z 2 5 v R z J J V H F l R F J D S X h h M n p m d m 4 z U n Z Y d D N M R j Y 4 R 0 9 u c D Z Y a m l p U 2 Z N M m p T W W l J a H V M N 2 R z U U x z N S t 6 Z 0 s x R 1 h X W G d Z U j B T M n J R R j J H e m R u S E 1 i b n p Z R 3 N 2 a F l p S X F O M H l H Q X c z V F N D M 2 E 5 Y 3 V M R j I 2 R k t k U G 4 4 W l B Q L z F r R k R L c T F X b z g 5 d G h q Q 0 E 4 U E 4 z d S t V Y U 5 H b V h W O D l P a l J t R H Q z T G x K V F U x R m V Y d D d n b k g z N z l v V l l M T W F G Q 3 h l R U N s a F R l d l R v W W Z S N j N y e D V 3 d G R M b H k 2 d E 0 z N 2 l 4 S W w 0 O H N r b n p Y N k d o b W k x V 3 J N R F d u d D d l M 3 o 0 N F l m N D c z L y 9 p M 1 h y M X N I R n h R W G p 4 N D l I U l V X R n l m R W F q Y 2 J r Z S t U Z z R I R F R m Q j h S R V p I b D N i S U J i Z X p W R k d z d m d Z a m 9 s a G Q 3 T l l V Q k x S R V J V U 3 V R e T Z z L 2 9 W S m F X Z 2 9 Y R n h j c n I r W i 9 4 b z B i a D E y N 2 R 1 S F B Q L y 9 F Q X c 4 O E l C e i 8 1 W m R m b 0 Z h c j h l Q 0 R E d 3 J I d n Z q a U M v e n h 4 e C 9 D N j d W c j E y T H Q y c l V B c X N Q Z U 9 Y U G 1 H T T E 5 N k 5 B a G 5 E a H h v c z V 4 Z i 8 v c W x r c G Z m Z l V W e n A w e l k 4 T m N W T G N H Y U 1 p T m J S U n F W d 3 l i Q 2 1 q T m N l a l F J Y n o 3 N 3 J 2 Q z Y r W E x s M l A 1 O H V V Q W d K V X J W K 0 t w c D U 0 U 3 p t M 1 p z Z 1 Z i d G 1 5 c E 0 4 Z H Z 2 L z B H U j B k S G 8 y T l N x U l J 2 d l B F R 0 l p S W l j U C 8 5 O T Z P c 3 J B d 1 R K a 3 d 3 d V l h d F c 3 Z G k 2 O W F 0 Z F k 1 d j J M R E I 3 T F l L U k V S M D Y 3 b G x B O W 8 4 V l l t M W w w Q k V k T X Z q Z j B 1 S m l J a G F o N C t Q R H d E Z 3 l w V X J O M V Z B R 3 h R V W h K R W p S K 0 x i Y j c 5 R j c 5 N j k w Y W x U S j V 3 O G V S S X h N V E Y 0 O X R s b m p j T E Z F U 0 5 H S U N B Z 0 F B Q 3 d i T m t 5 O U 8 v Z k g 0 T U d E U k x P a n h r e n h t a n V 2 T H c 4 b k R o e G 9 z N 3 h H a S s 5 O U J J c U t 5 c 0 J B S H E 5 S G 5 Q b X p N R 2 d R W U 1 3 W m N x V W V 0 Y 2 J H e H V M M W F 0 W D Q 5 L y 8 v b m V U M m h B M F I x Q l F r Q k F 1 T D F 1 M k R I Z m N j U W Q 2 O W V v R k F I Q j F k Y 1 d N R 1 R N Q U F E L z g 4 Q U 1 p S W l M U X A w O G Y 0 Z H J 6 N T g v a j V N b V R k U 3 B y Q 3 d z T D R l S G h B W k Z J S k l U Z k R n N E 9 l T 0 9 O T i t y Y 2 Y r S E N o Z W p m d n o v d X V 1 d X V P d W N j S E J 3 c z h v e E V S S F J 6 d W 1 V R F d w V 3 V i a U 4 0 S W l K c U d 2 N j N s S W l J c U h W M D d O Z 1 J u c D Z l T 0 h i c 0 d M c D I 3 V 3 I y U i t M Y n d u U F B Q W W R 6 N T g 3 a D l k Z G Z 4 L 1 R w M C 9 I R k Y x K 2 d U N T g r U m h X M U F C Q V J F W U d J a U F n Q T F Z R m x V R k J R d m V H c k 9 X c E M 2 e H F o b 2 F I S X p j M U Y x N j V k N j c z b T c 3 L y 9 C Z 0 F N R 3 p Z T W J t N X V 6 Y j U z Y W 1 x c X l j c l U y c n k 5 d l l Y b l c 3 W n N H Y 0 x E d z Q y Z W Q r c l V x Z E R w Z F B q K y s r L 1 J v M G N Q V E o w N l Z U Z 1 h F e E 5 U S j Z E T n o 4 L 0 h y R m 1 6 T U d q U U l N e V p N M G Z v c V N 1 V l N q R m l 4 S W c 2 O T E r N G N D R j h m W D F O b m l N a W 9 2 Y n R s Z z F v a V l p S W l J a U l i b F l p a 1 F p a l I 0 L 0 d 6 e i 8 v a k w x N z k y T E V p Q k U z V F V q c j Z P a U k 5 O T U 3 R D g 4 L y 9 6 e V d M R m t D Y j I 5 d n Z Q b m 1 t M D N x Y 1 d v c T d F e E 5 U Y T M z b k V R a X d l a l J v N D J P O W U v Z k g 2 d F h y M F p C U V F F O F B U M U 4 z a W M y T m h a Z H U z W n R O S n p O e U 1 o b z h Q e U p F e W R 3 N H N T S k J z Z V l R N l Z T Q V F C c 2 J X M U 5 u c S 8 5 S G 5 w N m V 1 T E 9 P K y 9 F N X M y Y m t a Y V d o Z 1 V M R n N E T H k 2 d k Z h e U F p b 3 Z h S E F T M F J F U k V S R V Z F c n F B b m 9 k d S 9 l a l p 5 Y 0 h B d 1 l N Q U R l M 3 Q 1 d 2 R u Y T I y b 1 p Q Y X J V Y W U v Y n N R V X h N R E h R N k h k e m Q z W k d m b j Q 4 R k N 4 W m c w c V J K N k 5 t e n A x b n p M R n U y c k V u b m J H M X Q 2 d 1 M w S T B l T 3 h P c l Z x N 0 Z q e H c 0 O C t 1 a W p k Y T V K U 1 V s Q l p t W W 1 u b m p p a V V i W F U 3 c y 9 y Q 2 1 U S j A v R z Q 0 O C 9 Y d W U 0 d V p 1 R W F i V m F w S 1 d s d 2 N u S k N R Q 0 U z M n Z V L 0 h t S 3 h X T G h t R m d z e H V 6 W n M 5 R 2 h R d 2 Q 4 O D g w M y t P Q 0 R E L 0 Q 1 N T U r Y m R U O G l J c n E 5 T U t B b E l p S W l J a U p x S l Z G U l V l a l l z U 0 8 y Y m R 2 V z Z F Z n N h e H M w Y U J D a W 8 2 T X R 0 b z d r N U d S c z J y U U p C d z h l a E Z L c F J H U m t K R j U 2 N l N X R W g 0 Z m p q e i 8 r U U V 4 T U R P Y k 5 t d 2 R 2 Y j I 4 T U d q U U l N M m J N c U 5 Q M 1 Z L L 1 h J e U V o Q V Z l d l h x M n p T Z G V O Z H U v Z W p Z Q 0 F B Q V F H Q n R Z N 3 h z d k x D O U h S M G R p M G F S U E d q e D h Q T 3 p z N 2 8 v T W J O M j Z F V k N v M T J n Q 3 N Q c l d E e n h k Z W V F S D R X c X Z W Q W p B T 1 R z M T E 1 c 3 d a S k N V b D R j c V Z L N G l N a k 1 R d n Y v d 2 k 5 T 0 I x Z F h V M W V Z M n A r M H l Z T U F H Z W 5 w N E l E Q X l F W H E v S F g z L z l W Z T g 5 M D l Q V D Y v M C t h V W w 3 Q 1 N J a X V y a 3 h v Q 1 V p S W l J a U l t c E Z u c D Z l b U R a d E d u S n p j N U d U a z R P c X F x c E d y L 0 h 6 O D d Q b 0 d 0 e m M z S k N V b E l S Q m d 3 W m g 3 T m l 4 Q 0 E 4 U E Y 4 N k 5 H e m N P W T h h T X d h R k R o L 0 R Q U C 8 r Z 3 Z M d 2 N E Z z R P V U t 2 V l N F N U 9 S b H h j S E F C Z z N i c D F p S W 1 K Z 1 k r U E R 3 W V B I d H p n L 1 J Z d l h v d 3 B V N l k w R 0 5 B Q 3 d Q V H A w e k Z y M W l 5 c 1 d i T U d U e j c 1 c E h B O E 9 U a 1 p 1 M 2 Z 2 e H B n e F k 4 e n F Q U n N X R m 1 i e W V F M U x n a H Z E W D F Q U z B 0 S 3 d a Y 3 N X b k R 4 N U V n Q n c 1 T W d S d U x 1 N 2 8 x K y 9 m c G c w Y V J L S 2 k 0 d X h i Z H M y Q U l E Q l l E Q z Z 0 c W F D d H I 3 S z Z H S E R o Z 0 V B c X F x c U d x d y t Q b l B t R E 0 2 Y 0 9 X U H l I Q U 5 h S X F M M m l 3 R X R F U k V S R V J G U k t 4 T 0 p S U E R 4 O G F t e l V a Y W x U W m 8 w Q 1 p N b V R U T D V l d V h L b F J n M W F o U T h Q R H l N Q W x v Q W t N b G t H R D U 4 T 0 l Z U E h 5 N G M r K 0 N E R D N E M D Z G S G h k V 1 J r S k N a T W 1 J R E l 5 R W p z M 0 x t e j B h Q T V K U 1 Z G c U F a M W R Y V T F H Z W 9 H Q m d a a T d O a X g r U F h Y W D l H L 2 Y z O U V S V V Z C c l Z a a n l a S W x j S F I w e F B U c D A 1 d j h I d F J X V 2 x v S 3 d M e E 5 3 a E l U R S 9 I W F g z O G h L a W 9 L d W J t N W 1 E R m p o d E Z H W U h Q b n p v W E J Z T U Q y N 2 R 2 e D N u d n Z Z Z k x r e V p n N m R T c W t V b W 1 q T F N 1 T 0 h q M E t E d z h Q Q k F V R j F h a y t Q b l h x R k Y 1 O T l W V 0 1 I R G t T c j c v K 2 V q T 2 Z s S W l J Y m 1 V T W F J b U l p S W l J a U 5 v U m 5 V N 1 g 3 R E Z p c 1 Z n S U c 0 Y 0 9 I W X J v N k d q M D d k c 1 h V N l p N U V V S R W h Q Q V I v e F V y V n F D c 3 J L e k J l O F R H e G l J M k 5 o W U F F Q m 9 h V 2 0 v V j d a T l B Q b 2 5 U c D A 5 a n d Z S U Z X T E p r Q 1 g 3 O D h V Z G t a R 1 J n L 3 Z 6 N W N I R n h h Z l J a R 3 B L Y m 1 3 c 0 E y T H Q z T C 9 i d T N k d m c y T 2 p v Y U F 3 Z V B C a E 9 U a z R Z T l d x V X l h c m J 0 T F E w K 1 B q N H d O M 2 R I V C 8 v L 0 R N T 0 h 6 N k 1 w V X V Y Q 3 U r W l R x Z U R W R n I z Z j d O W H J W b 0 Z w V k t K d F d 2 W E d o M 1 g 2 L 1 Z Z d m 5 3 N U Z B b 0 Z a c z J h M W R 6 S E p D S 2 l X e H d E V 2 l J a U l p S W l v b m J r M 2 5 2 d m J m R D h 1 b l h y c 0 c 3 Z E 9 w U G 5 o Z z h m a m p m Z m Z C T U F H d X o 5 d W 5 I a l J 1 V G w 1 U 0 V 4 T V Z I N C t I N X R v M G F O d 3 B R c F V 6 Q n o 1 c 3 h H M T J 0 b l o 0 Z D M z M z B Y Y y t i T X d i U F B Q Z 3 U 5 W G 8 r c F U 2 Z m l q a n Z 1 Y V B U Y U d x b X B x U 2 F Q S n l V b E F h a C t a b E 9 0 R W 1 w d k V 1 Y n M 3 T n p n U G J L e X N w Q 1 V s S V F K R X l i Z 3 F h Z W V 3 c G 8 x Y T V D V m x R V W 5 K e W Z J W k R J Q T F a d X d s W l N V N E 5 x M W F 3 Z 0 l D Q U F B W k d k b j Q 5 S 2 x T e G c z Y m x 5 Z E 9 Y L z c 3 V G R r W k d S Z z d 0 e T V R b C 9 i Z m Z 2 M k l T W W 1 C a 3 V Y T G 9 W Q 2 9 U R G o 2 W W 1 J N k Z i S G d K Y U l p S W l J a U t n Z G 1 U O S 9 m c j N u M 2 4 v L 2 Z R d 2 V Q Q m d q U j Q 0 M G V k N 0 x 5 O H Z z K y t 6 W X N R T n I x c X l C U k N M Q m t D R k R t c n p P M n N y T H k 2 R l F L R k J l W G c 2 U l N B U 0 Z R Z 0 d k V G d l S l J H T F c 5 Z l Z W b i s 3 Z n Z 4 O W R 1 b l F 4 c T Q 5 d F k y S m l Z Z 0 F B S T B h T W d G Z 3 N 4 c l J w M D R S e k 5 k V z I 1 Z V h s a U k r U H g 4 S 0 Z D N 0 Y 2 O V d y N C t m b m h 3 S U V E Q U Z B b m N N N 0 p 5 Y 0 g z M z M r U F B u M z Z Z U F R v M G N K e G h V S 0 J s S l F V Z l B M S k o z a j c 3 Y m R i d k c 0 a U l y c j V N Y U F s S W l J a U l p S n F S e H F y U E 8 z V X F W T 1 R x b F B y T T M z N m R D U W 1 K b U x 4 N H N Y N D d M U F B F Q l F V M U 9 R N X N y S 3 k 4 U F B Q U D J Q d j N y M n d 0 Y l h G a z A 4 K 2 l S M D d k b U R G a W h Y W T B u c U o x d 0 F B S U F C S l J F R l V 1 b l V y S m s r Z W p K R W p S d 2 9 W c X Z Y N T l O T l B q V j U z N k 5 B Q m h 3 O G Z S b X B x S 3 A 1 N T V w a 2 1 y K 3 R H Q 1 F r S j J M V n J G O E x E d 3 h F U 0 V s T G 5 m R T M x Y l d G a E l U S X p N e U d S U 0 5 D e F k w Y 0 E x U l d 4 Y m 0 1 d V J u M S 9 0 V m 9 0 R m k x Y U J M b G N q b m 5 6 N W h u T j F h Z F B I N H d a T X d a Y n Q y N 0 Z 0 b T N i a k 1 K Y k l p S n F u e G p R R W h F U k V S R V J V W k 9 K U k N L O D h z b 3 J l U G 5 s b D F G W V d H a D J R S 3 Z Y N j N I a X h B b H M y Y k l G e D Q 0 Z E E x Q W R L a i 9 6 e k R Q d z l Q V E V 1 S E h q R U J N V G c v W H I x K 0 9 q a n o 3 Q 0 4 5 O T h n N U V q U j J M N D h P S G 8 z c j I 3 M F l a Y 2 5 U d D N 4 d k R o d 3 h F U k V X R j B q K 0 x p W W l 4 Y n R n e n U 3 d T R Z T z N a c 2 k 1 N n p 2 T H d j Q 3 h j d W h N R m d 3 Q k 5 Q U E d G e V R F M F l t N U t T Z 3 F T a 0 p I V H A w Z 1 Z T c V J S W l d W b E l U V T N G b U R G a m h I V X J s V W 9 z V 3 J R S W l Z b U p X T E J n Q W R 6 Z D N R R U F H b z B H c G F X b E t D M H R S W j g r Z m J C a n h 3 N H N Y N z R j d l h y M V F v Y 0 9 I V n I w R E V S R W R I T m p R R X R F U k V S R V J O U U 8 x T z Z u M n B D R 2 V 0 R F d X T H Q y T G V 6 d D d T R 1 R 5 V k J Z V 0 F n Q U p 0 c 0 5 1 T G k 0 W U 9 Y S 2 x k R H I 5 Y 0 t 4 Z 2 9 J Q 2 s r U F B u e i t Q L 2 Z 2 M 1 k v L y s v U 2 d x S 2 9 K S U p N S 1 F J V U 1 3 Z W Z K a 0 J B Y 0 h D K 1 B r Y 2 p t b V Q 1 K 0 9 z V 1 B I W X N P R 0 R k a T Z k U 3 M y Y m R x R V R a c z J 3 Y z N O R G R I U j B a Z z l l e l l r R W d r R 0 R S b 2 t i R n h X b z Z L a U F t K z k 5 U m F L a T R 1 e F l N R U M y T m p Z Q U t n T 2 h n M E d n N 0 N 1 e E 1 S R U F C Q T I 5 U 2 9 y S z B O U l V S R 3 V Y Y n N t S E s r c 3 J N U m J i N z J G M 0 5 4 Y 1 B Q R E F B N G l N a k R U N W Z 2 b j U r Y 0 h i M n h 1 c l Z x M k N X c T N H S T Q 4 O E F n R E N 4 b V M x V z B D c 1 h i c 1 d S N D h l a F V 3 b X d 6 Z m Z m S U 5 Q U C 8 w V U Z S V V Z V S 3 Z W Z G V i V m F E U l l z b V F K U H Y 3 N F k 2 T m d t b 2 l J M m h j R 3 R F U k V S R V J F U k 8 z Q U c y K z h Z Y k c 1 b k p 5 Y 3 N I S G p S b n o z M 1 h m Q 3 N i Q 3 d N S k 5 q U l N J U m p o d z V n Z z g v L 0 J E M j l 2 W l F x V l F t e D h m S H g y U F R w a z F 3 Z G 5 i R 0 k 0 O D h n c k Z q e H p a W U d l c n E 2 b 3 F u b m 5 v S 2 p 6 N z Z L U G J z M l l Q d D I 3 Y 2 p J U 0 V C W V d G a E R m Y W 1 u V D k v U H B L U 2 t q Q n Q y a l F N S E R o U U 9 K N l J r W U Z u b m 5 r R 1 V x a 1 V F b 2 x F Q 0 V S c l F 0 Z m M z R n p N b m o x Y m V L Y U l p Q W p F e G N V a E l T R U I 0 Z U h o O W Z h N X J S b i 8 0 b 3 N 2 W X R H a V J m R H g 4 Y 0 Z E R H o w R U F O a T l l e m N V Q 2 d W N j l P Z 2 h q T D N 2 d n Z 0 d y 9 Q a H h 1 T G 0 1 d 2 M z T k R h N n V y b k J 4 Y 1 l H c n F 5 d W N u W j N o N 0 9 3 T U Z 4 Y 1 h 1 T G k 0 N E t P U F B z S 2 V Q W H Z 3 N T U 5 L 1 l z e V l N Z l h l b j R p S W J t M G l n O E Z n c 1 B Z a W 1 t U G N n W S t z d l F R a W 9 u Y m g 5 N k V 2 V z N z S l J F U k V k Q k 5 L U z B z V E 5 y a n E x c T J i V W R o N W 8 4 T E N R b X p m d m g x N n Z S N W l z U m p C d 2 N F W U 1 H Q 0 E w U m l E d 1 l B e l o 4 N G d N a k p T c U Z w d H F v S 0 N B b m g 2 Z W p Z N E p p a 3 B D W W N Q S D h h T U d U T 0 1 q b X U x V 3 F 4 Z X Z S b 2 F q U V k 2 b l E 1 a X N S a T l l d l h D N E 1 H R E F R Q n F 0 U n J I a m g y R F Z x d U Z u N S t m V U 5 W N z V N Z 1 J S R V Z G d 2 N I Q m 9 j b n J U V T F O U l h a M k 5 v W U 5 H O W J r Y T R I c V Z n M W J 0 M j d G d 3 c 4 L 0 R G d G I y M m J O U V V S R U 5 6 O E d 0 R V J F d H p r R 3 R F U k V S R V J F U k V U V 0 k 3 Y j J B b 2 l J a U l p S W l J a U l p S W h 1 V n d 4 b 2 l Z a U l p S W l J a U l p S W l L e U V B U z B S R V J F U k V S R V J F U k d S b F R D Z 0 p T S W l J a U l p S W l J a U l y S V N C c l J F U k V S R V J F U k V S R V J F V n N L Q W x v a U l p S W l J a U l p S W l N a E t H T k F T R V J F U k V S R V J F U k V S V 1 F r R F d p S W l J a U l p S W l J a U l p S X J Z V U J M U k V S R V J F U k V S R V J F W k N V T W F J b U l p S W l J a U l p S W l J a X N o Q U V 0 R V J F U k V S R V J F U k V S a 1 p V d 2 9 D V W l J a U l p S W l J a U l p S 3 l F Z 2 E w U k V S R V J F U k V S R V J F U k Z i Q 2 d O W k N I R 1 Y y Y 0 p F N 0 N M O X V K O E d P S F J I a D d J Y 0 l a e i t 6 c n d s d z h J S 2 R S R j d 2 Z V V l W m 5 T V 1 c x a V J p a 1 F n U 2 t S Z 1 N V Y 0 4 v T G N 3 Z F o 0 N z d m S G 9 o M 0 x r V F J C Q 1 p m V T I w U n p k O D F u c 0 c z T 1 N L R n Q r L 0 5 V U j d o Q 0 R h S X d R R D N Z T 3 R 2 U l N F T z N m Q 2 5 k N F J r S X V s M W w 0 S 0 V S R V J F U k V S R V p G S l R D M H N J T X J G S C s 5 R V B B e X h x R H B r M j N j b E h w O G w v b V h s V m J X Z E 9 k M U d 3 O W Z P R F F B d z d z Q k h q W T V Y U 0 c z e F F Z O U p r S X N s T 0 Y r U 2 l T K 1 R k c U N v c W h 3 Q T R H d m 5 o c 2 U 3 a m t D Q W d 4 Z m 1 u d m 9 C S l J w b G s 5 Y 2 p G b 2 t 3 M G p z Q 0 J 3 c 1 N v T k p w e k w 0 d U p 2 b y 9 r S W t s a l Q 2 S H V l T W F Z e S t S N C 9 I Q U V a Q 0 l 4 T m l W Z H c 1 Z k p l O X M 5 S m 9 K Z m d N d 3 R j d F F B T U R j M E R G N C s v d z Y 2 Q T J H W n E 4 Q k F D S m Q v R E h B U F F q Z n B m M E R u V U h m b 3 J r Q V l G N 1 l B d 0 F B a l Y 2 S F J 3 N T k y d X g 1 c G 5 Z W k F w V k 9 n O S t 5 W W 1 G Q T A 1 O V J C T 0 N K c m l N U j R P Q 0 Z H W U h E O F Z Q N m Z 1 e k 1 P O W Z z O V J B U k V S R V J F U k V S d F F Z R 3 R D M 2 t h Z U 9 F b D B M S E N 1 R X N B Q V F w T 3 N C Z U l v Z F N W O V d p d W I v c y s z a E x s M m N 4 R j B x e T h I W E t M b 3 Z N O V d D b n Z y Q y 9 Y a j J y a 0 5 v S z R T d 0 F U Q X U 0 Q T c x Z E F 3 Q U F M N F d O e F R 2 b j F 6 Y 3 B n T 3 p p N E l u b l E w W W p V T 0 d G U H E 2 Q l d I S n h j e k 9 p d m J i U j B 6 V k F x T U s 5 V U p w b D F q V i 8 1 M S 9 B V 0 4 4 K 2 N K T F p J O X k 1 R X l i N U Q 4 Y m F T d 2 V i d l l Z d 0 o x K z g w W D B j Y k N V e W R G V j B 3 S k t M b T F G Y 1 Z k S H M r U 3 h s V k l k S V R Q Q W J D Q U R v N H h h S V R 4 U C t S S U c 2 c k V s e l J I d D J R N E N E R n d E Q V R p S k g w c l Z j a T Z 6 d H h X N z N X M l N l N W l x d X F z R D M 2 Z j l Z Z F E x R V J F U k V S R V J F W k R r T W F G d E F J Y l h G L 0 l q e G N M c m g 0 L 2 k r O W 0 3 N F Q r a j l X Q l M z c V Z t V m Y 4 S T g x N n R T Y n d a N W x T V V d t Y 2 R S W m 9 m N 2 Z Y b 0 x y M z l N M z I 5 M C 9 x d m t u U W h 4 N 0 F o W H V R T W l u U D B 3 M F Q 4 Y X Y x d z Z a U G I 4 Z W 9 N Q m 5 l e X I z N 2 V C S H N G N H h E O G E 2 e k l Q V z J U d G x 0 Y l B 2 U 3 N B d 0 F B R F R o Z G 5 t S F Z O U 1 Z V R n Z r a m F n V G Z E e H d F Q X h 2 c 0 5 3 S 2 5 p T k N T V T V U U n J E U T V T V z l U O G J D S F V 5 U W V m O U p x T y 8 x N 2 M z T 3 o 1 T E 1 X b j F 2 Z C t t S k 1 2 U H V 2 O U d M N U s y W W x E Q l l s b V h T O F d p V E R a Z j d E d 2 V z d m x r O G l v S 0 x E S T J 1 N 3 d D c l B J U E 0 y V n B 5 c G h R R X R F U k V S R V J F V F V q c k F I Y l R Q W l N t U 1 l I e k V l Z n Z i d U F B Q 3 R R W W R W c V h 1 R W o 5 V D N j K 3 V L W j R M d X N 1 W V N i M G 9 Q Z G V v d j l K N D l V W l J h c D N L M F R L U E V z b H J 0 S V N i N E R V U 2 9 r N i 9 a O D J j c U M 3 R T Z i Y S 9 3 Z W 1 M b m F Q U j N E M n J o c W k x U E x C S 2 h 6 L 1 Z L N G N T e V h G e l R W S n A 5 N 1 l t a V Z C d 2 9 T Q k R t b W R 4 N V N M U F h j Y U l v R l c r Z F c 0 Z X k 2 N j B r W E 9 R T 1 d C Q T V F U 0 8 4 d 3 B z O X B 5 W D h r T D R Q S H l W c 0 V m N C s y V X R 0 O E h M b 1 d N d 0 t H a V c w b D J q S T Z J N j k 0 S H M 5 c U M 5 U W w 5 M j B J V D B S R V J F U k V S R V J F U 3 R v b T h G Z W F v U D U 0 Z U 1 S N H R o U k 9 Q W j E 4 a T d z e n I r Q V B G V U p Y d S 8 r T D B o R V l 0 e l R z U W N x d E N y O G x I R 2 d X Z m R w U 1 g v V C s z e D Y 0 Y W 1 1 Z H d J Q U R o Y 2 1 Z Z W 5 G U D V v O W w 2 V j B 0 S F B C R 0 4 v c T Z s b U 5 Y b W N V c E 5 a M n R 1 U V N k d V d k d z Z n T 1 V i a G F k U T F 5 T X d L N T J u Y m t u a 1 V 2 M X d B T W N B K 0 N D T U N j a 0 5 H W W U v c E g 1 S 3 R L V y 9 v S U Z o U G 0 x R W 5 Z Q 0 8 x a 1 V X c V R y M S t k d W d l O V h R T n d x R E F S M z l Y e l B w b 3 I 1 V m 9 l W G p 1 N 0 Z 1 O U V Q Q X h 2 V z J m S X h C S z g w R z A w T 2 p t N D Q r Z j B B e T J x Q W 0 r S l F 3 V 0 p 5 S 2 d v d 0 t 0 a E R 3 b y 9 D T G 1 u W X c 4 R U 9 Y Y k F m K 0 0 z M T l 2 e X d F b G 1 q O G 1 k L z F j O S s w M 0 s 3 b n A 3 R W R 1 S V p S a m h I W T R k d V d l Y i 9 K e D V x a E k 4 Z T N 4 V m s 2 N X B p Z C t I d n R 4 b T l 5 S W l J a U l p S W l L a X R z T 0 F 0 b 2 1 j W l B a N E 8 y S T h 1 a X E 4 a F d O c k 1 n N W l k L z R G Q U 1 E S m 9 q U j h u Y k l M e n d Y Z k F 3 Q j R 5 R z h B W k d J c H Z r d m I y N l l 4 M X d E M 1 l P S H J Q Z G Z Y W m 0 y U E I 0 N k F W R l F k d G 0 2 N W Z B S z V E Y l J O K 0 Q 3 d E h 4 U 3 F y M k Z 6 O W d t b z l l W n Y 5 R l h q e T Z U d D Z O W m 5 K b H p r R H R Y V m w y R m o 4 Z n F a W D Z B M T Z K c T l m a 3 U 2 M H p 0 Q y t Q c E l Z V E l l N 0 5 R W E N x b H R r K 1 k 0 W E p p R U 1 v M F M 0 L z B H T k 9 t N k 5 S b D F l O W J t V n B i Z 2 p i T y 8 0 T j N J a D R V d 2 R G e W 5 m a m h W b E l h N D B 1 d 2 1 6 V z l K b D V W R m V Q W E 1 H c n d j T m x i b 1 R k e F Y 0 W T B 3 W j E 4 V V h E R W Q w R D d h W l N n Y 3 B E W U F n Q 0 9 G U 1 R o U l R 3 Q W U 2 Z U t Q N T B Q d W h h Z U 5 F K 3 l s T n Z n d D Y x a n J Q Q V F S R V J F U k V S R V J V U U 1 Z M E R h Q n Y 0 T U g z d X c r R G w 2 M n p z S 3 g z N 0 p q c 1 N I c n F O R z R 2 L 1 B P d z E z d W l F b W R v d 0 h n K 3 F a T 2 R 2 a S 8 1 Q j N R N k Z z L 0 l G U k l i U k h 1 M 0 F r Q V V G U l Z q d F B G N l J h Z H Z 5 W j h y d U V x Y z Z q M 1 h I e F p O d m J t e D Z H W G F 3 R D Z 1 b l V W a m o v a 0 5 3 Q V B t U k V z M X E 2 R U 5 P V j B j U V l X W E 5 o U T U z a T V W b 1 d W c V h z d 0 w y d 3 N n T 3 F O M j J Z R U R z T 3 E x R D B B R 3 E 5 R 0 5 M Z G E w Z F M 0 S D l M M 1 l W U D I 4 W H F 2 c 1 p m S U V l M F p B Z 0 J J c j d p Q 3 k 1 V k Z l T W R u Q W p 4 d G 5 N e T Z a M H V a Q 2 1 p Q j Z 1 K 1 Z O O C 9 G N E 4 y S U N R a F V l R 0 4 1 O G s 0 a G 5 I V 1 M y V 0 Z o a j h s T n V v O V V M R E Y 3 b z d 2 W k o x Y l h l N j V T V j R V U D Q z N 0 R F N E V q Y 1 o 5 U E w 2 e l B Q S U w 5 V n k 2 Y U h C d n A 0 b y s 3 T 2 t R Q 0 F K U m F O Y j Y 5 L 3 V k d F N v V l d C V G U 1 Q W d B d 3 B m T m d u Q z N P U U d w N X Z s b n J K U 0 l p S W l J a U l p S 3 l G Q W E w W m h y b 0 h v d 1 h 1 b z B X K 3 F j Q 3 d M c k 1 3 N G k 1 W k x x M z V i c k 1 3 e E N M U k h q R W Z 4 Q U F Z S m h Y Z D N T M G M 4 V i 8 0 e m V q c U t x O F Z k Y z Z 5 Q 0 1 F R W x G M W U r R T k r U m V n T j F p M m R y Y 2 1 B R F A z M 0 5 I Q 1 p E d 2 J Q T X F p Y X p E S D R j S k V I Q y 9 x a m 4 1 d V h W R l N w V F I 3 S T Y 3 V 0 5 z U X p G R F p p R 1 F E Z z R K V U V L N i 9 H M k R W T k p l Y W Z Y N D k r Y m w y e D c w c T h j R n d z R W p k N T B 6 b 1 J M T G Z S b m Q 1 Z 3 d N c l U z V G h S b E Z i d k R 4 e H N K V E x N R H I 0 S D E v Y z h 3 O H J V M 2 J q Y X d O K z F 0 U E l y V 0 o 5 N U J K T T d E N F p F S k 1 h T G 9 m Z m p w V k 0 v T m F 0 a W U y c V g 1 d m N C Y n N p b T d P T 2 8 w S 3 B i W l c 0 a U l p S W l J a U l p d W p r d 2 9 H M k V W Q 1 R C a k 1 C a H V O K 2 5 0 M 0 R N Q U F P K 1 R k M k x Q M 0 5 P T l h q d E w 1 Y 0 9 v Y W l x S E 0 4 R T N R V V J S Q W h 4 N 0 l o U G U w L 0 h s M G s 3 Y 0 x 3 W m Z V Z k 5 O Y 1 F 6 O V B v N n E 2 d D V y V z F t N E h D a j Z 0 Q W J L N D V 2 T k 1 G d k l J R H F z S E J I M 3 R r R 3 g r W W 9 p e H M 4 d n l M b G I y Z 0 R k V m l S O G p k S 3 I y K 0 V C U U N Y S z R 2 c W p Q V 3 h j e F B D U F Z Q b n p S M 1 g y S V p m d F V Q c 2 c 0 V 0 p B S U N u W T c 5 c D h K b 2 F I V 3 h k O E d Y Z n g 0 V U E v c F V 6 Y T V C O E x k Z X N h O D J s M U t x T n d 0 b W J T V V B W N E k 4 S G p o Q 3 E y d z h Y S n V J Z k 0 1 N W h Z O V l 4 R E h B U F F x R E N H N z U y Y n B n W k 9 C e G Z w K 3 h x O H J w c X Z t Y 3 R i V m Z l Z V F h M F J F U k V S R V J F U k 8 w Y 0 E 5 b 0 d C Q 3 E 4 O F h 6 S X Z l a m k 0 Q 2 t j c T l S V j R l T 0 V y V G h a b E d i V 0 h E d H l 6 N k s w U 2 9 t N W 9 m Z E R K c G J D U 1 d h U E 4 4 T E h Z V m Z l Z W Z 5 W X Z n L 2 x X b F d q Y 3 p S M 2 N 5 Q V J n S y 8 3 U G R X c 2 E y d V k y Z 2 p w e H M z T H Z 1 e j d 1 R k F w Z W V P N V h x N W Q 4 S G J F Q k t O a j l Y M 0 V 2 a 1 p O M k Z X b X J X e D B i R 0 9 1 c X E 5 a G l Z a 0 4 w a 3 g 5 c F A 3 W E l T O E t Q W E l i K 3 N q O S t z R X Z R a V p 1 Z k p 3 c F F Z N G R F S H g 5 Y z d r O F Z R b X V O S E h q c 2 1 r Q l E 0 V n d G b 0 N 3 a n V i e X R u W E d G V l Z a b 3 h 0 a 2 x W U l Z t T D F w W G M z M 3 E w Y X Z 3 e U 9 I U G 0 z e W 1 1 U m l L Z T d 1 R 0 l Y d E 9 X Z k 4 3 a G s 4 M 0 t z N 1 J u V 0 l B b E R k c W 1 G N X N u a 2 h x O D Z n e H h k S j I v R l J y M m 5 D e G 4 2 b m l 0 T V F l N 1 g x Z m 9 C Q 1 J F U k V S R V J F U k Z R Y k E x b 1 R a R 0 l w S n Z v U H d y O D Y 5 V E 1 L d z d L V l Y 3 S G s 0 a C 9 J V W w 1 d D B u e E h y e W J q b m Z P L z R w V 3 d C K 0 F p c i s 3 W E 9 x c E R K Q W E 0 Z D h X U D Z R Z X d K L z l D a z N l U X Z 4 V z R 5 a D N 3 U X N o b 2 F 5 L 2 p w b E x U O G d L b 0 R n Z W J J d H k 1 R T Z J O X V o a 2 Q 2 M n p 2 Z 2 Z o b W J 1 T G x i Z X V N S l Q y b j R s S k Z J V D V O L 0 J Q R l Z S W E 5 t c 2 V T U k F E b W R M c 1 A w U j R o d U 5 N N 0 V w O G w v b 2 x M R l l V T l h 0 U F p 3 U U 9 6 c n J m U U 1 B R D R J b W 0 3 V 1 Q v N H F K R l J V W U R m c z J P R k h 3 e j h P L 2 d l e E p l d W J 0 S W N U U T J 2 T D F j V 0 5 U b m N K e U l p S W l J a U l x T D J p U U h 0 R F F a N k J H T m 1 3 S E N q a m N B Q V l O K 1 Z l S H l k c 2 d z c V h k U D d V d 0 x B e G J M T G 1 I U H F C N 3 d R Y 2 k v N n V B V U N B S n h r O X B n Z G N n O G U 4 T z J E W H k 0 Z H d 0 R 3 J 5 U T N P Y 1 U x V G l k K 3 l Z M D J l Z X l 4 Z 0 d B Q 2 d U S 1 B F N 3 c x c 1 V H W H U y S m 9 4 e l N V U m l Z M E M 2 V n R K Y T B Y b F h S d z g w Y S 9 X U m 1 s T k l S V k o 4 R 3 p R M 1 h X T 0 J 5 a T h t e l d m V E N 6 Q m 0 r R V B 3 V W x t a j B n W G Y z e l N h e m 8 r U 3 R p S 3 V O S 3 N a c z F u S 2 Q y Y 2 Z E S E F Q U W h B O W Z 1 M X R P Y z B y T D E w R U p 1 e m o 1 d j h j d 2 x 3 O E 1 M Y k V l T 0 Z u c j d i Y 2 s 3 a l R E M j l o a 1 V B Y k N R e T J J a G x z S l Z V L z d L V H l H R X J r U 0 5 M Z V J W V m V p M 2 t Z a W 1 j W m Z a N F B I Q U V Q a y 9 h M W p v U F N V U k V S R V J F U k V S V U N 3 U G E 2 N E l k T z J K Y W w 2 R 0 l k U E U z T 2 w 2 d V Z X R k Z 5 d D g 0 V 0 5 E e X p a e k t O R X A 4 R V B j Y j d 2 Z n B q Y 2 N D a G d r Z l Q v Z D M 4 T U N y M 1 I v R X B Z c E N i T G w 4 R X Z z T D R x S F I x L z F v Z D R W T 2 p V M k 5 C S 3 J Y d E t w N n h 6 U m x i R X N E M m h r Q n d 4 S H E 1 Q X N B S 0 Z D W F F R U V J Q R 3 d j V 3 p S b l E 3 b z U r Z U Q 1 a 0 h 2 c l B X O U 9 0 Y U p J N k N 6 Y k 9 o N n V W V D N i V k p N N 1 I 4 U F h 2 c n F O e E R W T k p h N V d s Y U 9 M Z 3 l m Q 2 5 I d 2 F 2 R T R x a 3 V E U k x r U H h l M 2 F z V V E 5 Z W p W N k g z N 0 5 q O F d 6 U T N a Q 0 p K W E N S T y t D O X l J Z n h R L 2 8 r Y k x s O H N 0 b n J i S 2 1 F c 3 N 0 N D g x d 0 1 Y Z z R k Q 3 c 4 Y l I 4 a k V F a n d X T U F 3 O V h E c m p z O F M v a E d l U W k 2 V j R 5 S z g v S H Z U d E I x d U p U T G c r V U 9 H T l J U M G 1 R e T Z X U W k 2 V 0 N v R 3 N q V V F L d V Z o b T l w L 3 d D T z l 3 N 0 x z U 2 o 3 T W x s M X J o S 1 l t S W l J a U l p S W l J L 2 t m Y y t K R D J 6 Y 1 B H R W E 5 M y 9 4 Z V c 5 S n h h S j V 5 T n Z a c U t G M D U r W j V G d 3 R y W S 9 j M D d o b F R N L 0 k 2 V T h 6 K 2 g 0 W n d j U H p B N j V C N E 0 4 U W l 4 N l A y c z R V W n d L c G E 0 S 1 F Q V k d Y V 3 A 5 O H l x U H p X V X J s c 0 h Y e n E z Z V g r W V F p M n J p T z h 2 W D B I W n g 4 R 3 o y b j J 1 R X N 4 L 0 c r Z l V Y W G 4 r Y n R o Z W 5 y d m R B O X J W M 2 g 2 U E 1 6 d V I x O W h J N T N v N F l q d 2 M 3 O W N W Y j R R O E p W Y V k x O X V i S D R a M 3 o 2 M U Y y Z l Z N e m l V a U 1 4 d 0 5 I N E l W d W 8 x d m M y N 1 l s R X N 0 e T h O T H B I M 0 c 2 V m l W c 1 Q 5 Y 3 U r S 3 o z W T h M Z l V i M 0 J n Q k Z l N F V i a E x B Q 0 V P d m t n M U 1 r W G d R c H Z k T E o z a D Z l T k U 1 e G t k c k J w U W p o Y j Q 5 b m d 1 e U V Y O D J k W V J F U k V S R V J F U k 5 T N m J 2 d j B v V U t y U m 9 E Q 3 k r a l l W Z l U x L 0 p D K 0 Q z T k R 4 N k M v K z d P d G R 1 K 3 Z r b m R p b S t F T X B u W V p B a m U 1 Q W d C d 3 B q Z 0 Q r N j l j Y k x W N 3 R w V 3 p 4 W m Z 3 O X J s M U d P R W R q c E 5 G Y V p n W k 9 G d z R a K z Z t W j c 1 M m J v M k 9 m Z l h N R 2 l S Z H k y M y t R b z F V U j N o N m c y V U R X a E d B W j R M d W F s W j l y b 3 Z j Q V M r R z N p O V U 5 N T R z U 3 N P K 0 s v R k N x d 1 F S Z 0 I 0 d W 5 l d j h F T U Z W N 2 9 D M 0 l 5 W U l H O X d G T 1 h i Q W F K K 2 V k U 3 F t T D V a Z H h t d G 4 x M k I r K 0 F S M H R I T U J B S X p 3 Q 2 9 l d m 5 S d m V P Y i s r M l M w O V d x c E 1 V N G 4 z T D J 6 R T F D N U Q 4 S k R m Q U l o U S 9 W N E 0 4 Z 2 p C K 1 p K T W F B M D Z y T X M 4 W X J K c V d t O H d v R n h i a V h L d E d 1 V m F G W l J h T l N x M G F p a D F W Y W p V c W F I V V Z x R l N W L z F M c G F 1 Q 1 d x O U J w V T R E b F U 0 R E V Z Q j N J a W J B W G 1 v R G I x d G 5 U T z Q 4 R 0 Q r a z c y d n o 1 e W N p S W l J a U l p S 2 k y O G R 0 S D l C V z Z x c n d m O G s 3 O E c 3 R X c 5 R G 9 0 Z m p q O G t s c 3 l E b 0 t u W V Z E T 3 R N T T J K T i 9 B W W N M R X p I Z W J 3 R H U 3 Z G d U S z F M K 2 J v U D d 0 b z N V O G 5 5 a 2 x l Z T N 5 Y j N P b G x 5 c X M x S F R s M z B m T j d 0 N l Z s U 3 J 3 W U d s T j J 3 Y j Z S M G h 0 S H M 0 W E p o W V o 2 T 3 Y r a 2 h G R X J 3 V z l x Q V E z c G R x b F B n e W V R Y 0 F J U E Z h R G d 5 b 0 R t a D d 1 d 1 V Z Q m J S Z E h E e n h S d m c 0 Z U 5 v N E F h a X V C M T U z N l R B M j E 5 U E 9 J c m V 5 Q k s r Z F h Z c z N 3 O G N o e E x F a k F D Q 3 R Q T j l x N F d 3 T k F 3 e j R P Z U 1 B V X N 2 e j h V T E l h Q 1 J l e T h H c T F O M 0 M r W C t 1 e E N I V X l R Z V h L N H V R V 1 Z H S V B G V X B y b W t x V W F G V n R l a F B j T z J s U T N p e T Y w Z 0 F 3 Q U 8 r Z m J I L 3 l r V 2 t W M X h w O U R w e m Y v Q U F t U G Z E a H l P R l N W a H k 4 U S t 6 N X l R a U l p S W l J a U t p V z l O d E g 5 Q U M x Z F d l M z Z i d F F l e l Z W R n h S b F F L b 0 R z Y 3 V W e G F a Z G I w W V l x S D Z F S U R a M T F W b z F R Q U F s V T Z E T l J r S H N T S H p X S X R i Q W R o S j V C a m l H Z H F p T 1 Z w Q 0 J C R z Z L c n p S d z d V e m V y b D J R W j Z x R k Y 4 b W J U Y 2 F V O T l H W n p V Z T Z s V D l j Z j V 5 c l F v N z g 4 N D F P T G F v c X J 4 S j Y 1 c 1 p P R n p Z c E s w K 0 V w R U V Y L 1 o 5 d k 4 3 e j B s b 2 Y v M j l v M 0 9 3 V H E 2 R 1 E y b U o 2 d 0 I w Q U F J M W V p e C 9 T O T V z V j B J b 0 F Q Q j l 5 T D d w Z D d 6 R n J B U E I 1 N G p h V V Z G V U F x S z R 3 V F M z U F E 1 Q 2 l B L 3 E 1 Z F l W R U p J Y k 9 v T W N R e j F E T U R y b E h h R 2 V n M G 1 t d 0 x Q R 3 Z S a m V n S z l N b z h j N z U 5 W m d Y O W d C M E J q M V c x Z 3 B D c m U x S V l S S n l L b 3 R R V k Z W a F Z O M n N O e G p 3 V m Z K T 2 k 5 O X Z X K z V w M 0 5 V a E V q N T J y d G l Z Z F F 6 W m x W Y 3 R m Z z h p S W l J a U l p S W l v a G 9 N Y U s v Y m V 2 b V U w V 3 V 0 U V d m V 3 h s S U E 0 Q 1 N 6 d 3 c 4 R G 5 4 T m V t M 3 Z k a l N 6 U n A 5 V k 5 y c 0 J M b 1 d O Y V B F O V Q x T j V j N j h k Q n o w R W h 0 U l Z l V j E 3 d l E x d m J U K 2 4 3 R z V 5 d k p x Q X Q x U 2 d i S G R 0 V W J u S k Z v M V c x S X N E c 3 l 0 d k d 4 d l Y z R D R L V H p C N E F z U G 5 5 Q 2 V F S E F J M l p H V G d D Z D N p R k N h K 0 x x c 3 B 4 c W p q Z G F N e X h 3 a F F F S 1 R w Q U l i V k Z Q N 2 V 1 Q 0 h I c W l I R 2 Q v d G V y T m w 5 V m l r W H h 2 K 0 5 T U m F G W j k x V H B O R m d Z O X p z a 0 l y R l J F T n F V e X R E Y V p H S k p r N j d k Z i t V a V B r M z g w K 1 E 1 Y z U v Q k V 2 U U d B e j V M L 0 J O S 2 J S V U s x R 1 Z t W D d j a D Y y a W p Z e W I 0 R F F S U X Z k S G J q c n l 6 R F k 1 d H k y Y 2 1 J a U l p S W l J a U l 1 d G h R R X R O c H B E Y U l 0 T E Z I e j F k d T Z D W G F 4 Z m h v L 1 E x N T R 6 S G 1 0 N 0 E 2 b l l S Z X p V R l Z Y b 3 R y c X F 2 N G R m T X h n T T h B S m p X W l N q R y t 2 W X h h K z Z w W F l Z Q U F G N E 1 2 Z D l v U T Z 2 W X F 5 b j R Q R 2 1 i V U t W d E x w M U J E N T F C M z Z S c j J x U G 1 o S 0 5 y T W c 0 M k 9 x W W 1 v Q z N U V m h x T k g 5 V W h F a 2 V 2 c H V E Y T l R M 2 J p S W l J a U l p S W l P a j J 3 W U M y b m N t c E x N W i 9 U d j N R N E p q M W c v L 1 Q 3 U G t E R m Q 3 N H F O Z W p S b F d 6 T j h w U 1 h z W H A 0 Z 3 l j S 1 U 3 S G h k T H N a d C t y T l h 5 Y 3 N C V W Z K M n l 0 Y z N 5 O D N 3 Q T g y b V V v Q U d C d m Z o d y t U O X B X N 3 h 6 c k I 3 O E k y Z l U y Q n p m M n Z i M V J 1 V m F G M k t z c D J K N T d C b F Y 2 Y m F Q c m V 5 e G d H U D d W c V Y r a j R 3 Q W d V M W 1 J a k l v Q 2 R I S H d G T U p a b l V H U E 5 S a 0 g 4 W H N q Y l N T Y X d 0 e V d I Y l d y a W F 2 M D J p W l Z u d 0 w x d D Z 1 d 2 s 4 a m h L b m R B V G 1 X e H l m T 1 R P a 2 Z E U m V i U X B I c z F w R V J U Z 1 p o T G h 5 M D J Y M E 5 z e E R M T U R y a 0 h R e n h E Y 2 F k M 0 p O N C t 2 O T Z z N 3 h N a U l p S W l J a U l p Y W o 4 W T B M W X p C a G l n Y W N X Q X A w e W p i R E N j Z l R K M k J h N n F y N 1 h h L 1 Z 0 T G x F d G 4 0 Z X N N T X p h R W F v c H Z V b m M z V 2 h r c E V Z b n h Y U E E 5 R 0 9 F Z E x o e E x M Y z l I V j R W M 2 c 5 Z H R 6 e j J E V 1 V H a k F G U 0 h 3 W X Z p T n l H K 0 J h R j R z R 0 5 I c E p Y b k c x W F J t d E 9 5 W T V o W G Q v e W 4 y M z N D N j F X c H U 3 R X I 3 M 3 l 6 M T F G Y k Q 5 Z k 9 l Q 1 h z U V p 3 c 1 N z W D I z T E 0 0 V 1 p S b W R I N k l a N m p a T F N u T W N i b X l x T T B D V 3 A x Q k w y d 0 M x O D N K Q j N O R H g r Q y 8 4 W n N z d k U w Z E V S R V J F U k V S R W Q z T X h O W m V B T j F h a X F y S 2 9 U Y 1 l V S 2 1 y d 3 I 0 c j h W Z 1 k 5 e n Z 5 V k N Y Q y t W c 3 h u S l d K S l F p N 3 Z o a 1 h B R n d z e T d I b y 9 J M k Z z d z V T R z d 3 V i 9 w Q l J P S H U r S k J Q e n o 2 M X J k T z U 5 V i t L R l B y O T J F a m 5 L V 3 Z B U m V Z b E l q S G N q S m 1 C b C 8 y Y 3 c w V D h h Z G h L N V d k Z l p T Z V N Z R V R C T W V C M V h t b 1 c v T F J U T 0 F r Q l B s e T R R Q W V q c j F s V m 9 F Z E J l Y U E w N k x J c m Z o T n p y M W N F R D N J T X d z W E 8 w b F Z k R l J F U k V S R V J F U k c y S k Z i U W 1 l T n M 2 W T M 3 R W V M U E h p M i 9 J d W I v c y s z a V Q 3 d G Z j V G N X c 1 F X O H c 0 S U 8 0 a m J o U W 1 p M V U 2 a j R X T 0 t 5 U n E 0 e l Y 5 R T F 0 a k p Q V X J 0 R 3 g y M 1 B Q d G p n V U h 1 Z 2 V E T m 4 x R m d I b F d o V l N y d V c x Y U w 2 b T h M T j N 4 K 3 Z k L z R X T 2 R x N 0 N z Y U 9 G e W Z n a 2 N T c z B l b D J q M T Z 0 M E d 1 e k l Q W X Q v Z G V v S G l V a U 1 K N 3 V P e E x 2 b m Y y M 1 d X c U p j L 0 d F d n R Z R T l i R E R l c n o v K 3 V I e k N y T 3 N t Z F k 2 R 2 k 3 e T Z 4 W U J H c j h O W H l U c 3 R X Z 0 Z h d T d y N V N H R l N n M k 1 i Y X p u U m t P W n V o d F p T N V Z v V i 9 u d H h N N W I w Z k J S e X N S U W p 2 T U t 4 S 2 Z z N F Z M c V d i e H B J U k V S R V J F U k V S R G M v Q n J R b V N N V 1 N G b j F r M n B J Z n Q y N H F F V V J D M k 5 o Y V R o Z G 5 0 T 2 g 2 Y z Z z Z 0 h X V j J q W T Q 5 Z m p X M V J R R 3 R D T U Q 0 V 3 Z j N F h K Z 0 V R e H Q r d 0 h 5 Y 1 g z K 2 p j S G J y N V Z Q N E x u M H Y 5 Q W J 6 M T d B e D Z 4 a n U 3 a E F G Z T Z r T m V y a D B S c l J I Q 0 E 0 M 0 V t U 2 F N c 0 E 5 V 1 B q N m R Q R W x v V E s z S W Y 3 M k h y a m Z w N 2 Z 3 T 3 V i U 2 9 Y c D d 4 W F p 6 O G t G a U U 2 d V R 2 V 3 l k M G R I T 1 J Y a D k 5 R 3 B 5 a z Y 2 L 1 Z W e X F L T V R L M U 4 w W T Z o b U d q e E 8 y T U p 3 b E l p S W l J a U l p d W 8 w d 2 9 H M W 5 m T 3 h j V z d R S j J P M W 1 n S H N 3 T 2 p 0 N E N L O H Q r Z E Y 4 Y z J 6 S l B v a 1 J Y d U h R N k x Y N E t u a 2 4 v c m t T M y t R N X l y V X E v S j R k a T Z u W E 5 6 b D d P d W d 1 S k Y z T F J X R V R n b X N S Z 1 A 3 d V F j T H J 3 N F d K a l Y 0 a k V Z b n h m T G Q 3 S V J G V l Y 1 Q W 5 s d V Z n M C t Y a m R j W j U y e n J q M z h I M 0 l O T E Z I K y t j W D Q v e k p a b G 1 y N n V Q V z Z E d 2 R W c D V Q c T Z v U 3 M y K z l s Y n p k O T U 1 N 0 0 2 N z B L W S 9 J Q 0 F p S W l J a U l p S W k 2 M k 5 B Y T h K b F p W R 1 R Q a X J 0 S k x Q R E R 3 T 2 Z F M T Y z N U d Q V 3 Q 0 U E c z c C t h a j V w Z n J p e H E x Z l l Q S G p h T 2 V E Y j R i d U g x d V p K T U p G L 0 x i Y l g 3 b V p K Z W N R W D d y c 1 R q a j h z b m t W Y W U z K 3 g 1 T m w 4 K 2 l l R m U 0 Z k M x Z D R P e n p C N n Z k e C t I T j g 3 K 0 F y W G V 2 R X J N V U N k Z n V G N X Z V N k E x N k h D O E t M W F J h O G I 3 R F V D U W 9 n T U F v R X F 2 e G V k S j I w e F c v b z d x R U l V b 0 Y z O E F 3 S n l R M F p o e j Z u d F V h T l Z t c m F 0 d n J Z R D J a c T J l S G V B Z W h O Z T Y v N n R K M S 9 q Y X V a b m R V b 0 g v U F N F a U l p S W l J a U p x M 3 h q U X R q T k Z W Z V g 0 T H U y Z k J z Z T h G R H F t Y l J a e k U 1 T 0 p K W m d Y O W d D Y 1 p I W U F x b n Z y L 3 B D K 3 p 5 c H I r U 3 p 4 c n h a Z E w 0 S U l H c j B X e T V L M l l Y R 1 B L U k N M U k F o V W V P R 0 Z i c V B 4 M G N V d F p s V m t S b n Q w R T c 0 K 1 c z d 0 p 5 a 1 l D M U M 0 T 2 5 u a k V m N U R 3 K 3 Z 1 M G Y r c H R i Y k F 1 O H d n R 2 V n V E Q x O D R O N 2 p h T 2 V M c n J Y Z m c w O G M 5 R z E y U W p s a U h T M l U 5 N G Z l e H F T c V B Y R U J F U k V S R V J F U k h k Y W h q U X R q T 1 Z 1 a W 9 j T E V o b 2 N N e n R I d E M 2 e V J W N H R m d U R D S E h z S 0 J 6 Y m x C M 2 J v Z 3 B X Y S 9 D e W R j Y l R Y Z S 9 F c H V 6 a n V G Q 2 F o Z V J y d W R p U W R W U U l U c U 0 5 U X Z C c T l 3 Z n h T Y 0 p X V k Y z Z j B N M F V F W U N C S H Y v c l A 5 d l l S b H c y W W h s Z T d I Y S 8 w T m 9 n O W 1 v S 3 R 1 V 2 V x W G U 4 U n E v R m w w b m J z Y k R I R k l n Q T N P R V Z o a U 9 G U 1 k x V 3 h Q W n c 5 U m Y 2 S 2 V k V 2 x p Q 3 p v c k R C O G R h U 1 U x b U 0 z N 0 p q c m I w T U l p S W l J a U l p S X J w R k 1 h Q 2 x k d W 5 l a m o z U j B m W i 9 t M i 9 a U y t S U T Z x c G d L N U h o d n o y b n d z U E d V V G g z d H V R U z F s d z Z h S T F s T m 9 0 R U p N W U R 2 b j B 4 c 2 Z N Z z J J a G x P R m 1 V a G d 1 b F d R Q 3 F O K 2 5 x W k 8 r T 2 F J O F F B T l V m d j E 4 U S t R Z 1 d 4 d i t P T W s y b H l m b E N u S H l F O T B O b j B E Z G F x Z n J 2 N E x 2 a G Y 3 M X Y 3 O V d x Y 2 5 5 W n Z L U F J O U 2 V V N V d C S D d o b m M y N 0 V u Q U 9 E W j R G R 0 l M N 3 V N T W 8 y e T N t c 0 c x Y X J x U F h h V H R q Y 0 F n Q 3 p s V m Z 5 V X Z 0 L 2 F 5 e U F p S W l J a U l p S 2 l X N V R Z M m d z Z 3 N p U V J n T 2 t C Z C t D W m 9 M c 2 d G b 2 1 F N D I r R W o 0 T k 1 M S V Z L c D h H U D Z m d U V q L z F m T E x 1 T X h m R 2 J U U F p P d l J s R n V 2 a m o w O T Z Q W V h y Q U h i Q V J 5 d 0 F B W F I w N 0 N P Y 0 5 B S l l s L 2 9 X a 1 d y M T B 1 e m 4 1 N E p O Z T B 6 S F F Q Z m p H N l F B Q V F 6 M U R o Y S 9 q U 3 J O U n J s W F Z l L y t a Z 1 N O d 2 g x Y 1 l n T 2 9 3 O T Z P T F c z Q 3 R u d U Q z U m o r b D c w Z F J W V G t B d 0 V s b W o 2 Z T c z b G 5 2 V 0 t s S W d 2 N X V Y W V h Y Y k c 5 Q V J F U k V S R V J F U k 8 w V k s y a X B 6 W G 5 a T 3 B z M V R p c V N t R F c y d E V v S n R W N E R x V W l D R j d x T k 5 n b 2 N 0 U V l k c E N J S n d w M z l z T G p I R k t 4 S T J Z V U R C U W 1 3 b D l v Z z F N a 1 h 5 N U 4 z T n Z q e G Y y d X l s Y 2 l F c j I z R V V y d 1 V P Z 1 p E Y W o y Y k F j Q 2 U v U F A 0 T W Y y Q T B Y V l Z l a T N l d T d B Q m I z W W Z o K z d P b l F B Q T d q Y U 9 l T F g 3 Z 3 p o U m x J c X Z r b m V p d U t v Q 1 F I W C 8 y c 0 c x S 2 x X U D F 0 U G V 3 R l l p d z c r R D d 6 R j Z i N z l M K 3 d j S l p a Y 2 J m Q V l i c 1 F 4 T 0 1 q c z R 5 K 3 p o S k x Q R C t a S k 1 E U F B x R G d B W T d O a 0 5 C d 2 9 1 b W d 4 Z m U 3 c D J n Y j N V Q m d C U X B s R W l z U 3 l u d 2 Z z U U V S R V J F U k V S R W Q y c U d O Q m V O e X R v R k N K Y y 9 C b 2 Z h S U p P b W h w a 0 F B Q W d B R W x F U V Z U N G h r T G t M L 3 M r M 3 V 4 M X p E N n h 1 d D V 6 S F d 4 Z E d 0 M z V 2 U 2 0 3 d 3 p k b G J F T n F l c E d h Y T B X L 3 A 4 d 2 E 1 M j N y Y k 5 i W X B S Z i 9 3 S m 1 T U z N n d D d F R k V 1 d m d M e D N m b l g 4 R E d y S 0 4 0 U D J v U z N P V U t C Q 3 E 4 c 0 x q b k Z G d 2 9 5 Y 0 t 4 c X l u W W x u T W F 6 a k o 3 b E d p V T B P c T F a b X l s V m U y U l E 1 O G F 2 W m F L S k p D S 3 h a Q 0 p w W k N L L 3 Z k N 1 V W V T V W R H F O b W J Q V z F W W G h M W H l 0 a 0 5 v Y W h i T X A 1 W G x Z b W J M Y n F G S z J O c V Z X a m Z j d W J N R E x Z V 1 B S c j F Z b H F v Z U 5 F e X A x V m N M c l N C Y y 9 1 T W d k Q U Z R S H Z x Y k M w b z U y c n Z n Z 2 F p T G M 1 Q X J o V 0 t I N k d p U W l F U 1 o z S G d 4 N 2 l R M 3 N w W E x Z U z I z Z 0 l M R 0 J n O V F H a m p J N 0 9 N b n N o Q 3 J m K 3 N 3 S 0 d t V 3 l h c m Q y R U h 5 O E t N M n N q Y z R B V 0 9 U N z J W e k 9 N b n U 4 R U R L N n p l N U h S R V J F U k V S R V J P M F R B O X J y U E d 3 Y z R X d m 5 a c E c 1 T E R Y U H p j c k R 4 a E Z L W F J W V X V p b 0 V L c n p o Y W V N R U F H W i 8 x T D A x R F B N T U 1 3 c G 5 0 K 1 d l d 2 N x V X Y y R U E 4 T T c 1 O V h n N W R D e T Z P S G h D Q k J F a V h m e U 5 4 d G J R R 3 d 6 U U d u V F F H d l R R N m 5 Y U U d m V F Z y L 1 Y 2 Q U F a S X h a T H F N T F l t a E J X T E l S V k p U S z V I Y n p E Z 3 l k a X Z t e D N R a W l E Q 3 c 5 Y z M r N n B O c G R Q Z z U 0 d 0 Q r Q 3 Z u Z E t P a F p a V m V p M F Z 4 b X p E Q m Z 3 Q W 0 r a 2 V q U X F 2 R 3 d y a m Z q Z F p V V T g w S 0 F N b l h j b 1 V X Q k x W Z F V a W F d 1 W k 9 I a l N O b U J v N W 8 y a 0 9 a N E N K M 3 d J e k E 0 Z m d 5 Y W J 0 d 3 p G W W l 3 d 0 N Q S U 9 I M W l h d X B M Y j V Q Y T d D V H l E S E N P O X p h e X l B a U l p S W l J a U t p V 3 h 3 R D J s d k l O V T F s b S s w V y 8 x a k F z S H J Q e l E w Z G d 6 Q W 4 z e n J I Y z F V b F p z M j l P S D V U c z l k b F N 2 S z F Q R l J v M V p q V U 9 S c E 9 N b n Z z e k R z b m h M T U F j R m x a a E p k T y 8 0 a D d P d l R B U F I x N 2 9 2 U D F E Y T V 1 S k J h S k l C Z E p J U W N B M D d t c j J j N l Z Y Q k x h Q 0 R S S H F K T V B v b H c 2 R 3 g w N 1 h a e U 8 1 Y 2 0 3 V U t B d U 0 z c 2 V B d 3 o 0 T m Z N b 3 p w V m t R a T Z X R 2 w w c k Y w c 3 g 4 U H B t W W d C d 3 J O R D B S b H c 2 Z 3 g 1 L z V a e k d 0 Q z V E R z c z W E 5 V M G x T a l J L b E d r c V V W c W x S S W 1 t b 3 Z w c m p S S 2 x O Y 2 M x U 2 d 6 e j d J N k g v U W N D Q U 8 3 M G p z R C t L L 0 U 0 V j V J S k F J a j I 2 Q 1 p V M 2 1 y M E 9 w d 3 B 5 V E Q 3 Z V h m a 2 5 q V j c 3 S T N 1 N m R p a j J k Y 1 N F U k V S R V J F U k V U V V h B O X J y U G 9 q N 3 p k c E x h R l N G V G 8 x T j J j Z m I 1 R j R O Q m J R N W x j V W 1 B O X F k d W V m T W 1 y d T F O b n p h b k g w Q 2 5 S M D g 4 W F h 5 c m p v V m 4 z c U R B Z H R 5 e j J C Y j d o b D Q y a m l o d T N N b n V N a 1 Z j S l U 3 d 0 Y 1 c U E 1 b E l B b 2 x J Z k w x S 3 R y b 3 l W a U l X U X l v U 1 F 5 S V N R e X d T L z Y 5 a T F R R G g 2 O X I z T V J q K 1 Y 5 U D Z W O D d w R m o z T H h i T E x p T G w w Q 0 p N N 0 Q 0 W k d y O F d x M U Q z W W 1 X Z m U r M n V L c V I 2 d S 9 k M k R Z Q y t S Q z Y 4 Y i t u U F p t W H N X R W M 1 K 0 t O V W 9 V V k p W Z 2 V L c U N w U m 9 L b 1 F R d H J S S 2 l W S k 5 w Z G 1 0 Q 0 g 3 T k 9 v S W h u d D N R M G M 0 V k F E Q W p j R G p t b n Z v U k F L Q T M 2 S k d 0 d k l w T z l 1 N k l L O D F x V W h Y e T F 5 b T d 6 Q j U 3 b z Z Z R 3 R I b X F F a n g 3 Z k Z X e j c 5 Z F V i Z G 0 r Z 1 l p S W l J a U l p S W p h R G d Q Y V c 4 Q z I 2 M k Z m Y V J 1 M k V O a W N m U U l B V U t h d G U 4 K z h 5 a E t v Z E J y b 1 l V Q 1 Z U b 0 1 D Z F J u M j V z Z G h k L z c 1 T m x 1 Z k t W d H p U a 0 Z u M E R j Y U V o Y W 9 5 N 0 R 2 U 2 5 3 Y n J h c X V U R 1 V o Q U N C Z l Z k c m d 1 U F d a U i t B c 3 M 4 Z U J n b 3 R J Y U l W T n N r N F Z w Z U h 6 e E c w W T d O a 0 4 3 a m F P d U Z 4 W l Z P L 1 l j c T B L Q 3 k 1 c 3 N O a T l O W G 9 k V n F Y d X d m e U k 4 V G h V a 0 l q V m F Y d U Z j L z l j a W N j L 1 Y r T G h a K y 9 l Y U E 5 Y k F F a T l s b S t S O W h v M U c 1 N W R V W m x m b 2 R 5 V z l J Y n E 3 M n V k U V c v b G x S Q V J F U k V S R V J H U k p Z a 0 1 C b 0 8 1 Z X l Q Z F Z N W W Q r T W p h U z Z B b U d P R V Z E b 1 h N R m d D d z V m S k p L N i t H Y m l R V 2 l Z U U F z Q z B G S 3 J 5 U l Z w N 2 Y 1 d m R 0 a V p w T j h R d 3 d X T 1 U 5 Y X c y c 3 p p V W l J a U l p S W l L e U h s Y l F V c H Z Z Z X l Y T z J r d W d C b G d y Y U x 6 V n d s b j h Q M 3 Y z S G h a e j N 2 O F A v R G 5 U V E t l W n F Y U l V o S k p R d G h E S m 9 S U V N O d H h v d j Z 5 O X Y 5 L z c 5 c l d Y c z d Y M z d t M 1 g y c n Z X b 2 t S a 2 w v M W U 1 S H h h T m x x c 0 R V d X F G W k Z Z c 2 1 I b G t J Z 2 N X b 2 Z T d V d i b T k 0 Z G Z z O F p N T l N W T m V E N n V 5 N 1 h t O D N s L z N 1 L 1 g 1 S G J k O W Z T Z T F 4 d m N 3 V X B F U k V S R V J F U k V q V X V v N 3 d L S W l J a U l p S W l J a U l p S T N s W U 1 h S W 1 J a U l p S W l J a U l p S W o w a E F F d E V S R V J F U k V S R V J F U m t a N H d v Q 1 V p S W l J a U l p S W l J a U x T R X d h M F J F U k V S R V J F U k V S R V J I c k N n S m F J a U l p S W l J a U l p S W h J V H h q U U V o R V J F U k V S R V J F U k V l a 0 p B M W 9 p S W l J a U l p S W l J a U l p U F d G Q V M w U k V S R V J F U l B U L 0 Z S U V U 2 R F J 1 N D h h T l N F O V A x M 2 5 l N 2 R 1 M z Q r T E Z p M X J 2 U F h q d 0 F E d D I 3 R U J l W H A 3 T z g y b V R r W k d C N U 9 S a z N M N T k r N l h t V V N n V V N F c E t x d G Y 3 S X l L a W h o U H B 1 d 0 F p S W l J a U l p S j Z m Y V N u c C t Q U m 8 w Y 1 l N R 0 F B R E E w T k F R Q 0 h E e C 9 H e n o v L 2 p P W E x s M E 1 r Y X R v Z k 0 z L z U 1 U m V V b E p T O D F C e W p S N D h H Q U t T a 3 B D Q X F L Z 2 9 m Z i 9 3 e E J n N G N X T 3 N 6 M j d k d n g 2 a F J v K 0 R 0 N 1 Y z b i 9 G Z X V Y T U h H a l J z e F p z d 1 l 1 T H U 3 Y T l 4 U F N V b k J o Z z B i M E t s V E p 6 Z z R P R F R v U F J 3 N G N B R G Z m U E 1 O b E V v b E p r N m N p S E h q e H V u O H J G S 3 B 4 S 0 5 I a j J C b F p R V U F r T X Z s V 0 w 5 K 1 B R U U N B V F p z M k t E N m M 2 N l d r N U 1 E T 3 p z N 2 1 K a V l O S 2 h X S W l K U 3 g 0 Q 1 d p S W l J a U l p S W R L S l F L T E I 2 O V d v V U Z o Y k N 6 O D l Q R m R 3 S m h V S m N 2 b n d a U 1 V s S k d E e D R j S T N Q e j V 3 N U U 1 Y 3 Z Y M z d w T 2 h J U 0 V s U y 8 z N 1 p 0 R y s 3 Z n Y v O V M 4 M V V I d E Q x N j l J Q 2 J t e H N p S X l O e D Q 4 W U 5 U S n c 0 R V F L Q j R L W G 1 C b 0 J E a H c 1 Q k l C Q m c 1 T W l S V 3 U r b n B L V E F 5 c 2 9 L W G J 0 M m J k R D h o d z h m e G p m Z m Z J T m V 2 W H F o Z G V 2 V z J M Q m h B O H p O e l R G M D Z G Q 2 R u c D g w Y V J K c 2 J X M F J I a D R P Q U J D T H h m a j c z L y t P N k 9 o b y 9 Q a m p q M 2 o v L 2 Z m V n h z K 2 V Q U n Q y Z G 5 i N D d y d n Z H b F F 2 R V J H c F k w Q k x S R V J F U k V S R U 9 0 b S 9 m e j l 5 Y z N N e G J k b z B t S n F h c X E 3 N y s v d G o w N l p O M k x K b E M v c j M 3 d z h q S X l P d H p 3 Y 0 Z C Y U Y 3 O S s 2 M X J o R W Z I N C 9 D d 2 t L T U h 6 O W V w N X E y Y m R 1 b S t 4 d D R R W F I w T k E 0 Z V B L a D Z i V 3 B x a X Z E d 2 N D e G V 2 Q m l 4 c 2 J H d 3 N M R E F t R E Z q V U Z 4 Y 3 J Q W D V 5 c 3 B L R k J V V m F W e V h T Q 1 F R Q 0 F T c X V a T 1 N r b U J 2 Y j Q r T W p B e G t a R 1 F B Q U 5 x M W E 0 Z k 9 u V H N q T n p j W G Y v e n h C e n A y N 0 l p N H V E a U 5 1 Z X p z N 0 9 E b j U 2 Z D F m Y V Z T a W M y Y k 4 r U D c 3 N y t I d D d j M 3 Z 2 c n F L e G d Z R 0 9 E Q m d 3 Z F l 2 b n c 1 S G o 1 O G l B O C s r S 0 R P a 0 x s b H k 1 W T R m L z Q 4 c X F x c V Z E d W d n N E t D O E 1 N U F A y R G 5 6 c D B Z T V d J R U p C S U p B T 0 R S b z B k N D h 1 U U p m S D E 5 Y T U y V G l J a D B 4 N E N X a U l p S W l J a U k 2 d l R 3 N F V O c z J M Q U J E Z z R P R 0 Q 1 O H V O b z l r V W l F a V J N b k l p S W l B b X Z X c k 1 I T W 1 U T z F 6 a E V j S E Z 6 b k 9 z Z U 9 I V U 5 o W V N F b V R K a l F L S F h Y b D B n a 3 d 0 e T V j O U d s U 3 h l O C s r N j d L Q 3 d z U k V o S W l O Y X g 4 Z k h 4 a U k r U D E 3 Z 2 V G e G N I Y z N O e l J F Z E h x N j R W R l J X c H Z S N D F h a F E 2 Z C s 2 T S 9 m d j N B d 0 N 5 c 3 J L U W x a V 2 x N W m U z d D d m V 2 d M Y W d v Q U R M b H k 5 S G F t b 3 F B Z 0 1 E T V c 3 Y 0 9 P e m N 1 U l B 2 d i 8 4 K z V z N m R p N m l v S 0 d 6 Z X Z C a 1 h M M T d F S j U 5 O E F o c 2 J t e H J m Y z Y 5 Z X Z a Q 1 d s b 2 F 6 W j g r c V d q W U l o V U s 4 O T k 1 N y t Q Y m J i N 0 Z u e n g 3 O C 9 l O S 9 C d 0 J j d U h B Q k F P R G g 0 V k h q Z k V S R V Z E O E 1 h S W 1 J a U l p S W l L a F d T c V V T a X h j d l J u R n h N U l l z V 0 t D M X o y e E F R Q U N T a 3 B L d 2 I 5 O C t k T 3 J V Q 1 l H Q m d h K z h y b 2 F 1 W V c x d G p S M D d k b W h j L y 9 Q U F A y R n R i Y T N X a m t B a W t X R H U z T G t h W X l N a U l 1 R H Q 3 W T F C Z 3 d a c D N L d m V i U W 8 4 Q z Z Y L y t j O S 9 x d D J 2 R G 5 5 T G l v c H c 0 T U F C K 1 B y N j R z c 3 Z 2 O V N Z W i t U S W t S Q 0 x 4 U n J Y V T F K U 3 N H T E Z D a n g 5 K 2 h T V E p r M 0 N l K y s 5 a D V T V U Z H e m F 0 Q W x Q b m p 6 Q n R H b l R N R 2 Z P S E R n N 0 8 y U G p 4 b z M 0 O E 1 N U D h m N z c 3 M l B V c U Z G Y W R 6 Z j M 2 Z E 1 I S z F h c 3 d O R 2 p S O V Y 2 N m d Z R k J l S E 9 u V H N Z T m 1 5 W T Z 0 c X B V N m N n R k F y U n J W c z N q W G 1 J a U t o a E d O Q V N F U k V S R V J G U n J k Y X R X N G R 6 N T g 0 a E p D U U V Y Y n A w c V h I Y z d O b X p N V z N h T k N 4 Y n R n e k d 4 c 2 E x Z m d 6 K 2 h 4 O S t n S m 1 a b V Z y N F Y x O V R w M D V 0 M E h Q Y U R y Z T Z m L z g r c G t 5 W m d 0 N j l l M l B X c k Z t c U l G T W t F a U V n S U V C a m Z F U k V C R n E x Y X F Y M T N 2 U E V Z a k h N e m M y M T N 0 d T V j e W Z L e X N v d 2 Z 2 e D R H Q m d Z Y U 5 5 W H k r V n F Z W G h X V m h Z M m J 0 e U k z M z c 3 R F k 2 T 2 p s a T R j Q 0 U 2 Z G V v R U F Q R H o 4 O E 9 F Q 1 J P d 2 V m T m 1 E Q m 8 w Q 0 s 2 d X J 2 a X Y v L 2 9 2 Z E 9 2 V 0 R k S F I w V m k v Z m o z a T R 1 S X d j d V J J R E I w N k Z O Y l c x c X A 1 T F M w d D B i M T d k N l N r c E d E N j l P b X E 5 a F Z p c 1 J p V E o w O V d q Y X V z c k 1 T S k V 5 Z m c 2 Z W x a N D N z a U l x T D Z Z M E J M U k V S R V J F U k V O Z H E 5 Z X p k M j d 0 d 0 p E d z h Q V E p 3 N H N k Y X h a b V p t Q 0 E 4 U H h 5 Z W Z m S U l G Q 3 h a Z z B x U k p O Y l l I V 0 w 5 K 1 B S d 2 R I V j h x b 0 s w K z N L c 3 g y T m p Z W U 9 E Q W d m a n B w N S t R b l o y T i t m U G 5 3 O W J X d H R I b W Y x R j E y Q m t R R U F B W E Z 4 Z X R Z K 1 J 5 d V d v S D d m Z m Z m N D l O b X p i Q j B O Q V E 0 O G F O Z z R P R E E r N 2 N 1 W U 0 3 Z C s 2 b 3 h 0 d m E y a U l r S k F T N X V i b k l 6 Y z F W W G Y v Z i 8 v M W Y 1 T 2 Z u W S t 2 V 3 J k a X l a U X Z z N 2 U w M W R 2 N E 9 H e l l N d i 8 z M k d 3 N G V Q S W d 4 W T h a b 3 J l Z m 8 w Y U 1 v S 2 l w c W t 0 M 1 J S R V J 2 R X d h M F J F U k V S R V J F c E Z W Y 1 h C e G l Z b U x n N E 9 D Q W V m U G 1 x Z T N t M 0 w x N 0 4 1 e W R u Z E c x Y T F l M V o 5 c T J i W X V v c U N q T W 1 U T U h N V E V 4 T 0 g v K 1 B E N z Y 2 S 0 5 h Z T Z C c X M y W E x G c T N Y U F Q w O T R l b n B x W F p O T H B m c k 5 L Z T J Y Y X J W a E V J a F p z e V l n W l l 0 V z J M T m 1 q V l l 1 S E F o V n F 4 W W 9 Y d k I 5 U 1 F X a T d G M j d W c m N 2 W H N Y W V d G a G 1 E e D V N b H E x Y X F X N n I x U X F v V l F x V l F I d H d J R U R j Z m Z 1 W G Z 6 a k g v K 0 F q W T F O d l V K U 0 R 3 O F B M R n U y R E l N S E Q 4 Y X B V N m Z R d D I 5 Z m p U S D k r d l d E b l o w Z G R 1 M 2 F o Z U R n W U k x V 0 N F c W x F a n Q y N 0 l D N X V U b j g v Z j B i O X F h S m l F Z 3 J C c l J F U k V S R V J F U 3 Z r W k t T R X F T b n A r U G F 0 V 3 N v S 0 N q U T Z a b m V 2 W H V q V D U 4 K z l W c m 5 4 e D k v V k l X e l M 1 W X N n V X d t V T k y N 2 R l c 1 d Z b U p p W U d k b m g v W H I x M n Y w U 1 h W M m R z W j M z M z J I M E 5 C U X B L V 2 x v V 2 Z Q b m h n e F l r U z k x d C s 2 Z F d 1 T j k x N E 1 h S W N N R 2 F M V G 5 B a 0 p D W F d P Q 1 F r S m d Z M k 5 E W n l k b m F G U U t I R G d 3 S U V h e D k 2 N G N V U H J J V 0 h B W H d l a U Z S W V d J a W N u U i t z W U V 4 T V R T S 1 Z T W E x o d 0 F X R m h Z V m k 1 Y 3 F X c X Z V Q l Z W U l V B c U w 2 M k x W d T J 4 T C 8 v L 1 c r Z D M w d F p X U m t X T E Z p Q W M r Z k 9 Z Z X p Z c 1 F D Z X R X d l F G c z R D e n d M c U R 6 N z R B T k h S M G Z q e H h 4 O H h m d n g 0 d G Z 1 L y 9 Q S U x i d D I 2 a G N t V E o y d n R p M H R F U k E z S G d K Y U l p S W l J a U 9 n M W N m W H F W U 1 F r S k V B d W w 4 U G U z a D R 1 T G k 0 d 0 5 E U 3 M 4 e m x I U j h k N n J 6 V j Q 4 R 0 J j d W 5 R S j A 2 Z F B o N l d s c G R x O X R X d l h R c U Z R W V B y M D Z U V 0 d k Y m E y d G x p N W N p V 1 N r N U 1 S R k J S V T c v V j F D V k 9 m N S t Y b G h m N z k r M n U 5 Z C 9 6 N G N h U 2 5 w K 3 M 4 V i 9 V O E Z S V V Y r U G J i Y j J z Y 2 w 1 R 1 J n W X l N R E s z M 3 F n U G F 4 T V J F S k N Z b T F q a U h y Y T B 0 U H Z 2 c 0 0 0 U 0 d o a U l x S 2 d w Z m Z m V V Z n T D h D V 2 w z K 2 Z G K 1 V s N W V I c j c v K 0 d 2 Z n U z V U 5 F U k l U R 0 x 1 Z W F C Q V V G W W Z m d T N m a i s r K y 9 o N S t l S D F x M W J B d 0 F l U F h x R X R X d l h 3 d D d l d n Q 1 Q k 9 4 R V I x W T B C T F J F U k V S R V I w V 3 Z n N n R X c j J M Z H Z I M X h k W F R G b z B D Q 3 R C M T A x S n B s T W h 0 R F F V S T N y W j g 2 Y 1 F W c G F H b n g 5 Z m R H c l Y 2 O W E 1 e k E w T k d 4 U U 9 O c 1 F U a z V P R 0 R w M H F O W j d k K z d j c V Z k Q W 0 1 Y V d C b X R y Y T d p N H V H Z 0 V 4 V 2 Z Q b n N Y b m 4 z K 0 9 B U U 1 H N E l z d n Z x a H p M a j g v U D R 3 Y U 5 V c n Q y c i 8 r O V M r M T F 6 N C t Q a G d 4 W W d U M j d k d U h 2 W H Y z N G 0 5 L y t 4 c 3 F L e X N C b 0 V H N 1 Z j V m l N W n l j b k R C b n p o d z R P V G 5 w L 0 p 4 U U t N U W 5 u M 3 l D V 2 J O b X F W b z h H Q m d Z S U N J a U F r V k Z S Z m p 5 e X k 4 Y k Z C Z 1 R F V k h 0 R 0 5 B U 0 V S R V J F U k U x Y 3 l V b E p V a E l T S U N y c X l 1 R 0 R 4 K 3 V 0 e m 9 x S 2 l x d 2 N 1 V k t T S 1 Z T e k p n e F E z V z l 1 T G d Z c T F h d H d v Q U J B O U M 5 Z T N l O T F k Z F k x c T F i a D V L U 0 V t e m Z 2 b D N 0 d W t L a H d L c F Z x e U N W U 2 p G b H l o U 2 Q 1 c k t 5 c 2 t L W E x s M 3 F I U G Z o a H g v a T F L b F R P S F R v R U V h T U d J R 0 t p Z 2 9 B M m 5 m U T Z 0 c C 8 5 c 1 d k d T d y c 1 N 1 N 2 N 1 V F A r N T M v K 0 I 1 c z N i M F p F U k F U T X p N e H c v d n g 1 a k I w N 0 Z s N W V Y a n F 0 U z B S R T l j T 0 F s b 2 l J a U l p S X F K b E x U M C t I W E M 3 S G 9 F R 0 Q 5 R n J I b G k x Y m t K Z V h o O D g r K z B 5 d D d Z R k l K T U x G a X h k e D Z 0 U X B y R j Y 5 R 2 x a V 1 Z u c X M 4 d V h j d m 4 w Y k 4 y L 2 U x T m o x Q 2 p 3 N 0 d D M G 5 K d 2 V m Z l B J S l d y U m 9 B U U E 0 Z X Z R b 2 Z 2 a m h C M F J G U l V F c W x U W j R Y U k 1 U R T R T S G g 2 T m x 5 N V l R Q 2 9 V b 0 x 5 O E h B S T N E d X F w N W U z d l g y T k x o U l V l U E h x M 1 h E d U l Q U H Z n Q X V i b T V T R X B L Q W d E M D d k c 1 h F e W R P M V B s N U l p S 3 F u O W M y b 0 R V M k V L T k 1 Y c W 5 2 T W 9 p S V h t d k d C a n p n Z 1 l p S T Z I V n c 3 Z G 8 x M k 5 2 Y n Y v S z J C c l h K e k 1 6 R X p w M D c w Y T l m U D Q w Z G 5 F W k d S c G d 6 W n c 1 b X p a c U Z 5 T W h J T E Z t e U J B S 0 J v R W 5 y e T g 3 T 3 J 2 S E F y d X Z Y c i t z O H o 3 R m p 4 d 0 E 4 Y T A z d 3 Z M e T h Q R 3 p h d E F s Z V h s N X F y U l N r V W l t d V h i d U c 2 T 2 h v a E l X R k 5 h R H l 2 N 1 J 0 M j F i M S s 3 S 3 l N Z 0 E x Q j d S T 1 R r N F l Q S G l 3 V H Z Q Z X V u V 3 J Y Z 0 Z 0 U V V F Q m l v c U t W S y 9 2 M 3 I y T E d 6 Z H V 3 T m 5 a V 2 V j N W l J a E l k N j l 0 U U 5 2 U z J B S T V 4 Z m 4 2 T G 9 P S T Z M W F c w d G h D M 3 l V U U V S R 1 J E Z 2 9 L Q 3 V E a T R x S z M 5 U j g 5 Z W 9 U d z h I Q l l X M X R y O U U r d D F y R m p S N H d k T 3 h i Y n Q y L 0 h q a D A 3 T U g 3 O C t D Y X Q 4 Z X p a c 3 p o N z l 1 e E x 6 M 1 A w N k Z G W V d s c k M z Z D F k Z G E y c X F n c U x G a T J D b 2 F F a F p z K 2 V y V G J l e T h z T H d j S E J p S S t Q e D h H R E I y d n N n M X R m M V F H c H N i R n h v O H l u a T Z x c U t z V E h 4 M l B M b G k w b 0 t p c k M y T E Z q W V d C Z 2 d C M D d k b U R h d E d r W U 9 u U W 9 4 b z B i Q n p z N 3 V 5 Y X J p W W p v Y m Z E Y U J y V G V W a T R N Y U l t S V h w S z N s Z j U r M E N N a U l x T D Y w Z G Z o V E R r N U 9 a Z y 9 m e j R l U G 5 5 S X l a T W 4 0 O W F 0 V 3 l n d k w x Z j l L a X N y V S 8 y M 3 F x b 0 t R c U V R V z d k d V J Z O G V Q Z U R x N n R w a 2 R Z Y U V o R 0 R 5 N U 1 u M W V r W X V s N n U 5 e n M z T n h m W H I x e E V j S E t 6 Y U F W e F N V b 0 p G a X h Z a E t 5 c 0 w 4 K 2 Z Q V j d W d n F L e X N S R U Z C Q V F v S 0 N 1 R G w 1 W V Z E a H c 1 a D F h c F Y 2 T m F 0 R z F x M m J L b W F j O C t l U G R p e l o w K z k z O C 9 W c T F j Q k F H W m 1 a d l Y r d H I 0 S 0 N 3 d n h 5 e S s v W U 8 v Z X Z j a l B 6 N G V U a 3 h Q b X o 1 K 3 Y 2 c D N y N 2 U y T m x T d F h x a 0 p v S H g 4 Z k J B W U d v b W Z Q b m p 3 M G p J a W 9 F Y n k y Q W U z S T F q M l J m U D h p O H N z T D l W M E t F Z E Z y e W N i S U R I O X I z V l B m W l J B U k V W R X p w b F F x R V J Z V 2 h y d D M 3 d 0 l B W W 1 K a W F o d 3 J F b 2 x n Y W 1 v S 0 d 4 c 2 I 1 T 2 Z u S X p J e U V x d F h y M V l G Z U x 0 M j d j S 2 F O V 3 Z V b n N u T n p h M 3 h 3 S 3 U 2 R H N K N i 9 z Q 3 I w T k J R T 0 R v N j F q c S t 0 T F F V e H N i R 3 F 1 Q z F x S 2 d J R n k 1 Y 1 V P c 2 J t N X l j R E F E b z E 2 K 2 Y 2 d H I y N 2 R 1 U m x w W U d z V m l N T l d 2 V 1 l Q b n k 1 U 2 d 1 T G x i M W l I M W V a V 1 V s b G l 4 W m d t W E x s c W 5 X Y 1 h k M 2 g 0 K 1 B q O X E 0 O W V 2 W H E 3 M 2 V 0 V 3 N Y O H Z Q e l l X O X Z E N W x N a H Z 6 O G Z N V E d 4 a 0 l r R X F G a n g 0 N W E z M D l z Y k N 4 a V k y T n J m Y y s x S 1 N r c H d l b l R w N U d j b k l 4 V H A w N m h x c W 9 L R G c 0 T 2 1 E M T d O Z 0 l E Q T l W Y V Z M a T d 1 M l B W c W x Y N D l k Z G Z z V 1 B I R H F T b X B p S T F O U l Z H U m t i d z l Q U k V j S E F 3 Z X Z m d T N l Q m F p S W p l Z H E 5 d F F H d H F Z S W p w c m t H W W w 3 b E w z N l V R R W I y V 1 p y Z 0 9 n W W t C Z H p 3 U U V S R l J 6 U V F D Q V N a T W 1 J R F U x R l M w Y W R N R 0 Z o W V d N R E 1 6 Z z B 3 b W c x U X F o V l F x a F V R a W d V U W l n V m o 4 V j I v N 2 R l d l d J V F k y R m 5 2 M j d N S F l z V 0 1 C Q U c 1 d W J x K 3 M 3 Y 0 d M L 1 d L M U N R c 0 x R M F p H Q m d 3 T k R T R V N p V k J X V m d h R l F v R W h R N G F v e G l R b U p r S X F s Y 0 x U M D F O M W J k a X d Z V G g 5 K 2 p R c 0 x T M W h h V 2 1 K R m k x Y X d N T E N B a T F h d E l D N X V U b k 1 6 Y z F o W V d F Q k N 3 c 0 x M R j I 2 R k V s S l N k a S 9 m e i t D Z z R N Q k F L N n V y a G c z Y n B 4 Y U x T O E d 0 T 1 h s N V J x N 2 J J M k 1 q R E J q e G d 6 V l l X U X Y 4 d m I y V m d 1 U 2 E z U D g r S E d O S H J S b n p w e k J 3 b 1 V M Q V F C Z H U z Y k Z 5 S k V q M G J k d j N 4 c D d C d 3 N F Q W d R R U J D Q W d J Q U R u e j U v S G d R T U h r S n F h a X F 5 c 0 x N e W F O V X V u T 2 9 p S V N E d U J V c W x V N n J 1 S W w z S C t 5 V T M 4 M z V W R D N F b E x S S 1 F q R 3 l N e n p I Q W R B Z y t M T n Z v d W h Z a U l p S F M w Y k 5 r e T l P N 2 R H M z M 2 O U 5 G M 0 t U b 3 B M e S 9 I M 3 I x N 0 1 Y c j B h T F h n V n A 4 U 0 V 4 T 1 J r W k V C a F V J Q k F C Q U t o W E J 5 Y 3 N M d z R j T l Z O V j Y v Z m g y M 2 I 5 O U c v L z c 5 R z d U R z Q 4 Z V B F U j h m a i 9 m Z W V 3 L 0 d 4 c 1 k 0 Z m Z v M F d y W n N x Y k c 3 T n k 4 d k R 4 S 0 p C T 2 J t N W d D Z T d X W j k 4 T 0 F C e X N 2 T F V W V l Z C W k Z J Q k V k S F I 1 a W F t b X B k W i t Q R 2 p m R H c 4 S U N Y b D V k T 2 R m M y s r K y s 0 Z E 9 t U 1 J s Q j g 1 T W d S d U x t N X d j S E J v U U h 2 O X R s Q l p v O G Z Q N G E 5 d l g y R G 5 p Y 2 l v b W R l K z R B V 0 F F c m t G Z m p w O W 1 t a 1 A 3 e U d l M l Z Q V U N h d j F I Z E p S R V R O a X J H Q k d D M k 5 M Z U J 0 N V l L U n J Y d k N s R H R u a V l p S V h p d X Z X M E J M U k V S R X V u d H R X e H c 4 e j l U Q U V P K z M 3 W X Y z M i 9 i V m R 5 b E V O Y 3 J N e k 1 T V k s x Y 3 d a c 3 d Z b l o 5 U k t w V T R m U G d 3 b E V v b G d v S 0 N h d n k 0 R V J F U k V S R V J F U k V S d l o 2 R S t p N k E 2 R z F o W W 1 J Q 2 h V S 0 J p b 2 9 L b l o 4 U k N B V G 8 w c V V M b m o 1 O W l w e W N u R m R Y S E J F U k V S R V J F U k V S N l F V R F d x S W 1 Z b X h z R E 9 C W m 4 2 Y j Z h T l d x R l N 3 d E x Y S H A w a V h J N W Z K W F V S b 1 J F U k V S R V J F U k V l a 0 p B M X F p S n R M U W d C W U E z b m 5 u S F p T V W x P R D Y 5 Z X V O W F J Z U k V S R V J F U k V S R W V r U k E x c W l K b E l k M E p h V 2 x 0 Y j d X V n R i V z l q W j J l R 1 B Q L z V B Z V h s N V k 1 Z E d S R V J F U k V S R V J F U j Z 3 b 0 N X c U l t O H p B N W F B T 2 p h d F N z c U t 5 d H g 0 Y 0 t G e G l 5 T G l J a U l p S W l J a U l q M G l B R X R V U k 1 S a V V R U W l V U U 5 E b W p O e k 1 6 U W 9 V T U h a R 2 R u N C 9 I a n g 0 M W N I U k V S R W I w c E N n b 0 t k Q n E z Y 2 V O R 3 B L Z W 4 2 e n p 2 O X U z Y m N m S G l S Y T M z S G p 4 N G d C M D d k a U F 2 T D A v b i t i V F p 2 W H M z T W p J e T Z 2 V U 1 Q M T F F U k V S R X J 6 d V J 2 Z 3 N n Z X B z W U d 4 c z N P S 0 F G Q U R j M 0 4 5 e T Z k U X Z u e n A x R F F F Q U F C Q U p C S T F a S F J F V D B k a 2 h Q V D h l a l I 0 O H d Z T U F B R 0 J v Y U F n Q U 9 I e j Z N b j M v K 0 d j d V h M N G R J M U x U Z k l 2 L 3 l 5 e T h v S 1 N s N X F U b E d q e D R O Q U V o S l N V R l V W Q l E r L 3 Z o a k R C d z R z T l p u d G 0 v Z m p s R 2 p S c 0 h i M j d 2 T y t h O W N 1 W U t O R 3 p k a X p K Z 3 h j S G Q z M T d p Z m t w S 0 N E U n M y b 0 Z P b l R u Q n d j R 2 p Z b X d D d 2 F 0 V X F C Q W N I b z J 2 W H J q c U 4 z N 2 R 2 S D N i d T N J b n c 4 S E M w Y m R z V 0 F I R H Y z c j B h Z z J S d D Z 2 b z Z F U k V S R W I x c U R H a U p t c E N K a W N s T E J i U m l z U m p 2 d l B N T 1 R w O C t q W n M z Y j Z K Z H U z Y U 5 W e H d S R W R G Y l F L R l F Z U F h x M V N n c 0 x J U 2 Z u N T h x b 0 J V S 2 h i a D g r V E t T a 3 B J d 2 V Q R G d H c C t m T 1 h N b U x s K y s v T k o x S k N R a 3 F I N i 9 i Z H M y M 0 w 5 L y 8 2 W G 1 x d z V v Z S 9 U b 0 F U Y z N O M F J H U n V M R 2 p S d V l P S E Z p b y 9 5 R D d x R k R o e U F R Q 0 R C e T V F a X Q 5 M U 5 T V W 1 C b F p h V n p z T n B Z T 2 5 Y c W h M S 3 l N b n o 4 O G N k W X V I Q W g z T j N k Y 2 Z I a V J V U k d S d W 8 4 Q n d O Y U l p S W k w a m N H d E V S T n l O a l l X T 2 V Q S G R h a 2 J k d T J 5 T T d P U m 1 a b U p s c T F h Z 1 d 4 V 0 5 4 S T F S R V J F Y j M 1 O X U v Z m o 5 e m N Y R X l i T m c y b X B x Y X E 2 L z c r L 3 R p M G F S T z J i T m 1 D L 3 Y z N 3 c 4 a k l T T 3 Z 6 U V V G Q j Z O N j l l N j F y e E 1 m S G 8 3 Q 3 d F T 1 B I a j l l c H B t M 2 J 0 d W 4 r Q m w 0 U U h S M k 5 n d 2 N Q c W w 2 Y m 1 w b 2 l Q R H d j a X h j d l J t e H N M Q 3 d z T E R C b X p C Z 1 V G e G R y Z m I 2 e X N o S k Z S V V V h M X l V U 0 N R U U N n V 3 J 1 c E t R a z J O d m J J e U 1 q U T l X Q 2 9 G M j d k d W p j d V R O e W M z U H h 4 e D k v b 0 d Q S G p v a U x p O U 9 Z e T g 3 T 0 R u N S t m c X J Y Z F g w d l Z G R l J V Z U 1 Z S X l N a l Z W O S 9 B S E I x Z G N Y U 3 B V c 3 h l L 1 p z Z l A 3 N T U x a T N i a D B H R G h 4 W W E r a W F u W j J O W m N 1 V z R j c V Z L d 2 d N R E t 5 M U Z p S W l J c U t t d 0 l D V 3 F B a 1 p H e H U v O U E 0 W m d V Q 0 F i d D I 2 N G N p U k k 3 a D A 2 U k k 4 U F Q w Y n F U b 2 l J c U k z M j h P S E Q 3 R m h 3 d 1 k 0 T 0 R o Z y t Q R G h h d m R F S W h F b V R w e U l p S W d J c k Z t e k J q T m 5 6 d F E 2 U j N C d 2 N K M 3 J I R H Q y R E l X R m h a Z 3 d Z V U t q M U Y x Z k l w R U l j K 2 Z P U l p j d V h m R H V 1 K y t p c 0 x B U U l T R W h X c 2 Z H e D h j a l B q N W U 0 M 3 B j W E J 6 T X p j M F J I U j J 0 d W x a V V Z L V D J l d F N v V W V q Y 3 V U U D I 3 O T h Q Q U 1 q S 3 l r S l d W c G J H W E 4 3 Z T N t b 0 J i V T I x V k R 0 O C t E Q U 9 I e j Z z O W Q 2 S U V T T T A v b X p h d F d 1 S H F L Z 2 9 w S 2 F t b 2 1 Y T G x q W E 9 X M W x a a W U r L y 9 4 N n h z Y k d 3 d G J W R l Z G U l V r K y 8 0 S l N J a U l 0 S 0 d B U z F S R X p J M k 5 r W k Z S U V V V Q 2 d X R X d v Y W Y w Z G V p U l F z N E 9 6 d m o 2 d F d y Y 0 h K e W d w b V p X U 0 5 X U 1 V S R T l P W l J L c F Z Z d k h n e G l v d U x z V 0 R C Q X E x O V p n T U N B c E N V b E l S O S s v Y W h V N m R P V G J L N 3 N x R n J X R n R i W T h l T 0 h S c l g v L 3 p 6 V D F o Y l c 2 d T F J N U J J S k p n N 2 Q 2 N 0 c y S W l J Q 0 h o N 2 U y U F F v R U V h O X l R U 2 l l c j N 3 Y 0 h C K 0 9 j L y 8 2 b D J 2 e n B r T F N v c X d v R U R C K 0 R y N j R z d n Y v e F N Z N T Z S S T B k c S 9 i U 1 B w N m N u L 1 A z O T F h N l Z s W l V o S m l Z R 1 h s N W U 2 T m V 2 b j h Z e j M z N z d y Y 2 E x Y X U z Y X R V T z d k d T F R V k Z T R X g 0 O G Z 3 O U h S V W U z K 3 p a c z N N W C 8 r Z k 9 U b D V l R z k 5 O T d E M y 8 v K 2 R 4 Z 2 F H c X J H d D I 3 Z G 1 y M z l p W W l J U 0 c 4 W T B C S T F v Z X F Q N U p X V m x h b D l y T E l o M 2 5 u b k h k e T V j d 2 V u V D U v R 2 d B R U Q r R U 1 G R V J G U k x k Y X R X N G R 6 N T g 0 a E p D U U V Y Y n A w c V h I Y z d O b X p N V z N h T k N 4 Y n R n e k d 4 c 2 J 3 O W Z X d G N l d 1 B Q L 3 d B T X p N e k R C c z J y T U Y x V F o w N n R V S F B t W m l Z Y U Z 5 N 2 Y v O C t w a 3 l a Z 3 Q 2 O W U y U F d y R m 1 x T m c w a W t R Z 0 J B U U V h N H l N a U l 0 Q 3 F W U 3 V 0 O T U 0 b k Z v d G h i b T Z 1 O W Q 3 T 2 5 U d F J W b G F H O G V Q S H c 4 R E F R T 0 8 r W E M 3 W E d v Y T N i Z H R X W X p k e W J t N H V Z b U p p M E s x Y k 4 2 M D d s V j h N Y U V 0 T F M 3 R m 1 6 U n F N R 3 p j T 2 R u W j J B S j d 0 d m w y M W F o W F d y b D J M e U 1 o S X p K c z N E e T F i d G t S b V p p W n U z Y n F G d F d 2 W G 9 s M j d k a 2 h K U 2 N H U k k w Z l F 0 V 3 R Y c k Z x M U N 2 d j M 3 M W Y x S X l Z a U l p S n F h Z 3 h v a V p w U W R V Q m J X b H I 2 M G d H d G 9 h R W h 1 b l h y a H J T M E 5 G e T V j Z 1 V k T z N a c 2 p C S 0 p p S W p l T 0 x 0 M z c 4 Y k 9 u V H Z o N G V H Q m l S T W 4 x a n J X e k 1 3 T T R l S G g r T 1 N U V D d C Z 3 d R S k 1 t a l N w e G 8 v a 3 I x K y 9 I b z Z P a m k 4 V j B G W W Y 3 d F V Z Y k d 4 c 0 1 I R G d R U H o w M D A v S X p z N 0 c v U G 5 6 W V d 0 c j I y a n p 2 N m l 5 c 2 h J b l R w e E F R R U F B W E Z 4 Y 3 R J N l J 5 K 1 U 2 O T h 2 U H p j M E Z B T F J x M V V x b j h U Z H Y z a 1 J L U 2 d x U 2 t w T H c w V W N m c W Z X Z H J l N 1 Q v O V Z Y W D J I R m l o V 3 E 2 K z N h d G N Q N T g r Z X h l U E Z p Q k F j S E 0 1 U W x J a U t p W n F I a G 4 3 R W 1 v b n F y R G 1 W T F M w c 2 J a V D V I U j B l M G F 0 V U t G e T l l e E 5 P b l R 4 d G x U a U l p b 2 p k S l h G d 2 N W c T F h Q l F j S E I 4 e W J O M D l 0 T i t m d T N i d F Z C M T Q 5 c j I z Y n R v a U t p b 0 t G a F F W a V l t S V F H a H F L L 1 B 6 O G V x K z l a Y 3 N X c m I v T 2 5 6 K 3 Z N V l l 1 b C t 2 M H F 6 W k N v U k F 6 W n N 6 Q T V N b V R r W j J k a l l V T E Y 5 Y T c 1 d m 9 R a T h W W X U z W X R 4 b z R k a T d D d 0 1 O e T V j M G Z 0 d m x L c G h G S 3 A x R G 1 n U F h m d U h B Q m 8 z W E d y V G F k T 2 5 W U i 9 0 c E d S a 1 l p T m p W V 3 J M V F E w R l B m d j M 4 Z j Y 5 Z X R W M S 8 v O D g w L z g 1 e i 8 v U W Y v K y 9 U R m x 5 a F N k M W l F a U l p S j Y x Y m l E b H F n S l Z Y O G N z Y k V D V 2 d E b z N y M D d E a D A 2 a E R O b n p z R G Y z N S t 0 R G 9 p S T Z M V n c 5 Z X B W b k Q 5 L 0 h u b D V l Y W l z c k t 4 e m Z P L 2 V 2 Z E d u V D U 5 N n J m S G p q e j h p S m l Z R 0 R n N E 9 X T E p r Q 1 d R e W 1 l c m V y V n U z R U J N V E F 6 c z d P N n h m d j E 0 a l J I U j J k c 1 o z M z M y S D B O Q l F w S 1 d s b 1 d m U G 5 o Z 3 h Z a 1 M 5 M X Q r N m R X d U 4 5 M T Q 4 N U h Q S W t D R T Z 6 W m 1 R a 0 Z E b m 1 K Q 1 F F T m p Z M k 1 E W j J S a 0 t o U U l I R G h 5 b 2 N l e U 5 H e m U w S G h J R y 9 I V W d X b U Z o S V h K e W N y U 0 9 N V E V 4 Z 1 Z R c X h i N 0 5 N S W N B Q U N B Q V N V U k J W S V V M R n h B V 0 Z v Y V Z L M W V x L 2 t H N n F x b 0 t B S F F L Y U l 1 S 2 l u R G t 5 Q k V J a F V M T W 5 6 O G Z u M z c 2 c W R x T z J K c l k y d H J p b T I r K 3 d Z W U 5 H e E F V R k l T a 3 B D U z F l M k Z o W V d q W H J o M U 9 u R G d C N E Z u d j N 0 R F F V U F R v M G F O U n Z t Z G F 0 b X p a U z g 5 U k g 5 V z d q S W 1 J a U 9 q T n d v Q 1 d x Q W 1 K e F d L S V J L S k d E V 2 l O a l k z U n R X d F h w S 2 V u N D l x M W E r a l F v V U 9 q e l U x R V J O V F l T a 3 R M a 1 p p W W l L e X N M R m h a V 2 N I R n h R W G 0 1 d V o x a G 1 V d k h 2 c W t p O E d E Q i t Q U 3 B V d V l Q b j A 2 T E M w d D F l N n R Y Y n N X Q 2 9 V Q z A 2 Z F B y e k Z B d E x X M X h j c V Z L N U d j b k l 5 Z 2 9 L Q j Z y N j l M b V B v O E x 5 O H Y 5 T y 9 m W C t 1 O T Q 4 Z V B J e j A 5 W G V l N X F 1 Z X B x S 2 l v O V h D d G p J d 0 1 y Y n V J Z 2 I 4 Q z J z V E V S Q 1 F t S n R Z N G g 2 M n R M V D c 3 N 0 R P R W h v W W l L a W 9 L W D M z M U Z Z Q y 9 B b H B k M m d p c 1 d M R U N S V V Z G K 0 0 5 L y 9 v T 1 R K M D h p T W p J U 3 Q y L 2 Z 4 a i 8 r O F k 4 N m 5 6 V X l N c X F 4 b D Y r c n F 5 d j I 3 Z H N I c V Z R S 0 F N a k p 5 W G 5 w d z F x Z j E 3 c D E 2 M G F a U n h l M 2 I 5 K 3 V z U m N 3 R V J F U n Z k N F k w Q k k x T V J N V E U 1 U 1 V s R F R x b k c z Y n R r V n V i a T R 5 T X p O a G I y K 3 Y r a U d F a U l p b 0 9 W R W 9 G U G p 4 e H g 5 U l d G a U k 0 Y 0 9 I d z l Y V j l a V 3 V K N V B K R U J v Y X F u S D l 6 S m t 6 U 0 V 0 T G c 2 K 3 Z M M 3 I x N m x Y c k h J Y U d o Z z B L W n h 2 Q 3 l j a 0 p R N G N P M V h y d n p w M D c 5 U X B v M D l M U 1 l H M X R E U m N Y R j Q y Z y t P e l p z L 2 o 4 O D g 4 e F l N Q U F m U E h G R j N Y T z V l Z m 5 o M U d q U n F s Z C s 5 Z S 8 v c V g y M n N m S E J 5 T k d q T U M r Z m Z 1 d 2 Q r O W U v T z F 2 Z j F Q d G p L N X R C N j F D b 2 N E L y 9 k L y 9 J V G s 1 R 1 F F Q k F l a m Z 2 e i 8 4 L 1 B 3 Z 2 t V a X d i Z H M y M 0 w 5 L 0 g 1 O S s r c W 5 X Q T h p c U t a V k t G Q l l X Y W 9 T W C t m b j V t R H Q z T G h R S 2 h l b 2 d 0 T X p N V E h 6 M z N Y Y 1 l Q W G 8 w U H Z 6 d 3 d 6 c m Z l M T N H a m g z N z B u U G 9 h d G 1 5 W l R B e k 0 y d X k 5 W W l J a U t q c H N B Y 3 R V U k 1 6 T V R G c D F C M j A x Y n k 4 d k N B V U N u S G 1 6 Q m t v b G N w R 2 4 1 K 0 l p T 2 h s c G F X b E l U O C 9 I e U V o S W E 4 O G 5 L M U p S V V V G V n E 1 Y 0 N h b F V p a G t 6 W n F p d U Z 4 Y 1 h Z K 2 5 T c F R o N z l x e G U 2 b X B z N j l h d F E x a F l t T V o x a F V L Q l Z h d F d R U 3 F W N n R 5 R D F j c k t D b D I 2 Z E Z I N 3 B j M k h I M z R J T 3 p z N 0 h E c D B D Q X F G Q W h V V k Z R Q n E z a 0 Y 3 L y 8 1 O W Z Q N z U 1 O W k z Y n g r N m R l d U d m L y 8 3 M 3 d B Q W d V Q 0 F t V E 5 u S W l R a 0 J B a 0 p D W m c z Y j E 2 d G J U R H U z T G 1 E O T k 5 L 0 g 2 b X B x Y X B y R n k 5 Z X h Q V H A w e U V T a V J B Z E h R M E x D d 3 N B d 1 B E a H c v S D E x M T h q U G o 0 Z W M r Z k 9 S W E Z 4 c 1 U 1 Z k F 5 S W l J c U p Y a V F F d F V S T X p O V F Y 5 S l F H d G l Z a 0 p Q R D A 5 a 1 o r Z m o r d l h y e m Y 2 L 0 V S R V J D K 2 p 0 T F F V c D A 2 Z F F z K 2 V Q V 0 Z y Y T Z 1 M 0 9 y W n M y W U s 4 d k R 4 T W 1 6 W k 5 y Z T J C U 0 N U Q 3 h Z c 1 h z V 2 p S S W p 4 O C t G Q n Y 5 V F d H M j d k d j Q r Y k 5 t K 2 p Y c j U v R 3 Z k M j d k e U 1 u S n d l V E p r M U N p e F l 0 Q U F C S G p 4 N 0 Y x S 2 x U V V Z S V T l G T H J t c G l Z S U R 3 O E h O O T g 4 d z J F U W l I S 3 k 4 c 0 J Q R 3 R C O E t L b l Q 1 O W l 5 c F F w e U 1 q S X d M Q m h 3 e E F S R W F F U j V F N m V Q Q m 1 q U m 8 z Q 3 F W T 2 4 4 U H Z 2 d j l l N G J s W l d G a W 9 y S z l Y K 2 R 5 V V F D T 0 R z N 0 l 5 b F M 1 Z H E 3 S 3 o x O G Z G Q m R I U T B U R T F O Z F d x L 1 F F U k V S U F N x c 2 N V Q l V S T 3 I z a 0 d y V k N v Y i 9 V Q X Z K e W N u M 0 w 1 O U c 3 L y 8 v a n R z Y k d 6 W X A 0 e U l p S n F O R 3 p k d V F L R l F 3 T W 5 K U 1 c 4 M V p H W m 1 Z d W Z P b m V q W H J 4 O E N B d 1 B W N 2 h r W k d X S E 9 u R G 1 Z T l d z V 0 l p T W p z V 1 R K a 2 l Z L 2 V E T T d P N 3 Z H Q T d 2 c T g 0 K 3 Z 4 N D R k Q S 9 D c 0 5 j S H o 4 d k x 5 c 0 d u V E p u a D V l Y W 0 x V X B C S 3 B i a D I 3 U n F p b z Z P M T d y c X R q N 1 p 0 M j Z w K 1 g x W l d C a 0 I 3 U U N 1 V H l U Q j E 2 b F J J c G R K Y U Q z K 2 J P b l V x Z k g x O T h j N D c 3 O V E 0 N X N L R k N 6 Q T F O V V g 3 O X U y U m 1 a a 0 p B S E J 6 Y z h N W F g z e U J S N D h l b 2 F T a 0 J M L y 8 v c n Z x c 0 Z Z Q T Z O Q 2 h B N z c 2 N n F z Y X Y 5 N U V S R V J F V F l r Q k x W R V R N e k V 4 V V g z c 1 Q 5 c 1 B M Q y 9 M M j l z Y m h 3 O G Z 4 c 2 1 U S n p G b z B D Q 0 l S U H h y V G t S R S t s Z F F V Q U F B c 0 x H e D B j d j Z q e D Q 5 U W 5 o N E 9 L e X R y V F g 2 c D F i c j J M R W p 4 b z R k a S s z Y n Q y U E h q a D B Z U D M 1 O G s 5 W j Q 5 d X p a U m 1 t e G N Q V G 9 V V m h h V 3 N M Z D N W M T F y Y X F x Q 2 9 z V 0 x Z S 2 h v U 0 Z t e j U 2 d E 5 0 N 0 x 5 d 3 Z C d 2 N H S W o 0 L 0 h 3 W U 1 I Y S t 5 R F c x L 1 Z P M 0 t O a l k y M T N o O D h l S E N k Y 3 d n R W d s c k R X Z U J a U U 9 2 b T V x W n g 4 T m Z O b X p m e D Z h Z W Z x b D Z Q S E R t e X p 2 V 0 l p S W l J O U l I S k R W R V R x O T Y 5 V V Z K U z h r b 0 N X a U 1 q S S 9 U c T F R d E h q e D d G d V h Q b j B M T m 5 6 M F p m Z z R p S X F M N n E r N l B y N H l Q b E 9 U a z V t R D k v U G g 0 K 2 Z J a k p r e W Z q M X E x Y k t D O H Z W L z B x S 3 l 0 V C 9 i Z X F x Z 3 B D b 1 J C Y n Q y N U Z q e D Q 5 b X J S W G J r a E l D Q 1 p Q b m x 5 d l o r U n l 1 Z H J y M 0 5 4 Y 1 h M O S t I Y 0 h C d 2 F v Z H d D V W x K V m k w Y U J H e X N y S X d m L z U 4 V 0 Z s W k F R Q X F L e X R S V U Z D Q W d v S U N l S G w 1 N G R D a F E x a T F h a F c 2 Z G V 1 R 2 x p M W J x d W J j c z J j U D l 1 e l p V K y 8 z Y y 9 Y c V Z R Q m 9 s S U 9 0 c X R 0 R H Z S a k N Q b n I w Q 0 R r N U 9 m R D M 5 O W Q 0 e H R Y V k Z m U G 5 6 N G R j T G 9 l V m x S V T Z k K z c 4 M G 5 V U U V S R V J 2 U W 9 N Y U l t Y W 1 L b X B L W U J u U D J o V T k z N X J i T G E y d G 5 C e m M 4 T 2 x T N W R n W j J l S E 5 t M 2 F 2 S k o x a U l p S W 1 q d W x V b 2 1 3 c 0 R E Y 3 Z Y c 1 h B Q k F U R T F Q a l d K R k l C R k 5 U V T l q W T J D Q S 9 Q e C t S a 1 p G W X Z Y c T F L b F R l d F d z W D F x e F p v L 1 p N Y m 0 2 d V J y d U V h a l Z k c j V h U W t L R D Z m V 2 h v S 0 J 3 Z E h X c 2 R Y M X B h Q 2 1 O a l k x W H d X b F J V a E F z W E x r Q X F s Y X J H S k N j b k E 0 Q m E v O W 5 0 M j d j a k x T M E 5 Z c k V Z Y T l h c 3 d m T G x 5 M U Z j W E t 6 c U V m d T h 5 c 3 B L T E Z t e U J N d V d M V k 9 0 N C s 3 d U R o O G Z I N 1 Z 4 N j l l d l Y z d T l h O W N 1 N U 9 m b n c 5 N 2 V I a k t a R F B u N S t Z a U 5 q W V Z J S k V M S G p o M X J m V i 9 h U E g z N k Z O S F I w W k R K W k R B e E 1 j R z F h O W N B Q U h a M m R t c m p m d n Z 0 T j F X T n o 2 d n J h M D l F U k V U V W 5 E Q 2 d K V 3 B p M V R 0 b 1 g 4 V k J Z Y z l 6 Y z N Q R G d 3 Y 1 A 4 T n R 2 d j h I U z B s T H R o e m N p S X F L M 2 h V Q W d 3 S V F K R T V D Y W 1 v b z J i Z H J B d 3 N J Q 1 p t W m 1 r T W x r a 0 V x b G t F c W x r R W d r a 0 V n a 0 V J d k Z x d W Z X c l Z 1 S D J O a F k 3 T m 1 6 Q j J Q S G p n W H c 3 U D l i W D F Y Y m d 4 Z j d 4 V 2 9 U R m h h R 2 p J d 0 1 H Q m 9 h U W l R U 2 9 h e X N E Q X F G Q W t P R 0 R G R 0 5 T V X h N a E Z R c W h h Z W 5 w K 3 J h c 0 d I R G N Q c j B h V m h h V 3 N M U z B o S X R X c l N B a F l V R l d y U m 9 B W E 5 6 Y z V p Y m 0 4 U E N 3 Z 0 l X R m h a W X V u U X B r c E t T c 0 g v L 2 Z n U U h C d 0 4 0 d G h O M T N M a H h h c l c 4 R 0 5 D V 2 w 1 Z H I 3 T E k x T W p M Q 2 p C a 3 p H d l F Q M G p L W k R C a 1 p H Y W 8 y Q 1 V L a F V L T j N M Z 0 N j U E h r U 1 F x R l F G U U o 3 Z U h o Z z Z 0 U 3 B P c T l 6 O G V K R n B L U 2 s x T H M r S W l J a W 9 z Y k V n S m F v a V J r W k d V R W 9 G S 0 t r c E 9 T V n J p T V F D T 0 R q N D Z Q c V J 6 d H c 0 R U N O a n d V U 0 V S R z l E U U l D Q W h B U U V G Q 3 Z a L z c 3 d i 8 4 Y k 1 w a 0 1 v M G V Q V m w x e m Q z Z l g y S 2 5 a b E l Z T U d Z S 1 d M V n R D b 1 Z B Q W V C W m F P a m s 1 W W Z q d z R h b 3 h Z V 0 Z o d U g z N 3 R s b 1 B l Z 2 N I a D F w M 0 R q O X Z 5 c F F w Y U 4 y N k 5 R W U 5 H Z 1 F B a U l p S V V H d D N V R z N 6 N X M y U V N D U 3 E x N k 5 I a j B h L 2 Z 2 M V F Y b D Z P c X F v c W l F U W l P R G 8 2 c W o 0 N T l M e l Z x M W Z y Z E p C c G R l Q 3 J V Q 2 d n R U F p M E h 0 c l d x M W N 2 V k Z W V n F m N E I z T V h G Q l M 0 d U x q c T l W K 0 J a e X c w R 3 R F U k V S S 1 J 2 Q W 1 W M V F 6 Q W l h a k l I R G h 5 Q X R i V T F 2 T D I 5 W C 9 s Y W V Y b D V T R T F O a F l 1 T E M 3 c D E 2 L 2 J L M X l N a U l 0 T G 1 4 S W t U T 0 h u e X B O c W h U V V N r d T J Y T G x x R j M 3 O T d v M D Z l U H Z r c 2 h J a U t p U n N i d G R F U j Z Z R 0 p p O H N w Y k h G U n p j S E J B a H c 0 Z G N P M 2 F O Z H k 1 Y z Z k S j F p U W l J a U l p S W l J a U l 0 M H d v Q 1 h T Q T F O V D B 5 W U x h S U Z u L 2 R o Y X R H a U I 5 U F I w R k J R V U 5 O b T Z S R V J F U k V S R V J F U l V P d 2 E w U k h w Z 1 l t T H l 5 b n Z R U G s 4 b 0 Z L S n Y z N z R R a V V S S V R V M 1 Z l b W 9 6 R V J F U k V S R V J F U k U x U F F h M F J I c G d Z b U l D d V Z 5 T 2 l v c U t K b D J 6 Y j k r K 0 t D M H R 4 Y 2 1 U S j F V S G p C Q V J F U k V S R V J F U m t m N H d v Q 1 h T Z y t v V G p a d H l G e T B B V 0 Z w Y W 9 t Z l B u c 2 p Q e j h l N W M r Z W F k R z B p S W l J a U l p S W l J d E x F Z 0 p a S U Q v U V Y w Q U p B b X p a d D B L b F R K M l J u W i t Q Y X R X d E 5 2 a j R S R V J F U k V S R V J F Z j J G Q V M y U k h r Z 2 t F Z 0 J B Y 1 h H e F h 0 Y n Y w c V V M S E J 3 Y 2 t K R 1 J n Z n Y z N y t 1 b E J p S W l J a U t p N W t q W F E z V T N i d H l J O V B S M G 5 l Z m R 2 b j A 3 T G w 2 O H F Q W G V n d 2 N Q c 0 d Q S E R 1 V G w 1 Z W s 4 b n p i c j F x M n J W M D F F U k 5 R O G l Q U m R B T k h i e U 5 E U U V D S 1 J T Q z g 3 Y U F G Q U l C Q 2 d W N j l l U 0 V w S 3 d z b V R K e k Z 3 N E V E S V p E S z k x R U p F U k V S R X I 1 Z j A 5 S F E 4 Z X Z R S U F 3 W U 1 n S 0 d o S V F E Z z h P S E Q r U G 5 u b j d G O C t Y S 0 l S R T M 3 W S t Z d n Y v e n k w d D l Y a n g 0 O U d n Q 1 F r c E t D c U t n b 2 Z Q e n h 4 e G c 0 Y 0 d D d H o y e m Z 2 a D J q U m 8 y Q 3 Q 3 Z D N u Z k 5 m d V h J R k d 6 Z H V 4 S m d 4 W S t E d T d x N X h Q e V V s Q l J z M m J F Q 2 5 U c D N n N E 9 E U X N E Y 0 J J R F k y R m 5 L N V h L Z W F T a 3 R M Y T d 6 M 3 d 3 O C 9 Z U H Y y N 1 h Y T 0 1 Y N z h l R X l Z T U t G Z U 5 S S V J r U 1 l H d E V S N k l w R k k 5 T G F E R m d C R U l o S D Y 5 d T J M e E 1 S R X B L Y W 1 x b j J E V F V S R V J F U 2 t q V U t o d 0 9 y V n E x R l l X Q W c v U H o v V j k 0 O U N v U k N Y T D E 5 R 1 V s S V N C Z z h l W E 9 Q e k 0 y Z k 9 4 T 1 h M b D E r N m p v U 0 V C T l h 2 d D I z Y j l 0 S 2 Z D c X N P Y U h 2 M D Z B R T N O e m R F U m t i a X h v M G J t R G h 4 S W d R Q 3 d V d k 5 E U U N I R G g y Q 1 F D R E F 5 S k V q d G Q 1 U F N V b U J s W l V W d W 5 i d F d 1 c z h 5 Y 2 5 K Z G E 1 M S s v Y n R X c 2 V a b U p q Q X g 4 Y 0 h J M G F N c U h G T V N F Z 0 l B R 0 R T c E V r M W p s b X p a a z J k d F J B U m t X N F k w Q k x w a W F t c H F k N T I w R m F U U 0 N U b z N i c z N V b E p T a 0 p x Y U N q O C 9 Q e G d Z R 0 9 p M U p p S W l J a U x T V H F s V T Z y c 0 U 3 T i s v S D d t N X V a Z z J i W n J x W E F V Q T h Q Z j N 4 N l p O b T d C b H l 4 Y j A 3 O T h m U m t a R 1 d w O F B D Z 3 B D O S s 3 Z G E x M G p Q a j R l a F l X R k d E O S t 2 R T Q x Y m R 1 M l R m Y z M 4 S U x v N k d n Y 1 B I a F E 5 Z H J V M U J U a D R l R l l 2 S G d 4 W W 1 O a l l X R m h n V E Z q e H R T N H N h S 3 l z a E p G U l V V Y T F 5 V V N D U V F D Z 1 d y d X B L U W s y T n Z i S X l N a k F 4 a 1 p H U U N B Z H U z Y W 9 Y U G 5 6 c 2 p O e m N V Z m Y v e U J q a D A 3 S W k 0 d V R t T X V P e n M 3 K 1 B u N U F R Q W l J a U x x Z k U 5 c G F X b E l T M H V y O G I 2 Z G 5 S M T h m S H d 3 W j g 0 Y z F i W E l 5 R W o 0 K 1 B q Q T M 5 O G Z B S E R 6 N W s w Q X d I d n Z 2 V m Z q U E F 4 b 2 l Z Z 2 F E d 0 5 h S W o y U l N D U j Q r U E N o d n N 1 Q W p Z M E 5 2 T D I 5 a 1 p h V 2 h w T W 5 U N k p Q b n o 0 U U N 0 b W V t b 2 l J a U t n N U V Z d k Z P d m R H Z l Z V Z V B u e U l E U n M y d 0 1 I Q k F j T 0 h E M W U 3 S n h L S k 1 I S G l S R V J F U k d E T m 1 q V 1 l P W E 9 t M W p t Q 2 c 0 U H J Y T 2 Z Z c 1 d N b 0 x D e l U y M G Z u U l N J U j V z N m R p e T V k d X V E Z G Q 5 O U Z Z V 0 d o Y W t m c G k r T G o 0 e E V m S D Y 5 e F B T N H V E d W J t N W 9 p T 2 p s W m R L e W 9 x V W 5 z O W F 0 U W 9 k T z d j R 2 Z 2 M z d 3 Y 0 F a R 1 Z s S V N z c l M y T X V i M j l 2 V l V E N y 9 N N W h i U U l E Q X h F U 0 V v T E p r e W Z Y K 1 Q 2 Z m I r R V F H U m 1 K d G 0 z Y n F x N X Q z T G h S Y m V 6 b X p a c 1 J G e G V I b j M v K 3 V j N T V p W W l v L 2 h q U U V 1 b U p x Y W t w S 2 l v c V V G b F p D Y k Z Z c k 5 k Y U h C M G R V V k Z S Z 2 J O b n o r T E 1 t V F B v M m J O b m 8 z e V V p N G l J a U l n Y W g 0 T 0 R B e D Q 4 Z U t D M z l a V k t K U l l 2 W G 9 6 a T R t S X N X T E J B Y T U v W m d J Q U F K Q 1 V s W W Q r K 2 Z l a l V x U k 1 D Q X d O Z m V W M E 5 Y Y 1 B h M m h v N 2 R 1 e l F 1 U D d u b j M v Q z J 0 c G F y U j J C U k N M Q j N M b H p O Y 1 p H U k V U Q T I 5 c 2 J n d 1 l O M H J o W G Z T Z 3 c 4 Q 3 l V L 3 V j L y 8 2 b D J 2 e n J 3 T F N v c X d v R U R C K 0 R y N j R z d n Y v e F N Z N T Z S S T B l c S 9 h e F F V R k N B Q 3 h j d T F Q c m U 4 d k x 5 a 0 p x Y V d 1 U D l 2 b j M 3 M X Z x O E 5 w V 1 Z s U 2 d y S z Z 2 M 2 M w U k V w Q n N H d E V S N l V 2 M U 5 X M G x K Q 2 N 6 T n p m V m N E Z E M r Z l h 0 V V Z G V G d 3 b 1 V M T U R R M H J M U C 9 G U k V S R V J F M U h V O V B U K 3 p i d H c 5 W H J s e U J x N n R y a z Y r L 2 J 0 M D Z u R H Q z R G l F a E l l a l N w V X V O N D J i U G 5 v M X A w N l p o M m J K b E 1 E W T J o c S t 2 Y j Q x a m Y v a m h C N W l a b V d I W X N H R U 5 y b X Z x M U t r T m V z N 0 V 4 R V R q M n Y z N z l 6 R m x 5 a F Q w N 3 Q w Y n M y Y k 5 V c l Z w R U l s R U N B Z 0 k w Q m d m R V J H Q l Z x M W F h Y j M z U E x G W V h P U D M r e n Q z N 2 t S W l d S b k d q e C t 2 d G R X W V h D N V h D O E 5 6 Y 2 5 J d 2 I 5 N j h X d G M 3 Y 2 V J R V R w d z R V Z V A 5 d W 5 i a E V o R l I w M k 5 B U z Z R b j F U M j d t a 3 R B Q 3 d D Z E 8 z Z E d S V V V G c m x 5 N U F r T k R R N 2 k 1 d W V t N 0 p D S W l J a U l D M E t G R E I z V H M y Q k Z I a m h 5 Q m h Z V U Z i R z F 0 b T J 6 d D N i d D N Z K 2 Z P b m Z E d z h N R E V p U k 5 y S F d 0 b V p v Y n c 4 S E I 4 O H N r b l d M Q m d B U 1 p O b W x S a m U 0 R D E 2 O W Z E M G R I e H B R T G E 2 c 0 8 5 R 2 9 P T m p R M E d E a H l J b j M 3 N k N k b l o y W m c v Z i 8 0 c i 9 U c F h W b G J p e E l r V E N B Z 0 l n S X V M a T l Z e G N y b G N i U W V 0 a D R l S H F p V 0 N O d S s r K 3 k 1 R 2 p 4 N W Q 1 N T h U Q U 9 U b j U 2 d T l M a T B 0 U l g 1 K 3 Z 0 Y n d H Z 0 E v W V V k R T l B b 3 h v Q 1 h T a y t v Z H R E V W R P S 0 F 2 S G g 0 Z X F L a W 9 3 T V d M R j J G a 1 p J V D I 3 Z H Z y d X l R a U l p S W l 3 c k 9 l b 1 Q v K y t D T y s v L z U 3 O U 9 q U k E 4 N 0 9 6 c k N 4 c 1 l H a G 9 l R X J X e k 1 1 T G c 0 e E 1 U R n d j S E R B d k h u e j F I W n o 3 d D Y 5 R z g 3 T 3 p o c W Z 2 R 3 J i d G k y a W 9 x S X d a O D R j e E 1 U R T R Q e j U 4 L 2 p v b z Q 5 Z 1 k y T l R y N 1 c z Y k 5 t a T l i c W 5 w e W M 4 U F Q z V n J z b m x j c D N t c k 8 x Q V h L R l F p Q m t 6 W n F C b H k 1 W l l z M l l O R m k 1 Y 2 l C V X J W d W h l Y 0 Q y S n h X S 3 N Y Y n N X Z C s v Z V J W a F l H Q 1 p Q b m 9 4 V 3 J W c X A 3 a X V W U 2 l p V l N y V 0 F W a U F R M V B u b k x S U U t k Z n J m e E l 1 S H N P M 2 J 0 d y 8 3 O X U z R D B L R k Q w Y U p G Q z d W N 2 x a V 1 Z Q S 2 V D a U 9 n V l l r Q k x w Q 2 R H U m t Z d 0 1 E Q m 9 k Z 0 d 0 U U N C Q W p 4 N D l W R D F w e F d J e D J y U n B v K y t 5 a U l p S W l O N T Z K a V l t R 0 Q 5 K 1 B F N m R P b 1 c w d E R T a 3 A 2 Z n I v R 3 p 2 M 3 I z U n A w K 2 Z l c T M z N D Q 4 L 3 F z T F p K V X V X U U N h V H F l N 2 R 1 b l V M T V R F e H N M T 3 p 3 L 3 I x N n p Y T 1 Z I Q j J k c 1 o z M z M y S D B O Q l F w S 1 d s b 1 d m U G 5 o Z 3 h Z a 1 M 5 M X Q r N m R X d U 4 5 M T R N Y U l j T U d h T F R u T H A 4 d k Q 4 a 0 p B U T J O a l p 3 Z G 5 h R 1 F x S E F n U U 1 I Y W h 4 N z Q 4 W U 5 y W W V F Q V g 4 Z G l G W l l X S W l j b k J 5 d F k w e E 1 U Q 0 N W U 2 5 I a H d n V 0 V o W V Z o N W N x V n F r L 2 F W V l Z W Q V l E c W E 2 d H J 2 O T I 0 d U R q R X h j W F Z P b W I v L 3 Y x W X N H Q 0 I 2 b l Z v Y U N q O C 9 Q d 1 F H Q m d J V z F 0 Y k h E M T Z W R z E 4 V V Z H U n F 1 V U R F U k U x U G d h M F J I c G t h b X F L a 3 B J U 2 Z a Z W h R U 0 F R d 0 1 m S E I 4 Z U 9 I V U 4 2 Z W p v T U R R M 1 J z b V Z M Z l p k R l J F U k U 5 T l l U Q 2 9 Y b z N i c z N 1 b m J 0 a W h z M 2 J x Q 2 d v Q U J L c G J M T z V 4 d 2 R I Z X U 5 M X V E Q m c z S H A w a V Z N b n o 0 Z G x w Y V d h d m Z X c m w w T G h V S 0 I 2 Z E 9 u M T N q Z 3 J h M n R M V m F 1 W E l u a z V H U U V C U V h W Z S 8 z N j l r c j E 4 d k p D L y 8 3 O X R k N D d m d n g 0 d l F M d D Z u a 3 F L a X J 3 N 2 J m Z j F q Z 3 V J e U 1 E R 1 J r W l d 1 O V Z C N 1 N K a V l s S V R F e X N j U T V i V z F 0 O D l 0 b G 5 D Q T B O U l Z S V U Z M N z Y 2 a X N B Z n d X M D F i d G g 1 O H l a V S t N Y 0 Z 5 N W N R S H g 4 U E F R Q 0 F W c T N i b z B Q U H Z p Z 2 x u Z j N M U F Q x O G Z G U n U y W n Z i N i s 2 O W 1 K Q W 0 1 K 2 Z y e G J R R X h G U j Q y S k F T N l J I R W 9 t a z J l M m d y V 1 p n W U l D K 2 Z m d m k 2 T k d q T 0 h I a U J Q c j A 2 Y 0 9 R b G 9 p S W l L a V p N R E V 4 Z W V Y b k J j a G t N b 1 N H a G 1 w Y 1 A z U G 1 E T k x T M H V E c j Y 0 d G V 2 W H J W T 2 9 l a G 9 X R 0 R 3 d G 1 H Y 0 h K e X d 0 Q 2 h R N 1 h l d T N Q b l R y M E M y c l M w T k Z o Y l c 4 U E Z 4 V V V q S 0 Q 1 N z l p d y s v L 3 h 6 R E J n d 0 F G O T g 4 V V d k Y y 9 u N S t X S F V x R k Z x M S 8 3 M X I z K 3 B 2 Z m J 4 O G N H S U V T T 3 d i O T g r N 0 4 y N 0 Y z L z c y O T l R V 1 Z r S j R L O G R 0 Q U 1 I R H R R N i 8 2 V k x s N 0 J 5 N V V x N H V i a 2 h L Q 2 d J M z N 6 e k R k c T F h N m Z X c X F 5 O H Z C e G J 0 M j Z G b F p X V l J p M j Z 1 S E h q Q m 1 R e U d j N m V Q W X Q z M 2 5 t b n h s Q 2 V p S W d h a G s x a 2 l Q U 2 9 1 Z T Z n c l N Z V 2 k r S H I 2 d 3 V a V E l i V T F G V G s 1 Z V h w d X l R a U l p S W k w c U 9 L a W d x c 1 h M a 1 N V c W t V T T J i T V V G M H Z M a T d H M H F W T G N m Y n N X V D F X M T N q V 3 J W d U h z T E F 3 a m V z S 2 h R S 3 J W c T J D V k N y R m x D b F R k S n J M e X N v S 1 h i c D B V Z n V s e l l j Z m Z n Z z d P e n N j T 2 5 R S U N v V U N G U l V W Q U Z C c l A 5 b V V s Q l I 4 O X R s b m F O V 3 F G U l l 1 W E l p a F E 0 Z k N 5 Y 2 t K S z F h c 1 V Q W G x Q W D c 4 T 0 N a T 2 5 J a l k y R m d j U D M 1 Y 0 5 h K 3 V z c k 9 6 O G V U S k V 6 e D U 4 Z 1 N m Z i 8 0 N W 5 q e D V B Z 0 R v M G F N S F d y Z H V Y Y S s 1 a U l o S U 9 3 Y T B S S G 9 r a 1 V o U V h s N n U r d m h T Y z J S a 1 p B U i 9 m M y s w Y U 5 F Q 0 o w N m N R R z V 1 c n I 1 T E l p S W l J a U k 5 M m J K b E M v T H k 4 a k J 0 M m p T M X R n Y 2 l r U W d Y T D E 3 R W 9 r V 0 w 4 U E R o U X o x V y t Q S n U z N z Z O b X p k d m 9 s K y 9 m a H I z Z H U v Z W p a e W N I R X l h T k V s M W t O Y l J v M G N 4 Z G V w V U Z C V V Z 2 Z F M 2 S m l Z b U N B O F B 4 e m Z m Z k F P a F V J a n k 4 b k l B M E 5 y N 3 R i U z B G Q 3 R X c k 1 D Q 0 J R d F F Y b D Z P c U t n b 3 l H U X l D Q V F D Z l B M S k o 4 a k t 5 a 0 p V V k J R K y 9 2 a G p m U D M x M T N C d 2 N N R F N w V X V 4 Y k 5 t e V d n U G Y w d E p T S k N R a 1 l Q V G 8 w Y X F k d z l V O W V Q M z k v Z F h H T G x x M H F N W m R 2 V V J F V k Q 5 c 2 N V Q 2 t S e E t K Q k F C U V V s S U N N e k 1 6 U F Z k V E 0 3 R l l E R D g v U H h 3 L 2 Z o e W 5 U c D J D U X F G Q T I 3 W n Q 5 V j B X R V J F U k V U V 2 h 6 T X h N N 0 5 5 N U U v M z Y 5 Z E 0 0 c 0 1 y S X l B a H o 1 c 3 p C c k Z t e k V C a 1 p p U 1 Z M b G t B Z 0 V E U n B m Z G 5 a M l R V Z T J I W D k r b l d k N X p s M j d C a U F a N j B K b n B l W G w 0 Z E 5 t e m J C e T h 0 T H J a V 0 N W Q 3 J G d F d 2 W E V C M G R y W F h Y Y l g w O C 9 6 M T J X V m t a Q V B X Q V Z x b F V J a k V 4 R V J z M m J N Q 2 Z m L z Z K T m 0 z Y T R O Y X R X N n F E e F F D Z 1 k 4 Z U 9 t R F p 0 b X V y Q X N l a m 9 h T H p 6 e m p z M X J s a 2 R M U C 8 2 N j Y v W X U z Y 3 Z 5 c 3 Z M c 1 h M b F N w a W J t e U 1 u S n d m N z k r K 0 h s N W N Y T 2 5 Y c W h K O S 8 v b G 5 0 M m Q y N 2 Q r U D A 2 Z E 9 Z T z N j d X p N M 0 5 Y K 3 E 5 R X h H O X p S a l F F d W x S O V R k U 3 h j W E Z 6 V H F n Q l o 3 d G l 2 R D E 5 V V Z x Y W l y U z A 5 T W h s O H Z o N 0 9 5 c z c 3 S 0 l p S W l J c U F r O G V 2 U U k 0 Z U h o c 0 x h M j F 1 a W Z X c T F q e D Q 0 W U 8 z W X N 0 b S 9 m a m g w N 2 R t R D g r U E Z O V 3 V Q W n M y Y 2 J w Y 1 h D M G F O S F l X b H B D W G Q z Z D l X M X F x b 3 F M R n E w Q 0 l h R 2 h w Z z l l N 2 J h Z U M 4 d k x 3 U U h C e U 0 r U G g 0 S E R 4 N n N z U T l 1 Z l Z V S H A 4 Y k d 4 c W l x c X N M a H c 0 Y 1 J G e G V I M 0 5 4 Y z J O a l l Z T k d p U m N q T 3 p z Y W F O V 3 M w b n U z Z n Z 6 O U t T a 3 F 3 Z n Y x N n J G b X p C a D k 5 O U J F N m R P a W d 1 b D l j W E l 5 N H V E a W N Q W H N X b H k 5 Z k J 2 R H M r L z F S b z B i Q j E 5 Y 1 h y c T Z 1 Z V B M a 0 N l Y k 5 t d 2 V 4 V 0 l 5 W k 0 y Z m k 0 c 1 d M V 2 1 z O G U v W X N G Q X B G b z d 4 b k l x S z N G U U 5 h S W o x N m Z n Z n Q 2 N k Q 2 N E x D V E o w L 2 l 0 O T k r Z z F 3 d V Y v d E d q N G l J a U l q Z V B E a z V P W m c v Z n o 0 Z V B u e U l 5 W k 1 u N D l h d F d 5 Z 3 Z M M W Y 5 S 2 l z c l U v M j N x c W 9 L U X F F U V c 3 Z H V S W T h l U G V E c T Z 0 c G t k W W F F a E d E e T V N b j F l c W E 2 V D J 1 M T N O e G N Y T D k r S G N I Q n d h b 2 R 3 Q 1 V s S l Z p M G F C R 3 l z c k l 3 Z i 8 1 O F d G b F p B U U F x S 3 l 0 U l V G Q 0 F n b 0 l D Z U h s N T R k Q 2 h R M W k x Y W h X N m R l d W 1 k c m p 1 b m o x N 3 N H Z l B u b n E v b j Z 0 W H J 3 S U F 6 T X p N W U d C Z 2 d K c z N i K 0 w r L 2 Z z W U 8 z W X N Q d m p n Q T V p W W 1 D Q T d P M X M x d n F T a 0 J L b X B x Z m p s b D E 5 U V Z W V 0 Z i N y 8 5 R n E x Y X R V S j B k R F N t V D U r T 2 5 q M T d Z d E N n U W V q Z X Z U d U 1 q W T B S R 3 h z T G U z d D d 2 U C 8 r K y 9 E e j g x U G J m S k d i b T R 2 U T B G R G N 2 M z h m W D M v O U 5 W c T F h c V V L Y U p W S 3 B X c m N 3 N G N Q S V J h T F l X R m h V Z S 8 z U j B S R W Y y R k F T N l J I U m t a R 0 V B c U Z L Q z R 1 M W 5 j c E 9 q T X d N R U N m U G 4 x d z Z 0 U X B a R 1 J r U U M 2 W G 8 x T 2 5 U d m 9 1 a T R p S W l J a G V B Y V Z T a W J D d 0 1 O e T l l e G N B R U J N V F U r T l l r V W d F V T F O V D J O a l l J R D g v S D V H U m t W a T l l c l d x N S t t d V h i c z B k b n Z t N X V a c X R F d W 9 W d F A x Y X R V O V V n R W d O R F F V a m 8 2 T 3 R Z N H Z M U z J G c 2 J H e E t u Z 3 R L a X J D a F F z W E l K V k t W V 0 9 T a z V N Q l F L M y 8 3 U G J 0 M j V H V 2 x n Y X h X S X c x Y T l a Z y t m T G x L Q z R 1 V n Z X S W Z W N W x a U 1 d X T E Z t Q 1 p j d V d x Z F p 4 Z D N l S G o 0 K 1 A y c m o x N j l l c n Z k N j F h e G Z 5 O C 9 O a G I y O F B t V X l H L 1 B 4 O H h N Y k d R a V F T b 1 d Q S G p o Q U l C S m c 2 Z F N y Z W Y v O T l 0 V E M w Z X B m d C 9 Q b n p j Z X J V S 1 Z S V V Z N R G E y a H F q U m 8 w Q 0 F Q a j Y r c 0 x E d 3 d Q Y n R t M 0 R v V U 9 I a 0 o 2 Z U R o T V R F L 3 p 3 d 3 c v W X R H a 1 R i R z F 0 M W V x U X k r W D Q 2 Y W V m c 0 d I R E J v a k Z Z b 1 N I a D Z O N z k r N E F v R n A z M T Y 1 Z D h Q T H l R b U Z o S V k 0 Z l B 3 N V h W O W N t Y j J k Q l J Q U 2 1 Z V U J M c E V j Q 2 d R Q l N x Z l N s R H h S b 2 F r S 2 h F R D Q r U G t o U F Q w Z G 1 a a W J r Y 3 J u Y V I 4 Q 0 l p S W l J N k 0 w Z 0 V B Z 3 d Z Y 0 l F c E t h b W 9 r M m J O c k N 3 c 0 l D W m 1 S b G t N a G 1 r V W l t a 1 V p a 2 t F Z 2 t r R W d u R V l y S H F 1 W F h y M W l F M k 5 o W j c 5 d X p C M k x G a k F R Q n V i b T Z 2 c k 8 z Q m k v M W l 0 U W t M Q z B O R 1 J n W U 1 E U T B o R W 9 s U V Z s W U d o V U t C S V V P R 3 F N W W t K a V p D S 3 B Y Q z A 5 T l R k V z N Z c 0 d F N G Z m b z B M Q z B 0 W V d s c G l S W X R X c 0 R D d 2 d J d F d y U 0 F 1 Y m s 1 e k 0 z T l l X R m h B U X N M Q 3 l 4 Z H V o U k p T V W 5 Z d j M 4 L 2 d v T 0 R B U U N 1 c n E 0 W U 4 y N m N X a T B 2 Q n J U b D V l V W F 1 M n l O a k l 3 d 1 k 4 W U 0 x V 0 Z r Q U R S M n F w N C 9 m e D R B Y 0 9 i T U d m a j c r e U 1 3 T U J D Z W 5 w N X F n Y W 0 1 d V R t b V Q 1 K 0 9 D U k 1 t N E 1 T S k U 2 a X N y S V N w c W F s Y T M 5 c H F N V E V 4 M k x O b k R 6 d z l Q V E Y 3 O W 1 6 W T J k b X A 3 b m w 1 Z W F G d j M 3 N z Q 2 Y W V m c 0 h m d l h n Q k F x M W F 0 T U d Y S 2 x G c S s 2 a 1 J F c E F 1 Q j h 2 b l B K e E J S a z B 0 T l R V V n h j V E V H R H g 2 c z c x T H F U Y W x V N H J m Z m Z z T 0 5 H e m Z R d m 4 x N 2 R P d l d q Z j k 2 V G t S R V d w M D R j U U l u V D U 3 R X A 1 O S t x d T l T a U t n S m x K Z V h Z K y 9 l d l J n O W V y U m F j S 3 R Q a V l t S n l N a k l V U F Z M R l F x R m N I S n l 3 d k R o d z F V M V h y O S t I Y m R 2 M z B i L y 9 2 M G J 0 T W J q e D Q 4 U k h 4 K 1 A 5 O T U 3 R D h i R 3 h q a D k r a l J h d G 1 5 c H N i c z N M e T h Q R W 9 s R W R i Q l d T V W t K S G p 4 N G d Q T H l j b F J W V l V F a 0 V z S F I w V k Z y a V B x O H J L d 3 N Y T G x 5 Q l l H Q m d U Q T J O b T V R e m M 5 N z h 1 U U p N a k l 5 N E 8 v d l g r T 1 l p b 2 9 L V k Z S V V F D d 1 d x e D F n U m t S R U R j Z U F s a 2 p Q T W p J e W t K M m R q Z E d q U i t 1 N 2 x B W l J L c F h J e k 1 4 R V Z s W V c 3 T z N 0 N G V Q a k E 1 R 0 l t L 0 9 K a U V n Z E E x b 2 l J a U l p S X U y R S t p N k E 2 R z B u b F V v a G w 4 d F J W b G F t N z F J Y V J D Q V F 3 T V B E Q T E 1 Z V h y a D M 3 e D Z T a z V O U l d s c X E 3 N 0 t J a U l p S W l J a U l p R j R M R E d p S j l L e j Z V S U x Y c l E v d G k 1 e W R u Z U h y N j R 1 a W 9 p S W t K a W J p e V p N b i t p N k p p S W l J a U l p S W l L a l p Z M E J M c E d k d l N r Q U x B S F o y Z G h n d 1 l B Q U V B Z 0 d T a z V O V n A v M F N F U k V S R V J F U k V a R j J E R 2 l K O U 1 6 V T F C U U N n Z U N O Q 0 d p Q l o 2 Z k V E a H c 0 R U R L W k R L b X B x Y m g 2 O W F x K 1 N 5 S W l J a U l p S W l J a W F y W V k w Q k x w b V Z B b 2 h F U W l l V 0 1 D V 2 d B d 0 5 q W k d R R U F B S E J 3 Y 2 t K R 1 J n W F B u e m 9 I b k V S S V J F U k V S R V J F U m F X S k F T O V F N U 0 t Y U 0 5 5 c W d C U U F E Q X d Q M D d 0 M G J I V H Q y e E x W c j E 1 Q 2 F t b 3 F x c W l w O W w w V k V S R V J F U k V S R T F L d 3 d v Q 1 Z x Q n Q 3 R W d C W U F C Q U l C U E R 3 O D B M M T d k O X k 3 Z H c 5 S l N V b D Q r d l N w d n N z a U l p S W l J a U l p S W 1 v M k d O Q V N O U U 1 T a V F T V m x a V 2 9 x S 2 p R Z H l t d l J Q d j I 3 Z U h u N T R l e X N q S W N P W E l F d W J t N S t p N k p p S W l J a U l p S W l L a F p Z R U J M M U F 4 S X B W S U F l Q 0 4 z M F Z h e n R i V k Z Z R 0 F n T E N 3 c 2 t K Y V d o b l B u e m t H a F V P a T d M Q 0 l p S W l J a U l p S W l 2 V 0 p B U z l R T X Z B M E J M U U N Z b U p q Q T M 5 O W Y x W m M y T 1 R r W k p T V W w r a T Z M a U l p S W l J a U l p R W h 2 R 0 5 B U 0 5 R T V N p U V R B b X g v U U F u L z F w Z T N i d H k r Z V B u M k t o S V F F M 0 w x N 1 Y 5 O W x F U k V S R V J F U k V S S H B C U U 5 h b 2 1 i Q X d N Q U F w c W F t Y j B W Q V c 4 M 0 J 3 U U d C Z 1 l H U V N D U T R m d n c 0 T W p N e m 9 W U X E 5 V j B X R V J F U k V S R V J F V k d U W W t C T D F F e E l w V k l V R n h m c n U 0 d 2 1 K W k Z J T U d E Q U F M a T R 1 T 0 R 5 N W N z N G V 2 U W 9 5 c 3 J L O U Y w V 0 V S R V J F U k V S R V Z H V F l V Q k w x R X h J c G R L M 2 F n Z H R O Y U Z R a U c 3 Z H V z S E h 4 d 2 V Q S H o 5 R 1 F r S U N I a n g 0 b 0 8 r e W l J a U l p S W l J a U l p Y U J B T m F v b V p D S 3 B X a X J L d 0 1 W V l Z W K 2 k 1 R k x 4 d 2 R I V E Z v M E N B W U d S b m g 2 T k d q T 0 g v K 1 B P U n l 1 Y j d M c U 1 n d X R B Q U F J Q U J K U k V G V U l p S W l J a U l p S W l K N n B S a l F F a l V U Y j l O Q l l U V 1 J 5 V 1 F Z T 0 h B Z 0 9 u Y n N p Q 3 R Y c n V E d z R j T j Q r U E N o d n N z a U l p S W l J a U l p S W 5 w b E d O Q V N O U k 5 T c V J U Q T J 4 M 1 F B c z h P V F B Q d z h F Q k F R Q U F B S U N r c G l i d H B p W W l J a U l p S W l P a U 5 4 W U N X c U p t b 0 R t a W Z Q b j J x N T B x Y U I y d H J h d 3 d l U E J n Z E 9 u V E F s U 3 R Y a 0 p D U X d O M j B S R V J F U k V S R V J Q V E d Z V U J M M U V 5 S V J D S 1 l t c G 9 5 b 0 g y T 2 d Z R U J 1 b m J 0 Q 2 4 5 L 2 Z 5 Z 1 V D a V F u S i t Q M z M z L 2 5 i b G 9 p S W l J a U l p S W l l b U 1 3 b 0 N W c V J t U X l H U U 5 h T F d 4 c 2 J E Q j Q 4 R 0 M w Y j k 4 Z V d W b F p P S E x r Q 0 I 0 O W V x V H Z z b 2 l J a U l p S W l J a U l Y a G 9 E V 3 F K b X h N e k 1 E S V d G a G Z v d W 8 x a 1 N p V V R v M X E w Y i t 2 Z n Z E N 2 x j a n F T a 0 p H U m 1 a a 0 t o V U 9 p N 0 5 D S W l J a U l p S W l L a U J t T k F T O V N N e U d R e V Z G V l Z v Y l M w V k 4 r b E 5 G d T J 0 c l l Z U E h n d 2 5 K M m R j Z m 5 5 W l N R a 0 p D Q S 9 Q M S 9 m W l J F U k V S R V J F U k V S T l F n R F d x S m 1 S Q 2 F U Q W V C Q l l Y V V J p V V R v M 3 I w N y 9 Q e j h J S m Z M O G V 1 d n Y r T F V x V k 1 N d G 9 t S W l J a U l p S W p v d G N P Q W x x Z 1 p N V E 1 6 Q T h D Q V Z s Z D J k b l l J Q 2 d w Q 2 x 5 N W R j T 2 Z P S G Z 6 e X l 5 K z R m U G t 5 M n g 0 U U V S R V J F U k V S M F d 0 R H B P O E N p T 2 d 2 e H N i R 0 V J d k Y 3 R U 5 i R H d Z R 0 J 1 a m N 1 V F B h d F d 1 S D M z L y 9 I W m 1 a b W J o e D R 3 Y T Z k d T B L Z T N 0 N 2 Z a Z E h S R V J F U k V S R V J G U X I 3 c U F s Y W 1 a a 0 1 o b D M w R G F B a V l r S m V 2 W H F C W D k v Z n h n W U d P R D Q 4 Z U 0 0 Z n Z 3 N G l v c U s 5 R j B h R V J F U k V S R V J F V k d O R 0 5 B U 0 5 U T U 1 h R i t P a l k w T k F n T U Q w Y j E 3 Z H p 4 O C t C Q 0 h E a D F D W m 1 Z b X F x c X E 5 R j B h R V J F U k V S R V J F W k V H d G p n Z 2 F t Y k 1 6 T X h 3 O C t a T l Z G V l Z R U 1 R p W D l H R 0 V B Z 0 V h T i s r U F J 3 Z E h Y S G h 3 Z 1 Z j d m 5 3 W k 4 y L 2 V o S W V I Q j l x M G F h U H Y 4 b 2 l J a U l p S W l J a U l W T G l E b H F p W m t j b G t B S G h R V 0 d N d 0 5 E U k U 5 K z d k R V J n W U N J b E V n b E 9 u V G l F N U 9 S b V B I e i 9 X Z D J s R V J F U k V S R V J F U k F B W T B C S T F P d 3 h v R z U r R m h R V U N B Z 0 x R c T F j d k Z C Y 1 g 0 O G l S S T B o T l R j V 1 R K M C 8 w W F J v U k V S R V J F U k V S d m V Y N C t X b W l a a 1 l x b F V J Z 0 V E Q 2 d m U V h h d E d t R F Z x M W F J V H M 3 R z M v O D h R Y 1 N F a E x R d W 5 W c n V M d T d 3 O H p N V E 4 v b E V S R V J F U k V S R W R G Y m l B R X R V V E 1 q R k F v a G x V c F J X R m l v N z F M Z V N B W U d C d W p R b 1 F P Y 2 5 K e H c 3 Z G 8 x W k d W b D R m Y n Q y M m p U c G c z Y z N O e F V P N W l K a U l p S W l J a U l p S m 9 D Q T F x a V p r Z 2 1 r M 0 V I N 1 N z b U V v b l F x V k 1 u d E c v Z k h s Z X Z Y c 1 d W S z F l U W 0 1 d U x 0 b T N i d 3 M z T k R S S 0 p S T j h s R W p X N n F x b 3 E z T H g 1 R S 9 u N S t T Z 3 R M W V Z j T H R k M 1 N k U U V E Q X d N W U d K a U F o c 2 J H N 1 J 0 M j V Z S F V C S V J F U k V S T l R Q O E R w M m 9 H V E l 6 T T h P O W U v Z W d W Q 2 9 o R U F q M F h j N G J U U 3 d X d z g z T k R T N H V M c m h 5 N V F x d V h y M k t t e m R 2 d 3 N u S k N a M D d k N G F w c W F t K 1 N 5 U n F G S T h l U G N L b F M 1 Z G d a V 1 d G e n A w N 1 F 5 c V Z 3 c 0 R B U U 4 5 b F V S T 1 F 5 K 1 V v S 2 l w Q 1 h s N G U w d E x T N E 9 i b U J r d E x T M z J Y U l V S T l R L b F V Z d l B t e l F n S 0 N v S z l 2 W D J E N X l r c E t j R 3 R X N 2 Z R c V Z P b l J x e E 9 Y W H A 2 T 3 I 3 N T V o c 3 N X N 2 J z c F d w d G J I L z g 4 U W Q y N 2 R x R j J i T m 5 3 O F R F c E 1 I e n J G M j d G b F p X V m h n O W V u U 2 R Z d z h k T 2 9 S Z m Y v M F Z p e F l 0 V X J 0 Z V d s c U s z T n h j d E c 3 Z H V s b C t 2 M X B R V U F C V F U x T 0 l 4 Z U p Y d H N h R E J 3 K 3 d Z c 1 V L R E J v M E N Q N y s v d l Y 2 O W x W O C 9 T N W Z 2 Z 3 d i R 3 h 0 W V d W b X B Y U z h 2 T D B k a V l p S 0 d E Q m t D b 2 J E d V k 0 Q U t D Z 3 B n Y m 0 1 Z T U 3 a U 5 H e m Z D M 2 Q w Z D N 0 N 2 V O W T Z S e S t V N m Y 3 K 1 h s c G F H e E 1 S R W Z Q b m x s e n F O Z j U 1 U 3 F V U n N i Q 3 d l U E h p Q W p 6 N z Z x T j d Q V i 9 2 K y s r O H h Z T U N B U n Z s N 1 g x a F l D S m x N V n V Q U D A v b j U r W k J J S k 0 z e T d 3 K z l u U m p R R W p W R E 1 w a 0 1 D b 1 V D S l N V b D N N b l p S Q X d O R G R H b F N 4 Z D A 2 T k F C V 1 Z s W n V I Y n R H b k p 5 Y 3 V E c z d J e k 9 u V H Z E M k 5 o W T N 5 V V N O Z G l q U j Q 5 d z h l S k Z k T 2 5 T Q l M x Y X R O Q j N P Z F R F R E F 3 T V l H N X V E b k 5 6 Y 3 p 4 K y 9 C Z 1 h M b H l B d T d z N 1 E x c W l 0 O H k 5 Z S 9 j U U h 4 K 1 B n d 2 N Q W X Z I a X h X a l h y c D N h L 2 V M a V l w a W F t d G E 1 T 1 d E R m l o V k l T V W 5 C N X M y Y m N l T E V p W H J W T U h M a 1 N K M 0 d i Z D I 2 R l U 1 T 1 R 2 V U t h U l F L Q l N a U G 5 v e X B V N m V p Z S 9 m d X l N M 0 4 x Z m x a U j B k S G 5 j Y m R 1 M 2 N Q e D Q 0 Z G c 3 R 3 h N V D c 3 N 0 R P Z D U z L 1 J p U k 1 u M E 8 3 L 3 N Y Z m Z Z V T J k L 1 I v S D M y S H Z K S U R n Q U V Y Y 2 U r Q 2 9 0 Z E 9 x c m J W d X J Y V z N k a z l i O T E 1 V k J L b G I 2 N k 5 X c T d X d X F 2 V 3 B v N m l J Z S s 5 V k 5 5 N F F R V 1 R 2 b W Q 4 Z l h E a y 9 Z a E l F R i 9 y M C s 3 c X V Y Q 1 p u M 0 9 m T 1 N Z T H d 5 W D I r d D Q r U F F V Q n J i b U J H Z U h n N H g 0 O G Z O M W 9 l R m h i R 0 R 6 L z h 3 R T g v L 1 V T O W V 2 W E l 5 Y 2 5 o N 0 5 t e l J l N U R 3 N F l O b G Z 1 N X V i b m N 1 M 2 V Q O F B C d 3 J s M j d 4 c F V y V j d o e T V R c D k r d l N o V F p z M n h Y e D I r Y n A y N 2 N y d z R j T j U 2 N j I z V E s 2 U G k 0 d m p 1 K y s r S X p j M 2 w 2 V k x s M k p y Y T F 2 c 1 k y Z z B H c 0 x E d z V r L 2 Z 6 N U 5 t e l l 0 V m 1 q K 0 p N O G Y 1 T D k r N D h l U H g 4 T E N n d D k v L z k w Z 2 l O M j J i U n R 6 N X N 6 a H h v M G J m U D M x M T R X M n U z Z n Z Y b 0 t D Z 3 Z q K y s r L 0 5 u a n U 5 b F N 0 W D B x b F R K N 0 1 C Y l Z 4 Y 0 h E L z g 4 Q V A 5 K 3 Z X a l J Z c 1 d B T 3 p i d D Q 5 a n g 0 N 3 g 5 Z G R m R z U z e j h Q Q n d k d S 9 l L 1 V n Q n J V c W w 0 d U x G a X h 3 O G V C Q S 9 Q e i t h T j I 5 Z T d E W T J i O T d N M H F W T H V Y R G h B c E 1 u V H l Z N 0 8 1 c 2 J O M j R V Y W Q r c V Z h c 2 F M U n N 6 W m d 5 e H N i S D g 5 d H R 2 S m 9 Q e G 5 q M T c w c W R Q S C 9 y M j d W d n N 2 Z 3 J 4 T k V o Q U s 4 U n p T R j h I T l N r c F N R T G F a O H p X M X B h N m R l d F N 0 V 3 B W T G w y N l J G a F l H R G R 1 M 0 1 E W D E 1 Y 3 F W Y X J J N n l G Z U 9 E a z V P V n k 0 Y 0 V I Q 1 d R R 0 F W c X V s Z H U z Y S 9 Q U F B Q N 3 o w M G t 0 U z d r Q 0 l m N U V 5 W m N v U U Z C V E V r Q 0 Z E R 0 R 4 N E 1 G T 2 5 U c 1 h Y M T F k W k h 4 Q V F R R l J V R k h Q b X p E S D d 4 Z l N H R F J z S U R R M m x h O W V 1 b E N w V m l y b H o 1 e G F y R H g w N m R P R H R 0 O T g y d T M 3 Y n R t M k V o b 1 p 5 N m R J b E F G c T F h b V c w a m I r L 1 A 0 M G J O e l p h Z n V I Q 0 J X N 2 V 2 R W 1 w V X F V Q T Z O K y 9 m N U g 3 R l J J U 2 9 0 d 1 B E Z z R 1 Z E Z 0 M 2 Q z Z G l Z b U l l d X A w K z J B d 1 B E e W N n S U l D d n Y v N m F t a l Z y Q X N a a D d M R m p 4 O W k y Y l J z a l I 0 N H M w Z 2 h M V T V L U 2 t o Z z J i R m l S d H c 4 S k N l S H Z 2 L z l t e l p v M V J F Z E h L M l d Q S E I w Z H F W a X h J c z J i T j F j Q z h 2 U G 5 6 e G Z h b H J 1 N 0 8 2 V k x s e T V X Z i t m T W 1 j U D k r L 2 V C L 0 Z H V D V s N H Z V K z h C V T l x M 2 I x L 2 8 r b 0 t 2 c 1 N t U G N 2 N E t 1 b n o 1 T X J H e H N m V H I x O C 9 v T l d 6 Z n Z q M G 5 U N T d r d i 8 v O U w z W H I x d V h W V j E 4 M T I y N m p S b z J v V 2 J N b U F R R U I z T G h 4 Z z Q 4 L y 9 2 a V J y N m g w Z F h X b F N a T W 1 U S j A 2 R l E 4 U E R 6 U W F E Z E 9 t V G F O d T N i c l k y T m c 4 V X B 1 R i t m Y m J i e m w 1 O G l S e j U 4 N m x R W U 1 H e F J x W m V 1 b l N K Z W J Q b j Q 5 V 3 E y W H c 0 T U Z B L 2 d q W G h 3 W G F l Z y s r S H Z I e D h W e T h l S k d P S F R z K z h t Z E t p R 2 R O Z m l z W D R q b W t E M m l U a z V P Z n E 4 d T Y v a z N z N 0 9 5 b 1 g 3 O C s x Y X B W N C t M R m k 0 U 0 Z o W E h 0 M m p Y S 2 x T d E g x Y X B W a l M 1 Z E V 1 S j V k Z X Z X T G R 6 Y z N D U 2 N G U X F 0 V m 9 1 Y m 1 4 d T N i d D J p V X F W S 0 p k M G R J Y 1 J U O X M 4 L y 8 z R D U 4 b V U 2 Z C s 1 T X h Z b 1 Z D U X d N W l B E Z 3 d Z d 2 N P W k p s e T V a a G E y d k w 0 Y 0 9 I T 1 h 6 N E 1 H K y 8 v Y m J a Y 0 h i U G 5 q M 0 1 u e j h m U H o 4 L 1 B 2 b m t F O E E 0 R k 5 t N W N 5 Z F R w a 3 d o S 0 N p S S t 2 W H J t M n h u K 1 B E a E F G e T V j b 1 g x N j l j e m J O Z 3 d K V U J K U 2 t w a T R j S 0 Z 2 U F B P T z d S c z J W T F p S N m Z U T V h Y c V Z K S 1 R r e W x m d n J 6 S m R n O G R P b 1 N Y b D V m Q m F O Z 1 B Q L 3 l R W H I x N m 1 U M D N L M W F z W U 9 u U 3 B R Y k x w a y t m Y m 5 a N 3 Z m d j M 3 M 1 A 2 O U 9 s Q 3 R 5 a z Q 4 a l F 5 T X B K S m t 5 Y X h Z T U V D N V V v N S 9 Y T k 9 U a z V t K 3 Z U c G x D b F R C c F Z L e F c r L y 9 j Y n k 1 Y 3 N m R 2 l n K 1 N L M V d N M 2 5 5 W k V h T k d r W G J 0 b T E 1 O T k x M 1 R X N D N i Z G 8 w b 3 F L a U F L a G N 1 V E l 2 d m Z R U z V j c V Z 3 O G J H a G 1 u V H B q R m d 3 Q U R l Z l B O T m c z M S s r T 0 d I U W 8 v Z H F W T W 5 2 d n J x c X l M M 2 R j T 0 d E Z X p m d j U v K y 9 m d V R u c D d P S D M v O F F Z T U d E V 2 p R b 0 l I W j l 0 d T F h M G R t W m l Z W E x s d 3 d 1 N T B w b X p a d F l z T 0 d E U S 9 k N 2 x I T 1 g w R j c 5 K z d G M n R x Y T F x M W J t e H k 5 M 2 J W c l Y 2 e X R y U 2 x k d X J U W j B k M 2 U z d D Q 0 T 0 R n d 2 V m S m t B Z 0 1 E V 2 J O b U R S c U 5 o a T V k d X B D Y W 1 t c H l u K 3 p z Y k Z K U 1 V v e V d P e m 8 2 b 2 x L c C t Q T E x M N 2 w y N 1 J y K y 9 2 N 1 k y d H J p N n V y S z B L R k R u M G 9 a U F h k M 2 Q v c j I 3 V X R X V m x h e H Z n Q y t j K 2 N P N D h h T l E 2 V l N N W E h p U k 9 W M 1 Z q Y z N O d 0 l E Q X g r c E x 3 Y 0 9 I Q U R n a l R m Z U t E V G t Y N z U 4 T 2 N 1 W E x 6 Z T V y c m l m U V N F Z W x 3 U z B R a n l I Y k d 4 c 3 N M T 3 p r N G 5 D b m d Q M j l 2 W T B i T m l R V 3 J W c U V S W V d S b G h Z R 0 J F U k V i a T Z 1 b E s x Y W x Y S 2 x T c 2 4 z O H F L N T F w T V R B d z F h d F F v N l c 2 S T U w e l p z b V c 1 Z E 9 t U 0 J M U k M v Q X N j T 2 5 T S U 5 X d l d L S m Z U V j Z w V W l Z a 1 R K N U t S a 1 l H d H J T M l p t W m 5 N b X p j U E Z 4 Y 1 h Q d j M w V T V O d G J O K y t u V 2 5 U c G x H N W N t W E d q a D F y d H F i b H p a c z N z Y l M w T E x R K 3 J U N z h D d 3 N M b z B L R k N n Y V h j W T h m U D U 2 M H R E U S s v d m h q T k J x T n N u e l R w a z N F e E 1 R d 1 l N Q U F Q R D A 5 a m R y T X k 4 d F R h b n c r Q 1 Q x N j l L Q m Z 2 M z R t M S t Y b T V t S m h Z V 0 U y N F B y M T E x O V p z M m F O O H R q Y j I 1 d m h 3 N G N 6 W n N 3 W V p z K 2 V 6 Y W h S b z V T Q V Z x Z l R F U k F R U U h w N k 9 z T 0 d E W H R v Y U J Z W E Y 4 Z X B V N m N B a U l p S U F P R E V p U l B L U 0 5 R M z N u a E R h Z G Z V S m Q v N k 5 2 U W h k O V d x V l p Y d E l p T W p D e j M y R z I r O F l i S m 1 i c 0 Y 2 b z l I U j B X U m x a U 2 1 Q W T J O a m x U Q l N I N X d m T 1 h L R S 8 v e m 5 Q L 2 o 1 K 2 Z I Q k J 4 K 1 F t N X Z M N m R P b m 1 U a H h J d E 9 u V D Z k a X h Z b 0 c 3 Z n Y 2 K 2 x L e F l r V z h 2 Y j F a d G 1 3 W n E x Y X R Z d D I 2 Z F R n N U 9 T b m J I R G x 5 a E 1 q S V N E c D E 2 b V R V d j R v V k t 5 b 2 p 4 W i 8 w K 2 R Q T H l j a 2 h K Q 1 N F T m 0 z Y W t K T 1 R V K 2 p v N 2 Q y N 2 Q 1 d G R w d z h F c m F 5 c 0 d E b H l K T F Z y M T Z a d D I 3 W W t K U 1 h S d F d 0 W G s v d H M z c n l a e l p z M 0 d 5 M W Z 0 M j R k Y X J V Y U N 3 c 0 x Q d i 8 4 Y z c 3 O T l s d W N u W j J a T j I 4 Z V R r N U 9 o S V d G O G N V W F g 1 a H M 4 O E Z B T X p B d 1 V D b n A w S 1 Z M R j V L U 2 t z d y t C N z B I d i 9 o N G t Q N j V o b 2 V I T T J U S U V K S 1 N r a G c z Y n B 6 Q n p 3 N W J X M X V q V W h K R n R X M 2 J O c G 8 w Y V V L T k d q V l l z b V N K e V c z N j k r O V A r L 2 J 0 N m R p e D R 5 T W R R N G d u V F F K Y U l a N V R 6 c z d P U m Z y U F R 6 d 2 J 0 c m E y M U t 4 W m s r c l Z x M 1 A 3 O W 0 y d V h y M 0 s 0 Y 0 9 I c 2 J l M 3 A w c V Z L b F N z V 1 B H c F h D b 2 t 4 T 0 5 L V D A 4 M y t D T k d D Q U F u S n l m U z B 0 S k t 1 a H R D a U t j a 0 1 U R V J S M G R I c z Z Q W T Z 0 U 3 B v O X l m T j I 4 Z V V W R l J q Q m d 4 d 2 1 o a U l w M U 9 4 N k p G a T F p N 2 R p M 1 Z x b F V q S U N E Q T R M T G x D e G N 1 Y 1 B Y c V Z l W H h z V 1 B I V U t 2 V m J O d T J 6 Z W l Z R D l h Z l B Y b n l K T F Z x M V Z J Z X I x c T F p Z 0 1 I R H Z E T 0 8 r K 1 F u S n l z R E Z S S V Q w O W 4 4 Z U x G V k s 1 Y 2 1 Y c j E 2 a W 1 C b j R l S G g x S k Q 4 O W l 4 W T h U R 3 h p c D F O a C t Y U 3 F V e U c w S y 8 4 O D Q 3 Z E 8 v Z V h S b E Z Y Q l J O b X p h b F c 3 Z H U z T G h 4 Z z h 6 T V R I S n l j c k M w d E N R a U l v S n I x N j R 4 W k 1 n U W s 4 S H p n O E x D d 2 d n S U N E Q l l 0 b X J W S 3 V Y K 1 c y K z l S Z W 5 T c F p Y d z h V S D M 3 O T h u S V N H Q j E x N T d y Y 2 g 5 M T l O c X R R L z l 3 b m Z D a E F r R z c 0 Z E Z p e G F 4 Y U 5 F a U l E K 1 F P M 2 p 3 S U Q v K y t D U G U z d D Z N R 1 R N R 2 x V c U Z s W l V W U C 8 3 N E k 5 O T k 5 e D B E Q n c 1 a z R z U 0 p C d S 9 Q Q l F z V 0 F Q b E I z a D k v L 0 V I V n F s V 0 p q N D h u U G o 0 Z X l L K 3 p u c G l Z e U 5 h d F c z b j U 1 W m V O K 3 R T b 1 V T T m x O U F B U T 2 4 4 S E R o d 2 d J U 0 d C R H o 3 N G d G S 2 x T a G 1 O d k 5 5 d 1 l R T S 8 v L 3 d 6 N z d 6 e k R v T U d E U 3 I w S E 4 2 L 2 Z 4 O T N k M 2 R V S 3 B Y e W 1 Y R j B k R 1 R r e U p G R z I v c j c r O U 9 r U 1 J P R D B l W j Y r c k p z Q 1 F r S n p K Z 3 h B O G o v Y 3 V I Q k s 2 c D Y 5 K z Z O b D V j W G t C O T A 3 O X E x U 3 h u b E h o c 2 J x N 3 g r Z X U r L y 9 6 N l p t W m 1 G U G 9 l a U 9 u M z Z O Q k 1 t V E N B a k k 0 T n g 0 O G J 4 M G t z d k V S S V N 3 c l Z y M S t q Z H U 3 Z H l W V 2 x 4 M 2 J o e G c w d V h M a k Z q e G d 4 V U t s V 2 h O Y W J W Y W 5 X U m E x Q U w 4 Y l J K U U N 2 R W M 4 c k Z 4 W V h i d D I r W G R E Z k V B e X d z T F B E e D h j S E h 4 N G Q 3 O S s 1 e D l l c F Z 6 c D Q 5 e T R V T E Y v R H g 4 Y U Z L b F N v U 2 h v b m 5 T b k Z t N 3 h Y L 0 h w Y V d s a 3 E 5 U V N I R S 8 1 N k Z D e G R 5 N 0 5 n e F Z x O W V Y Z W g y T z N m d U p E Z z R t R G Z m Z k 5 O c 3 V I b n M y R E V h T l d y R W 1 E R m p j S E J 3 N F B U c D A v e j E x M T h N S F R x V W d 3 Y 1 B H b 3 d X M V R O V m 0 3 W m d R Q n N k S G M z V n E x Z n A y Y k 1 u Q U N r c E t X e l l z S U g 2 O W V 1 e m R l d F d 0 b T d k Y X J U L 3 R X d l h E R V l t e n B n e G c 5 c T F h d 0 1 v b D d B L 0 9 M S X h N V E d 4 M E 1 u Q 0 V o T V R q W l l G Q m d i a T R P R E E 0 Y 0 9 I e m U 1 M z k r N W R z K 3 Z m Z X V z d G s 2 U C t Q d m 5 r R T J X R W J I W j J O c G F X b G 5 o N 2 U 3 T j g r Z k l p Z j h u Z n V I R m p K Z n d M R E F 4 a 3 g 0 N G R 5 a V J Y Z X I 2 K 3 Z w d z V j O G J r c E d N W E x s d 0 F V R 3 J o O X V 2 W H o y a m t y T C s v U C 8 3 K y 9 z c m o 0 b H p t L 2 Z Q U F B 3 U D V n Z V g 0 O G V N T k p n b G J 2 M z Q 5 a X h Z d H d 0 U F R r e W x U c G h q T T Y 2 Q l d x N W t 4 W X d i R G h n M W o 2 T k N o O U 8 z Y m w r N 2 R 1 e X R Y c W V Y a z V C Q V F F R U J X V m h Z W E w x N D B l Q j l v d F Z x V 0 x W d k c v U G 5 6 N m Q y N 3 Q x R 2 Z 0 R m 9 0 Z i 9 6 e H g x T T V m N U Q v S l l Z K z V O W F h Q e T R v S l N X R k Z T d F d B R H g w N H J y b z Z H a S s r T 0 l M b W p W c n h v Q U J B N V F 2 S U t 5 c 3 J J e k t U a 0 Q r Y T F X d V h E b V Q 2 e U E v c U J 3 e l p n d 3 B L U 2 w 4 O D g w M 3 p K M D d s N k 5 I a n h v R X p I N S t m c 3 J u S 0 M 0 d W p s M j d k a W 1 2 V 1 h o N H V G R k E y N z E 3 Z C t W N W 5 6 N T l t c n A x N n o 3 M D k 4 e U V o Q V N D Z z R O c D J i S 2 x 3 V G x L V F U z R j B 0 S 1 N x V k 9 u V X F k T 0 h a S 1 N r b G l 3 W U F F N m 5 V N D V 6 c U 5 Z d D I 0 Z G d I S 1 Z V S E p 5 T W d r S k N T Y T N O Z l V 6 U X E x V z Q r T G k 4 c 2 p I R i t K U l N V Q X J 4 S E 5 L c l Z h V G 5 a M U 5 l b n A 2 c 1 d Z a 0 Z j K 0 9 o N G N I S G g 0 Z X B L U 2 t j U F h x V l c 3 Y 3 V N R z F h O W N v V z d Z c 1 Z h d F d O Z m x M b W h C Q 0 N D S E U w M 2 J x M U N r c V Z L a F F h Q m 1 t M j d k d k 0 z U G 1 U T X F X T G N 2 M z M z L 1 B p U k 1 u V 0 x w M H F S S l F R d j V J M H R H a l I r U G w 1 W V d s c F N V c E t T a 0 V C U V d S b F p W R m V u c T Y w b G J C U U R V c k t 3 d E x T M H N s d E h u d 2 t u L 0 l 2 O H h i c F Z M a D d 1 N n V o Q 0 5 6 N X N 6 Q n l j b U p q a D A 3 O H A v L y 9 F Y 0 p W M X E x Y X N Y Q W d R T U 5 K d D B x R 0 5 C Z H Z u e V p F e W R P b U h 5 T 0 d 6 W n N L R k w 5 M F l J Y U 5 t e k l 5 W k 1 u R 1 R O b W p O b H Q 5 d T d k e T k 2 O W U w M n U r L z M z M 3 c w d T A 3 O X k 1 W X J K a V k 2 M m J k d G 1 O T k s 0 c U d G b 1 h s N G V S N D h l V l I 3 b j V P U W 9 v N l d y V j Y v T y 9 2 M z d D U T h Q T n d x c 2 p 4 O C 9 E c U R V Y 0 E w S U N D Q W 5 K d 2 Z J Z j U z M j d k d k g 1 N T k v V H R P b V R Z d l V E M 0 9 P S E R s a T h I a n o 1 c z M 4 N X o v L 2 9 X T E Z p b l R 1 M 0 p t Y k 4 y O X k 4 K 1 p O b y 8 x N j l 1 e k p y b D I 3 K 0 8 y M z M y a l V x Q k Z W c W x R Q l l Q Y n M y V n k 1 Y 3 N V Z z h F M U l T T 0 N 6 e n o 2 a l l j T 0 c y T n Z i M D d s e l o 4 N m V Q Y 3 Z r e V p P Q i 9 O R 3 l 3 N F l O T T F u M j R r b W R Q O G d 2 S V J J V 0 Z t Y j J Y Q 3 h Z c 0 l E a z V H U W F O V 3 J F b V R O b n l N c k t N Z 2 p r O S s 3 Z F M x W l d s a E p l d n Z Y V 1 c v e j E x M T l j d j M 2 Z G l S T W 4 0 d U h o W W J i d G g 4 b k 5 6 Y 1 h h M n B w c D A 2 W l J x V k l s V n E 1 Y 3 l a a 3 p a e D V w Q l B X R E 5 t M 2 F 4 S n c 1 Y 3 h n e l p z e E Q y O X U 3 Z H k 5 T G x p d 2 h N V E h S b 0 t 6 Q 3 l 5 K y 9 i U E E z M D V 3 N W M w a E 1 U R 1 R j d U h I a z V 1 W X F k V 1 N M c W 5 u e j V r U k Z S U k V h R 2 1 x d 2 Z N d V d M U 3 h l d k 5 q a 1 B o c z N i b V R q e G 8 w R 3 l 4 N V d 1 M X F J c D B V Q 1 d p R 2 V V L 3 B M e k J J V E V 5 V 2 d m Y z Q 1 T 1 R u U m 9 F R U R h d F d x e F k w Y k 4 3 a D Y 5 U 3 E 3 Z C s 5 R 2 8 5 R l F 0 V 3 B W N V k 4 Y U l Z U V F R b 2 l u N 2 N h T k c 4 V E V 4 T k N 1 W F R 1 e j I 4 V E V 4 R E I 4 K 0 h C b F V o N E h C d 2 Z z N 0 9 5 N G R P a 1 N x M W V 2 T m d o Q U s x U 2 9 B T 1 N I V 3 B N b V R T S W 1 K Z 1 o v Z j M 5 Y 1 h W M l Z i U X I r b n R P K 2 Z m d E N T d 0 R v Z E R y K y 9 2 d H Z k R G 9 k M z M 3 N 3 J i S j h 6 W m 8 x V 0 Z 0 Y k Y v d j U v d n J y c j J i W E Z R e G E 5 R U h w N 0 5 t e m x V d j F U V T B T V n B D c G 1 x a W R P b l d p Y y t m T z l P b l R 4 M k Q 1 a 1 N O S G p D N m Z C e W h k d W p S R G h n d 3 h X Q l l V R k l T Z m 4 5 O G p s M l E 0 Z n Z 5 N F V n c H Q y Y k p s N U 9 i b U V o Q V F n T D I 5 d l R J N T I 3 R m p 4 d 3 d D e H J 5 O F B B N G V Q R W l O R 2 p X V T E w N C 9 H W E Y y Z H J a U 2 0 5 W E 5 6 Z T J 4 T H Z u T 3 l j b m g 0 T U d E Q U 1 y b D Z w O T k 5 a G 5 a M m R t M G F 0 W E t a S j N Z Z 2 t K Q 1 F y a D Y 5 Y W 9 T e n E 1 W X N Z T G c 0 R 0 Q 2 O S s r U G 8 2 T W o 0 O G V Q W i t q U W 9 m a j c r N U 9 Y b D h k b m 4 z M E c 1 R j k 2 S H h 3 Y 3 p J N G R P N m h W c X h a a n g 0 N 2 x w W m R l N H F P U F B u c H E 1 e T g 3 T z V 1 R k N 4 Y 3 F 0 W n d m d E h m d l h y W n U z V X J 2 M 3 I y c F c 3 Y 3 V 4 N D h m N T h 5 W k 1 6 U n U z Q m l k V H N m U 3 B V d F p 1 W E l s c F V x V j R 1 V 1 h Y O G J C d 1 l G d n Z 2 b U c w c V Z M c z N E a F F p W k 5 t c 1 R z M m J P T C t 4 S W 9 L b G V 1 e k 9 M R m k 1 V X Z h a X B W c W x S b 2 1 G d 2 N y N z M y R 3 Z Q b n o y Z m p 4 b z B Q R F d q M z d O a 0 R R T 3 Z X c l E y V 3 E x U X F K W n d O R G c 1 b T k r N 2 R k T 3 Z X a l Z k Z W V Z W F E w R k N U b j Z m Q 2 h J U 0 V z S F R w V X J O W E N H M 2 R 1 d F h n W j F X c l Z x M 2 8 x N i t m d 2 N q c n d p W V V F K 0 p w a z R C V 2 l P Z F V 3 W U M y Z E 9 u U 0 p k d 2 J V U l E y T m p a V X E x Y U 5 L b F d x Y 0 9 m T 0 h h N W N 1 Y 0 x S b z B j N W R l b 1 U 1 Y 3 V Y e D h m S H g r Q 1 B H U 0 d F R U V M O G U x e T l l c F V 6 W j g 0 U U d S b E p k b m I y U T d k d j F x e V p 5 W n F h R D Z P L z l O N 2 N L T W p r N U d S R 2 p C a E J Y R n d j R X l k T 1 Z B T F l X c l Z x M G J C a F E v N z g 4 M D g 2 Z H V 4 b z h E d U x U c W R q N X N 5 W m 5 E a H h n a z g r K 1 l S R 2 p S b 1 Z 1 M T k 2 a H c 0 Z F V p N n J E d 2 t K S V N V b H h T a T B p N H F L T W h o b E d C Y 1 h w N H k w d l h 2 M 3 J y S j g z N z U 5 b k R o e G d x W k 5 t e H F O M n Z 6 U G Y v N 3 o w T i s 3 M 2 4 v L 2 Z h U G F 1 Q V U 1 T 0 R p W U x G M W x i V z F 0 d E 5 6 T 3 p z N W t H e T R 1 T G d i Q l Z H W m 1 K a 0 Z C U V Z T d V h O a 2 9 z Q 3 F x Y m R 1 M j R l W G x S V V J F Q k 5 X c V Z l T y 8 v L z B 2 W T h l T 1 p j c V V L V l N 0 V 2 h W W F Y x Z j I 3 d D F M b H k 1 Z G x I M E 9 I e j V N W W 1 L a V V i Q U 0 r Y V V 1 V W x K U 2 d Q d 3 c 3 Y z Z k T 3 l i T E J S V E Z v V U 9 I O F B i M k p q R X h r V E p s e X J C K y 9 Y b 3 F W Y X F r d k 1 i N n k 4 O G g v e E w z Z 3 F V T z l Q V G h y R D V 3 N j l H a k J 5 M W J 0 c 1 R a M l p t L y 9 2 c U x 2 b j M 3 a 3 B L U 3 d 1 V E p r N V h Y M k 5 i V 2 x p R k R o a k J t e k J q c z d P e W 9 W c T B h U T R j T 0 5 U b n g y c E 0 2 Z j Z 0 V 3 J l T G V 2 W H Q w N 3 R 6 W m F K V D Q 5 Z X Z Y b V R a d E d 2 W H I x N m R 2 M z c 1 a 1 o y Z m o 0 T 0 R B M 3 I x N z h m W D F a Y 3 F V S 1 p 3 N W N 3 W S 9 Q e j l H a k J o a F V O d T V h O W V 1 b E N w V k N s O W Z Y L 0 x 5 O H Z q N z c 3 L 0 5 u d T h i T j I 2 W W 5 D U U 0 0 T D M z M 2 x Q Q z J i Q 3 d N T T Z j T 1 d Q e W Z E O E t q V W J E e X k r L 3 p O N j l l N 2 w x N j V i e W M r U k I 5 K y 9 m N T l 5 N W M v a j Y r a X F U d F Q z b 2 4 z L y t V Y 3 F p N k w v W W F k Y X N t Z G 5 K d l V h T 0 h F b F V W S l R S K 2 5 Q b n p o R W F H c 3 F i Y j c 3 S n J s M j d D d T E v W G w 0 Z W d B e W l F Y z h W Q 1 d p R m V F N V p X M X Z q N E 9 C Z 3 N q Y V d l T D V a V 0 Z q Z z d l M k 5 0 N 2 M z O G Z I e D N M a H h n O X U z Y n h N V 0 Z v Y X p z e k 0 r U G o 1 V X F G Q k J S a 1 l M S V l R U S 9 3 T H A 2 Z W 1 F a G 9 a e S t m S m w z T n p j c U Z 5 N U 1 t c T E y b V J 3 V k 5 D a m p t T G N 1 M 2 N 2 b n A 2 Z U p z T 1 F o S V F F U m 8 0 Y 3 l l M 2 J 0 e G s 2 Z E N o T m 1 q U X h X T i t 6 W j A 4 R 0 R 4 N 0 0 2 d F d y K 2 V x c n I 0 R D h J R 1 B t e k p r R U J 3 Z l R w a z J i U W 1 0 R D Z u U T Z 3 S H p v b 2 R Q c F d M R m l C U l l X R m t w Q V l z c j Q 4 Z U 1 O S G k 5 Z H V 0 V G t T T m N q U j Q 3 d 3 h o d H Z V S z l l U F N X Z z F R Z T V O a l k y c E t T a 0 t N R m p k S F M w O H U r R D R X c D h m R H h 1 Y m 0 0 R 0 l S a 1 l C O F Y 2 e W N u S l J u V X J Z M k 5 q e l Q 2 Z m d 2 U y 8 y e i 9 x Q k V p U m t a S H M z N y t m W H I x N n N Y e j V j b D U 2 N l N X c V Z x M 0 t s Q 2 x U b U R s e k p v T U h E N l p G a X h h c 1 c 3 Z U 8 2 O W V 2 S y s r R G R l d l d Z V z l 2 Y n p S Q 1 V L Z l Q 4 Y 2 N m Z j F D N W N t V 3 V Y Y n Z H d l h 2 M 0 9 I R G d B Q m t a R 2 N X Y U N F M X Y z Y n A x d l B y c X E 1 d y 9 m N T d h d F d 0 a l k y U E R t a l Z y Y U 5 h c 0 d l Z k 9 u Y U 5 S b z B a W V d W b X h k T 2 x T d G 0 v Z n p z c V Z L N V Y 5 c D A r Z l R v M G F O W l J 5 R n E r O D h n b z V P V G 5 V c U Z H R C 9 2 M z c 4 O D A z M z F D c V Z D b E 9 u a n h K O S s 3 Z D h m R H d N S G d k M 0 4 z Z D Z k c T F L e X R X c k 9 E d H Q 5 O D J P V W 5 l a 3 p 4 L 1 d W b F o 5 T 2 p S d z J q a X J i d D M 3 e k p x M U N q U z B 0 S 2 9 X Y k 1 t S 3 B V S 0 d 4 c 2 J Y b j c 1 W l h i d j N z M m h R N G R J U z B 2 a j A w O C 9 w V n U z Y m l a L 0 Z y e i s r d X Z L T V d i T m 1 t W D J m S j g r Z l p y V H A w K 2 J Y U G Z l Z S s 4 Q i t l L z U w Y U 5 I a z V 1 Y l M w S k N n c 0 Z u N y t q U m 8 4 b 1 h K b G V 1 W E F G Z y s v Y n R 3 T V B m M D I z Y X R H S H Y z c j F z M 0 x q U l l E U j h R U 0 V o S W V o M E 9 0 N T k 5 M T J U N j Y 5 Z n Y 4 N 2 8 w Y V B K e X N v Q 1 V B S m x C d 2 N I b z g r a m 5 u N m s v W U 0 v S X p k d T N F a X p a c z F v M X F 5 W n l Z Q T J Q R H h j K 2 R t a 0 g v R n M 2 c k 1 z U k V t U m d G Y U k 1 N W h h c l p h Q T l n V 2 4 x V 3 J S Y X J Y V X E x Z V B 5 T W h J Y n Q 2 O H l m b n o 1 e m w v L 2 p 5 Z W 5 w N z Q r U G h R d G 1 4 W i t m W l d D Q 0 d F K 0 I r V W w 1 Z k g r d l h y U 1 V w S 2 9 s M j d k b F N 0 V 3 Z X c E h p O D h Q S n h y M T Y 3 U n R X d F h v M 1 Y z N z k 1 b C t Q R G g z T D E 3 b D R F R E I 1 c W M r Y j F l d l h w V X J W c V Z 2 L y 8 r b X g 0 O W V t Q n Z i O C 8 0 O G V N N W N l S U V y V n E x N G 9 j Z m Z n R H l T e V N Z c X J X Z m x w W U d t Q j l O d W 1 2 W E x x N W N 1 V U x i d G 0 z W n N t V 0 w w W H A 5 d 0 x 0 b z B T S j h m S H l B d 2 1 2 U W R 1 b l N o V k t s U 3 J G N z k y N m x q W U x s R 1 V 6 U j F 5 a D l V T U g 2 c G 5 v U E J z V j Z m L y 8 5 Z D Z H a k d n d l N o M T E 2 K 2 h I Q W Q r N 2 N N V m h u W l d W V n B K S U h L M W F z b 0 h U c D B q U m 8 w S U R s e T V j R D h P Y W J i M 0 x 2 M 2 o z Y z N O d 0 F h T m V 1 S F g v K y t T Y 3 J W c X h n e k p n e E h E O S t u S F B u e n Z I Q k J 4 O F l o V j R o S V N I Y 3 Z u M m J R W U 1 H T V c z Y U 5 M c D E 2 O G I 1 O C t k W n M y W U 5 G a F l X R H o y Z k J a M D Z k W X B M b H k 0 e G J 0 d z R G a X h Z Q U 9 S U F J O Y W 5 U e D l P b n o 3 T i t Q S G o 4 Z m Y z c D N I a n h s U 3 B V b 1 V W S z F Z U U d S b E o y Y k p s U 1 U x T l p k d T J i V 2 c w R 3 F V O W U z d D c 1 W F g v L 3 Z 2 d k N R Z 0 l 3 T m J X b G p G a n h q Q m h 3 Z 1 J s Y 3 E 2 Q 3 h v d 1 p 3 d 2 N m Z k 1 E a 3 l a T U p E d y t u U j Q 4 Z U J y V 1 l u K 1 Q 1 N j l D a E E x c X Q x c U F H Y z B S R U J N T 0 d E V F A 1 Q l V T N 2 R 1 M 1 l z V 0 1 I e n M 3 T 1 R K M D Y x Z X l J V X N n Z n N l d n U 3 a z d s e X B X T m F o T 2 Z Q S G 1 T W W N P R z B h S k Z D M G F N R 0 d I K 0 J T S C 8 4 e k p p e E F q e T h 2 T D Q 2 S 0 9 Q K 0 9 X W F g w a E 9 U b G J X b X p x S F F V R k J o Y m F w N S t m b l I 2 b F N w U W d O R G V X e n p 6 N V R K a l V y Y V B 2 M j d k a m E y a H A 5 d G l C L 3 h P d l l z V 0 9 4 d G J Y R j E 5 Z V h z M m Z Q R n V t N D V y e j c 3 c n V v M V d y T 2 5 E b G p j d j J u b j M 1 c X R H e n Q y c l d z W G J 2 M n N Z N H J 4 S k 1 p Q W E w U X p 6 R z F X a z E w Z E R S N W V Y b U Z U d k l n b m 4 v N m 1 Y c T l 2 Y j F K V D A v b j F x M W I z T H g 1 a z h P S E Q y T n R i W T I z d H p j K 1 B q N 0 t M N F p D Q 0 N H R W V Q R W R Q b n l Z b U p n W W V 2 W H E 5 V m l U L 1 J U V m 5 U d D N j S E p 5 T W x s S G N j Q 0 F B V X A 1 Q T N P e n Z r U C s 1 Z F g r L 3 Y 0 Y 1 B u e V k x c T F i Y y 9 2 M m J U c D E 2 c 1 N Y W D M 2 S l N x V W l K U 1 d G N z c 3 N 3 p t V E F l K y 9 l U F F D e n Y 4 O T R l M 3 R U c T F Z d E 9 u V G 9 Z R E t n e m N q S U F E Q V o 5 S m p 5 W U g x W U 1 K N W 9 L e k V 4 a 2 M 4 L y 9 4 d 2 Z I e D l P b k R o Q j l l c l Y w V 2 c w L 1 B q a m p 3 O X R 2 K 0 J r W l h x d F d y V X l X V 1 A z d 0 l F R E p n T m R j M k Z Y Y 0 h B d 3 d j S E J 5 b U 5 I U j h l S E J y U l h y b H d o S k N T R X I 3 L y s y b W p V W m N H U n p X W E x s c V Z W c T F a c z I 3 Y U 4 v Z n Y z c z J q U k l q U W F q Z E h v N S 9 U M G R K W X V Y V X F 0 V 3 J X b 1 c 3 Z X V z d n l i Y j c 0 a E 5 q Y V d 5 T W h J S l R R d m l n V U x G d k R L S z Y 4 W W x K Y l F C N X F O R 2 p Y Q z F 0 Y V d 3 N G N Q M D d o e F k y c l h y Z z N B b V R O b k t G d T J M R 2 Z P b k N F d k w 0 K 1 h Y b n J K c U k 5 c j E 2 N W w 5 Z X J W V k t 4 W W t S R W p S b E N 4 W X N W Q 0 o x U j c 3 Y l h Y M E d x M U x G e T R r S D M 3 O X Z I c H A 1 L 2 k 1 K 2 Y z e E 0 v Z m c x O V N u R D k v b n Z I a n g 1 T 1 J r Y 0 d N R 1 R P V V V l a D Z O V 3 Z X c E c 3 Z H V s e T h l U E d o O V p a L y t l V V g w d E x T R E V Z W V E v N l h Q d l B u e j h m S n l j b G d 3 a T F U V H B 3 N H d h U k p r N 0 N 4 c 1 N F b 0 t J a W 9 x Q 2 d n Z i 9 T b 1 Z x d W x U N T g r d l B Q T 0 8 4 b 1 d k V 0 l 2 Q U F B Z 0 F F b E V R V l R Q c H J W c j E 3 S n c 0 Y 0 l p V D F h b l V x b G 8 w Y U l G Y T l h c 1 l l L 2 V 2 V V k v Z D g 2 Z E 8 w Z E V S Q V N 0 V z d j M l d T c m s r U E h q M k 5 y Y U V o U V V 4 T 3 J W c X g 4 N 2 9 E W D E 4 d 0 R n Z 3 c 4 K z R J T V B Q a U E y T m x i N T J Y V G l 4 Q W 1 H R H g 5 T 1 V G Q 1 F V b m N Z O H N 1 Z X l G V 0 9 v c V J J U U N 2 R W M w e X R W c E 9 Y b D B k S 1 N n b 3 V M a T R s M 1 I z e G h O a m I y M U 8 5 Z W 5 X c V Y 2 O U 9 i R 3 d z T j I v Z U p E d z h u T 3 Z Y c j B z S k J D R 0 V F T 0 o v U k h w N k 9 r Z U 9 I S 0 Z 4 N D h i U E p K d 0 Z l T 2 1 s b D F p O W V y V V N j T 3 A w T 2 l V M H p j M 0 5 a Y 3 F V S 1 F a a G h G N W 1 a a W F 6 W n M y a V U 2 Z E 9 2 U H J x c T h 5 Y U 5 Z d W F O V 3 N D T U h Y c V Z M e T h 2 S l J 0 W j g 2 Y 1 N X e H N M U F h y M T F j b W x 0 T F R Y e U t 0 S C 8 z N m 9 D c F Z x a k I 5 K 2 5 U d T N M b G p j b j F j W E J 5 U W Y y b D F U a z Z P d 1 h K V E 5 X Z 2 Z K a T h 2 a j R D Q U F C d 2 N I T 2 p W c X h j b l R w e W d i O S s r Q k F Z R z h 0 Z G Z m e F Z h Z j F h L 3 Y 3 a 0 p o e D V j Y m k 3 S W Z E R H N H a l J v R U R k d T N H R D k r d l V Q T F h Q e G 9 M U z B O T n p k M 1 d u V H B v M X l y c z M 1 K 0 9 P U E 9 Y e j R N Q k 1 u V G t T b j B 6 R n E x Q 2 l q a 0 9 5 W F g z N G h K a W J H Y U J T b V N x V m l 4 S W d S V 0 Z w Y U Z x d V B X c T N X Y k F r T V c x d G I 2 d G V 2 e j d G a n g 0 R D h 2 M 0 0 4 U E R 5 N G Z Q a 3 l i Z H E w N G Z q e D Q y a T F X b V V D T j R E U T B G Q i s v d m x u T W p N e j Z k V 3 J G O D J h T m N Q S 3 l x c E l s N l E z Y n R 3 W W Q z Z D N G a T l l e k l n U k k 1 Z z l l e l l a R 1 J s U D l Q d z k 2 U D c 5 K z Z T b X B q S m h 3 Z 1 N s a n U 2 R H Z 2 c n F L N z c 2 N m l 1 b V R w M 0 t 0 R 2 5 U V E p i U W l J a U k 0 T m F 0 V 3 l Z b l Z Q d n p 6 e i s 1 Z W Z N b U F 3 Y 0 9 W R W 9 y N 0 5 t e m g 5 V 3 J W e E 1 V R k d U U V J 3 O F B E M 3 g 5 Z l J r N m R D a W V u c D d F e E 1 R Q S t l O W R E d z h Q K 3 Z i d G E v Y T V a R 2 R u T T N Q b V R G c T B h S U d m b j U v W j d W c T J i T W 1 h T l d z S U R n N D J D b W o v K z k v L 0 F 0 Q 3 h Z M G V U K z N i b z B J R j M z M z B Y V D A 5 U H M r M C 9 L V U Z C U V p 3 O G V a T D U 4 K 2 V q M F d p N G R 1 M G F Z Q n p x L 3 Z I S E g w K z l M M E t Z S X d H d E V N K 3 h n a E 9 G U 1 V E N 3 Y 4 b k 5 6 U T A z T n p m c T E 2 L 1 B u V H Q z d U h u e k p 1 Z k 9 u V k 5 L S U Z T b 1 V J R 3 l a Y 3 V h c k t F b G h C Q k N p T 2 Z Y a l J z M 3 l N d k x N e n V x N j J u U m g 3 T 1 J r W k V F Q l F W e C 9 2 e D V B T 2 J P b l V 1 W k 1 t V k 0 3 a E 1 Y R j B k S V N B Z 1 Z L b F N n U 3 B V c V N q Z 0 x H S V N 6 c T F l d l p z K 2 V Q W F R w M G d V L 1 B 6 K 2 p n R l p m O S 9 I S 2 x T d F V x V k l G b F V x R n R i V z F R Y 2 1 E d 3 E 0 S 3 U z b n p K b 0 J T U 2 t I U F h B M 2 F 3 d W g w T 3 F a T 2 5 j c T V j K 2 V Z U F h 1 M k V 2 Z z Z P V G t 4 Y k 5 n d 3 h v d 1 p n N z I 5 Z m F F V G R U M D R B b E p 2 e l p v M V J w T k N G V V Z r W k N U b n p w M m p W Y X R X W m 9 Q U E I 4 O V h R Z l h x M V d Q N D h P R W 1 R N z B I Y V R R Y T Z 0 U 3 B 3 L z c 5 K z N G M m R x W l d y V n B H M j F 5 N G N J R T M z M 3 l U T 2 5 Y c U t I V k k 5 W W 8 2 a X J t Z z c 3 N z d 6 d X g 3 R F B J d m l U O X k 1 Q W g z N z k 2 b F R K a 3 k r U H I 2 Y 3 Z u e V p T Q y 9 G b X F 6 W n M w T X p r d j E 2 d F Z w M 2 J v M T N i c D F 3 O V h W M W V U S T h N S z B i d D J h U l l z V 2 N m Y n N X Y X B Y c j Q 1 T 3 A z d W k 1 K z l C Y j d 6 e E J o V X F W Q 2 o w T T E r c F V p V j Y 5 d X p K N z c v L 2 p y K y 9 Q M l B I a m p Y N l R P e m J 0 d y 9 J S H d s Y 1 V H U m t K R X V Y T H N Y U H o w O H A v U U Q 1 N y t s c j E 2 N H h m Z n A w e G 8 0 Z H F 5 e j M 5 d l p t M n J S c F J u M G 9 T d W h 1 Y l c z T n p a c z N s Z U 9 a N C t Q a l E 4 V 0 t G V G w z N 2 h 4 M z d 0 e W h Y T G x 5 U U g 0 W m x B T U h E b E N 6 W m s y e l l m V 3 p u R H k 1 V T Z k T z d O b X p o N U V q U n h J W U d N a S t m Z n V v V U t H Q z h 2 Z T J F T T h E K 1 l 0 Z m l P Z V l z N 0 1 6 S 3 B X S 3 h N V E V S N T R v U X J 3 W U x D M H R L V i s r U E 9 Y T G x 5 Y 3 R M V T B w Z 1 h E a 3 l C R X N M Q 3 d v W G J v M F h s N W V s Q z F i O X F H W F J B a 2 h o Q k N p N U 9 u b k V U Q l Z x L 1 Z w e X N 6 T V p Q M z Y 5 Y X h j d V p L c 3 J D d z h Q R H k 0 Z C s 4 Z X B V d V h O c n V Q Z m t S c i t m T G x 6 V z Z 6 Y T l j d W x p e F p R b 0 1 H R F p S Y W p o O T k 5 S k V 5 Q 2 0 v U G 5 q M m N P S E V D R H c 4 U F p z M m F 4 W T R k T y 9 q a G h 4 L 2 8 x N j h m L 2 Z y M U 0 5 b m 1 n N E h i c V Z P b n F G a X h J Z 3 N Y T G p U W X h s d 0 5 X b l B T M D l N S k R B e m s 4 T 0 h E a k J z M 0 R s O W Z Y N E 1 S a z Q w Y k 4 r Y V R U e j R o S 0 N p S U d 6 Z H U w T D k v Z j V P L 1 g z M 3 l 5 U 2 R H b z U v O S 9 m M X A x c X l a V V p t S U s x Z X V z R z d k d W t M N 3 R X e l p z a 0 l u V E F M b z B h T U h Q W H I w T U x s T 3 B W S V p s Q 0 l 3 S n o w O W 5 a O S s r b 2 4 5 K y 9 k V H J s d z U 3 d H k 1 d z R B Q k F 4 Z z F h c F J C M E 5 p N 2 Q r O G l C W S t R U D V I Y X h Z c 1 h D O T J t c 0 h B V 2 9 F R 0 R C a 0 Q r e E Z a b H l w V G h s V m R l S V Q 0 K 2 5 1 d l h y e E 1 k S F U z e j V z M E 5 0 a T l Y c m h 5 Z m Y v N j U 4 a m d r S k l R c l Y 2 N 2 c 1 Z V d s b E U 3 U V g 1 Y S 9 a Y 3 N X Y k d 4 c 3 V I Y n R H a j Q r U G d h R E d 4 b z F h Z 1 E 4 K 2 Z O b m l y b H d O a n c 4 b k l V T E Y v T C s r K y 9 U c D A 4 Z n J s N j l 5 b 0 V E Q n h n e F l n U 2 p S N D g y b U R S d X o 1 N D l 1 T H E 2 R 2 h 3 c k p 5 Z U h L V k 9 t W U d O a n c 1 Q W h R d 3 p h O X Z Q e j Q 3 M z M z b V B 6 N X M z S 1 p I N m 1 K Q 1 F r Q V B u b E 5 J c W l R N G N P Q k F V R m N m e j R j Z V V j b X R L d F d 6 Y 3 l N a k l N U 3 B 1 c 1 g 3 K 2 U z T n h j a y 9 X d 1 M w T G x 5 c F V a U F h v M E V 5 W k 1 v S C 8 v L 2 l R a 0 p E e l N K S G h D U E U w U z B B c n h I T E 9 3 c 0 1 E R n h V V W 1 D d n V Y Y 1 h C d 2 9 F Y U 5 H d F N v V V l P N H V E Z 2 l J a U t J a U l n Z 0 1 q S V N D d 3 N M U E Q w O T h m Y j J s c k J X Q 0 N H R W V J N 3 B M M 2 t 2 e W 1 p O U o r W E 1 t V E 5 N b l R x V m U v Z n U 0 Z V h s e G F C Q m d 6 a D c 5 a X k v L 3 Z v c l I 0 N G N v V 2 5 U c G t h a j U x S l R V O W 0 0 Y 1 N N V 0 Z o W U d s N W N Y d E h Q b l R n S U R B L 0 h 5 O G 1 M T W 1 E S E s 1 S 2 F X b H B a W V d s b 1 N I Q n p N N 0 5 t e j h m T H l Z d D Y 4 Z W V 6 Z n Y 1 O T U 4 K 2 J 4 e F J k Z j B L d F h M M 3 I w N k d G e V F 0 U W x T N V l v O T Y y d H J V M 1 d z U 3 l 1 Z i 8 3 N W g y b l R w a E V W R m N X b 1 V h T m 8 x c X l a e W U y N m R 1 M k t w Y V V s O C t m U D U 4 Q 0 J B N H d h T l l w c T F h b 0 I r Y V V Z Q W d N R H F W R 2 p o b E h K S 1 g 5 L 2 Y 4 c V h M M j h V M E R a c z J K R E d q U n N y b D U w L z Z P a l J v K 3 p h d F F z L 1 A 3 O G l o N k p n W E V y a F l m N z U 1 e C t D Z 2 9 L N G M r Y 0 9 U W n M y W m V 6 W X N X e m F 0 S W t G Q 3 h Z d 2 N P Q k F P b m Z 1 V E s 5 Z X Z Y Q n l j a k l L U k F 1 e m U v Z H V n O G 5 Z S G t X R k N o W D Q 4 Y 2 N m b G F E M j d i Z m Z C d U M z M z M 3 R H l j b U p o Z z B i b X Q z M z l P b l R y R j I 3 b H F O S G o 5 S y 9 m M y t U S V h a Y 1 h C d 0 R C d z d F e H N h R 0 Z p M W E w S 1 p O b T J L U F l D L 0 8 r U 3 V N L 3 Z P Z m t K R E F u R G x 6 M k x K b E M 5 Y l c x b l R z M k J F T E N 3 d k d q a D N M d U h I a k 9 I N z h P S j k 5 O W h r Z m Y v d 3 h i N z M x R m h F U k V Z U 0 Z o Z k h l Z S s 4 c G 4 5 V z B 0 R F N t V E p u Q z V j d V h t V G h 4 b 2 h L R V p t Z G 5 r N W l Z U 0 d K a U l u N S t m b X p i d G 8 z N T g r Z l R v R U V E a z E v S U h E M T Z G S z F X a T d P e k 1 6 c W R q d F R V V k p L U 2 t w U T J y b D Y 5 Q 3 N D Y 0 9 Y T 0 l q W T B s T 2 p v Y W d K V X J W e F l h M E Q 3 N G 1 V M U 9 U b W J M b G k y V U x W d V d W M T U 1 c F l o b n Z t a D B P a D N K e W N u R k x n O E M r U 1 Z n V 3 J W c X B k U i t 2 b n o 1 T W p k d j N q U m J r a 1 d J W j A w Q 1 d p R 2 V j M n E x b X R q W T J K T H V o a W d o c n E 2 d X V M c T Z V c m R 1 W G V M a j Q 1 V 3 c 5 d W p S b z F o W V d P R G g 0 V U c 1 Y 3 V V b 1 U 2 Y U 0 x S 3 d W U W d n a C 9 1 V j h m S H h 3 Y 0 h E Z 2 s w O C t v V X V Y T G x o W l d l S G s 1 S 1 R N U m w r W T l 1 M 2 J v O U Z v R E p i c G R E c C s v L z E z b G k 5 Z l R w a 3 l a U W d L Q 2 x K R y t 1 b D B P a z Z k T 3 N X S 0 Z T c z R l L 1 l z R l N 0 V 1 p O S 2 t T V G c 0 T 0 5 D N m R X d n E x Y X Z I b E N s V F d M W n N H W W N P S F d M R W l C R k t 1 U V J y Y T J 0 O G Z I d 0 1 y a E Q 3 N V p k Z l N F M U 5 O V H R S V m 1 S a 0 p E W T J O a 3 J K Q m x O Z l V r Z E d S a k p r e U J B M E d n M U J R V U V Q R F V J N 2 R l c E U r Z k x s b V R O b m p z R k l a M m R u N T B M R F F s U F V h c l h a Z l c 3 Z X Z L b U 1 m d n o y M j I 4 T G J T Y z l Q W j J z c k N 5 Y 2 5 K e E l U a z d t e E l r V F J m b 2 Q 3 L z c 5 K 3 l 4 Y n R v e H Q y N 2 F o M C t u b z N y M D c v Z n Y z e D h M Q 2 d p N W R 1 d U R 0 N 2 M z V X F W T l p 0 M j R k M j d k d n A z M z c 5 b l R z M k x I S W w z a T N h T k d D O T k 5 L z M y a j V 3 e W F x Z 3 Z 4 U 0 N y Z H U z V k l l N z l 5 N T A y Q j l h R 2 d v S G g 0 Z U J 2 V j Y y N 1 J w U T J a b U p w c z J i V 0 x y M X E z Y 3 V u V 0 x X c l Z x R V J n W W l J K 1 B E O G 5 K e W V o M E 9 z N m R P N G V G a F F W V 1 Z s Y T R 1 c n F 5 Z l B s e X R t e l p 3 c V p O b T l p d 1 l R T j E 2 d F R o L 2 Z m Z k 4 1 c D g 3 R U Z Q K 3 Z 6 c G F 5 W C 8 v Z m Z m c U Z R c T N u b m 5 I V D c 4 O E V Q b H N u N G J H e H N t V D U 3 T X d v V U w r Z l B Q U H d r T 0 R 1 Y j E x M T l Y e W 9 R V U R E W l h y b H l w V E N 5 O G N P R k N a c 3 l Z U V d w c U t w b V p t V W J I e m M 3 T 1 Z 1 c m I z c j U 5 b S 9 Y c j E r U G 0 1 a 1 p V V k J R N 2 Q r N m t T N W N 1 S E Q x N m x M R m p 4 N W 9 N L z U y Y 2 5 E a D c 5 a X d l S G g 1 V X F W S U Z q V W J E O G V Q S H V Y V H B F d F d y V n k v V 0 Z 5 a V J r W k Z t U z R p N H U 3 d X p h d F d x S X J V e l k 4 W U 0 w d F B U c 2 J H e D R j N m R P e V F r S k J T N 2 J 1 M k Z D e G Y 0 O W R k Z k 9 Y M z Z O T F Z y M T h i S H g 0 Z m c 0 R 0 Q y N 2 R 0 S H R X c l Z h T j Y 4 T 2 J W c j E 2 W l N w V X J L N k d 3 a G 5 q V U p h S V Y 0 e n F u V m F t N 2 Z 2 a z F P V G 8 3 V U l m M l g w M n E x Y U x W Y T Z 0 U 3 B R M E p D Q W h F U k V k e T V j N G N U S j A 0 b z Y 4 d V V L V V B a c 2 1 Y T m p 0 N F F R Z 2 d o e F A 4 d X R W c k 5 3 b 1 V M R F V h W C t m a j R z R 0 R C Q W s 2 Z V B H a 3 k w T E d 5 c 3 N M S H g w Y 1 o x V m h R Y m 0 0 d V c 3 Z H V w V U t G Q 3 Z q N y t 5 c 2 o 5 O E x D d 2 h n M 2 J o e l I w Z E U 0 T 0 R q U X U z Z H Z l d l R v W V R C Y T J O U F R r N T k r K 2 9 u N T g r Z X p j Z U 5 H U m 8 4 Z X p T K y 8 v S U t W b F J X b F M 1 Z G 0 w Y U p G e X J Z c E t T b H M y c l N K Z X Z Y c W 1 S M 0 Z 1 M 0 R o U W c 0 Y 0 9 B Q 2 c x Q z k 5 V U 5 t e V p m S D M 5 N m R L b F N w R n Z v e m J 6 O C t Q S l V 1 V 0 Z G b 2 I 5 M 0 h F e D h j e m N P Q k F V b E 5 U R 1 Q x N n R G S 2 o w N X h y M T Y 0 e G N P Q k F n M l Z 2 d m Z W V 2 9 m d n M z T G 1 U Y W R P b W t a V 1 Z o Y W V u S j R N R 0 R U S j Z Q W n M w Y W N M a X h Z d V p O M j h l d T N i d E l p U W s 1 S 0 d U c E J X a 1 Z x d X B W S 2 x T a 2 J j d k t E U T B s S T B i T n o 1 M H U r b l R w e X Y z M j d S c G c 0 M k 5 E Z n Y y N 2 F O T W 1 U S j g 5 O T E z U 2 5 t Q 3 l a T W 5 H N H p t Z m Z Y V l Y 1 W F h U N j F X M D d O b l Q 5 N S 8 v M z F D U W t K W X U z W X R V V k Z S a F I 3 M 2 F a d y 9 m V z N k S 2 x X c U 1 H R E F B R 1 Y w Z G t F V 0 Z o W j g 4 Y 1 V Y T k c v Z U h C O G Z I N n l 0 c l F r T k R j W E p 5 W W w 2 O W V v c D I 3 M z c 3 c n N j T z N a T U d i a W g x V 3 J S Y U R S b 3 R W c l V h a l Z x d F J x T l J v T k d v K 0 d u b j M 1 a T U 4 N m R i T m 1 5 a F p k Z m Z w b n Q y N 2 V U b T V 1 T G x a V V Z y N y 8 r T 2 g 5 K y t D S E p 5 Y 2 0 4 L 2 Z i Y m x D c F Z D Z z h Q R D l 6 Z D N a W D d E O V l l a m 9 t S m 9 Y Z n Y z d X p a c z R m c T F h d l R w M C t m U X M 5 b F V S V W 5 C S T J M a S t Q d z R j U E t Z M 2 Q z Z D c 3 N T V w c 2 k 3 Y n Q 5 K z N Z M m J 0 e k k 1 Y 3 V Y b F M r d j l L U G 5 1 M 1 R w d 2 w 5 L y 9 j V 0 9 I V H V V M G Z 3 c W x R c T F X a z M 5 K 3 Z V W k 5 X c F U 4 W j Z V R U k 5 S j B o N G h u b l A 2 Y j J X V G t w S 2 V h U 0 Y x O F h 6 V C 9 4 S l d 1 M 1 p 0 V W x K U 3 V I d j N M c E d S a 1 Z 5 O G V K R U x G e T V n Y j I r d m h M V W V I a D R t T H l z V V F n Z 2 h 4 U D h l V T V m K 2 V u b D V H V X o y V l Z S V 1 Z s W U 1 H R E N B M n J W c k d 3 U X F s U 3 B W b 2 1 u V H B u a D V l Z E d x V l N 1 e m w z d G J X V m 5 4 N 2 J m Z l V x T k d E U 3 B W c W 1 S M n N J R 1 R r e E 1 q U j Q 0 M E d W N X U y T E F C T 3 p z N z Z 0 Z X Z U N 3 Q y N 2 J D M H R L U m F 0 V 2 9 H S T J n c l Z x e W 9 6 S G h m d j M 1 O W s 4 Z H d k b m J t a l R m Z U 1 E b m k 4 V 2 1 G c z V E L 0 J Y c j M 3 d D N S Y X J W R 2 t 6 N l p V c k Z p U l h y M j d F b H V i a T Q 2 b l k 0 e V p j b 1 V P c E V a U U x O b X p m R H g 4 Y U Z K a 3 l a M D c 5 N 2 Q 3 Q 1 J q Y X J X Y W t T T k g w c k Z q U j Z 5 d H J R M U d U T n Z a M m R H b 1 V T T 0 R P c U o 2 N j l h d E 1 6 d H B X R 0 h y O U w 3 O T l 0 d U h q a H c y U m F W U 0 1 X M 2 F O S 1 A z e m Z 2 d n Y w K 1 R K a z N R N l h S b 0 5 C c V R J N W V 0 c k t 4 b z A 2 W U 4 3 N 3 p 6 e m t P U D g 3 a m 5 6 O H Z M e X l o R W Y r T 0 5 O M G h P V H F a d D I 3 W V A v V D I 4 V H A w N n l 2 M n h Z O G N T R V J G a D h K e k x s a T N M Z 2 d V T E h 2 b z h J S D l F c z V l W E Z 5 M W J 0 c 1 R P e m 8 2 d F c 3 Z V N r N U 9 E c G F X b D h y U E J 6 c z d P Y U N J K 2 M w c V Z L c 1 h j d V h P V m l i N z B O Y W V m d E E 0 Z E 9 0 Q z B h V k 9 U N j M 3 O D h V Z D B P a D A 2 b l E 2 V l N 2 W F E 4 Z 2 F X b H B a W V c x d W p V c W 5 R Y X J V a 0 p p Y n k 0 W W N m M H F G R E I 0 T 2 Z W V j V l W G 5 6 O T l k Z D g 4 Y 1 V Y W E x 4 N G t k T 2 5 U e E 1 X R n N i O S s v Z W x Q c T B v R V N x Z H Z q a U t F T 0 s 1 b E p h V 3 h w W X R X M m p V c U 5 F e m 5 3 V l l 2 S G l 5 c z d P S m l v c m k 3 d D I 3 M 0 w x N 2 w 2 e X N M Q 3 d 0 T F h G M 2 Q 4 Z l Q w e E 5 Q V D A v V W F 2 V W o x V z B T T D Z Z Z E 8 z Y l F z b V h M a 3 U 2 R 2 V B N D k 2 L 2 Z H d 1 l N S E 9 Y V G 9 F S U 1 H R F h w b X h 4 U 2 l K T W w 3 W G d n a G h C Q k Z K U 0 5 v a F h q T 0 9 U Z z R Z R z F 0 T F J P R m l T S 3 h 0 c m J H M j l z Y m I y O X Z k R G 9 k c 2 J H e F J F V k Z F U j B k e m R t e l p 3 R 3 d 0 Y l Z W d 2 x w U F Q w K 3 B Y U 3 V F R U V J S U l Z U V F R c F F n Q 1 d p R m V B R 2 8 x V 2 9 K Y U V X e H F W U X E z T j N k Y 1 h k M 3 A z Y n Q y b V J s W l h I d j N q M m l v N k 9 K a W 9 y a T l 1 M 2 J B T G k 0 d U 9 E c D Z h b l V u M 3 J Z W l d w Q 0 N D R 0 V F R U l J S V l S N G N p U 2 d G Z U l G b 0 Z h c m l Z a U l L T 2 x 1 a U J l Y 2 p Z M k 5 R U T I 2 b E p R V U p h e T l k Z X N X V j Y 5 Z U J m S U R X M z F Z V z Z w V U t S b G h L N F F R U W d n a G h C Q k N Q R V V T M E F y e E F s Q 3 I x W V N G a F p H U m t X R z J h T D B R e G V Y a z V J U 1 R r e E 9 W S 2 x W Q 3 A 5 T 1 J t S m h J V E V 3 T U 1 U R X g z T G x 6 a C t 2 W H J 3 U G c 2 T 2 h J c V Z L b G N I Z D N 4 O D N O R F d k b l o 2 b G h L N F F R U W d n a G h C Q k N Q Q 0 V T M E F y e E F 0 R F B O c H V Z b U N n Q n J Y Z 3 F W Q 2 9 W R 2 8 w R 2 p V Y W p 6 T k t h b E p T a 0 J M W l J V V k h j d k h r V H l L O X p x O V Z x Y 1 h O e n c 5 W F Z G V G M z T n l t T E l J U V F R Z 2 d o a E J C Q 1 B D S U p h S V Y 0 Q W J p N H V B R D V n W m 1 u c D J j S j k w Y j h X N 2 k 0 d U 9 E a T R r S 2 x T c F V B U 0 U x T k p U W T J s c m k 0 T 0 9 M a T R y a D g r V E o 1 Z V h s Q S 9 p a G J m V 0 N y M V d y U m F E U l l X Y 2 w v T V F J e U 1 6 U C 8 x U U g r b l R 0 M 0 t G Z X V Y S k c z e j h u S l l m e j Q 4 U U J N b W p U c E t m V k t D Q 0 d F R U V J S T h U e V J 2 N T Z G Z U F I W T J O a G d i M j h 2 R T R X S k V 1 W G 8 2 S W l q b 3 l Q b H k 1 Y 0 h J Q z h 2 a j R T R U J P T G k 0 c F R n V m o v e E d P U 1 h V T k J v T k V w Z 3 E 5 R m 9 a Q V Q 0 L z Z E Z H U z Y 1 R F U k h C d S s r K 2 k 2 d X J x N 0 k 4 S 2 l x S 2 9 L Q W c w d F B U K 2 Z u b m 4 w d X d o e V h u O T k 5 L 1 o r W E t s Z n p 3 d 3 c r M G F 0 V 3 F T U H Z r N W V W e D V N a V J w O X d 6 S V l R U V F n Z 2 h 4 U E 5 F Q W x v a F h o Q W F q W W F F a E l T U z d v W V F D Z 3 N M Q z F 4 Z F h Y R j F k Y V Z 5 N W N v Q V p H V m x r W k N R U U h 4 O H Z Q S n Z 3 U W 5 1 N 0 9 6 c 2 x O Q l d Q M E x Y M m R r W l M w d k x r b m 9 h N G p G a 1 o y Z X p j T 0 Z D W W 1 K a X l N M 0 5 w V i s v Z n N v N n J W Y k w 5 Z X Z Y U 1 V s S j R k e T V j O V N w V T Z j R W U y c X N Y N z k r U k V a R 1 B 2 R j I x N j F i c D V T b F V h b F V a R 2 R u T T N Y c V Z N T E R 3 L 2 5 v b z Q r a 2 Z y T V F R Z 2 d o a E J E Q 2 l B U z B R c n d n T k J x T m N r b T V o W V Z G U 1 h k S E N K T n N i R 3 p 3 O F B E Q X c 4 T k R X W m F U a z B O a V l x S k J h R n V 3 U E l K S 3 B j T F I w U k V Y R n h m V W F y V U V 0 e S t R e l p z M 0 V 4 T V R n M X F 0 c G x 1 M 2 J n Y n J i R z F 0 Y W R P b U R X d l h y b V h K a 2 l Y T W 1 E S G p v Z T B W Z F p U c G 8 x a X p a b z N C Q 0 Y 5 W F Y x Z X l z c k t l V 1 B 2 M z c 5 O D N X d G F y V n k 4 M E d n M n p a c z F p M W F w V j N M d D N q O E d E Q j B 2 N U R 5 R 0 V F R U l J S V l R Q i t R d E J p Q m V F V n F z b E x 5 K 1 B w S 1 F r T k J w T l N Y Z E h p Q 0 t 6 c 3 J M Q 3 p j M E 5 O e m M z W l Z s Z V h o N H B L U 2 t r S l N V c H Q 4 V E V S S 0 t p b 2 9 5 Q 1 c y Z G 5 a N X l j b k F 4 d W p v N k 9 N a E t 4 a E N V b U p y S m l 4 U W 9 n U D R o M G N I Q X c y d W I 5 O T k 5 b j A 2 W k 5 u R D k v b n R E U V V O N T Y 2 N j F D M n l 6 d W w w L z Y 5 M H B S O W 5 2 d y 9 W S 1 V 3 T G c 0 e k l Y T G J k d T J 4 Z D d l b n N E Q V F F S k R R N m x k d X p i d n Z m Z m V F e j I y R U V J S U l Z U V E 0 c 1 V t Q W E w U U x 3 a X R W Z 3 R B Z k h 5 O E J M V G l o V 2 R o W W F H T W x D M 0 l W S E N i b k p 4 T V R F d 0 1 P V G s 1 e W 5 i N j h O Y k p 5 Y 2 t n d 0 h W d 2 N N R E J 3 V U Z H S 0 Q 0 R E 0 y Y k 1 J R E V 4 R V M 4 d k w 5 c T F h M m R 5 R z Q x R 1 E 4 K 2 V Q V m 1 5 W k F u e j V z M m p i d D I 2 b E N w V n l t e W I y N 1 p 0 S y 9 M e H c 4 U E Q 2 Z C s v Z j d I M 0 t 3 a 3 R X c l R B e X N x S 1 U 2 Z E 8 w Y l p 0 V 3 d D K y 9 m W m J M b D I 2 V k 9 o K 2 h Z M G 9 E Z 2 t K Z W F K O U Z F S U l J W V F R U X B R Y y t R d F d p Q m V F Z z R N R E 5 q W T J 4 T W Z I V T d G a X h a T H V q a E J Q a G J u Z 0 Z p Q W p J N E 9 V b E J T a l c y e H N M T m 5 a M l F i Y j J 0 a l l L R 0 d 0 c V p 1 Z G 5 a M k 1 3 S D B N T z N i c z R N Q 0 J B N m h V S 2 9 Z T U d W S m 9 J T j Z 0 V 3 p k M j c 5 N 0 4 5 Z X Z Y R 1 Q 5 K 1 B O T 2 5 U O G Z X M X Z Z W j l 2 Y j U 4 T n B y c i 9 I Y W E 2 O H B q M H V Y T G s x c W F x c l J k a n F k V H F u Y j d P M 3 Q v Y 3 o 2 S j R R U V F n Z 2 h o Q 2 c 1 R X R B S z h R T F J h c l V 5 V V p q N D E 3 S 3 p z O F B P e m c 1 M 2 Q z Z W p k W m 1 a b W F T a 3 B K Q 2 V u a z V h V 3 B y Q k x U W T J s c 3 p N V E l Q d F Z T b 1 Z 0 c m E y U 3 B 2 M j l 2 Y k s v U W R 2 T W h y W D B Q W H I x N W t 6 W n c 2 U V g 4 S 2 d a c z J h a F c 1 d l p X W E Y 2 T k d q K 2 V x c n I 3 a H k 1 U W 9 U S j A 1 a 3 d v U U p K W F p l V D U 0 O H l i Q m h 3 N T V Z Z X d V b k J T c 2 9 O V F d W O W V 2 W D A 3 M T d k N U 9 C O U t o U m 8 w e T J s N V d W c F l 5 e V h i S m t 5 U l B y c H h C Q 0 N D R 0 V F T 0 w 1 S l g 5 M U N 2 R U M w V 2 c w W E x 0 M k R a M U 9 K N l A v a E N q Q T F 0 Y T I w R k d a d W J t N V J z R n R S a 2 F H Y 2 t 0 S 1 N p S W p J M E 9 w Y V Z x U X B h V W x 0 c m E y M k 5 q W U t M Z k N I b H R i V z J O d G J m M C 9 P Y 0 Z a V E V 3 T W 8 w Y U 5 J a T B 0 R F Y 5 Z l g v c j E 2 M W V r L 2 J 5 O X Z S a y t m R G d U S m t 6 Z z Z O R 2 p q Q j A 3 b G p G a n h t Q n Z i M j k y b i t u V H B 3 U H c 0 W W N m R 2 t 6 d T l i a H N i V z N 4 O V B S O F l 1 M l p l N T E v K 3 V r b j l 1 L 2 Z 6 N z U 5 K 3 h n O W V q U V Z L b F I 0 W X N j V V F n Z 2 h o Q k J D L 0 c r U m d G Y U l G N G h X c X l V M 0 4 1 Z m s 1 R 1 N U b D R B T E l V e X p 0 T F R F M m R r W l o y Z m 5 R c m Z M e X N w U 1 F 0 d j A 5 S F R s Z m x a V 2 x u S k x T a 2 9 p S 3 l 1 T H p N e E 1 k R H F k M m J a V U t o V l d W b F p Z V 1 Z s a G J X M X R k R i 8 v c j Z X b H B Y S 3 p z T E F 3 K 0 5 m V U 1 n c 0 x D M V F x b G N G T m Z 6 e F R 5 N S t V b E p R V V J v M G F 4 Z j M 3 O T N G M W R X W F N w R W x Z V z F z W G V m L 2 1 6 W n Z 6 e l R m Z k 1 H Z k 9 I S T R k T z h i M z M z L 1 B 1 S E h q S 0 Z 1 M n J N b n R n N E 9 E Z 2 Z 3 U 0 N V O H l v S z F W c X h h L y 8 v N z d F M n Z Q b k U 4 L y 9 a V H c 4 S E J 1 M 3 J 6 S k 4 5 O T h 3 K 0 R C Z z N u O T l k Z W Y r b k d G R U V J S U l Z U V F M e D R K Y U l W N G d S U 2 N L R X d D V 2 l H Z V B Q M G 8 y S 0 o r d n J L e n N 3 M 0 N X L z B 0 S n l l S G 5 K d 2 N z c k 9 6 a m Y 3 T n p N d z B l R n h Z e V B z a z Z I O X V Q S T c 3 O S s 4 e l l z U U l i d D Y 4 a W E y d E x S T W 1 U R E N h N 0 N z M k 5 w Y S 8 v L z Z i O X U z Y m 0 3 e m t I N k I 5 K y 9 h b 1 Z D c m 1 6 S m 5 E O W V 2 W C t m T E x M L 2 5 p a X k 5 N D U 1 M T M v d W V 1 Q 2 l o Y n R p e X p a O C 9 t e H g 5 L z V Q a n g 0 M H l h T k l t W W 1 C a T Z k d T F h M G w w e k 1 H M 2 F 0 S k x 1 Z 2 h C Q 0 N D R 0 V F U D k 2 R X R B S z h R S n h k S F R F M n R x Y S t Q a D R 1 V n h X a U 9 l Q X Z w e U J v N l B q S T d l a D A r b k l 6 Y z B s T n p l W H Z M d z h n M z l O T G N 2 T H k w T 2 4 w e W s z Z l J z U D N 2 V E w 3 O X k 1 O D F q U E 1 U d z h u T 0 h E a D N Q d j N q M n N y Y T B a T l d v V T F h d F h O O X B 1 M m J K b E J B Y 0 h z M k h E Q m 4 3 L y 9 Y Y 2 N I Q n h N d H R l d V h U d G N Y V j J a T W 1 V S 2 F X b H B U S j g r b m V 6 c 2 J O c T N i L y 9 J Z l d 6 W H J s M m g 2 L 3 Y z N z A r b l R w M U 1 M b j h V U m E w T j Y r R G d 3 T 1 R K a z V r M W F 4 Y U h E a D J p Z W Z Q b W o z U z h w O G 5 M e S t 1 W k h V c y 8 r W m t R U W d n a G h C R E N r Q V M w U X J 4 Q V Z D b 1 Z H b z J H K 1 B q N G t 1 N k t F T 0 l K S 1 Z n S z R X b D Q z S U Q y M 3 I x N 0 p D V W x Z V 2 R u e C 9 q e D Q v S H o 4 e l B h N X Z i d D I y e m J 0 Z z N J T D B s Z 0 x w e l Z h O T Y 4 T 2 J O b n o y Y l N w R W 0 0 d W J u e D N u d n Z Q V l l m T X p J e U N s M m Z r N U 5 q Y 2 5 s N G V Q a G p I Y m N v T E N 3 c y t P R 0 h I K 2 p Y c j U 5 U 3 F x R 3 d Z T G p n a U 9 x S E J j Z 2 p S b 3 l n U 3 B V c W o 5 V y 8 3 d D I 3 U D l i K 3 h Y S H c 0 R U V P S F R y M H p J N G 5 o Q k J D Q 0 N I R W k w S U N X a U Z l T U Z x d G x 1 d l h y O H R F W V V L S V o 4 T F B 6 N C 9 4 N D h k a l o y Z E h y V n E x V E c 2 e m F O R W k 4 d k x 5 O F B I e G 9 W d T N i a 1 Z x M T l m W G w 1 O S 8 v c G 5 N e k V 3 c 0 x D d 2 V x N D h o S V N I U F p Q O V d y V m 8 5 O G p F S z F 0 R X R h a k Q 4 c 0 8 w e U 1 6 T W Z 1 V D l D Q 0 N H R U V F S 0 k 1 N G N F d E V L O F l M U m F M V G s 1 T 2 F T a 3 B E e D B 3 a U 1 o a E h n U 1 R J M m E x V H Q 2 O U N p S E R 4 O U d w V k x 4 L 2 Z m Z k Y y c 2 t z S j J k S F h a M m R r K 2 l p O C s x N k 9 o b 1 V s S l N x R l N w R W 1 B K 0 V B N E 1 E R 1 R I a m g y V U t W T 0 d S W X N X W V d 0 c i t 5 e T d L W V F R U W d n a G h D Z 2 h q e m R r U l F q e H p H a z B H Z 0 F w Y 3 l D R U t I R l p X V m 5 N b X p j U G d E W n Q y a G l O c 0 0 z S X l H R E p r a V h j d j M r L 0 p M c j M z T m l 5 W l F 0 Z m Z Q R U Z z M m J O T X J 2 T n h Z c 1 h D U T B O Q m V D N z c 3 N l R j R l l J S V l R U V F v a C 9 F U W x v a F h q Q k 9 E c z d Z M l Z s U l V K Q 1 F r b D N S U W p 4 T D d k a X h R b 2 l J e U 5 4 Z F h Y b D A w O C 9 O V n E v Z V B G a V Z x M W F o Y i s v U D N s N W V T W F F 3 K 2 Z E L 3 Y z N 0 F j e E 8 3 c W p U N l p n M 2 J 4 N D Z u W T Z X T F Z 2 U 3 F G R W p n M 1 V Y T G x 4 N E p 2 M F V R Z 2 d o a E J C Q 2 x B d 0 p h S V Y 0 d 2 N o R V l V S 0 k 1 O E h s e T V k W n Z Y b z F L c F d L b 1 V P S D R 1 V G t a T F J O d j M 3 O W N I Z D M 1 O X k 1 Y 3 l 4 Z H V 2 V F p k L 0 k 1 R U I 0 Z V R u a D R P Q 3 F W a X R k Z W U 4 M 2 t O d X Z Y c i t m e T V j d T R 1 c n J 5 O W R k Z k s 4 d H p j b k w 0 L 3 Z 2 d k d U a H d J Q m N 2 W G 5 4 V 1 h S W k N D Q 0 d F R U V J O F l 4 T F F D d k V D a 2 9 C V 0 N G R 1 N N a k 1 6 b V R w M U t u b D V l W F R 1 M 0 5 s c 2 p W b 2 5 K e W V H R E J t Q 1 N x V m k 5 Z X J W b k Q 1 O S t o b j N 0 T 1 R w U j g v V 3 F s W E x Z S 0 l 3 d m N q S V N D V z h I a l J v a 0 V I U W J X V m x S Y z J h T m N u T n p T V W d J S U Q w O V B S b j B t Y 2 h o Q k J D Q 0 N I R X N 5 V 1 R o Q W 5 4 Q X R K c X R W e T d k b z N V M U Z R Y 0 h S M U x 1 a n R D a U g r W m F k T 2 1 j Z n Y y Y l h 4 O W Z m b j Q 0 N D h M M 2 J a a H c 0 Y T B h O W V P a l J z M 0 V o Q V F 3 T U t G Q z N G e G N Y b E d Q U z J h V n E x Y V B i V z I 5 K z N i Q j h D c n I 3 N X F 0 Q z R u S j R j c F U 2 Y V F t W m x K a H c 0 Z G F O S 2 t p Z E U y S D M z M E V V Z U 9 I Q 0 U 4 U E p 5 N W M r Y 3 l a T W l R c D l a W E l Z U V F R Z 2 d o U k 1 t U U V i U k N 2 S U M w V 2 k w Z 0 U 0 V U p J W j Y 5 W m N 1 V 3 N X d l h M b X h z Y k J n N W N p V F c x d F l Q M 2 F k d j M 3 N j R 1 N 3 N U R 3 h 2 T H p K a 3 p u M E V 2 a T h m Y j I 3 d F l 0 N k s 2 Y y t j T 1 Y 2 O W V C Z U N W V j E 0 e F d L Z l Q 2 W m c 1 Y 3 l h W E x s M 0 M x O W V Y e n o 3 N 3 p H U W J O a l k y R E J 3 N E V K V k t 4 Z m J 0 M n p s d z R N Q 2 p Q M U V o a E J C Q 0 N D S E V j M G x H M E F y e E F u S n h j Y 0 h T M H B M N C t I a T h 2 T H h L d W p 0 Q 2 l I K 0 J 5 T W h J N X M y Y n g 5 R 2 p S d 0 Z 3 Z D N k b j F h c F Z a R 1 p t a 3 B X V l J V W k d C c G 1 a b V d S b V p p c j N N e k l 5 e U 1 q S V F L Z l R L Z T N z M j d l U E h U d D I w T E p s e T V K N k t r Y V d M R m 5 5 V 1 B 1 b n B h V X A 5 e T B 0 T F p Y N 2 9 h R 2 h B R l N 0 V 2 h V U E R 3 O W x l W H g 4 U E x O b X p l T E F n U U 0 0 T 2 p v e W R 1 e F l z c k 9 6 U 1 V 4 T U p E V T F s W l N V R k J J V E U w b E l T Q 0 F o S V l I R X h F U m N Y R n h J V E V 4 a z F x e F o x S 2 x U N T d r Y m h T e U V F R U l J S V l S N G R C T F F D d k V D V X F s V X F O V n F F a E l T U 3 J v c l F v a C 9 p W X l N R E k 0 Z E 8 2 W T h q b 3 l N S k R J e T h x S D c y Z H J h N H V E Z 2 d J T 0 R B O W 5 a M m R 5 N 2 Q 0 O T U 4 K 2 J S b 0 V F R D N O e m N s T z N N b F J u b z M 3 L y 9 R N D l S M U J J R i 9 2 N y t O R z d j V 0 h t O G R l d l d J d T J u b D V 1 Y l M w S k N B Z z R P R H R q W j J h R l N x Y 2 p O e m V Y U F A v O E V 3 T T d P e n F D R 3 J E N m d m W E Q w N 1 B I a n g 1 V 1 J z T 2 5 w N l h 6 M D B V Y 0 d J W F p o N H V Q a m 1 U d D N M a U 5 I a m l 4 V z M 0 V V F R Z 2 d o a E J E U E x 3 b G 9 o W G h C Y W J W Y U l p S W l T c m 9 i U W 9 o L 0 N W O W Z Y M T U 5 O V Z X d V h i d U d q N D h Q Y m 0 1 d X V M a T Q 0 T 0 x p Z 3 B P V E U 4 N 0 9 6 a m c 1 T 2 V I b z Z L a m N I Q n d j c 0 x E N C 8 y c E t T V W x K O U 8 v Z m 4 4 V E V S R 2 J P b k 1 t U F A v N m 9 y Q 3 U 0 M 2 R Q e T R E R U t q b l l 0 Q 3 A x T 1 I 5 K y t m Y 2 5 L e W d M e U o v S E t 5 O H N q T H k 4 U G d L W k 5 t e X J i W H J w M F N R b X d t e m R 2 Y n R E T 0 c y K z h 3 W U l G Q z B o T V R F U 2 4 w K 0 h p N G 9 K V 3 E w V 3 I x Y U x S Y U 5 C b 0 5 N c D l 0 V n F 0 T E R 0 L y 9 q e E J R V U h z M n J X T D E x O S 8 z Y W h k S V l R U V F n Z 2 h 4 S X R K Q W x v a F h s Q W F q W W F 3 c 0 R E U z B 0 S n d j S E F v N m U 0 S U l m N E Z S b z h l a l V x b G V 1 V D l Y V n h j K 1 B 6 e n o v b j E x M T l w M z c 2 O X d i c H Q y N 1 k 5 Y n Z l Z U 9 p c 3 J L M 3 g 5 Z m J s M D Z S S 1 F Q O G t Y Z 0 x X M U 5 R M G F O T 0 N y c j c 1 U 3 R z M 0 5 6 Y V Y r L 2 Z y R X g 4 Z F R 2 b n g 1 Z z N h c 3 J h M l p O M j h l M X R i V 2 F E U 2 F J b 2 Z U W m N 1 V 0 p U U T B s U E R 3 O E 1 k N k h Z U V F R Z 2 d o a E J E U E Z 3 b G 9 o W G h C R l p 3 b 1 R B S m F J Y 1 N 6 O E N S Q 3 d W Y X R X d k h L S z Y 5 Z 2 I y L y 9 C S H I w N 0 U y Y k 5 v M m N u Q n g w T 3 A x U 2 x 1 R E J r Y 0 l B d F d y V k l p Z 2 9 T Q W x 4 S C t U c D Z m b E l 4 e D g 2 Z E N p T 2 p v N 1 k y Z G s 5 M H Y 1 Q 0 N D R 0 V F R U t J N T Q 4 R X R F S z h v T l J x T m R Y Z l J j N E F B Q 0 F B U 1 V S Q l Z C W V d G c 1 R G e F Z H d V h M b V M 3 b z R R U W h U W m l 4 c k 9 B d G p Z M k d C a l k x U G s 3 Y T J z b n V 5 d l d n W H I 5 Z 2 9 o a E J C Q 0 N D S C t O e n o 5 Z 2 0 5 Q 2 l L Z k N 3 c 0 l D c l Z a T G J H e H N T W G R G Q 0 N H R U V F S U l J W V F R U W p 3 a U N X a U Z l S U c 1 d W J r U k h 4 O W Y 1 T m 0 v a F J C Q 0 N D S E V 2 N U 5 P c D J Q c D B x W G N 2 W H Y z c 2 R w S l M w d F R h b k U v Q 2 Z 2 M z c y Z m N 1 S E d Q M 2 M 2 Q k F 3 Z T R m Z n Q y b 2 R 2 Y 3 V u V 0 x B d 2 N P U E Z M N z E 2 O W Y 1 O F N K R T J i W G g 0 Z U h F e D h m W D Z 3 M j Q r T G l D Q W d J S U N 3 c z d K S D Z a T X F S S T B m N D Z h Z W Z p d j M z U V h S M E 5 O b l o y U W J M Z E R v Z G 8 w Z V B a d m J z M m N W c U t 5 O H Z q O F R F U k x O b G Z o N U Z S R V F F d T N i d G V t T H R Q V z J Q O D M 1 S l R F d 3 M w a k Y r L 2 Z W W G p o N D l X d V E r N l h R N j R 1 T G l U S z V M V F U w b E 9 q c T Z 5 R z A 5 e W Z l T E 9 W Z X Z Y b V h E a G c y a 3 B h V U I r U k 9 3 T G x 1 M n J F a j d y b H E x a W x P b l R q M l J m Z 2 p 4 c k V p S k F 5 R m V Z R z V 1 Y m x 5 N W N v W E V 4 R V E w R 2 s x S m Q w Y 0 l J W V F R U W p 5 b m 9 x S 2 k y T H g 1 T T h I Q n d R U U d C d U x q N D J P d 1 B q V T F G U W N I a D R m V 0 c 1 O D l l e l o 3 O S s 1 b D J i S m x I R H g 0 c 0 Z o O T Z O Q 2 h B e m R 1 M 0 9 E c T F h d T B i d D B h e U E v Z T l P M k V o N G M v d E E w N 0 9 6 d E t s U 3 B s d E h 6 O C t Q S D A 3 T m 1 U a n o 3 N n l P e S t J U 0 V o c k Z t e m h w Q 1 F F T F B i N U 9 Y b D B h d F h M M X E y Y k 1 u S E g z O E 0 1 Q W R Q L 3 Y 3 K 0 p D U W t z S F R w V X B 5 Y 2 5 B e j J 5 Y z N O c F g v L y 9 y U n Y z N T V 2 d i 8 x V 1 d a N m N u R X h l W H A 3 W l k w V k h S e E 1 h R 2 t x V E p r M X d k M 2 M z d X g z a 1 Q 3 U l p s R n J 3 W j g 2 Y 1 l k d T J i W G g 3 Z T l P O W U v Z U h i Z y t R a 1 p I Q m d B R U Q 4 U E x 5 W X V M R W l j c j h G d G 5 a M l J 3 N W N z V G 9 2 Z k l 3 Z C s 3 Y 2 9 Y L y 8 v Z 1 F H Q n R L d 1 l V T m x l Y X R X c l I 2 N j c 1 Z G Z m a 2 5 u e n A y T m x o O D l l c F Q 1 O C t m e j V w d H Z B d m t U Z F J i b n k 0 W n k 1 Y 2 9 W Z V Z M T z R u a V M 3 e G V B d l h 2 M 0 V o U V V 4 U G Z m Z j g 5 Y m I 3 M V Y 2 T E Z Y c m x 4 S n A w N m R h T k t r U 1 p I N n V u N z l l c F l z V 2 N M W X N X T j U 2 Y V d Y R E 5 a d D J y U 0 p 4 W X N Y R i 9 y W j B I d F M 3 N W U 4 d k R 6 M j d O b W p 2 S 1 l Q V 3 J 0 M k x V Z U 9 I T 0 h 0 d D k 4 R z h y O T g r U D M z M 3 l s V n F o V H Z 2 d n V 1 M l h i R H c 4 T l p z b V F K U F h y M G 9 F R 0 R C c 3 F 5 L 3 Y z N 1 A 3 U l A 0 O G V Q c D N u e j V r W H F 2 e E J Q b W d T M F F y e k E 5 T F V J N C t M a U p L Q V Z R Z 2 d o a E J C b W x T b F R o c U N n S U l Z T U d j T G d 3 W U 9 a T 2 5 V c X Z y N i t 5 d n F B Z 0 F D a W 9 x S 1 l N M m V P M l l r S U 4 y e l l R R 2 h v S 0 Y y N 2 R x V l V x V k x N b l R 1 M 1 d I M 2 8 w S 0 V E U j Q 0 Y 1 l m S G l 4 V X B B V z F C U k F w U k d q U m 9 4 W m N x V V l o M j N P S F E 2 S G Z m d j N 5 Y 2 x K V V Z a c G x L c C t Q e n p 6 e G s 1 Y 2 l T L y 9 m W W J Y M z M x V l p I Y T Z 0 T 2 5 E N m 1 w c V E v Z H J p a l B a O E 9 H R F V a Q m 5 5 a 2 Z m d m d o Z S 9 m d T V l T E Z p K 2 g w d W l L R n V u W j J k b n p 6 e l R k T W 5 q e V p R W U 1 H R V J B U W d G c X R W a 1 p J M n R y Y V B y U 0 5 v b n J 6 e l R k c D J y U 3 B 5 W F V C Q V F G R m J 1 Z n U z Y n R G Z X I v b 3 J W b X p C b G R Y M X l K d l g x U l A 4 d j B D K 2 U v d m 1 q V n J F a E F R d 0 k w Y k 4 v a j Q 0 N C t m e U N T d D E 2 N W Q 0 O W R m Z j h Y S H g 0 Z E d q U n F S b U p o S V V s S 1 N z b D Q v Y X R m V W x 5 V G U z d D R H a j U v V S s r W F B Q L z l r d 1 l J R n h N Y k c w c l Z y V j R O M X N i R 3 g 3 T n U z a j Q 0 Z E 9 5 b 0 J j T y 9 l d l R s O C t E Q X J W N j Z r Z G V 2 V 1 p 1 d j h i O X E w Q 1 N z c k t 6 c D A 2 R 0 M w Y n V 6 W X N T W U Q 1 S X l N a k d L O V R r S T h E U k x R Q 3 Z F Q 3 M 3 Z T N 4 O T d l b n R q W V d J T m Z z S V V R U W d n a G h B R D Q 1 N T k v d U h 6 N U 1 w M D d k N l p p e F l v R U J n W X l l U E J n U m 8 0 Y 3 l i S m x 5 N 0 M x d G V Y d z R j T W N Q b n l Z d D k 5 K z I y d z R 1 M m Z Q S H V i U G 4 0 K 2 Z u e C t m Z l B J S m d O R m 9 1 N T A 3 Z H p K b H l o U 0 N n b 0 t v W D c 5 K 3 N m c 2 F F a E p D V U Z B U X A w N m R Z d m 5 5 N V Z o Y V d p c n J N a k 1 6 N m R l d k g 3 V n E x U 3 B 5 Z S t a R 2 J E N j R 2 R T J i T m d 3 Y 0 9 M R F F 0 a G 8 z Y m 9 5 Z m 5 4 K 2 J O b T J p W G J 0 M l J x R 1 Z L Y 3 V Y T H k 5 M E J H M W t a Q 1 R m Z m Z j Z E k w Y U 1 3 T S 9 Q c j l D M k h C M G R B Z m o 1 N T U v W n N H S E R R N D h k S F I x d E 1 n V F g 2 O V N w a z B F Z z l j b 3 J y e k I 2 O U d n b V R w e k l q Q m t 6 R 0 Q 5 K 3 Z C S X U 2 N C 8 5 S k Z T c F V z W H N 5 T k R p Q k x S N n k 1 W X R v M n p a c 2 1 i W E h 6 a H d n U E h q e H h l N z N j Z j F L T z h Y Q U F j S E J 5 W l B u a 3 h n W U N C c j F x e E J v O U h R c F V z W H M w R i 9 k b m E y U V R p c z U r a m 9 x Q V M 3 Y 1 h G e G p C c z N E a 2 R I U j h h T k c 0 Z V Z s U l Y v L 2 Z V W H k 1 Y 3 Z O O X J Q V k 9 o d G F s V H R r M 2 k v d E c v Z m 5 w M D d k N 0 p 3 N F V M S 2 x 5 O X Z N Q k o 0 N W N x V j V P V G s 0 T z N 0 e m V I R G g 1 W G x y V n E x d 3 R I U m t l U E h q e H U w V m J 0 M m J a e W N u R W h O V F d Y c j F x M j B h d F h L N U 1 T c W 5 w N m V K b C t M O V B U M E l 2 V l p p S 2 R K Q W x v a F h u Q n V i b T R 5 V V p n U V F n Z 2 h o R E R w M E t G R H J G b X p S c m x z d k Z L b F N r e W N P S k d N a k F 4 c 2 J X M 0 p 6 T X h r M 3 J 4 N X V M a T Q 4 T 2 1 u b j V w c 1 k v d j I 3 V X l i T m 8 z S 2 x T c 3 p k d X h Z Z y t D M G 9 K c z N i M k p w Y V V u M T Z 0 V W Z 1 Y i t k T 2 5 V a U p D U 0 V M V n U y M E w 1 O W U y W D V x b F d y e U 1 6 T U 5 C Z 1 Z O M m Z P S E R a d T N L Z z h Y c m x 5 S l N 0 W H J n V H l R N l V C Q X d Z W X R I M 2 d 3 Q U d P S H o 5 d X R M e D g r Z k p G N n R 2 S E g z L 0 0 x M T k v e l M r L y 9 N S 0 V D U k 9 V N W Z w N n J 3 K 0 9 k S F I y Z G d i e X o x O V F V S k R a Z H M y T m 9 C M H l a S W p a a 1 B Y T E w 3 O H N V c D l O b V Q 5 L 3 Z z b m x 6 W n M z W i 9 6 N D h k U 2 9 V U V A 0 L z F H V m F y V z Z T T z F H U k V T Z z A r b V U w Z 0 1 4 T V R I S 2 l N e W l C c F F G W l d W b D B i W n R X N E 5 s K 2 5 C O X l a S W x 4 V z d 2 V 1 N 2 d S s w W F B 5 c 3 F L a 1 N O S F V y d D J i Z H E y Y l V 0 U 1 V w T F J D R k 8 5 e l p z M 3 M z b n p a c V B s N j l h d F E 2 M V d r N W l Z e U 5 D a F E w b E 9 U b W J x M U t s N G V u b 0 M w T G R 2 W C 9 y M j d h d H N 2 M 3 I x Y X F N U 0 I z L y s r Y W Z a O X d v O C 9 2 d k Z 4 c 2 F H Y 2 V Q R z h j V V h Y e k J s e W h U b X p w M U x 1 W E x s a U k 2 T z V 1 K y 8 v d 1 p n e G 9 3 W l J X c H J 4 b 3 d a M U s 1 Z G 0 v W H I x N U 9 k b l U y U E h q M E E r T z I z M z Z o Y n Q 2 N F M x a 1 p I U j J O d m I y K z B m M F p H U n B H T 0 k 4 V F R K Q U d 0 R U M 4 N E 5 6 Y z N J a U l p e U 1 y S 3 d z Y k d w c V M 3 S T R R U V F n Z 2 h T b G h p W W l L T 2 p v N W 1 M d 0 d 1 V T Z l T 2 N u L 2 V 2 S G x F U l V V e F l z U U l v M k J G c D l P e G F O R W k x c T V k U z d W c T F R Z 0 l D R k F 1 T n d h N G N P R U N W N j l l V l I 0 Z k 8 z W U 1 0 V n J O d G 0 z Y m p J N X A 2 b k p q V X l w W H J r e U x G a T F Z d k h n e E R S c z J 4 T X Z M a X h N b l R y Q j Y 5 V 3 E r L 1 B K T E p m U 0 U v T X Z s S z F h c 0 N N Q 3 N X Y k 5 v M H F R S n p a b z F V O W E v O T k 1 N 0 J t M U h S V V Z 4 L 1 B o e G 8 r V k Z W Y V Z L R l p v M 2 I w N T Z l a n J a M m R s W V c x c 0 Q r V F Z G Q W J Q b l c y L 0 5 t a l V H a n l N a k k v b m h o e D h Z U G 5 5 N F V p d F Q 3 M k g x W S 9 X Q i s 0 a 1 R K e W h m d n J 4 U l h k N W R 1 M 1 p 4 O W V w V l B 2 d n N N N k 4 5 Q z R a d U J 3 N G M 0 T 0 x G a X d i c i 8 v b m 5 I d 0 R 1 M 2 J z S D V B Z X Z 2 L 3 p 5 a T l t K 2 x D d F h q a l p 0 M n Z E W l o 1 O F p U Q n o x M D A 4 L 0 t m Z j F 3 V j l p W W 1 L U m F n M U Q v d m 5 V a C t t b l R w M W k 3 O T Y 5 U n V G N n Y z N z l p d F J X U 1 h p V T k 4 d j k r L 2 R 4 Z D N k S H B W S X B u e G x I U j B k R 2 p o e H B 0 S z I v d n o 5 T m 1 q U 2 h a Y 3 V X U n V z Y 0 h S M E p E d z l u O U 9 q U n h N W E Z N V 1 h L R k N w V n F r U m F X a G 9 X R m h i R X h N U V l i R y t x e E V G Q 1 F v T E J N b T l 2 N 3 l m N m Z v S D h F Y T J E Q m c x a X d v U U p C Q W N I O D h r b m 5 6 Q j M 3 b H h 5 Y 2 5 M b z N M a 3 p m Z n I w T W R p M 1 U 2 Z E 9 k T 3 Z X a l o 0 O W V 4 b 3 N k M 0 J 3 S U R F e G t m W H I x L 1 B 1 d S s 5 U 3 B r d 1 p M b H k 0 d 1 B M b H k y b m J 0 a T F k d W 5 R Q l l P T E V p V 2 I 3 S l V S S m s 0 Q l d p Q m V j d n B a U 1 h G d 2 N w V X V Y T H V I Z U N D R 0 V F R U t J a 3 J a d z R V S 0 9 I V H Z H N n R X c k M 5 M X U 1 O D Z k Q k F j S D g r Y W J i O U t p U l F 1 V D J 4 d z d k b 3 h H a l J v e F p z d 1 l I Q n d j T 0 g z N k 5 I L z k 5 U m R E a H c 3 b D R N R 0 R S c U V q W U x J M m J W R U R X b 0 N 2 d i 8 2 Y X M y Z l B N b U x F Q 1 B y M j d j d W N P W F B 3 O C 9 N e k d G R U w r W m M x M T Y 1 Z E c 4 Z 1 B h Q 3 R Y c n Z 6 S T R X d F J E U n M y e k t n T W h I N z B u Y W 1 S Z V F V O U d J R H J h N E E 2 T 0 R n V W V k U m g w N l p O b F c x e m N u T D Q 5 Z G R m Q 1 F z T G 8 w V 0 x G d l R 1 M 1 p 2 L 1 k r L 0 9 3 N k l z M i 9 l Q m 4 4 T U 1 5 T D Z Q T E 9 L Q 0 M r N j V Z Q 3 E 1 Y T F n V 1 d D U 1 d h W m 1 s b G F W R 3 V i M j R L e U t y Q z J o b W F y N 3 V C S z l M W l N R b 2 9 t S X V p S X B h Y W h x a U t N c U 9 p Z 0 x L T n Z Q N 2 c r O D h Q O F p a V 0 J X R j g z T W N I V G 4 z c z k z R F B C a W R Y T T k x M j l u W k F T a G Z V T 2 5 3 N G N O c U E 5 b 0 p F e V l J V m M 1 b n o 1 N V Z X N E Z a V V Z K U 2 t s S V E v N 1 R l d l h 0 a n h J Z 1 J R d F h q c j c v K 2 l y V n I x N m 9 z R W d h V W g 5 V H E 3 a G w x Z E h S M G h N K 3 p 1 T G d Z e D Q 0 Z E U x N H J R c 0 9 B Z 0 F B M G J k c F U 0 e m 5 P b n o r U E 5 X d l d W T 2 w 2 e j B K M T d w Z k 1 6 R X h N b m p 3 W k x p N H U 4 U E x 5 R W 5 x N V N p U V N 0 U X R w K 2 Z u N W 9 W b X p a a G 9 Y M m Z y b m 4 z O V F V R k N B N E 9 C Z 2 R P a l F B V n U z Y n N Y Z X Z Y c 3 h a c 3 d Z a l J Y S T Z s b 2 N L T V p p W W 1 M c T l I N V I 2 T i s v U D N 4 O W Z k R z d k M i 9 F e G N V S k x R M T B k W F h W O W w z V 0 5 M N X A w e V k 4 Z n Z 3 W X J W d T N 4 c 0 d E Q j d G b n p 4 N l l t W m x o N H N T S k 1 E S X l 3 d T d k d T J G c 2 J B e X h X S X p F e E V U O D V 6 L y 9 3 Y 2 F O R z R X Z X R J c G Z i Q k h W R n d h M F J D O D V D d 3 N M a U V R a T V P Y m 1 N c U F s S W l J a U l w d y 9 m e D R 0 V z d i V X V t c j k 3 Z H U z R V J J U 0 F u d D d l M 3 o 3 N 2 J j N G Q r N G N 0 b X p a Z 3 N E Q V F L R k t W a V F T W W Y 3 O C t Y Q n d j S U J Z T E V a K 2 Z q N k N n N E 5 S W E Z 5 c z F M T X h P a n B h K 0 h O e G N U S E V Z c k h R Q m 1 I e j V z M V Z E d V F V V E V 4 T X N H V E p F a 3 l i T m s x N E x I d m V 2 S G 5 W V 2 l 4 S l h Z a V V u S n l z Y 1 p 0 W U x G W U t q V F J S M T Z O W F V Y M W 9 h b X F x O W R n M z M z e F Q 3 Z m p D a F F z c n Z h N k N z N 0 9 6 M E s 5 V 0 l w R m c 5 Z X J W a U l 5 T X h P Y k 5 t M 0 g 0 O E d G T W 1 U S U Z i b T V 1 a 0 1 s a 0 d p d D Z 4 N D B i S i 9 6 W n k 4 d E x w U 3 B W S V R B d 0 V J Y 0 9 I Y 0 x h d F d 2 a D V P U 2 t k c D g z M 2 5 o R D V U b 2 5 U c H p R T 1 A 4 d n Z 2 Z 0 N v M G V Q V n J 0 T l U 4 O W d i Z X p z N 0 p S N j B F W k Z S Z U d I S D M 3 Q T c 3 L y 9 E c U I 4 d 1 N w O W Z m M T Z D O T Z x Y z c 5 S X B W S U 1 H e l l N d i 8 z M k c y N 2 N 1 Q U V m S H g r d D R Y T m x Y R j F k M G F O S E Q w a W x V c V N t c G l J a U l n T E 9 6 c z c 0 O E 1 N U G h S W U F D d H B h S E Z R Y 2 V 4 Y j N D M U Q r a T R m T X p F e U V o S V N n W G J 0 M l N F c E t n a 3 d t U T N G e H N j c S t U N C 9 y N k 9 o Q U l w R W d O e m N Y Y 3 J r Y 0 l T R W h F S W x F a 0 1 2 b G 1 E M T d O a 3 h N V E l S Q V g v R k x F V V V G Y 1 V a R 2 h s T E x s b 2 N Q S D l h b 0 h R Z F J Y V 0 J B U y 9 T U 0 U 0 d k Z z T E N 3 d 0 w x N z k r c D d L a 1 J F U k V S V X o y N 2 V 2 S W 5 z N 0 d 5 N H U 3 d H I z Q 2 M 3 T 3 h 2 Z T N 0 N F F p V V R 3 O G Z H Q m 9 h R W g 5 U F g x Y 2 Z Y c V Z Z U 0 h o e X R W M G J W c z J S S k F l U 2 p p N i t 1 T D d P e H M r U G 4 1 Q 1 U 5 e E F W Q U t P R W F P S E l r U F B 2 a E F X R W l z d W 9 x S 2 l u R D Q 4 R 0 d F a D R l a n J L d 0 1 W b F p X e U 1 6 T W h J K 1 B E O G F N R 1 Z Q b H h j Z E N R M E 9 y d F U x Z l g 3 O U t B Y T A 2 a W t l N 2 4 y N H p v T k M z Y j E r c 1 h i d F c 2 U C t w b 0 c y U n N N e k 1 U S z N G R j V j d l g w W l d W a F l H R H g 2 T W t T T k h v b i 8 v L 2 x p L 2 Z y M X d u c U t p S X F F Q 3 M 2 W X V Y N z R N U F Q w O W p Z c 1 J s N V d W c V F U Q m 1 a b V p 1 S G p 4 S W 9 E e S 9 w O H l t U X k 5 Z X Z X c T F U e X F v N n l z V E t t Z m F O T 2 1 U Y l V 1 b G x Z Z k 5 O M H Z P a m 8 2 b U R w M U t t e H R i Y k Z o d 3 d i N C t 2 c G k 5 Z X J W T m I 2 T 1 N D U 0 N W Q 3 B G Y V d r c C 9 Q M z l Z V 0 Z o Z 2 R t e l p 3 T U F j b k 5 6 V V Z o W U t P e X J y Y 1 Z C V m R Y a 2 Z x b m 9 4 S W t U S 0 M 0 d X h 1 e l p z L 0 g 1 N T U 5 a j E 2 N W Q y T F Z y b D h w K z R l S G h T a z h I O U 9 u V E I 3 N i t 2 c G c 2 Z F N v a 0 V n b D B k W F h 4 N V p k Z m 9 r V 0 x G a 0 x v c j Y 0 e U d B Q V d M R m l n T X F a d V V U U 2 k 1 N E V C T F Z F R F l H b H B p V n U z Y m t F d W w x Z X J z b 0 N J a U l p S W 5 v K 2 t w Q 1 J j d k h n U m F X b H B T b j A 2 T l h G e G N j R n J y N z F X N 2 V z b 0 h n L 3 U w N m V Q M n U y U E h q M 0 N u R G x 6 Y 0 8 v Z V B m a j Q r Q W d C Y k 9 m T 2 5 k R 3 p a M C 9 z M 2 J z W D c 3 N z d y b E l B c T Z o S 0 8 z Z n V I Q 1 p O b X Z S T U F y Z W t w Q 1 Q 4 K 3 V 1 d k 9 I N z h P Q W 9 M Q z l H M W E x Z k 1 t R E V E b l R 0 M 3 h y N T k r e E F l S G 8 1 W n M y Y k J 4 c 1 l H T G k 0 d W 1 E Q m h n a 3 B W c E V 3 b X c 5 V 3 J W N U d i b T F 0 c H l C S W J H d 3 R I U j B l T l l W S j F w S 1 N r Q U F B Y 0 h C e F V 0 b V Z u W i t Q S m t 5 Y 3 d N R E F R c X Z j V U h q M T Z C Q U F v T E N 4 V T J X W m d Z S U M 4 d k R 5 W W 1 K a W 8 v Z m 4 r M T E 5 L 3 h k R 2 p S N 0 Z 6 N T A 1 T W 1 E Q U I v Z n Y z e D V 3 N W M 0 V H R C U V V G d G F v Y V R V M U 5 S W H A 2 T 2 5 y M D Z B R 0 p S S U x i d D I v R D J 0 c G F x U W V 4 b 2 9 w U j B W c 1 Z B U D c 0 N H c r a G V F U m Z Y e C t M R n k v R 3 N t W E w w S z F i T n d E b F Z j e E h q a H l w O W 5 4 a 0 1 o a 0 F Z T 1 h L b G N q S 3 l o S V d T Z F B V Z z F a Z E 5 h N W l J Y W 4 2 c H U x K 0 F R Q l B U M D l J c F Z L M G J 0 M G F N c G x N Y U I y a H p z M m J O e l c y S E Z D M G c x a S 9 m a j J T a 3 B M d 3 p U Z m Z D R D J j Z i 9 6 e F J 4 d z l l b F R s R 0 U x Q l p t V n F l c j h v e E 1 i R 1 l 0 a X d Z Z W p Z c 2 F Q U W N x Q i 8 v L z R x L 1 h V W E w x N k 1 n U U 1 I S 3 J W a 1 V m e G R w V 2 p 2 c 1 d y V k t o U V V G T 0 M 3 N z c 1 V E 9 0 Y k x 5 M H Y 0 b X F o c m N S Q V p H Y W 4 x R n p 0 R X p 4 b 0 R X c U l H d 0 1 y S 0 N 0 Z X Z Y M G Q r Z n I 3 U 3 d n b E V S R V J F V k w 4 Z V A z N k 0 y T m h Z W E x 0 M k R W W l d W b W p i d G k z T X p N d 3 E v Y V Y 2 V F I r e l B Y Y n N H R 3 h z Y k 5 R R 2 p 3 O G V Q T U R j d V h O e C s v W n R 6 S j Q 5 R z c x N z k x Y m F Q b m J z V 0 1 5 Y 0 9 S U G g 0 Z U g 0 K 3 V 1 d k F a U U h Z e U V o S V l p S 2 l z S 0 l F U 0 8 w T G w 2 b F d K M i t Z a 1 Z 0 V l Z s Y V d 1 T G Z m L y t G a T R z T D N O M 2 Q w Y m x 6 W j J H Y m g 0 Y 0 g z T n p j Y 0 9 M R U N S d z l l a F Q 1 K 2 Z r d 0 1 q S k N V V k V S a 3 B L U 2 h F V 0 t J a U l p R U I 0 Z U R u d D d l L 1 R y M T A v c j l R S U N B a k I y N 0 5 n N k N X a i 8 v d n R 2 R 0 J v Y W 9 r V 0 x G a X J i Z 2 9 P R G N m N z h l Y T N I Y X d 1 R j l 1 M 2 J w N 2 E z N 2 R 5 N W M 5 R 2 5 U e D l z M m J J R l M 1 W X N n Y k 9 6 T S 9 6 O S 9 Z W D c 2 d D Y 5 Z T d D d 3 N L a m 1 P L 2 4 v N H V M a U F K U 0 h a Q 1 V s S m Z E M j l v Y T F 0 V F g 4 L 2 Y y R j R G Z n h p d 2 J G U X N V R k J R W F l 0 M j h m U m 9 3 W W d k M j d k K 1 A 5 O T k 5 S H Y z N z l z R 2 p S S X Z 6 d 3 d 3 O E F 5 b 0 8 0 M k 5 o W X R k Z T B z Y k Z S Q 3 Z U e T h 2 T H c r K y s v N D h 5 W k 0 4 T E N W R 2 Z P b k 1 I Y m I 3 O H R Y R H N r S k V T c F Z j R F J v M G V 4 Y m R z M n R U M V d h O U 1 1 b 0 M 1 c H U x O F V C Z z B h Q k t B O D F O U j J m M X k 0 Y 0 F F W E x s e F F 1 O D N O e l E z N z k r L 0 h y N y 8 r Q 2 t C N V V i S j U 4 K 1 p o M 3 J 4 N X d t d D F M U T Z p b z Z P e F k 4 Z U 9 L c j J u b X R 3 d k N 2 Z n U z V U 5 n W U N E Z W V l Y 2 R U S m t 5 U l J o d j F x e V o y d T l q Q n d j S G p k L 2 Y 1 O C t m U j F S V U Z D W l B u c X p V K 2 d J Q T d 0 K y 9 M M V F J c T J 0 e G N Q L y s v U 3 E 5 V j Z K b m h R R X R V U U 5 n W l d V R m 9 Q e F J G U W E w U k V S R V J D K 0 9 Q W H Y y N E 9 I R G g z Q j N k O W Z Z b D d H d X B L Y W 0 0 d n I x N i 9 E M D l G V F p s c D Z l R G 0 5 d m I 2 U 2 5 w M l A 2 O U 9 s c V Y z N 3 Y x c T B i b k p 5 Y 3 N I L y 9 m b n o 0 N F l j d 0 1 E R E E 0 c 1 d M Y 2 U 3 Y 0 9 i a T Z 1 Z 2 9 W Y W R u W j J X b 2 Y 1 M W M 4 T X E y d T c 2 Y k N t R E Z q T U d i T U d M V 3 Z O M j d j Q 0 Z k W F Y x a G J X e X N G d E V C N T F k M 2 d 3 W U 1 4 Z V B C Z 1 l j e l g x M W V v R 0 F h Q X J s M j d 3 d F B U R T E y N 2 R z W E J n d 2 Z W O X E r c z Z Q c j E 2 M E w x b 1 l X R l J h V 2 h i a 0 Z C Q V N R U 2 l W T H J n T W V Q S H l N e E 1 S S G R 1 M 2 R Y M i 9 N M 0 t D a E k 0 L 2 x T V T F Q e D J X Z W Z Z Z W 5 T c G V q Y n Q 2 L 1 N 0 d G p Z V 0 F R R U J H Z z h W a V F T N G Z Y W F g 4 Z U F B U U 1 R S G g 0 T 1 E w T k R J W n d 0 T F M x R m V u b z Y r d m Z 2 c i 9 Y O W F G S m F X b 3 J J e U V q b z Z 1 c G k w S 0 J C M E 5 Y V n h j e V p N e k Y v L 2 5 4 N G U z c 2 p L Q 2 d J Q m d Z R 0 t D b 3 F B Z 0 R o N j Z G N D d I e k l r Q 0 h Z d l h z M 0 F N R G Q z U j B 1 T G k 2 d 3 R y W U c 4 U D k 3 M E M 1 W X N B Q V B I a n h R V 3 N B c l B 6 O G Y y N 1 p 0 R T l v e j V P Y m 1 Z d X Z X c l d q U 3 B B a 2 N I Q n l R b X B x S 3 N M Q X d p R V F p S k N Z b U F n Q 2 N u S n l V S 2 p J V m 9 m U 0 w w R W U w S n Z l T F F u e D h Q S 3 l 0 c m R H M m J W d V Z h b k J G O W V m U W 9 V T 1 Z x c W F m R m h j W G g 5 R F F V S F R 0 M m h W L y 8 v M j M w c m I 4 L 0 h 5 b D E 0 c n Z s W X J q L 2 Z 2 M 1 I v L y s v U 3 R 0 b D F I V C s w W G g 1 T W 1 U a 0 1 2 b F N 0 L 2 J O Z k h v M F N N R U J R V 2 h k Z X Z X N k 5 L b E M 0 N G Z Q N D c w O U h T N H V M Z 0 F L R y s 1 c 1 c z Y k 5 x V m o x T F U 0 S U t v d k R H a U p H Z 0 F q S X l Q a G h 4 a k Z J e H B F U k V C N U Z W T l p X V m 1 O c X B t b z R l S T l R Z l Q 4 W k d k b l k 5 e T R j Y y t s Z X U v d T N i c 3 d O a l p X K z N p M 2 w 1 Z V g w T j V B M D Z y d l F Q b m o x W D U r Z m 9 p U G o 4 Z n c 0 Y 0 5 4 K y 9 a d G V I a D Q 0 S 3 V 2 d m 9 K S U p F S i t m a j Y r K 2 V Z Y n R R R 3 Z v c m V t b 2 5 o Q W s 3 S 3 l z a 3 J m a T Z a O W R I U j B o Q 0 J 5 d 0 l B Q m V P M j E x O U N y V n k r T U h U c 1 d Y Y n A w R W N L W T l l d l h x N 1 F O Z U Z w Q 1 F n S V N F a E l B Q U I w N m R O Q W E w Q j Q 3 Z G d 4 c j E 2 N U Z j S E N 3 V X V Y a m d R T U g 4 T 1 R K R T d Y a F V s V V h 2 Z E l X R W 8 w Y 0 9 S S U F z S H I x Y W 5 U c z J G R n R U M D V G M W F s a T I 3 M T c 5 M U J h V 2 9 x S E R 4 K 3 E z U j h v L z R 3 c V B p W m V V W F I w T k h K e m N 6 R j g r S E N Z b V p r Q k F I c j I 3 Q W x 2 Y j I v N C t 2 c G k w Y U p G O F B Q e l E w R k J B W U R 5 d 0 8 z S m t 5 Z l l 2 W H M z U m 8 w Y X B W T H h x d 2 h u S z N K M W R j W F N w V X Z 4 O T k 5 L 2 8 y d l h y c m g y N 1 J x V 0 x W d U d q S X d N Z E 8 3 Y 0 d Z T U d E W U t 0 c l M x b X p a c U Z B U U 1 H S U N v c U N 1 d l d y U k 0 r K y t 6 c 2 J K a W F t a 0 l t a 3 l t d H h h R 1 l V O F V 4 a 1 V o V X E y c m l t c W p K L 1 Z M U l R 6 L z l o T U x D U W 9 T R m h T b U 5 5 M l F 5 c k Z 1 M 0 R z Y k d 4 c G c 4 Z W J M V 2 M 2 U 2 5 w O F B K e V F u e j U 4 O V h x W H o z O F B C U W U 0 e T Y 4 U U V E Q m 1 o Z H l L N G 0 5 M H R G Y 1 h G e G t F c W w 2 T l N w a z l K N F J F U 0 U y Z 1 V H d z h M Q 2 x M N H V y N 3 p 5 Q 2 x h c 1 d J S D Q r S G p r N U 9 R Z 0 p 5 Z E h x T V F W a V V U Q 0 w z d l k 0 b 0 J l Z E F 4 b 2 l S b 0 l L e X N y N U 9 i b T F 2 Y z B p T 2 d G W T J C Z 2 d Q e j h m T 0 V I W m l L Z 3 Z F S 2 0 0 b U 9 r U k Z U M 1 N r d E x B U U N 2 d n Z y c W M z d T B 1 b S 9 m d m d n U E R 4 Y 0 N F T G x j T G 9 T b V p X V m w 4 U G Y z V j d 2 S V Z s R l J F V U p E U S t I a D R Z R U J B d 1 l n T k R S V U N F d U N n b 0 t V Z W 1 X R 2 h J U W d O e m N Y M 2 J 0 M 1 Y z b D A v O T k v L 3 d X Q V N n c 0 c z b n p 6 V G E z Y k 5 R V X p B R E I 0 O E d E a D B X e H R p e i 9 0 M m J N S E d S a 1 p 1 S G J 0 b X Z D N G V F V 3 V y c T R Z T z N Z c 1 B 2 M z B V N j F 6 e W N q S X d K b z F h N U N R a 0 F C V F U x T 2 x 4 O F F m U G 5 3 b 1 B B S i s r U E J o R E J v M F N H b T d 1 c 2 Z z S z B w U F Q 4 Z T h l Z l B n N W V V b D l H a F Z P S F h x R k R a d T N J Z 2 Z m d m d C K 3 Z y N n d n S m p H e l p z M E h y T 2 l o S V R F N F Z L M D Z k M T Z O Q k J i V U N i b j U r U E x W d T J R Q 0 t S N E t P U F B s T G F O b k R n U U V 5 Y U 5 B b n A 2 Z W t R a T h W Q z R L Y X Z y d z k 5 Z l g x M D Z k S U Z v M G V Q c m p R W U I 4 c X J N M j F z Y k x C N j l X b 0 1 H R E F B W V d G a H N M Z T N 4 N G 9 W S z l D M W E x Y 0 E 1 Y 0 d 6 c H M v N D V z M m J z T G U z U j B 4 T W p O c F F y V 0 l n c W F P a m d 3 T U h E b F E 2 c D d w U W 0 v d E Y 0 Y z Z k T z d o M T Y 1 Y m F z S F R 2 M 3 I x S V N V b k I 5 T 2 5 U a G R B N U x p N E 8 0 Z U h o Q 0 E 0 T 2 h y R 3 h z Y k N 2 d T d z N z N O e m M x U D V D O X V u d n I 5 O S s r d z F o W V d G c X Y r K 2 V i a 2 x R V V U z d k Y 0 V j c 5 K z d o N H N X T G V P K z k 5 M V R h d n Z U d D I x Y 2 x 5 Q T R J Q 0 1 C c n I 3 M k d n U U 1 I Q 2 1 Q b T V 1 W U F 5 d T l w R H c 4 U H R H a l J B c z J h T l l P T m p R M m F O b T J x Y 1 Z F e W 9 o Y 0 4 3 M V N p Q n N M S 3 l n c n A 2 Z W t v T F M z b G Y 0 U 0 l T Q 0 N W U 3 B H V 2 x z Y U F s c F N r c G F X c H J X Z 2 l v c n F q N k d m b z Z P a j R Y S y t y Q 0 d m V D B 0 S V F I Q n l N U z V j d U F R Q y s v L z U 3 W V J H Z H A 5 M j d k d z h 4 T V R G b z J i S W w y c l Z y c D F U S l Z q R 2 N E U T h Q U j F 4 Y 0 h F Y U 5 H Z 1 Z u W j J l V m d G Y X g r T k 8 v L y 8 2 T G R 1 M 2 F R U 1 F T U V Z k W F Y 2 W G x n Y m F L M G F W T G w 2 S m Z 2 M z R h c X p 1 c k U z W W Z P S E F B T z N m d W h G Z 3 N y d k x q L 2 9 v K 3 V p V W x K Z m o 1 N T U r e G M r Z E 9 G Q l V W d 2 R Y V k Z W O S s r Y V h 3 M z F O R j R K M l h s N G Q r L 2 Z y a H h J a 1 Q 4 U F B 6 d y 9 6 N T g 0 V k g x N X M z Y j Q 3 T X p N e E t X e T F v N C t E Z 2 9 G U 1 J X d G 5 p W j R v c X d N N m R P M l A 1 O H V Y V i 9 2 K 0 N v S 0 F n N U 9 Y b F l j e V l N V 3 J 2 b C 9 m Z m Y x L z R z N k t s a G V J W G Z n c 1 h M b 1 N K a V V t V k F s b 2 R I U j F N b k R n U m Z u N S t 1 S H Y z T H N h U E g 0 L z M z M y s v e X Z Q O T Y 2 K y 8 w T D U 5 Z S t I M U w 3 L z h v b m E v L 2 Z 2 M 1 k 5 T 2 1 U V l U 2 W j A z V T V m M m k 4 T 2 V m Z n d L Q V V n Z 0 p s S D l Q Y j l t e U J j N 0 9 6 a G d 4 W W 9 R d 2 J t e H N q T 3 Z Y c j J Q b H l w V k t s Y T Z L M 3 E r U E h 6 O V d t W G Z G U l F B Q k N Q Z l k w K 0 9 W c W M z O U F w U U g x W n J h R z d S c z J S T E R o Z z F U R 2 d z S U N F Q 3 J W c T F V e G 9 I e T d 6 Z E Y 3 M n g x U W t O R F Z j T D h 6 e i 8 v W E 9 Q K 1 J N O G J V e H l p Q n N M S 3 l n c H l 1 U n o z N 3 Q x N 1 l S c m d F M U g 5 Y T l t e U p l T G o 0 M 0 g v L 3 Y z b i 9 u Z 2 Z 2 W m p 1 M z c r U D N O e G M 0 V E Z n S W 5 v M k Z Q M F c x Z l Z x Z m R i W D N i T m 5 E O E x D d 2 x C Y 1 h J e W 1 U W n N p S 3 l z T H R y Y T J H b y s 1 Z S 9 j d U F H a G R 0 T 2 p J a 1 N Q N D c z L y 9 p e D Q 5 Z W d p a H h x Z W Z m b 3 J 4 N D h j R E t L L 2 l P M 2 Z 1 S E p v M m J Z c l E w R k F j T 2 5 R S T M z M z N I V D c 1 N U J O O D h z a 2 5 T d W Q 2 T 2 5 o N m 1 v T 0 R R N l g 3 V k 1 Y N D h l T n g 3 Z G 8 x Q k F R R U l D U W t C R z N i d H E z M G 1 M U z B O Q U R B d 1 l N S E l a Z k x Z V z l 2 a j I r L y 9 S W T l l d l F R O W l r c U t v S y 9 2 e i 9 P b m o y T H Q 5 O S t H O T k r K 3 k z V 3 J G b U R m Z n Y y W W Z u e T V a Z z F h N V p R R G J o a 3 l S S W t K U 1 Z w d l d a Z F B G W m R V b E t D c l Z 1 M 0 l p S W l B b 2 F H a H J o O C t U T E d q U n N u V k Z F c X F n e T E y Y l J w R T A 2 Z E 9 v V z J i Z H V x Z k d i c U t I N E p v Y W p h c k 8 1 Y U d P M 2 J 0 M G V m U G 4 y U W t K Q 0 F a c z J h V l R t Y 1 R V O V B S M U p T R W t h U E h p M V V a V m F z S E s z b z Z j Z n B F e E 1 U c 1 c z Y k 5 z e W J O N j l P d m p m c i t u N E J 5 c i t Y T E M w d G x m b 3 d s N W F X d 3 Q v Z k g z c D Z l c G c x Y T V i U 0 h K e W R u Z U h t N W 9 i S X l F a G h N V D l 0 d E x Y Z T B M U 3 R W N j l l O F B m M 1 Z 4 c X I 3 Z j B D b F A v Q 3 d j Y k d C a D A 2 Z E t q M C t P c E l T M H Z E c F V 1 W G N P b l N K Y m k 3 d X d N b y 8 v d E F F U V J m d V h J R n k 1 Y 3 Z 4 O U t s U z l H c 1 d U U G h P T G x j a n Y z N z k y U D Q 4 T 0 V z Z X F M b m p u Y 2 N V U U 5 o W V d F Q m t V a k V n S m F J b E V n a 0 V u V H E x Q W 1 Y T G w x Q 2 x 5 N W R H T k k y Y 3 Z m d j M 4 Z W x T N W Z R d V h O b j l x Q W x l c 1 l V b F h Y Y U h n K 3 V h e G N 2 W G t S U V V C Q 3 l z c k x n N E 9 D Q U d U T m 0 0 S y s v L 3 N M b X p a d H g r d l J w O U 9 u V F I r V X g 0 b 0 t D Q X V 6 Y n R 3 O D Z P a n J v M k x H a j J 2 T W V Q b n d Z Z 1 l H Q m N I Q n d 3 S U l G Q z R T L 1 A 4 U m l N Y 1 J p T W F L a W 9 y Q j Y 5 V 2 8 0 T 0 R o Z z d k c T F P S D c 4 T 0 5 h d V h Z d k p r e W R q M 0 x o e C t Q R E R E K 3 Z s N 3 h 5 U l N J V F p z M m R q N X N 5 W n l N b k p x V k p B d T J Y T E Z n R G x G W j Z l b n A 3 N C t P T 1 B s V U s r b E p R V S t Q d j c 0 O G F O R y t q Z n Z 6 K 2 1 U W n N H Q U p n e V p R c X l z c k l R R X h N R G M z T n p m U E h G R n d D Q U g z N z R R Z U 8 x Y X J O S W 1 F S m h Z U 0 V P S F R x R W l J Z 0 l a R 1 Z s b 1 U r Z l B 2 R D I 5 c 2 J 0 M j d l e G E 5 Y 3 V i T n U y R F d G a F l S Z 3 l a Q W h H a n g 2 d H R 2 M k V Y Q z d I N X M y Y k V S N G V E a 3 R M U 3 l 4 Z X Z M a l N j S 3 F z c k F 3 S E R 4 N E V v R D N Z V n l j b E p R W G J 0 M i 9 I U C 8 v O G d 4 O S 8 v Q k h U c G s y R H Y 3 O C 8 4 d l B 6 O G Z i Y m I x Z D Y v T j Y 5 Z X l H U l N O Q z d k M i t o Y X J 1 c V N r c E t r S n l j a k t s V H A 4 T F g x e G Z 0 M n J X c j F 2 R l B x K 3 Y 3 S l R V M U Z j b k p 5 W E J 6 Y 3 h P K 1 Z 3 c 0 x D K 0 h 2 N z Q 5 c j E 2 N 0 J 4 O G R I N l B G Y 1 V s S 0 N 2 T H c 4 N U 9 Y b H d k b l p H U W N P S E 1 D N m R l d l F v M G N Q c m I r U V V k Z D Z Z L y 8 r L 2 R p O W U 3 Z k d 0 a H d W c S t E c j Z u N j V l d l V x Y n R 5 N G 9 k S W Z W K 0 h S b z B k S V R V M V Z H W C 8 0 O E t I S 3 V K b V p H Y z Z k T z R l W W 1 C a G N 1 M 1 p O c V l w N 3 h J Z 1 I 4 U E x 5 U X R l d V h Z W E Y 0 N 0 t 6 c 3 d F Q X R y Y T J T Z 3 Z L N W V m b l k 5 V 3 F W Z W p X c l p 0 U 2 N F d j B Q R E N n S l d v Z 0 p C S U p 6 T X p N M k l l V 2 l G U W 9 x a k F 1 W D c 0 T U t 5 c 3 I y T n Z i d z l q W W 1 B R m R J M U Z X V m 9 i O C 9 I e W t w Y V V o T n p j W G 5 U d D N y d l l q a k V U M G N t a l Z x a F V N R F E w e G F k S W t q Q m 8 x Q 2 h L S k J N Y k d 4 d G k 1 Y z J l b H E 1 V 1 B I R G x T c G N w U 0 x w Z G p 4 N D R k M k w 1 O U 8 r e n M 3 Q k F j S E N 4 V V N j c m x j c H c v Z n g 0 N 2 Q r N 0 V Y M y 8 5 Q l V k S F I v a j Y r Z 3 A 5 U T d 0 M T Z 3 W i 9 m M z l z M 2 J v V n A w N m R 3 c H c 1 Y 3 l y d D k 2 c W d y U W V 0 U W x o W U d B d 0 5 E Y U d y c T R 1 Y 2 5 C d 0 F V U H Z m T l h O e m M y e m N 1 Q k V 5 b V V 3 W V U 0 U X o 2 d l o z Z F h Y R j l l d l h N W C 8 r Z k R n N U 9 R b m p o W V d G K 1 B u b m 4 3 R j c 5 M j Z V b H B a a T F L a F I r T 0 t M T D R U S D A z V j B k R E J u e m h 4 N G V Y b G g x N j V k Y U 5 x M E t k N T k 5 M T J W O D Z l a 3 B N R E F 3 Q U F T a V F R b l Q 1 N E V B S l V X R U V C N X h l S 3 F W Y X Z V Y n N 2 S 3 l z S 0 Z D e G R 3 K 3 Z S c E p D U W t m U X J Y L 3 d B Q U l B Q k p S R U Z V N E 1 t V E o 3 Q z F 0 Y 1 d j T 1 h P R T F o Q 2 R P b l h D b 2 t X T G t K Y V d o a j E 3 O X V E Q W d R T T R l U E F n Z X Z m d W p k R 2 p S d 3 U 5 a V B Q e T h y Q n k 1 V X F j U E h r U 2 x w Y V d D Q X d N R l B y Z E t x U 2 1 w a U k 0 T 0 J p V 2 x w W X d N R E N B U 0 N U Q 2 x T d F h j U G Z 1 W F R n N U 9 T b T F H d E F r T H k 4 U F F I a 3 J n b z B i T j h M Q X d B Q 2 V u c D R 3 T l R W R l F F Q U F a c z J h a F p D U U V D U W 1 K b U x 5 N U 1 t U V N x V 1 F 5 K 1 Y 0 O U 9 n U m p J e U 1 r S k t T Q W 9 s R W d o c z N i a U F 5 T W h L R E J n M F N I d U Z Y Z k c 2 Y V Z H d 2 g w S 2 R Q S D Z 4 W X N R S n o 1 O D d G e k p r e j R l U G p v O U w v d H p y c S t u N V J C T T R W V z N L R W h Z V W h Q a j R l d X J x N j J M Q m h B M W F 0 V 2 9 X Q 2 d n S 2 h T c i t p a 3 B J U 0 J B V U Z Z Y 1 d L R l N x L 2 p G R 2 9 H R W d x S 0 Z v e H F O d F d V V j N l T H c 4 Z V B J Q l V L b F h i S X h v b 0 Q 0 M z M 3 O S t 2 T W g 0 W k d Z b k l 5 R W l s c 1 F r V E p z R E V 4 Q V F G Q l F V W U 5 H Z 1 F X c m R 1 R F V k S F I 3 U m 8 w U U l t S m l Z c X Y z e F N o T 2 p Y c m w w V D N y T m N M a 2 Q w Z E R R T U R R M j F C d H h F e n d v R F d x S U d 4 T X J L Q 2 5 m d T N L b n Z h U k R S Q z h q U z B o S j k r L 2 J G c l Z 1 M 2 N Q W H F W U l F X R m x a c E Z X M T Y r W W 5 G W W h n Y U d z T G E y a H A 5 K y 9 i b E k z d E V E W m l a b V J r M m J O a W d G T X k w Y X R V S z Y 5 Z X Z S M k p p b 3 R w Q V J 5 S 1 J v R l d y V m t x U F p D d V V s W l V o T 2 p v Y U x W d T J o S i t m b j F D N W w 1 e W N q R V d M R m l F e k 1 4 T 0 d o b 2 I 0 N k t P U D h P R 0 h I e X B W Q z l 2 W T J H R D U 4 d V Z Z d D I 0 Z D l 1 M 2 J o L 2 5 6 N T h Q Y j I x d W w z M l p O b V p x Y V l z K 2 V Q Z G k 4 Z W J N d 3 B x a 0 N X Q 1 F T N G R T c F U x a T J i Q m t N R F E z e D V N a 1 R q Z n U 3 d U x p Z 1 o 4 K 2 V T b F d R a n g 4 L 3 h x U k p r N U N k b l E x N 2 U z d E 1 t e l l O d l h y M V V q b l c w T k F R U G o 0 K 1 d M S m t D W H I y N 0 t s M k x z d V d M V U 5 L U 2 9 y d 1 d 0 U G o z V 1 p t W m l y O T Q v U H k 4 a k J s e W h S a 1 p t W U N L U C 8 3 d l V l U E h o Z 3 h Z Z 1 Q 2 O W V 1 b k 5 u Q l d 6 U G V q a n o 3 Q z d 0 M j c 4 Z n Z 2 d n l N a E l R S G p 4 b z N E a E F r V D R P Z m 5 o O F R F U k R n N k 9 t T H A w c V V x W V J 0 U T N 2 Z j M r d l h y S 0 N r c E V j Y j A 5 Z l V 4 Y 0 9 C Q V R K a 3 l S V 0 1 R V 0 Z G c 2 J D d 0 F J Q 2 N u Q j I r L y 9 U W S s v Z l J U b U p x Y U F n R H M 3 T 3 l 3 Z X Z W c S t Q a j Q 0 T m l 4 W T h q T n p j V 3 F W Y X N n b D h z e F p z d 1 k 0 Y m 8 5 Z S 9 i R W t T T k h J S m Z M T V c 3 Y 0 9 L W H p h N n I 4 a k k y T n h j O C 8 v N n c w N X V U a 2 h P R G d Z T X l h T l F z N 2 Q r N n N W V U J i M S 9 k T G J H d 3 N q S T J O b G V i M D F s d H Y 0 Y 3 l a T T d D M H R J U 2 x w U 1 V z T E N 4 Z 2 J t N E 9 D d 3 N M N F Q 0 e E 5 6 Z U h 1 Y m s 1 b G k 5 Z m p z T 0 h E K 0 9 Q U C 8 2 Q W 0 1 d G J q Z C t Y S m 5 W N X Y v V H Q y M W R 0 V m I v Q 0 J 4 O T h n R W 1 U S m x W c m Z p T k h q c X p T Z n U z Y X R V U E x s a T J 4 Z l B s e U x G K y t Y Q m d Y a T h Y N D h z c 3 Z X Y 1 J B O V l J L 2 9 S T T F J R l p X V m t o T 1 R r W k J R W U h T Y j V T S m l J R H k v d 2 x 2 M D Z Z T j J y U n B V O T l U S V N L a V o w U m Q y T 0 h n N E t D M D J G Z F Z T U 1 F T Z U h s N W 9 V d V h M a 2 9 M K z d S c D B 3 W j k r d l N C Z z R N R F h G M W R O Z m I v b E V n a 2 1 E W n R H a n A y N 0 l n M m J k c l U r W U p w Z m Z 2 M k Z V S 2 c 5 d T N i N D l W W F g 5 V z R i N G N P S F R C d T N E a k l a R E x v N k 9 p Z 1 h i d D J H d m Q v d W 0 r c G d Z R U J w a 3 l a Z 3 Z 2 M z c r U E 5 O O S 9 V K 2 9 z d U 9 6 c z d y R n U z V G 1 Q b 0 5 H W E t G T 1 R r N U V B b W s w R m Z Y e D g 5 Z S 9 a V V d 5 V 3 J q c G 1 a R 1 R 3 O F B K Q 1 N r b 0 l l U F h y Z z F W Z G Z y W E x m V n d z T E M z e i s r Z W N Z T T J Z T T l 1 N 2 R L M V J v V H A 4 K 0 h a R 1 J r Z m o 0 N D Q 4 M X R 1 T m 8 w c V F K O X U v Z k Q 3 b G N M a X g 0 O X Z U W H F E S 0 R C Z z F D V E V 3 T X Z 2 b m 1 H N 1 h C d U t X b E p W Y X V Y S W 0 5 Z S 9 k a T h P R E J F S W x F R U l s R S t P e X p 6 L 0 R n d 1 F P W W 1 a b m h 6 V G Z m a E o 2 Z U h 1 e n Q 3 W V d x e H h Z d F d t R E V p Q k V h S 3 o r N 2 Q r K 0 9 C d z h l c U l 3 N 0 9 q c G l 4 W W 9 W Z G R L S H R p N 3 Z s N F V M R i t M T 2 5 U d E t 4 O W p i M j J Q O S t 2 V l Z t c 3 Z r e V p Q a D R P Q 0 E x M T k v d l F i d n B I S j F m Y j l v K 2 o 3 e D h Q Q k F s e T V k N m 1 i U 2 F 1 a n A 2 V 0 h E a G c z S X l z b 1 N x d X R G S W h I T X p j M l Z G d V V q Z X A 1 R W N r V n p K Q 0 o 2 N l Q x N j l B a l I w Z E h v M D Z k U H R Y d E J F U k V S U F V z b l Q 1 N 0 V x V k 9 u T U d Q R 2 p Q c W V D d E Z 6 R V J F U m d U d D M 3 d k N l S i 9 v L 2 N y b T h T d F c y U k V T T l V k M D h Y M E p F T H d R V E V 4 U G 8 2 Z W 1 4 R H k w U k V S R V J F Y j F R R 0 0 0 U 0 V X b k d n S m F v Z 2 J H e X N o S V d Q a U F p S W l J a U l p S W l v a G N i Q T F x a U J r W X F s U 0 l 2 T D A v b z k w T k V S R V J F U k V S R V J D O H V C c l J F R F l 5 a T B Y M U 9 U a z Q 5 e j R T S W l J a U l p S W l J a U N y R G d K Y W 9 n Y k d 3 c 0 l C R U l t R 2 J B e U l p S W l J a U l p S 2 l s d 0 F E V 3 F J R 1 J p U V N 3 Z H J h b W d F d E V S R V J F U k V S R W R G T G d B R X R V U U 1 r b F V y e D R N R U R s S l N V M V B k V W l J a U k 2 d D N w M D Z j U k h C e X N N a T Z U e W Z E V F R 6 L 2 g 2 d F d y Q U l E c z d H d 2 N P M 2 F z M H Z Q S l p E S z E 0 e m R 1 M 0 Z C N y 9 M R m p 4 M 0 R q e G 8 x c X p y c m h 5 c 3 Z M c T l K K 2 1 6 Z H Z S a 0 p D d 2 p P Z U R S R V J F V k g 5 a z l U M 0 J J a W 8 3 a 2 1 s V X N q b G N 1 V G s 1 T U R P e n E 2 K 3 A w T k V S R l N 2 Y n Q 2 O G l Z T U h E M k x X c k Z s S z Q w Z V B I a 1 Z F U k F T Y U 4 y K 0 9 E a D A 2 W U 9 m T 2 5 Z a U 9 q b 2 F O a l E z Y X Q y K 3 Y 5 b H p y M T Y 5 S G N u S X l B Z 0 1 E S V J L S m x M W k Z S M G Z q b D E 5 K 1 F V e E 1 q T k w 0 M H F W T D R l S G h n Y S s v L 3 J w S z g w M U l T T U M 5 Z S 9 j d 2 R P a F E 2 T 2 5 w Q V F B T 0 h q e U k z M y 8 v S G F 0 V 3 J Z S k U 4 b n g v a E k r T 2 p r W m h Z V 0 d 0 e n Z I Z W U r O E J L Q S t y Z z R P R D h l M j M z M k x Z c 0 d G Y W p 3 a 0 x D N E 9 I a H d k N j k r N W R x M n N U R V J F U n Z l Z 1 k w Q k k x U U J Z V 0 Z o Q 0 x 4 Y 2 p P e m 1 a Q V M w U k V w S V p N S n N Q T 2 5 U d G h i M i t Q M T E 5 L 0 h R Q X d h Z E l r b k R w M U N r R k J R Z G l 3 W V F Q R V l y S E t j V z N i d H N Y d T N i d X h m Z n Q y a k I 4 L y 9 w b k 0 2 O G N m Z j h U R G h 3 O H h j T 0 J B S W F E V j B k S E I x Y X R Y Y 2 Z q d 1 l R d 2 Z Q b H p q O G R P b V R S T X F n b X V q W X N p O F k 4 Y 0 9 a R 1 p t M X V w O G l v Q z J W N j l l N k 5 T c E V 3 S U N B b k R 6 N W s x T W 5 E a F J K Z W d t S W l J a W F t d 1 k w Q k k x U U R v N k 9 y Q 3 l z b U l m V 2 l J a W V 1 S E k 1 Z k l Y S X B E Y n Y z O C 9 i d C s r a l N s V H B p Z z l j d i 9 4 e H g 5 R F Y x Z F g 1 V E Y 4 Q 3 d z T G l F U W l E Q n M y R E l t S m l k a T V j e W R l Z m Z W V m R P e l l F Z m Z 1 M 1 F N Q U Z C V V Z B W U R 3 d X F L a W 9 p S m g z T m p Z V 0 F o Z W 4 v Y k h I M z h n T l R V V l g z L z l O U X d O R F l Y e H d Z T U h Z O H V X T G R p M m J S c 0 d E U n F F S m s y Y X F E M y t q V G Z l U U 0 r Z V B i V y s 5 O G p J U 0 R 4 O C t C Q m p 4 N D d W d X A v Q 2 p o M D d x c l N m T 2 l 0 W H J r U l V W S l R 3 M n R E U U V N d V d M V U 5 n W U N B a U l p S m d i b T Z P V W F O R 2 9 h Q 2 d R T z N 4 S l N V b H l N L 1 B W e G s z T W p K N k l l N G p J a U l p b 3 J v Z 2 t z d m w 4 d n F l Q k J I V n Z T d F h y d U R L b F N 0 N D k 5 M T N u L 3 V q a 0 V S R V J F O D d l L 1 l z N H V M a U 1 I S G l S S m l i b X o r W G E 3 c T Z 1 c W 9 k L y t H S E h 6 Q m 5 6 c H d x O T B J R n l o K z N s M H F s Q U l E O C 9 I e E 1 u R G d S c n E 2 d W 1 E U n B r c 2 J y Y U R K M z d s d 0 1 H V E p F W l R 3 M 0 5 4 Z V R K a z J D c W F r c E 5 t M 2 F w U E x m N 3 l O S G p z R F B 6 d z h q U j Q 3 R X R H b l R x b l h O a W o 3 N z d E T 2 t w c W F x d E d K N E Z o U U I 3 Z F B Y a 3 N 2 b D J M Z H Z I O T U r K z I w V U Z C V E E w O U 9 6 V 3 V m Z H Z Y c z N 6 T X p N N m 5 L c W R T N G l J Z 0 o z N 3 R 6 Q m p C a 3 o 2 b n N x U k V S R T l J S m p h a 1 B V U U N u N j B P Y m 0 1 c 0 x H e H F h K 3 A w T k V S S T J j d m I w O U F D Q X J L K 3 U 1 Q m J T S 2 5 y T 2 5 U N S 9 H c 1 d Q S G h O Y z d k K z V F W G w 0 Z X h v N G R p O U d q U n d 2 N 3 g 4 W E Z J U 1 F r Q k 9 2 W H I w Z l R w a z J W e m 1 W a 1 p D V D g y Z G p Z R 0 t H a G 9 i Q z F 0 U V V B T E Y 2 O E d F Q j V y O W I 0 K 0 h q a H R j T G l 4 W X Z S d D I 5 Z n Z Q b m 1 t d 0 N n d H I r d F h D N U h Z R 0 F n Q 2 d v S 3 N I V H B V c l c v W E I w e V p B Z 0 9 I e j Z N Z m Z 2 M m 9 V T 0 h E d F V P a G 1 1 a X B 0 Z X d 0 c m J H e n o v L 3 J E S 2 V r N U 1 E Y T J 0 c m l F U W l 2 U F B P T 3 d E S 3 Y 3 W n o 1 O D V W M m R m U H p 3 K z l l L 2 N X V 2 x C V V Z Q S H p J Q 0 l p S W 5 y W k 1 h Q W x h c U F z T F M y a G 8 2 T 0 Q 3 T 3 h z Q n J S R V J G V H Y 3 T 3 p z S U p W S 2 N m c j B h Y l J w M D B a d G Y 5 Z T Z w d W p W Z X U v Z V B S d z d k Z 3 p E a H c v S G t T T k h j T 0 x F Q 1 F D Q W 5 w N G V q S T J O a G Y z M T l m V U J s S W Q v R m N m V l V Z U 3 p B T k N 2 W H o 4 Q X d N V 0 x G e U V T a V l U W E Z k b l o y Y W t k V i 9 q c H A 1 O X c v d n g 1 Z U h w N m 9 r d V h M a H I z b X p W c k Z y N y s r b X V z V 0 x F Q y t 2 c j Z H R E J n Z 0 1 a O X c 4 U E R Z V 3 B x a X J m Z W V r d n J l O U h t c T Y r K 3 F 0 R n h C Z 1 l H S 2 1 P W m 1 a b V l Q S G t 5 W E Z 4 Y z R P W G x K Y l J w a 0 V n a 2 F p d U s v Z n o 4 M E t 4 W k 0 3 W G J p S W l J a U J v U 0 J y U k V E W l J Z T E d Z Z l d p S W l l b U d J U k N L T U d E R U N P M 2 J z d 0 p F a l J 6 Q m t 5 S k R u R X R J K 2 J l L 2 V 2 U m c w Y U J E a T R 1 S 3 F m Z X p C Z 3 d l V j J p S l V y T D R G e X F 0 Z 2 F 6 c W 4 v L z N 2 Z j N q b G x W Y 3 d j Z U p F c m Z 1 Y W 1 w c G k y Y k p s b U Q 1 O U 9 w W X V Y W W 9 2 d n Z o Q 1 k z d U F U W n M y b 1 h u e j V y V U t h Q l d M Z T l V R n F W U 0 t Z Y 0 9 H N G J m Z m Z z T 0 5 H e m Z n N C t P a l V x b E 1 S R V J F M U J n e G 9 D V n F 3 S 1 J T S 2 E 1 Z X Z Z c X l z c k o 2 K 1 o 5 Z 0 l p S 2 l p a F F C W F d 4 c 0 x O T F M w d E N u V H g v W T J O a k F 6 T X p z d V M z N H R H V E p F b 2 p G W X N U R n h X S E x s a T N Z c 2 1 X T H l q N G Z m Z l N S M H V z U k k w W m c r d l R w M k x W c k Y x S l N V b 1 R 4 c H d O Y W 1 V e F c 3 Z m V 4 Z S 9 k d X J G K y 9 I d m I y O W x p O G V M R l N h N E 8 5 Z S 9 l a W R l d l c 2 T j Y 5 d T l J e E x W d T J S S E J 3 T U x 5 O X Z i R i s v W H B j d k h n U j M z e n p q Z E F q d D Z x M m J k d W 1 k c n h i d D I 3 b z F x M m I w b G h a V 1 Z t V n p x b n Q 1 d z B k S F I x T W 5 U b 1 Z 0 c m E y M k x C a E E z e D l m Y k Y 2 O W V x c V Q 1 a U l p S W l v Z 1 d K Q V M 5 U 0 F T Y V Z T W E x s e U J i b T V 1 Y X h R S V N L a U Y 4 S X J y N 3 d D T 3 p z N 1 J F V k Z J V E l 5 c 3 N y S H V i a T Q 0 T F h Y W H F 2 V n R V T k R R M 0 h 5 N U V r c 1 g 3 N G N B T 0 R o N F F G M 2 Q z Z G g r N m x U c D d C e D Q w W U V C U V h C M n R w Y U d G Z j B P O T I 0 Y 1 N P Q T h t Q n o r L 2 J 0 Q U t E M E h t N 2 V 2 S 2 t 5 V m 5 G Y n h m R z M z b m 9 M d i 9 6 e W l 4 R E 9 C Z 1 V G d 2 N U R V J O a C s r L 1 p 0 c k Y r L 0 h q W T J O d G k w Y V J O M G R Y V 1 Z 6 d G U 2 Z F d 0 O C 8 v M z N X T E J n Q W V M a j Q v S H F x N j l p N U 1 p U j F m c D Z L T j Z E T 2 s 4 S H R J c i t 1 W l d w e X N K a m 5 w N m V r R X F s Y U 4 y N k 5 X U X l H Z m J 2 M z Y 5 e D M 2 Z S 9 i a F c 1 d W J s V m F V N F Z y V m l 4 b 3 R y S E V C R V J F V D F y R E d p S k d q Q X J L e X V o R H k w R F d p S W l l b E Z J c F Z K O C 9 Q S E h T R T l Q U j F w Y U d v c U x p e X M 5 c G 5 u e j V 0 V y t U b F J V R k 0 2 Z V B Z d X p a O D h D S 0 E 5 T 0 Z R d F V B W U N a b V p u U 2 V m L z k 5 M T h B N V F 1 Y V Z i V i 9 l M m h v Y U p Y R 0 x s e T R n Q X N Y T G d p d m h 3 O G Z q d U h E a C t Q S 2 x T d V l N b V V L T E M w d G x m Y m Z 1 S E V q W k R J W n B r e V p v a E x P S 2 p S d D J o U n I x c X p C a 1 N O S D h N W W J i M V J w d m h W V k p V e X R 5 T m 5 a R 1 l N R 0 R W S z c 3 Z m p 4 N D B o S V N L a n l 1 U l R u S 1 M 0 d V Z 2 d j F V b m o 2 N j F a U l R R S m F S Z C 9 i N T Z H b 3 F P a T V Y W X V J a U l o Z W J n e G 9 p U m 9 3 c 1 Z n T V M w d E w 1 T 1 R r M V B k V W l J a U l s S W h F S X R q Y j I 4 U G U z d j Z a W F d Q b H l w V k t y L z M 5 L 2 V I c z d G e W 4 3 U l F x a H B 4 a n g 0 N U Y w N l p O R V J J U 2 9 y U 1 B x N n N y U E R 3 O D h Q W F h Y e X V O N i t u c F l j R 0 N C U 3 J u U E h 2 M k x P T G o 0 e k Z n d 0 F E M D Z k T k g 2 L 1 g x O V B S c U Z N N 1 d o S 0 9 q S T B h T U d L R j I y O T I 3 Z D Z z V j B N Y k h 4 O F B h M m h w d D I 3 W l Z D W W 9 U R X h Q e G 4 v L z h C M E 9 I R H N X Y 0 9 Y T n F O Z W V u V F o w N n R V N 1 B w M D F F U k F U d T N M b n o z S z V I U k V S R U x 5 O E d 0 R V F O b k Z R c X h i L y 8 v Z 3 V a V E F Z Z E h a M z Z u Z z R S R W R G e k 0 y e l l N U F R 2 M 3 g 4 M 2 J 0 e k E 5 d T N i M G F 0 W E w 2 W H R l W G w 1 U 0 U x T k Z W N 2 4 1 d V l D Z 0 V w V n I 1 R 1 J r V X F G N j l O U 1 V s S 1 F u W j J O b 1 V P S D F t c k 9 4 Y 1 h G V 0 x O b U R Z e U 5 q W l h D e E l L Q 0 F x e G J 0 d z V E a H c 1 R n o 1 N D l h M 1 d O R j h G U F A v M k V 3 c 0 p D a E l X R k t Z M 0 x a R E t z V z d j T 3 h z Y k d t R H g 1 Y 2 o z T m p v a U l p T 2 o 1 W W t C T D F N Q k p w V k w 4 O D g 4 L 3 V I Z n Z u b E k v U F N J a W 9 v Y k 8 y O X N i Q U R S V 0 1 m N 3 l 5 e S 8 0 N V p k Z l Z N W m 5 6 N T Z 0 O U Z x e F N K Z z J F U k V S Q U t D e E J V Q l Z i Z H U y R F d s c G F a Z z l l N 1 p T S 0 N 5 U l N I R D U 4 b V d j U G 4 w Y V A v N z R J N n l z c k d w M W 5 m c D A 1 O D R k M 0 x w M U N 4 N G V I a X J i O X U 3 Z G k 1 U 1 V G R X l m U G g w V 0 Z o W U F n T G k 0 T 0 l T S G h 5 T T R P Q m p H e H N i U G U 3 c E V S R V J F e n h 3 R F d x S U d 6 c 3 J L Q 2 l L U k N O b l o y U X h v a V l p S U t w Z 3 d Z U U x H a l J z b n Z J N k 5 q V V Z B U U F C M j d O a F I 1 U j Y w U U h u L z F V T 0 h E c U Z Y c j E 1 b z E 2 N W R q Z W Z 6 O T k 5 L z Q z L y 8 r e C 8 2 O S s 4 U F Y x Z F h w V z F O b W p T Q n Q 3 Y z N 2 T H k 4 R U J B U W d L Q 2 d v R H B 0 M V Z B V k 4 y N 2 M w T G h n V j N K e W N w W F A 4 K 2 V m Z n d J Q U J n N G N x R F N l b H B h R 0 x W d T J 3 T m 5 a V 2 F t V m d y R 3 h N Y T V m d j Q 2 V k s x Z G k 0 Y 0 t G T l p n N U V S R V I w W X V O Q V M x U k F 5 Z V J T R 0 J o W V l I c z d H e D A 3 T m l 4 d n F k R F J F V D A w c 3 Z J e U F C U S 9 q a i s w Y U 5 I R V J 3 Y 0 R C T V R F M 3 o 3 N 2 J j M V B 1 Z T l l L 2 V 3 Y k 5 r e V d G d G I 0 N 3 Z 2 d m x P N 1 Q v d j I 3 Z k h C Q n g 4 Z 0 x D d 0 1 Q L y 8 4 T T h h T 0 h W d m o 2 O V Z F W W 1 J a U V o T V R h M z J l d U x n N F d G c G F v b l B u e n N K W W F X a 3 A v U D M 5 b 2 F l b m g x b X p a a W 5 0 N y t 6 c 0 R E Y z N O M F J H U m l J c U t r c G p I M X d p S W l L a W x 4 V U R X c U p H U U N x V k l q a z V t W D F v a V l p S W F r R W 1 r e U U w T k J R e E 1 U R V F p V V J Z d m 5 3 N T N u L y 9 m V G c 1 T 1 d I c T F L b l Z x c n F 0 S 0 N V b E J U N C t Q c 2 p O e m N X W F g z N k o y N 2 R 2 b z Z p b 1 N Q a m 5 5 W k 1 u d 3 I 5 T F M w d W h v N k 1 q O U 5 S M W N u S 3 E 0 M 2 V w b W F l b k o 3 N z g 4 c 3 R x S F Z O V 1 Z x Y j B P a l U x R m N u S n l Y Q n p j e E 1 x Z 0 F z T E M r S H Y 3 N D l y M T Y 3 Q n g 4 Z E h h T j l R V W x L Q 3 Z M d z g 1 T 1 h s d 2 R u W k d R Y 0 9 I T U M 2 Z G V 2 U W 8 w Y 1 A y T n J h M X M y Y k l p S W l J b m 9 C a U 9 S e X V i e S t K M E Z F e j F a N m V q c U 9 I e i t P b 1 V P S H Z 0 U T k 2 N G l J a U t v a k 5 U V V Z F b 2 t F V z d k d X h i R m p 4 N 0 I v L z M 1 a D I 5 T X R C Q 3 J 6 N D Q 4 L 1 l 0 d T J i V G g 1 O G l R K y 9 Q Q k R P R G 8 2 S W p B d 0 V H W m 1 a d W p m d n o r Y U 5 X c 0 d B d 0 1 E U 0 N R U 1 N D U V N p T V Z p a U 1 W a W x K Y V d v c V N r U l B o S D h k c k 5 6 U T F H U m t h U X k r W D Q 1 S k 5 Q a 0 o 2 Z V h 1 a 2 N K Q k l K R E E w T l l X Q m d n T 3 p z Y k R S c j F n d y 8 v d m d q O V B U M E F B Q z d k d T N D a G c w Y n F 2 Z E Y w a U l t S m t i N D g 3 R m p 4 O U M 4 Z V h N N E 9 q c H E z U C 9 4 N D h m U T E 5 Y 1 h n d G Y 4 L 0 h 4 T W 1 U S U Z E e D g r R k h y O W J 0 d T J E Z H U z Y j B k Q V F B Q 2 N u W j B C b E M 4 W U Z o R V J B V j F k W G R q Y T J x S 2 d v Q U F G Q l F V b 0 t p c F N l N T J 1 W G J 0 a X h Z b 1 Z 6 N z N G U T N W R l J F V G d 6 c D A 3 b U R G a l J u M V B o W W l J a U Y 1 d 3 J L Q W x h Z 1 N z c m E y R l B y U U 1 h S W 1 J c U x I d z k v Z E h V b E l T Q U F o a F l F V W V I a D V 3 Z D N l d j B y b H N i V z F o Y W 1 v S 1 Q w O V B m U G J a W n d D Q V Z x M W F Z Y y t l U F R o N z l p d 0 9 I R G l n T V Z C O F d 0 T 2 1 U Z k h C Q n g 4 Q U F F U W l F V D c 5 O U Z P Y 0 9 I R U N M V n E w Z 0 x t N U 9 V e E 5 U V 0 Z p W W d K a l k y T V l H e H Z E e U 1 n S V J r W k c w T l h W R m M 2 a E N E V i 8 r Z V V Y N F Z 5 Z E 9 u V j Z a b T B Q b n U 0 W H E 4 N 0 N o U X R 4 N G N J R j Z P b n B R U 0 t S N E 1 t V E o 1 R E p a S G p 6 e l R l R m Z X S m p Z M k Z z Y k l 4 d T N i b 0 p Z M i s 5 O V J i T 2 5 E a 0 R T M H R M V 0 Z w Y X d z T E N B d W J t N X J D d 3 N J Q 1 p t U m 5 N e k 1 4 Z 2 J t N E 9 j M 0 5 6 T E Y r K 0 h J Y 1 B I O F l m Z i 9 3 Q k 5 6 Z T N a L 0 p l a V l p S W l K N D N W d E F T T l J L S E R o M k N u c D V l b G Y 0 S G k 0 a U l x Q 0 U 0 Z m Z v M H N y S 3 l Z R 3 B x a X Q 2 O W U 4 U E F 3 R U R Z N X V Q a m d 5 R k R o b U R B Z 0 F G V l B 0 K 2 p S N D l n Y k d 5 c 3 R Y S 3 p 0 T F J V K 0 V j b W t 3 b m p p b U 5 F S W h F a 0 V n b j A 5 Z l Z y O E k 3 K 3 Y 2 S 2 l J d n o 2 N j Y 5 N D c 3 M z N s S U x i K 2 h R Y k c 0 c 0 x G e T R J N z F 0 S F J 3 Z U 9 q b z V 3 Z D N j W D V w a W N u S X c 3 Z C s 1 Z z B L Q k J O Y n J H L 2 Z 2 M 0 V S a 1 p p Z E d q U j l m N m E v a X N z W U t X a U l p S X F v b 0 J M V k V q O G Z m Z m Z 5 T X B L U W 5 2 d l B N T 3 h H S n h m V S t I a U l p S X F F R m p R R X R F U k V S V n h k V 0 N p Q m 9 K V z F 0 Y m x K V 1 Z J U 2 N u c D c 2 b l F r U k V S R V J F U k V S R S 8 0 Y 0 J M V k V q W V d W b E J Z b E V n b 3 l N a l B x Z U N o R V J F U k V S R V J F U i 9 S O E d 0 R V N O a E k 2 T 0 R x U l N L V E l 6 T S t 0 N 0 t r U k V S R V J F U k V S R T l I O F k w Q k k x S X J h M n R z a k x 5 O E 9 U S j A v c W V 5 c E V S R V J F U k V S R V J B U U d 0 R V N O a W 8 y T k R R Q 3 d p c G F J a U l p S W l J a U k 2 Q V h C Z 0 p h b 0 V U R X h N W U d o b 1 N I N z B C S V J F U k V S R V J F U n Z T Q V k w Q k k x T X J h M n R z a k 1 6 S V J j T H E v d n F S Q V J F U k h S Y 3 l L W H k 3 R m x 5 e G F r c D Z m W D Z q e U Z o W V c 0 Z X Z W c U h j M E t P S D c 4 T 0 J Z d F d s V H I 4 N X c 0 Y 1 F L M 2 I 5 L 1 d 1 c y t 0 V z d k d z R z U 0 p X b D N u N n R X c k 9 I S G l S S V A 2 V 1 R v d k w 2 O U s r M j N l d k J r S k N R b F Y y a m N 6 T X h N b E p T V k t Z M 0 s 1 S F B Q b n o 4 Z n E x Y X V y U F V k T k d 1 T G 5 R V V N O a z Z T K 0 o w Q k V 6 N W V O a l E x d T N M a U J 2 T H c 4 b U p 1 Y j E v Z D B p S W l J a U 9 n N X l N a k l R R 1 J r S k t L a W 9 o Q V l H S W h X c l Z v c G J T O G 9 L S U N o b 1 N G R U l w S F c 4 N n h l d l J y S G p o M 0 Q x c T F i Y 2 Z M a 3 l X c k 4 0 W j E z M 3 N I T m 1 6 Z V J s S l N F N G N P S E F 3 R H U z T G t q b k N j M U 5 i W F N j K 2 p y N j B N c W x h c U 1 M M T Y 4 R 0 d Q S G p z V 2 5 u M z Z x O G R p W W 1 C a E V S R V F n S m l h b V d 2 T 3 V h T X V X T G J o N D h T S 2 l v c U t x Z k 1 4 U F A v M k V p S W l J R 2 w v e j Z m b E d S M G V q c 0 x D d 3 h 1 Y 0 R n U G Z l Z X c 4 Q W N P e l l N U V F I Q i t Q Y m I 3 L 0 Z z R 0 h E d E I 0 V E Z o W U d E d z h Q O U 8 3 Z F c r d C t U N T Q 4 Z 1 p l W E Z 4 d 2 N I T 0 R q N H d O R F E w T U F R R W x K Q 1 U 2 Z l B x M X k 3 O V h H a S 9 C N U V C S F Z C U W E w U k k y T W p Z M E 5 S Q 0 l S T W p J e U d O Q V N F U k V S T l J K M m R u W U l E Z z d H c k Z t e k 1 I U G 1 U Q V F G Q m F G M T Y 5 Y k M 5 b 0 N B Q U d S a 1 p H R E 5 t a l h R M T l k W G U 0 N W Z m d m t G c 2 J H e D h Q V D B o R l F x e G Z m Z m Y x K 3 R P Y n p 6 e m p z N G Z m b z B O b T N h S k F T M E Z Y M z I y V 2 V W b n F O W H I x N 3 c 5 L 2 V 2 M W 5 Y c j B z T 0 h E M k Z x Y W x x a l k 3 M j h 2 S 3 E x L z R r V E o z R D I 3 R m 1 W O F I w N 2 R 0 U j Z U U W x G U U 5 1 c l Z 5 O T A 2 d F F K Q V F F Q n V I b n p K a V p P b k Z o c F N G O F p m W D E 5 V E o w N k Z j d V d M Y 0 9 N R 1 R N U U V C Q U F N e k 1 6 b 2 F L M l N a T W 1 0 V H A v U l M v Q z U w R k V W Q m N Z M E J J M U 1 y c T Z 1 c k M w d E V S b V p p W T Z k T 2 h R M z l N a E l p S W l h d E R r Y 2 5 t d E E 2 L 2 F 1 S H o 1 T X E 1 Z H U 0 Y j M z b n N Q a m 8 2 T 0 N B d 0 1 4 T X l a T X p G M z d s e H M z Y m 9 W V F p v M F F Y e D h Q T 0 x q N C 9 I R 0 c y O W 9 E R 2 Z q N H V L d 2 J 0 M D Z P R H M 3 W T l L a 1 N R Q l V L d 2 t Q S H o 0 T W Y z O S 9 C Q W N I b z N 2 M z d 0 V 2 V h M H h N R E l L R G c z S C s v S G x z M z c 0 Z F l y R l k y R l p V V k l S U F B 2 a 0 V u V H Q z c n Z M N V h G M W R x e l E r W X N R S V R K O C t 2 V X J u e k 1 u S l F k T 2 1 U Y X M 4 a D R y Y z N O e X F 0 W D l H U m 9 i R 2 d M Y W 1 W c T V j c V Z S d G F t a G 9 p R 1 h M b G l F d 0 1 C Q V J F U k V 3 T n p m S H F G R 2 p V R k J R b 1 B i N G t w S V M 1 T 2 Z u c T R 3 Y k d S a 3 A z Z W Y 5 K y 9 m S C 9 Q b n o 0 Z V B q Z z F X c l Z t S H g 0 c 1 h D T 1 k y T W p H b z g v N m U 5 Q 0 o 4 S E V W R m R Z R U J M M U F q W j J O a m c 2 d F d y S 0 M w d G h V V E N 2 d 2 F J a U l p S T Z w b 2 l Y S 3 p 2 d G x L b l R w M U N S R V N F V U R I W n B r M G I r U G o 0 N E 1 t V E o y a l N w Q W 1 L a W 9 x d 2 R 1 M W F t S n F h N H Z Q U F A x Z D d q b 0 1 I R D J M R m l o V m 8 y N 1 l 0 R m k 1 Y 3 F C U 2 N W c F N T a 2 d L e F d G e X J J Z 0 F Q R H c v R X h N V G d q e i 8 r d 0 1 p U k k 0 W H h u M y 8 r R 1 V W R l J Y a m 5 u W G V F c 1 R W c j F t R G Z 2 b j N D N j d D d 0 1 J U 0 Z o U U V v R D N 1 Z n J w Q l V W R U E r U G Q 2 a V J Z c 3 F 6 Y T J 3 c 0 J E M z c 5 O U h w M D Z k c X Y y K 1 h t U V N p U V J 6 N T g 1 R m x 5 N W Q 4 U G J i Y i t Q a H c 0 Z n c 5 U F J V d T I 5 a 1 p D U W l J e U 5 W e G 5 m d j N n M H p N e k 9 s c 1 g 3 O S t t S H g 0 c 1 h v M k x F a m d Q L 2 Y 2 L 2 J w L 1 d x c W 9 Y N G V S T l E 0 T V p r a G F v U n N i V z F 4 N W N v V j V P V G t 3 T m J X d H I 2 b l E w U k V S T l R n b U p p W U F B Q 3 l z c k t l Z T B D Y m w 1 Y 0 h J e U 1 q a m I r S T c 5 c T F x L 0 R u d F d 2 W E l p T W p B M 1 B t e k Z F S n p 1 U n l P V F p 1 M 0 l o Z H U z Y W h m Z n Y y Q 0 F n S U V Q c U p B c 0 N W S z F l U W x K U W t 2 R D V 6 N W d 6 T X p N e H c 0 T U F C b F d 0 V 0 R G Y T F h Z H U y T F l Z T 0 h Z c E 5 t e m F o W j g r Z W N I Q n d 3 T G x 6 N X h B Z U h v N n Z 2 d n B L K 0 x v Q 3 d K Q W h R K 0 R v N k F n Q U N B M E 5 S Z S 9 l d m V I a T R p S n N m N 3 B D V W x F Q l d k M 0 t T W V d i T j I 4 Q 0 F L N W Z 2 M T Z q N C t 1 Q 3 B x c m d 5 b G h i V y t Q b m 4 z O V d H Y y 9 K e V l H M X R U V k V J c E h 3 R 1 J r W k d X S H U z T G t x K y 9 y N S t h R j M 3 O T U 0 L 2 Z Y W F Z i W X B x b U p Q b k R p Q m Y v N z V S M m 5 i N W N 1 W E F a U i 9 M d 0 R s Z l l k L y t 1 a 2 5 q W E 5 0 M X F 3 W l J v d 1 l V Z W w 3 Z W h F K 0 R 5 S 2 l 1 c 0 t B b H F n U n N y U z B o S z Z 1 T G p J e U 1 o a l F F a E V S R V Q w R G l p R H g 5 T 2 5 U Y U 5 P b W p j Y X E w M m R o d z R Z T k 9 I U G 1 E T U x E d z d Y d W Q v a n d Z V V J G U l d I S W t D R V l P b l N v M m 4 z T 2 5 E b U R Y c j E 2 W W N H Q 0 J U Q T B O T V N G Q 3 h m d z I y K y 9 Z Z m J z M l R o N T h x V G F 4 W m J V O W F h d G F r Q U x B R k 9 t V E 1 G Z m Y v M k Z P W F B t W V B 6 N D h W a X p a Z z J j b l o y V k t t b 0 J v R X V Y T H V q U 3 B R d U E 4 b 0 M y Y m R 1 M k 5 R N W Z x M E l S U E d a b V p 1 T F d y V n R v M m J K b H R Z N n Z h Y m h h M F Z k Z m Z W V 2 o 0 d 3 d N R E Z U R 0 1 q T X p N W G 5 5 W k x p N H V N R E x 5 M H Z v R F N 1 U l N E Q m t 5 Q k N W L 2 Y z O C 9 O Q 3 N X V E 8 x M n h U T 2 5 q M n J 0 c 0 s y b 3 F T a 0 p L V m c v M m 0 5 Z S 9 l d V V r R D d J b n d l U k V S M W h R R X R V U 0 1 r R W 9 s Z 1 k y T l Q 2 O F V G a U l p S W l F a T d u S n d j S E R s e U J F T 0 d E S G x 1 S W U z N T g r Z l J z b V Z M N k 9 q b 2 F O e m 4 5 d T N i Q 0 F r S m d i M j l Q Y j c 5 O W x 1 Y 0 8 z Y 0 9 X N 1 p z U V d C Z 2 9 G Q W x L e E t K T U g v K 2 Z E Z z R P R U F z R m l N L 1 B 4 L 0 J 3 Y 0 V v T G k 3 R z Q 4 Z V B o W E 5 G U j B j T G Z 5 N H V M b 1 p Z T E J i Z T Y r Y k 5 t O V d H d U 5 x W W 1 K a G d 5 W k l s b U R a d E d v S 0 N n b U J q W T R O N T g r W l Z x N W V 2 d X B B d 0 9 U b F o 0 e m F 4 V 0 Z 4 c E t K a V l t Q W d k S F I z b z Z 1 c m l 6 e i 8 v c k h Z Z 3 F H b F J x c 3 V Y T C t Q U W 9 V T V l Q M z Q 4 T E N 3 c 2 h I R j F p M U l w V 2 x Y V U J h b F V p b U h E a H V H M z M z N 0 R q U n M z N E 9 Q a l U r T i t y Z 3 B l W G w 0 Y T M y Z G d Z Q 0 F P S F R x R X R X d l h 3 c 2 5 K U 2 U w K 2 I 3 e n h S c F Z i c 0 w w S W 5 3 Y 1 J V V j F o U U V 2 V V N O b l k y T 0 R P b l R z b 0 x D e F V l b F N O a U l p S W l P c k 9 z R 0 h E R U J z Y m k 3 U z B O U F R w M H d j M k 5 q W X d N e k 4 3 W m d 1 S D N i e D V F O W 5 a M l h C M 2 Q 5 Z T R U M 1 o y T n J 5 O X Z T R V N p Z U R q N H d O R F E w U G 8 2 K 3 Z q N n R X c k N B O F B 4 M m V m Z l N i c 3 F 3 a T l a R E l a Z k g x O W t a M m R E V D g v U D F o Y V d n c j d W Q X l l U j Q 0 Y 2 l R O C s r R U J Z U 0 t 5 N m l v c U t j U G p 3 W V l T S G g 2 T 3 N y Q X h X V m x i S X p N e U V q N D h Q e G 9 3 W l U r W E Z 4 M E p E U T Z 1 M V R W O W Z Y M n R B V z F C U W d Q U G 5 6 N k 5 6 N T g 0 d 0 5 6 Z k h n U U 1 I T U c 3 Y 3 V H c D l q c H F x Z T Z W U 0 t R N G R P b 1 R 1 M 2 J z c n R a O F l Q S G l 3 e H N X N n l z c k t x b l J O Y m I 4 V T B O S F J 3 Z F N w V T J G c m E 0 c 0 5 H e m J B M T l j W H E x Z X Z y d E o 1 Y S t M e T V j d l E w O U 5 E N j l h d D F X N H Z L e X V E V E N h c l V r R D d v b j B l U k V T M X h Z Q 1 d x S k d 5 c 2 J F Q l V Q N U l r S 0 o z R n h F U k V S S F Z y V m R l Z V F W M m R u Y U l p b 3 F x O U 5 I d m l s e G N Y U E R h Y T Y 5 V i s z c n g 4 Z k V B Z 0 Q 1 O S t x a m Q v d W p S S T h 5 W k 1 3 Z j M 3 d D J E a j Q r U E V N Q j I 3 d H d a U F h 2 M n h O N j l l L 0 h 1 d S s 4 c U J i Q n l 1 U n d o S V N F N G Q r N G N K a z J h a E Y 2 O W V s V j d Y c F Z K U 2 t y Q 3 I 3 L y t p d V B I a j Z P d 3 N C Q m R 1 M 2 J G a k J r e j B M b H p a K 3 p i d H c v a D R l R 1 l O V 3 N X Y k d 4 c z R P T G l n Z 2 t U S m d o O V R 4 V m t N a G 1 1 W H I y S z N O e G N 4 T V R F Y U w x Z W J H d 3 N I Q j B k T l l h R l R 6 d H k 1 Q W h L U z B z e F l N Q U F X R m x a N G M 4 L y 8 w U k N R b 0 x H c j N O M T J O d m J B e W p 2 a 1 Z z e E V E U T J O b 2 F 4 c 2 J I Y V k 5 N T g 4 O D B x b m J 1 e X J 3 T U F l S H A 2 U W l x V m 9 u W H I x c E R K W k 5 p L 2 Y 3 L 0 d m V y 9 l d k t u e F B 0 Y l d Y a U k x T l J Y c D Z l b m 8 w Y U 1 I S k J J S m J 0 K y t E V 3 R y Y T Z W Q 2 t l T G l Z Z 0 N B c n E 1 d X B Y T i s w V D R Q S X F M Y V l r Q k w x R W d a R 1 J u Q n h N U 0 V B U z B S R V J I U k 1 5 Y V Z T d k h 4 e H g 4 a l B U M G R h V 2 x w U W h D b F R m U G 1 6 V 3 Q w c l d Q S G p z S E d 4 a 1 p 0 O F B q Z 3 d R U E 1 u V H N Y d D I v Z n h 1 e l p z O U c 3 Z D I r b D d X U E h q c 1 h N b V R N U k h o N k 9 y N y 8 r R 2 t C N T Z C a 1 N F b 0 t v c U N p T U d E R U N I M 3 p 3 Z 2 N a c n k r V n l B T n F y T m p X e H R M V E V 2 L y 8 r Q 3 h j W E Y 3 a T d 1 N k 5 6 N T g 3 Q 0 5 n O F B E N 2 k 1 d W V I R W l S T T R l d l F v O H Z Q e l l X U m t o S 0 t p S W l R b E p R b U x V R V Z F U k N B O F B C e j I 5 d m J v M T Y r Z j F 1 c 0 Z C Q V J n N 0 5 p e F Z R c G 8 1 W E k 1 Z n Y z M V Y r a n E 2 b U x Z c 0 d F d 0 5 E U 0 V o W V V G Z H U 3 Y 1 d h M U F V T l B u Y m 0 x d E R Z b E V n c H M z Y j J v U G x s N D F B Q U F n Q U V s R V F W V G N S M G R I U j Z X e T F O b l p H W U 1 H R F Z L N y 8 v S G p 4 N U d R a 0 Z E b H V T b k 9 V M X h j c k x Y N i t N S 0 Z D N 2 h 3 N F l M Y W J k b 0 M y c m k 0 T 0 F C Q S 8 v N z l V V k p T Q W 0 5 d m I x a G J X O F B m M z E 4 S T J r d E t T Z 0 F B Z W 5 w N l d 1 Z j Z v b j R l U k V T M X d i O V J p Q m 9 4 R 3 h z Y j N M N T l H M 0 s 1 L 0 p r O V p r Z E V S R V J F N W Y x Y z d l M 3 R o Z X E 4 W n l F M U 5 S W F h y M S t I c D Z l b n l y Y j A 5 S F I 0 Z T N z a l B U M G Q w N m R Q e C t 1 d n Y 2 N n l U N 2 R 1 M 2 V E a z V J V D k r L 2 Z q d 3 c 4 L 2 h J R 0 J B U l l 2 W G 9 4 e j U 4 N 0 I x Z F V W M z M z M 0 h Z R H l G Z 2 x T c V Z U b C t N T E N R Z 0 R s N 1 F J M E d U T m 1 E T W F N R 2 F Q M j l j Y U 5 H K 0 h x N m d w c m E y d W x n Q l l v c j Z v Y 1 B I Z 3 d C Z z h l T E l 6 N S t 2 b 0 t G Y 0 1 B M E x W c l Y z a D Z l c U p y M T Y 0 N G V Q Q m d w V U g 0 O W V 2 W G h X c F F D d 3 N M a m F I d T B h T k h j Z X Z X T F F 3 Z l B o e W 1 w c V l B Q U h k M 2 Q y e m J 0 Z z N I a m g z R H d J R U R 0 V j V I N G U y M z M 5 Y T Z m Z G V 1 W G R p M W E 1 Z m F i Y 0 9 H R F l P M 3 Q 3 Z l N t S 0 9 q b z h h M k R I Z n Y z c T F X U U J z Z k h 3 O X J h M n U w Y m R 0 V 3 B l b z J N V E V S L y 9 u U G Z 6 Q j A 2 R k R N b V R P b n l 1 Z F V L Q z B 0 U l d S a 0 p I U j F k V E Z v M E N E b z Z 1 c G k 1 c 3 l a b U Q 5 L 1 B y e T l 2 U k V V R k F R R E F 3 T V V G U l V C Z 0 x C W W 1 T W X Y 2 d W R C U k Z R Y k R H a U p H a k Z i V z F 0 Y 3 Y z N G R E e D Q 4 V U d x Q V Q w U k V S R V F 2 b j d 0 M z c 4 T F k y R m p 0 N n Z S Z V h s N U N l N E 1 o U T R a b 1 B J Z W 5 w e W Y 4 L 1 B 3 U U h 4 K 1 A 0 Y 0 9 I N C 9 i d D I v R H c 4 T U J Y W D M w R m t V a U U v U H g 4 Z l B Q T k 4 y b 0 Q z c X l z T E F D Q W x a V 1 Y x b m x X c F g r c X B u M T B k S F N F d 2 9 J Q k F 3 Y m d 0 Z G R l U T Y 5 Z X Z U Q j I 3 R m g w N m R J R k x p N H V B S U Q x N j l m a j R j T 0 h X c S t S a 0 p B Z 2 h K Z 2 R P b l J R R z l B V 0 Z o W m k 0 O G F O R U l 2 R i t P a W p q N F R 4 O T k 1 N 0 Q z d j M 3 c 1 h h d F d 2 U n M y Z l B L a j M 2 U G 1 2 V 0 x J M 2 I v d n p 6 V D h U S H g y U H E x S 2 t 3 T U R C U T J X N W 5 a M W Z w K 1 d 2 a n A 1 O S t R b U Z o S W N M Q 3 d w V E d a V E l a M X E x Y k I y T m p Z M H l l U E x s R z U 0 N k 9 q a 1 p 1 Y m k 2 R 0 R 4 O E 9 N e k 1 6 Q U V E U G 5 q M 2 g 3 Z T B O W D E 5 Z k x G c T B D S D U r Z m t K L 1 Y y M E J i V 1 A 1 U E l p b z h X R k F T O V N J U 2 F W U z Z P a m 9 J Q 0 1 q Z 3 d F d E V S R V I w V X V 1 Y j k r K 0 N B O F B G d 0 l 1 d V Z 3 d W h L W m x a V 1 h 3 O S 9 k W H U 4 a F d V V k V S U W t O R D R l S G h n U U V E Q m l B M E 5 C U 2 R P b l V D Q U F R R k J j S E J 3 V U h Z T n l R a 0 J M b T V 1 Z W p l d l R 2 T 2 5 6 K 3 Z k S j U v L y 8 w W E F O Q 3 F W U 3 V 0 O D Z 5 c 2 Y y c E V S Q V F p S W l M V W J o c z h l R E R t e l p z S E F C Z y t m T G p H Y y t 6 W n N 3 Y 1 p H U m 0 0 Z H U y Y T J q W U F y c T Z 1 R 0 R 0 M k x E N z k 5 R k 9 0 Y z F t e l p n M n l z N 0 1 4 Z X Z S b 3 B W R E 9 5 T W d J R X l a T X d Q Z m Z m N C t B Z 0 F B c 1 h i c T A w a W Z T d E 0 z W D B 0 S V M 4 Z k h 4 T U R Z M n h y Q m h 3 N V M y U F h 6 N F V L Z 1 V m U m J 1 M 0 x t R F c 3 Z H V 3 Y 1 B E U T J Y Y j N y M T d r W k t T Z 3 V u V H B 3 d i 9 2 e E F Y R j R m d z h I Q U V C d 2 R Y R 2 9 U b T U r Z G p 5 N V l 0 a 0 V n a 1 N v R X F B Q X d j T 0 J D V E p r M U N l b m 8 2 e E d L e E V O Q n F x O E J 1 R E o 4 S E V U V k 9 E R 2 l K R 2 p H S l J D S 3 N q T n V 4 W T h m N m 5 n N F J F U k V S M V p J a W 5 F M U x T M E 5 3 Y 0 R B d V h i b 0 V B U G o r K y s 4 M V Z 2 M 2 R 1 M 2 N Q T V R F e G F O b X l K Z H E x Y X l l R X N 3 Q 1 V 3 d G 5 3 O E h E R X h j V m g x S 2 h S Y 0 h a M l Z n b G 9 q e H c 1 Q X F B O H F H M 1 h y a D F F S W h G M G R Y V l Z B c m N G Q 3 h a b 2 5 Q L 1 N w V X Z S c j E 4 L 0 R C M D Z W T z M y c G s y Y m F q e j J h U W N P S E 1 E T 2 5 U c 2 h G b 3 Z S d j M v L 0 t o K 2 5 z S H Y z Y m h 3 N m R B Z 0 9 E Z z c 0 N U p O U F Z M Y V B I R G t T U j Q 0 Y 3 d l b l R w N 0 Y y N 1 Z w T W 5 U c T E y d G R R N k 5 H a k J 5 d 3 R M Y k Z 2 M 3 o 2 V l F Q R G p q e i t H d T d z N 0 p r M m F w R F I r N D h Z T m p R d D J K U 2 N u V i 9 u Y W Y v N z V K d 0 N v d E F a S V M w d k R s a T F i N E 9 6 c 3 J O U k t 3 Z G p Z R 0 5 l d l g 4 Z k t s U 3 V 4 Y 0 9 G Q 3 J l Y 0 9 D Z 3 B D W G w 0 Z X h v d 1 p v L 2 I r Z S 8 v O T k 0 V S 9 L M X B r V k Z 3 N H J L S V g v Z k 1 n S X F v T k J y U k V q W n l 0 c l M w d V h i c U U w d E p T T n J v b k l p S W l l c 2 t W R l J W a H o 1 N D l D Q X N M U T N G e E 1 a b z J i W X F z c k N 6 W T J 0 c H F Q T 2 J 1 M 2 J z Q W d C W X R X b W p j N T h p U k k v a n Z m L y t M S G o x N j R Q U F B Q d 2 N B Z l B y c H B 4 Z y 9 m a n l B O H F y S 2 M r Z k 9 v V 2 5 U c G d n T k R j V 2 h R N G Z 3 M 1 h m Z j R a T l B Q b E V K M H l y c k V l c m c 0 R k R s U H F M Y W p C O C 9 I d G V 1 W F V O Q V F B Q k N R a 0 x R d G 0 z Y k t o O G J H U m 1 K R F J z M k N I M T Q x V D E y T H h L S k 1 H L 2 V Q S H o 5 O W R m N D d i Z m Z V R l J V Q k M 4 d n J 5 c i 9 U S j J U a 3 d O c m E y c 0 E 1 U X V y d W J 1 N 1 k r d l d y V G h 4 N G 9 U U W J p R X p N e E 9 G a F l W c X E w R V R F e E 9 S b U p o W T V m Z W t T V n h j S E N 3 d E x a W D Y v c G F X b H N M Z j N 4 O T Z l b m 9 x c l F D Y 2 5 a M 2 g 1 d W F H e U 1 o S V l m R T R k V F p 0 M m 9 S V H A w N m h i Z H U y Y W d Q V n A 5 M i 9 m e D h B M U Z i b H Z n e W Z C e E Z S Y m V q V T l 3 U 0 l x S D d a M k 5 n b 1 B m N U d S R V J F U k M r b m l 4 Y 3 Y 0 c l B Q U H N Q b X p a c 2 h s V X F 4 Y 3 V W S 1 l T R 2 s w N m R Q U X k 2 W H F 4 e F R V R k N B Z m Z 2 M l F V Z E h S K 0 1 U V l l j U E g w W k F R Q U F j S E J 5 d 1 l N R U N p T V Z p Q U 9 V a G x w N m V I c U t p b 2 9 U d E d 6 Z H V 4 S 3 h a c z N E e j V r M U 1 u a n d a T z N i c 3 F G T F A y V 2 R C S k J K a D l 1 e l p z T F c x U l U 1 T 1 R w V 0 9 L U 3 N y d z h h T k d 4 R W F H Z 3 B k W F Y w c 1 d i S U V M V n U y M U x p L 1 Z D c U Z y N j h 2 a k l 5 T U V C M G R q V y s r K 1 F Z c E t T a 2 E 5 O C 9 Q e j h m K y 9 m c 3 h a Y 2 9 V c k Z 5 N V V t b m J l K y s 5 Q n l z c k s 0 U 0 V o Q 0 F 6 T X h N Q T h O Z G Z m d 0 V v N z V I N 0 5 F O V B U O F R F e E d q O V I 5 M z d x e W c x T l J Y S n l j b D Q 3 Y l h Y a E 5 D e H N M Q V F T N V l z d 2 J W c j F 6 Q j c 5 b X l o c D N C S l N R b H l j b k t R b k p 3 T V o y Z G 4 2 T 3 J x W X Q y N m R j a k l 5 R k E 2 c D F 3 d X g z L y 8 r M S t F a D R m R D B 0 S V N p e G N 2 c m p R a 0 x T c 3 J 3 O E d E Q n d F b y 8 2 T G d a Z m 8 4 a U l o c W c r V n l S S T J j d W J r N W 1 q U n B n c l M w d E d l N n F q Q V J F U k V S U F Z 1 d F d y V 0 N v Y U V o S m s y Y W h G R 2 p S a 0 V p a 2 N E W T J C Z z d k K z d V M m x Z Q U t I O D g z T n p j W E d s T U x w Z G p 4 N D R k M k w 1 O U 8 r e n M 3 Q k F j S E F 3 V E V 4 T m g y L 2 5 6 N T d G e j U w N z g 5 Z G R m Y 0 h S M G h L K 3 Z M d 3 d O R F R G O C t I Q j A 2 O V l O L 3 Y 3 K z J M c D F L M D Z k T 2 9 V N W M r W l U y d T l W U V Z z U F d v V 3 d z R E F Z R 2 h w Q 1 Y x Z F h D R j h W d 1 h G R j V 1 Y m 0 y T G h 4 S T J R e W 1 U Q 1 d u W j J 0 Z H Y r V W x C U 3 N Y T G t T L y 9 6 e k Q 0 e U 5 q Y k Z v M F N L M V B Y d W Y x c j U 5 Z X d R R k J X S G h 3 b 1 Z J U 2 t y Q 0 Y x O T h n V y s r K 1 F a d W J t N E F J Q 3 h X d G 1 q U k l w d z V j d 1 l s S l N W d 2 N I R E F X M i s 5 c F h R Z V E w T k R l S H Q 3 d z l 2 Y k d 6 T m 1 6 T U R F a V J N U k V S R U J Y V j F k b F h r c 1 d M Q U F 6 W n M z M X p x d n g 0 O G Z R M T l m W H d o Z T g v U H p j Z W 5 T S m F V S 1 Z V V m J p b 2 9 0 S U 1 M Q 3 d o Q W Z I d z l k W F Y x c z J M Q U J x M W F 0 U W t G Q k F Z c U t p b F N 1 V V Z K U 2 d x Q 2 d J S 3 h Z c 1 F J a W t R a D V l W G x Z d V h J b F R w N D h D V X R M U 3 d R R 0 J z T E d 4 a 2 J w b U 5 U V V Z B U U h C O F B T M G h J R 0 J n W V F p V V M 0 Y 3 V V S z d 0 N j l D e W N u S j d S d j N 4 N 0 F 5 L 1 Y 1 R U J I V k Z n T m F v a 1 p P S k J M Q j N 0 N G V h V 2 x w a 0 1 2 b G Z G e U h p S W l J N k N W b F p t Y U d E U n M y S 1 A w O D E 2 c F Z L N n h m d n g 2 S m l Z b H F B e m F K U k l K V 3 J W c W h S N D h l S 3 R 2 S 3 l z b 1 F I U j J O b G k x Y n d z L 1 B U N m l r V E U 1 T 3 h x S k Z p N U N a b V F s R F E w T j g 5 T k Z I K 1 B E R E Q 2 R 2 5 w e W N j Y T J O a m c r W E x s M l B k d W 5 Y W X Q y O G Y 1 c y t m R D I 5 d m I r a m 8 x T T F E b k t h b X B 0 a X p a d z g y Y j k 0 c 2 p H b X F B Q m F K U k R o M T Z o U 1 d M V n N H U T B O R F B I b n l S T z M r a F l X R n V I N z l P c H l j b k R C M z d s d z B h O W F z e X Z O e G N u T E N E e i 8 4 Z 0 J V c l Z p Q X J L d 3 R E a G d 3 Q l V C N W t L O W 9 R W E w 1 O E d X N X V i b m o 5 O W R m a D V P U 2 s 5 a n p k d T N m S D R z V 0 x F U k F R Q U Q 4 L 1 B 3 R E F C e D k 4 Q U N N a k k 2 W D l x d E l D W X V I Q 2 h i a H c 0 U U w w O V B R Z 2 t V a n c 1 T W t U e U d R e X B V W G F Z b U 5 q W V d 4 c 2 p H N 2 R 1 Z 2 x q Y j c z M U Z z N m N P U U 5 M U z B 0 W V d s c k N 3 c 0 l D N X V i b X N M Q 3 d n S m 1 a R 2 N 6 T X p H Q n V i Z z V 6 Y z N N c 1 g 3 N G N o d z h m e G g 5 L y 9 B R T N O e m Y 0 K 2 Z r a E 1 U R V J q b z Z P V 0 x w M H F V b z R D N V Q z R W I 1 K y 9 U c E t T a 3 F F T V g x O W Z R d 2 N P Q k J U c G t 4 U n F 1 U j l X V D R Q S X F M Y U V z b l Z Q Z W R D U k k x S 1 d s b 2 F U c H c 0 Z 2 F G R G h 3 b y 9 l Q k 1 S R V J G U n p a M D h l U k t u V H A z Q 2 p C a 3 o 2 b n N x d F p L U W t J Q X V Y Y n F v T E 5 5 M F p z M G F P R G c 0 d 0 5 Y V l Z X M 1 A w S W 9 P S F R x R U 5 t M 2 F 3 T k h S c 1 U 3 b m R 1 U E d E V 0 d C c S 9 i d D I 2 T n Y z N z R h O T g z S n l V R j B k R F J r T W h s M G R I V F F y b D A 3 O U 9 u V F I y V y 9 w S 1 F r d E d u V H B s W k J j b U Z o b 2 R M W E t 5 R W h B U V V G Q l J n d 1 l F Q 1 Y r N k h t N W V Y a D F L b F R N R F E w e E l B Q k E y c F V S Q k V i R z R z T E Z 5 N E k x Y 0 0 2 T 2 p w d 2 R I U 0 V 1 N 3 M 3 Z E h W M U F a U 0 g 3 W G Z 1 M 0 1 H Z 1 F Z T 3 F m W D Z n d k c 5 c 1 p H U W t S b z h l R F g x O W Z X U m 1 a a U l 5 T W h J Z m Y v e X h V b U N 2 a m x 3 d V I z R n h N U U N v N 1 N r T E 5 L e l B n N G h J R 3 d h M F J J U 3 l z a k w 4 O X R 0 d m F O Z X V I Y n A y N 1 Z y Z j B 5 R W l J a U o 2 N l R X V W d K Y U l p S W l l U F M 0 U 1 J r U V F p O F d 3 d G J W R l d s c G F m V S t G a U l p S W l J a U l p S 2 h S W V V C T F J B Q U F l M 3 Q 3 U E h 6 N E V Q b j U r Z l U 5 R l N J a U l p S W l J a U t p U m 9 N Q k x S R U J B T 3 p z N 0 N B U 2 l W a E Z T M F J F U k V S R V J F V D B I R E d n S l N J Q T V Z M z V y Y X l z Y 1 B m d T N m c W V D a E V S R V J F U k V S R l J v O E d B b G 9 n R T l 2 Y j J 5 T T N O U l Z G U l V Y M V B o W W l J a U l p S W l J a W 9 V V 0 J B U z B R Q 2 U z d D d 5 T 1 Z 5 c E t l b j E v Z F V p S W l J a U l p S W l J Z 2 F C U W E w U k N R d 0 1 U R 0 J p W W t K K z l B U 0 V S R V J F U k V S R V Q w b k R H a U p T R W 1 6 W n M y U W t a R 0 J z c k t 5 K 3 A 0 S 0 V S R V J F U k V S R V Z H R H g 0 Q 1 d p S l R Z M j l 1 a n J L d 0 1 X V m x a O V Q w V k l p S W l J a U l p S X F J R 2 p 3 R X R F U 2 1 4 d E x S R W t 5 W k 4 y T 2 F B a U l p S W l J a U l p T 2 c 1 W U V C T F J F c E V J a E h z N 2 U y U m x w W U d 1 V n h l M z l N a E l p S W l J a U l p S W 1 y U U d O Q V N r U X A 3 Z T N z O G V m S U U 5 K y 9 m c i s r c E V C R V J F U k V S R V J F M W F B e G 9 p V W l G a l k w T n h H S X g y e H d R R V J F U k V S R V J F V D F q R E d p S l N J V l l M S W F O a l E z d T N y M W I z M U 1 o S W l J a U l p S W l J b X J R R 0 5 B U 2 t W c k 5 t a l h E d z R j U G t a K 2 Z Y O T l U S V N J a U l p S W l J a U p x c 0 J q U U V w R m F k b l o y Q U 1 B M k I w U k V S R V J F U k V S R X p 4 Q U R X a U p T c T B t V E p y Q z J 0 b V p B U z B S R V J F U k V S R V Q w R E R H Z 0 p T S 0 4 3 T z N 0 a 1 p P V G c r T G k 0 d n F l Q 2 h F U k V S R V J F U k Z S Z z h T Q W x v Z z B z c m U z a D F 3 d V I z c D Z l b j F Q a F l p S W l J a U l p S W l v U V d K Q V M w U W F t W m l Z d 0 1 U R W h H M E 9 p S W l J a U l p S W l J a W V F U W E w U k t T V n Z i M D k w d F B U V V Z w Y V d 0 O V R J U 0 l p S W l J a U l p S n F j Q m p R R X B G V 3 p a c z N S M W x a R 2 R z Y 0 V C R V J F U k V S R V J F O U F 3 e G 9 p V W d y Q 3 d z T E d C c 2 J J e l U x d G I 2 b l F r U k V S R V J F U k V U V T R E Q 2 d K Y U p L T l c v Z U h P b n A 2 U 2 d w S 2 F u d n F S Q V J F U k V S R V J F U k 5 T Z 0 1 h S W 1 v V W k x Y X R J Q k 1 K c 1 B k d T N m c m V 5 c i 9 q N z M 3 a m 8 2 N n l 2 O C 8 v c G 9 V S U l V a 2 h J U V V F a 2 t D Q k R C U 1 E x Z F J C S F F w d 2 l L N H F H Q l p a U l V W e F F a U 0 Z u Q 1 J I a 0 J G a 0 t V b 2 9 v S 2 d M Q W l M O U x J R T B B Q U d R a W U w a E R R N k d B Z 2 h m W D U v O E 1 0 O E d X W W 1 o V F l C b m 8 5 e j l w e m t m d T d u Z n Q 0 e m t u T 3 l y O X g 1 W H d B Q U F B Q U F n S H N L Q V M y Q V l u b D R l T W p U M D V N M k J 3 Q U F B Q U F B Q U x j W U F T M k F F Z 2 t P R H R h c F U 2 Z V V u W j F 0 N z F J Q U F B Q U F B Q U R 1 R 1 F T M E F F b 2 t P R G h Z U n F O U k t T a 3 A 5 a T R G Q U F B Q U F B R G d u a 0 Z B Q z Z C R T N O M 2 Q 1 Z T N 0 V F p z R E F B Q U F B Q U N B V z R p Q U Z r Q 0 p C U W N I N j h 5 W k 0 3 c H k 1 W X E 5 U 3 d F Q U F B Q U F B T G d u R U 5 B Q 0 t M S G c 0 R 0 J K W W h j d E F B Q U F B Q U R B T F V K Q U M 2 R E V Y R n h j N U 9 2 c l M w Q U x B Q U F B Q U F C d 2 l 4 R F F B a W l W N E 9 C Z 2 5 U O S 9 Y c G N 2 W D d a M 0 t R Q U F B Q U F B Q U h j O U F s b 0 F w U k l V R k N T R H d j Q X V X Z 0 F B Z 0 x 1 S T B X a l V 0 O T k r c X h N b l R 0 e l V P c G 1 a b V R w N D h P Q k 4 x e E 1 k S G E y b 3 F D Z 1 p q Y 2 F i W H V 0 T 0 9 u a n d v T F p z M l Z M c X V x O W N 1 Y U p E a H c 0 c E 1 6 U H p O b F Y y N D l M V D A w c z B i L 2 J z M m R x M m J k d H R y d W J H c E t X b G F l b l N w Z l l 1 Q X d C d W 1 K T z l D d 0 J 3 Z H l s Z n Z y e j g v U H l V b E p T a z J y V n I y N 3 N j Q U F B Q W x N R E p r e W U x Y k 5 r e X J W a X h R d V B H a l Z O S V N J a l o 5 Y 3 V Y T D h 2 V j F W V U d n N k h J Z F N a U G 5 x e m 8 2 R 2 p O b V R O S H Y v M z J X N m x x N k 5 L b G k r b n J 3 N G N Q Y S 9 Y c T F m c n d 3 d y t M Z l d a U n R t L 2 Z i d l V B M j F h d F d 1 b m 8 w Y V B h d T N k d n N X d T B i O T l l N W N x V k s 5 S H p 2 d j M y V y s z Y X R V c 3 J W c X d v V l o x S G p 4 N 1 Y r K y s v c n d r V E p x a C s v Z n J L e T h 2 V D d 0 M j d T M 3 g v b z B h T l R G K 3 Z Y T G 5 5 c G 9 Q Z V o 1 N T V S d E w v Q m V Y d n Z m Z W U y c l J w V S t R O T g r Y k 5 V O W V 1 W G R X M G F k T m k x e T h v S 0 5 B Y m I 3 e W h O O T k 4 V T Q w Y U 5 T c l Y 1 b z d D Y 3 k 4 a 2 F m W H E x U m J Y d z h Q R E x m N z l w c V d s N m J 2 d n Z 0 T 0 Z D e G Y w O H N z d m w v a F p B R k J X R U 5 B Q 0 t M W G c 0 R 0 J 0 M z c 1 Z E Z 5 O W V s S W V I a D c z T E F R Q U F R R E V D Q W d J V U Z S V 2 w v d j M 3 N j Z P U F B 0 T D Q 4 Z U 1 W R m h a b X V q N T I 3 R m l k U E h s U 1 g z N z V w U 3 B V c U d C M W p j V 0 x G M n Z k d W 5 Y c T N y M j d m S D E 5 T l d Y S 2 x G T F Z j R z F B V 3 h q S z J n c G 5 q V W F q Q 2 d v S 2 J L N 2 w 2 T 2 d v U 1 p v e V p Z c l M w d E l z c n E 5 W n M w W T d k d X p R a k J r e l Z L b F N K Y X R y N U 9 U a z Z Q T G x 5 M 3 I 4 O G N k T E h O R G V x d D k v T D E 2 O H F J O C 8 v c m p F O D l l c 1 d X U D Y r b 2 N m Z n R D c F U 2 Z H U 2 d m 1 G Q V c z a n h v M z E 0 S U 1 Q Y X V 6 W X N V c E l T T k J y c j c x M l U 0 R j V v Z j M 3 O X l z e E 1 W R y t 2 c j Z T c E Z k Z m Z i W E U 5 M T c 3 V 3 F P a W 9 p e X V 2 L z c 2 N j N y c n J i Z V V t N X R y Y 2 U y S E g z N 1 F E e i 8 4 V U 9 T Y U F G Q V d F Z E F D S 0 x X c V Z h c 3 F O a l p X e W N u S m l v a U l z S G M 1 Q U F B Q V p a Y l J h T H d s Z 2 R l T j J y Z H Z u K 0 x q N C 9 Y T U 0 4 O G 9 O R F J V N D h h T j A w Y 2 Z m Y V R C Z 3 d k c n p w d z V L b C s r d k d K a V l o U V R F N k 9 u b m 5 y S 1 p q a T d j Z U 5 H V F p z M l R a R 1 J r Z X J k d T d j a 3 k 5 Q n I v Z n I x R 2 p O b W p L S 2 l v d F N n U V F P T E 5 Z e E d v K 2 t j Z y t 6 c 2 J F b X l P T m Z B e W N s S k Z T c F U w T m R m Z j Y w R k N 4 Y l l m R j J G e j U 0 e l o 0 N 1 o r T T g v L z Z 3 W k 0 y Y V l q Z j M w M D A 5 V z E x a T N i c D N H a m g x c j h 4 b l d u R D E 3 V m x X c V Z D b l Z Q Z F o 0 Z W 5 w c T F L a F J H a k p r a U R w M j d L Z 0 9 I V H B Z b l R k e D R r U 2 R Q S G 5 T Y k 1 4 Y U F G b F N r e V p O T X R 2 O T Y r c n F x b E d q U m 1 u Y 3 V I R m F z R 0 N C d k x 5 O D F L M W J O N X Z u V G V U b T V p b 2 p J O E 5 p M 0 0 z T n p l e m Y r Z S s v L z Y 2 Z 2 9 D Q 3 o z Y k N 2 d l B L S 2 V 2 Y n N h Y k 8 y d V h Q b j Z 0 d H Z 2 N 1 V Z Z i 8 z M T E v W H N z O D h x S m l a R 1 E 0 Y 0 9 W V W h J a U d i T W 1 L S G M z R n h O b n o 1 Z H p 6 M z N u Q 3 B Y c m 1 4 M n o 0 R U R C N V N R a 0 t E M j d k d m I 5 Z W N Q Q U V x S 2 d C W k F x V G s 3 T 3 l z Z 0 l F Q k p T V W t F d E F B Q U F G W V U 3 c 2 h N V D A r W G w 1 Z V g z Z X I 0 L 2 Z m Z n R X R E J B d E 9 P e W V y V n E y d k V p Q k h L e X N w U y t m T G x s W j J k c m F s V H A 4 c k R 3 M F A v K 0 1 j L 3 J L N n h l d l Z x V F p 3 N F V U V n E x T k N 3 W W N O T X U x Z X Z s N W l Z S 0 V k S F I 1 d H R z Q z V m d n F 5 d V h i d W F q V j M v Z l l N R 0 R j e D J U Y j c 1 N X B z V 3 J 5 Y 3 V M c T d v R j M y Y l p H W m 0 2 c 0 t G Q z N y d 3 d R Z E x O U C 8 4 K 2 Z Q Y X V Y T 2 5 K Q 2 t s S l V X U 0 Z C c 2 J x N 0 5 u e j B x U 0 h u L z h j V G s 0 T 0 1 o b 0 5 D b z h Q T n p t R 2 c 4 O D h N Q X R x T j Q y S n l j b k R S N D h X Q T g 5 O U p B N m R 1 e W 9 p e G N 2 c W 5 2 M z d s Y m 5 M b H U y V E 1 1 V 0 x i T V l Y N 2 h 3 b 1 R 3 O V B T V m R i V y t 3 Y n Q w N i 9 l V X Z m N 2 1 s Z G Y 3 e H h 4 K 3 F X T E d p R 2 p W c U p F Z E h S M l Z s W l N r M U 5 W V S 8 v d m l q e G 8 0 Z G F 3 c G l D d 2 9 L T k h y M G F K M C t m V n A v K z l 2 Z m J P N m d C b 0 N 5 a E l B V 3 d B M E p E Z z V X Y W 1 x c U x s e T R 3 Q z g 5 Q U F B Q T F 3 a 0 1 E S l F r b l Q 1 O S t v N E h 0 T 2 5 w N l h K e m M 1 T 1 R r L 1 g v d T F l M 2 J s M 1 Q x M U 9 u V H R Y S m t 5 Y z F h T k F n V T h C V 3 l H Z z B h d W J N b W Z y N T U 1 O V Z x M V l 0 a l I w N 1 Z x N n V y c W J y K y 9 m d j E r S E R o M D N m Y j k r K 1 h a N m V u b H E x Y X B Y R k 0 3 d D A 2 Y U l L R l N x b 2 I 5 K y t r c V R O b X p k c j k r N 2 R l d X V 0 d D B 4 e j V z K 2 Z i e E g r R m d i T G h j N m N P V l B x Z 0 5 a V y 8 5 T n o 1 O D Z W Y X A y R W h B U k o w c E V q U j B v M C 8 r a l J v e F k 3 Z E g v O D h V Z l Q x M j N h d E p H L 3 Y 3 O H B 2 T D N l M m J O b j l l Z W Z m N n B W c T F h b X N Y Y n Q y c F d x N W t J K 1 B q N W 1 6 N z c y R 1 Q 0 K 1 B q S V l E S 1 l X R k c 1 d W J o b z h l T E R G M 0 5 H a l I 2 d H A w N l p x M j d h d H h U V T N O e m Z U M T l 1 M 2 I 5 Z T V j K 2 Y w e E J O U D N G Q 3 R 0 b X p m d m w y U F B Q S 0 l U c D A 2 c G Z 6 O G Z F b F g v M z F N b n o 1 Z H N i R 3 g 4 d l B 6 a z N S M U o v Z V J J M G Z V d T N k d l p X U m t L Q 0 1 q U T V V c V Z a S z d 1 L 3 N 0 c l F j Q W J p V U N X Z 0 E z S k N B Z 1 F F N U 9 U a 3 B P V G l h Z 0 J R Q U F 1 R T V B U U l C O G Z Y M j F k Z X R X V m E 5 Z T N l Y X U w O X R o e G 9 3 W j J y N T l 1 K 2 J Q b j E v a 3 Z Q W H I x M n Z G a W h W c T N i c T F 6 V E J 0 K y 9 i d G F 0 e T R z W V l P S F N w W F Y x Z k Z 4 Y 1 Z w e V p J b E d q Q m d n S D c 3 N 1 R l c m J R a X M 5 Y W J 0 M H F X T G 5 K e W N U Q 0 Z n Y W 1 x c U R o d z R Z T m F Y Z H R t e V p h V i t u O W F 1 W G F 0 e D Q 4 W V Z P Y W M w L 1 U r T G N 1 R E F B V W 5 T c V Z P b m R Q e j R j V l d y V n E z S S t V M m F O R E c x W W h n M 2 J w e l d y b D F y T 2 l T c 1 V G a F l t S G J 0 M m 1 X M U Z j Y i s v Z n N s e V d 6 S D d 2 V T d p a 3 Z L e G N Y R l l 1 e l V x V l B x M D Z l U F d y U m 9 v W D c 5 K 3 F s O C t m S 1 N y d T Z v Y m Q y N n R j W D g w Y U 5 I c T J y V n F s Y X Z Y V 3 Z 4 N H N X U 1 p M S H p O e j A 5 d m N q R H d 0 T F Q w M j F l U z A 1 T 1 Z s c G F t d D U 3 N 3 o w T k d E R E F v Z 2 Z 2 b 0 V H R E x P N l p O V 3 V X W n M y Y U p l b n E r M 1 o 5 M k E 4 Q V p R a 0 J M W U F i N H V U a 3 B N R E F R Q 1 V u S j Z 0 d T N i c j B k Z 0 l B Q U x p R 3 d X Q l E r L 2 J 0 O W N N U F A y a k R o Z z F x M 2 J y M U h R d H B k K z d j c V d y V n F z b k J 3 Y 0 h t b k t T a 0 p I M y s r Z W N L R E F 6 V W U r K z l w O W p Z V 0 g z N z d i Y 2 F O M j Z j Y V p l c 3 d X R F F Q L y 8 1 V H d V R k J j b l I w V k V a R 1 J t S 2 l v c F N U a z Z P c m x 5 N V l s c H I 1 Y 3 F W c H E 5 e m N u T G s 2 T 2 h v Z X E y e l o 4 K z J H d U x t N U 9 U S T J k b l p i S 3 l n b 0 t E S W 1 x M D V k K z Z j L 1 B 6 O E 5 I T G t T R W 5 T c W x X c n R I R G h R a 2 5 T W C 8 3 e U Z 6 V n Y z d H p V Q j N Y S m t p V 2 F N b V d L R m k 5 Z U x I Z D N k M l Z t W n V y Y 3 V Y T 3 F X T E Z p a V o 2 M V k 4 Y 0 9 P V G c 0 e U 5 u W l d a c z J i U 2 8 y b 0 w z M m R X M 2 J 0 c z M w Z l Y 1 Z W 5 t b D N j K z N h d G J W N T g y W W x K e W R i Q k p w L y 9 Q R 0 h K S 2 x o d z R h b X N W c 1 p N d n I 2 K 3 F w T m 1 6 W m F z b V N K a m g w N 3 B o R W p S d H g w Z j k z N C t I a k Z 4 c 1 p h d m J a N D h X S l R l R n R h T V R F e D h 2 Y j J W d j M 2 O V c r c U J 5 O E F s R l V F d E F C d V d I Q n d z S k t T a 2 5 U d T N E b j U r U G p Z d X h 3 Q U F J Q X l w V E F B V z d k d W 5 k T F M w d F N z V 1 R Q N S t m b k o w O V B 6 d H Y x e E 9 5 R W h R V 2 Z P b k 5 I V F R 6 O X R j O D Z a T T J j M G N P Q k F H U X d H a l J n e F F x N n V y c X B R b 1 l J T 0 h q e W 8 r Z l B u b S s w N E x R d 2 h D d 2 9 L T k h M a 1 N K M D V j M G F q U j Q r V 3 Q 3 Z T N h Y z Y x d 1 h Q b n p w M 1 Z v M G N Q M D B G a X R t U m 5 a N X Y 2 O U J Z c U t D a X c y W m J C b H Z Q b n o 4 d k h 4 M G N o S V N H U 3 B O Y X R X O H Z i M j F 2 N S t m a 3 F L Q 2 l R a D R l S G F X Z G 1 W b G F X S k 9 u U 3 B V d W 1 q O G g 3 Z U h q b z B x V k x G d T B k c m 5 m N T h t W H Q z T G x U R V J F U j h 2 T H k w c X B W c T l T e l o 4 O F M v W G Y 4 N D Q 4 L 2 R Q S G l S V W x Y R H p Y T H o 4 L 1 g y T E Z q N W V M a V l q c E 1 i Z n Y y N 1 d Z Q m J V R k J n W D c 3 N 1 R m V n F W U E g 3 T D B 1 V k Z o L 2 N Z c j Z v N E N E Z z R Q N j l 1 M H J m M z k v e l p n e F F 5 T k h q d F R r e V p O T H R L N H R z M m Z Q d G 5 u d D J r U E N E a D A 2 c E x m Z m Z s d V R K M D l X b l R w M U p O a y t K S 3 p R N W N 1 W G x a Y V d w c U N n S U N V b k o 1 Z D R a L 1 Q x a D l r Q l F G b E V R Q X Z n a H Z u N y s 4 d l o y V m 5 K e W N r R X R B Q U F B R m J V c T F k U E F R R U J X c k Z p a G R Y R G x X e H A w Y U t G V 3 J a c 1 d l c m 5 4 Y 1 R F U 0 p L Y U 5 X d G 0 5 Z n F s U z V j M G F O Q W d u V D k v W G l O R 2 p E Q U Z z Q k V S R V d y V X F K R V d M V n F r d i 8 3 M X I y Y W h v T k Z v M U 9 l Z m Y 2 N 1 k y R m o x N 3 Q x Y m p S c z N M b l Z k M T h 2 S 3 l s S 0 Z D a F h N e H E 3 Z F d W c F M 1 O D Z k T S t 2 e E d 4 N G V y d k R 3 Y 0 8 z Z H U x Z n Z 2 L y s r M V h 0 Z W V 1 a 2 x p N 0 h p U X J 3 T k d 6 W W 9 M e T l Q a n o 3 N n F D c F h y c X h O b X p a c D I 3 W n R O d C 9 u Y T Y x Y X R V c E J R V U Z L U 1 V s U n J W c T E 5 T X N 2 d j J q W X N H R W F N M m F N d 3 N Q R D V l M 3 R y Z W p v Y U h Y c j F z M T B U M H h N a k 5 M V D A v W G l p e T l h W G J P a 0 I z Q 1 Z K S n p z M 3 I y N 2 Z I M T l G U l l X c G 9 L Q 0 F p M W Z 2 d H p t M 0 l T R U J K d i 9 q a j A 5 U F J V Y k c 2 d G 1 6 W n B w N j l h d F p 0 Z i s v Z T k v V 3 c y Y X I v V z N 2 L z N O c k 9 Y R j l U V 3 V Y N z l l V T Z a T U 1 l d n J X O V J 1 M n J T M E 5 B M F l N S 0 R J W n d K Q V d V R k F D K 0 N H T 1 R n N G 1 Q N k M z Y U J C Q T l v Y 0 F B Q U F X T 0 h y N j Z z W F g z e F J K M D Z j V U Z w Y W 1 u S n l j b 3 E 5 c C 9 C a i t h V V Z I U j B 0 U H o 4 L 2 h Z V 0 Z X V n o 3 O D g 4 L 0 5 Y a n d Z Q 1 V s S l d u Q W d B R n E y c l N w M m Z V W F h u a E J I M z M w a 2 V i U G 4 y O D Z 2 S 3 V n b 0 V D Z m Y v N j V W c X h Z b 2 Z i d D I 2 d E h q e D Q y b j I w M E d p V V Z 2 V 3 V 6 M E l V T E Z 5 d 0 9 U O H Z Q e n k 5 M U c 0 a n o 1 O C 9 M M j l 2 Y n J M Z n B 0 W W R C a l J r e l J q V n I x c F I w d F J Y R H J G b X o 5 T j E z M z V u Y U 9 Q e j N 2 L y 9 W b k R s e m l u e U c w V 2 p V T D c v O E l t Z G 5 a N 1 Z w M D B h d X J x N n F W S 2 1 T N X M 2 Z F c y e E F t N W F X c H M y Y k 4 2 d G 5 6 N T c 2 L 3 Z 2 d j F i e D V j N F d I a D J 2 T W 1 E S D Y v U F B Q O W R G S E g r b U p K N T d R d 2 9 V T G R l e l l N Z E 4 v d D R V T E Y 4 c k Z 4 Y V h J U T h F a U l 5 U D E y R 0 9 Q V 2 I y M m V m T m 1 z N 1 l L e F N s Y 0 p 5 Y 2 5 S M T k 4 O F l Y T m V Y R n h j V F l Q Y V h 2 c X F h Z j A r T 0 9 Q c T M 3 O S t x Y U F 0 d k M v U z d s e T V V d 0 h k a 2 t 5 O V p B O W R l c V V 4 Z U Z k R n k 1 Y 1 V P W E t s Y z B P c E R N W U R I c j U 1 W m M x Z E 9 o U U p T V W x t Z j U v e C 9 W d E 1 x N V Y x R F V B S 0 d z S W F B S G N s T 0 R n W U N V a 0 p P a j A 2 Z E 9 t a z F N Q k F B Q m d 6 b U F 3 S 0 R B d 1 V J R 0 J n Y m Z 0 R 2 N u S n l U c H k 1 S W k 2 Z C s 5 d W N l M 0 V p U k 1 h T 0 h D Z 1 R w d z R v U T g r K 0 V C d D I 3 Y T F t R k 8 v Z m 4 y R m g 0 Z H I r Z k x s Z X Y 3 N T U r W G k 0 c U p Q U H Z s R X N i R 3 h h d G V 1 b l d s S D Z w a 3 p a K 1 R y N j J 0 e G Y y W m 1 w a V J a N 0 l 5 M T V 0 U 3 B V M m F I W D B s W H c 4 R W I y V U c 3 W j g 4 Z W J k e T Q w V F R X c l Z z M 1 B m T E l J N U l r T n p j M 1 U v d U N 3 c m 9 x V n F 4 b 0 N n V U x E O F l x e X Y v K z l 6 O G R Q M z V j V H o 3 N X B E d z h Q Q 1 J K V H o v O X R M N z c 3 a n R G U j B l c l Z h d F d O d S t k T z N l d S 9 Q M z k x Y k J o U T M z L y 9 m Z V N y c l p o T 0 g z N n R D c F h y b X h h Y T l H a V J a b z d k N j Z H R G g y c V A v N z R R M 3 Y y N 0 5 G e n p 6 M W 5 G b E p l T H p R M F Z P M 2 J 0 N 2 Q 2 T F R V M X R W U U J i V X h N a k h 4 O G Z G U 2 p S Z z J M W G J j N 2 R 1 e l F 4 e D k v c k N l Z W V N T H F Z V n l G R W h J U z V P d n J x L y 8 5 N z M r b X N l T G F F S X d h T m N y c S t N Q 0 J B O V d t V F J 1 e n N j Y U 5 H N n Q 4 K 2 Z M Y X M y Z V A 2 d F d y S j B s R i 9 z R U F B T z R t Q k x R Q W J r c V Z L b F Z V b 1 V J R k p T W W 1 F d E F D Q U F E W V V X c H F x d H p k M 2 E z d X V 1 e l h y N S t w d l V I c j F x M X R y d E c 5 Z T N l T k h q M W F N V E V 4 Z X Z M S k o 1 V 1 V s S 1 N 1 W G J 2 c X p U Z m Z s T U Z n V U V a R 2 h 0 N T k 5 M T J y Q W U v c D A 2 Y 2 x 5 U l E 4 M n B L U m t h R 3 p a O D l h S E x L V m 0 1 d G I 2 b D J Q M S s 5 K z d k a X h v M X h j W E V x M V J s R X l N e k 0 x Y y t a T U 9 U b z Z x b G V 2 W H F i e F o 1 N T V S b 3 N X T G R M V X F W U F Z x R k V q a T E y Z z B 0 V S t x M n Z X c k 5 I Y m I 3 O X Q 4 V W 1 6 Y T R Q R n d N Q k F 0 V 3 Z Y V H F 0 V 3 J k T G 1 6 W n M x Y y t a T W V Y b D U z Z E h 3 Y 2 R h c 1 d j c k 1 6 T l M 4 Z W Z Q T X h n c 0 t D a l J 0 M m p T N X U 3 d X J U N T g r U m E 0 U k d o c H F N W F o 5 M k p 1 Z W 5 x N D M z b m h E S V N F a G l v M k 5 W Z T N h d G V Y b D V h V l B Q L z I w M k J x Z G 5 K e m s 3 Z T J 0 Q 3 h j d T J G e i 9 X c V h w V X d z Q T l r W k F D K 0 N t R 0 F 3 R 1 Z h d F d U V W V P S E x t a F g 2 b 0 J B Q U J 3 Y X p S d j N s e n o 1 O D g z N 1 F v M U d v M m 0 w R F E v U D E 5 a n h v d 3 h I V X A x c m V 6 c 2 J I M 3 h 4 U m Z x M n J X c k h u M z B V W D N 4 e F J l b T N h M 2 p 4 N D l Y V U Z D U W F l N 2 5 u M y t 1 Y y t m T 3 F V R 0 R C d H E 1 Y z Z m W k 9 v Y 0 9 I W k l r M D R G Z H R 1 e m R 1 M W Z T M V g 2 e D E 4 c k p 5 Y m 1 w M 3 l Y e j h 2 S 1 V r N U 5 q R n R D K y s r N j d G d k 8 2 Z H U x Y T R q V y 8 v U E p M b l R s e l J z O C s r N n d D Q W d K T T Q y N X V i b n J s b F Z k T V B W R S 8 v Z l J U a X h B M k 1 6 T l R Q a j Q r Y X Q r K 3 Z l b T l z Z V c x M T E 1 V F R F e U 1 S b 3 d Z S W F Q U n F D R k R o b G d O Z l c r S G x K U V V I V D k r M 0 9 y N 3 N t a l J J a V V t S n V x R E R 6 N V F w V X F W S k V r Y k 4 y N 1 U v U G 5 6 R l J V V l Z h b 2 F D d 2 9 L T k h i c 1 d M b T Z 1 b E 9 O R l J v Q U F D Q U F T V V J C V k t w b n o 1 N k t q W T N W U 3 k r O X B I S G p 4 b W 5 K a 2 l V M i s 4 O F d 5 c 3 J L M G 9 V T E Y 4 e D J h Q m Z W Q W d J Q T d p W U V 0 Q U J 1 V 2 t o S W l P T G o 0 N V d j b k d 5 M T N 4 a 0 F B Q U R 1 a k 1 K d 0 5 p M H R U V k Z S V W F Z d 2 R N c V V L V 1 l C N D d Y T 2 5 6 K 3 Z O V 3 Z X c U Z x M W F x c F p z N l p a N j R G c n c 5 b j U 4 K 2 R y N D h h T j Z 0 Y X R t e U l q S X k w Q z J n M G J O a 2 k 2 R 3 R U V 3 J G b F R C b 0 5 C e n M 3 T 0 Z p M F B m d i 8 5 Z H p r N k 9 x c H U z Y n F t c 2 J 5 O F B P W G w 1 Y W x j d V h J M y 9 O b 0 x X e X k 0 d X J y S 1 l E R E l 3 Y 0 Z C Z 3 d j U E 5 2 M S t 1 b T d k T 3 M y Z E 8 x Z F R w a 3 d 4 d F E 2 d 2 R s a F p v W V V M R j J y d D J y V U t D Z 3 J T e X k r L 2 J I R z l j K 2 Z P M n J C a G c 3 W n U z Y X F w V T Z l c W I 5 K y t a d G Z y M T Y r d m d R T U h s d W c x Z V h s N X F X N 2 R 1 d H E 4 Z W J N c V Z x e W 9 p S W l J W X U 4 N W R 1 e V l 6 U U 8 3 a m g 0 O V d 1 e j l o V F p 0 M m l S S k Z x M G E w d E x T O U 8 y M z N 5 b 3 l N d E t z b F l L N 3 U 3 d U 9 I R G 1 p U 1 p N b W F k a X d Z U 1 Y 2 a H R G b z F Q a n g 0 N 1 Z u e n g 1 T m 5 q e F p l W G w 1 c H J V K y 9 2 a G p E U j A 2 V k M 0 d U x u c n l 5 U 2 N 0 N 3 Q y N G N h U D I 3 O S t 2 b E p R V V p X Z G 5 x M U d q U m 5 K e G N W S E x s a T M x e G h 0 d m 1 P Y T k v U E x M Z X Z u b G w v W E V F M D l J d X R w e m V j R 0 N C U 1 Y r S H d E Q W 5 n a G 9 B Z H c w R H c 4 U G V Y d D d L e k V 4 a 1 l B V 0 F B R E F q c k t 6 c y 9 X Z i 8 v e E g 4 K 2 J O V T A 1 T 2 p x c F V x Y U x U c D A v T D M 5 L 2 Y 1 a j J w c W F t U 3 B B Y 2 V l T U R t b k E w Y k 5 1 a W J i N z V S d z R Z T j l Z O S 8 v R U 9 T O V B l L y 8 x M H Z 2 Z l N T c E t z a F d t e H N y S 3 B V c W F J d n Z 2 a E N h O W V 1 M W Z 2 d n Y y O E t 6 U X B k d V h K R j B k S F J p b 3 l N b E p 1 Y m 0 y a z h L e X R M a 2 l 6 Q 3 p K a V l H T F B 2 V D V 3 N F l i U E d 3 Z 0 9 v W E Z 4 Y 0 Z C R V J v V l d y V n B s Z E w 5 d 0 J X c l Z x V m J t N 3 V 5 c 3 h N V k V E Q m d 6 U W d B R U R M Q T V s V z d a c 2 1 X Y k 1 t R 0 h x d z J 1 d F Y 2 M 0 J Z T k N R S V V Q M D F s d H Z h Y 2 1 T S m N y T 3 p s Y S 9 m d j F N Z l h R T k J v T 3 B W M n B S c m x 5 N W 9 n a 1 R K b W p 6 N X M y c V d y V 3 F V b E 5 U M W E 5 Z l B 3 M F p N c V R J b 0 h i S G p o M 2 F z V 0 5 I c 2 V z W F o r U E d q Z k w y O W p a N 1 Z s N W V u c 2 F N R 2 F O e T V j c X B m L y 8 r W n Z N a k l 5 U F Z x V k 1 u T F Z 1 M n p I U j R Y R k d 1 W E x t a W N l U E d L U 1 l t U n N P S E Q x Z F l X S m p a a n V J b V R a c W 9 k K y 9 l a W 9 x S 1 V r S k N n b D U 5 O V Z X e m 5 k U 0 J n W U U 2 Z n Z 5 N H Z M M j k 5 Z U t M T D h y W j J W b F h y b H h S N z k 2 O W x a K 2 Z i L 1 l z b z l G b 0 d x d F l z Y U o 2 O S s 2 d D V P U m t l W G g 0 b U h v U k E w Q l p S R U F M N E p Z S U N R b l J q a D A 3 Z E 9 u U 0 p W V 3 N X T k h l N V F B Q U F O e D N k d T N h c G Z I a n g r d j A 2 Z E 1 L Q 2 d y U 2 h 4 O S t x T j I 3 Z D J 2 M j d O b m F 1 b l d y b W p W c l p 2 R X g v T X V Y T D J 2 c D B x V n l j S E J R b l R w M X J L N j d m d j E 2 a l J z M 1 R r R k J R U m 8 2 Z E t n Y 0 h S M G x T W T Z P a m 5 K M G R O U 0 t G U 3 M w Z W Z K a 0 J R V U Z h Z X J V c W R x O G V i T 2 1 U c D J x U G 4 z N n F H Z l B u b n I r K 2 V k T j l 5 e G R 1 b F F a R 1 J u c T B L R 0 Q y V F B p N C t N b F h k M U p l c T J o U T R l V y t Q V V g 5 a W E 5 L 2 5 m U n Z M d z h a V 1 Z s b V h i W U p p U W t 5 T U h C U V Z s W l d m T H c 4 T k M v L y 8 x d k 5 X b l N S R T V P V H N y U H o 5 Y z M z M 3 l q b j M 3 N l N l W E t s Z E 8 v L 3 Z V d m k x N j U x L 0 w x O W R Y S W t T U D E 4 Y 2 N m Y S t Y S 2 x U c D Y 5 S 2 d H R E J o U W J K d U h R d n Y y N 1 Z O V V Z K U l N V M V B W c k Z r e k R S c z J U U C 8 5 N z M 4 M W Z m c D B m Z k R C Q j N y b W 1 X Z l V z M m R Q c T Y w R X V u Z n Z i c m F E d E N T d U R 6 U 1 R r N U 4 x O U 9 o U m R l c l V 5 Z l J 2 S X p N e l U y U E d q R k Y 4 Z k x 4 R 2 p C a G g 2 a W 1 j b T V 1 c j l Q U j B w Y W V u S 3 p J e V V x d F d y Z E s w Y W R Q V X N H R k R t M z h B M k x k d m 5 5 W k 9 u S 2 l U S j A 5 c X l K Q W h h d E d p a G R W N T N i d D N s N k 9 q b z Z a T m 0 2 W X R X N 1 p v e U p B a H F s V 3 J s a V N w W n M y Y U d q e D R z R 2 x 1 V V c w T n Z 2 d n V P M z M z M 1 h j V z R 5 K y s r S 0 x w a n d r Q V V C W V I w Q U s 0 S l l L R G d 4 V V h G N m Z q e D Q v c m 9 Z Y 2 V z b m M 1 Q U F B Q T k 1 M l F r Q k M 1 d X J x c W Q r L 2 U 2 d G F 0 b T V 5 Y 2 5 P V H U 3 c T Y 1 Y y t j V 0 c z U j I 3 d H p a S W h 3 M U d v M z Y 0 W W N m O V A z M z N 5 c 2 d J R U J S V V Z H b T h O T m 9 O R 3 J u e n A y Y U 8 z Z X V k d S 9 l c m R E U V V J M G N P V k t 1 c n E 1 N j h z a 2 5 W Y j k r Z l k w W k 0 w W n o 1 c 3 p S N z c v L 3 J r R 0 R C c 2 5 S M F Z G e j U 4 N V Z h R 2 l v V 3 J a c 3 F h K y s r a 3 E 1 d W J r e U d B e m F 2 S G 1 6 M V I y b j F 4 O W F O V y 9 l U E x P U D l S O D Z k R W d Y T G x 5 U W s 1 T 1 R G a T V j S 0 l Q Q m 9 O R F F V U F h y M T A 5 S l N V b k t 5 c 2 9 5 Z l p 5 K z B B Y 2 Z m R 0 R 4 K 3 Y v N z M v K 3 F Z Y 0 9 H b W p S c G t n N G N P Q 0 I z Z D N j T k h 6 N 2 N h c y 9 l N j l X c V Z V d m p 4 N C 9 Y c 0 d I R G R Q a n d Z Y j M r K 3 V 0 N j k 5 M T M x Y W x U S j V 2 M 2 5 E M T d W b l B t e k 5 H c V Z h d G t O Q n J W b z B j U H Z m c n F x M 0 p 3 Y 0 Z D M 2 J 0 M F V I Q n l z O G V Q S G E r S E N o V n E 5 Z X J V N m Q r N n N 2 L z c x c j Z a Z G 9 F T 0 h E c l h Z O V h 1 O U s x Z X V x R U t G Q 3 F i Z 0 5 T T W p R M 3 Y z N 2 p V T G V 3 d m J V a n p 5 e U N P b X N Y b n o 1 a W t t S m t i T 3 p z N m F N V 0 9 H U H Z 2 c 0 0 x M i t m R m 5 a M m R r V 3 o 4 a k 5 6 Z F g 0 O G V N M W N l S k V p L 0 E v T F M x T i 9 m d j N s N W V Y b D Z L a W 9 v c H Q y O U M x Y T F j O T h N Q U Q r d k x M T C t Y c j Y y d H p u c T J E d 2 R x M W E 2 Z C s v Z m 9 W K 2 I 0 R F F G b E Z R Q X Z n b G l o W H J w d 0 N B d 0 9 W b U p p b 2 l J Z 0 l p M S 9 R Q U F B Q W N I d D V l b n B x e G 9 3 W l p y K 0 h o W V N F Y V B y M D Z k c X h Z N G Z W Z 0 0 z S n l V a 2 h J U 0 Z x M k x D a H h i W D g v S H l 0 W E x s U z F h c F Y w K 2 p S b z A w N 0 t Z O G V Q Y X J o d z R m c j F L b F R j b l Y x V m E 5 Z X Z m V D g 4 O C t i d F N m d z g v U F R o Q W t U T k c z Y U 5 D M W R 1 b F Q v L 0 9 j L z l k U l R U e W t y S z B 2 d n Z Q T 0 9 E Q W F E V H A 4 K 3 J T M W J 0 a 2 l T S 1 Z p K 2 Z 1 Z n A 5 V U h k O W Y x a U R 4 d z R v Q 2 x U c H B p K z c 5 R 2 p o M 3 g 5 Z l J V Z U h p N W Z Y M T k 1 Z U h q S T N k M W R I a D R l c H E 4 c l Z x e G 8 5 c i s z M z M 1 Y m M r Z k 9 W V m h Z b U k 0 Y 0 9 h T H c 4 S E F O S G p 4 W V Z h d F d M Z U U 3 Z i 9 Y Q X M 2 K y s r a 2 9 U S j A 3 V T Z k T 2 4 x Y n A x Y T V 0 e j E 2 O W Z y N G t U S n l v b k o w Z C t m b j c 2 O E 1 N U E x k N y 9 w a z J i N n V 1 d n Y 5 Y l V x V k 8 x W W N N R 3 J W b X p 4 d X d R c m V 2 N 3 h W b 3 p i T m d 3 e G N Y R n F W e T V j b k p 5 Y 2 x K V 1 Z w W U t D Z 3 I w b D c v O H h U U m 4 z Y n A x Y 2 5 k M 1 Y v M z Y 5 V T F q S F R w M D B Q Y n Q y K 1 h 0 N 1 M x d m I y O V Z x b F J K W G w 1 Z X F s U 3 B r a n c 5 U G V Y c D Z T a 3 Z M e T k 1 Z V h s c H d v U U p X c j k r d l g 3 O T l W Z U x Z R F F 3 T U Z D a l I 0 O V d 6 W m 8 x e m R w W k Z D V X l N b E x m Z l B P T k h C d 2 N T a l F m Q U 8 0 V k J x U F J h T F I z R V F E d U R T Z F B u d F N t V F p 2 V X F s V X I r Z m 4 1 M m J z Y 0 F B Q U E z S 1 J 0 M j d i c G 9 Z Y 2 V N a D J x V m V q T E w 3 O V V V R k N R M n J W c l o v W G o 5 O W R h d T N h d H F s Z X Z y c E N R R V A z K y s r O X E y Y k t s M m Z X Q 2 d v S W J E d V F 1 W G J x a 3 B L U W t T W k t Q a j g 4 T i 9 R N j Z l Z k 5 t d W J 1 N 3 E w R 0 R C a n A 4 K 0 x D c V Y 2 O S t V d 0 Z o W m 1 h b X h m d T F k K z l l d m Y v K y s 1 b 3 d Z W U x D d z h Q M T B V Y 2 Z x V 2 5 U c H V y U m 8 0 Z k 5 R O G 9 L N 2 Q r L 1 g 4 N 0 9 6 c X B a c z J h c D Z s a T N i c D N p N H V K V V V G Q W d T W E p 3 Y 0 Z C b 2 F L a W V m d n B w V T Q v W G 8 w Z V B L a V V s U l k 4 O T l s a X A x a T U w N G N J R k x W d T J U T T g r K z Z 6 c G R l e m J 0 M D h i T j I 3 V V c y K z l a Z k 8 r R X l k T z Z K d H Z 2 d E h m L y 8 1 M 0 J R W U c y c H c z Z i 8 1 O E 5 X a l F R T F Z y M X k 2 M m x r b V R K c W x 0 M j d Z b D Z 2 c 0 x B R 1 V O Q V M y Q V c 4 W m 9 O R 3 J a c 2 1 X c V V x V 0 t t a l Z y W n U 5 e U F B Q U F B Q U F B e W p 3 K 0 5 3 R G d s a k V Z R E t w V 3 J a c F N V M U 9 W b T V 0 c j c z S U F B Q U F B Q U F E S 1 B B S m F B T G R V U 0 V p S T h 2 U H p s W n l j Y k 8 5 U 0 F B Q U F B Q U F B e W p 3 Q 1 d n Q z N s S W V I a D d 5 O X Z a V 1 l t R 2 p 2 V W d B Q U F B Q U F B T W 8 4 Q W x v Q X Q x e G 9 h S 2 p P b l R 1 b j l Q U j B l N W N D Q U F B Q U F B Q l F w a E h R Q X J q b G d v T 0 Q 1 Z V R r c E d Q S G p 0 b T d G Q U F B Q U F B Q W d E S 0 5 n Q m J B T G V m c z d L e m c 0 R 0 F k U D M 1 Y y t m b j U 5 a T R I Q U F B Q U F B Q 2 d 6 Q 0 t n Q l h C Y m h J V 0 Z L V G M z V n l r c E t m W X V C U U F B Q U F B Q W 9 N d 2 l v Q V Z 3 V z N o N 2 U 4 d k x 5 N H M y Q n d B Q U F B Q U F B R V V n b 0 F W d z I 0 U 0 Z o Z W 5 z M m J P N m V Q R 2 l 2 V X N C Q U F B Q U F B Q W 9 r d 2 h v Q W R 3 M k R 6 e n d n Q n d k S G R s R k N 3 Q U F B Q U F B W U F N Q k x Z R G J 4 d G 5 a V 1 E 4 O D h B Q 0 h o U U V B Q U F B Q U F O a E F R Q X Z n d G d v T E M x T k 9 U b z V T V T F Q d F h R b 0 F B Q U F B Q U V D W l E w Q U w 0 T G J p c 0 R B Q U F B Q U F B Q U R i Q 0 d n Q j N I W m h Z V 0 U 2 Y y t h T U x s M j Z a T z l T Q U F B Q U F B Q U F 5 a F F D V 2 d D M 0 h Z Z U Z B U U F B Q U F B Q V d F Z E F D K 0 M y S 3 p 3 c 0 x D R W h R W G w 1 Z W Z Z d U J 3 Q U F B Q U F B b 0 1 3 Z 2 9 B V n d S O V N v V V V P N X V i b E t T a 3 F 5 Z H l r Q U F B Q U F B Q U J s Q m d F d G d E d k N 5 O H R M U G o 0 K 0 9 u T G t p T D F M Q V F B Q U F B Q U F L R E 1 J Y U F I Y 0 1 U V n E x R k I 2 Z X J y T 2 5 E b G o 3 M U l B Q U F B Q U F B R E t C Q U p h Q U h k T T F h c F Y 1 Z U x p d 2 k 1 Y U F B Q U F B Q U N B L z Q r Q U Z z Q W Q 0 K 0 R n b 0 x D d 0 1 L V 2 1 w a W 9 6 T T l Q Z T V R Q U F B Q U F B Q U 5 n Z E F T M k F P e W 9 z T E V 3 R 2 c w S E h q a D J 6 Z H l r Q U F B Q U F B Q U I y U j B B T D R J N n F V S 0 d D Z 2 9 P R G R l e l l N Z V h u N T l 1 N 0 h B Q U F B Q U F B Q U x z a W 9 B V n d 4 O V d v V V V Q W j J k b E t T V W 1 4 Z H l r Q U F B Q U F B Q U I y U l V B T D R J N 3 o 5 d m F X d D d j M 2 g 0 V U J B Q U F B Q U l E N 0 h n R X R B T H V v V W F P R 3 p w O C 9 y L 1 B u e j l 1 N 0 Z B Q U F B Q U F B Q U x z a G 9 B V m d G O E h C d 1 N w Z n Z y d 0 9 I e j V z N z F J Q U F B Q U F B Q U R z a G 9 B V 2 d G M D R P R G l v Z X Z Y c V N r N U 9 W b V p t c H I z T E F R Q U F B Q U F B c 0 F z Q 1 d n Q j J V N z E 2 Z F J r T U J u c l J B Z 0 F B Q U F D Q S t 4 W U J M U U M 3 c V Z D a G d x c F Z x N l p q e D Q 0 c E 5 6 Z l g z d V V B Q U F B Q U F B R G N j U V M w Q U 9 3 c V B E e G N 1 Y m 0 1 U 2 t o S X N I Y 3 B B Q U F B Q U F B Q W R 4 d 0 J M U U M 3 O H Z E d 1 V F Q k F n Q T R m U G l 5 a j B X a n Z j Z 0 F B Q U F B Q U F P N G 9 B b G 9 B Z G h j Z U h x N 0 1 6 R X l s c E t U W X V 4 U U F B Q U F B Q U l B N 2 l v Q V d n T j F W c V Z K R l h s N W V p b y t Q d D N j c E F B Q U F B Q U F B Z H h R Q k x Z Q X l v V m F 0 V 3 J w d z R Z T E 9 u R G x q N z F J Q U F B Q U F B Q U R 1 R 0 F K Y U F H V k N V R k N R W E Z 4 Y 2 R P a l F J W H V Y Q W d B Q U F B Q U F j T W N R M E F J b 0 V 4 d 2 N I R l N 6 W m s y b H B h W H A w c V Z M O W k 0 S E F B Q U F B Q U R n a m l D Z 0 J W Q m 1 o S V d G e W N u S m l W M j B B Q U F B Q U F E Z 3 Z r R k F D N k R N Y 0 h a M l Z s a F l t Q k l U R T V X V m x X W H Z j Z 0 F B Q U F B Q U F H N D d B b G 9 B W l V w N G V M Z 2 t z W X N X Q U F B Q U F B R G N G d 2 h v Q V p R c E x p N H V x b G F 0 b W 8 0 Z V B h c W N u Q n g 3 b H d N Q U F B Q U F B S E J i R W R B Q 0 t I T n E x N j Z 0 L 1 B 4 O E h U b H l 4 T j Z s Q U F B Q U F B Q U E z R l l F d E F E S 0 h I Z D N k d 1 V I Q i t 2 d z R j U E t 5 O H V 6 Z H p r Q U F B Q U F B Q U M z R F F F d G d E S 3 B U c D A 2 e X N u S j B k R 2 p S K z F k Q 2 d B Q U F B Q U F 3 R z F E U U F 1 Z 1 R Q T H c 4 R k R W c W x W M T Z O Q W g 1 Z W Z u M j d z Y 0 F B Q U F B Q U N B M j R L Q U Z r Q 1 p W Y W R P S F d W b F p T a 3 h N Z E h l c F F B Q U F B Q U F B T n d X Q k x R Q X l x e E t s U 3 J K M z k 5 Z j h m S H h L a W d v c 0 h j N U F B Q U F B Q U F B d H h 3 Q k x Z Q X l y V T Z k T 3 J w O C t i S 1 N r N V B 0 W F F v Q U F B Q U F B T U F 0 U j B B T G 9 F e n o 4 Z k d S a j Q r U E R o d z R J S 1 B S Y U 8 5 e U F B Q U F B Q U F B Y m l r Q 1 d n Q m x Y c D A 2 Z F h U c D B p V 2 x w c W J h d X h R Q U F B Q U F B S U J i a W 9 B V 1 F K b m 4 3 K z h 2 Y j I 5 d j d k d T N q M T I w Q U F B Q U F B R G d u a 0 p B Q y t D d U V C R V J v W X N Y T D l L T E Z n Q U F B Q U F B M 0 Z N S W F B S G N G Z n o 5 L 2 V Y a j Q 4 T X V X Z 0 F B Q U F B Q W N F O G h v Q V Z 3 M T R p S W l G Q k d S b 2 F P S H o 5 d T c x S U F B Q U F B Q U F C d U N R S m F B S G V O S 2 x X c X F F c V Z L d H E v Z j c 4 S 0 N n c n N Y U T R B Q U F B Q U F N Q k 5 J N k F G Y 0 Z l S m l J a l E 1 Y 3 V Y b F p p W W F P O V N B Q U F B Q U F B Q W J o b 0 J M W U M 3 a W 8 r U G o v e j k v W F h n d 0 F G M j B R S U F B Q U F B Z 0 x z Z U F T M k F 1 M D V F U k l R e U 1 6 T j E 3 T m d 4 Z T V j Q 0 F B Q U F B Q U J 3 V X d o b 0 F k e D F 2 T D I 5 R l J n W X F B T U h E a W c v U D k v Z T V R Q U F B Q U F B Q U 5 3 d 0 F s b 0 F k N l d J a U F o b F p X W H A 2 T k d q O W k 0 R k F B Q U F B Q U R n a G h I U U F y Z 3 J l W G w 1 S 1 N n b 1 N B Y 1 B I b F J l W H A 2 O X l 3 R U F B T G d 2 N 2 R p e F E w d V d M Q 2 1 U c m F j e U 1 q T D B 3 d z g v S 0 N Z b X B s V D N w Y W V u b D J q Z T d O b X p 0 V z N i d G h L d k 8 y L 2 V Q T z N i d D g v c X R k T 2 5 U K 3 Z I S D M 5 V V d s c G F p Z G V 6 S m k 0 d V R o c z J i R k J L U 3 N w T n J W T l F V S 0 Q x N j l l W D Z 2 V U J B R z Z j a z c w T E F J Q W J G U k V S b 2 R X c l Y r d l F v V U 4 2 O E 1 F S D d W M E 9 B Q U R B Z l d Y L y 9 2 M G F N b V N J O H Z M e T l N d 3 p 6 K 2 p O T j k 4 c z B Y M n p a c z N T Z 2 d V T G J 2 a T V h O W F z S 2 R F O E J 3 Y 0 h M V j I 2 V k M 0 d U x t c l N w S W t j S F I y T H Z T Y z Z P b H B S V V Z G N j c 3 M z M x S 1 p O b X l M b n p w c z N U M T I 3 Z G x Y V H B r M k x Y Z m Z R b 1 V P Y V B Y d T J 1 b l h y c G 9 p S U N L d l A v Z W F i Y j F T N 2 R t M E Z C Z 1 l X d T U 0 M X k 1 Y 3 Y x K 2 V m Z n k 2 a j B h a l h Y b n R O e n o z M 1 h J b n Z O U n F O T 2 4 v K 3 Z D c F h y a X h K e X M v U D E 5 Z G Z m e T J E d 2 F C d n Z 2 b E c 1 Y 3 F W T T V 1 Z m 1 K Z 2 9 Q e j g v d W J p N D N G Q 3 R B Q U J 6 Q k x R Q T d s b 2 V I a D R L Q 1 F s U m Z I e T h 3 c 0 x D V k t G Q 0 J Y d V h C Q U F B Y 0 Y 4 N G Z 2 e T R o Z z R k S 2 5 k M 2 Q w V k d S b X J S b 2 t X c V d y V 3 F P b m Z 1 W E 9 J M S t 2 W H J W N n B u Y n R t e V J Y L z g 4 W W Z a M k l F R E I 1 U 1 l t R 2 p 6 b n B v M W E y c m J 0 b T J h U G 4 y N l F r T k R i Y z V y M z c 2 O U p L b H g 0 O F o 2 O E 1 F S E 5 Y Y n N X Q 1 V r S k 9 p M T E x N l R 3 V 0 F v V l o z V 3 J G c T F T Z 2 F E U V Y y N m R M R j Z Q V G 8 2 V 3 B V c l Y x Y U R C Z z F 1 Y V A z V n E x Z n I 4 O D g v V j d O b X p S U V V G S 1 J 2 d n Z s R 2 5 w N m V w d G R W b k 5 k Z m Y x M V Z x b F R S c U Z H a k p F b k 9 6 c z d x M W F 1 W E p r M m F w U C 8 4 N X o 5 N i 9 2 b m 5 6 Z W I z N z k 5 Z m Z u N S t t a k p s e W c z V k N 3 Q X d S M E F M N E s 0 V 0 V S R 2 h w S 1 F r N 2 Q r L 1 g 0 M G F O Y k o z T 1 F B Q U F Q Z T h 3 N G N Q Y T l D Z 1 F j c k 5 6 Z F g 0 O G V O V n E x W X Q 1 Z W J t b X N L N m t v Y T B u V H A x S 3 R W e l Q 1 N D h h U k h R Y n R p d 1 F Z c 1 h M e T c y M 3 V M b U Z B Y V p y c T Z 1 R 2 p W c W x N Y U 5 H N m N G Q 3 h i S X k 4 d E w z Y n A x M C t Y T G w 2 M 2 V s N X V i c T R 5 T U R J d H h O e m M z R 1 F 3 R 3 J W a X h R c E s w Z n Y x N k J R U U V L Q z R 1 V G 5 G e G N a S 2 t r S k F R M W F s V F I 4 b k p 5 V H B 3 N E l C c T F h c W x o U X N Y V 3 F 6 b D U r Z W 5 W c T F h V 1 g y K z B X a l V u R G x 6 T k h m d V h E V n Q y b F R E a H c r W G 8 2 T 2 p U c D g r c m M 4 K y s w e m 5 6 c D F U e j U 0 O W l 3 M l o v Z j M 5 d F d 2 W E x 1 W G w 1 Y 2 5 K N l d w T T h O U l R U M m 4 r L 1 B u N j Z h Z W Y x T G x 6 W j d t N X V V b V N 6 c D g v c n o v L y 9 G T 1 B Q d n B v a 1 d z Q 0 F F c U 9 n Q m J B W G M z R n h V W G g 0 Z U U 2 Z V B D Z 2 F 0 Y X N x W W 9 W S z l x N 0 p B Q U F n S H R X W V F z Q U J 3 Y 0 h q U m 8 x U 3 J W c j E 1 W W t E U n c 0 V U h s N W V m c n l 5 e S t W a 3 B L a T E x O S 8 z U l Q w M 1 F r c l Y 2 N j h v Z n V t V D U 5 d U V k N D Z P V G x w O E 9 E Q m V 1 a W h o O V N 4 W T B k Z H Z I a F I z Y n Q z d D N y L 3 N t W E x 0 R 3 p a T W 9 2 e G h R c 1 h 5 d F B U V T V N b V R U S 0 5 a V 1 J r b U g z Z n R X d F g x Y W x U U j c v K y t x c 2 t L V D Q r W H Z I e D h S W n J O V z N h M U d w Q W 0 1 N m V y c z g r K z B 4 Y n R t e F J 1 M 2 J 0 O U 5 4 e n o r b W 5 u M z d T O D g 4 L 3 I 4 R 0 R C e X N x S 2 t w e j V z e l J 2 b j M 3 O U 1 F S E g 4 a l g x O W Z t K z l D c 1 d U U E Z 4 T V J v e D Q 0 Z H B w W U 5 E Z z R P Z X Z i W l o v W E Z G M T l v O G V M R j Z 0 V 3 J s e V J w N z k 2 O W t x U j Y 5 Z X J a W E E 4 Q V V E b 0 V 0 Q U R 1 Z X J W c T F k S 3 h Z O G U w W j g 4 Z X R X e l o w d D d s Q U F B Q T N I T 3 l z c k k w Y y t a T U x W M j Z W T D Y r d m h v N W N x V E N 3 c 0 p N M T U y Z G 5 m W E p K N T l v e X B R c F d y e D R z Z m J 0 M j Z m K y 9 m c 3 J K Q 1 R r a n R S W G t 2 N n l r d F N y V n k 4 O T h j U V R l d l h W V j Y x Z V A z d j J y S H g 4 Z k 1 6 Y U V i a T V 1 V 2 5 3 N E 1 F V 2 M w Z V B I c T J t V F p 1 c W J k d T J G d G N L Z D V 0 S 1 Y z Y 0 t 2 L 0 x L S z J i W E N 3 U G Z q S X d N T F Y r K 1 h J O C s r c W l H R E J s a X N V N l h M b D N r N 0 9 4 c 0 1 S N G R I Y T N K a 3 l m c j B x V k x l d j M x M S 9 Y c 3 M 4 O H F P a n B h M z M 3 N 3 J m N z g 4 M C s 5 O W R a Y k d q a H d v T U x D d 2 p S N z l t e j E 3 d D F i e n o v L 3 Z M c D I 3 Y X J 5 N W N 0 Y n J O Z X l a V X R O b m p 4 W k d 6 Z H V O T 3 V w K z l S V F R 5 a z F O V l V k T 2 5 R d 2 p X M 2 R 1 b F V P R G c 1 c T J M Q 2 h 4 V G 9 B Z 0 J 0 R F F B d m d y d W Z z N 0 t 3 S E g z e F F P M 2 Z 1 M U x s e j U w e U h H d 0 F B Q U 9 E b W J k M j Z W V k 9 u V H R X S k V 5 Y 1 V H U m 1 w U V l N R 3 l k U F Q w M k t l d 1 d E U U 8 r K z h v K 3 J W c S t 1 c n I 3 N V N u e j U 5 M U x G a l I v W H M y V l B l M 3 Q 0 V z g 5 d T F h M 2 Z U d F R W c D B r V H U 3 d T R s b m 4 v c T F D b G R 1 b l R K N n Y y b l R w M V N u e j U 5 M U t K R k M v W H I x O D h V W k R v N U 9 h b D E 2 O V l X Y T Q w Z V B W c F Z x M W E x Z X U x Y X p z N 0 9 W d D h 2 U 2 Z y c H A 1 K 1 V s W l d s R j E 1 N H d X c k l u S i t m Y j d Z V E 9 U N C t Y c k 5 u e j F a c 2 J L e U N n N E 0 x Y 3 V S S T B 5 N 2 1 W c T F h N m U 5 L y 8 3 d m 1 6 S m 1 q d G 0 z Y k t q d z h Y S C 8 3 M j k v V X N H R k R U W m 8 w U 1 Y 5 L y 9 i V V d M b H l v T G w y N n F I M z c 5 d k x 4 O F R H d D Y r M 3 R y V W F O R 2 l r N k 9 s c H Z 2 L z I y W E Y x Z F R i V y 8 4 Y 1 l i c G 5 t N X V i b j Y 3 Y m Z m V k w 5 K 2 Z a d X Z D U U J R Z W d T M E F P N E p Z V 0 Z o T 2 5 6 N H N I Y n Y z b D N z T D h r Q U F B Q W 8 z c k Z q e H p S a n h n e k Z 4 c 2 F x U W 9 V S 2 V 2 d n R 0 O V d s U z V k a S s 1 b D I 2 T k J C O W V y V j A v a n g 0 N 1 Y w N l Z L d F d M R k N Q W H Y y V k 0 r Z V B j M 2 0 y V G 9 r Y k 4 r K 2 Z W c T d k c T F l Z X V r b F Z h c F V 5 V F J 1 N 1 p D d 0 p r M m F x R W 1 U S m p m N E N z M 3 Y 5 L 1 g x V l p z M m J i U m t 5 U k l k T z N a T U k w Y U 1 V S l V x V l c 1 N D d l S V V o c D J 0 V z d k V 2 p S b z F y T T d K e j g 4 M z d h Q 2 R P M 2 V 1 d n Y z M l c 1 V X J W M D d Q U G Z l Y 0 F n T U R s W n F h c X R U V V Z O U D h L b F d x c U h 2 M z d r c E 9 U b F p 5 Y 3 J K c C 9 O V l h Y O V d a T T J m M C 9 m Z m Y 2 N 3 Z 2 d m x O Q V F J R E Z 6 d D h P S F R v b 0 5 q W l d L M W F z V U x k d T N h e l d z M 0 h q U m 1 W a 1 p O e V N j Q j B B O E g 4 S W F B S G N F e H d j S E Z T M 2 J s M z k v d n Z 2 U 2 t 0 T F U y Q m d v T D F M Q W d B Q X V L d G x a M m R y N T g 2 Z G V 2 a m h o L 1 h t b T I r c V Y 2 O W V t a n A x Y W 9 u d k R 3 Z 0 k w S 0 J C Z 3 p S N z l t e E Z S a 1 p h W E x k M V N K a X Z y N i 9 X c m w y c k J n M G F x R z d k d X F i e H h 4 O S 8 z T 0 t 3 T G 1 2 O V g 0 d H o v U G h 4 a S 9 0 Q 1 E w T V Z F U k d o d m 4 z N 3 l 0 L 2 Z Y e k 5 t e k 5 E S W t T T T F l Z k x r V X E 5 Z l V z N 0 9 6 c G 8 1 Y z Z a T 2 5 E a W h Z Y 0 9 H N l k w M z N s R F Z x b F Z O M T Q x R 2 8 0 e E d v e W 1 n Y m R P b W p V N m N P S 0 d Y W D M 1 W n Z y N i t w U X B K N j l X c n A 0 a 1 R K K 3 J K S j U v V T F x M W I 5 Z k R E R D F 2 T W V l U 1 J S K 1 R u N T Z l Z m Y v N V p u V H A x c 2 1 p R l l E U W E 5 Z U 9 Q U D h y V D A x T 1 B Q L z c 0 a m I x b 0 F J Q l Z C T F F B N 2 h s Q l F V S H k 5 d m J X N 3 Q y N 0 Z S Q V F V T 3 p 1 R G d B Q W d M d F J a b W F t d G 0 z Y n B p T k h q a W c 5 U G I x R T k 3 U m 8 w Y U x V d m Z y c j F L b W o y Y k 5 u b S 8 3 d z N i Z H Z Y N H M 1 Y T l l d T F j R 0 R C N j F l Y z N k M z F 4 T l B Q S 0 h X c l Z 1 W D Z 2 Z X l 3 d W V k U E h u U 0 x L Q j F k M 2 U z Y U d m d 3 h S Z G Z s S G p k U W 5 2 M j d O R 2 V Q W H Z N e H J w M j d h c U l p Q W h K V i 9 2 R C t 2 c j Z L a X d z V E F V R k J W c S t m T G 5 O d F J J U 0 V t e U d 4 S V V C O U 1 X T E Y 1 V 1 l t R 2 g x a m 9 1 T G k 5 e m Q z Y l Y z N z E 0 T k d 6 W k 1 Y M z c 1 c G F t O V F G N W V u a V N a Q W x w L 2 Y z O T k 5 T k Z I c G 5 2 W H J G b F Q 1 T 3 Z N e X N y U 3 A 1 O S t x c D A 3 Z D Z w S G p 4 N l N y c l p y c 0 J i T 1 N s Y z N Q U F R z M l Z P V E p r M 1 N m L z d 6 S D c z d 3 d n d G 0 x M W V 1 W E t t a 3 B D U z k 4 Y 1 l i V n Z 2 a U F n Q n V I Q U V 0 Z 0 h 0 S y 9 m c j F 0 V 0 h E Q m l V a 0 p K Z 2 R Y Q U V B Q U h B d k 9 I e j R z T m F z V 2 F Q O C 9 I d 0 Z C Q V N v U m 8 w Y U t s Z X V Y T E g z Q l F j S D M 5 R H p y d j F V V X V H a F d k Y z Z k T 2 l R R G g 0 O G F Q V m F J V n Z o Y k U 1 T 2 p 0 V n h I e D h m T 1 R r N U t T R W h 3 Z V l j Q n d j S E 9 U a z V G U n R T W H E 5 Z H U z Y n E x S 2 1 U e m Z Z S 2 h S N T c 3 R E Z U a l V X R n d I R n h j W X F M a T d O N n J U Q 2 d Y Y m R 1 b m R h d F c y Z H p q U 3 B W c W 1 q Q W d B R W F P b l N v b 3 F L a U 5 I e j R j R W 4 v R j l D V z V M L 3 Y 5 Z E x T M H Z T d m Y v M U x K M C t l M U 9 q U m 8 5 V 2 d R W U 1 T M 2 Z m V V U w O X A w Y U p G b W p 0 M 3 J s c T F h c V d n b 0 N C S j B 2 b n o 1 e l Z 6 N W t 3 R k J B U 2 9 j K 2 Z P c G E 0 S E F G Q T B B b G 9 B O X h R Z k h 4 O E Z C Z 1 p x M z c 1 O W V 1 Q 0 J C O H d P V l F B Q U F M a W J I V D U 4 V 0 V 1 W E x s V j R l T G p h d G 0 w c k Z 4 Y 1 h l N W Q w V X p w M j d G a m s 5 W j k v L 2 x r L y 8 v e X o x V 3 R 0 M n J U U n d J R U R U Z D h m T 0 h C Q W t 5 Z F A x b 0 F C Q X h R Y U d u c l R 0 Y 1 h F e E 1 q S H g w Y z F h d F N 3 Q 0 l G M z d O a W h q e i 8 r V 0 U 4 O D h Z U U d E U n B V N 0 Z x d F d y V l M x N j V k e m N i Z W Y v O T l z K y t i T j I r d X p w M D d h K 2 5 T c G Z y b G w x L z A x N y 8 r V m J t N X V a S j B R N 3 R W b l o y Z E Z S b 2 F x b 0 V E Q j V i c S 9 Y Q n d j T k F I S D N 5 Z 2 Z 2 M z Z t V m 8 4 T 0 R v N m F 2 V G 8 w Y 3 J J e U 5 D U U l V T n V L R E F H Q U J T T j V B T E F Q Y W R l d l h w Y X R X c V Z E a H c 0 W V B h e E 9 B Q U F n T H R W W m 1 h b T F x e F p v L 0 R 3 Y 0 Q z O T l O T j M v U G x M b G l 5 e E 9 w N l V s R l R r O W V i T m 0 4 d l B 6 O C 9 x d G Y 3 O S s 5 d D g z c V p O b X h R V E U 2 T y t m Z n R h R G F J R E F n T E 1 2 c y 9 M e T l Q S m t 5 Z j E z b n Z 2 N l p O U F B s S E R o Z z F 0 c m w w U 3 M y Y k 5 V b V p t c H V i T m 0 y Y z J Y b E J R b 0 d u V H B z b m Q z V j E 5 K 3 Z R c D B W c V Z L M W Z X U X c 4 O V Z P e T g z c j E 3 Y S t 2 V 3 J W c T F h c F U 2 Z C s 1 c z J q M X N M U k F 0 Y W Y v W j Y z Z n V s b V R I Y 1 o w N m R m V F N T e T l w e n B 3 N U d q M T Z 0 R H c 4 U E x S c j F 5 N z E 2 T k h E Y W k 5 a E F N R E 5 J N k F G Y 0 0 r c F d M R 2 l h d F N v b 1 V P S E R p a z B O T l N p V n h r Q U F N R G R a d H U y Y m N y U H o x Z m J 0 b T N 0 O H Z 3 c F U 2 Y m M w S F U v U H o r Y k F l M l R U e j V w Y 3 o x d m I y L 0 Z 4 T V R J M 2 Q x Z G J k c T B N Y n Q y O G V K R m V Y a D R t S T N W c l Z 0 W G t 5 W k 4 w c 0 N C Q X p W N D h H R D k 4 N S 8 v d E 5 s c n R U Z 3 B L U 2 s 2 Z n Z 5 N H h h N V h T V n E w Y U p F U 0 V 4 U D F 3 U W N m c U Z L b F N w S 2 t q U n M z Y X Y 3 O C t Z c U t p c n F w M 3 p 0 Z F h G d z B h d F F v K 2 Z 2 N 3 k 4 S E J R Z G 5 a M l p K a 2 N W a F h v Y V p O b T V w Y U 1 S U m 4 0 O G F O M n J a d F c 0 b H I 2 Z G 1 6 c D V L V G s 3 V i s v W H B K M H N N U F A 2 e l h Y b n V 0 e F B j R E F F c U h n Q m J B U F N r a U l r S k p T V W 5 h d F d 2 W E R m O X l E Z 0 F B V U Z Z Y 0 9 Y S k V B U U V C Z G 1 0 c l l H d m 5 a V l J V b E Z h d l h s M 3 F Y c k R G Y W R p d 2 9 i e T l 2 Y l Y w N l Z L T G d Q Y k Z G M S 9 V M D A 4 L 3 J k N j l l N X V O a D R h R 2 F z S 0 V D Z n J v b z Q v M D Z h Z W Z h d X p Z c 1 N Y d X Z Y c X R U W n M y U 2 J y Y W 1 1 Q m F h V 2 x w K 3 Z i Y m J 4 V V p H Y W 4 y N 2 R 1 Y n h 0 M 2 Q z W F h r e U J G T m 1 q U k p 3 N F l O S y 9 Y e n J s V 3 R X a l h U M T F s W l d a S n N C N 1 N o b 2 F G R m h 0 e l h T a 3 B L S 2 x W Q W 0 1 N m V y b 3 l N R E 5 Q M 0 o w N m M 0 S X d I Q U x p T k h P e G R B Q U R j R H M 3 T 3 p u c m 9 v W W V V b H B h b W t 5 Z F A y c n N j Q U F D Q W 0 1 S 2 V u a T R m S H g 5 N 2 w z R m J u V D E 3 M X Z T M W 8 2 T 2 p u b j c 2 Y W U z Z n Y x O W J 0 b X d 4 a l o 4 N m R V c V p t W m s y R H g 0 T E R n N 1 d 1 S E h q M U x a d F c w V k V S T n h R S F J z M 2 J w U z N 0 N 2 Z a L 1 h s N W V S b 3 p a b 3 p L b F N 0 b j B a b 2 h N a k p T b l R w M T B x W k 5 t N 1 J p e F l v Y m V x W T F o U U Z w a F F v V m J 0 b W F 4 Y 2 5 M e T l N d n Y v e W l W M T k 5 V m R 1 M 2 I x Z V B I a j M w d 2 d z d k t D R W h R V y s 5 O V p h K y t P S U x u V H A x N m 8 3 V k F 3 R D N D M 2 J R Q X J o b m h Z Y U c 2 d G l 4 W T R x T G k 5 T 1 R U e j R w Q n d m K 0 p n V U F B T z V l O S t M a F R C a 1 p H W X F P a n R h d n Y v N H F U M D l Q a l I 0 O T J u V H R t V 2 V l M G J K b H k v V D U 1 N S t y U m 8 w Y T h 2 U H o w K z d k d X l W S n R X d l h 0 c m x t U 0 V p S V B 2 c m 9 J N H Z 4 S z F l d V N K T E 5 j R m V T a 3 B P V G R m V G 9 V W F h x M U 1 r M E x 6 T X p V M l B H a k Z G O G Z M e E d q Q m l o e X B V c l M 1 S n l j M 0 9 W b n A 2 d T l Q U j B S V V p H Y X R X c V Z a b z J i W m 9 h T m 1 3 b 2 Y z O S 8 w N X F M R n k v V z R z V 0 x T L 0 d 1 W E h Y N D h H R k p z b W p u Y 0 R 0 Y 3 Z I a F J L M W V 1 M U M r L y 9 L S X p a O D R v T k R S V U k w Y U 1 N U F h P Y m R x M H F i N z g 4 a 3 N 0 V z d a T U s x Y X N V U F B t e m R X d V h U c z F h Z E x r b n Z 4 M 0 N R Q j N H Z 0 V 0 Z 0 h 1 V 3 d X Q l F n d 1 l O d E d I R E J o M D V j a 1 R o N G V I M k x n a 0 F B T 0 N 1 c 2 5 u e l p w M C t m Z H J t O W V Q S G o w d T Y y c H U x S 0 0 4 O D g 0 e n A 2 N H N Y T D B x U 2 h n O G Z y d T N i d H l z M 0 4 x Z E J R V U h x M E t H R D J U M n V y c T R h T 0 h D Z 0 J n N G N x Q T g v L 0 Z D d n Z m Y W F G a X h Z S U d k b j V 4 S z F M a 2 h O V G R Y N T g r Z F Z v V U l G N W V Y b G F m b n k 1 W k p V N U U 3 a 0 R S c z J T S k l l Z W V R U j A 5 a T h l Z k 1 V R X h N a l o y Z G 5 6 W m d 4 U T U 5 O T l w a 3 V Y N z V z N m h G N 3 J k e m N Y S T B m U D E 0 V E o w N D B C Y n d S R V J G c T N y e T U y Y n l 2 d i 8 3 Y T d Q d W Z m L z V a W j g 2 Y 1 V V Q k F n Q 3 B X c k t n e l o 4 N W 9 3 W U l G Y 2 5 K e V V x M W F 0 Y X p X d W 1 E Q k F p M V l z S 0 R Z O T h H V 3 p N e E 1 i Z C s r W F J z M m J O R F d y V n V W b D V l b n d N Q k E 5 Z S 9 m W C s z Y X R U T U x z a U 1 p S W p S d D J q V D k 3 M y 8 v M D Q 4 L y 9 x Z 3 R X N 1 p v e T V Z d E t s K y t 2 T 3 J Y c j Y 5 T 2 5 U c X B S W X N X T j F 3 T F U w M F R q d 0 F B S U F C S l J F R l V B T n p 2 Q 0 d n Q j N O T j h m S H o w d 0 F N U G F Q L y s v Y X B X c l p y T k h s N E F B Q U N 3 d E h U c F V 1 M 2 N 1 Y l B Z Z W R P b V R T d n l l b U Z B Y X p R Y X R X U E h E a 2 5 T d m 4 z N z F L b F R K N 1 Z 0 M j l i b U g 5 S W J O R 2 l n V H o 3 N V J H U E h q a l h 0 c n U z U m 8 0 Z m M z T n l L c l d u M z d 0 M m F O R 2 1 T M l Z o Z 1 l L Q l o v O W p y c l Z 1 M 1 R 1 N 3 U 3 c X B m d j c 1 c H J F T 0 h E d H E r Z m J 1 O H Z i M 2 w 3 Z T J 0 U 3 B V c X l j d k x T N V V x V l p L b n A 2 Y z h Q V D N s N W V V b E x 5 O H Z U W m d 3 U W V 2 W H I 5 Z X Z 2 L z Z x V H A w N l N a T E N 3 O F A x M 0 h Q U G 1 U M 2 4 r b 0 E y T 3 p 2 Y l l w Z H Q r Z k x s M W J k d l g 5 T m h a T m R y M n J T c F d a Q m N s T T J i T j F 2 M G 9 Q M 2 p q e j g w Y 3 V S S V N W Z m Y 1 e T V k d X V q a G h 4 K z J 1 Y 1 B Z W U R D b 2 R l d l d h d D I 2 d F h i d D J x W G x 5 N W R y e T V Z d G l v K 1 B W N z k r L 1 V w V U J 3 R E F P b 1 B S Y U R U Y X V 3 Z 0 F 1 S j J 1 W E x t a W x T d F h L a m c 0 V 0 k w Y k 4 3 W j N P U U F B Q U t V M m N l S k V 0 V 2 p S U W k x Y n R y U j N L V G R 0 M j d a d H V u e j V z a D U 5 O U Z F N U 9 a V n N 6 M U I 2 Z X J w K y 8 v M T N 1 Y n E 2 N n R G S E h 5 M n l U V U d o a X h j d k t q N C s z d l M 5 d T d 1 N 2 F 0 Y X N X Z V F 6 a n g 0 O X F w U 1 V G R D M y M k d N b H F 1 d D Z G e T V j M E x K b H k v V H N z O C t x U W 9 V S z J y N T l 1 L 3 o 5 L 1 J V Y 0 h H d z J M e T B 0 V F c 1 d W J 2 T D A 5 S l I w Z F R m c j Z k T 2 5 s W j J k c m J 5 O F B E a z V P U 2 s 0 T 0 Z p d X J x N V d u e k 4 3 O W 1 6 V n E x Z F B r W k d S S m F w c j k r N 2 Q y c j k v d j B W U X Z I Y n R X a j M 0 N E l N S 0 R B e T h n V m Q 3 O V N D e k N 4 Y 3 V L Q 0 F n N E l i d U J 3 Q m N S V U F M N E w 1 d z h P Q k I 3 Z G 1 6 U j I z Y n R y V z V D d 0 V B Q U t D c 3 V w Y 0 N X Z 0 F B W U k 0 V G N 3 R G N G M n J X c k N r M 0 4 3 Y 1 N m V V F Q Q U F B Q U F B R G d U a U d n Q l h C Z m N I U j B W S U 1 H R F h U d T N E a 2 x K a W J h d X h 3 Q U F B Q U F B Q U J K Q k x R Q T d p T 0 J n W U h 5 O S 9 m W H J s M j d y S j Y 2 Q 3 d B Q U F B Q U F j S 2 N S M E F L N H J 6 U n E x R W o 1 K 2 Z u Y X Z Y d T N 2 V X N C Q U F B Q U F B Q W d v Q V Z 3 Z j N G e m M x T k V S S V F T R X h O M S t 2 U n B l N W N E Q U F B Q U F B R H V j d 1 M w Q U 8 0 N 0 5 X d l d s S 2 V u c D N i c z J L S D g v S H g 3 b H d N Q U F B Q U F B T z V q Q k x R Q T d q c 0 9 E Z z Z L a k l 6 V X B V d V h k U E R n U V h 1 W E F 3 Q U F B Q U F B N 2 1 N R X R B R H V T N V V y V j F i M T Z 0 V j E 4 T 0 J C W G J w M H l k N 2 x B Q U F B Q U F D Q S t 4 U U J M W U Q 3 V n Q y N m R W V 3 V Y R G 5 G e H N i Y X V 4 U U F B Q U F B Q U h D Z k l x Q U Z j T j l 5 Z G 5 a V 3 c 0 W U 5 k Z W J N R 1 N V a 0 p O a T d I Q U F B Q U F B Q W N C O G l v Q V Z 3 W H d z S 0 N s S k F R S U I y N z k 2 d D d P e H N l N W N E Q U F B Q U F B R H V N d 1 M w Q U 8 1 N 0 R S c z J W S D U r d n V M a T R 1 e G R D Z 0 F B Q U F B Q X V N O F E w Q U s 0 N z d t N X V T a 2 l J a 0 p K U 1 V s S 1 M w d X p k e m t B Q U F B Q U F P Q S t R a 0 F M Q U p M Q 3 c 4 U G w 3 Z T J 0 M k 5 o W T V l V G s y T H N j Q U F B Q U F B Q n d u e U N n Q l F C S k J v T k J U W n M y V l U 1 T 2 p u Y n U z R 2 5 2 Y 2 d B Q U F B Q U F 3 S D J D Z 0 J Z Q S 9 y K 0 t G U 3 V x Y n Q y N l N r c E t V b X B x c X I z T E F R Q U F B Q U F B O X d F Q 1 d n Q z R S c z J h T m V Y a j Q 2 U F k y R m h s W j J m Y n V 4 d 0 F B Q U F B Q U h D U E k 2 Q U Z n R 3 N Z R E F Z M W F k S k V l W G w 1 d E R v Q U F B Q U F B Q U M z S F F F d E F G e k g z Z D F k Z G V 2 V 1 Z Y S n l z b E p T V X V 4 Z E R n Q U F B Q U F B d U l j U j B B S 0 F G V F Z x M U p D d n I 2 O T I 3 T m h C c X d N Q U F B Q U F B S E R i R U 5 B Q 2 d C V 0 Z y U T d 5 O C 9 P M V k 4 Y 0 9 l N W N E Q U F B Q U F B R H V V U V M w Q U d D R G 0 1 d W I 2 d F d y c D V T V U Z D V W 5 K O X U 3 S E F B Q U F B Q U F j Q T h p b 0 F X Q U l s U 3 Z Y b D E r Z m 4 2 S 2 p Z M V Z a b W F t d m N z Q k F B Q U F B Q U Q z R 0 F K Y U F D a E d r e V p O W k R B W X R I W H J W a G 1 O U m 5 1 W E F 3 Q U F B Q U F B N 2 l F R X R B Q l F E Q m N Y R n p W d T N G a G 5 6 N T d W Z 1 F N S D d G M E 9 B Q U F B Q U F D N G h 4 R F F B a 0 F K V k s x Y V Z k V 3 J W O W Y r L 2 Z 0 M T l 1 e F p l N W N E Q U F B Q U F B R H V F U V M w Q U Z C Q z l l d l h W O F d L R m J W M T Y x Y m w 1 T 1 R Z d X h 3 Q U F B Q U F B S E F Q S U t B R m d C S n l k S F J V O C t i T m x a M m R y Z G p Z V 0 h 1 W E F 3 Q U F B Q U F B N 2 d F R X R B Q l F D c D Z l b n F w Z n Y 3 N V N V b E t V a 0 p C Z z c z S U F B Q U F B Q U 1 C Z G p v Q V d B R X F w Z X Z Y c U N n d 0 0 x T T Z k T z N Y c D B p V j d s d 0 1 B Q U F B Q U F P N W l C T F F B Y 0 F P Y U 5 H b W l j d V h L S 1 N Z b V J n V U Z C Z l l 1 Q n d B Q U F B Q U E z S 1 V J Y U F I Z 0 J w U X J W M D d O b W p Y V G 4 z L y t x Z D I 3 Z D l 1 N 0 h B Q U F B Q U F B Y 0 p j a W 9 B V 0 F H K 1 R y N j Z z N m R l c m 8 4 T 0 h E U 2 s 1 T 3 R u Y z V B Q U F B Q U F E Z 0 x r U k F D d 0 E z S V N J a V F s V 3 F W T k V m Z i 9 5 a G l 4 Y 3 Y y c n N j Q U V B c D d k a X h R M H V X T E 5 H e F k 4 Z n N Y W X F G a k l 3 T S 9 m R E R E N H F K a V N u V m Z l b n A 2 U 1 d h T j N 2 M m J H M 2 J 0 c T N F N j g 2 Y k 4 w L z c 5 d T J 6 Z X U z M D Z k U D Y 4 Y 2 N m b F p h V 1 Z 1 T D F y R m 0 w Y U p I a T R 1 S k t k V T k y Z H Z a T l B S T T N o N S t o c 3 Z V e k J B Q z R P e m 5 a d X d B Q X V K c 1 p E Q V k x Y j k 1 Y 2 E 5 Z X U x V y s v L 2 F Z M m J k c k k y Z G 5 a M 2 1 V Q k F F c G c v L z c 5 R 2 p K a 2 l Q T H k 4 d l R N T T g v b 3 p U Z m Z M T k Y 5 c z J i T j B v S U Z D M j c 0 d V d 2 V 3 J D b l J Q Q W N I Q n k x Z H V s U X V M a T V x M H F T S k h C M G R p N z B u T 2 p w Y V V W R l J l d S s 5 O T l T b V R a c 2 k 1 O D Z i T j A 5 Z H U z W l Y w N l p O a T E z M z B L R k R t a j E 3 d H J w M T Y 2 Y U l p Q W l y e i 8 z b W 0 y O V V 1 M 1 p 0 Q l F Z R 0 Z y d W V M Z E 9 t V F Z P b l R w M 1 V v R U d E R X M x Z n V u U 3 B m d n J w S j Q w Y U 5 V c l Z x b F d U S k o w O G V k S m 1 D R 1 p O Y 2 U 4 V G J P T m 5 5 R D Q v U S 9 2 M j d W T k N R a 0 t 4 e n l 4 S 3 p a b z F W Y X R X T G U z Z H U x Z E h q e D Y 5 c W J X N m R P b H l V L 2 N E Q U F o b 0 F l Q 2 1 s U z l m W G k x Y X R O Q 0 d E U n U w Z m Z 0 M n R X e l o w d D R s Q V F D S 2 N m e j R j U T B k T 2 x U d T d 1 N k t q S X p V b 2 t X T F Z M V n F W W F h 1 M 0 x u R W E v V H I x N j l V e j l 5 e V p Z d i s r T 0 1 Q c z d F R E J 3 N G 9 N V E h S N W o w M W E 5 Y l V 0 b T N i T k g z N m R J V 0 d o d H F j M T c 1 O W U w b F M 0 O G F O O W V D R E Q y c n M y T E Z L U 0 V q U W E 2 K z l K b 1 B C V U t v N n J W b T F h c F V N Q m 9 Q T k l D W T Z P b H F W S z F j d W N i Q j Z x O V N 1 W F Z 0 W l d W b D Y 3 N z M z T k h M a 1 N F V k V S R 2 p m d m 4 w Y U 8 z W n N p Z G N n b 0 w w e C 9 B e V Z 6 c T M 4 R 2 R x N G N h T V d M M T U 4 V S 9 X O D h N S U x x b F d y b H F L a m 8 y O T Z M U U p h Q U x o N U J M U U F j Q X Q 0 Z T N 1 c l l j T 0 d p b z J O V l h 4 O H Z H c l Z x b V h 2 a 2 d B Q U 5 o d y t m R m l E Q m c x U 2 J t N n V 4 b z h m c j F x M W F p a z N O M W R U c G t 5 U n B C S U h U S j A 2 Z F N y V m M w K 2 V Q R 2 t S T G 0 z W X N L R k U 0 V W h 4 Y 3 d y R E p W Z F h W N D B h T l V y a n h v M 1 R n Z 1 V M N U 9 Y b H B X N 2 R 1 d W 5 5 N W N 0 V z c 4 d k 5 6 V l Z H U m 9 i R n V K d W J t d 3 d H Z z F h c 1 d D R k p X c j k r d l F J Q 0 F o U V h G M m R x U V J B U 0 V x S T Z k Z W 9 v T 1 R s W k J 3 N G N V S z F h d G J S d z R V S 0 x 0 Z n o 4 L 0 5 T c V Z T d l Q 5 O F Y 5 Z k R 3 b k o 4 Z m 1 u U E x s e T Z 0 Q 2 h R c W 0 3 O F B E d 3 p W a H d n V D E 3 O T l m S D M v O H N X Y k 5 t c V U y Y m R v V U d i b 2 V P M 1 p N R X l k T z F L R k R o O V N 1 W G J z a W E 0 R j E v Q X o 5 S D N 2 O E R C W D Y 5 Z G R m c m R Z M G Z Q a H d 4 Y 1 h G N m J 2 d n Z w T 2 5 w N m Z W T 2 R m d k p s N j Z k S 2 5 W Z V p z M m J W S k l T S W l D Z z R N d H J z M m F O Y 3 Z t Z l F D Q T B p R 2 d C W U J i S k N 3 c 1 R P Z l B u O W V l U F h 0 V X F W S W x W Y W x T e G Q 0 b E F R Q 3 V V L 2 p 4 W l F j S E I 0 M G F O V X E x Y T l l V 0 p B M G N P R k I 1 Z V h u N j h z c 3 Z s W k t T b 3 R k Z m Y x M U 9 U b m Z 1 V i t X V k s x Z m U w S D N U c D A r M 0 N K N m N u S n c w Z V B C Z 1 B m V F F R K 3 J Z c 2 F N d V h y e W 8 3 d D I 3 V z c x L z J i S m x X c l p z b W N Y N H d v V U w 1 Z W 5 w c V V t V E p w b k d N a k l 5 e k w 3 d j J y V 3 I 2 d F N w W X d x S j R 1 U G p G U j h m Y j d G V z A 2 W k 5 6 Y 0 l s V z d V V V d y M T Z 0 V m F 2 W G 0 z M V d 1 Z k 9 u Z l h P T y s r W W p Z V 0 V o Q 2 d x S 2 t w Y n R t e V J 2 N y s v e l h W e m M z T T F k K z V j T F Z p d 1 F G V 3 F W R k Z V V k 5 R Z D M v R j d M K 0 J u e U p 3 O W Z v W U t s U 3 R Y e m 1 M c z d O b X o y c k Z q a D l x M G F T T m Z Y M T h i c j l x U 2 k 0 d U w x Z k d v c U N p O T h z b 3 J D Z z h Q d D d o V 2 t w W V J B S U N T S W F B R m d G d W 9 Z Y 0 9 H K 3 Z Q U F B 4 V V R F N k 8 y Y m R 2 S z F k W F Y z a V V C Q U N S b F p X V n A 1 c 3 l a V 3 J w M H F Y e D l m V F Z 5 N U V p R m h Z V 1 p y a n M 3 T y t 1 V F R 6 N 1 J s Q 2 x U d E h q e F l 1 M 2 J 0 M C 8 5 K y 9 k W F N F a k l I Y W 1 2 c E V G S H I x N j k 5 T V F U V C t q V l Y x K z F l d j N z M m J Q e T h m R X g r e W k x b T V 1 Y k J n O G V i R E Y z O U 9 q U m F 0 c T B x Z H E y Y l d 0 e H p j M 0 5 6 Z l I x c D A 2 Z D l N b 3 J y N W h k T H d 5 c k 1 q S X l 0 S H o 1 Y 2 o z N j Z L T W F N b V N J e F R w Z H V u U 3 g y c H U 5 Z n Y z N m V 2 e n h 4 O D N H c 3 J L e U 5 I M z Z k R V Z H U n V x U l J 4 N n h 1 T 2 V M T D c 2 d 2 Z N S C 9 Y M G h J a U V K Q 1 F w U 1 J r Y U V M R n k 1 W T d Q W T d m d n k 0 U m 9 3 W W 9 i U z B O R D M 3 N 0 x Q c T F h d V h 5 c F V y W j V v Z k Z C U j B T e j d H Z m k v a l o 2 a H M v U X h k e T l w T z h E V n I x d G p z M V Z 2 U 0 h y N E F n R H V I Z 0 J Z Q W J p R k h S M G U x Y k 5 s U 2 E 5 Y X M w Z S s v L z Y 3 V 3 J W d k x 3 Y 0 h C M 2 1 V Q n d I M X Q 2 O W F 0 b W p w M X F r N m N P S 0 h J e U V n T k d q V E k 2 c 2 Q r R F F h R D N u b m 5 I V l d 2 W G w x Z m Z m V 1 Y r d l R w b z Q 0 Z E 8 2 c G 5 6 N T d 5 O X Z h M m 1 I O H J Q a D d m c E V r V H V i d T d s M 2 o r c V Z P b m R P b l N K Y X Y z b n p w M V N u M z Y 5 R k d M R m k z V X I x O C 9 s U z l m W H R M V j N Z Q 3 R X N 2 U y V 0 d 2 M D Z O R 3 F X c l d x M V d 2 W G N u W j J 0 d m t 4 N l o 5 K y t r b F p X V m w 2 N F l V W H J B W m s r Z m 4 1 V m 5 k U l Z x d F d 6 Z U x q N 2 N u S n l a b y t m Y m 9 h T m 1 4 b z l h U H Y x d 2 U w V j Y 1 Y z B Z d 1 p N L 1 R j Y z g v S n o 4 O V A w d F h k d D l P b V R k U E 1 t V E 0 x Z H V 4 W W Z m T E p K L 0 w z O T l l Z V B Y d V V s S l N r b V R O b k t p U W t S T k h S M F Z x N 2 R x M G F O R 2 l n Y W R P b T Z k Z G Z m N 1 c 2 R 3 h G W D h U T l U 5 b j Z H c n R l O W U z Z D E 2 T k N o e U R u T G x 5 K z M y a 0 t o V U U 1 T 2 p 0 W H g v U H g 4 a T J z Y 2 l n c 0 F 0 e F l C T F F E Y 1 l x N n V y b X J l d k x r M m J k c W t 1 T G c 0 T l d y V X l O N G x B Y 0 I 5 N m R p e F k 1 b 3 h Z N F p p W T J O V m 9 V S U Z 2 Z j M y M i t y U 3 B V d X h P e V U 3 Z E 9 p Z 2 V 2 W H F h Z n o 0 O F Z x N m R L b F d y R m l o b m o x N 3 F t Z l B u b W J 6 Y k I x d 3 R H L 2 Z Q c T F k d T F Z d n Z m U 1 N L b F d x W k J x M 2 R z Q l J r e V p O M U t S S m t 4 d D h o Z W I z K y 9 y N n F r M m J O b H F 5 W k l t T 0 h U d W 1 F U 0 5 H M 0 5 a M k 8 3 b T V 1 Z n J 0 d D k v V X V u V n I x Y W h S d y t x Y y 9 Q e j h F Z 2 M 1 e W N u S m t x U 3 F W Y X V X Y V A 3 e D Q 4 Y 1 Z I U j J 0 O W V 2 W D Y 5 M T M z e l h y T z F 1 M W F s V T V P e n R y K 1 B E a G 1 q e D V z b W s 4 S k N S R X U z Y n Q w c m h 4 N D l T c F V 5 Z E M y V 0 x 3 T T N U M y 9 B e D V l b n B h N 1 J O N y 9 a e W l k T 3 p Z M G V y N D k 5 O S 9 y K y s v L z k 1 c 2 J N S 0 V D Y 1 h X Q k F B b 0 9 R S m F B T G d O L 1 B 6 O D l O Q k R E M m 5 Q b m o z e T h 2 S X k r d 2 d n Q U 9 E T 3 l N N 0 8 x c z Z k T y 9 Y d 3 d 3 L 3 J 6 V G Z m V k s 5 Z X Z U U j E 2 d F F T M 3 g 4 U U V L Q k J n d 1 p w O X V 6 W m l v e U 1 0 T G h 1 N j R B a l g x O W Y w K z d N d W 5 Y c m 1 z W W Z m L 3 h 4 a T R P R 3 J Q V 3 V M T T d 4 N D h j d D d n c 0 5 E V l Z F U k l U N j l 1 M H J m M z k v e l p n e F F 5 T k h q a l F M S j I 4 M V o y Z G 5 6 W n c 1 V X l k T 2 5 O Q 3 d Z Y 1 A w e G h 0 d m 1 J V 3 J S c U 5 S U n F P e H h B S H R 6 c D A 3 S m F u R W Z V d H I x N j Z 0 Y W R P b W F m a n c 0 U m 8 3 Z H F 6 T 2 5 q M X J l c G F 6 c y 9 Q L 1 k r K y t 3 N W 8 4 M j c r Q m Z 4 U E N E b H N F R 1 d J U k I r R E F v a F N y a U 9 M b 2 8 r T H N z T C 9 h c W E z V j F 0 S F d V Y 0 N L M W x X Y 3 J h d l V V V W R y Y V I z V n l v T m F a Y W h R e E l r N E V O U T Z r S 0 d J b 2 l B Z 2 1 K Q z h m L 0 J 5 U D h Z a 0 V J Y U M r d j B j a D B l V G E 5 M W 5 V c U p 3 Y 3 Q z b m h S a 3 p a b U R N b U R I N C t l Z W Y w Y n g 1 Y 3 d B V n Q 2 O S 8 4 O D A z O F B m M 3 g 5 a X h Z N 1 V l c 2 t R V i t C b D Z k a j V E U C 8 v O E 0 z N y s r Z W M 2 e G Z O N E d Z Z j c 5 K z l q e F l v V k d E a H d J R H A y N 0 t q U z U r T G l n c 1 R F e E R w Z G o 0 a U k v b 2 N K V 2 l L a U o 2 U n Q y N 2 E 0 Z S 9 j d W t w T 1 R Z V 3 B x S 3 R 4 K 1 N V U k V G Y W Z B b n o 1 O U d q a z V P W k R K W k 5 X T z c 5 c T F L M T U 5 O W R V Y V h j U G Q z U j B i T m 1 5 Q W c 0 T U R B R 0 Q 4 K 1 B G c V k y S m l Z c E N l b n E 2 e F R 5 c V Z J a U F n Q U w x N j l h c F J m Z E x L N j k y O G V W T W x 1 U 1 N W U 3 R W d X h h N n F y c W 8 y W j g r Z X h k b X p a M V h h a G c w Y k J r O V B U d 0 F W d H p y Y j J 0 c k M x Z F V W Q 2 9 V Q 2 U v Y n M w Y n J X M W F 0 W H R T Y T R L c E 5 u a F l X R n V I Y n R t c 1 l 4 e H N i R 2 t F c W x P S G Z 1 S E V K R F E 3 R m l 4 U X F o L 3 J w Y 0 x n Z W c y N j N R U l V W R m l J b U p n V m d z e H V 6 W n N 6 R j U 4 b V N W S G J I Y U 5 H M 2 F G R C 8 4 O E F Q V 3 I x K 1 A x M T U 3 R F h G e G N T c D l v Y U d o Y U 5 H a U J R N G Z Q Z 3 d B Y U 5 L a 0 N X Y k 1 t S U h P b l R 2 W F M 4 M 1 p K V X V X M U h t T m 1 r a E t T a 0 p T V W x L d D V 2 S X o 5 R C 9 Q d z J m b z h S S m E 5 V k h p N F B G U 0 R h Z F B u d 1 l B K 1 B y N n d 0 Z l h 0 O H E x a V l p b 2 J w a W d K U 0 o 2 Z 2 5 4 O G Z I R H c 0 R U V r S l N V a E l D Q U E 1 d W J t R F I w U 0 V W R 0 R l d k R n Q V d K a l k z S G h 3 Z 1 h Z M k 5 q Q X p j M E 5 G a F l X M V N a d n F y d D F W N X Z L U k E 4 Q T R j Q 2 Z S M T I 4 Z U J I c D Z l a 2 E r e X B w a T A x Y n Z j W W 1 U W n B B S X B I Z z Z 0 V 3 J X c 2 V J e F d K S U p K S W F I O W J U d D I 5 Z k J B W U d h c j A x d k p L L 3 Y 3 O F F Z M V V K c k p T V U Z L U 2 t w R 2 p z c T B 3 d X h j Y k d J a l k y V n V z Y V R a c z J 4 Y l J w M H p C a n h n d 3 N X c l F J T T J m T 0 J Q Q y 8 1 S k l 1 W l F T V 0 w x K 0 9 v c U l p Z l B Q T k 4 w a E t T a 0 p Z V 0 J p e X N y T H d 3 U W N m V k R 2 W D B O Q V E 0 O G F O M D l q W H V u V n J S R V p H Q 2 t t O W E 5 Z X V R Y U Z R M U Z 0 O S t L Z j U 3 M 3 B o W V N G c 2 J X M j E z Z 3 B m S F g 2 R 0 t q d 1 B u e U d a V E t h V 3 R L M l B F Z 2 V Q T z N U b 0 V B Q m c 5 Z X J W Y U 4 2 O H V j c l h B a E V S M V M 4 b W F J b U l u a U E 5 U F Q x M D Y 5 W U 5 z Y k d 4 K 0 9 l Z m Y 5 Q z d k M i 9 o d 0 F r a W 9 o Z U 5 R c U h B b j M v K 2 l j T E N R Z 3 d h T k F p d F c 3 Z H U 2 S k R x U k Z 1 O X h r c m J 0 b T N E d G 0 z Y k 5 Q Y j E 3 d D B i U V V G Q n d 2 T z B 0 R F F z W D c 0 Y z A 2 W k 5 3 M H N 2 d l Z U b j J J N G N P W U l t V F p y Q X p j M U 5 M W U d W b k p 5 T X I 3 L y t H Z 0 V C Q V F n T 0 R x N T J y U j Q 5 Z W 1 E W X N H R X F i V j k r K 2 F Y S 2 M x O W Z Y d 3 d l U E J p U m t a S D Q 2 N i s v T U h U b 1 V H R m 5 k R l U 3 Y U J V S 0 J W Y X R X b 1 V E Q n c 2 Z 1 Y 2 O W U 4 U G Y z U j Q 4 Z V B X Q n F h b 3 J O b X p j a k 5 6 Y 1 h r e W R Q M W 5 o N F V p V 2 x V b 2 5 D d 2 t L M T V G T m V Y a D V D U W t L Z 1 V D a U V u W U Z u e j U 3 R n l w V X J N W H o 0 Y 0 h 6 O D h j Z l Z 2 d m J x Z l B M S k o z V m V R M W R M b G l 5 Q m 0 1 d G J q W G Z C T m 1 i O E R Q M V B U V D V E c G F X b E 1 E S X l V b W 1 y a n h J S G o 3 c C s v V H I r L 3 Z 0 d m R P M 2 F G Y m 0 1 d V J n L 2 Z q e G 1 6 W n F G R G g w N j F O c z F p S W p v Z j V p Z 0 p T S j Z 3 b 3 l N a k 5 D O W U z Z k V 4 Y 1 h o O E 9 I R D h Q Z j N y N 2 V k T z B S R X o 1 S W p S N D R n T H k 4 U E k w Z U 9 m S 0 l I N z J p e W E 5 Y 3 V q Z T N Y c j E r d n N 0 L 1 g x M W R y a V p x c F U 2 Z H F 2 V j V D U W d L T 0 h E b U M 4 Z V B I d z l q W V d L M i 9 X Y k 5 t S 3 M v b G N q b H U z c n l K T D c 3 N E F y T m 1 6 V U t u V H A y M H J x M k x k Z X Z X b 2 F T a 0 J C R V J F U 3 J 0 Q 2 9 V Q z R l S G h r R X F s R 0 R 0 M n J F N X I y Z G p Z b 0 Y y N 2 R 0 V 0 8 r L 2 p q a j N I M D Z G S H M y N 2 N Q Z 3 d j U E Z u W S t h d H R C b T V 1 Y m k 4 V 0 x G e U 1 s S l F X Z E 9 u W E N s Q 2 x U Q U Z U c 3 R w d 3 d Z U U l N R E F 5 d 2 Z m d D I z T D k v S D Z H a G 9 W c X Z t N T J k a l R G a n h t R D Y 5 T 2 x D V z J w c U t y N z k 5 b H Z Z M k 5 n Z 0 x D d 0 1 D U W t K Q U l C Q m d 3 Y k I x d F l X O C t i T n c 1 V X J W M 2 l R W n c z d 0 0 x U 2 h N W H l H N 3 Q r L 0 Q x T l R V K 0 c 1 Z z R N R C t 2 W H J o e D Q 5 Z W d o d H Y v L y t P N k t q b z d G K y 9 Y c W h M V D Q r S H Z 2 M z c 2 O D J q d n o 4 Z k 1 5 Y U 5 R d j Y r d n F Z T U d F Q 2 p J M k 5 F U k l T Z 3 E r L y 9 o c F R w a 3 p S c W Z 3 S U V S S F Z E Q k 8 w U k V S U G d Z V 0 Z C W H g 5 Z l l Y V G g z M T h m Q m 8 2 S k N L a X A r c k J n d 2 M 0 Z X Z R b 3 V u V H A 4 d F N U c 3 d D d 2 N 1 W E t X d l h i M m R s c F R T N z E 2 O W R Q N j N y V z F 0 W T R j d V F J c E Z L c F d q S 2 p z T E J R N 2 R i N D l 1 M 2 J Z K 2 5 T c F F n S 0 N r S k l T Q W k r K 2 V Z Y m R P d l d y Y 3 F Z d G N u S 3 l r S k d S b 2 J h a m o w Q T J M R m p C N j V k d T R h d n Z 2 b 0 t W b F p X Q U N w d V k v N 2 p q e i t 3 Y U 5 F a X R m c W V O V 0 Z z Y k l 4 N T g r Y k I z d D R l W X J F W V p X V m x B S 0 R 4 e n B I N z k r O W o 3 T m l 4 S 0 N v c X d v Q U J B e k J o d 2 d T M X c 4 R S s v Z l J U b E p l W D Q 2 K y 8 v c 0 t a T T J l M F h 2 Z k N o U X V R e V d S b z J y U X B j b k 5 6 Q V Z R a 2 V W M W R Y V E Z q e G d 5 V l J C W l F r V E J j d W 5 R c E l p S W l k Q 3 E v U U J Y N E d h c l F H R D V E d D I 3 Z G d v M k 5 q Z k I 4 M D Z a T j J M O S 9 Q K z d l d l N 2 c 2 N L M k 1 3 O W 5 a R 1 E 4 Z l B z V E 9 u V H N 4 W X N R S W p C d z V z c 2 9 Z V W x O V E 1 X L 2 V Q T n k 5 Z X h m Z m Z 2 c 3 R i R z F 0 Q V F B T E Z 5 N 0 V q Q m t 6 c 0 d E Q k F 1 V G w 1 Z U h 0 d D k r d T l l c 2 t J a U o x V E 5 B U 0 V U M G x 6 W m 8 x Z z V l W E Y w N m R P Z 1 V 6 T X p P N H U 3 c z N k R W h F U k U v T j F h d F h v V k F v N n V Y V z Q 5 c l F W c W R 5 M G F K R j J M O S 9 m N D N y V 0 Z h b l U 2 Z E 9 z T G E y U m 1 S a 3 B G c H k 2 Y j M z M 3 N P Z 1 F Z U F V i c k Y v N m F X W H N I a n h Z a 3 l a T W d W e j V z e E J X R m d Z d k x 5 O G F u e n R 5 d D J p a i s 2 b U E 0 Q 2 N u Q n h z M 0 x n U j N 0 N 2 U 2 T i s v d j l B d W x V c n g 3 N y 8 v W X V u U 3 B W W H V W T l d G a T R 1 T D h M a T B 0 Q l N B N W d T d G 1 a a 1 p 4 b z B i Q j Z s V V d 1 V X Q r K 1 B H a l l P Z m 4 1 L 0 t R V k d Q T z N m d U h F e E 1 U T k N 5 W l V 2 a D R D Y 1 B E d z h F Q n d j a l B 6 O G Z K U 1 V s T 0 h Q b W p N b 3 V 6 R m F 0 V 2 1 I b X p K b G F E M 2 N p Z G Z 3 T U 5 Z N 1 A w T U 9 I R D V H W m 1 h b V M z T D V 4 N H d h V 0 w x O E 9 T M H R M Y k 5 5 N F V l M l h I Y 2 V Q S D h l N m R l d V F s c G F H R 1 R O b W F D d 1 p j d X Z X T F d 6 Y 3 V C R X h N V E V 3 T n p m S C 9 Q b n p W W F l o R 3 h r W l l l N 2 N 1 W m c r Z l R w K y 9 2 b G 5 t S m 1 a M W V s M U V o R 1 J L d D V q U z B U M E Z M b T V 1 Y 0 h O e l E z b n p w M U R W b F p X U T R k R F J Q V F V G Q l F V Q U l D d 0 c r d D V k U H Y y Y m V H e G 5 w N G V C Z z B h a F B Q b n p 5 T X h N V k Z v e j g z T l J V b E p p Z F p E a z V 5 Z G 5 i R m d 3 U U w w N m R O S E 9 G R y t w Z z R k T 2 d S c m E y d V Y r W E s 1 S E 4 5 O T l 4 M E 1 E Q X p V Y m l 2 M z l 2 W k d Z R 0 F n R W h J U 3 N I Z n Y z b H B k V T V P a W 9 p S U F V S 3 V W V 2 F s Z n Y z N 1 Y x b E 1 W a V V S V k p t Z U J p Z 1 N 0 a D R l S F d 2 b W d q S X d N a k J v M U N 1 K z g 4 d z R P S E R o U T V X N U 5 h a H o 0 R 1 Z L b D Z U T 1 V r c E l D d V Z 3 d X h L W l F L T E J n d 1 F J O G Z Q Z 1 F V N m R P V l V 2 T 0 F r Q z N i d D N 3 M 2 5 2 d k l U R X h F W X N Y T D R a U 3 F W U W J v N i t 2 a i t U a 1 p Q V H Q y e G Z y M X E z V F d D T E M w T k F R Y y t m T 3 h W d H Z 2 W V c r Z m Z 2 V z E 4 c 2 t J a U p 3 Q n k w U j B W U G 4 1 Z V d G b 3 F J a U h E d D J E Q 1 l t S n J D M n R t N 2 9 r S W l J b n J q S 2 h N R H p k a 3 Q 1 V V Z F U j R 1 U G p z W H Y z Y m x o W V d H R C s v U G x D M y 9 E a H d 4 R V Z G W V V m Z n Z n Q m J t N X V z T E 9 6 R T I 3 V m I 5 d T J y Z F k x V z d S b 0 l k U m p m Z F N E Q n c 4 Q V F H d G l D Z 0 F 5 T X p O e C t m S m x C Q V l H Q 3 V O S 1 N r c n c z W G Z m N G N L R k M 1 Z z l l N 1 p 3 Y T d S T U p r T k J R U U V L Q 2 d y Z z d l M k 5 m Z n Y y S V R 3 O E h K M D Z k W U s 5 d m I y d z V z N m R P N 0 Z 6 N T g 0 Y X Z D c 1 Z M b D I 2 Q k F C c X Q 2 T F h S d V Z y Z n p 3 S m 0 1 K 2 Z q M n Z Y c n F G b n o 1 N X F j M X E z Y m 8 z W n M y Z W p 2 T H d j T m p Z M n Z I T 2 x r Z U p u U 0 R 0 T m 4 2 R T l l L 1 p B S X B I Z 2 x W Z G V B U U J z M 0 x n U n F h b X B l U C 8 5 O T l H e F k w Z X R h N z M v L 3 Z 1 N G Z m c z I 5 d T d k Q z J 0 c m E 3 V U Q 3 c 1 J p T V Z h c 1 d D S D h I V j M 1 U 3 p W T j N u c n J M V H g 0 O E V B N H h J e U l p T 3 F P Q 1 Z v a W 9 x Z E 1 K Q k x C M T l j W G N Y R n g r T 2 V m Z j l D c l Z 5 L 2 V K a 1 p F O U l U O D g 4 O C 9 1 S F h y b H R i K 2 p J d 0 1 B Q l Y x S m F z e W Z Q a H c 0 W E Z o W V N F Q V l P Y k 1 t V G g r L 0 R o a 0 1 o b W N u S n d 3 W U 1 B Q W x U a 2 1 K a V l J Q 2 d w Q 1 V G Q V F K a y t l a k 5 H a l I y U E x s a T N R M T l m W D Z i Y n I 3 T 3 h z N U 9 m b n c 4 a k l D S E s 1 S E h 2 M j d B R U F O R 2 5 T U k 9 1 Y 0 F 3 Y 0 9 B Q U M 2 Z C s 4 d X R F V k V S T 0 R J a 1 N Q U T E 5 Z k h t a l Z y O F A z M z M 2 T z R 1 R m l v Y i 9 r b 2 1 V e U d o U X N Y W X N t U 0 p V S n l 5 d F B U R T c 2 K 3 Z p c m p I a j h 0 Z n R 1 M m J j a k x 5 M E 9 6 W n M x Z 1 p t Y U d 2 T H c 4 Y k 5 t e U J S S 0 p C R z N h d E t u M n R U N 3 U v d j M 3 V 0 x w M E t j e k 1 6 R 0 J z Y k l 4 L y 8 v M F h B T l J x b V o 0 O G V W S 0 k 4 V k h j M 1 Z k L y t C b H F Q S i t o S z F l d T R Q R G h 3 K 2 p a c 3 l j c 0 x D e H c 0 T U F C L 1 B I S E g r a l d y U n Z l Z l B O T j V P Y m 1 3 d E x T R W d C d z h l S k Z t S m l Z c U Z 4 a j R z U 0 p 1 S D c 5 T 3 J a d T N Z c G 1 6 W m 9 o T U R C U T Z I d m p q V G V x Z m p P S m l P a U p Z b 0 t X a U t n Q j Z P d n J 3 O C 9 Q R D N G e G N Z a V B q M G R B U U l E R 0 U 0 c U p p S 2 h 1 S W l N a m N l c l V x V 3 J I a F l l S F Y 5 b G Z t V n h T S 3 B W S V R r N E d V S E d Z V G 1 C Z 0 l Q c j A 2 W V B X c l Z 0 c m 5 P Z m w 1 W V Z a c z J Z a E x D e E 0 y Q m s 0 W X N R S X R Z T 3 J O R G x 6 N W d 5 V 0 x s M n E w d W J n N E t C U y s v S n h z Y k d 4 a 0 V x b E t q d n B C Z 3 d Z Z 0 9 Q S G o 4 U G E y a H J X M X R h d 3 N y S 0 N w Y V V s c k t 5 c 1 l H R m h B U X N M Q z F o Y V d z T F M w a E t M R n k 5 R 1 h G d 2 N k d S 9 l T F N S d l d y Z H V y W F l n M E 9 Q S n B i S 3 l N c l V k Z 2 9 h R 2 h o Z y 9 m c n h 3 a 0 Z K T m 1 K b V p J U 1 V s U m J q R l d 5 d 1 d x O V g 5 Q k l D a 3 B D U 0 l 4 V 0 l o Z 2 R X a F F 3 Z U 1 H e m R P N S t 1 a 3 B x W W l Q a j Y r e H Z H O V N Q Z 1 p h a n l m b 2 N q S V N J a k Z Z c n o z M 2 5 1 U X k r V 0 l p S W h B b X p a d E V C U V V o S k t T R X J 6 N z d y c 3 E 4 e C t 2 M 1 N 1 U l N C Q W F H b 2 9 2 d i 9 4 U z d i R E d r S k F R c m U r S k 5 q R X h N V G g y N 0 Z p T j V 4 R V J r V H F S V W x N Q k d p S W l l a W 9 L Q 3 d 0 e D R N Q U J H Q m t a b 1 Z l d l h z L 2 R y Y j l F U k p V T 0 h 6 N k 1 w S 1 F r V E o 0 O H V h R k R x Y k 5 q e D Q 2 a H V M Z 1 l m b j U r R 3 V z O W F s S l F V S U N r c E N T W W 1 K a k F 6 O C t 2 e W x 1 c 0 t 4 V V d G d U x D a F F 2 Q 2 M 2 b F V p b G F 0 V 2 x W N X p j d V h M e U 1 y S 3 d 2 K y 9 2 N D Z 4 Z l c 0 d T N m d k l p b 3 F D b S s r K 1 N h T W p J e H c v U G h 4 M k 5 2 Y n c 5 b l p X V 1 Z j V G s 0 T 1 R F M U 5 Z V 0 Z o Q W F E a U Z 2 Q m J 0 M j Z o c k t 3 T W N y a 2 N F b 2 t F e n M 3 T 2 F q d j R L b U 8 w c 0 x D b 2 N o Z m p v e F F L Q l V R a W t j Y j N i T i s r Z l V o T V R N V H M y Y k 5 y O F d x Q n F L Z 2 9 M R n U y R E x 0 M z c y N z A v d 1 l 2 V 2 J J R V h i d D J y Y l p 1 N z d P Q W 4 2 S G F m W V l L Q 2 d v U U Z 4 Z U h Z Y 0 9 H Q W F n b 0 Q 2 R l V L b 1 U 3 c 1 R a d D J v U 0 h E e D l D c V Z U Q z N 0 N G V y N z M y b X N a R C t p c l h C N E N E Q n c 4 a U 9 U a 1 p Y M z M x V l k x Z m E x M 2 1 F a E d S S 2 l a b 2 l Z Z 2 E y S j A 3 Z H h B Z k h 3 O X p j M 1 A 0 K y 9 2 c i 9 J T U t F Z E d 6 N U h s S z B C S T F o T 2 N w U V V 0 R V J F U 3 F 4 T l V Q S V N L a U o 4 b k d 4 Z 2 F 2 d n Z v c T d 0 M j d o O E 9 I R D B P a F V E U j B T R V J F U k V S R V J F V D B s R E J C U z B U V U N O a l o y Z U d W V j E 1 Q m J t N H V q a D A 3 Q n Q 3 Y 1 F F U k V S R V J F U l B S a V l J S 1 d p S 2 l S Y 0 h K e W d y Z T N O e k l 6 T T N V N m p J T 0 l p S W l J a U l p S W 5 u M H N k R W h F M U l p N H V y c m k 0 Y 0 9 I T 0 h 2 M k x B d 0 5 E Z U h w N m R u U U l S R V J F U k V S R V J I U k U 4 U U V M U k Z S S T l P M m J W d V V s W l h o L 1 B u e j B O Z l h S K 3 Z X c l J z N k p D S W l J a U l p S W l K N l F w a W d K U 0 p x a E R w M j d J a U h E e C 9 p O U 9 u V E V J b E V h T l d x V l V P S F J F U k V S R V J F U k V S U E F C T z B S R V N O V k 9 m T 2 5 h R l F L S k N T a 2 d L b F V z b W R 0 R V J F U k V S R V J F V F B J U 1 p v a V l n Y U t a R k l C Q j h m S D R o R U l w d y t m U m 9 B b U t R b E l p S W l J a U l p Z X M 0 d 1 F V d E U x S W l K U k N K M D Z k S U Z B S E Q 2 O U d r b 2 x V c T B h Z E 9 t Z 2 F N a U l p S W l J a U l p b 3 Z y Q 0 J D M F J V U 0 5 Y b W F R V m l V U T R j K 1 l N Q U R C S l M w U k V S R V J F U l B T Y 1 l J S 1 d p T 2 d a S U J L S j B M b H p a d 0 R B b V R O b m 9 G U X E w Y l p 0 M n d h T 2 l v a U l p S W l J a U l q c W l n b G F J c U p u U k d X U 1 Z p U V M 0 Z X p a c z F B c W x Y Q j N k M i 9 v c 0 l p S W l J a U l p S W l v R H B p Z 0 p T S j Z o b 2 h F S W 5 o N 2 V 3 T U F 6 c D A 3 Q j Z W U 0 N R O F B q d 2 F P a W 9 p S W l J a U l p S W h x a X d s Y U l x S m 5 U R 1 d T V m l R U 0 l U V T F G V E t a R E I w N m R J Q k l K R 3 J v M E l p S W l J a U l p S W l v a H B p Z 0 p T S j Z C b 2 x F S X J 6 O D h z d V F T Q 1 M 0 Z V B F a V N r d E w w Y V Z M R j R q R j R v W U 9 q W W l J a U l p S W l J a H F n Q W x h S X F K b m x F Z 2 t R c 2 V P S F d G a 1 p J U X p a O D Z n c k t 3 T X I 3 N z Z L a V F T L 3 R W T 1 J F U k V S R V J F O U t 6 Z 1 Z p c 2 l v b W R j b X p a d D R P U G p n M X U z Y n V I U W 9 V T W 9 L e X R y N k p D S W l J a U l p S W l J U 0 V k T T B C S V J Q U W R j W E Z 6 U X Z Y d D N G Q l l X S W k 0 d U R z W E Z 4 U T B k R W h F U k V S R V J F U k h w Z 0 F s Y U l x T G 5 o T D I 5 U G Z 6 O S 9 T R 1 R 5 U k F Y R j R k N z k r N D F k R W h F U k V S R V J F U k V W Q T B t Y U l t S W 5 p U F c x d G J v M W F z W D l Q V D B j U E R n U W V U b D V U V j B T R V J F U k V S R V J F U l V C U 1 p v a V l p Z U 0 y W m 1 a Z 2 d J Q 0 l D c H F T b m k 0 K 0 9 S b V p u W j B D R V J F U k V S R V J F U m t S W k 0 w Q k l S U F l l T W p J e l F z M m R Q T k d u U 0 J F Z U 9 I R U Z x Y W l x V V N t V k R o M F Z F U k V S R V J F U k V q M k d D b G 9 q b 0 9 h V 3 Z y d z g v U H o r N H V y c m k v U G 5 6 U 0 V w S 2 d s d 3 V i K 2 l 3 a U l p S W l J a U l p T 2 d S V E 5 B U 0 V U M 0 h 4 R 0 l 4 d k w y O T h m T E x M e U 1 u S n d k e G N Y R W 9 M a T V 1 N k x D S W l J a U l p S W l J N l A 5 a m d w Y U k 2 Q V h R c 2 1 W T C t Q d j c 0 O E d E Q j R p S m l j R 3 R X N 2 N h T 2 l R a U l p S W l J a U s y b C s 0 U U F B Q W d B R W x F U V Z R a U F o T z B S R V F 2 R E Z 0 Y l c v V H A w d 2 Z H e H N h S W o 0 L 0 g 1 Y 3 V Y R 3 p v a 0 l p S W l J a U l p b 2 h j Z U U 3 U k V S Q z h R V T F O V E J B U U V 3 T k h S R W N u S n l U a D U 4 a V F V Q 2 t W R G g w V k V S R V J F U k V U M H d t S 0 N s b 2 p v Q l N P U l N P R H I 2 d 3 R Q V D A 5 Y 3 V Y S U Z o d z R k U W 1 s c G F V T 0 h S V V J F U k V S R V J Q U k N Z b 0 t X a U 9 n R k p C S 0 o 0 T 0 h o Z 1 Z k Z m Z S W D M 3 d D F E Z E h R M D Y 5 S V N F U k V S R V J F U k 5 R Q W 1 h S W 1 J W G 1 D T 2 p v N 2 8 z Y n M z R E F 3 T W N P a l F J W n c 3 Z H c 1 S 3 B i S 2 h 3 e U l p S W l J a U l p S j Z Z V E J C U z B U M G d q T T N O M G V m U G 4 z Z z Z 1 c U t 0 T F E w S E R 4 N E V D V W x K U T B k R m h F U k V S R V J F Z E V M Z 1 F s Y U l p S 0 N u c D R l d k w y O T B i V n J W e F F V R k d E L y 9 2 M 0 l 6 c z V 1 N k x D S W l J a U l p S W l J b m 5 1 U 2 h n N k F p S W d h R H l j b k o x a F p X Z U h v M G F N N G Z Q Z 3 c z T n p j M E t G R E I r a n A 2 V F Y w Y U Z R U D V I S T V N a k l 5 a 0 p l W G h 3 Y 1 B I c U M 4 d k x 5 a F E 2 S 2 5 R R T l Q R D h i R 3 h y Q z F 0 W V d M a X d z a 0 V u N z d S M F J F U k V U V W 1 Q Q T d k Q 0 l p V W 1 G c W F v c W V Q W H N p T l R V V j Z l b n B 5 T X Z M U T l l d V h X R m 1 a d G J R b 1 Z F Z D V P Z m 4 0 L 3 o 1 O D d D e H N Z R z d 1 e n V r V W l r V D d 5 K 0 k 4 d k p 5 R k J V V k l T Y 2 5 C M G V P S E l H S G h 3 Z X N y Y T B i T 2 l 3 a W V r N G t K e W N q T X p N V D d k d T N o N n V y Y T B P S G 8 2 S 2 9 x Q W g v L 2 Z V W D N O e m M 0 T 3 Z y c S 9 P O G d v S U N X R m h Z V k R 0 d X c 0 W U 4 4 U F Q w a E k r U G o w N 3 J S a 1 J F b 0 d Q S G p 2 R D A 5 R l R y d T N Y c k Z t S m p Z K 0 h 2 N 3 c 4 S E J 3 Z W R Z N j F Q S l N V b E 1 E R X g w Z G o z N E 1 F R E Z C V V Z 3 Z G J X O W l s S F Z i V 1 R K M D h p S 3 l z T F E 0 W U 1 B U U J r W m 1 i Q z B 0 S 1 M z N 2 N T M F R P S E N W b 2 l J b E l q R m 9 2 U n Z u M T d O R z N h R k 1 l T 0 h V T j B k R F E 2 Z G V x R W w x N T Z x Y U Z E b z F y S X o 4 O U h h b W 9 x M n J W c k J 5 c 3 J x N F l P a D U 0 e V B U M D l X R m h Z d 0 1 M Q 0 F u Z n Y z c 1 c 1 Y y t m Z z Z l b k p K Q z B S M W R u N T g r Y 3 h m Z n A w e U 9 W e U R C O C t I T 1 B H a m R O c D N y c D E 2 N 0 J s e T V a Y V h 6 Y z Z P b H F u Y 1 d L e E d K R 1 J r V E E y T m t h W E x s M T A r c 1 Z r Z k h 3 O E Z p M W F o Q y s r K 0 F L O W U v Z X V j b X h F U k F T R 0 R S d W 1 V N E w y N H N X T D J M Q m h B M T U v L 1 h X T k N k c j Q r S G l z W D c 4 Z W J k d T J y V F p C d T J I R E J r U k V S R l I 3 e m N l O T g 4 N D c r T 2 l q a j d U M m Y v N z U 1 K 2 p h d F N 2 R 2 p C b W o x a G N W R l l V M W E 5 W l U r Z D Q v Z V B B Q W d 3 Y 1 B y b k Z j b X V q N i 9 6 Z z Z P a H F 4 c 2 J F W U 1 t U U k 1 S E k 1 W n M 2 Y 2 l Z S 0 N B b n o y M l d m V i 9 2 O G p J b X B N b U t B b E l p S 3 Q 3 T 3 p z M E x k d l h 4 d z d k Z 3 d u V H B 4 Q V p t W W 1 2 T D I 5 W V d w c T J 0 Q 2 h r W T d r Y 2 p u T 2 5 6 L 1 A 1 Q 3 d C Q U t 5 c 3 J O Q 3 V Y V H V r c H F i Q z E 5 Z V g 1 U T Z J c U 5 Z e U 1 q S X d Z O F l N U 0 t W U 2 V I d D d Z O G V P S F h C M G R L e F J n b T d T c E V r M X V t W m l Z a U p P b k R p a D B w Y V d s b 1 p y M T Y 1 c G 5 k T 3 F W U 3 N j T z N Z T X E x Z X Z y d k l Y e m Y z N z l 3 Y 0 F k T z d j R 1 I 0 Z U h n Z 0 x D O F B W c T F j e G V 2 U m 9 p R V N p R 3 N X c H l i N T k r e U F T a V l T Z G 5 v K 0 x q N C t I a l k w T n Z M e T h k R j Z 6 S n U v Z n N t W E x x d X p Q e U 1 o Q V Z s W V d Q R H c 4 Z E Y 3 e m N V W k d S b G k v Z n I x Y S s 3 N T k r N 0 J s e X h h V l B r M X R k U 1 d S U 0 x C b z B T S 0 V o W V V o T E N 3 T W 1 a b V o r U E R E R C t 0 d G Z T S 2 l K N G 5 m b F J N U l V a V 0 1 q S X p n N S t l S H E x Z X Y 0 d l R w M D l p L 2 Z 6 L 2 F 0 M i t Q b G k x Y j F z c 1 B M U F J r W l d S a 3 d N Y k d o c 2 x a R W x o W l d j S E d 4 Z 1 l a R 1 J s b z J i S m x R N G R E U k R X Z 1 Z D b 2 J P Z 1 F B d 0 t W T G x 4 Q W N I Q X l a V E l h R k N 4 Z W l U W n M y a 0 1 s a 1 d M b H l K U U R v b k t R T k R B e X M w W F Z 2 M 3 J 5 c G x x Q T l j T 0 F B Z H U 3 Y 1 d l M 2 M 2 c 1 p V S m 1 o T l R F d 3 d i O T Q 4 T E Z p d 0 F G d T J i S U d s c F N W Z W Y v M T F G Q m N Y Y T V 3 b m s 4 b F F W R l N r M W 0 1 c W F n c V J T S V M 5 Z S 9 j Q 0 F P T G k 0 d E N z V 1 R P a 3 B L U W d K U 1 V G Q U 5 D a V J R d T R 1 N 3 N q T X p N V G F X b H B h T k 9 t R G J a d j M 2 N j J s c D J k S F h y M D Z L S F d Y c F A z c j d v R T d h R k R o N F N k e H J V b E V v b m c 3 T 3 l z M W w 1 W k x 1 T F J Q a z F 0 b W 1 o N m J 4 O G x s O H R W e G h r Y U d p S T B O Q l J i d D I 1 R l F F Q 0 E w R j V a a j U y S X F M R m l n c G F J a U t v b E V v b m c 2 d W 9 L Z T N 0 N 0 p D Y 2 4 0 O V N w V T h q T X p F V G 5 6 c D F a N D Z 1 U n k 4 d k x n N 3 U 3 Z T B P S F F Z M k 1 n N E 1 E M H R Q V G 1 h Q W x l b 2 J v N i t 1 a m 9 L Q 2 d v Y 0 1 R U 2 d D S X h X T E 1 t e m N Q Y m R 1 M k J R Q U V C U V Z C T H B k a n h Z b 1 Z 5 T X J L d 3 B n e F k 1 N 3 F M d j I v L y 8 2 N 1 Z 2 T l d y M T Z 0 b H J 5 V l N D U U l D U W x C d T N i d E 1 I R G d R Q l F X R n V L T k 4 5 N 1 F P R D h x S 2 d w U l V W R n E 3 Z H U z Y j R l R m h R V 1 d M b D B x d E J V V k Z h a z h I e l p z R 0 5 6 Z D N i R j c 5 M j R B d 0 l V T E Y z R G h 3 Z 1 c x d F h 4 O G Z E U W 1 h R E 1 6 T T N W N 2 t k V l F L Q l R Z d T N j d m V 2 Y n N p Z E 9 u V C t Q V 3 J W d H F Z O U x T M G d C Q T Q y c 0 Y v c G N z T G k 0 d V J u N S t 2 a 3 B m N W R m d G 8 v R n F h c X Y w Y U 5 K M j J M Q m h P c j B H V G V Q K y t P T V A 0 W E d I R G g y d 1 p N a 1 N u Z F l p S W 1 v S V R O Q V N F W k h P V E V 4 T T B M M T d k M l J r W k N B b E p R W D c 5 K z l I d T N i d D B M c D F h K z Z t Y m F R Z V B I Z 0 F x V l R h M E d G U U l 5 T 1 Z T b E Z T V X R M U V l S Q l J E V G c 0 T 0 d o T W 5 E M H R w Y V d s V 0 x 0 M k x T S W p J M k Z y Y T R 1 N W M r Z X F I Q X F t c j Y r U F d i T m 1 Z Z V h L b G R p N W N 5 Z F N V M U 1 4 Z G V w V X R H a l I 0 c W 5 F c C t 2 Q m w r K y s r e T R D Q W d J d 2 F 0 U W 9 q Z j I z Y j k 5 R 2 t 5 W k 5 W T W 9 S b U p x Y U l p U W t S R z N z L 1 B u e j R l U G p n e j U 5 K 3 F q M V B W b 0 9 L a k F 3 V U 8 x V y s 4 c U V i M U Z S R W Z i c z J R T S 9 Q e j l N b n o 1 Z G J a M G h R N F p B W D E 5 Z l k 2 e m F Y a 0 5 O S F Q 1 O E d M Z H Y z M G J m d m 4 y e F p j c 1 d I R D E 2 V k 9 0 W W J U d H h L e E 8 w a V l t S l d M U m 9 r Y 1 l 4 b X V M V j F Q W m 8 v V m x O N y 9 1 a k l p T W p j Z T d j d V d y S D h V N G l J b X J z b U t B b E l x S W F j M 0 Z 4 Z 2 I y O V B V N m R P b 1 V 6 W j g 0 Z 0 1 6 T V R Y Y n A w M G V u R V k z c T Z 5 c 3 Z M Z G Y 2 a G x W N G N l b n A 2 S 0 M 4 d m I r Z 3 d p S 2 d H T 2 5 i c 2 l N a k l T R n k 4 Z U J H d F c 3 Z C t x d G M r Z X Z R b 1 Z x M W F o U n M z Y n N E Y j J 4 d k J 3 Y 0 V h L z g w W G l V U 1 l N R 0 V D V 3 J a c 2 l S O S 8 v Q k Z q e D Q 3 R n d J R U R N W E x r U 0 k w S E U v Y n Q y N 2 Z P c 1 h Y c D B x V k d 2 N G p N e m M z R i 9 m d j N O Y z d Q e m M z R j J M R m o w Y l Z y V j B 5 Y U 5 B b U d o b 1 l B S 2 5 i V T l 1 c l Z T M j J 0 K 2 Z Q b n c 5 S F J V V 1 B m b y 9 U M T l i V i t q N 1 I x N j F h V W x w Y m l u W G Z l M G Z q d m R Y b D V 1 Z G F k e U x v Z X B B V m 9 m N i t W U 2 l W K y 9 m V l h B S U N s c F N Y b X p w M n I w d i 9 n d 1 F P O D l k W m J h T j Y 4 T 1 M 1 Z X Z B Z 0 h C d 2 Y 4 N X o v L 3 d m L z k z L z l W Z W I y Z E 8 z Y 0 s 3 K 3 U y Y m R 2 V U R o a l Q x T F p q e H c 2 R W g 0 Z X J y R l A 1 M 2 w 2 N m R B a 3 R X c l J R U z F Z Z l B Y b 1 U 1 O D Z k U T l l d V h X R m t a S 1 F X U j I 1 d U x 1 e n M 3 S 3 F N b F l p b 0 1 X Q 0 N s b 2 l J Y X N Y U T B C Q y t 2 c j V 3 Z G 5 a R 2 N u S X l v c U 9 q N G U 3 d W p y W n Q y e k l o U 0 V S R V Z N O W F 0 V 3 F G T m 0 z Y U l D W W 1 C c G F X b G 1 q Y X R P a 1 R 2 K 2 F W S z F l d 1 p z M G F u R H g 1 R W t a R 1 J 2 a j g 4 O D h 4 W k 1 p U W F 1 K 2 F H V E J n Q U R w M D Z J Q 0 Z D e G N p T W p J U 2 U v Z n V 4 Y 2 l S S X p G e T V F a V Z j Z G 9 P d V V w T l R V V k 1 U Q X p l Z i 8 5 O W x a M l B t Z z R K N j l L b F M 1 M 3 F w a j Q 2 M z l i V 0 Z y M T c 5 O G F 1 W G J 0 d z V j b 1 Z 6 S j Q 5 K z R t K 3 p 6 S 1 p E S W N Q S D B h d l h y M 2 c 1 d W F t Y 1 V 4 N W V i b l d I Y l Q x V W V M Z z B L R k R 1 S E x s U 3 B Y O U N v V U N Q a j Q r d U h q e E l q c D M 3 b 3 l E Q n c 5 V 2 0 2 Q 3 R U N 2 0 1 d V p n M G F S S j h m S H d R R 2 h v S 3 N W a X N O b W J Y c m w w W U 1 X S 0 V T d H Y 2 O W V 1 e G M r Z E 9 6 S m d 4 Q X o 0 K 1 B r O H J Y Q 0 t p V 2 1 H Q 2 x v a U k 2 c 1 R S M F J H M n R y W T R m Z m 8 w e n A 4 L 2 o 0 e U 1 E S F R z M k J H T 2 p v N E 5 I U m 9 S R W R G e n B Y Z n Y z d m p 6 e n o v e D I y K y 9 v W F B u e m 5 C M W R Z V 3 R y U z B N R E F 5 Z X l Q W E t 5 c 3 B 3 N n R R c G R P d l d E Z V B H a m N P N z c 3 N k x W Y X R X N l R 5 L 1 d i T m 1 D Q T R P e G 9 Z T k c r R H Q 3 Y T N X c i s y U U s x d G J X O F R F e E 1 E T H l 3 d n Q y N 2 N Y M m 5 2 M j d L b D J X S m U y b X F o V n l j a k l V S n Y z M G t z d n d k U F R F K 1 B I a j R l O X Z U M 1 d y R m 1 E d V h Q b l l 2 b n k 1 V F Z l W D F m N i t 2 c F l 1 M 1 l 0 Y n R 5 N G d k R F F V S H o 2 N m F j c T N 6 O H B s V W 9 v b G N v b l Z 1 S 2 d w S 1 F F Y T l h c 2 d a b V p t Y 3 F 1 N G t m d D N M a 1 Q z Y n Q z a D R t S k N R R E F 6 O D h Q a 1 p H U l N F O V B G K 2 9 Q Y T V L Z G 5 T M 0 0 w Y l V H N 2 I x N z l 6 U 3 V a V 2 R u a H h F a l J t R H o 1 c z F Z d G 1 3 W n Z 2 e n l T N 1 V 4 V z d k d X h h Q k J n N F J y Y n Q r K 0 h i L y 8 v a n V j b k p 6 d z B r c 3 Z h W T J U a U t p e F l J S 1 d p S W p x e k 1 E Q U F G M j Z k S U d M a X d 0 U 1 V s S n c r U E J o T k c z Y U Z G N W V Y a X g 3 U U V S R V Z F K 0 1 q W T N 4 e m p 2 d j R P a l J v e m h 5 N U F p T 0 h U d W 0 4 O X l 1 W G J 2 a T F W Z G Z y Z E g x M 0 4 z Z H N X S E R C a m c 0 T 0 F B Q X h v O G Z y e l l t S m l Z R z Z l b n B H d n V r V W l r Q 0 F n T F F x M W V 2 R 3 R X c X I 3 e m V 6 W n M z V l J L M F V x b F V y W n l C d H B x b 1 Z U b D c 5 a X p P b m o y c j B q W n M y R E I 0 Z W 5 v Q 3 F L Z 1 B h M n R y Q z F k W F Z 5 Z 1 V D d X p a c z B m c l d s Z X Z Y c T M y N E t 6 Q 3 d r S m N 1 M 1 p O N H h o a l k y T k l w V k t j T z N j T 2 9 h R 2 h X T E Z p a F p C a 2 x N d m x B S 0 E x U V Z 2 W E V n Y y 8 v L 3 d 6 N 3 Q 2 O W l 6 R m p 4 d U R I S D M 5 V T Y w O U 1 U T V N W S z F j d 2 N l S k V u R D k v S G t C R n F Z M m 1 U W n R p N j l h d E N B M E 4 x W G 8 5 V F Y 4 U H V 0 Y W c x Z V Q 5 O T k 5 S F J r W U c 5 d X p a Q X l j b k o 3 e j U 1 c H N x L 1 V W R l J W a X p a Z z I r K 0 9 J T F J F U k V Z T U 9 H R F h C M W R V V l l X Q m p y e n h M U k 0 0 R U p X a U l p c W p k T m 1 6 W k Y z N z U 5 Y 2 V Y S 0 Z a d z d k d z d S M G R G d 2 R Y V 0 Z w N m V u V U 1 l T m l J a U l h a z h z R n F O c j E 2 N 3 c 4 d k x D M W F 0 W F V W Q l F B S 1 Z T V 2 U w O F o y Z m 5 X b D J 2 T W x r S 1 F E Z z A 2 M U V Y T D E 1 R W V u c T Z 4 c j V L M n B L e k R 4 O C s x T m p l c E V r V F N D U V N Y T D E 2 V m V z W X N W Z 0 1 p V V J T b 3 l R b F V K R 2 9 E Q X d N M U Z w Z W 9 a S y 9 2 N z h R W T F W S j R K U 1 V G S 1 N r c E d q c 3 E w e l F 4 c 2 J H S W p Z M l Z 1 c 2 F U W n M y e G J S c D B 6 Q m p 4 Z 3 d z V 3 J R S U 0 y Z k 9 C U E M v Q k s y M k h k S j F M W E Z n Y U d p S T k 5 O S 9 I M D V P V G 1 w O W N y a 2 M 2 O W F 0 U T d 0 M j d l R H A 2 U 2 t r Y U V V a U V R S U R B N 0 Z o d 3 d h T n U y a W J O M i t P d 1 l N S F k 4 e V l N Y 0 w z Z m t l T 0 h N R 2 1 U W n Z 3 e F J k Z m 9 F M m J O b H J q T 1 g z N k 5 P T G o 0 e l g y a V V R a V R K a 3 l C V m x a V 1 J w L y t U O W d 3 Q U R z M 3 I w Y j k r N 2 R R M k p p S X R x M 2 I 0 L 1 p z M m Z 6 b 0 Z R a W V t W X d R V X R F U l B W S 0 p C S 2 h a Y 3 V X Y 0 h a M n h 2 b n o 1 L 0 h 2 d i 8 v a S t 2 W H I 4 U F Q w U k 1 1 V 0 x U W F d E U 0 1 p S X F L Y U 1 U W T J o b 2 V I U j B P S F V T Y 0 R C d z Z z c 2 4 v Y n R t M 1 l 0 b T J i e H I 3 Z X Z Y c 2 p L Q 2 h J Z U o 2 V 2 x v Y m x 5 N W R q M n J S c D l Y S k w r N U V q U j l D a 1 N S T z R 1 Y m 1 w S l l H V G s 1 U H g 5 Z G R m S X l B Z 0 F N S E J 3 Z F d 1 M W F O S E R 3 d 2 J O a 3 l s N 2 Z I Y j l I M T l m V E Y 0 O E d C R V J r Y m l y N y 8 r d 3 R D a F F 5 R 1 R 5 U U J v M z B G Y j F 4 S U h J M G F N Z 0 p t W k d V N m V Q S 2 5 X d D N u e l p t U m x a V 0 h L b E N s c W Z Z T U h E O G J X c l Z 1 e G J O a 3 l y R m l 4 U W p q R U x E T X p F N m F t c G h n N m R D a H U z Y m 9 G b 0 t L R z d v b 1 Z L e U N Y e T Z H d n I x O W x V d G 5 h M m h w R G h 3 N U Z a b V l t c k s y d F l X c H F x d E p 2 W W 1 L Q z h Q Q n c 2 T 2 5 w b 2 F p b 0 N M L z k 5 a H N P S F R v R U F C Z z l l a l N T a 3 B L U W 1 K a U l i d D I 2 W W Z y M D Z W c m Z O e U t p e G 9 n S l d p S W l l a U l N R E F 6 Z z V l V 0 Z s a T F i Q 3 J 0 T E x s K y t E Q z h 2 T D l q Y j J 6 Z D B l R V J F U k Z R R H U z Y n Q w d G g r L 2 Z y M U t 2 d D l m W D F o W j J l b n N X L 3 E x S 2 x h c j V l U W t J Q W p S N D V n L 1 B q e E 1 E W T J W d X R 2 M X F 5 W n l u T z V Y S T Z i T j I v a W l 5 K y t 3 S 3 h a c z l D c F V 5 Z X R h K 3 R p M 2 J w M U t D a 3 B R V V J F a E V x N 1 F x R k F l S G c 0 c E Z J c H h v N G R x O U 5 h T m p Z M m F O Z X V Y Y l h q U H Y 3 N F l 4 d z l l a F Q 3 O X U z R D R N R 0 R o Z D N E M m 5 i U T F y W E V n Y l l 5 V k N r c E t m a j k 5 O S 9 S d j M 5 L 2 9 l e k R v M H h O V G Z I K y s r L 2 p 4 e D k v U k h o N E 9 D W k 1 t Q U N n K 2 9 U e H A 1 O S t x b k 8 4 W D M z M U Z m c j M 3 N i 9 X c m x R c X N X U E h E d n o y M j I 4 b 0 x D d 1 U z a H V w V k l x d n Y v N G F R V U Z C d U g 3 O U 9 v c U t p b G p h Z 0 l p Z U t V e l F F a E h S R T J W b V p n W S 9 Q e i 9 j d k h r V E t T a 3 B T R W h J Z 0 w y O V B k c T N i d z l M U z h 1 R 0 R v K 0 l p S W g w c 0 h M b H l s c j E y O W 5 a Y V U z U T l 1 d l h U K 3 Q 2 M X R i V 0 9 I T G t D S 1 J T S 1 h y M z d x M 1 N W M W h Z Q 0 h O e m M 1 V z I 5 d T N i W S t u U 3 B R Z 0 t D a 0 p J U 0 F p K y t l W W J k T 3 Z X c m N x W X R j b k t 5 a 0 p H U m 9 i Y X J s Y 0 E y T E Z q Q j Y 1 Z H U 0 Y X Z 2 d n B L U 0 F B Z U 9 u U U l m L 3 p 4 Q n h Z d F d s U 2 5 X K 3 F O a l k w e G I 5 N D g y T n Z i U X l 3 V 2 8 2 e X N E Q U N F V W d H W E w x O E d B T n k 5 Z T F m b H V h N 3 U z c j B y e k x H e n M 5 T V l h M l p t S n V i T W 1 R T j d l L 3 N x R T l C R G h n e E J m S H c 4 S W l N a l l X N X V q Z z g r K 0 V B d F l S d 1 Z G W V Z s e T V a a C t 2 V H A 2 T m 1 6 c D l v Y T Z l b n A r U E x M T C t I c D Z Z b E Z p e F p W V 2 F k W X F W U W l O a l l X R 3 p k d V J H N X V M d H p j M 0 J B U 0 V v T G 8 2 R 2 l o Z k V T b l R w M H d i d H c 0 c k Z x M U N w T W 5 U O G E 4 Z W Z Q V U V 2 b E V S S T B W R T d S R V J Q U l U y T n Z i b z E r L 2 Z y a D g r V E p T V T F N U k h S M E 5 C d 2 N I Z U h w N k 1 s R k x S R V R V e U d u Y n J i b G 8 w U 0 x z M z c r L 3 h y V m d x O U 9 w V X l k W V c x c 2 p N a k p T T F V I N z N u d n Z Z Z E N n U W Z q N D Q 0 O V Y y b D k 2 N l N V c 1 h y d 1 l V N l p N d 1 p 3 N W N 4 Q V d G Z 1 l 2 T D Y 4 Y V h 6 c 2 h J U U Z B U l d t Q 1 I r W G s 1 R 0 R q e G 8 z d z l 2 W l c y Z D B w b F V y e D c 3 L y 9 Z d W 5 T c F Z V Z W 5 L V U x G e G N Y N F h G c G F T b U E v e V Z v S D A r W T Z y c U R 0 O U x l d l h 1 e G Q r O W V B R U J R V U p E Y S s z c j k r b l d z W E x r U z V l W G w r U G J i Y j N I a n h n M j F h e n k 2 R S 9 l U F A v N 0 F 4 S W t U c 1 h u e l p s a G J X M l B R b 0 V G Q z M 1 V X J W L 0 R U V H o v Q j J 0 b 2 E r d n I 2 S 0 M w d G h a R 1 J r Z E I v N m R J b G Z Q U E 5 O e k E z T j h m W F g z K 3 R O V G 1 y V k N v U k h 4 K 1 B Y M z c 1 Q m R l d l g 0 Z W R u U j J D Z 2 9 J U U V C Q U F r V W l r O W 5 V M 2 R P a F F G Q m N Y W S t Q R 2 p a Z 3 d Z U U t t V F p z R 0 h 4 K 2 Z H c j F Q U k V R T m d R b G F J a U o 2 Y X N S a U 1 W c T F h b 1 V X T F Z y Z z B x V k x 1 S G p 4 S X F L a m 8 r S G 8 2 Q W d Q R H c 4 b W F v b U l p R j V n d D I v Z l J w T W 1 U U U F B Z W 5 w N k d E U m 9 F R F p 0 M m l U V U Z R V 0 E z T n h j b E p T V W F F M 2 9 P V H M 3 W T h H Q 0 J k a S t m Y n Z H M i 9 O M W N l a l F J V m h i V z Z 2 T W w 4 d m w r T z Y 3 N z J C Z 1 l L Q l d t c 0 h i M n h 1 Q m d Z R 0 l p b 3 J D M 3 I x N 0 5 k N m F Y e H R G U l V V Q U l D U T J s e T l m c m 5 I Y 3 B V d V g w S 3 B W S z V X M m h 3 O G Z v c W l v Q 0 5 i V z F o c m 5 Q S H I 0 V z Z Y Y z N G d z h l U E F B O C t i T l E 0 c 1 d M V k J Z V 0 N n Y 3 B w Y W N u S X l F a E F T V n c 5 V n N i R 3 l 3 Y U 5 F a U x G K y t Y Q z N a Y T J W b G h U R m p 4 a U F o S V F H e l o 4 K 0 d u c D R l T 2 5 U b 2 d G Z G V l U V Z 5 d V J 5 Y k 5 t M k N x Y W t w R m l 4 W U F G d G J X N D B 4 M 3 J s e k I 5 T 2 1 U Y 1 A x N j l k a F l t S 0 M w Y U 5 I N C 9 Y W F g 2 K z J 0 d X p J a 1 N O a G J t N k 9 W Y X R X W W Z y M D Z Y a n R 0 Z G N 3 Y X R R b 3 J l O E Z F V k Z q d 0 F R d E V S R T l k Z n I 2 K 3 Z E d z h F Q 3 J W c T J F U k c x M m R q W V R 0 V V J F U k M r W W 9 x S W l 4 T W Z I W S 9 m d T N i Q 3 d z T U Q 4 K 2 Z P R n Z 1 S E R o e U 1 x S 2 d v L y 9 Q Q U Q z T n p j W U d k b m h 6 T m 5 6 Z 0 F B M n J a d H E z W E 5 G a T F h Y U R 6 Y z Z z R 0 R C d 0 J R N W E z M G 1 a b V p 1 S H o 1 T W d J R E E 0 V n h K U 1 V s K 0 8 2 N z c z R G h 3 Z 1 h N b m o w Y k 5 q W T J B Q U N a V E l h Q 2 d n S V V G Q l R B M j l z Y i s v Y n R R M 2 g 0 T 0 R w M T Z x U l N i M y 9 u e n A z W X V Y T m 5 E Z D Z W Q 3 B j d V h R S U F v W n l E d T d 1 N z B D Z V h 5 N U d R a 0 l E d D I 3 Z m o 0 c 1 d M b U R w M X F r c k p p S F h y M W 1 I c j F x M W 8 y N 1 l 0 d W 5 Y c m h 1 N 2 R 1 O F B S M G J I S z Y z W H A w Z 1 g r L 3 Y 3 Q z Z 6 T T N O M G R n W U N D Q W l 2 Y 3 V J U 0 Z C Z U Y 3 S n d j R U J Z V 0 Z o Y W 1 0 W l d W b G g 4 T 0 R C R 0 R 4 N E 1 P N 2 R 1 N G Z v N k d o c z J y U k o 1 V U N 5 N 3 Q y N z Q v N z k r M U F v R k J v U G t i V z J 0 b 2 F o b 1 N I N j k r K 1 B V Y U 5 H Y W Z 6 K 1 V L R l F h S H d 0 Z 3 d Z T l F v c 1 d M Z k R k Z D k 5 a D M 3 N T l 5 T W 5 K d 2 R L b F M 2 d D g v V V J F R F l r S l d p S W l h a k J N M U J J U k V U V n U v L 3 p 6 R D I 3 Z H V x V z F Q e U 1 q Q T B C R m J k Y X F E Q j g r W E h o Y 1 d G Z 0 l B S m c 1 Y 3 l h T 0 h 6 O E 9 t V X d H S n l j b k R C Z 3 d R R 1 d P a V l r S m d v S 0 N F Q l F V a E 1 t V E o y U D A 2 T k h Z c 2 1 V T D l Q W D F k U 3 B k a 0 o y Z G p m e j h m Q m d a R 1 V F d W w y U F B u a j B B S U 9 6 U z F l V E F n U U 1 B S 3 B L S G x T S W l J b k R r e U J I b z Y r d G p 6 W m 8 x K 1 A 3 N z c x R m N Y Q 3 p V a U g y V V R D Y k R 3 b 1 V M c 1 d U S k V p S E I 2 K 2 5 w Q 1 Y 5 Z l g 1 V n h Q L y 8 4 c z h y e m J k d T J J U z h 2 R D g y Y U 5 Z T 1 p t U m 5 5 O H Z L d 1 p j c 1 d T Q 1 F T d E d u V F J o a V h r W k d C N k 9 o b z d O K y 9 I M 2 Z 2 M 2 t X e l p z M 3 c y V 2 V m d 2 M v U F Q y V z k x M T U 3 R F V a R 1 J v a V B q O G U 2 Z G V 1 d 2 J 0 M D Z 0 R 3 J W Q 2 o x N z l r V F B u a j N S d E d s V G p h K y 9 N a m x i V n p L W k R C a 1 p H V W h M U z h P c F U 2 Z H c v U G h 4 b E p X V m 9 X M 2 J 0 d k R 6 O D B O e W N q S U 9 I a n l J M k 5 o W V N L V l N k T 2 5 T Q m I 2 K 3 Z 2 R H g 4 U k Z x N D R w R U l 2 e n d 3 d z h x a D Z R V k Z S V k J v V k J B S 3 B Y a X p w M D d T R T F O R l V w Q V B L N T k r L 1 p Z d T N Z d G Z 2 b m x G N V d 2 U H l L a X h v Z 0 p X a U l p Y W 5 C V k p X c m J 0 R 2 x U Y n o 4 c 0 V C R V J V Y z F F U m t i a T F L b F Q x W T R M R H c r d n N y O H l R Y V p V S 3 B H Y 2 5 B d 0 F T R T F O U l d C Z 0 l Q c j A 2 W V B X c l Z 0 c m 5 P Z m w 1 W V Z a c z J Z a E x D e E 0 y R j A 3 W X N R S W 1 K c W F W a H Z U b V R O b j F I W k 5 P a m c 0 V k Z t Q 2 9 E S m g y T E Z q U j Z G d H d J Q U J P S D c 4 T 0 t 5 d H J X R n R i U T B y S 3 l 0 W V d s c k N 5 c 2 9 L R m h Z V 3 N M Q 3 d n S 1 d s S l N 3 d E x i R j Q 4 V 0 x F e G N W a D k r N 2 R 3 b T d U M X E x Y j Q r M j M z M W E 1 e n V N S j J y S 3 l N c l Z k d G 9 h R 2 h o Z y 9 m c n h 3 R 0 5 u c T F h d X h m Z n Q y a U 1 W a W V I d D d Z K 0 R B Z 1 h q M T F W Y z E 3 Z 2 g y Z G 5 i R 3 U r K y t p M 2 Z m Z l J m W H J s M U R U R X d N b 3 F P a n N Y Y n R X a 1 J I U j J Q T m 1 q V l Y 3 a V N 1 a l l j U E h 5 S T B O Q l E 1 T 1 R t N G R l c 1 d 5 c 3 Z M Q V F C T 1 R r N E l E Q X h F U U V D Q V V J c m h y Y m Z l U W 1 G a E l S S V R F M 0 h v M E N I R X g 4 Z m p 3 S U V E T U R R M H h D K y 8 v Q 0 t V S T N n M E 9 R c 0 F w M D Z k d 3 V 6 W n M x W G F l d l h x c F R V b V U x T l R q Q n M z c m o 1 Z k p o S F J F O E V F T F J F U k 5 S c m F F c l Z X V m x a d 2 M z T 0 R z N 0 1 6 O V B U M E d q c E 1 J a U t p R j h i Q 2 h R d n J k V D J S U 0 l T S k V 5 Z W l 1 T G d Z Z m 4 1 K 2 t F a X E v N U h V M T l j W G 1 6 W n R R b E p T R W t 4 T V R O U j J p M n J U c l Z z M 2 x k M n l V c W t V c l Z x M X F 2 S 2 F v Y U d o e U 1 y S 1 V o b m o 0 T 0 N B M W F 0 W D Y z V E 5 z V 1 B I d 3 N u S k N Y M z Y 5 Q U V B e k o 4 L 1 g 2 W G N R Y V h L R 3 F 5 V m h n O G Z q d T d k d T Z P c 3 J B e H l 1 U n d T a V F U T 3 p z N H d N V E V S e G d R R U J N R E 1 6 Q X o 5 K 3 Z X c m N o Z n c 0 M X E w Y U l H U F A v N F l v M G F O U W x K U 0 V z e k 1 6 R l N T c z J L e F d H T 0 p n W m 9 5 T U R D Q W s 1 T V R q S X l N M E x O b l Q 3 a T V 1 Y 0 h E d z B O c n J P Y m 0 1 d W p m d n o v N j k r K 1 B n b 0 l D S k N R a 1 F D Y V R W V m t y M X Q z Z E h Z T U h E N F p j T G 9 k S U p J S 0 x p N H Z h e m 1 z a W 9 t Z V J T S 2 x V S 2 h z N k N D S W l J a z N r Y 2 p t d V h i d U d m L y 8 5 R i 9 m d j M 0 Z W h v U 0 Z j W F Y z U n N t V k x H Q n N i T j N S N H o 0 U 1 l t Q m p o a D B T a V J 6 M 3 R y N D N E a H c 4 a k t T a 0 p r e W R Q Z m 1 y W E p D S W l J a U o 2 R m 5 B S E x S R V J O V m 9 T a V F S d W J t N X d j M 0 5 E Y m 0 0 d S 9 2 M z N Y N l N s c F N F O V B S M k 9 q b z V v M W F w V m p Y Y V F F Q k V S R V J F U k V U V T J U T k F T R W R F e n d j N 0 9 E b l o y Z G l n d U x z Y m x 5 N W R 4 N W N v V l p H V m x 3 Z E x T R W 0 1 d W J t a m V 2 R G 5 M S H h B U k V S R V J F Z E V 6 a H d s Y U l p S j Z w c G l h b X F K R G h 3 N 3 c 5 U F J F U m t Z R y 9 2 M z N Y N X c 0 Y 1 F L b l Q 1 K 0 d r N U 1 U W E Z 4 Y z B L U k p r M 2 8 v K 0 l L S W l J a U l p S W p v U 1 d D Q 2 x v a U l u a 2 w 2 Z W 5 w d 2 R Y V 0 Z x N n N y O H Z M e W N P W E t G V 1 J t W n V M c T F h c 3 d O a l p H O C t i T j R l T G l B Z 3 N M a T R Z T 2 x Z a U l p S W l J a U V n c k p t a U p p T 2 l a W j J 0 c k M x d G J X O G p s Y 3 V U a z V P R D Y 5 Z X U 0 Z V B F a U x s e T R B Q X N M Q 3 p S d j N o e k 5 t e m R Y T 1 F t W m l J a U l p S W l J c U R G Z 2 d w Y U l p S j R i R W 9 s R V N N Y V d s W l V o S 3 l z T E d S a 1 p P S H Y y T E 0 2 Z V B R d G J X M X M w Y j k 0 Y 1 R r N U 9 N R E F 3 Y U 9 o d 2 5 6 d H l 1 U n p i d G 0 y R F R D Y U R v N k 1 q Z X Z m d T N k Q W g x Y 2 1 W S z F l d 2 R l d F d P R G 8 2 N H I z M z N x d l Z H d G 5 a M l h C M G R O U j V 2 R n d 1 e D Z 4 W n N 3 Q U F j K 2 Z P c m R V M W l Z a U l p S W p v M m N J R U x S R V J Q W m N N R F E z U n N t V k x 0 R 3 p a R X N Y R n h i a C s v V H F 1 W D c r T 2 t 5 Z F B J a m s 1 R 1 R Z M k 5 y Q z N 0 M G V 6 W n M x Z 2 F X b l o w T 0 U r R j V Z d l g 0 N j l l L 2 N D Q U x w M D Z Z S 2 V Q W H Z X N n V D M l V h T k c x V 3 R j N j l l d n I 5 V z h y S 3 d z e E 1 i R 3 d 0 R F F F Q U 1 H R E l D T m p V M k 4 1 b S 9 l d k J r U k V S S D Q 4 c 3 N 2 M G J k d l g 1 M 2 1 L Q l F L S E Q x N n R E Y m h F a E V S R V J I U k 0 0 b 0 p X a U l p Z X U 2 W m 1 w c k M z Z D B k N 3 U 3 d X V I Z n Z I c k t 6 c z N I a n h n M m N P M 2 N P N T g 2 Z G c 1 R 1 J r W k N z d G J P e m c 3 N i t m a 0 9 I L 0 1 5 S m p J e k U z c j E 3 S V J h T F l X S m l n d V B I a j J Q c D B x V 1 l N b V Z L a l E 5 c 3 k 4 e k 1 m R U p S M W t 5 U E h q M 2 c 3 d T Z P d E x R M G J O b X l C W j k 5 O W x t T j V v d E V J c 2 h r T W l 4 Y 3 V C Q 1 p t W m 4 0 N k t P U G V I Z 2 R F U k V S R V J H c F l Z S 1 d p S W h l S 0 p h V 2 x y Q z B 0 S V N u c H l k S 1 M w d V J t N X V M R 3 p k d U l D Y 2 5 C O W V 1 W F l O S U p J S 0 5 q U T J h T l d z R 2 U z d D c 3 c T d W U V h 4 O F B N T E R 3 d 0 V B b j M v K 0 9 k c T B h W U 5 w M D Z a a C 8 v N z l N R G M z e D Z l Z m Z s c m p O Z l g x O W J G b n o 1 N D Z 4 Y V Z 0 M T Z w Y 0 x z Z V l N V 0 4 w V 3 F P d 3 N C Q U E 4 T i 8 v L 2 h j b l R w e W 9 k d n l h T l d z Z 2 t W U j h l e l Z 5 N U V o W V d s c G k y Y k p s K 1 A z M z M z S H I x a T F N b V R K R j Z D Y 2 l J a U l p S W d L W W 9 D V W l v a G V Z a 1 p F U l h G e G M 0 T 0 x p Q X F W U 2 l U d D M 3 d U R t e l p 1 N G N l T 0 d V T G Z X e U 1 n S U 5 q W T J 3 a D h y S z Z 0 Y T N i Y i 9 2 T n E v Z n o r V 0 x G a 0 N o V U t C W W N P R 1 l m R G d 3 U U F x N n F j R 0 J 3 Z G o r L 2 J 0 e U 0 v U H g r V E p r e H R O M 1 Y r R l F s S G p Y Y n B 5 d V Z 5 b k 9 R c U Z R d V g 1 d 0 l F R F l X e H N q Q V V M R m l B M k 5 o Y n Q y c l Z E W U d C Z 2 p h N U 5 S R V J F U k V U U E 5 5 W m 9 p W W l J V U h F N 2 V w T W 1 U Z E N r U 1 J P M G E 5 Y 0 9 w Y V d s d U h u e k p u S n p j M 0 h u e m g x a 1 o y Y 0 w 0 e X d 0 T F d G d G J T M G t i Y V Z T Y V F O S D N 6 Q z J i O S t P T l d 2 V 1 F L b F V v b S 9 m d m h n N 2 R x e l E x N z U 5 Z T h 5 W k 1 3 Z X p a c z F D W E Z 3 Y 2 N u S n k 4 T z I z M z h M Y T J y b 0 J J M V l Y S F I x Z E w r d F V W V 0 0 y S U N B Q U V v a 0 V w M D Z k d 3 N D Q k F 3 R U F F e V p N U U h w N m V x M 1 h y S y s 0 a V l p S W l J a W 8 0 V E Z C U z B S R X B J R 1 J r U k Z h d E d p Q k Z p M W F B Q U J L U z B 1 U m 4 1 K 1 B P M 2 Z 1 S U Q 4 L 0 h 4 a 1 p H Y m g 4 K 1 R J Q X d N R E F B R F k y T n J D M n R v Y V Z s U l h N e k 1 4 Z 2 F t c j Y z T l l i T F N v c X d 0 S 2 x T N U d R a 0 F B Q U d E W n N H T W F O R z Z m M m V q d D E 2 b 1 J s e T V a a H h v d 1 p T R T l Q e D V n e F k v R H B w N S 9 x Z k d C V 1 k x U l d W b 2 E v L y 8 0 Y k F E Q m t 5 Q k N k N S 9 Y b z B R T T l l d l F R b n R 2 Y j I 2 T z R 1 R m h 0 b k Z L c F J G W l d G Z 0 R B M m R t N W p 0 R V N F U k V S R W R H e m d B b G F J a U l p S F J n W k d j S E J 3 U U V P R G c 0 Q U t o S n B o W V d G d U h Q b m p w Q z B 2 W E h q a G p C Z U x C W k R L c F h D M 0 5 3 Y 1 p t W m 1 L b i t l N V V Q S T B 0 T F N N R y 9 l U E 9 U b T V r S W t F b U h V c U Z G N C s r M j N 0 W T V 2 M G F J R l Z x N W N p V y s v L 1 J a b n o 1 N 0 Z 3 b 1 V M c 1 c v Z l B r e W F O T 2 1 a V E V B V 0 Z 4 Z G o 1 Y 3 F W Q U t w T z B C W V h G K 1 B Q U C 8 v R W l C R W p Z R 2 h v c U 5 Z L 2 Z m c D B q Z k 1 l U G 5 3 b z d M S m R 2 M z U 5 U F V S T V J F U k V S R V N O S F J P M F J F U k V 0 U 0 F T a V d C a F l R R U x D d 3 U 0 d X J v Q 0 F H U X l H U W 9 L Q 2 5 E L y 9 u M 2 h U M E Z C Q W J L e n M 2 R l V L b 1 c 1 e H N i R 1 F y T F c x T l F V U m t a R 0 1 E U T B o S k d S a 2 Z D N H N l M i t M U 3 d z e E 1 h T k c 3 R j c 5 M j R v R k F w W V d W a 2 h K Q 1 F F W G w 1 Z T F j N j F z T E R B a 2 l W T H N I W H J W b X p h d E F t b l Q 1 L 0 d K N T k 4 Q W 4 5 L 2 Y 3 e j U 1 c H R 3 Y z N O V G 1 5 T 1 R 5 W j d Z V G x 0 O W Z Y M T g v L z M z O W J w b T V Y c V Z 5 Z m Z G a X h m a m 4 z L y t R V U p D Q X I 3 N T V o d T R 1 T G p V N i 9 X S W l J a U l p T 2 o 1 d 1 F R d E V S R l J Q Z E h Y M X h m c T J E N U t v V k N n d U x n W T k r L 2 Z S M k Z o b 1 p D O H p j e k 1 4 T U 9 I R D l Y V 0 V Z b E V N R E F 3 R U J L M m p 5 W n d E U T B O b 2 F l b k I 3 R l l y T k 4 v N j B x a F V D Q X F L Z 2 9 i T j I 3 R S 9 m d j N B U U J l W G w 0 S U R n N n V V V D F a a 1 V p R U V T T k c 0 S l Z Y W H N I a X h Z d H g 0 Y 0 l G e E 1 Y R k l T N H V E a j Q r U H B n e l p 3 N 0 V Z c k h L Z U N j b n B 5 c l h 2 S H Y z T G 9 x S 2 l t Q m x a Y V d 4 R H J D M l E 3 M U V J a E h h d F d 1 b m M r e T Z l S H k 5 V H o 3 N U J K b V p t Y m g y N 1 J y R 2 p 4 K 1 B L V k 9 t d 0 4 v Z n Y x N n Z T V V J F U k V S R X p 3 Y 2 1 h S W 1 J a U o 0 d 3 N W Z 3 M 3 S m l 0 T E p G U V N T N l h v N n l z R E t X b H B X c C 9 L d H R 2 M z c 2 T j B 0 S l N s S m V Y M S 9 q Y V Z q e j d M V j R B Q U N B Q V N V U k J W R l p X Z F l w Z E x w Z m p 2 L y 8 5 T C s 3 Z n Z 3 O H p N e k 4 4 O H N r b n V I a n h J c V p N b V Z M c k 5 a V k t K V U p D U X J C e D Q w Y m s 1 T 1 R B d z h O R E p U a 0 x B Q k t K c E 5 w Y i 9 E Z H Y z b 3 h O b X p a a D Z O Q 2 h l T 2 V k Z D l U N m Q r e l l V Z X N Z N j h y Q n d R S E x s e S 9 I b k R s e m N P T E V D Y 3 l k T 3 h k N W V Y b D Q 0 N D A z R 2 l 3 b V R a W X N X Z E x R S V J B U k V S R V J 2 Z k N Z b 0 N V a U l t c E F F b 2 t F R W 9 r R X B x Y W 0 x W T Z W e V d S N C t Q Q W h 5 c 3 Z M b 1 Z B b 2 R Q c X Z 0 b D J r d W p J d 0 1 N R F V x V k 9 4 Y T l j d W p C a 3 p C a F l X R m t o T V R L e n p 1 c j E 2 O V l L Z m 5 4 L 2 k 0 d U l R R U J C U X F 6 W H M 3 T 3 d B Q U x t N X V S c j d o d z h m c n J H O X Z r b 2 5 h R n R u O C t i T n N M T 3 p n N G 1 K Q 2 V i T m 0 0 Z G x 5 N V l o S 1 N r S j N i c D F x N W Z y M X F m c W R p b l h w O H J E e j R p S W l J a U l T Q l V U d E V S R V J N O E l m W D M 5 R 2 g 4 d 1 Z 0 Z E V L Z 0 M w Y n Q w Y V U 2 Z E 9 G W j d Q b l R 0 W D Y 5 a k t w R 1 Z F U k F S c 2 J X M n J Y R m N p a 2 F C Z n Y z N j F q c X Z 5 a 0 x I c z d P e G F 6 Y X V O O H Z K e T V P V G t W T G 5 P b z Z V b H h H S X h 2 d n p 5 U z N 6 d 3 d R Z E N T W W h S b z B a c F h m L 1 J X c 1 Z W a l F P Q T R P Q m d 0 R 3 J W U 3 V m W U 5 S a 3 h Z a 1 N k N X R m R T R j T 0 h r W l N V O U 5 T d V I w U k V S R V Q w c k d D Q 2 x v a U l p S j V K T G k 0 d U V J b E V 1 S H I x Y W 8 z b V Z W Y z Z v U 3 I 1 K 2 Z s Q 1 V y T W 0 2 e n h h c j F m W H B I b D E 0 O H J L e W 5 T K 1 B o R V J F U k V S T l Y 1 T T B C S V J F V k d q S T V m T H E 5 M U J X c W 1 3 c 0 J B Z m Z m U V J S Q 0 p S b G V N b V R K a U F U c D A 2 c W J R c G x V c X N X N 2 N P Y m R x M F F Z O G V Q V 2 9 k Y j F W e W M z T l J W R l N F b G k x Y k F n Q 2 l v N k 0 x a m x 1 d 1 l B R m l Z b U x R c k Z r e n J G M j d G b 2 F H a G s 4 a 0 h p S W l J a U l p Y W x 5 W W 9 D V W l J c U p H U j Z s V T F x Z z h n e T c x V F V 0 S 1 N 0 V G F Z b U 5 q c 1 h Y c l Z v a E V J b 3 d k T z F a c j N k c T Y y T D E 3 T j M 3 L y 9 Y Y 0 V C Z 1 p p M H F S S k d z Z W t w Y V V o T m p Z V 0 F E Q n g 0 a 1 F t W j R t S W l J a U l Y a U J N M E J J U k V a S E 9 m d j M x V j h U R X h G U T c 3 c 3 N 2 d j F T c H h h c k p w a z J i d F B i c D Y r d G p 6 N T Q 5 M V Y 0 b k 5 q W V d Z V 0 Z o O F B Q e l E y a G 9 h T F h q S D l l b l R 4 O W t a V 1 h o d D k 5 K 1 E z a D R P U E x 5 O H Z E c H A 1 L 1 d l S j J x L 1 B Q U F B 3 Q X F T a k p v b 2 x R c X N X c l Z L a W l W U 3 Z U c D B 3 Z W R P M 2 R X N l V 0 T F M 0 T 0 h o M G U 5 e G t S R V J F U k V S S T B I R T d S R V J F U 2 t z M 3 Y z N 2 d t S F p G V W x O e m Y z S 1 V R R H Z Q T E t L N U J J S k R o M j d C a E t T a 3 B n W W 1 L a U 5 x Y T R 1 Q m l t c H F a Y T E v a n d 3 d z h o b F V x e G V 2 V n F i T i s r S G F X b H B a Z z R j V 0 s x S l J O M G t a b V p p Y 3 p N V E l o R U l x M G x G U D c 4 O D A 5 Y 3 V I Q U I x d G J X K 1 B 6 e n o 0 V j J 1 V n l P e V p N b j Q 4 S 0 Z D L 2 o r K y s v a D d 1 N W U 1 M 2 l J a U l p S W l L a n h Z W U t X a U l p S W R E W m h 3 Z 1 J N b U R C Q m E z L 2 Z 2 b j B C Q U J F U k V i Q z F 0 W D N p O F V p b F V y e j g 4 c 3 M 0 Z H V 3 W T l 1 L 2 Z q N k Z E a D Z x T k d U V n F G S m 8 z Y j Q 3 U m 8 w Z W p i Z H U y R 3 R k N T Q 0 M D N v S 2 V u a H g 5 L y 9 C R l J V V k d R e S t Y N D Z x d X Y 2 c H l r c m R 3 O T Y r b n B x W E p R V 0 t X Y 2 5 C e H M z T G d S Q U R C N T h t U k l w V k t o V H l L U n d N U E R B K 2 Z Q b j B k W V d C a C s r d W t u R 0 J z Y j F 5 a 2 V J a U l p S W l K c W Z N U U 5 I U U F S R V J G U l h W V F d q Z D J 5 W l F 0 a 0 1 w b E t Y M G x K Q 2 Z M e j g 1 R 1 N r b 0 x p N H V J c T F 4 a z J i Q m h H a n g 0 T k F D Z 3 J L N E 5 D b 2 F o e m J B a 0 p D U U F B U H o 4 L 3 R U N j V Y S T d 2 d n Z z T 1 p X V m x H R E p r Q 0 h 4 O G Z O V E d m U F R S U j N C M m R r W k 9 U Z z V X c m x 4 W j U z a U l p S W l J a U t q e F l Z S 1 d p S W l J b m d r R k J R W F l 1 b l V y S G o 1 O H F O T H U 3 Z T B O T n p j M z N M N T l H e H M y Y k Z E c H U z e j V z d k R Z e m M y d D J t d T g v Z m J i K 0 9 h Y m J 4 Q W N I R n h 0 R G Q z c V p H Z G 4 0 O U t s U 3 d D Q T d 0 M j d x L 1 F w b F V y O D h N T V B T R T l Q a D Z 1 c k s 4 Y U 1 H Y U 5 4 R F F N R E E y R W 4 3 L z c 5 K z V H W W 1 G a W 5 t S W l J a U l p S X F Q R m h p U U 1 p S W l K c X R K U k t K V T Z k T 2 9 X L y 8 v N G J D U W t K a 0 1 2 b H d v N 1 p S M D J j T 0 J H V E p r M 0 M 5 d T N i N G V u c G l X N 2 R 1 Z 0 V B V H A 0 O E N R Q n d k b m F H a F l X R l R 0 Z j A 5 L 2 Z Y M m x k W V d B Z 0 F F S X V y L 3 g x M 2 J H d 3 N B S 0 I x N j l a b z J y U 3 A w S D c z N 2 w w c 1 c 3 W U 1 p W W 1 K T U R V M V J X a G 9 L R 1 F 5 R 1 F v S 0 N s Q m N Y S X l p b 2 l J V U Z C V G c z c j E 3 d U h m d k h n b 0 t D b U J 1 Y m 8 2 Q 2 d n S X N X N 1 l N N 2 R 1 M 2 g 3 b T V 1 V T Z 2 a F l p S W l J a U l H a j h t Y U l t S W l L a E t a V 1 Z s d 3 E z L 3 V w b z B h W k p P U 1 V 3 Q T J M e D V z L 0 M 0 c U t n S U F L Q l F L Q k F l S G 8 2 R E J 3 O G l Q e j h m Q U N B U 2 l l R G w 1 Y V Z 4 R F h k M 2 Q 3 e j k 5 d H Y 0 L 2 Z m Z k 1 Y Z n V Y R X l j T 0 J I d T d 1 N k l p b 2 9 D V U h H W V d F M l Z s c G J D e U 1 o S W V G N V N V b 0 p m Z i 8 w V k F H Q n Z i M S 9 0 L 0 1 v R T d l T z d a M C t j T 0 N I c 2 h I M 3 c 0 Q U U r K 3 V n a k t K V k t u V 0 s 2 Z S 9 j d V Z x N W N p W k N R R U o z R 0 V 4 R V J F U k Z S N D h j R U x S R V J F V l Z K b 1 Z B Z 0 5 6 Z T N S b l B 5 O H Z K c W R h M G R P M 1 l B Q U 1 y T H k 0 W E h M V n U y U k o 4 K 2 Z S Q V F F S 0 R 4 b 0 s x S 2 8 w Y U 5 3 d j M 3 O X h F V k Z Z V 2 x T N W N L N 1 d L e E d B T U h E c X h 4 T E o 5 O T l o b X l z c k p n W k d R R V B U M D l G Q m N Y Q z R u V V B u M z Z W R G s z U F Q w Z E 9 U a z V B Q 0 R z N X E z V X M y Z F B y R j Y 5 R 2 d V R k J W Q X F s V E E z T j R l V m x S V 3 N y S 3 h n Y V d r S l M w d E w 0 Y k d G a F l Y U W R 1 N 2 N P U 3 h h d E F n S E R o e U F 2 N y s v M n J w R V J F U k V S U F J z W W 9 L V 2 l J a U l x b V J z Y k l 6 b z Z P a W 5 j a T B m S H g 5 c z N y d 1 p w c W F t N k 5 1 M 0 w v N 3 p u L y 9 B M W R W V j U v b V R K a z N D U 3 k r O W h G O S 8 v U l g z N 3 Q y R F J D T E J 1 S E h q N E 9 U a 1 Z P T l k z T n p j a 0 o y Z G p i S 3 l N Z 0 N B b n A 0 Z U h C M G Q w Y n Q z Y j d 6 N T V w d F Z 6 a T B 2 T D R l W G x 4 Z n U z c j J M N X M y Y n E v V H A 2 K 3 R q M W F w V j B O Z l h o N l d s c G M 0 N 2 p S M G N I Q k F i R z R 2 T X p F e U l S S 0 l h d n g 0 a U l p S W l J b X F j U k V w Z D c 2 a 2 p J a U t p W j A 1 T V R F e T F 1 e j B i b T J Q S G p x R m p 4 N D R 3 T k R T c z l S b 0 t o U U k 1 T 1 R t d 3 R M U 0 V W Q 3 F 0 e C t o c V J p N l h R e U t w d j k r S D M 3 b H p C N m F t c G l x b E Y y c n J h W D l 0 S E Q 1 O E d F b E p T W m c 4 Z W Z K V H V 5 W V J F U k V S M G J P Q U 8 y a U p p S W l v V W Z I e D h h b n p H b U t 4 d U Z h N 1 p 1 d G J m U 1 p u Q W N E R 3 h x W m U x e U 1 p S W l J a W 9 v Y W 4 y e j E x U k V S R V J F U k V S R V J F U k Z U d m 1 L Q W x J a U l p S W l K N m p x U 2 x w Z U d Y W D M 1 U m F 5 O G 9 L T U F Q U C 9 5 Q X d z S k N 0 Y j d m Z n Z z T k o w K 2 V m Q n J o V l N r N U 9 S b T d k d T N D b F N 0 W E d p e U d n b 0 l D b m N a d D J M Q U J 4 N D R k c T N L T V F x R k F V V k Z S b F d Q e T g v T 3 h a Y 3 N X M 0 x 0 M 1 Q r Y 1 l u N W J O b X p j a k 9 E a T Q x b 2 Q v R W h H U m J s a m l n S W l J a U l p S T Z E b V N s c G F H W D M v O U Z l K y 8 v N z V L Z T N s N U 9 S S V R F N U d Y b D R l N W M r Y 0 t C d z Z l T 1 h N R 2 1 6 W n R 3 d W p S b y t I d D d h M H k 1 L 2 p 4 N D N q d z R J S G F O W H I w N k l I T G x 5 L 2 o z T G x 6 M W N i V H Y z O S 9 H Q m d Z V k R 2 d S 9 Q b n p t R D U 5 T 3 V S e U 9 Z W V B I N D V 4 N D h a V k 9 3 Y 0 E x c T F i a H k x Y n R 1 Z z B W c E 5 I R D h L T W o 0 L 0 h v a 1 d M O E 1 V W F g 2 Q j M 3 O T V W e m 9 1 S W l N Q 3 d Z Y 0 9 x T E 0 z e j A w O C 9 J V D Q r S H R P b V R j U E x M N y t z Y 2 N 4 d n Y v M k d 5 T W h J T k c v Z U h G M j d k c T N k a X d D d 2 E 5 Y 3 V y R n k 1 c 3 R w e E V S R V J z T F c x c l h i Y 2 I 3 L z l o a z J i T m t F a 0 V p R T h Q Q n d o S V N I M V h y c U h p S W d x O E c 5 W E l p S W l J a U t p R j R D M X R U V 2 1 U W n V H e F l z W D Q 5 Y X R X N 0 N 6 c z B O U l V S S E N 3 c 0 x R c m w w N 3 Z Q W F d X M n B 6 V n E 1 Y 2 l a e W N I T F g y N k 9 o b 0 p D Y 2 5 Z O D J h T m J D e X N 0 S j R 2 W W N Q S D Z L N H V C Z z l l L 2 F z T m t H Y m t a R 0 J H V E 5 t U U N x V n d 0 d m J H e n Q y N 0 l D a m 9 5 T U d E e D Z z O C t 1 Y k 5 H b V N 6 b U 1 C S U R F e E V T Z E 9 u R k J w N j l 5 N U 1 6 d z h Q Q k F X R m 9 h c l Y 2 O W k 5 T 2 p S U W l L N 0 5 2 N 3 p u L y 9 n M k x G a k N B b 0 t 3 d H R 2 d j Q w U F A v d 1 F Z d k g v Y m 1 U T n p N e k V u a j E 3 M E s x Y n Q y c V R z M m x w Y V p n N G N h T E d 2 c l Z y M X d x U F A v e n d R N D N 2 O T h X T E Y z S H c 0 T U Z x W T F Z c W x W a X p a Z z I y Y j k r T 0 4 5 N T R B e S s v L 0 R L K y 9 m W m J C Q W N I S X p R M E Z H W m 1 a d F d 1 U V V S R U 5 j T U V M U k V S R V J F U j B Y T X N O a l l X W V d G a E t t M 3 Z 2 d n V 1 e X Z P O H Z E e j A 2 O W N Q Q U R C M T Z s V G g 4 Y V p O b T F U R 2 J k d T J E V 3 Z X c k Z G c D I 3 c D F x O D d Y M W V U U 3 B V c 0 l E Z z Z H V E N i R H d v V U w w Y V p O R z h o a 0 1 t R T N x S z V K M n N E Q V F K M 0 d W Y n A 1 O D Z a Y W d 0 Y k V 4 Q V R 6 N X M z R G d n V U x z R 1 h M R m x o Y V d 1 T D E x M T l I Y 1 h H e H h q V m t N c G 5 H R W d h b X B x W V F p V V J 3 Z F h Y R n F s V 3 J N S C 8 r Z l B 6 K y s r K 3 d 0 c m J H M E t G R G h Y R 3 J W c T J D b 2 F F a E p r e V l J T F J s W m 1 Z S 3 U z a G R Y V j J G Z G x 0 Y l c z e j Q 0 W W N x M T d s M D Z S S V N F e E 9 o c D Z j b n R B M F p N Z 1 J T c V Z R d H B 2 M z c 5 M W V i b 0 M w b 0 t N Q 0 N C U X R 3 N H N R S m Z Q a m h o e G c 1 Y 2 l R Q U l D d 3 N E S 0 d o b 1 J n M 2 J o e U N n b 0 x R c m w y N 0 t 0 Y 2 h J c U t h W V l L V 2 l J a U l p S W p v Q m J C K y 9 Y c m h j V k Z S R V N a T 2 5 J Z 3 B V N m J B d z h O R G F C O D F h d F J U a m F t e X B J Q l l M T W E 4 Z W Z Q U X R t M W J B R U J R V U J E a 2 N q b F d y R m l C c k t 3 c 2 p C a 3 o 1 c W 5 k W G k r U l N C Q V N F b 0 o y N 2 R w a D R N Q 0 J L Q 3 d z e E J 0 d n Z L R n h i R l J V R k t L a W 9 0 V G F 0 M i 9 m R G d z T E N 3 Q V Z 5 Z G 8 1 Y y t a Z z k r N 2 R H R G h 3 b 0 R E b T c 3 L y 9 4 c 2 1 U S n p G M T Z s V F k y T m d J N 1 R Z M k 5 z a l B 6 O G Y 4 K 2 Z P R k J D N E F O R 2 5 T U k V p W V Z 0 c X l a U X N T R X h O V j V s Z m F 0 M j h m d 3 N Q R D h l d X Z 2 K 3 E w N i 9 Y Z 3 d Z T l l 1 W E l s e X N 2 T E 1 Y U G 1 U Q m d Z R 0 N B N E 9 C a m Z m d n N 0 M n J W c m g 1 O S s r Z 2 x 6 N X N 6 Q l Y x O T l o Y 0 R B U U h 6 d 3 d R Z k N h e V F p b 3 J w a G d w Y U l p S W l J a U 9 n N W N P V E l F U l F X R m l J O V B S M U F 4 W T V K Q U 1 M d V N p Y 2 5 K M F J F U k 9 D M T E x N k R 1 Y m s 1 Z 0 l w Z G 1 V N U 9 U b G k 2 Z E N t R 0 R S d F d x K 3 R t W m 1 a c W J M O X o 1 N D d X T 2 F X b H B W a T d k a T B p S X l O a G E y d U x 1 W F B u c X V 3 V z F k Z l h 4 N n h a c z d C e T V V c n M z T G t U c W F t c G 1 E c D F L b H E w Y U Z H c k d I V j E r L 1 p 0 T k d u U 0 J D S 1 J D R U 9 H R E F G U W t X Q U 5 D U W x S R 3 p 0 L y 9 u e j Q r U G l n V D U 4 K 2 F u M m 1 w c V l B S 2 t v M 3 V M a T R R Q 3 d X W T l D Z 1 F V S i 9 k b l k y d 3 N Q R D B i M T d k M k c z Y 2 l V V E V 4 T j g v Z l h Y b U R 4 N U 1 s Y X Z Y c T F T M X F D a 3 B B U V p H U m x 3 Z D N j S E F O e T Z k U X N t S m l Z d 0 1 U R l J p M E V t a z Z H N H V C Z 0 t o Y U x L M T V 5 V 2 x v W j E 2 O W J o e k p r e m V Q b m x s e k Y 1 O G 1 R M G J k b 1 V x Y W 1 w T 0 h Y c U Z C W X Z Y b 3 l R a 0 J B M G J k b 1 U z M y 8 v U F g 3 O T l W Z H M z Y m 9 W T V R F e E d E U m 9 F Q V l Q S G d 3 N 0 8 3 c 3 F y M E Z F U k Z W a m d w Y U l p S W l J a U 9 n N T h N c 3 Z 2 K 0 R T c F V 2 Q z g w V 0 x G Z 0 d v M k k w S 0 F D S 1 J D Q 2 t w S 1 V o U F Q 4 Z V V L V k 9 F Y 1 g v L y 9 U Z j I 3 Z H V I L 3 Y z N 3 E 2 M F p F e E 9 E Q l F z V 1 Z I b m R t d T Y 2 U F h y M E t G Y X R X b 1 V i T j I 3 Q T I 5 c 2 J 3 Y 0 h C R 2 5 k a W l r U W l U S m d 3 Q V M x Y n R z U 1 B Q L z Z J c 1 d Q S F l 1 R E F n U m c 1 Y 2 l T c 3 J h M 1 Z 4 d m Z 0 M j d k R 2 N U d 3 V O e m N Y W T h l T 1 J k Z X V Y V E Z w M G l S a D U 2 c E V J a 0 d 2 W H I z V X h z K 2 Z Q e C t P a m 8 0 Y S s 0 Q 0 s z Y l h M b H k v S H N H S E R N R 3 J V S 0 d H O X U z Z n Z Z d G F z V 1 p C S 3 B a Z z h l Y k x L S E p s T W h y S 3 l N d G p a M m V I V l Y x L 0 Z m L y 8 3 W D N U c j F r M D R 2 T z J u b j M 3 Q z R j T 0 g 4 Y 3 N 2 d j h E R X h B V F o y Z G x 3 Z G 5 h d T F l d T l k T 2 t T Z n Y 3 N V o 1 d z h l U k x X M X R Z S U N n c F N P U m p O M D l N V G 8 w Y U 5 3 d H E x Y S t I c j Y 0 d U F n Q U J J S k J K O D l O R k g 2 T j I 3 T j F h d F d v V 3 R X N 2 R p M j d a d E d E b H l K R D c 0 N E l O Y X h V R k V S R X p R R W h F U k V S R V J Q U m Q r L 1 B G S E F N Q 0 9 I V H N R S G g 2 T z Z P a G 9 B Q l c x W U N 0 T m 5 E Z 1 J 3 Y 0 h C S 0 N n b 0 F G Q n h J T l N 1 W G J 2 d z F s d H Z x W l E 2 c U h U b n p o M 1 k y Z G x o N 3 R 5 N U F D c H V t O S s r Z l R 1 Q W l n T 3 d m S D E 5 a F F U a H J s M j d o Q j J 2 V X F r V U p T V W x 1 S F B u a m 5 C N y 9 a V X J W N 0 J t e l J x Y 1 B I a 1 N S a 1 p H K 1 B 6 e n p 6 R m t 5 S k J x R C t F Y U 1 H Q U F P b l R v Z 0 l V T E Z 5 S X l N a E o 3 O S s 3 R n l K R W o x V z c z M T N a S T J Q O W o 3 N z d E b 3 J p N l A 0 Q i 9 s N m J B S W w w U U p E Y k V i a k N J Q l h 2 Q l J N R 0 N y e V Z S a k 1 a Z W l N W U t h R V R V a U w x S E R X R E V o b 2 9 T Q 3 l L Q 2 9 p a U t n Q l Z G Z 2 d v b 3 F N R U E w a n Z i Z m 4 v d 3 p M d 3 N P M X R R b F B l W G 5 N L 3 o r S V N k d V Z O M m 1 M M W t 6 N X g 3 Y m x K U 0 V p S W p J L 0 g 5 O T k 5 T F R X a F d l N U l 3 V T F O V E R C a 3 l C Q m N 1 W E 1 E T G x 5 K 3 h i d D A 2 T k c z Y V Z P R z V L Z U x v N k l q V T F G U 2 N Q W H N X O S s 3 Z H c 4 c V Z L M k Z r W k l R N W M r Y W d v S 0 F B Z k Q 0 Z m M r Z k 9 S V l Z W R l N v c k s x R l J V Y 0 d a N 2 J w e j U w N G N Q S G d R a l J z M 3 h z U 0 p F e E V S R V l H e l o 4 L 0 M x Z F V W Y V d s c D Z O R 2 p o O E x 6 a 0 h k O U d 6 Z H V q S l N V R k x p N n V t T E N o Q W 5 R M X R h V 2 F U T i s v S G c w Y X R R S S 9 m d j N s M X I r e F J k Z l l Q U G 1 6 V W h N V E 1 T c F U 2 Z n d 6 V G Z m M U 9 I S 0 V F S U l x W T B D d E l R U V F n Z 2 h o Q k R 5 T D h D V U l s a T N i a D A 3 N m R Y N z k r K 3 h m U G x 5 c U t 1 c m M 1 W X F 5 T X Z M Z z R t S k N W d G F Z T k N n U V R B e U 1 v S k l K S U p Z T E V h V E p r M 1 l Z R z l G U l F V Q W 9 M a T R H Q 0 t S Q 0 F E U X B F a 1 R G Q m N Y U T E 5 Z k g 1 V 1 Z s W G o w N k J I N j l P b U R l Z l B t d 2 R Y V k Z m d j I 3 V l A 1 L 0 p z M W F 3 W l B U M D h F Q k F T d 0 d h V T F 5 W n N r e k 5 U V U Z K R 1 J r Y k M x d F V X W E x s M 1 k 1 U U 1 I R H B T Y S 9 F d E 5 U U T F 1 Y m 0 0 d 0 5 6 Z U h u N T h m Z n Z u b E Y r e l p z M G Z s O D Z 1 d F V h T k c r T 2 1 u b j l D N W M y Z n M y c l V M c j E r L 2 h y V z F O Z X p z N 0 Z C W l d R b H p j M 0 1 Z R 0 J o Q V Q w O F B m R D R m Z W 5 w N m J M b U N 4 b z B i U T B k S E I w K 2 V Q S U d Y b H h j T 0 h U c U U r Z l B u d z l M U 0 V v N k 9 q Z 2 d P R G t i U G 5 q M V J V R k R B b G p 1 b 1 R T Z 1 V B b 0 R V Q k d J M V d W b F o 0 Z F N w V T l E V T F B U 2 d P Q U 9 a b W J D T k 1 Y S G l S T X l j T 1 J O Z H V u U 1 J 1 c W F F R U V J K 0 R B V m 9 D U 0 d F R U V J S U l l U V R T M G x K d 2 V Q S G o 1 R 1 p t U W 1 C U U t D M G Z l L 2 V 2 Z U h n N E Z D d j U 4 Q l Z p b U R i d G 0 w S 3 Q 4 b k 5 6 W V d C Z 1 F I N z J z Y k d C a l k y T m 5 q N j l D a 1 d M M T d N d W M z M z M z O H Z z K 3 p x M W F 2 b z B L R U R B Z 0 l D W U d G a E F R Q n d j M 0 9 U Y V J j W k d Z b G 5 6 N T V 4 c n V Q e i t S Z z h l R E F H R F J x a 0 5 P d T J K d V o 0 Z i 8 v O X Q x U X d r Y y 9 u Z z g v b n k 3 U W Z O M j R j V E U x T j B i c D F h N G p G W W 9 T R m h j b m Q 5 N n R Y c n p n b k N R U C t H e k F l T 2 5 R b 2 J H M X R Z V 0 p p Q X V D L 0 p T Z F U w Y n Q z Y n d 3 Z l B s e n F Y b k I x Z F V W a 1 p D U j h m S H d B V k p j a T R G S m V Y Z z Z n T 2 x O V 0 h p W T R x K 3 A 1 S l N R a 0 l E d z h I S m F X b G l x Z F B 5 R 0 V F T l Z R Z 0 p Z U V F n Z 2 h o Q k J D U H B I e T h u S m N 1 M 1 l O e j U 4 L 2 g 3 R 3 h N Y X l 0 c m F H d n I 2 O D B 3 U G l o Z F V X N W Z Q b m x s M W k v Z m o x N j l l c W x 0 R z F j W E J 6 Y X R H b k R 2 c z d M e T R P U m t a R l V k b T N O b 0 9 i R 2 p S d l J 0 b T F i Q U 5 X M W J B O G V Q T W p X U n d X Q W l 4 Y 3 Y 0 c 2 l S S T J 4 N 0 p s Z 0 t n S j J F c T Z Z W E w x N 2 c y Y k 5 u b k 9 z W T h x N W R W V l V W N T N J V E V 4 T m 9 h R 2 p n M W F 0 W G N 0 d W 9 x Y W x C U S t P L 1 g 0 O E h E Q m p B N 2 5 Q M z d 0 M X l 6 e V V o S V F F S k N R b W M 2 M n B t O U R M Q l d R W V R Q R l h G a 2 l W T H B G N m J t N X Z E M G R F U j R l S G h N R F U x U m F 0 V 3 J U a T N 5 O D N O a G E 2 d X J 0 d 0 0 y d H B x M X A v b E l o Y U x j Z k x r U 1 R S d j N s e G 1 Z a k 5 D Q 0 N F Z m h 3 S z B o Q k J D Q 0 N H R U V Q S U p p T V Z p L 1 B I S E h 5 Z 3 F L c 0 x J a 1 N O a F k y U F R J T 2 R o W W 1 L Q 3 h v M G J j N V l 3 c U 0 z U z B o S 2 1 w c W J z N j l 6 Y 1 h D U W 1 K d U x t e l p 2 c 3 N 2 L z g 1 e i 9 v M j d j d k F F Q l h W N W V k N E l 2 S j F H U 0 c 3 Q U 5 n S j h i N k h K e W N u Q l N 1 U D N Q b U R N N m N P Y 0 8 1 Y n N p U U l W S V p w S E Z 4 Y 1 R B e E 1 Z R z F 0 V F Z i e T V m e D h P R k R 1 T H U 3 W S 9 E Z 3 d m R D A 5 R l I 2 W G 1 L e E d P N 3 U 3 b k J 4 Y 1 l H R G d 3 T 3 F x c W 9 3 Y X R R b 0 Z k N V J 0 Z H J I Q j R C U m 8 w W W h Q R H d j N 2 R x M W s 3 d G R S a 1 l H K 0 h 3 K 0 h q O S t q Q y s v L 0 Z M b D R 6 R n U z c n l K d k x 3 O H V M a T R B S 2 l 1 T V p 5 U m t Z S D E 2 O W V y S F B R b G h C Q 2 l H Z 3 J R R W t J S U l m O W c 2 d X J x R U l s R T l F V 0 t T S 0 Y 3 Z 3 B E U E l 5 N H V E a m s 1 T 1 p n O G V m S k h U V F p W S D I 3 Y 3 V L R X d F N 1 N t b W d I Q m 1 0 b X Z R S F V R b E d z e X F i c T Z j T 0 V D N S 9 M W H I x O H J Y T i t y V n k r W W 1 a b H h y b H U r Z k x u Y z Q 5 M j Z k U X R 4 Y 1 h G d 2 M z U G p Q U D l t e l p w S n Z U N T Q 4 Q 0 R L e X N w d z R z U U p x Z V Z p c 1 J n S E R o e G d K L 2 h T U l h K e U 1 o S V N F d E N 4 W T B l c F V n V 0 9 q b z R L c z V w d j M 3 N k 5 x S 2 d v e m 5 W M z d 0 d 0 J B T V R I e H l N b k o w Y 3 F x Q T R B b F p X V l N F N U 9 o a 2 d r d 3 J K b H k z R D E 2 b F V Z R 3 h 1 a m U v Z n U w T k x T a 2 5 2 T T R 1 S m l G Q m N Y d z h M Q 0 F u R n h j W W l N a k l S Q U l J Q 0 x p d 3 N 1 W E x p Q V h y M T Z v V m V 2 W G h D T H h i a C 8 v N z d T Q 2 N v S U l Z U 2 9 o Z 0 s w a E J C Q 3 l E K 1 l 0 c l k y U 2 t w S z J P d 2 1 R Z 0 N n c E t T R U h Y N U 1 D U G s w e X N 2 T E V S O G Z E M 3 Q 3 K 3 d Z U H p 0 Y k V s W T N K Q 0 E w T l Z S a k V G U X F G c U t x c W t n c H d M b H k 0 V U t Z Z G s z R 3 B T T z F K c D F S Z G I y W m 1 K a m R B c T J q W X Z a R 1 J F Z U x p N H N E b j g y V 0 c 4 a G N W R m F G S m t 5 Y n M 2 N 2 R 2 M 3 l J a k k 0 U H p m W n c 5 Z X h i c D Z l b F l z b V F K R E E w T k F W U m 5 t c D Q 2 Z F F w Y n Q y N 2 x y R 2 w 3 L y 8 1 O U F H Q 3 p q a G 1 0 V 3 J W Q y 8 v N z k 1 W j Z 6 d k l 6 b m t w S V N Y T G h 3 Q V h a M m R r a E t T c 0 t 4 W T h l d 1 p N a 1 N q Q j Q 5 b W k w T k V S N G V q c 3 J L U 3 Z U b z B R T j M 3 O T R G Q U 5 q W j J j S E 9 6 Z z R s S l N W U y s 1 c z d k e T R H R F J x R W l S T W 5 J a m c 0 R 0 N k T 2 5 N R F Z x M W V 4 Z l B s e W l F U W k r U H Y 3 U T A x T k R m N y s v d X h F Y 0 p j d V h j S 2 V Q W H Z n N G V H a H R E U U N J W V F R N V N o Q V N 3 Z 2 h o U H l E b V p x Y U l q T X p r d 0 s w U k V w b V p x W k 1 Q V V J D U 1 A x N j l l b 1 Z 4 R 0 t 4 M 1 B x Z 2 4 w T l V W Q l J p W W 1 L a 0 F w Z U t 5 a H p r N S t j c j N G O V p X U m t B U U V k S E J 6 d 2 V E M n B x Y W x p N W N p V m F 0 M j R O Q U x o M j d S b 0 N B d 1 B 4 N j Y r L 3 N n K 0 J L a W 9 x T 0 N l c G t o Y 2 8 z c n A x S z Y 1 Y 3 V h S X d r U H d o d W 5 Y c k J p T W p J N F N F a E 1 n R U Z L Z E 1 t W U t S S T B k a T V z e V p B S 3 F 6 Y l F I S U J F O H p N e k 5 4 K 1 B C a D J O b l p Z Z m p 3 N G V 4 e V B w K 1 A x T l J V N 0 5 p e E E x N W V Y a k x I a m 8 y T m h a b V p H V n V y O T J N Z E 9 Y S U V K U 1 V s b U Q x N 0 5 z T E N 3 a E F h R 2 9 w d n Y v M l d y Z T l i W E Z 5 T X c 0 Y 1 B 3 O X J h R 3 J h M n R t e U F s c k Z v M F N J N E 9 E a G d 4 b 3 d a U 0 V s S l F W c G F H a H d k S F d X T 2 8 2 Y W 1 o a F V y V n F D b 3 F B Z 0 J B U U h v M z c 4 L 1 R F e E 0 0 T y 9 2 a n h F a l J 1 R E x M N y 9 F O X U z Y l l X b H B p Z m J 0 M j l m T G V 5 T 0 V r S D h y d F l Z K 0 F V S U l J W V I 4 T 2 k x Y X R F Q n V i c T d T T D k z a z N 5 T S 9 Q e C s 1 d W J s b z J i S m x R N T h L S W Y 5 b 2 h Z V 0 Z B Q 0 F 6 O V B 4 V C t 2 d n Z 2 e E V T R W 9 M S X l F Z 0 F n S S t Q R H h J V E U 2 V W 1 2 N W 8 r Z m J y Y 2 Y w Z V B I b F c 0 Z n l i e l V s d G J H N T A 2 Z F V K R V J B U U d E Q m d B S 3 l z c l d G b F p z U m 1 s b H B h V 3 N M S 3 l n a 2 d r d 2 9 v V k s v R D I 3 Z H R Q O U k 0 V m U v L y t Q Z n V 6 d X J v N l J v N G N p V C 8 v L 0 J N e E 1 U S H M 4 c X l z T E p T V m x V b E 5 Q S G J 6 N W s w W U d S b W h V N m R P N 0 R L a F V J a U 5 H e m R D U z B 0 T H B w U 0 N u W j B k b k o y Z G N l d l d M V n k r Z k Z s c V h W W l d G d E x T M H F S S 0 c z e U 1 o S V F F W E x o d 0 F j T 0 d E V V B y M X E w e G R 1 e F l p T V Z p O W 5 k W F d W a 0 p i M j l 2 R k J R V W N H W T N B O V g z W m 0 1 d U x v R H E w a G M 4 S G c 4 R E J 3 N 2 t i S 3 V o b 1 F F d k x 5 O X M z c n d a V F p z M l J V N U 9 E a z Z m U G 8 x S G p 4 N W g x Y X B W M E 5 Q V H c 5 c T F h K 2 4 v T X d n a D V D T l J C a T B o a E J E e U Q 2 Y W h v W U d P S F R 2 a T Z k T 2 4 2 T n k 1 T S 9 2 b G 1 m d z c 1 Z W Z u N C t u V H A r a l V x U l B W b 0 N Y a 0 U 1 T k l K Q U N n c 0 4 1 b m Z W d T l l a l h T M D l O a G F X b U p i N y 8 5 R m 4 z N j l F R z d k d T N B N C 9 H U W 1 a a 0 o 0 T 0 5 L S E R C Q k 9 E M D l Q Y W 5 s U X F F U U Z S V V Z i S W J 0 c T F l d m 9 L Y W 1 o b 3 F L Q 2 p S c D B n U y 8 v Z l l i N 0 8 z d H B R T E Z u M H B K U 1 F t a W 8 2 T n g 2 Z E l s N k 9 2 c n c 4 Z k h o M T A z Z H V 4 W W h J Y U d Z d G V 1 W G J D M n R v Y V p t U m 1 l U E h r Q 0 F H d 0 c 2 S n M z Y j V D V 2 x n W m 5 a M m M y Y U Z 0 V 1 Z v Y U 5 H e m Z p K 2 Z Q b l d M Z H V I W X l O a l F F Q U F v R U F o W V d G S 0 N 3 c 2 h K M m R I U 0 l p S W 5 E Z 3 d B R j A 2 O V l O N X V i b U F N Q k 9 y c 1 l W b 0 M w d E x V V k 9 U b z d j O T h K Y 1 Q w W l d W a F o 4 Z k h 4 Z 1 l H Q 0 F X Y k 5 t Q V F B c 0 x D e m c 1 T 1 N F c m w y N z R 2 M z c 5 M W k 3 Z G k y Z V A z K 0 9 4 W X N Y b z B P S E R r a E t T Z 0 x 3 M z l y a m x a V 1 Z L Q 2 9 x Z 3 F t c E t h c X F x a E F S R V F F N 0 9 6 d j J Q Y W 1 w V m V k d 1 Z W W l d z a E 8 4 N m V q b 2 9 I U G 5 6 Z 0 N B N T g r Z k F 3 R G F 0 V 3 N I U T B O R G V I c D Z Z c 1 d L R l R o N D h L R E N H c 0 N F R U V J V W 9 3 Q X R J W V F R O G c v S F p B R W x K U 1 h C M k 5 n W U Z o W V c 0 U F A 1 R k t E N 2 x 4 Q 0 p S Q 2 d w S 1 V G b V p p W n l j M 1 B S c V Z N b k d C a 1 p O Z l J w R V V J K 0 F U Y z N O K 2 p x N n N M Y T J s c H V t N 3 F X T 0 h q e D R n W H k 4 L 0 9 o b 2 F H Q j R P Q m c 4 S G c 4 d E d y V k N v c 1 d M Y 0 x y M T Y 5 U l V W R U J v V k F v d G M y U 0 p V d G s 5 b l B 4 N G t X N H V M a m c 5 d T N i e U 0 3 T 2 x u c 0 9 H U m t a Q U t w c n Z T b 3 l k d X h Z O X V l a W 9 p S U F 3 S m 8 x Y T N E d j N q M E l C Q U k w Y j k 0 Y 0 k w Y U 1 r T n B H U j B j S E h o N G U 4 U E R 3 d 0 5 L b F N 6 R m p 4 Z 3 d F Q l F W Q l U x T V R 0 c m E y Q U 1 C T 3 l s V 3 p Y d X l K R X l j U U Z 4 Y 0 h U V T F O K 1 B u N V l l Z k 9 u U 2 d 0 T F V W b F p h W E 1 l U W t F Q W 1 6 W n N n W G J 0 M j h I a j h m R D l l d l h 3 Z W Z 6 M G F W T E Y 1 b T J n W U d C Q 0 F 3 T V Z Q Z y t h d 2 9 K Q 1 V G Q l F R R j h m S H l r U 2 h j d F h M Z 1 F W N j l l e G V 6 W n M x R m V Y b z V s e T V h e F p T M l l C N 0 8 r d n I 1 b z E 2 N G R F a E l T S U p G S T B L W k 5 H O X k 0 Y 1 F P R m h Z V n d k b l p t O T J W b F p R V 2 d 1 Z 2 F 3 Z z R P R F Z H W n h l W G s 1 a m h 3 N U F q T X p N L 1 l l c z d X M X h j c V Z L M m 1 5 T U V J S S t V Z 1 V v Q 1 d F R U V M K 0 J Z e U 1 q T k N y V n k 5 a 1 p H V G c y Y k 5 u S 0 N z c m c w Z 2 t h d W p U S X A r Q n V y b z Z k S F I w W U d K a W d s N j l l b j J X R E R a Q 1 N N U D Q 4 c 3 N 2 b G J h W l B u M T Z u Z m F a b k p 3 c 0 5 X S F h 4 S W t U W V d w c U N o c 2 J H N W l h b X F K S m t 5 Y m c 4 L 2 x v M H F R S i s 3 T 2 V u c D d V d n d V T E Z p Q X d N Q k F q U m 9 4 Q V N F Z 0 l I a j E 2 c F B T N E J 3 N G N V T G l l Q 2 R C S 0 p C S T h m U G d R Q U p D V W x B U m 5 a M m N N S F R v V U 5 q W T J u T n Z a M n R y Q z I 5 c 2 J t e l p 0 W X J O c k o w N m N D R j F k W F F E V m R Y V D V m T D d V d F J 3 e F l n V H U z Y n N I S X l N a k d C a 1 p 3 Z E R R R U F Z R 0 J q Q T B O S V M r d m o 3 M D l m V m h Z R 0 F B Q X d N R G J O d T J E Z G V 2 W D h l b F M 1 Z G d i M i t Q a k l 3 T T l P d l h q L 0 9 o c U p P V G s 4 S k p 3 c T V k d T R Z c l Y 2 N n d y e W R Q b m 9 5 V 0 x W d W l l L 2 Z 1 V X U x a V l t S 3 d k Z X R X V 0 Z o W X d N Z k h S N m 9 l Y k 4 r K 2 Z k R z F h M W V j T z N l T 1 h k Y X p a M D g 0 T 0 R p Z 3 N y S V M 1 Z V h s V X R t O S 9 m d j N S M n h z T E s 1 Y 3 V Z T H c 4 S E N a Y z d L e X N v S 2 5 w N m R V N E Z a Z W V R U k N D Q 0 d x N D B t W X N U Z U V F R U l J S V l S O E l u Z n U z R U Z z Y k N 5 V 0 x s M 2 E w S 2 R D e U d m e H Y z Y l B N K 1 V M V k N s e F V M T k 5 j W E V 4 W H I 5 K 0 R R Q X d N V E d C b V p s W m 5 Z O T k r L 1 p 0 O F B s O E 5 r d T F 2 d D I 5 Z X h l b H B h W G 8 x N i t m e W c r a E N n c 0 x F U n N i Q 3 g w Z E h m V H I x N D h O T 0 t h b H B l S H Q y N 2 N Z T U d E Q U I 1 M U x m b j Q r U W t O R E 1 Y N z h l R F J 1 M 0 J p R m h Z V W 9 L U 2 1 C c G F V b D I w W W t F c 0 h Y M X h j T 0 R n N E t y O G 1 E Q n c 4 U U h 4 K 1 A r Z l B u S 3 o z d X p a c z M w Y X R Y T D d Z c 1 F X M W x a V 1 V R Q 0 F S b z N M a X g z R F k x T V d V c m F 0 T F U x R l J w V z B J S U l Y V k h B V n B D Q 0 N H R U V Q T E o v Y T h G c X d q N T F Q N 1 g 3 b m 1 S U 0 l T c X F p c G 9 h M n Q v V k J 0 Q 0 N D R 0 U x R C s x a G o 0 Q l F n Z 2 h o Q k J D Q 0 N H Z m x y c T Z 1 d E x B c X l w d E N D R 0 V F R k w v 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c 1 E v Y T N n Q U F J Q U J K U k V G V U l Z U V F R Z 2 d o R F l R Q 3 R J U V F R Z 2 d o a E J C Q 0 N D R 0 V F T k p B S 0 V C T E N D R 0 V F R U l J S V l R U V F n Z 2 h E W V F D d E l R U V F n Z 2 h o Q k J D Q 0 N H R U V O S k F L R U J M Q 0 N H R U V F S U l J W V F R U W d n a E R Z U U N 0 S V F R U W d n a G h C Q k N D Q 0 d F R U 5 K Q U t F Q k x D Q 0 d F R U V J S U l Z U V F R Z 2 d o R F l R Q 3 R J U V F R Z 2 d o a E J C Q 0 N D R 0 V F T k p B S 0 V C T E N D R 0 V F R U w r M G V M a j Q 3 R j E 2 M W F a N V d L e E d B Y 1 B I c 1 N 6 W j g 4 Q U F E a z V P W W l P a m x h N l A 3 R l l 6 T G 4 4 N W N 1 W G 5 O d E h S M G Z q N W N 1 W G R U e n J h Z z h m U H N T R k N 4 Y y t l U H R Q c W F T a 0 J N Z V B I M G R j W E Z 5 Z H R p c 3 N M R l N w W F V C Q U F P N 2 V 2 Z n N o c D B Z Y X l O M j d k e E V R R U N E M 0 0 2 S 0 t a O C t l S V N Z b U J o S 0 p w Q j d Q c l A 1 R l I w Z E R J Q k J J T F J P S l J I V y t a K 1 B p N G 5 E d D J q V 1 V s W l h W Y W J 2 S G p 4 O G p P e n U 3 V H R 2 V V Z Y c D Y r a 2 Y v T G 5 O e m M y V 1 d W M V p X S W l 3 c 1 R P V j k x M m V m S V J h T F V W S l N v c k J O W G w 0 Z W d v S 0 N V R k J R b 0 5 K e F A 2 Z j Q r S G h z M j d h d F h q O G Z E e D g r a E t P a k k z S n l j c E N Z b U l n T k d 6 Y W 9 k T T F Q b k R p Q n B L U W t 6 b l h a M m R r N G V m S W t N a k 1 6 N i s w O E c 5 T G p 4 N C t S b F p X b H N F M V d W a G F l U G 4 z N m 1 j N U l 1 W n l j S E J 3 N m R B a m w 1 Z V d m W l A 5 M T Z l L y 9 Q M T Y v a H F E U j B D Z E F D Q 0 d F R U V M S X A v V H E x U 3 R j d V h J R n k 1 Y 3 Z s M X A r N D h Z T k J B V U Z 3 Y 3 J L Q 3 U z Y n Q w Z G d Z Q 0 R D d z h O a F p t Y U d k d T N h Y 2 U 3 T D E 5 Y 1 h h V 2 x w M k x 4 N U 0 z Z z h u d F M 2 O F B C d 2 5 E d D N E b G V 2 W H B W Y X Z u N z l l c m k 0 d U d E K y 9 Q b D F P d T g v L y 9 3 V H E x Y X R n b E F v e E 5 p e F l 6 R n Y z a n l W d G p 0 N D h D Q 0 N n b 0 x x Z E t 5 Y W F w K y 9 Q R 3 B x Y W d n S k N Z R z J 0 a m J z N 2 U y a H J x N n V k S n Z v N k d o c z N i b 1 Z Q L z M w R T R Z T U d h S 3 c 3 W W t U S i t E a T R v S W V Q W H F v Z E Q 2 a 1 d u b D V P Y l p z M l l J Z V B Y c G c r U E R o Q U F D a F V J a D M 3 O T d W Y V Q 5 V 1 Z s W j F Q d m I 5 K y 9 k e D d 0 d z V U S m t 5 Q l d w c U g 1 W U x k U G p 3 W V R 4 K y 9 C a V h M M T l X Z V p 2 N n V 1 Z F Z 1 V T V X V m x i S X l N a k F s a T F i W U d 0 c k M y O X Z i M m h v V k g r d F B u M z Z O S T R m U D Q 2 Q W d B Q T B i Z H B V N l h F a k l 5 U F p 2 c 1 R I e H d m Z H U z Z F g r W n l Y T F Z 1 R 0 d U T m 0 0 T n R 2 d j V W Y W 5 w N m V q c l M w T k 0 1 d D J y U n B n N V l 0 V z Z x M C 8 5 e m N Y T X l l U F J 0 a n h v e X B j O T h G Q U J L S k J O N 2 U z b E J U V T h Q e D Q 4 Z W w 3 b 2 V J a U F q c z N i c 1 h y M T Y 5 d 2 9 J R k N 4 V H V w N z c 3 a k 4 5 K y t 3 M 1 I w Z E Z Z c 1 d J R n Z 2 c n F L O D Q y Z 1 l H Q k N B a 0 p 3 U m R m Z k l I Z X Z Y c 3 J Q R 1 p h V 3 B y Y z Y 2 M n E x c T F i d z l y Y V d x V z J q e D g v U m t S R U J L e X N y R E J 4 N G t T b D d S M G R I V G 1 Y S H p w M G l Q M k 1 h M n B x Q X F o K 3 d L Q 3 V y b z d F e E V U T W 1 q V U w 3 d T d 1 c 0 x P e j Q 5 e i t 4 W X N Y Q 0 F n S X d I L y s 4 e D k w N n R S S l p u M T B k R F F P S F R x R T l 1 M 2 J 3 O E x D U X U 3 N W l j V m l s S m F X b 3 F D Z 0 F B V U Z C W G o v L 2 o y e X M 3 T m h i R 3 l N b 1 V P S E t u M S 8 4 a m c 2 T 3 N M R H c 0 T z l a M k p p W W x C U l V h R n d H M j F 0 Y l R n N E 9 I Q 3 V X N 1 p z R 2 F a T W 1 Z T H Z 2 L z l l N n R 4 c j N 0 Y 1 h M M T V F V U Z D U T B y K 2 h J c E V J M m R u W m V Q U G 1 E V k p U V S 9 I a X h R d T h l U E V D V T Z a T V l m d n M r b k Q 3 O W 0 y Y 1 B I a 1 N S V V Z G K 0 9 t b m 4 r c H R 2 N H k 2 O V B m M W V m M y t 5 U 2 h B U 3 d n a G h C Q k M v b l h F W W p F Q 0 F 3 T m h Z V 0 h C Z m d t Y 0 9 Y T W 1 Z b U 5 q c 1 d Y T E Z 2 a j U r W E V H S E s y d H J S R W N I S X h q e D Q 1 S m Z k R 2 9 i e G t a R 1 Z p O W V q W D R m R D d z N 0 9 4 d z l 1 e F p X R n B h W X R T b 1 V T c n Z Z O U d p U l h V N l p r e E 1 E T z d m d n k r M U x E a z V H Z W 5 w N l h L M 2 F k d T J M Z T d l d l F 0 Z l g x K z B h d F Z L Y m p 2 b V M y Z j M 3 d D N S c 1 d O S G J O c T B D Y T l l d m N L T U d U T m t B d D N r N D J o b 2 F J R E g 0 M k h I a m g z N D Y 2 K y 9 N R 1 B H R E x 4 O S t 4 Y X p a c z J x M D M 2 W U w 4 b l R w M C 9 I b X p k d m x M W U R 3 R 2 I x c V J L c 2 w 2 Z W 9 x Q W h O b W p U N W 9 H M C 8 5 c D d Q e m M z R j l P b l R G V z V 6 O W V w V n R H a l J B a i 8 v L 0 R P O H Z M e X d m Z n Q y d U x 1 N z Q 4 O C 8 v O F R S b z B l e F l N R U N s W U t 6 O S s 3 Z H c v Y n Q y O U c y Y l Z 0 V V Z W V m g v Z n I x M k x 4 N U 0 5 c T N i M S t u O T F C Y l h G d 2 N m d i 8 5 Z D g 1 M U 0 y Y k 1 r Q n V n c m Y w N 3 Z u c j F L a V F T Q 2 J w M T Z 5 Y j M 5 N j h v a V A v O C t Y U G s 1 d V p p N n R T c E 1 z R 2 J V Y U 5 H N G V I R G h 6 a C 8 v a n k 2 Z H U y S 2 Z 2 M z Z 5 Z D F Q Z m Z j W j M z e n p E Z T d l d l F z U E R 3 O T g r K z I z b U R a d G 1 0 V D V 2 W G 5 6 Q m 1 G a F l l a l R w N C 9 T N E N 4 U W Z R O G R P M 2 J z Z z g 4 S E F D W k 5 t c V J 5 Z 0 h i Y X R H b U l q b z V H Y 2 5 J e U p C S 0 p T d G R p M D Z a T m F O Y X N H Z n Q 2 N n R T c F V 1 d T F 0 T F F B V k Q r Z z Z O a X h J d z R j T 0 F C d m I y L z Q r L 3 V q V z d k d W 5 N R z N p S W d J O E h n O G p C N D l t d k 9 Z M G R I U k 1 E W T J o c T J 0 c m R 6 e m V 2 a n d J V H c 4 U E R p e m d i d D A 2 W U p l d l h y Q n h j V k Y 2 Z n N E b E Q 5 W V B I R G d n T k l N V G d z T E M 3 a 0 J X b m 5 I U E h q d 0 l G Y X Z Y b z J 1 W G J z c W J S O F d G b 2 F n b 0 N C a 1 p X V k J K Q k l C Q U h S M W R k R 3 F W U 3 Y w N m R P S C 9 S M H B 5 e U k x T V R H Q n V i b T U w d U 9 O S G o w Y U V S R V J 1 S F R w R W d Z U E h x e l N P W D d P L 3 I 2 d T E r L 2 Z n Q U s w a E J C Q 0 N D S G t z M U g x Q y t X b k Z o W V d o d G V 2 W D J Q Q m d n V l N R e m 1 u V E p r Q 1 R V M U 5 t Z U d k a G 9 h R z R Q R j R H R E p r Q 0 I 0 K 2 Z J a k F 3 R U R Z M j l 1 a l E 0 Y 0 9 5 T X Z M Q T F B O W J C Y 0 E r N 3 F t e X N w S 2 R q b W Z 6 M m U v R U h O S l N V b U J w N m N u Q k F J Q n R t e l p n b m J 0 M m t F Z 0 V P R F h Y M z h G Q U p X R H R N N 0 9 6 a X E x W S 9 6 O T k 5 O H l B Z H F v c U N p Y 0 8 z Z E 8 2 Y m J L M m p B Q l d o M G R I V 3 p Z c 0 F H Y k 4 y O U d V R k F R R E F 3 T T h K L y 8 v Q W V s c G F X Y z J 3 a 0 V B c z d o e U x x N n V 2 O F Q 5 O U g v S W s x T l R m e j g 4 O C 9 Z d E d r V G d v S 0 M w S 1 J K R X p h a m N O d T J i Z m p 5 e X k v W n R o T W 1 U T U N z V 2 J P a 3 N 1 d 3 V Y T G p B M 2 1 z Q U 1 I S G l S Q l F W R m F s M G J M R l l E Q j Z Q O T F H L 2 0 v Z n Y z N n N V N E 9 U e X N m Z T h t W m t a R z R B W U 8 z W X N S b z h l e l F h e n J s M j d o a z J i T m t F a W t h Q z B 0 Q l N k T z N m R 3 R H b l R Z R 0 J n Z 0 p L U 0 V t U m 1 a b U x 3 N E 1 F W U 9 I Q W d T a 3 B L R k 4 2 a j B k S F I y T G h 4 S T R 5 T W p M Q j I 3 V n B J S k J J c 1 d i S U U 3 d T d 1 V 0 w x N m R a M H l h Z V d w S G J D U 2 w w b k p r Q m V Z O X Z M e V V 2 a 1 l O V V Z I U j B O V F V 4 U E R o Z z N q R F B p T U d 6 Y 0 9 t c H F h T U R j M 1 Z 4 Z 0 F y d T g r b z N Y c j F 0 a T N i e D k 4 Z k h 4 d z h 1 U k p H Q m t a W W N 5 W U 1 X e T d m Z n Y y b 1 Z H a l J 2 a n h 4 e C 9 a W l c v Z X Z H R 3 p l R n U z Y m w z b m E 2 R k k 3 Z C 9 M L 3 Y z N 1 Z l c H p z N 0 t 5 T U d 6 W U 1 M b n J h N D d h Y U 5 x M H F j S X M x a 2 F O R 2 d F Q X F x c X F B R l Q v d m R 1 M m J S d U t p b 3 B R W E Z 3 T V R V M U 4 2 T 2 p v Q U F D Y j J Y N z k r b l U w Y T l Z T U N R a 0 p T R W h J Q U F D M G J O a 1 N I V H A w d 0 p z M 2 I 1 Q 2 N u S X g y N 2 R v a E 9 E a F k 1 b m h t W m 1 i b z M 3 O C 9 i R 3 h z T U c v Z V B E U n A w Z 1 N w c W F r S U R n N k d y N j h 2 c k t 5 c 2 9 L b X B 5 Z j R l a H c 4 Z k x 2 Y 3 p j Z n Y y Y l V S R l J T b T h W a 0 I x K 1 l 2 T X p F e k 1 u R G t U S G g 0 Z V V n O E Y w d E x T c 0 h E a F F y a 2 p a M n F x c k t 4 a 3 I x Z E N R Z 0 p L U 2 t y a z N o T z F X V n R i b z F l d l h y Q z B 0 S V N X b G h h M m I 5 K 0 9 S W X N X W W R D Z 1 F W T H R G a T l l c k h B L 3 p P O V d K Q k l w T G R j e F p j b 1 V Y T D k r S G J x N n V u T E x W d k Q 1 Z k R i S S t x b j c r N C s 1 Z n Y 4 R 0 Z L Q W x o Q k J D Q 0 N H Z k h C T 1 F M Q 3 d z a E l H Q n d X Y z V a d T B 2 d n N 6 c i 9 m d j M 0 L 0 R o d 3 d D c X Y 0 e n Y y N 2 R Q N m I 1 T 2 5 E Z 0 J V M U 5 U Q U 1 D O G V m T n c v L z U 5 e E 1 U R W 9 F T 0 h E a k x E V E x t R 2 5 Z Y U Z o U 0 V z T E F 3 Q X N I T G x T c G t 2 W k F 4 b U 9 L K 2 F t a G 8 y Y k 5 q Q V p 0 T j V l S G h B S 0 J S a T c 5 N j l l U H Y y T F d i U G 5 z M E 9 x L z R j d 3 N Q R F A y Z z d Y M T l m b V d D R G h v W U d W c T V j a W M 2 Z E 8 4 U E p 5 U W x G U l V V W U 4 y N G M 1 L 2 F o b 2 F F S U R R M l Z X U j R j S E F 4 O W Z m M F B P c W Q v Q X p V M U 5 i a T d 1 N k 5 E a H c 0 W U 9 Y S W s z c j U 5 e T l r d V B 6 K 2 Z m Y k F n e j l k Z m Y 2 M X c v Y U 5 I a i 9 E b m 4 z O E N x T T Z h Q k t x S G l O Y z J m U G h 3 R 0 J r W k t k e F h X V m t a O H Z Q e j B i R m p S N F h 0 U G d l a F V N a j V J S V h y Z n Q y N W N 5 Z j c 4 N V V y V n d B Q X g 0 O G Z o N W 1 a b V Z R N 2 t V a U V v M G V Q N H V U S m s y a m F 0 Q 2 0 y Y k 5 u Q z l p d m J 0 M i t I a D R j S F Z x M W F o V W 1 U S m 1 I e T V N a 3 l u L 0 c z Y j k r e T F 4 a W 9 E a X h k d T N Z T k F O a W g z S V d G a G R E V z F 2 N m c 5 e n h 4 N G t U T W 5 E b F R h V H R m W D E v T 3 d C d E R L Q l R p N n R X c k d E N T h P S V J D b 2 N L c z V C c z N i c 2 h k e H d R O T Y 3 d l A w T l h W e G Z y M T Y z S H A w a V U 0 T 1 R t e G J j T E R 3 L 0 h n d 1 F N c 1 g 3 N G N 4 c 2 J H N 0 h K a l k y U G s 1 Z V h C e D h l S E R l Q n l 5 Y 3 Z M a 3 h z N D V x S W 9 B M W 5 W a 2 p a Y 0 R o d z R v S E x i M H R K U 3 Z I L y 9 I Z 0 J 3 N m R J b E F O V V B M c k t 5 c 3 B D V m x Z V 0 t p Z 2 9 z V 3 J T S W Z m a X h Z O G N P Z H R 1 U 2 t o S 3 A x e T R 1 T H V q U W 9 R T z d u K 2 Z Q b j B 2 Z H I 0 d 2 V Q W H F n Z i 8 v K z R Q U D V N a G 1 5 e H N i R 2 J N a 0 Z S c H M y Y m R D L 2 Y z L 0 8 4 N j h a M 0 s 5 O S 9 Y T n p j O W 4 x V E 5 B W H F M N m Z h b j Y y a n g 4 L 0 R n M E 5 E V X l i T m s x b S 9 6 V U R p b i 8 4 O F F k Z X Z u d 0 p i M j l 2 a U V R a X h N Z k h v M D J i T n V 3 e G 1 I c k x 5 Y 2 5 K T X Z 0 c D M 3 N D l i R 3 h z W U d O a k F 3 Q k t h L 0 1 P S E R n U V k 4 Z U 9 s V m 0 r Y 0 9 G Q z l 1 Y 1 h M M T V J d l Z a R V V Y M z l m Z n Y y c 2 V k V j M v M T l m V j Y v Z j h O R F d R c l F F a 0 l J S V l T U V Q 0 N 0 o z c 2 5 P e n Y 1 c 0 F W c W 0 1 b X g 4 Z k R 5 a W 8 2 U F o x N E d C Z 1 N n c 0 x N U 2 t T W k 1 3 Z n Z 4 N H R 2 M 0 5 t e m V 4 Y T l j d S t Q c j Z 5 b V R 3 N m V y c X N q L 3 o r W H p z M 3 I y Y k h X T G 8 3 Z T B O b 1 B y T G Z W e G N I U H V h N G U z d G p W N j l l d U d i Y j c 0 Q k F N N H N u W X F L Q 3 Z q N y t 5 T W t K Q V N t c H F i N D V a Z G Z w T E p L T k R V M T R l M 3 R q V j k v L 1 J Y b n p w M U R V b E l T b G k 5 Z n J u S T l 5 W S t s N m h C R 1 Y x Z F h E Q j Q 4 V 0 c 1 Q T V 2 M z c 5 e k F 4 T V p F Y U d x d X J x N H V W S z F m S 3 R Q W H g 4 V U d Q S G o w N D Z 4 R F c v S D B R Y n V y c T Z w e k R n M m Z O b W l W V n R t T D M 3 d D N Z d l h z M 2 d B L 0 x B c n g 3 O T Y 1 T X N J N T V B R k p U N z k 2 O W x R W m 9 Y N z E 2 Q l F C S V R V M n Q 4 M 2 5 V a D U 5 L y 9 o b n g 4 Z k h z N j B P S E R 1 S F F v V U 5 T Y m N h T k d 5 Z F Y 3 M V l n R U 1 E V j F S V 3 V y c T R Z T 1 h J a 3 U 3 e D J Q L 2 Z x M V N 2 c z J M R U R 6 N T Q 5 U S 9 2 M j d i R j I 3 V n F w N j J G b V p v W T l l L 1 p n N D h h T k 9 I N z h P S 0 t q b 3 p G a n h n e X B J Z G N Q S G p 5 U X l t N i t j Z U 1 H R y t B Y 0 1 t U U l K Q k l K N 3 Q 2 O W l 5 K y s r S U x 6 L 1 N t Y l d L c T R 1 R m p o O E 9 h Y T d S U 0 p p W W x C U V V F Q n Z 2 M z J X N W l h b X N y Y 1 Y r Z k 9 u Y 1 A r L 2 Z 2 e H p U Z m Z Z T 2 5 T c F F y M 1 Z k O T l S a 1 p H Q m x x M G F B R T F O V F d w M z l k Z m Y v M k Z B d 2 N P b 0 c v Z n Z q S 1 p x V G 8 2 T 2 5 C M 2 Q 4 Z l N w V X Z o N i t z c k 5 5 a m 0 1 K 2 Z I Q n N 4 V m 9 l a n p 4 Z 1 R u S G p 4 N G d D K y s r S U l O N U R P a W 9 x S 1 F r c E t D M m J O b n k y e X J T b 0 Q y c j c v K 3 d z S 0 Z D N l V 5 T U 1 Q Q 3 d 0 a m g 4 e D A 2 Z E 1 E Q W d R T m h i b T Z P e n A w N 1 M y M 3 I 3 T 3 d z R T h 4 a 0 F 1 W W x K U 1 V J Q 3 d 0 R H Y z N z l z R 3 J W S 3 B u a m p o N D l X a V l B V z E 5 c V g z O S 9 m M y 8 0 K y 9 z R H F M N 1 d U R m 1 C b W 9 H K 3 B L U W s z T D E 3 R j Z O R 2 p l T E 1 N c D Q w Y V J M Y z N O d 0 F B R j I 3 Z H N X Z E 8 z Z n c v U G x 6 R k J Z V 2 9 y a T R H T S t m U D V l N U g 3 a n V E N l p l d T Z v T U R R M 1 J v V U 1 I a F c y Y U 5 X d W 1 0 S 3 p M N 3 Q y N 1 l X a G 9 x T E F r V S s w S F N Z c l V 0 Y j l 2 c U 9 2 M y 9 4 V U Z h Q W t o a E J C Q 3 l D Z l h y R m t 6 b U p x Y X N o a 1 R I M U 9 q V W x Y T W w r e T h 2 R H h F U j B k a j J M Q m h p S X F L U W t 4 T U R J R H F y R j Q r b j g r M m I 5 e T R N W U R x T C 9 J M W w z T 3 B X Z i t 0 V D U 4 K 0 F L b 2 5 i K 0 h 4 Z U 9 6 c m 1 w b z F h O G E 1 S E t n T 0 l P L 2 J 0 d y 9 2 M 3 I y R G 5 a M G R Q R D A 5 T 2 J O R G V U d 2 V m d n p 4 U j d S c D B 3 Y j c 5 K y 9 I M 0 x s e j R l V G t o T W 1 U S j N N R 3 Z w U U 5 h V m F G d m I y O T B t d F J V M V p X b G x U d 3 B 1 Y j J X V m x a b U R 0 M 0 x u c j M 3 b z F G a X h h e F d U V W F H a H F j R 2 N V K 1 B q N n d 0 T F N V b T I x T V p L V 2 t w T 0 Q x N j l m c 2 E 2 N U p s Z G F 2 W H c r Q l F B Q 2 d l b G o 3 O T k 5 L 2 o 0 R U R C M z d 3 T W V m T W 1 Z T T V j K 1 l B c U M 2 a G N P d l d M V n k 0 Y 0 l G Z G Y v b n l a Z X p Z c 1 V P b G 9 B e V R P W l d W b G N V R z B 1 c m l Z K y 8 1 U l l z V 2 9 h S 2 l B b V Z s W l h C e m M 4 U E 1 t V F B a Q U d s c 2 J D e j g v Z j F 4 N k 5 B a H F j O G J N e X h j U j B l S D g z T 1 l s N W V I W T h l T z R m T G x 5 e E N M e F J n M 2 J o e G 1 6 S m p C b V F H d n A 2 Z U h E U n M y N F B 6 N T h 6 a D A 2 Q k R X c k Z t R E Z p M W F Z T V N J R V J n d 1 l B Q k d q e D d O Q m l r Z E h S M W x K Z 2 t M Q 2 d y Q z Y 5 Z X Z P Y k 5 n b X p S c G d p d F h y a 0 J M U 3 d z Y U d o c F F V M U 9 E c z d P e l Z M Q 3 F a c W I v a D V K S U p E a D U 4 a V F B e U F R V m d l b 0 F I c E 5 4 c H l 3 W V h O O T l S b W h v S 1 B i c z J R T V h G e G R N b n o 2 Z D N W O S t m a j Y 4 d m I z Q j U v T m x B c 1 l D Z 1 F D V m x a V X d N e k 9 E Z z R N R E x s N j h p R D U 5 K 2 5 C T 2 5 1 W G g 0 U U V Q R H c r c F p X Z l B u c 1 d C Q X d k V W Z 2 a l J z M m R Q d H Y 4 W E N v V U l D Q W h B V 2 x v Y U J n O G V E R m R Y V j d a T 2 F Y e D h Q S z V m d j g 0 W m 9 K M D J i W n B V T F d P d U I y W k 5 t e m J G c U Z H a l l H N X V q c V p O b T h M R H d 3 T X J W N j V V V 0 E r W W 9 h b X B L W G N F d y t u V H A x R l J V W U Z K a 3 l a e C 9 w M F h p V V R z d m Y v e T V V d j J Z U X l U b F h u a n h n M D J F R m V Y Z X J E Q W Y 2 L y 9 Y M y 8 5 a F d u V H B r b E 5 F c 1 l j R z Z o K 1 d N S m s 1 U D c r K y s 5 b z N M Z 3 h K a y t l T E x P L 2 5 K d 2 N G Q l V W c 2 Z k e D I 3 W n R v Y T J 0 a l p D U U V C U V Z G Y 0 h D d 2 d L L y 9 Q S U w y e j Q 0 T 0 J o a F l X R X l E M 1 d B N n Y r L 2 1 E c D F x a 3 p t c k k r U E Q z e D h m T m p Y Z F h s S V p t Q m d v T F N z e S s 3 Z H U 4 S G 4 4 K 3 R j L 2 t X Z X V 2 V D M 5 W D M 5 L 2 c w b 1 F F c 0 l J W V F R U W o 0 N U h v K 0 g 0 Y 0 9 I N C 9 q e D Q 0 a U t p c 0 t n U V l N K 1 M 1 Q z J 0 c k 5 u e j J M Q W d B R z R l Z k 5 t b m J l O W N 1 V 0 t W Q T I z b X R t M 2 d Q T H N 0 T n B l d m 5 3 S l B 6 O C 9 Q S G p 3 Q U k w Y k 4 4 Y U N C U X N 3 Z X Z S b 3 B j U D R S b 3 d Z Z 2 E 1 Z H U y T E x s a T B J Q 1 F u Q j V j d V h N W G 5 5 W k p r d m 1 Q S X l h N U t T a 2 h B W k d Z b n Z 2 L z h l a G 9 h R z d I S 3 V T Y 0 x z N 2 U x a G I y O W Z w L 2 N s Y j N 0 V F U x T U 1 H V E l F R n k 1 Y 3 d N d V h M N 0 Z 1 M 2 J v U H J q V k t 1 R j I 5 Z W x X c X B B U l h n T G I y N U R L R 2 h v W n l o M X F u c H F i a X l a T W 5 T b y 9 M W l B z S m h V S 1 p R Q 3 d U R E Z h b E p N Z k R o d y t o c H F Z R 1 R V M U 4 z T H A x c T g 0 Q j J v K z k 1 N W x B Q W p P W l V J c 1 d M Z G h y O C t M R k N 3 Q 0 t o N l h Y R m h F U m d k M j d k M E 1 n R U t C M T Y 5 W n d j M 0 9 E V 0 N 4 R 2 R u W T J a N 2 J l Z 3 d j U D h P V E p F M H l k T 2 h Y O S s v Z k h r U 0 5 I Y 1 B Y c V Z S d z R j Q U F 0 V 3 J T U U d u W m Z V M G x K Q 1 F J Q 0 F o Q V N F Z 0 l M Q 3 d 2 T 2 l a d C s v U E Z I K 1 B u N X d k Z l h G e E t K Q k s x Y X R a T E t J Q V h x c D h S Q m J H d 3 M w d E x T R k c 1 Y l h G e U 0 3 d D I 3 N C 9 I a n g 2 a X F x c E l h Y m g 0 Z E h Z M n F x a W 9 N S F R x M D N 2 c 0 1 S M G R I c E t h b T R 1 e l p z N 2 g z N 3 g 1 V 3 J s d 0 p J e U 1 q e k p r e k J 3 V U Z C Z U R 6 K 1 p n N 2 R 5 N n F x c X B R V 1 Z t S m l v b 0 t p T V Z p b W Y z c z N M a 1 R C d z h l L 0 N S Q k l 6 c z d P e m I 0 c T Z H a G d U M T c 5 a U E w T k J R Q k F R R z R m d j A 2 R m l 4 W U F H Z G 5 a N G p G W X J t Z n F a c C 9 D M G F O R 2 9 W a H c 0 W k J U M D h Q V T Z k T 1 p T Y 0 1 h O X E w S 1 g 3 N D R R Z T J u Y W F t S n N y S 3 l q a j N K e G F M T 1 N j S 3 E w M G d F T 0 R P b l R z W U 5 H a V E z R W 5 Q U k N J U j I w Z k V 4 c 2 J L W k Y v V 3 p C Q l h w U l l 2 b D B l U E h u R X V a e D Z t e E 1 i R 3 N y V 2 x F e E 1 U Q V V p W E p y c D A 2 U k s w d E x T U W 1 w b 0 t I b z h u T l F I b U R 6 L z h n T H k 4 U E N 4 Z X Z C a H V i b T V T L 1 l H Z W 5 o N E E r W D N F c G s y Y k l C U U t B V l R Y e E w x M T Z 4 Y m 1 6 S m 1 E b m o x N 2 Z 0 R D d y R y 8 x M 2 Q v W D k v W D d O N k F B T F N H R U V F S U k r U 3 l Z T D l 2 W H J s M U R a b V l t Z X Z i c 0 N U T X p N K 2 p y N j M r M j J t S n I x N j Z G d X J v N m J 0 N j h p Y 0 9 I R D N N T 3 p Y T j F k W l Y 2 U F h 6 N G N D e F p z Z 1 J u e n B 5 U k d o c G V P M E R M V E p p a H F z c k t T a n g 2 O U F o O S t 2 V E J 2 S G 5 6 N E 9 y c X F s S T l Y R W F 6 W n M z Z z Z l b U p n S U F B e m 1 3 d W V S a 3 p w c W F t a U l 5 T W h L M n R M Y n A w N m N J d U h 6 a H d v R X o 5 U k s 1 Y W p z c G t a R 1 R J Y k 5 l c V Z T d D A 2 d F F K Y m 0 1 d U 1 E Y z N o N S t m S D M 3 N T V S Z n M y Y k 9 u e n Z z b j h z M m Z Q e C 9 6 N T g 5 b n M v Y T Q x T T R 5 c l Z u a V F G T l R r O D J P Q W 9 B b l Q 1 N m 9 O R n l h K 2 N K Z V d s b 3 F F N 1 J p Q W h M S 0 1 t a E x T M H Z 4 N k 5 F a m R P c l V D U V l H Q m 9 p S W l N R G t 5 W l B y O U p u N j J I d G V L Q l R p M 2 J 0 M z d P Z T h 2 T H h j c G o 0 a X d K M n A 2 K 2 Z u Q n o 4 L 1 B 3 R F Z z N n l m U E h r U 1 B Y c j B n S l d W R l Z 4 Y 1 h Q R D E x M S t q c 0 x B U T Q 4 Z V B 4 N l J K a z Z T Q 1 k 0 e U h E e C 9 p O U 9 u V G 1 E W n R H b 3 l O a m J G a 3 l S S k 1 u V G 9 W V D U 0 O D R m e U 1 N e l E w T k p D V G s 0 T m 1 6 W n J C e D h l S E 0 z Q T R j T 0 J B c F p u U 0 g x c m l n Q W 5 n Q 1 F R Q y t Q b j V v V k d q U n B 5 M W p h T 2 p v e E V l S G c 1 W F Y x Z D A 3 Z G 9 W O S s v Z n g r U E h q M k Z 2 Y n c r S l J J T E R o d y t 6 O W I 0 Z E h C e W d v N k 5 U c j M x R 2 8 w Y U 4 4 T k 5 Q U D Z G e j U 4 N 1 l 0 V 3 N Y W H I 5 K 0 R X d H J h O W p a M m F H e X N o T G 0 1 d V l 3 T U R D Q W 5 w N G U r S H c r O V B U M G 9 L T 2 p B e D B k S F R S d T N C Z z Z P a n A 0 O H V R S n Z M e T h j T 2 p R S V h Z U 3 J w c H F Y N y t D Z 2 d M T z V l c n E 2 Z 2 9 u N 2 t w S 1 N r S j J k a l l H R G h 5 S V V h T k d v V y 9 m d n Z E M T l X W H Z n N X E x U F J X c E 9 k a 1 p J S C 9 D T U Q 2 Z m o 4 T E N R Z 2 d F Q X J 4 O C t S S X Z Y c n h B U 2 t v S 2 5 q O S 9 q c X F x S 2 d R R U J D Z z l s c W F t S n Z 6 O S 9 m S H U z V H Q 0 Z V h s a H p w d z V z T F M w W k 5 k T E p C S k l K Q k s y T D Z q N V l O S E R 3 d 0 1 Q S G p 5 U X F o V 3 N i Q U l z Z V c 3 Z H V n V U F 1 S G p 4 S X R M V D B 6 R m p 4 Z 3 d B M V o 5 b m 9 M c D I 4 N X M z Y j J C b F p Z V W x T N W F 3 M n l V b E p T R X F L b 3 A 5 Z U p 5 Y 2 5 B e E x T M H V w a 2 p y T m 1 q W E R r U 0 5 I W U d 4 c 3 p K W X R V a F d U L 1 N 3 U U N O Z 2 d z c k d 4 O G Y 5 T V F M S y s r L 3 Y 2 d m 4 3 L 0 J o U 2 d K W V F R U W d n a G 4 w M 1 h y b D N S c k Z r e l h M N T h 1 V T d C d j k 2 O W U 5 Z D V 1 R 0 5 0 d T N m d n h w M D d k N 0 J 0 M n p Z Q T F S T 2 E x T X d n W T R Z d 2 I 5 b X l C U 1 l t S n V 4 e T V z c 0 Z V O H Z 1 N k 5 H a k 9 I Y n N H Q U R w Q U N a V F A 1 U H J m Y j E 2 O V V w c S t Z Z 1 J J O U N o U X d j R U J B U 3 d Y N W F a T 2 0 w M V J V W k c 0 d G 1 6 W j V 6 c i t I d y t C Z z h l a k V H R E J 0 V X B p T V V j N y s r L y 8 1 W U t W d k g 1 Z k p s e U J r e m d y a T R T R X h Q W n J D U 0 d p N H N M T 2 5 Y c U J L Q z Z W c U d w c V N s Y X Q y N E 5 z V m l z Y 0 V o M T d l d F c w N G N N M m R 5 K 2 Z Y d W R 0 L 2 x Z S D N y T S t y a m 5 1 W E F O S D J Y d 2 V E d z h l U E N B Z l Q x M j d G a j J 5 L 2 p C Z 3 d m e H h 4 O S 9 J R E F 3 V U c 0 d D J Z S 0 N B a l l M a X N G a 1 Z D a 0 w w R V p G U l V F b 0 Z L S m Z 2 M z R 3 T m p i R 3 J W d T N j U G Z 1 M 1 h y S k x s U D F u c y 9 P e n B Z Y U R s N X o 2 S E Z O T m E r a F F D R E F u R G x 6 T U h I a V J I Y U N I U 2 J B W T J o b 0 N G O W Z Y N 1 l 0 R T d U V T B k S G g z R z l G U l F X Q T Z z Q U h j M T d H e H N a e W g r e S 9 l Z k 1 H K y 9 m d m g 2 b X B L W D c r K 1 d l R W h Z V W h L U 2 t K U 1 V s S m 5 P M F p 0 V 3 V z T W o 2 a 3 h F R j B k R F I r L y 8 x M 2 J O e T R F W k d S a 2 N q T 3 p z Y l l z V 0 9 s N n Z R Q z F T T U d 0 b S 9 m R G x 0 Y l c z e i 8 v Z m N R Q 0 F U U T B k R k J k S F E w V 3 J k d W p Z M G J O K 0 x 4 N D h k c 2 1 a Z W E x N m k r K z R 5 a F E 0 Z k M x d G F X N 2 V k c m x 5 V l F w S G Z 2 M 2 h n K 2 Z M a m N 6 N m E 4 K 3 R 1 M W x 6 T k J m S G 5 P b n o r U E d 6 Z H V J R E F 3 R U 5 P b V R V U G Z 2 b j N o N m V u S n J p O H R M V l d w R m 5 m T n J O b m F S Q 0 l S T W p J e W t K S 1 N B c E Z J a E p N b l R 5 S W d J S U F O c 2 d I V m Y v K 1 l 2 c H R S V k Z R a z l i Q 3 l K b T F 0 Y m Z E N W Z E e D k r a F J l W G w 3 W X U z Y 3 Y r N 3 V V O T d B b U 5 6 Y 1 h E e D g r W k 0 v c F k r V G 0 1 c k x s R W 5 S M G R C Q V V G S V Q 4 L 0 h 3 c 1 h i c V V m Y k R R b 2 t V T F J F U k V Z T 2 J N b V J n K 2 Z E a T c 3 Z j M 3 O T l H O W U z Z j I 4 N X V X b H N a W k I z Y m t 5 S k h v M m J N b j V 5 U 0 N x c m g r L 1 R v Y m Z M N T U 4 e W I r K 3 V z d m 1 R Z k R k Y U Z z d 2 p H a F V D a T N E W S 9 I W S s r T i t 1 N 3 Z Q O V g x K 3 l l a k F D M G h o Q k J D Q 1 B t c 1 R F M U 5 N V 1 h L R k x 4 N z l 3 N l p t W m 5 z c 0 V O R l B p V E Q 1 U E x s e T d o L y 9 6 N D d o R G s w T k p T Z G J B W U E 5 U F g x c G Z i T E R H R z J z T E J R Z W R J T X J n Q W 0 x N 0 t F a E F R a 0 p D U 3 d y N G N O R 3 d Z d E x T M n B U Q 2 F 1 W W N r d l h y e k F z M m Z Q T 0 5 j e D V B V m 4 1 V j F Y R X h N V G F H a G 8 0 T l d y V j N M Y n F L b X B R V U 5 E b z g 2 V F J q a z Z P c 0 x a M l Z u c H h D V U R C Z 3 h n e j F G U k V M a j J k Y X Z w U X d L M F R a b z B x Z k 0 y S D Z x b 3 F B a E F k V U R u U T N 5 S 3 J D b 2 V q N m Q w d n p V R H R B e U p S S U l i T j I 2 Z 1 g 3 O S t D a W Y 2 Z X Z 2 M k x i c D E 2 e W E x a k F u S 0 t Q b 3 l M c E Z J Y 1 A 3 O G V X a H F h b U x J a 0 N I U T B k R 0 J v Y U V o Q W d N R D Z 4 U 2 c v Z G g 3 M 3 N M Q 0 F s Z X Z Y c 1 h 1 M 2 J 2 e D h P R k R I R G x 5 a E Y z L z R N R U Q 5 c 0 Z N e l d 2 S T d L O T J m O E l s S n l l S F B S O H V U Q W 1 W S j A r Z W N B W U F S U 0 l S R W h N V G N m d j J i U U R W W l Z l M H R i V X h h O V l z a U V R a W x U U H c 1 U V Z v N j F y a W d Q b n Y w S 0 Z E W V d 4 c 2 p L c X F L b n o z M 1 h k U 1 p T U U E 0 T j I 3 Z D F p M W F o W E t 5 c 3 J R c 1 d O S D h I Z z h h R 2 x w d 2 N I Q k F U Z H U z R U J z Y k N 6 S 3 l z b 3 d h O V l z a k I 4 L 2 5 y T l B x K z g r b y 9 i d m d N b X V W R V h O c k 1 2 Y W F 2 Z V p O V 3 Z R W m 1 W b E l U c z d X K 2 9 o Z 1 R 3 c l Y 2 N U V 6 N T Q 5 Y 2 Z q d 1 l h e G R 1 e F o y Z G 5 i W X V I R W p l M j N 5 O H Z K a 3 J q T 1 h 6 T X h N c V l E c n U z Z n Z B R l R m c n p O b n p r U i t m a j Y 3 V G t 0 T E N 4 M D Z k S U N O a l E z N 3 o 5 T F N V d W I z Y 2 U z Y U 5 Z V 1 R v V F Z 0 M m h R c l Z x e k E 2 d F d y c 1 h Y c l Z x e F p z d 2 F B L 0 w 3 Z z R z V 0 x i S W t n Z D N k M z l P L 2 Z I M U 9 t V E d I W C 8 v c n J y M U t s R H h R N W Y v N D h i R z F 0 R V J j W G h 5 R k R o c 0 R C d 1 F H N 2 Q r O U c r L 2 J 0 M l h J V l R r N U 9 P S D c 4 T 0 t a T W 1 j S m 1 J V 2 R u W i t Q T 2 5 U d H d k M 2 R u O T d W a H d 3 Y k 9 z Z y t k T 2 5 X Q 2 l Z a 0 p X d 3 F G d 1 d U a j E x N X V Z R 0 R B S G t j a W t l R D A 2 Z E 9 3 d H J a R 2 F t b 3 F z c k 9 6 R V J N V G c 0 c U t D c F U r Z T F 5 W W N n M 3 l 2 S H Y z V G 0 0 Y l R V M U 5 t U W N l O W R Y Z m Y 0 c n I 5 M D l I Q V Z w Q 0 N D R 0 V F U E x a O F h n O F d G a F l L Q n p p K 2 J G M j d O Z 2 g 5 W H J q e G 8 y d 3 M 3 T 3 I x M 0 l L T m I r T V Q 1 b z B D V T J i T n N X d V h i d W s y a m c 2 T 3 N M R n h Z V n p P T 3 l u N U 9 U a 3 B I R D l t V E 5 u Y 0 9 i T U d j N T F R N F l N a 2 N v c V M w N U 9 4 c D Q 5 Z T d C a X h R c X B l b k l m S 2 k 0 d U R p W W 1 K c k M y d H B Z S m F E e D g r Q k R 1 N 3 U 0 W V B I a X d W T V p Z Z l p n M W E x Y T k 3 a y t S T z N m d U l E W T I 5 c E 5 r d 2 R Z V k U 1 a F F W M W Z I N D h l U H N X e l p N c z U y O G d M e W l Z b U p 5 T X J L Z 3 F l b k p 3 U U N B U T R m U G d 4 c m E y d X B 6 T T d N e k V 5 V W x K U 2 d a Y 3 V X V X R z e V d h T 0 t B c l E z Y n R 4 Q V J r W U d o Z z B i e G d i U l I 0 N G N p Y U 5 I a n l J N k 9 w c W Q w R W V a K 3 J q b n h X S X h Z b U 5 q W m N v W T F L d 0 4 r c U V 5 T W p J Q V Z K Y 2 t l U C 8 r d l V 5 U W t N b H l r M 2 Z m N 0 4 2 O U c 1 Y 3 Z Y M l l 6 R W t l T 0 h J b D U 4 K 2 F 4 R 1 l u b n o 1 L 0 h o Q W t U O E 5 O U F A 4 b W N Q L 0 8 1 N n Q 2 O U 8 3 d n M v Z n Y z V W h t T H B h V 2 x N c 0 V S T G t 6 U U p T U W t C Q X N Y T G 1 S S E l v d 2 V Q U n F H a G 9 Z S U R 3 O W 4 y N z U 5 K 3 h i d T d 1 N m N 0 V n h I a m h 5 S n l N a E k 2 T 2 5 w W W N 1 V 0 x X a m R 1 c l h j W T l a b m 5 5 R V d p K 0 h 1 N 2 c 0 W E Z 4 Y z R P R G l n c X F v S 2 8 w Y U 5 V c m 9 k b z Y 0 U H J o a i s v d j Z J a j Q v S D F x M W J w U 2 J 4 N H N M a j h U Q j A 2 R k Q w N j l j U H A w N m R n b z Z P R H Z 1 M 2 l 5 b k Y w Y m R 2 M 3 p x Z n c 2 c F Z x d 0 J V V H l R M l l j S U V O R 3 J V Q 0 Z a V 1 Z y a H c 0 U U x l d j M 4 d j l Y Y 3 p O R F F V V V Z G U m N I V j F s Z n E 3 M m I 5 L 2 Y 3 a T R 1 R W p 0 Z C 9 I a X h W S 3 Z l L 1 h x a F Z H a l J p R W t K Q V R u e j U v S G 1 E R m p P T F B w e T h 2 T E V S b 2 F p a T V k d W l B e E 1 S R m Z m L z A x L 1 B 6 O H d P U H h N R 2 J N R 0 F E V n B S Q z Q 2 b W t E M W N G Z H B s W n R j W E V 4 U W t O R D h l T 1 B Q e U l 1 T G c 1 Q W R W R G V 4 T V F F U F h y M G d M K y 9 Q L 1 Q x O W Z I M T E x O G p J Q 0 F B R n k 5 Z X h M a H g 0 d 0 F B e D Q 4 Z k I 1 L 1 B s N 2 1 t O H J M Z E Z X V z g x b D Y z Z X Z W c X R n K z d l d l V x W H I 5 K 2 p h V k x s M k w 3 O X U w W V A z N D h u a j U 5 a X F D Z 0 l L a X B x Y 2 5 O d 0 Z a a z V j c V Z j d G Y 1 K 1 B q Q T J O a F l x b l J O V F Z 4 e k F k U m 5 m M S 9 m M S s r Z m p n S z B o Q k J D Q 0 N I a 0 g y b k l r Q 0 h v M j d j d l h y N T h p V 1 B I a m t r R k p v R H F i T F d h Z F F H W k d w T z F z M 3 A x Z F h V V l p w R U F R S H A 2 T 2 5 K e W N q Q j Q 4 T 0 F Q T 3 R l Y X N 5 R F g 5 U H I x Y T R Y c m U v W H F K V G Z i Z C 9 u e T V Y S 1 B k K 3 Z X T G N U R n h j S E 5 6 W T J k T W J 1 b T J z T m h o V U l o L 3 Y 3 N 2 I v e j A w M C 9 3 O X Z h V 3 l a c X B x N E 1 I R D Z L c 3 J B d 2 5 U c H l R V 2 k 0 V 2 k z S G d 3 Q U Y y c 2 g 3 e T h W S l N V c E N T a 2 d L Z y t z c 3 l r O W x i c z V U S D d k d T N G W l k r d U h U c E V 0 c T N i O D h P Z G I 1 L y 9 6 N X U z N z Z O Q V F N R 3 N K T U h N V U 9 V Y T J j S G x w Z V h R M T F k W G U 2 a 2 d H V m x a Z k Q z O T R l N n V y c l V G L 0 9 4 W T h m a T d O b X J 5 M 2 N v Q U F B Z 0 F F b E V R V l N 6 M k x k d k g 3 N z Y 2 a X V a O G h 0 Y z Z 1 T 2 V q N G 1 K U V c 1 d U x r N m R P b 1 Z U c D A 3 S n R Q U D M 5 N W N K U 3 F q c X l a T W 4 w T k R R W U 8 v e G 5 U d D N z a 0 9 F c T Z x c W t K N m V E a D B k S G R 5 K 2 Z S d H V i b T R 5 V 1 d Q M j l 2 Y m 8 x c T B i S E J 3 Y z R P e n N q S 1 p O b T B v R n U z U j F k Z E d u V H g r R W h J U k l C V 2 p G W W p F T 0 h q d 0 l E U T B O c V l j V U s x Y X N r T 2 9 E U T B O R D Y x U j Z a d C s r Z l Z M W G d w b G t q Z k g w N l Z O N G U z d W p v c U l D T z N m d W x I b E k x Y k Z q U j N U d D J o W E p 5 Y 2 x L U z J E V V o 1 K 1 J u S n l N a E l R R W R P e l l V U 2 9 R N 3 V q b 2 l G N j l l c 2 5 k N 3 Z i d D I 0 a U t p b E x w R 0 Z 5 V 0 x W d U d o U X N Y W X R l d V h U a H c 0 Q U R u d z B L d U J 3 a E 1 r S X R a b D V l W E I 2 R l F p S 0 t p S X J r U E h J e U 5 q V G 4 v S G g w N m R J Z 3 o w L 3 Z a c z J l N G Q r O G V X M D g 0 S 2 l v S 2 U v Z n V o W U 9 E Q T h S a X N k V G 4 x O W p Z R 0 o w N 2 Q x Y j Z m b W Z P b k l u N C t I a E V S R V J n M U t o U j d O L 1 Z t Z z l y L 3 Z q a k R 3 a U Z R Z 3 d h T k F p S m l Z b H d k S F J F V l Z V V m p o M D d o c j U 5 K z h M Z j N 4 L 0 d 4 c 1 l 5 U S t r W m t 5 Z F B 4 b 2 d S S X d B Q X g 0 N G R n N 3 E 2 d W t 5 U W x m b W R w c W F t b 2 1 Y T G x 0 R F I w W U d q b 3 l N Q 0 F 3 U G g 2 T 2 l J e k 1 4 T W h J Z U g 0 N G N m Z m x C c E 1 r T U F i S 2 1 r b W k 1 Z H V v U 2 9 x Q 2 l a Z G N 4 b n B M e T h I S W N Q S D B h b l R w M 1 F 0 V 3 R Y Z H I y Y m 1 4 d H l j M 0 9 S b V p s W j U 4 b E d B Y 2 d 0 Z 1 F K V U I y a D F k S F F V d H F u d F U v Y j N q Q S s 1 Z n Y 4 R 0 Z L Q W x o Q k J D Q 0 N I L 1 N F d 0 c 2 T n U z Y n p u W G 5 6 d D N q b k 9 X N k J V c l Z r a T l a a V l K V T R T c H Q 4 Z 0 1 3 N j B y W m N N M z V h M D N N e k 9 U R z Z D V k 4 0 d 1 p B S X l N a k J B W E Z 3 Y y t u e S t U b V Z S V V Z D U l R D c U J M b H k 3 W X N X T U h Q R H c 4 c 0 h M b F N 2 e j g 4 O C 9 v M D Z l U H d u T 1 c 1 K z N i d D h q S X l K R E p 3 Q U t x a H d P b n A 2 Z G p 5 W k l s N 1 B E Z G 1 6 Z H Y 0 d F N w V T l p N m R h d E t R V H J 5 W C 9 I e D h k a X d Z U V B z N 2 U w Q l Z B Z l F t Q U J 0 e l Z J Z X h z Y k d j d m V S b D V l S D Z P a G 9 x U 3 l 0 Y 2 V Q R 1 l j d V d M Y m g y N 1 J v Y k N M e C s v V H I w O V B S a 3 Z y Q 1 h s W l V w S E o 2 N m Q r O W U 1 T 1 R r W V B 6 N D h W S V B C b l I x Z F R G d D J q V D g r d X V 2 M k x S c E U 5 Y X Z Y N j g w K y 8 x a j c z b X h X S X l q U j Q r Q 3 g r T k J J c E Z J Q m E x Z n Y z N E 5 i M j l 2 Q U 1 v b k N R T m t o d z V Y V k Z R Z 0 5 q W V c z Y n A x d z R R S k U r R H A 2 Y 2 t P Q W R m V T F N V E R o d z h o R U F n d 2 U v W n M 3 T n U z a n c x c T F k U 3 Z Y e i t G N 3 g 4 Q X Z 2 d n V P O H l a T X d k U l V W R n N V T 2 I 0 O G V O S V N V b k I 5 T 2 5 U c G J K V S 9 m e j h P R E 5 i Y T J Q c X Z o N D d k Z 3 h D b 1 J E b T V 1 W k l U M D l Y R 2 p o N S 8 v N D l T a 3 R M c 1 h i d F d y U n Q y N W F 6 R F R P e D N a W X R X N 0 I 5 K z N i T 1 R P d j Y 3 a k 9 Z c 2 p l M U E z b X R X c l Z T b U t t b m F B S T F p V V F p T T h r a T h O K 0 1 R c W J t c U x 1 N 0 8 3 U z B 0 T 1 R X a 0 s x N U R 5 b n o 4 T 0 Z E T m x C V 1 c v d j I 3 Z X Y w d 0 x C d D I 3 Y W 9 y S 3 p F a X h j d m t K e W N q Q U 1 I R H N E Q n d R R 3 J W c T F T R 2 1 5 V F I x d G J H e H M y Y k l D N X V U b l U x T l R Z Y T h I M E I x b F p X U W d L Q 3 N L W U 1 X T 2 t N a T B u V F p v R U J 3 Y 0 g 5 d j d L e W N u Q n E x Z X Z w S U t h U X F F U X l j b k o 2 T k t s Q 3 p 1 c G 1 M c T Z P c 2 F P S G N 0 N U Q 1 V 1 h s e U 1 w S 1 F r V E p r d 0 F B R X l Z T U F G a F l X S F l 1 b l V y T W p J e V l H Q m d 3 R 2 J z c X V M T E w 3 K 1 V X W G J 2 M 2 o y N T Y 0 R H F o d 3 c 1 T 1 R r e V d k N D h I Z y t l b n A 1 U V Y x Z i 9 i Q k 9 t e X Z P c C s z d k d o M X k v Z n d N S z B C S k N D Q 0 d F a 0 g r b G F k T 2 1 z V E 5 J Q T l W M T l U W n Q y b 1 R q e D Q r c l h J T V d x T T Z x a W 9 5 T V J Q Z n U z Z V V H S V p T U k 4 y U j I 2 O W F 0 d U h M b H l n Y 1 B x W l d u V z d k d U 1 E S X l R a 2 h J a U V 5 d 2 F z c V V L U m c 1 Y 3 F S T V B i e F d y V n B o M j d a d F d M W n N H Z G F 2 W D Q 5 T m 1 6 Y k I x d G E y e n N k b V p 0 a X V I U W p K e k 1 6 R T R j T 0 h Z V 2 R u S n p W e E M 1 L 1 B S M n B x S 2 5 i c z J B R X Z M N j g 2 S C s v Z m l K a z U z c 3 Z M Q z J Q S G p r V k p T U W 1 h T m 0 w c U Z h e k t 5 O H R q c z Z H W X l Y T z Q v U D c 3 N z d D M H R K U U t a Z z B Z T U F E N z k r O U h V R k F R a G c 0 Z G l o Y 3 Z Y a U F 4 T V J H a l J v M l N 5 V U N y c U t p U W 1 l b W J F U n d j a k 1 q S V N E U n Y z c H l 6 U n V L b 1 V h T V F G U l d G K 1 B o N D d O d T N q M 0 9 5 U E Z X c G N z L 3 I 2 d W 9 p U F Q w Z C 9 m c j F 3 N j F i d H p o c n p R T E t K d 2 t E W k d 0 R G g 0 Y U d v c n k 4 S E k 2 T 2 p y Q z F 0 W V d i b X h 0 M j d k c U Z I V H Q y d 0 4 z Z E h j S E J 3 V E E y T n N h b 1 V h T n c 0 O F l O S E Q 5 K 0 h F T 0 d E R k Z w S X F p Y V d y V n F o Y k Z q e D J M U G 5 q M W 8 x Y W 9 W V W x O V D J Y M T k r K z I z V W 0 y V l p R d E t K Q k x F e G N Y a D B L R k R T R T l Q U j U 4 K 2 Z i Q m d 3 U U k y S 0 t y T X d J R U Q w Y U p G Q z R W b F V k c T B h W U 5 K a 3 l i a C t Q S G o 4 U E h 4 Z 1 p l W E Y z d G Z N d X E 3 e j R p T m p Z V 1 p t Z G t I O T l k Y z h 2 U H p N W E h p U k x u c n V Z T E x 6 T V N U T l N u c j Y w T k R R N 0 Y 3 O T I 1 M D Z 0 U U o y N 1 p 0 V X p u a l U 1 b U 9 I V H R D U T B N R D Y 5 Y X R R M D V P R H N h T U d Z T z V j K 2 Z p M 3 I x N 2 V Q T G t D Y V p N b W N L W m V h N U 1 p e F l 0 M k o r W l N m Q 1 l B T j d 0 M j d l a G 9 h R 0 J p U k 1 u S W o 0 K 1 h t b z d K a m d y R k F x e F l j T U d 2 S G p 4 Q W t l T 0 h H R 3 p 0 S C 8 v L 1 h l Y 1 B Y c 1 d H e l p z W U V m S G p C Z 3 h B a z J i T n V V O G o 5 a l l X Q W d F Q X J h b X R a b V p H U 1 p N b U 1 C b V p I d D R l S H p R K z Z 1 T F A v L z h F N E 1 H R F V L W E x s M W t K d T M 2 W D Z t e C t p b j d l N k l j Q l d n S k l Z U V F R Z 2 l w Z z c v L y 9 o d E F k V m J a a l J z M 3 N I W H J W d W p w N m V H b m 4 z N X E 0 R E 5 U c k d i T l M z V j F k W X d j T 1 J K S G p o e E J U R X d N b X c y Y m x a V 0 Z z c k l 5 d V Z r O F Z s W l c y T H g 1 T T R L R G c y V m 0 5 b G J W e l p z M 1 l X U m t K T F c 5 V U N q R X h v M G J v Y V d s S l R O T T N j N 0 9 E c z d P e m d n T k R j W G x 5 N W V s Q W p G R W x r U W l 3 Z l h y M T l H N G N X T X N Y N z R j R G c 0 T 2 1 E U n B F b n I w N k N I V m J 1 S E N o V X I z Z G Y z N m R W e T V j Z 1 d 0 V z d l R 2 w 1 Y 1 h D Z 2 9 L a 0 o r Z m o 0 S 0 N B b F J X V n F L a 3 B B U 3 h z Y k V J R G c 2 R 3 V y b z Z 4 b z h m T D d P U H N y S X l 6 a n F F b 2 F H a D h Q U H p n N 2 E y T n J 5 O X Z U a 0 R G R H d l R D Z 0 V 3 J j T D g r Z k 5 4 N G N J R l Z G W l d Z d E d p U l N v S H B l c D Z 6 N z k 2 O V F x d F c 3 Z U d n N E 1 E R 3 h U a 1 V 0 Z E p 3 b k p 5 Y 2 h B W U d B Z 0 x D d 3 M y e U 9 q a z V J U 2 5 U N S t p c U t n S V l X R m h l U H o 0 T V d i T 2 5 B a z F O V F Z N b l R v V k s x Y X N 3 S z V k d T l p Y W 9 Y V X h Z O F l N c E t h b V l z b V N K U 2 d w S 2 N H U U l V T 3 d k T 2 x T b G J Q e m h F S W h v c U t p Y 1 B y M G F h U 2 5 w N k 5 O b X p i d z h m R m h N N 0 h y U W w 1 d z l z M m J O L 0 R 6 O D h P R U N S T X d a Y 2 9 V c E t T a 0 l D W W 1 C c D Z l b n Z q N T U 1 K 2 x o c l R Y W j U r U m x a V 0 Z 0 T F E w e m 9 E c H h 6 Q T B O R 1 J I V X F p S 3 l m e F V o V U F n d 0 p F a l J 4 Q V V G Q V F k S F I w a 0 p T V m g 4 d V R K R 0 R s e U p K e W R u V 0 Z n W U t E e X Z w a H N Y d W F C a l V R a V l Z T 2 x P V G s 1 V 0 x w M E t i N z U 1 a H N B M V d V Q m d v T 0 R s V T V F V l p m a k 1 n R z h 3 W U 1 I U T F k W F Y r S E l p S D M 3 O W l F c E t R b E x s a X l S S 3 F F e F p j b 1 V 4 T W Z I W S 8 z N j l k a X p a d z l h d E d p a G N K S y s 0 T 0 J n V 0 Z o W V N O W C t y V G x C M n R P b l R 6 R j Q 4 T 0 J Q b X N I c T Z 1 c X E 4 d C 9 O L 1 B 4 O E p D Y 2 5 m N 0 p 6 N G Z J c C s z d W l H Z 3 J R R W t J S U l Z U V F v Z 0 t 4 V 0 l 6 Z H U z Z m o 2 d F d y N F B G N D J M W n R H e V p N b U F B Y k d 4 d T R 1 Y m 5 W S 2 V 2 M m N 5 a 3 B L V U Y w Z E R R d V h i b 0 V m W D E 5 K 1 B q N H N P d k d q a D J M M E 5 C U T d O c T F D O W J X M W p B e k 0 4 T 1 R K M D h B U U 9 F R U 5 p M W J 0 d V N j W k l x W k J W M 1 J G O X c z Y j k 0 Z 0 x T M E 5 6 c z d P Y k x 1 e X N q S n M z T G d S e j U 4 L 3 g 3 c D E 2 O W p o O W d L Q k F J V 0 Z o U 2 d z T E l T Z G 5 S M G l J a U p 3 N E 1 B Q m R P d l d E Z W J t N W 5 X L 0 d Q O F N Q Q j R Q c z J m U F J 2 U G 1 6 Z E c 2 Z F d 1 R W h v W W l Q e i t m S F p x c W 8 2 T 0 Q 5 d T N i d z l Q V F U r a 3 M 4 R z N i d G 9 X K 3 Z q N D d 4 T m 5 h M m h y R 3 h z Y n M 3 e W d r S k F R b l Q 1 N 0 V z M m Z Q T U d I Q 0 J K b m Z p M F F p d 1 p z M 2 I 2 U k t L S W h F S W h 3 N m R B a W 5 U N S t H b H B Z V z F x N W R L N V Z s V j V 1 c H F T b C s r Z V V Y d U x 1 N 0 l 6 d z h I R 2 x w Y V Z p e F l v W G M 0 Z l V m Y z g 4 N 0 9 U b m g z Y n Q z e U 1 2 T E F 5 Q T l t e m h U b z d x d X l z d k x z W D c 5 Z X B T V W x M R E R t Q m 1 M R n k 5 R 2 N u S X l W c T V j a W V i T m 0 3 T k J 3 M j d k d W 1 I W X N H R z R j d V V L R E E w T k 1 X L 2 V 2 R G 9 G a n R M U z B p Q V N p Z G p N Y U Q 2 Z m o 0 S 0 N B c G x K e V d w N z g r W U 5 J a U l p Y 1 B Y c V Z l V G w 1 Y U Z s e T V i d z h 2 S k M z N z U 5 c F k 0 d k V B a n F I T W h p Y W 1 z V 0 Z C U m c 3 O T Y 5 d U h U c E V q U T F O V E Z t e k J p b 3 F h b k J 5 O H N M Y T l h c 3 d m M z c 5 e k Y 3 O W 1 6 T W 1 E R U R R N F l N d 2 R 1 M 2 I r d T F 6 N 2 g 1 O H l Z Q W N F N 0 N W b H B h a X B 5 Y 0 h M b n Z n V 3 R H Z W d h U H g x T m F x L 3 h E b E p X V k l U S X l F a 0 Z C U W N q T 3 p r Y l B u a j N o N G V H Q j E 2 O W Y 0 O H l a T X p o N j l D a E 9 u R G l C U V l N R 1 l m e j Q 4 V k t m Q 3 l a a k 5 T W W 1 o d j E 1 O G V M R k t D d 3 N o S 2 V u S n d Z T 0 h J a V l t Q m d j U D M 0 Y 0 w x K y t S T H Q y N 2 Z E O C t Y T 3 B 3 R 1 Y 2 Z W p x K y t P S U x x U W N v O H N v R E t j U F V 3 b V p L N k J n Y U d y S 0 J Z Q z Z u V D U 5 R 2 F H Z 2 9 4 b z B i S i 9 O Z 1 R r Z E h C M n Z Y c n N X Q 0 J R d m c 3 Z T J O Z m Z 2 M n l R M E 1 S a 1 p H S W l V b E J R c 1 d M R 0 R M b C t 6 Z H V 4 Z V h M M T l H a n g 0 O T J N b k Y 4 d l B 6 N G U 3 d S 9 z a 3 l h Z X R T R n V q R 2 p S d T R j Z U 9 H d 2 p i T T M x e G x K Q k t K M H J i Y T J 0 c W Z w T D h u Z F V N Q l d r S U l J W V F R O G 8 v M D V z M G J h R 2 h v S U Q w O W 5 Y T U N t c 0 9 I R C t Q d z R j T X l 5 N 2 x t R i 8 3 d H Q 5 O X c 5 T 2 h S M 0 x s e k I 5 O T k 5 e D F h d F d x R n p a c z M 0 O E d E Q i t q Y n R 5 O F N F e E 9 S b X B v S 0 R R M E 5 h R 2 h v c 0 p O a 0 N J V k N 1 T H U 3 U X l B U U l D U W t C R U t o R U F L Q k F N N 0 9 6 d E R W M W N Y d D I 3 Z V J u W j B 0 O X o w d 3 M 3 N m Z Q W H R X N F h z Z E 8 z W X M r e k 5 U W T N U T m 1 q V z R k K z h l Q k F J Q m 1 q Z H Z 6 a z Z r d 3 R E U j B Z R 0 h o d 2 M 4 U E R 5 d 2 R P b F N 6 S m d 4 Q T B G Q l F k R F U x R l N w Z E 1 G Z m Y v M k Z 2 T H c 4 T k c 3 Y 0 d F S 2 h r S z I z c V N n S X h F e X d V M 1 A 0 N U l r V E p 4 Q V h G d 2 R O V F U z N C t m b G g 1 O D Z k S 0 M w d F p l c 1 Y x a V F R Q 0 5 o Y W x R M W R x K z k v R 1 p P b G 1 a b V p p W U 1 I R D Z K V H A w N X N Y Y i s y Y m R 0 a T c 5 N j l i T n Z j M 0 Z 5 S V J D S m 9 h M n V q c E t R R X l j b k p i S W F x b F p V V m d v T 0 Q 1 U j V I U z B z T G 1 6 Z H Z S c 3 V X T G Z I O T k 5 O E R x U D R T b j V 5 Y 0 R C M G R I Y n g 2 O V F w W l d W b H N M Y 3 o w O U h U c z J M R U R 5 Y 2 5 K N F B Q N V d M T m 1 q V X I z V 3 J 0 M j d i Q m x 5 e F o 0 Z V h r a E p T V U Z z M m Z Q e H N L R k M r S H M 3 Q X l n L 3 U 1 N V h W M W R t S n V i N D l x M W F 3 Q V V 6 e l N 1 a X Z m d j M y U G R 1 b l Z J V G s 3 R 3 V I S G p a T E t Z b z Z L a X N I d j N i b W h x Y W 1 M M T Z 0 V l N 0 V E 1 Y T G x 5 S U 4 y L 2 U 0 T n k 1 Y z B o U F Q 4 Z j g r Z l B S c k Z r e j h I Z z h O b G h j c 3 h S Q V l X R W g 3 d H k 1 Z y 9 E d 2 N Q e j U 1 N S t 3 d E x U R U w 3 L z h n a G N 2 W H V E V X F W T U l D U W x C O S s 3 Z D B i d D N i M 1 R y M W c w V 0 Z o Y m c 4 W G h J V D A 5 S F h G d 2 N Z b U p p O E 9 6 W k 0 v Q j R Q S H o x M V Z k W X Z I Z 3 h P e H c 4 U H o 4 Z n V y c T Y w T k x T U W 5 a M k 5 1 N 2 R 1 M W Z u W U 9 T N 2 Q r O E F B R 0 Z o W W V E e G V Q a m 1 t M j h 3 Y m R v M G R q O W F X b H J Z c 0 d F R C 9 Q e j h j U G J z V 1 Z 5 K 2 Z C a 0 R C Z 3 l v O X o 3 a i t 2 W H I 0 U F A 1 T X J V e k F T Q X d N Q k N C Z 1 l G M W V s O E 1 y c n J F S H l v N 0 9 4 c 0 p D U W 1 J a j Q v S D N i d D N V V k Z S Q V h O e m M z a D Z l c k t m c F k 0 Z E 8 y T E 5 t a l h J e k 1 6 R U g z L z h n W W l J Q 0 Z 5 N W N n V T l l d l R B K 1 B I a j B i V n J W N 2 F r e G U r L y 9 3 N G p J e V B Z M j l 1 a l R a c z J h T l d x R l J J V E U 5 b W F x Q z F h d E 1 D R 0 R S d l F v M G N Q c k Z 1 M 0 R n R U J B Z E R V M U V U U G 5 q M 3 g 2 T k V q b V Z x O W 5 U c D F r c G x N N 2 Z m Z m Y 1 Z D Z m Z W J N R 2 V U a z V L Q l p z M m J R M D l O R F R r N E 9 n b 0 t D b 0 t H a G d Y Y n Q y a W 0 5 Q m h F U k V U a D Q 4 Q 0 Q 2 O W V 1 S D J i T m 5 j N 2 F 4 c 3 J M Q 2 p 6 L y t p Q z F i d G 1 E e j V z M 3 c 5 d m F X K 2 J 2 d y 9 2 M T c v U G J i Y n p B e k 0 0 T 1 R r e F B L e X N x d 2 F k T W 1 4 T W J H b 2 1 2 W H J 2 R H k 4 b 0 p J S k l L W G x 4 Z G l Z b U l 3 Z C s 1 Y 0 x G d T J q U F A r W U R E O V E y M 0 0 z M n V 1 O V J Z V 0 Z 1 a l F v W V B T O T g w W V B I Z 3 d X e S s z c H B v V D R k V 3 V V U z N Q M j d k d m x i W T l k K z V j d m Z m M z h u e U 8 2 L 2 Y v R l F W b 0 N T R 0 V F R U x J U D l M R 2 p S d l p q Q j A 3 T 3 p 1 W j l T N H V M a G c 1 Y 3 F S S y t 6 S T N O M G V U S m s w d 2 J 0 d z R U S j g r S F V C M U p 1 a 2 Z m L 3 l C K y 9 m d k l 5 S W l n a k 0 0 d 0 t W c D A 2 W n N y Y 0 t R a 0 J B O G V 2 U k k 2 V F l I R G h 4 U X V K N E o w R W 9 r R W 5 i U 2 1 L U 2 t K R G c 3 T z J Q b z B L R 3 d z Y k h o M 0 0 3 V z F o Y m U z d D d Z d E d r V G 0 y a z R j Z U p F b G V w Z V B u b n l C R H Q y N 0 p C Y V p t R m h v Y k F F d 2 J W c j E 4 R G 4 4 N l V t Q V J r e F l n U W I 4 R E V 5 T W 9 L a G 9 T R U 1 E Q X h n Y U d n S W Z Y M T k 2 T 3 Z y d z h E Q U F B W U d C d G k y Y l J 1 d V g 3 K 0 9 T N W N 1 c 2 N F N U l s O W d Z Q 0 J F S X B I Q 1 N l N m l v c U x n N i t z c n R V e V Z U S y 9 5 O G 5 M N C t m b k J 3 T U F B Y T l l d W x j c X d 1 M 2 J 0 R 2 l R U 0 N Y Z z h I b n I w N k 1 F R 2 l z c k t 5 c E N h b W d v Y k d 4 d X N Y T G t T b H B h V 0 t y O F h H e H N i N 0 4 r L 0 g 5 d T N i M G Q y Z G p Z N 0 F k Y W 5 2 T 2 N 2 W G J y R S 9 w e W V u b z Z s U z V m S z F F Z F Y 1 T U t G Q z B o T 1 R v Y X p z N 0 5 N a 0 d u L y 9 2 M D R k K z R j a k l 5 T X N I Y n R X c W 5 K d T R E c W 1 w V E 1 P Y 2 J I e C t Q c D A 2 Z k l 6 T X p F b W p W c j J E W n Q y c l R C N D h l U D R l d n J p N 1 M w T k l q R l l y U n Q y e F l y V n F 6 Q T R N R 0 R v Y T Z 1 a n A 0 O W U 4 T E p 5 U W 5 u e j U v S G x T d F h j U G Z 1 W F F E V l F X O G J H e H R j d k h n U l F Q V 0 R s W E h q e H N I S n l R b k 5 t e m R u a n l H U l N Q R E R E e i 9 J W k k v V 0 5 Y a j k v U G x 6 Q U 5 V U E N C W X R X c 1 F a c E Z O V F U 4 U G N 1 W F B S c D A 4 Z n R H e l p F c H F h b X Z Y Y V o 5 a m I y e U 1 q S X d Q O S t 2 W G p u U G p L e W N s S j R T U m g x N j V k d z V V c l Z 6 a l g x U z Z 6 b 0 t x d F c 3 Z X l Q e G N X R m 1 M Q m d n V n M 1 c m E 2 d W p x N m R l d U c 0 Y 0 9 I b z A r Z l B w e m 5 i R 0 Z o Z 1 I 5 L y 9 C R 3 V y c T R J R G c 3 R 3 h Z c 1 h j Z m Z 1 W F V 5 Z V B C a y 8 v d m d q Z E h W M T B i W n R X N W 1 z e G 9 T R U J I e n h 4 U m R Z d U h B a G V 2 Y n N 5 U V k y b H k x Y m h x S 2 l J d m o 2 K 3 N M W D F 4 Z H F h b W 9 5 Z m J x T m p Z M U 1 Q Z V B h Q W R y S 3 l r c V p M T n R H a l J y Q n p j M U 5 h Z W E r U k N M Q m x T d F g w S 1 Z M R j N o N G V D a D h H T 2 Z v N k 1 o T y t p W V V D c V V l e G t v a 0 V x e G R 1 e G F G a F l W d 2 Q z Z E h S a 1 l H M X E 1 Z G k 3 L y 8 v a H Y 5 K y 9 m S G l o V X I y S D V y M D Z a T j J M T m 5 E e T V m d m d 4 U F Q w L z Q r L 3 R M V F Z w W T A 2 W k 5 t e F N l U D l m N j R j T 0 g x e W 5 B c U s r d m p 6 W n Q y a W h z c z J q U k l w W D N w N H l 5 d X J F Z j B 0 L 0 w 4 e m 1 1 M y 8 5 W F B B a 3 o x b 0 F R U W d n a G h K Q i 9 r U G o 0 Z U d S b l o 2 T k p r e W J v M G F P S D F M R E Z k Z X Z X W W R D Z 1 F T c k 5 p c z R v T G k 0 R 2 4 4 O V g r R 1 Z S S 0 J T e S 8 y c k 9 q c z V z d y t Q e G 9 L R 2 g 4 V W t u M G J o N z l 5 N U t T M H Z S c j E 4 L 2 x X d D F G a F l X S W p Z M k Z q b z Z P d W p Y c j U 5 S z J h b E Z S V V Z z M E F X b 0 h r Y m R 0 b T F i a G N k T V M w d k Q y N 2 R 2 T V d E Q U F K W E 9 x N 2 I 4 L 0 h 5 R W h v W m k v U G p 4 L y 9 N V G t k e T V j d 2 V 4 c 2 J G W X V u U n B n N T F E Y 1 h F e D B 0 T F N G R 2 F w N X V m b k l 6 R X h F U U t C Q U N L U k N I c D Z l c k M z d D F m c D N r b E p T W U d X b G h a b m l R S 2 h V Q W c x T l R X W m d H W k t T Z 3 J h d E d s V H A w Q m 5 i Y l h y S E 5 i M 1 B W O V Z W W V d T a 2 h L V n N r V E Z Z a k Z P b m p 5 S n I 3 N z Z T a W F B S U p G S W N P L 2 V Q W m 5 N V 2 F C N m t y Y k F 3 R U M 0 d X J v c U R G a E p K Q k k 4 Z X Z R S V g z M z F G W E p 5 Y 2 5 E M j d G b W 9 x Y W 5 C M n R v Y W d 3 W U 5 n a 0 F n d 0 1 h T k c y R n R i U T B I Q n d l c E l l N W M r M H B L U 3 N L a l I 0 L 1 F 2 W H Q z R 0 J r W j R k U 3 B V e G c 0 Y 0 N D N m R 1 M H E 5 M 0 1 m R 2 h x S z d P e H N p T V Z p O X R p S y t v b U V o Q V N F a D R m R H c 4 T k Q 2 d G d Y T D E 2 R W s 1 T V R a N k J S b n Z y d U 1 3 b 0 x D M U Z T V W l M M W N F Q W t F c 0 h Y M X h j T 0 R n N E t Q e X N Q S G p 4 Q W Z I d z g 1 c y t m e n k 0 N 2 Q r N G N 6 c D g v a n l O S G p u e l E r V T J m U G g w a l I 0 N W t 5 M X Y 4 O G N j Z l N F O V B S N 2 R 1 M 1 d C d m J 5 O V Z p M W N W e G N Y R k 9 I d j J M U H I y N 2 F z d 3 d N Y 0 U x T 1 N 0 d T N Q b k R 0 T F M w d E N 0 V 3 p l c G J O S j c 5 K z d C M 0 5 4 Y 3 B 0 N X J a b V l t Z E h W M T J i c T Z a V 1 Z s e U 0 3 T 1 J t V m x K W V J D S V R R M E 5 H Q m x a U 1 c z R E 1 H Z m Y v N k p T N W N 1 d 2 M z T k R k c m E y a W d 2 T D R k R U l s R 3 B u a W 1 6 L z V w R 2 p C a U I 1 Y 3 V Y U T B O R E E y b H B h W m c y Y l J x S 2 k 0 d X h i T m t 5 Z l B Q T k 4 z S n J F R i s 3 Z G c x Y V d s b 3 k v M i 9 n N k 9 p S U t W T 2 1 z S m 1 q S H l z d k x 3 O W J 0 M j d G Z D k 5 O W g 2 N W R 1 M H F 0 S 3 l 3 c 1 J L T k d q V G o v e G l s Y T k 2 b D l T S C 9 Q c U 8 v c j k w O U Z B V n B D Q 0 N H R U V F S U l x V 2 Y v Q 3 d G Y V F n Z 2 g v N l V v T U U x S V E v d n d 4 N W F F R U V J S U l Z U V F R Z 2 d o a F B 3 L 1 F N R l o 4 c i t N Q X J T R U V F S U l J W V F R U W d n a G h C R F N R Q 2 h B U 3 d n a G h C Q k N D Q 0 d F R U V J S U l R M k V B c l N F R U V J S U l Z U V F R d j Z 2 d l R 1 U H J 2 b k 8 v e m o r d W x s a 2 t R U 1 p S Q V J 0 M G R x S G 9 a c X F O W l N x V 0 d x c F R v W m p P V 0 1 i d F V U T E l H T 0 8 1 Z G h L a k t r U l N n a l R h a G s 3 U m F h M j J F c G p x O V l l V l l l a F l r M V N K R V F T O S 8 3 K 3 l N b D N j b l B 2 R F Z I N l B l U D N m S n p q M V B m e i t Y N C 8 5 M 0 5 2 Y 2 5 w T 1 g z M 2 Y 5 d 2 N B Q U p p R W d C W U F B Q U F B Q U F B Q V R F S k F D d 0 F B Q U F B Q U F B Q W 1 J Y U F G Q U F B Q U F B Q U F B S k 1 R M E F J Q U F B Q U F B Q U N B U 1 F o b 0 F R Q U F B Q U F B Q U 1 B a 0 J M U U F B Q U F B Q U F B Q V l C S U N X Z 0 F B Q U F B Q U F B Q X d D U U V 0 Q U F B Q U F B Q U F B S m l F Z 0 J Z Q U F B Q U F B Q U F B V E V K Q U N 3 Q U F B Q U F B Q U F B b U l h Q U Z B Q U F B Q U F B Q U F K T V E w Q U l B Q U F B Q U F B Q 0 F T U W h v Q V F B Q U F B Q U F B T U F r Q k x R Q U F B Q U F B Q U F B W U J J Q 1 d n Q U F B Q U F B Q U F B d 0 N R R X R B Q U F B Q U F B Q U F K a U V n Q l l B Q U F B Q U F B Q U F U R U p B Q 3 d B Q U F B Q U F B Q U F t S W F B R k F B Q U F B Q U F B Q U p N U T B B S U F B Q U F B Q U F D Q V N R a G 9 B U U F B Q U F B Q U F N Q W t C T F F B Q U F B Q U F B Q U F Z Q k l D V 2 d B Q U F B Q U F B Q U F 3 Q 1 F F d E F B Q U F B Q U F B Q U p p R W d C W U F B Q U F B Q U F B Q V R F S k F D d 0 F B Q U F B Q U F B Q W 1 J Y U F G Q U F B Q U F B Q U F B S k 1 R M E F J Q U F B Q U F B Q U N B U 1 F o b 0 F R Q U F B Q U F B Q U 1 B a 0 J M U U F B Q U F B O E p 6 W n U z Z X Z a c z Z j S 1 p 2 T l p 2 W l c v d W M 4 Z l B q U T Z Y a H l j c k o y N z k 3 d G R H N 2 R 1 b l Z L V D A 4 d m N 0 M 2 s 1 R 1 Q 5 O E 1 N U F R 1 Z X V Y N y t 1 b V R O b j Z 2 c j E 2 O F h h c X l z e l o 4 N 1 U 0 Y 0 9 I b j h w Y U F J Q m 5 6 O F B z R F F B Q U F B Q U F u c T V 6 N T g 1 c D I 3 W n R H a m x 5 c E N 3 V 3 l 4 T 3 Z j L 2 p 3 W W Q y L 2 Y 5 O W h 2 S G 5 6 N W p w L y 9 y e E 9 u a n o 1 e U R V a U l p S l V v a 1 F K b C 9 P S E R o M V N X b H F h M 2 5 6 e l R l T y t i Z H U y Y W R P b V R m c j Q 0 N C 9 s N F Z I M G Y 3 Y k d 4 O G R y N W N x V m o 5 e U h L O X U z Y n p m K 1 B u d j J i T j I 0 Y 1 V P V E o w K 1 d 1 N 3 U 3 M 1 g w Y k 5 t e l E 3 d D I 3 N W U v d n J 3 W U 5 H a G p q V z d a c z B m e j U 4 N V d S a 2 F I Z X Z Y c z d m W T B I R H g 3 b 2 8 0 O C t V b W h v c U t a U G 4 r N H d m L 3 Y y Y l c z Y n R r M m R P b l Z T U 0 V q S U U 3 K 1 h m T n U y Y l Z P b F N w V V V G a G I y e U h z U E h E a W c 5 U F I w U l V S R U 9 N e X R X N 2 Z P N V h Q V n E x Z F g 3 Z H E x Z j l F K 0 F R Q j V D R 2 d C Q U F B Q T R E b V R I O H E 2 Q 2 1 k d E 5 w d X N W c X Z M N S 9 Q R H l i b H o 1 e W 9 s S m N W a G Z 2 d j I 3 V H A 2 O U t n V 0 x s e W 9 N b V h L T 0 Y w a k 9 6 d G J t W m 1 a Y X R H a W h j d U E x b X E x Y X N H Q 0 J i c H o 1 N D Z h T j I 5 d T N P Z m 0 1 c W J r N U d U d D N M b F R i Z H E w Y 2 Y x R 0 N 4 Z y t m U G h q M 1 p k d i 8 v N z l P b k x r a U 4 x W X R X c l Z s S k N R b 0 5 q W V d I M 3 d 3 U W V T W k F U V W d 3 W U 4 w d G 1 6 W j d W d j N 6 N 1 Z x b F Z M a 3 B T Y W 1 x c j U 4 K 2 V y U V l N R z Z 0 Y X R t M 0 d 2 d T d 1 N z N Y d U 9 q W T F W Z W 5 x N l l t S m k 5 T l p i Y j d u Y z A 1 Q W h R N X l P S n l R a 2 F P V E l r V X B P V G 5 h W T I 3 N T l 1 N 3 A z N z Y 1 Y n Q y N 1 p q U z l j d U Z B T E Z 5 N j B H M X V 5 W k l s Z W V P R U Y 0 O X B t c z J u d D J y V T Z k d X l Z S G p 4 N G 9 N N m R P O X Z k U D M v K 2 Z K Z D d q W X l N S k t B R m d L Z U V n Q l l B Q U F B Q W 5 o R 2 J 6 Z m F M S 2 x p T C s x c V p t W m 1 T O G l v M k p S b l g r V H c 4 U E 9 U d D d h M 0 Z p e G N Y V 1 h X Y V g x W D Y y V 2 V m M l k y d l h y M 2 F J Z l J i d F d x V j B 6 V V N F e E 9 k V m 9 z V 2 x K Q 1 F v T X V Y T D J 2 d z R N S H k 5 Z l U x e G x 1 M G F L R l B Q L z F V U z V j d V Z Y a D R 1 T H k 4 d k l w Y 1 I 1 S T Z k T 2 p 3 e U h z S 3 V u Y n R t a 0 5 B M j Y 1 Z E 8 z M y 8 v Z m R L U 0 V o U T F h c F Y x Y j U 5 Z T c z e n p q d D I 5 L 3 o w M D A v Y X Z I b X o z Z G k z M z M 2 c l R w M D Z H Z G Z O b W p Y V C t Q S G p K V W 1 i T m 0 z U z F x M W J O W H I w Y U l X R W h H a k p r a V V P Z T d s N D h h S W 1 U W n F r O G V Q S H E x S 2 x T Z z d 6 b n A 2 Z U d q a H d v T z d j d V N N c D c r Y z Z l L 1 p z V m F o U V F a S T B h O V l z d T l Z T W Z m d j J W V 1 J r c E 4 1 K y s y M U p l Z T B W W W 1 K a U h O Y T F X Q 3 l h T k d t U y 9 2 S 1 h 2 M m p l d k h s e W M z T X o z b T k r Z 0 4 r O W U z Z j E 3 Z H Z Y N 3 J t a V F t W U F R U E V S M E F J Q U F B R E F V N V p m U F h u N z l t M l Z M b D M 2 V j N u T n p N e E 1 k Z W 5 T e F c 2 c z h I V z l l d l U w Y y t a T T Q v c j k 5 O S s z b T A 5 S 1 N 0 T D M z M y 8 v N 0 R a W l F H c H F x c F l z V 2 F M e T V j d X J Z O G V P Z G 5 N Z U h o N 3 E x N i t m c G s y Y n B v V U x G M n J Z c 0 d H L 3 l w N G t L U 2 9 x U 2 1 m U G 5 s V k 9 U b z R r Y W Z u e T V R N z N U S n c 0 V V Z h c l Z a T W 1 U W E s 2 a H J l M 3 Q 2 U z h Y c 0 N 4 c 2 J H S 2 l J Z 3 d R c z B Y W G 5 q Q m 9 j O X R m c E F l S E J 5 c z h 1 W E w y O D N s V n p Q W H F W T k h V b D R R U D J I Q 0 J I b D Z l b X J D a E F t U z V Q Q 0 1 K S l V x V m N x b 2 x r M U x T M 1 A 1 Z m 4 x O G Z E U j U 4 b V N O R 1 R Q R 3 J x M 0 R w V X V Y S k 9 s W C s v M E Z n U C 9 Q Q 0 d n Q k F B Q U E 0 Q 2 5 M R D h 4 d T N M a n h x d 1 Z j M 3 Q 3 Z U d q c D B x Q 1 J w M z c 1 O U 9 u N z h 1 Q V l Q S G 1 6 T X I x a X h 3 c U d 2 Y X R l d V h l M n V i O T Y 4 V 2 V 5 Q T l 2 T G x 5 M D d I V T F O V F h U N W p z O W s w W T h Z T V p X W m 1 h d k x r e V U 3 N 3 p M W n M y V k k 3 Z C s 3 V X h v M G J W Y U 5 H a l Y r d G F 0 U F B 6 M C t M R n k 4 M j l o U V V G R 1 R Y U H N C b X M r a y 8 v L 2 1 Q V V o x Y V d G Q l F r Q 3 d X a S 9 i c z J h T n A w N m F w V H A w N m l v c U t V a 1 p H a G 5 K e m M z W D M 3 b D J I a X R S O H p v T G 9 3 b T B K V n E x Y X B h U 2 t K S T B i T j A 0 V k s x W j A r Y m s 0 Y T N H U S 8 3 c k x s e T l Y Y 0 h D d 0 1 l N 3 Y 3 N j k 1 O C t Z W j F k N D J t M D F M b H k 2 V m x C Z n F G M m F 4 V 0 h U O S t u V l p y V m E 1 d V h I M k 9 B R D h V Z 1 M w Q U F B Q U F Q Q 1 V o W W F H S 2 p n N F d B Y 1 B I d F R M T D c v c 0 V J d y t D e D R l S H N i W D d L O W N 1 Y U l 6 W j g 3 W W Z l M S s 4 K 2 J O e G Q 3 S G p o M D d O R 1 B H a k N M d m N S V T J G a V U r U G w 3 Z m Z m Z W R 1 b l h y c H Q v K z l y Y 3 U 3 e H M x Y X B R R 0 R 4 N n N X Y k 5 t e W R 2 Y l c 4 M m F O W E 4 1 N z l N T W N B c 0 d 4 b m Z 1 M 0 Z H U E h q M G M 3 d G 0 0 Y 2 F N M m J 0 e m 9 k T n p I e D B l Z W 5 w N n F X c l d x S m s y Y U p B O F B E e T F k d W x R b l R w e l E y T E Z q S m Y y M 2 Z V U 2 Z Q b j A w Z m Z w M G h Z Y U c 2 d X J W c T R x T 2 p y Y W J L K 2 o 0 O G V O Y X N t U 0 o z b j M z W F R W d j N s e V N u T F p N Y 0 5 Y a V l P c l V x U W 9 O R F Z W Z 1 l L R H U z Y n V u c k t 3 c z Q 1 b V N K V X Z L e T h 0 T G 1 a b V p p b z J O M W R k Z m Y 2 M 3 c 4 S E J W c V Z M R l l m M 3 E x Y X R y O S s 3 Z D J y M T d 0 e V N w U V l N R 2 o y e G 5 B U U J 3 a l l B V 0 F B Q U F B S j R 5 a T h X a W l J Z 0 l m Z k h G R j l x M W E 1 Z G F 0 b X o 1 c T R T M C t i S 3 p z K 1 h w N l d r M z l p V F Z q c W 1 w c V F v S k N k R 1 V L V k 1 r U 1 Z 1 M 2 J 0 V 2 F O V 3 N r U 1 c z Y n R 0 V W J i N 3 h o V k h k K y t l V 1 h t a n Q z c n R h d l h 5 O C 9 Q e i 9 k d T N k U H F h b X A 4 d m Y z d D F 0 e j N i c D F X c l Z x b G V y V 3 J h d C s v Z m 9 W K 2 Z v Q k F R R 2 F P b l d x U m 9 3 W W 9 j b V R K M n Z n d 0 l I c T F x M m I w M 3 R k S F J K M j Z 0 U X A 3 Z G l 4 U T c x N z k 3 W T c w S 3 p 3 S V d H b l Q 1 L 1 d 1 W F B u a k 9 2 b X p a d m I z V D l p e E F p M W F O S E M 1 V j Y z Y j k r d T J O a F k 0 N 3 B S b z B h c V Y 2 K 2 V m S D E 5 Z G V Y S 0 Z X M 2 F 0 R W x S V V Z I R 2 Z N R z J C R 1 h M b G x Y N T h 1 V 0 4 x Z 2 Z P V 2 h h a 3 B h V n A 2 d F N w c W x t e n B n W U 1 H R 0 N N R j Z 5 d U x j a F p p N F B R M E Z C a j d O T l B Q O V g 2 O W V 2 d D N s L 2 J 0 b T B W S F I y d D V P U m s x Y T l m W H l O R 2 p I Q z Y 5 d F N w V T d W d j N 6 N m p O Y 0 5 M T D c z a z h u T U J B R H d h Q V M w Q U F B Q U F Q Q V B C d 2 N G c T F h c V Z F a E 1 U b F p L U 2 9 v W U 5 H e W 9 r S k V T b F N w V j Y 1 Z 2 V I U F h q d 3 d P a U R t O D l x d F R w d E p W Q 1 V 0 T F E w Q l F V R k d R Z F h 0 V 3 p a V W 9 H Q m d Y c j Q 4 S 0 d z V n F z Q 0 F n S j A r L 1 p 0 U 1 R L c U 1 l L 2 V 2 V 3 N F a l F F Q k F i c D c 5 N j V L b F N v b F N W c X p a b z N p N H V K V X Z u e D V U W n c 0 M F c 0 L z Y 5 Y X R V N V V x V l J 5 K 1 V 2 L 1 N T e T l w N X N 5 W m l v N k 9 W b H h j b k k 0 Z E 8 2 Y W 9 x Q 2 k 3 c i t o T H J n O E p D d z R P M W 8 0 Z E 8 x U 3 Z Y a j J q a j Z 1 V W R 4 Q l p 3 V V B V d n Z u b U c 3 d U Q w N n B W c T J Z W D B H W m 1 a a W 8 5 U G Q z b F o x W D R R R G F M e F N K Z l g x L 1 p i R F o 5 L 1 B I S E t s Z X V u T n E w Y W F P V W x C U k o 5 c T B o c m w 2 O W F 2 Z F B a M j B q a m h 3 N W 9 y U z B O T j I v Z j E r L y 8 v M 3 Z q Z k c x Y T l l c W U v Z n V k b T B Z S k 9 j d E R n c U t p S W p R N z M 3 M 0 8 y V m 1 a a H A 5 a W N o W E R n Q U F B Q T h p U 1 V S Q l Z D M F d p M G F Q S H E z d n Z 2 d E 9 I V H Q y Z F B s N 0 d o Q V F v S G J 0 M n J s Y 0 d 3 Q l F Q Q V M w Q U F B Q U F Q Q 0 0 x S z F i V j Z H a G 9 m c n F x N i s w Z W Z Q b X g z N n V V Y U 5 H Y X R 5 N D h S T y 9 i b F p X b G 5 G U V Z i N 2 M z T n h p Q j d T c H F h b D J Q W F N y V m F 1 b W F 0 V 3 E 2 Z V R K a y 9 y d 3 d 3 K 2 R Q d E 8 3 Z D I r S H N l M 2 J 0 M n Z 0 M n J W R 0 9 C c 1 R F M k 5 Y V 1 h 2 c D B p W E Z 4 Y 1 V w S k N S R W l 4 Y 3 Z k c W o r c l Z L b G l 1 Y k 9 u Y X R 4 N D h i c H d J R U R D Z 3 N M M H p 2 d n Z Q T l k 3 e U c v R 3 Z Y Y X R X d D J B Y T J m b j U v O C 9 Q e U 0 2 L z c 5 K z Z 0 L y 8 v N D Z l d l N v e G 9 3 W j Q 3 Q k 9 Y R n l j N H V M a U h 1 c z F D O X E w Y V p P T 0 h U d W 1 Z Y 0 9 H M l Z W U k Y y d 0 4 4 Z G U v L 3 R Y d U d X Z H R J M n J Y c m 0 x W D B m c k 5 O O T h Z L 1 l K b n p a c G x k L 0 J Z N F J Z S F Y 2 N W M w W m R m Z m 1 u M 0 8 x R z V j b V Z W c m x 6 W j R R Q 3 h G M T U 0 U V g z N z l y V 3 J C b m F s U l l z V 0 R u c 0 h B Q l F m Q V M w Q U F B Q U F Q R V B C d 2 N I c T F h d V h y b D Y 5 c X B T V U Z H V m 5 a e i 9 5 R 1 Z k Z l c z O W M 2 Z W 5 w R G 9 l V F B Y e j R z T m h 0 R n R M U z B o U V l H R 2 h Y M F Z r d z F Q e m 9 v N D l V d F d w V l N k S 1 d M V n N V S H g r d n B V d V h 5 d G Z Y V j F K Z U 9 K b m Z U N 1 Z O b X p Z N m Z m c T B o Z 3 d a b 3 N E Q V F M d l h X Y l J v a 2 F 4 V 3 E 0 W U 1 H Z U l R e n V Z c l c 3 Y X N Z b U 5 q d F d 2 W E x x Y 0 h k T G 4 2 W E l P Q 2 d 1 V G g 0 Y U V M R n k 2 N H Z N Z k 5 6 Z T J S N F h W M G R M U m F 0 V 3 J s Y 3 Y 2 c n I 3 N 1 M z L y 8 r Z D d 1 e E g z L z h V U X N X T E p B a 0 l 4 d 3 R V N m F N M 2 4 v L 2 Z Z Y 0 Q y c H h a d D I 2 Z F V j W H I 3 K y t 2 a W h V c k d p S H p x V k 9 u a l B B N U p D V E U 0 V m w v Z j M 5 a n Z u e j U 4 Z 2 9 M Q z N 2 c 0 Z o Z G p 4 N D d W c 2 1 Y T G R Q Z n V Y U T B h T k 1 o a C 9 1 R E J n M H B N V E h T b 1 l n W U F Q Q m t D V 2 d B Q U F B Q j R 4 a X d X a T h x W E w r K z B 0 K 2 l 6 Y 1 A z N m R k V 3 F W Y 3 R 1 T E R z N y s 0 a 3 F h R S t j T 0 t F O W U v W V l Z K y s r K z Y 2 Y U 5 t M H F L Z T l n c W Z 6 M k J m a 0 J w T C s v d n h I a W V u b D V H Y y 8 1 K y 9 0 c j N M a H h E c T l 4 N U 1 n U k h U a H d R T T J h T l Z Q R G h n M k w z R S t K R W l X Y 2 h y T 1 M x T D U 5 K 3 l L Z l h i M T Z 0 V m F 2 W H U x M H J s V 3 J W b 3 F P a m k 3 e S t m V D B k S 0 0 5 Z 1 R N L y 8 v e X o z Z l h O b X p j M W Z 2 e D R C U V V G R 2 E w T D h 0 Y 0 p D d 3 R 6 M n N h Z 3 N M Q 3 d N S 1 d u c H l z e k 0 x T n I x c X p S b 1 V P S G p N R D c v U G 5 6 e G d G Z W J k d T J k W G c y U G o 1 Z T h m S H h k b U 1 O R 3 p Z M C t n a 1 h w V 1 h M b H N y S X l O Q 2 N P W E 5 V c m x 3 N T F h e F o w N W l 6 V 3 E z N i 9 Q U F A 1 Z V h s N W J J Z k 1 B Q 2 d l Q W h v Q V F B Q U F P Q T V r c E d S b 1 Z 1 M 2 J q a 2 M z S l N U a y t P e U 9 0 V 1 Y v R E F 3 W C 9 2 M j d l W G o 0 L 0 9 M O T V n d k 9 6 d G J z Y k d 4 O H Z Q e j A 5 Q 2 h R N D N 4 e k 1 4 T X p a O C 9 Y M i s r K 2 F a Z W Z m W F Z 4 M X B y M U t o U k x 1 Z S s v d n B y S F R o d 1 F F T 0 h E b l c 2 L z l E U T B F Z X V Y O X d X Q j h 1 V 0 x a U F Z h d F d V S 1 Z Q c 0 R r T n o x c j d n V W F w V X F h S 2 h R N G R x d z R Z T l N r N U 9 W b 1 V L R l h U a H d n V 2 o 3 M j d o b j F P Z l B u M z B o e i 8 4 U V J F U k V Y Y m p o Z H R l R k 9 Y d H Q 5 L 1 d p a F V y O U 1 r b m 4 y a k 9 u R G x H U D l w M T Y 5 Y n A 4 d V h M R 2 p C Z 2 d F T W x O Q U R n e V J E U U F n Q U F B T U J 6 N U 9 U S m s 1 T H k r c 1 V X b E o y Z F h l e U F 0 c U R j M 0 Z 4 b F o y Z m J C W n h S V V Z F T z k z W H A w d V d 4 M T F 5 N m R L b F N V b E k w Z X Z S b 3 U 3 R F B 3 O E 5 E c D A 2 Z D B z R 0 R C N 1 Z n d 1 F M O T V q Z S 9 l Z V J h Y m R x M G N U a 1 h H Q m l v Q X d j T 3 l N L 1 B 6 N k Z O d 1 o w N 2 R 4 U V F F U E R J O V l 2 Y j R x Q n o 1 O D U 2 N z c z M 0 h O b 0 F K Q 1 F r e U 5 Q V F U v Z n Y z M W R x Y X F y O C 9 Q d z B a O D R j d F d q U l F 1 S G g 0 W G I z b m p 0 M 3 p t Z 2 h J V W t 2 d n Z p a T F x e F p v d 1 l O R 3 N o c X R h c F J v M F p G V n Z V V 2 x w V 1 Z w U W N Q S H R o V k 5 o Z V d m O E J j a V J J b E 5 I a n d Z R T J j T 0 Z G T G x 5 N V Z u e j U 5 Z F B y M G F T M V p z a 1 I x N n R T a G V o W U F u a U l D V 2 d B Q U F B Q j R q a V F s S m N u Z D N k M 3 V R S 3 p j M 0 Z 6 b D V 1 Y X F S S W t T V D d 6 d X Z Y d j N K R W 0 r d n I 2 e V d D e H l j M 1 B U M k x G a m p h L 1 p K e V l t Y X R t e V p a b z d k N j d S Z z l i W l l X W D V U c H c 0 b 1 Z X c l Z x b H A w N l o 2 N j Y y M z d P Y T h 2 T H d V S F I y d D R j T 0 h h L 3 I w N l l x S m l U R X F P S j l F L 2 Z y M U Z S Z 1 l x S T B i T n p x R X J M M T Y 5 V k x I a m g z V n Y z L y 9 J d G R J V F U w d H N p M U I 0 Y 0 8 y S 2 x X c U p N b X h O K z d x M W F 0 M T d O Z 3 h k Z W p R U V p N b l Q 5 Y k d q U n N W R U J D Z 3 F W T 2 5 5 b X E x c W 1 Y T G x z c k t 5 b E p L U 2 9 v R 0 R 4 N n N Q L y 8 1 e j B a Y m g 1 N D l l M n J h d E d r N m R l c V V Y b j M x V l F V R 0 J q c D h k d m x X c k Z p a E Z T d F d P S X p Q b U R I R F p W W H l t V E 5 u T k d Q R 0 R Q M 2 p I L z l R c V Z L b D F L U k p F M 1 h w M G t W Z m Z Q R 0 Z z c k t 5 d E d Y T E Z w V X R X M V l U S m t 4 N D d I N j J B S U J I S T Z B R k F B Q U F n T 2 Z F L 2 Z 2 M 3 R Y Z n Z Y a l Z v M E V B b F M 1 W T B 4 c k 9 5 c 2 l U S k l h Q T l j T 0 N B M 1 h Y Q l h x b U Z a V 1 J r U 0 p K O G Z I e F V 1 M 1 p 0 Y m Q y N j F X N C s v e k N y Q 2 h V c X l N L 1 B U e G N 2 W H R U b z B h T T F l d l J v a D B Q U D B 0 T F N O S F h x V k F V R k J l b k R E e j k w K 2 5 y V n E x Z F h a R 1 N r b G k 5 Z n J u L z k 2 M S 9 x M G F O S F V X L 2 R 3 Y T F i d H h R V U Z D U k p j b m Q z V j h l T 0 h m W F p a N T l w L y 8 3 O W F 0 S 2 t p Y V M 4 W H I z M z d 0 M n p D M z h m U E h q Z 2 R M M U Z p e F p w M G F K R n h k c E R Z V G F i V F Z 1 M 2 J u V 2 9 N b z Z L a X R M V n E x Z V Z t S m l v O F B C d 1 R a N D h X V F Z y M W x T V E p r M F V H e H V y N n R X c n E x S 2 x T b X J a c 3 F V M m J k c W t F e W R P R 0 o v S G x p M W J I R j Z u Y m R 1 M j Z 0 K y 9 2 O U 1 x M T h M Q m F r N U 9 q c V M 4 Q T k x K y 9 Q R k h s U z F i M W 0 1 K 3 d J Q U J P b k x r a U 5 h c 1 d T T W Z I e C 9 O b U R I R D Z E c 0 1 B S G c 2 Q 0 d n Q k F B Q U E 0 R G 1 4 Y 2 V O R 1 p X U m t x R j I 3 Z G 5 i a l o 4 K 2 V s U 1 N W T G w z Y W J 0 e l p v V j J 1 c E t l b l M 4 b z c 3 S 3 V n M 0 5 4 Y 1 p X V m x H U l c y R n k 1 Y 2 t K d W J t N 0 t 5 c 2 h R U U V L Q U Z D e F l v T E N 6 T U 9 L R H M 0 c 1 d M b W p S c G t s S l R V L 1 d u U C 8 x S m x 5 N W Q w b 0 1 I R D R 3 L y t W L 0 R 6 O H J L V W 0 1 d X J 0 e m M z U F Q 1 N T U v c n R k Z G V j M m p i V U Z o R 1 J v Y j I 3 d D J y a E l R R W x T c F Z T d E 9 t V F R Q b X V u Y n R x c z J i T j J 2 M j d O b D Y 1 W l Z Y R k J J U 2 9 1 U E h q M H V T Y X R T b 0 l V a z Z k T 2 l R W W 1 K a T V P S G h v Z V h M b D J 2 T W 1 E S H k 5 d l p X c j E 2 O T F M U n B V N k 5 h M k p s e j U 4 N H B L U 2 1 w e U R Z U 0 8 z Z n U x T D E 3 O X h R U k V h S E R o d z l M e W d 0 d D N k M 2 R O V 1 h L R k N O Q X Y z Y n R t d X J Y c j Y 4 Z V B Y c G 8 v L z c 5 K 3 R 2 Z i 9 x Y l k y R m o 5 O U 5 O U E 9 u L y t 2 R H c 5 U F R W L y 9 u e m R 2 S G x U b l R 0 M 2 R 0 b 0 w x c z N O V G U 3 d T d r V i t Y d E o v U S 9 w e j U 4 N n B R N G N P R 2 p o d 2 9 I e D h m S l N U a z Z P Z E 8 z Z H E r Z k x s U 2 t s S l V a M D Z k W F R x M U N t T k h E b F M z Y n Q z V i t 2 V 3 J Z d H N s U U F B Z U h 3 R X R B Q U F B Q U R 3 S E x o N j l h c V d M V n V t e X B V c n E z S G p 4 d n J r a z A r V W s 1 T W p p O F d p Z m Z 2 M n l X S 3 h x R z d k d W 5 i U E x G K y s z T 0 Y 2 O C t i T n h 2 V V B Q L 3 l n O V B S M G V Y a D R h T T J h T m J K W U x L c G N 1 Y k t H R H g r d V M 1 Y 3 V H U 0 Z x U V N O R 2 p I R F k y N l p O b T l T b F N 4 Z l p i R G F O S H o v Z X F O U X Q 2 d E F 0 R H c 4 U C t m c j Z L a m c 0 V 0 R k d j N 0 V D A 2 Z E 8 x W U 1 F Q 2 h 5 c m d P M 2 Z 1 U 0 p J b V R K a W d 3 N G N Q S 3 l j b l J 4 V X J W b l F J c V g x O W Z S V W R I Y T N v N k d p T k h E b F M v Z n I x M D h x V k s r W H A 2 Y W w 2 O W V w c D g r Y k 5 t a k 5 u a n N M Q 3 d q U m 8 w Q 0 J G U j B l c l o 4 K 2 V D Z z h Q V j Y x Y X R Y V H I x a T J s c D Z m T D N k M 2 R h U E V n N V F Y V U 9 U a z V 5 c z N O V m F W S 2 x i U m 5 6 e D Z W S 0 Z G Q 3 p a b z F j M 2 h Q R 3 p a c 1 V Q Z n U z Z V h 0 N 1 c x V U h P L 1 l z V V A x N j l l W G x C Z l d K a W N u N i 9 M b H k 2 c F R w N D Z x V m F 1 b U 1 X U E c 2 T F h Y W H R Q T m 1 6 Y z F i d H c 0 Z V h 0 N 0 t 5 N H V 6 b W h o c 0 d M R k N s V 3 Z Y b D J 2 d l B L S 2 d v T 0 Q 1 Z V B q b z Z p b 0 t M b T V 1 U 2 t o S V V F M m 0 w M F B I e j Q w O X B t Z G 5 h M j J i Z H N h b G J J K 1 B q N H F W Y X F V U m 8 w Y X B k Z G Z m M T J u V D U v V z d 0 M j d 0 V 3 Z Y T H Q y K 2 Z W d F Z x M V p W V E V 5 T T Z 0 Z X Z y K 1 R r W k 0 y W k 0 w Z X p a O C 9 X b 2 t X T D l N W W J i e W d z T E V 5 M W E 5 Z F d 1 W E x s W F A 0 c 0 F R Q k Z J N k F G Q U F B Q W d P Z k E z c j E 3 b F p X V n B X S E R o c 2 x p c 2 V q R 2 p S d m F 2 M y s v c E x 4 d 3 N u L y 8 v a 1 p m M U h 5 R k Q 3 Q X E z Q y 8 y e k p r e m 1 q d D N y b k V k R 1 J t c D R P Q m d W Y X R X V G N I Q n d R b 0 l D S k N m b j U 4 Q 0 F n S 0 1 2 L 3 Y 3 K z l 2 O U d U S m t p S l l 0 V z Z a M j d k c k p 5 O H R M Z i 9 6 a k g 3 V i 8 v M z Y 5 K 0 9 L T E t s M j Z 0 Q U l D Q X V U d j d 5 O C 9 Q e i 8 1 K 2 Z t c F p N b V N L b G 1 5 c E Y w b G F u e D h 2 R m F 1 W E t u M T Y 5 Y 3 J N a k x T R 0 x m W m J E c D Y 5 S 2 d r N m R T c F U r c l F v W U 5 h d D I 3 d H N 0 S z J Y c j E 2 b W p o e G 9 x W l B u M j V V M T B a R 1 J x c G t 5 W k l x V T Z h T X F s Y X R x d k h q e D h 2 T H k w c 0 x G a X p R a W h V c n R I d j N i d j M 3 M y 8 4 d T F z O G l N a k x T Y V V B N 2 J k b z A 0 N U M x M n J W c n E z W H I x c G 8 v Z j c 1 Z H l P M 2 o 0 N k 9 1 W G J 1 c W V 2 W H F r c V R X c l Z 0 T G t n W V B I c X l m Z i 8 1 W k 1 U R X h L b G V 1 b k Q 3 N D R B T z k 5 O T U 3 U 2 t 4 T T F Q S G p 4 N V d V b E t T N 2 Q r O H F O e m R Y T n B 2 T i t I d 0 t D d 2 t K V W M r Z V B Z M 3 J O b T N h c U Z H a l J 2 T D I 5 b G E v Z n Y x M C t m S m x X U 3 d X a F l X R n F W T 2 5 U b n I 5 O W R l T m U y d l V x S 0 Y 1 O C t a c C 8 v N z l X c n Q y c l J J V E U 1 V 1 l t S 2 p o d z R l c l E 0 Y 0 9 4 Z n F N Q U F E L 1 p i R T U r e m M y Q U F B Q U F P Q i 9 p c z F t V T F K U 2 t o b z N i b X c z Y n J W Y W 4 v a E F w N 3 Q z N y t y U 3 B V d V N w S 0 N n S U l X R W h C U j d q W D M 3 O X N u U H o w L z E 2 d F Y 3 b 2 o x S W V Y M W h O M n p Z b 0 s 1 Z H V 6 c T B F R G g w N k p B e U 1 6 U F Z y R m t 6 b z Q z Q 2 8 5 e S t m V n R K U 1 V u e T l m V l Z z M m J O W k x G W V p M U F p k T 2 Z P S G F m O V Z m T m J P T 1 R t N W h y V n F G Y X J W V G F i V F c 1 d W J r W k Z y Y 1 Z p a 2 N W a V V X Q m d v U E g x L z R j U E g r c W Y v L 3 l u d 3 N Q R F Z i V n E x U 2 Y r R E E 0 Z V B L a W d v Q 0 M 5 L 1 B M T H h Y N j J Z R 0 N i d j B k b n Z 2 M z J X M T I 0 Y 0 V I a D R l R U 8 0 Y j B 6 S 1 N r c E 9 u U G 1 q T V B C Y X d D Q T R p R 2 d C U U F B Q U F B Q U F B Q 1 R Q T m 4 v U m d V Q U F B Q U F B Q U F B L 0 d J 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i N V A w a X F G a U Q 3 c m F T c 0 F B Q U F B R W x G V G t T d V F t Q 0 M i L A o J I l R o Z W 1 l I i A 6 I C I i L A o J I l R 5 c G U i I D o g I m 1 p b m Q i L A o J I l Z l c n N p b 2 4 i I D o g I j M y I g p 9 C g = = " / > < / e x t o b j > < e x t o b j   n a m e = " C 9 F 7 5 4 D E - 2 C A D - 4 4 b 6 - B 7 0 8 - 4 6 9 D E B 6 4 0 7 E B - 3 " > < e x t o b j d a t a   t y p e = " C 9 F 7 5 4 D E - 2 C A D - 4 4 b 6 - B 7 0 8 - 4 6 9 D E B 6 4 0 7 E B "   d a t a = " e w o J I k Z p b G V J Z C I g O i A i M j M 0 O T U 1 N D g 3 N D Q 3 I i w K C S J H c m 9 1 c E l k I i A 6 I C I 5 M j Y 2 O T Q z N T I i L A o J I k l t Y W d l I i A 6 I C J p V k J P U n c w S 0 d n b 0 F B Q U F O U 1 V o R V V n Q U F C V 2 d B Q U F X d k N B W U F B Q U F 5 b m h o S U F B Q U F D W E J J V 1 h N Q U F B c 1 R B Q U F M R X d F Q W 1 w d 1 l B Q U F n Q U V s R V F W U j R u T 3 p k Z V Z 6 V l p k N y 8 4 Z m R C V U V H S T N R W H h U c j F k Y 2 d V R 0 0 x R 2 p 5 S 1 Z V U m p N d F N 3 M W 5 5 d E p j S m p W d E 0 5 R T B j Z G Z V a X R K R T I x R E N M W E l a Z G R C Y k h B e T N C c 2 V N M 0 J j U V E w V k V j V 0 0 3 d n o v O G N j Y m p P Y 0 F o e V Z Q T j Y v b D Q r T W h 6 Z m E v d G U v c E g z M T U 4 T G 9 Q U m F E U U t B Q U F B Q U F B Q U F I R F B P Z G g 3 Q X d B Q U F B Q U F B Q U R 3 M z R x 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F B Q U F P e U V n Q l l B Q U F B Q U F B Q U E 3 S V N B R m d B Q U F B Q U F B Q U R z a E l B V 0 F B Q U F B Q U F B Q U 9 5 R W d C W U F B Q U F B Q U F B Q T d J U 0 F G Z 0 F B Q U F B Q U F B R H N o S U F X Q U F B Q U F B Q U F B T 3 l F Z 0 J Z Q U F B Q U F B Q U F B N 0 l T Q U Z n Q U F B Q U F B Q U F E c 2 h J Q V d B Q U F B Q U Z C c G N u T n p s W j Z l W G 1 Z Z m 8 5 R 2 9 x M W V 2 b X J X Z E 8 z Z E 9 T N W N 1 V l h G e H N k V X h w M C t m d G 5 r U F J x T l J L M W F z M E l J R k M y d 2 V V e U k z T j l l b W Z r d V h M d F h 1 M 2 J 0 d G 5 q Y z J O b F l I R H g 2 M C t 1 e m N 1 W E 5 h d m 5 5 N U 1 q T X p i W j d Q b X R U V V Z H M 2 J 0 a z B a R 1 J s M 0 5 V O X h j Y k c y Y n Q x Y W 9 m Y 0 R B U H h 5 Q k x R Q U F B Q U F n S E l W R m h i c T U 1 O S 8 x d j c 5 K z d W c j E 2 N V M r N j F l d l Z v d n Z Q Q k N t W E 5 O b V R K R l k 4 Z U 8 x Z l h y M T A x d F A v M z B r M k p q W S 9 Y b G w x O W E 5 T i t 6 W j Q 4 R 0 R 4 N n N E e i 8 4 M E t h O U d n d 0 d w Y V d s N m R 0 d n Y x V n l j c k p O W X l R c E t T b E p B d 2 N P V k d K a V l y b D l Z M k 5 q d F h m d l h w d m 1 Q W H o 0 c 0 p Z d V h h b 2 R P M 2 F V d W 0 1 T V R J e X l z c k p z M 3 V 1 Z E 5 t e l l v T m R m Z j E x U l V W S D Y 1 e i 8 v V 2 F H e F J x T l I y Z G 5 a c H M 5 R l J V V m F z b V N K R m l 4 W W 9 Q e j h m S X Y r S j A r Z U 5 Q d C 9 C d 0 M 0 T 3 d T M E F B Q U F B Q U F M S z F l d T F C d H Z 2 S 0 V o U T R h b 1 g 3 O S s 2 d D Y 5 d T U 1 L y 9 u b U 5 I V H R X V T Z a T T B l W E x s M l U w R 2 5 Y e D R z V U t 6 O T I 5 Z T N j Z F A z N W M w N m R Q b D l G b 2 x D U 0 Z o b 1 l x T k R S V X N i R 3 h P b k x r a U t s d m V u c T Z v c U t p N U 9 6 c 3 J N N m R P O X U 4 e H N p U k k x V z l l b l Y 5 O E 1 F S H V u Y n R t a z F q M n J S c G 8 r Y k 5 t M n Y 2 O U 9 u N j l O T l B U W H U 3 V z V z M m J a T E J Z R k N 2 W H I y c 1 B r O U t T c E s z d D d j Q 0 F 3 T i 8 w Z n l i T j I v V y s r K y 9 y N G N l Z W t o O S s v W l Z U R X l N T m 0 3 Y 2 F Q U D R s M T k r V 1 h Q b n p q V j l k b k p 5 M H N D Q k E 1 V 1 Z s Y V Z W c T F a W j l C O D N i c H p H a l J 2 M 2 k v W U t B T E R r Y U 8 4 T k F B Q U F B Q U I r Z S t y V 3 J h d j A 5 S F E x Y T l a T X g 0 N G R V M H B L a W o 3 N D R B U D U r d n J L M D l O V E J v T k I z M 3 p 6 a l p Z d F c 2 Y l J v M G N y T k R U V T V y b m J 0 R 2 1 q Q V F N R z Z J c 3 Z 2 b E J L U 2 9 w Q 1 F r S W t T Y 0 9 H R G R P K 2 Z m d T B l L 2 R 1 T l c 3 Y 1 d N W E Z 4 W m 8 0 Y 2 F J S 0 N n b z B i Z G 8 w T l c z Y T F P W T F m S H g 4 R k J F U m 9 m e j h m R G s 2 M n Z a W F h 4 Y 1 h G M D J k T 2 x V e l p z e F F Y R n l j U E R 3 O D F L Z F B I N H R 5 R E N V S 0 N n c V V s N W R u M F Y 2 a l J n M F p E Q V p U U 0 x w M T Y x Y l Z x V k 5 I c W F t c F N r M U 5 s U 1 R W c j E 5 Z n p a b z F V M 3 A 2 d X R M U z B 0 U z B h V k 9 0 W E x u U 1 l x N W F 0 V 3 F W K 3 Q w Y W p V W j k 5 d G x u K 3 V x c n I 5 U z J i V n R O b k R o U l Z h c F U w Y m x 6 N X p S d j N q e G x a M m R y d 0 l B Q k 1 o Z 0 1 a Y j U z N 2 R x M X R Y L y 9 m a F V X R n B x K 3 E 4 Y 2 Z m M X d y V n F 6 U T E x O S 9 y W j Q 5 Z T Z w R 2 p S c V N w S X N Y T C t y U 3 B V d D Y r T 0 d I e T V 3 V E F H Q T d n N 0 d 5 L 2 t r U U F B Q U F B U E N I R k I 4 Z n I w V 0 x G b W 5 M b G k x b T d V Y W p V V X V X T E Z G Y 1 h K e D Y 5 K z Z 0 S V V P R z Z Q U F B Q M W R z Y k t 4 R l g r b F d y Z F d T S D Z V d k x p N 1 c z c j E 3 M W J a d F c 3 T S t W N j V j a 1 p 1 Y m 0 r b n p E e i 8 4 b 0 1 M Q 1 F y U F R w V D Q r U H Z M M T l W V 2 Z Q b j E w K 2 Z M b H U z N C 9 h K y t W a 0 p D Z 0 h q M T Y 2 T 3 J W c S t y Y n Q y K 0 Y 1 b H U 1 Y 3 F Y Y z N k M 1 Z w V X V Y V X Z 2 M D d 0 M W J 3 N F l O M D h j Z m Y y e j F s R 3 F K d G 0 z Y m F 1 c l V x U m J 0 d W J t N W 1 q Z H Z u c E t U a z l X b F N 4 Y z k r K 3 l 6 K 3 V j L y 8 2 b m 5 u b n R P e G N Y R m 1 q V n J s a E l U R T l X b V R S d U 5 H V E 5 H d n I 2 K 3 B h N n h i d D A 2 e l o 4 L 1 g x T 2 5 U a l g 3 L z F I U 1 B t a l F J Q T B j T 0 Z E U 3 J k T y t V N l p N M G Z q e D Q v W G 9 v N C 9 h O E c w Q U F N c k R D V m 9 B Q U F B Q X d D O W l N Q m c w Z V B C Z y t m d j c 2 L z M z M z F k Q V F F Q 1 o v Z G V z V 1 d O e F N 0 U m F 6 Z G 5 5 O U 9 2 W F Q 0 T U h E O V l 6 e n p 5 a m 1 6 Z H Z W b m g 4 Y V M 1 Y 3 V D Q W Z I e C t 6 Y 2 d R M W F 0 V F E y M i s v Y m R F M 0 t p c E t i Z H U y d F Z w M m 9 l U z B x U 1 N G a D R m c k w z L z V p O W 5 6 a 3 N B M 0 x 5 O V B H e l p z M E 1 N U F A 2 e n g 0 O G R i e k 5 P c l Z 5 O D V P V G x a d E N j b E p X b k J n Z 1 c 2 Y 3 V X S 1 h u N z V a V D M 5 O U 5 O S 1 N r c l N z b V h M Z E 9 u U 0 p R M G J O a 3 h 2 d n Z t b U d q W n N x S 1 Z M b D J y d z R N R j Y 3 c m 5 u M U x 0 M 2 I x V 3 J W c z F p d n Z i d D I y d k J n Z 1 h h d m 4 y N 1 d V R D c r T 0 9 Q N j h 5 W k 0 r c m V 2 Y n V w Y m R l d V h Y S n d j R k J R V U p E R l B B Q 0 F Y N G F B R m d B Q U F B Q m d Z Z F N v V V R w N D h L Q l o y K z B u U W 0 4 L 2 R m c k V F M C t v W m N 1 V z h 2 Z j M x K 0 h E a D h 1 Z D I 5 Y k x 2 c X d a U G 5 5 N D Z m Z j k r d l d U Z E 9 2 R W E y c H F x b H E z Y n E w c V Z h c V V P Z j d T c F V 2 Y X V I R 2 p P b m Z 1 Y k h h c U 5 D c 3 J T M E 9 I R G x W S V N J a G V m Z l Z W V T V E c D Z P a W 9 z T E F 3 a T N t a W 9 x S l V 0 M j V k c T g 5 d T U r V G t K S G Q z Z D Z 2 U H Z 2 N z Z h O T I 0 Y 1 V Q O S s v Z T N 1 d S t p b 2 l L e j h n e U h E a D N T M H F W T H R X L 2 Z Q d F d y V j A v d n Z m Z W V I b m p n Q V V t M 2 F 2 a i s 5 Y T k v M V d l Z m Z h Y k 9 u V H V y U 1 p N b W V 1 Y V p a e F F V R k t T N W M r Z H F 5 W k l s V 3 J s e X B Y c j E 2 c V Z 1 M 2 J y S n g 4 Z k h O S y t Y b D V m K z l L Y y 9 L U 2 t w U 2 N P S E Q 1 Z U x p N H R w N z B P R 0 R E S D F L e W d v M E 0 2 Z E 9 4 V V F F R k R x T 3 d F Q U t v N k F G Z 0 F B Q U F C Z 2 9 Y L y 8 v c n A w N l p L a 1 d 5 Z G Z q e D Q 5 Y W 5 Z e D F P Y k 5 t N 1 Y z N z E 2 T k h U d F d W Y X R X b G I r L 3 Y 4 M X p O M m 5 T c E Z M M y t 1 M j M z M n J o d 2 9 X Y U 1 H R k N 1 Y l Z 3 a z V L U 0 Z C T V R v O X p j W E E w Z E 9 0 V F U 3 d X Z y c T A 2 Z E 9 1 b W J i N z d S O G V Q S E 5 Y b n l a T l d z V 2 J O U z k z b T d r c k F 6 T E N 4 T W p S b z F z d H F u c U t q S W R J T D J x N i s r M H J K b H k x U z F h b F U 5 K y t 5 e j h 2 U H o w N W t 6 W j N U b X p C b F Q v N W 8 x Y T Z w d j M 3 N U t U M D l Y Z W 5 x N n F m M k Z G M T d R K 2 Z Q b j l j V V h Y K 2 p 6 e n o 5 W G 5 U c D F M R T c r Z H U v Z V h m d j I 3 Z F B H a l J 2 V n A w O G Z x L 3 Z a d m 4 y N z h 2 T H l 5 a X p k Q U F D b 0 9 B S m F B Q U F B Q U l D R m t o O T F M e W d v M E V j Z m Z T U k o 2 d F N w a y t t a 1 o x S l N r b m J z M k t H c 3 J D e E 5 u a n p a c G h P V i 9 2 N y t w a C t O W D c x N n R h S 2 p v M j N l e i 9 y M T Y x V z F h b F V G Q l F X c G J 0 M j Z a c z l D U T B N V k h S M n R o S V N F Y 2 d Q Y T d k d T N T N U s 2 Z H U x c T F 1 N 2 c 0 S 0 F S S T B h b 2 R 1 M 2 F X c l J v a 2 Q 1 N z d 6 M H R X T E R B N X Y x V m x K T 1 R r e F l 2 W H F 5 e l o 4 O H F N a k p T U T R Z T U 1 Y c 3 Z v O U V v b z l G b 0 N t Z z d k Z X F r c z J m U G F 0 Q 2 d R Z k w x O W E x U V N O c T Z k V 3 Z O b V R O S F h i d D I x Y T V k d T l T a F F 3 Z U x Q a D A 3 Z G x T d F d y V V V I e C t 2 O F B C d 2 k x S U l S c U 5 S e T V j d m w 3 d T d P N 1 Z u Q W F D U 0 V k Q U N B Q U F B d 0 8 v S X R X d l h 0 S H Y z Y m g w O W V s U z V 1 Y m s y a l F r S k N W S D c 5 d T E v M F h y S n l j b T Z l d l d x S k d u Y 3 V I R j Y 4 T U V I O W R 4 e n p 5 a z B O R l F 1 T G k 2 Y U 5 H b V N S b z h l c m R t e l o 4 d k x 5 N n Z N d V h y M D Z L R W V Q W H B J a 2 d J R E F 6 V m l 4 S W h T K 3 h Z V k Z X b m R 1 b l Z L V D A r W G w 1 Z V h I Q n d j S k V r e l o 4 N j A 2 T 3 Z o N G F I M j d k c 3 J L U 2 x K c D A 2 Z D B 2 M z M z M j k x e m d z W E x 1 a k F n U U 5 x M k x D a E d q W n N h T F Z Q M z c 1 O T V l d n J x N F l O R z Z x N H V G Z 2 J O b X d v Z F k 4 b l R w e l F 1 b l h y c k Q 0 T E R 3 K 1 h K R j I r Z k Z r b l Q 1 N j A y c 2 Z a M l Z t d X J x N z Y 0 W W N m R k J r W n F Z V U x G N X J L Q 3 h R V 0 Z r c V N L Y U N 0 W G J 1 M n h v N G R h e H B y N 1 J L M j I 5 M j R j V U 5 U c G t 6 U n Y v N z F M M U 1 w Q 0 V k S F I 2 d m h y S F F y b 0 I 0 d 1 l J R G 1 6 c D J y V m F 0 V 3 F Y L y 8 v b W J Q L y 8 3 M 3 Y r d j A 2 Z E 1 h T W 1 T S T F i c T R B S U J m a m 9 B V 0 F B Q U F B S D R u a m h 3 N W 9 p M W J 0 c W l v c U V o M T Z 0 U l J v M G F O V k x W c T F Y T E g x Y X R Y N 3 h l d n V X c l Z L a m s 0 T 0 t p N H V G a k J 3 Y 0 d L a V l s U m Z u N i t C Z z B h c E R a d D J t a k t s Q 2 1 L a V l r e H V 4 a k x G b V d G c F B 2 M j d k T k h I M z J r e k 1 4 T T l l b l R S e E V S R V d h M V d L M 3 A x c T J i a 3 B L U 2 x K Q 1 F v S k V q U j F y d H M y W E x G a G 1 O U n J O T H I 2 e D U 1 S k Z I S k V u N S t m b W F Q M z k r c W Y x U 1 U x T 1 Z t c H B x O V Z s S l F K d V l t S 2 p F e E 1 S U z U 2 a F p z N l p l Z i 8 x M V R a Z 3 d R Y k 5 t e m R M R W l S T W w v U 2 V n d G V Y L z c 1 M H l N e l A x N 3 J 2 d j Z 1 Z W Z m M V p V V k p R Q 0 F 3 T n R H d m Y 0 N D Q 5 c j l l c l Y r d X F y c n h R Y U d t b 3 F X M 0 h 4 N G t V d F h y e F l k Z X J V V W M r Z V B T d T h I d 0 J B M l F o b 0 F R Q U F B T 0 I z N E 1 p U k k w c E l T R k N U S m s z V X V Y T m 5 P V H M 3 L y t w c j d 0 d T N U e i 8 5 O U p Q Y X Q y K 3 Z u V H Q z Y X N D Q U F i c D Q 4 Y U x p N C t Q M X h C T l B x R m F 0 V 2 d v S 0 N 0 T D g r Z k 5 O S j F 6 d j F x U k p r N V N j b k t 6 Q X d F Q k 5 t R E J C O W V 2 W H Q y b G N j S E N 3 Z k g x O W x a a V l x S m R m Z n R u a V I v U 2 x X M 1 Z 6 c T F X c n B r N m R P c F U 1 V j B w S 2 l u e D h m T l N v V V N P T G s 2 c m Z m L y s 5 M 2 5 q a k R U M z I y R 0 4 2 N j Y y M 3 l 0 M V h h R 2 l v Z X Z m d W J k W T J l d l J v c z g v d D J y V l R 6 N T Q 5 b F p D U W 9 M V n I x K 3 J K S j U 5 V V F V R 0 J K U D J p M D Z w T 1 R r N X E w S 0 N C M 2 5 6 e l R U V m 8 w T U R t Y 1 E 0 T 0 R o b 3 p a b 3 h l Z m Z W V l U 0 b U h L b F d x S 0 N v c V N u b D V l U m 8 v Z n Z 3 d k N v d 0 J B R 1 V q b 0 F V Q U F B Q 0 E z N 2 h y M T Y 1 c H k 1 W X R h d E t r a W Y 3 O D V 6 L 2 Z r e l d M a T R 1 M W F O R W l O V z d j V 0 M x Y n R 0 V E 9 u V H N s U 2 N P S E Q x Z V h M b D F V c T F Z d F N k T F Z x M W Q x O G V K R j A 2 O G p S N D V J a 2 1 i T m 1 x W H M 3 R 3 h s W j J k c i t 2 V H B j b k 5 6 V T F w Y V d y b n J K a W N u c T F X c l Z o b z R j S 0 J 5 Y z N P M W Y v O S t x L z B D Q W d M T V B o c 0 1 C a j M y M k d P S 2 k 0 d F R V b E t T U l k z V 0 F 3 Y 0 9 L Q 0 1 q U T E y N 2 R w V 3 J x M n V a Z S 9 q M D A w O T E 3 Z G 8 x e G N i R 1 d u d 2 4 w Z E h S Y 2 5 W M U 5 i d G d y Q 3 p l M 3 Q 1 c T J i S m x 1 Z j B H R H g 2 c 1 h i d D J h Z E 9 t V G V y W n M 2 Z n k 4 L 0 1 s V 1 Q 5 Q m E y d j k y V H R Q N 3 B a W E Z r R 1 N t a l Z y c G 9 p S U N I M z I y V 2 V L a W 9 y U 2 Z m Z m R w L z M 3 O T Z 0 Z n Y z N E t E Z z Y y Y V Y w Q V F N V V E w Q U l B Q U F E Q W I 5 e n U z Y n R W V k Z T a 3 p w M D c z N 0 0 x N C t M a W R Q e j R j V T J h T k V t W m 1 a b W 1 k Z 2 N I Q n k x Y n R r d 1 p H U m 5 L e W N r e E J Z b D N T a 3 R M a z V l W G w r a 0 V a M D V P a m x r T j F i S W N P S E N n M 0 w 3 V 3 d z Y k 9 u V H N y T G k 1 T 0 d 6 Z H V 0 Q W d 4 M T Y 1 Z E s w b D Y 4 c 2 t u e T V 3 M 0 l 5 T k R w M D Z k c 2 p q M U t 0 M j Y y T 3 p r e V p N Y U 0 y Y U 1 Q R D A 5 S m Q y N m R H e k Z p a F d h T l d 0 V 3 V j R n Z X W n l k b l R W M T Z s V F Z y b D F i R G c 0 T 3 V u b n p w a V J a U F F r c z N i c k V y Y V F V U T N t M m I 5 K 3 U z Y n Q z M j d 5 W E F R T U d L R D A 5 W F Z 1 M 2 J w V W t k Z W p R U V M r K y t L T E 4 0 d 0 V B R l V O Q U N 3 Q U F B Q U M v Y 1 V l U E h s V 2 R P b l h 1 U 1 Z t R E V t d l d y R k d y V n E z V W 9 V T U h 4 Y 2 Z I b X o y c l d i T 2 1 2 T D I 5 N W U z d E x T O H Z M N 1 A v S m l R a 0 t E N C t Y a k V 4 T V d a a k N n c 0 x 0 W G p 4 N G 5 M W G Z l b W x s e F F X R m 1 a e F N a V X Q 2 d G V 2 c n d Z T k d 1 a k F n U U 0 2 Y y t h T T Z 0 Y X R L M G s 2 Z i 8 2 O G t w T 1 Q x Y n g 1 Y 3 p W d T N M a k 1 P W G J z M k N I c F Z t b U M y M l Z t W m 1 y W n N t V U t E Z z V X d D I 3 Z F R P M n V y c T Q 2 Z X Z T b z V z N m R x O G p J e U F y d i t Y Y T N Y M j U y N D h Z T l N h V U h 0 Q T B h T k Z E W H J s M X R t d m Y w N m R N V k N t a H p j M 0 9 W b D V k b i t u e j I 3 R m 1 k T 0 h H a T F K c k J B S U M 3 U T B B T E F B Q U F B T D l 4 d W J t N W F 0 U 2 8 w V D F k c z B l U E h n b 0 x D N 1 A 2 Y k 1 5 W U 1 h V 0 9 L N j F t c X F P a m 8 4 M z F a T j N j M 0 d 6 d W U 2 Z W 5 u M z V h T j I 3 Y 2 t M Z T N 0 N m x 0 M W F w V k t p b 3 F V d C s r Z m N z Z H Y z M z d k b m w 1 Z W F s R m l 4 Y W 1 0 c 0 x D U W s y Y k 5 r M V Z x M W J W d U h I a n p Q b 0 h C d 2 N y U E R 4 Y z Y 5 Y X Q w O G F O R z g z Q z I 3 d F J F c E J X c j E 2 O V V 1 Y X p S V 0 Z o b 2 R h d F c 2 Z l B Q L z l j Z V h s N T Z 0 Z X Z u N n B V c W F M b H k 1 Z H I y T E J o N n R h d G 0 1 N T k 5 b G x U Z V F z Q V F P V W d v Q V V B Q U F D Q T M 0 R j d m V G x U U k V T R U R B Y k R Q V j J 6 T X R 4 W j J 1 R E t s U 3 R h d j M 2 O S 9 Q e j g x T E Z q e H p M S H B x Z W 4 2 O W l 4 W X d v U E R 6 Z T k r N 1 Z y M X p S d D J q U W R P b l J J a 3 l k U E 5 n V y 9 C U V V G e X M z T l Z X N X V y b 0 t E Z z d W c D B 5 W k Z S M G N y S 0 N o S X R X d l h O c z I 1 W n M w Y X J W b X p w c 0 x 2 V V Z M T D k 3 N z c 3 c X Z 3 M k l x N m Z Q b X k v d j c z d j J 2 d D J y V T Z m L z Y 4 R 2 p S b 2 9 N b V R K N X R x N T d a d D I x W U x G e T Q w a G R E d D J y V l R s e T V k O U 9 D R E Q z S n B H Q U J V Q W d K Y U F B Q U F B S U N G Z X h Y T 1 p t W m 1 5 d D N k W G R X c l Y 5 Z X h Z O G N r M l I 1 R z I z c F p W c 2 s 2 c F p V R T h Q S H g w Z k x s e T d W d D J 6 W k p N Z 3 R 5 W T J O a m x a S 1 N J a W N u S n k x Y X R F a n o 1 c z N U M W F 0 W F R U V m l i M W R R V U t D W k 0 y Z H F 6 c H c 1 c H U r d l J Z c 1 d h d G V 1 b l Z t L 0 p V d V d t S D J P a j Q v W C t m U G 5 W Y W R P S G J t N X V l b j g r Z k 9 L a T R 1 V G 8 2 T 2 p t a l p 0 Y W 5 Y U G N Y R n h p b 3 V M c y 9 u O T c z V H Q y a l h 0 M m J O S D I 3 W n Q w N j V k d T F S W V d D Z y 9 Q e i t O R 3 p k T 1 h i c D B N Z n Y v M z Z K R k M w V k h S K 3 Y v L 3 U v L 3 R I e j V j a V V u S n l z N U 9 W b l Z x b F Z U U U V D Q X d z U E R G U k l T O G 9 2 M 0 F n R C 8 3 U W h v Q V F B Q U F B Q j J N M m J N R 0 d W b l o 1 d T F 0 V 2 5 U e H F h e H p 6 L y 9 m S 1 h z d 2 N Y R l J a S 1 V t S m d v V j F k W E J R U U V t S j U x N z k 1 Z G U v Y n N r W m V Y b D d 5 O H Z P V H A 2 U 2 t Q R H c 5 N W V u c k s z Z D F k N 3 U 3 d T h 2 R H d r S W V I a D J i U G 5 x M n R X N 2 R x L 2 Z y M U N n O F B s e V E x Y W R K R X p 6 N z d y T m w 2 Z H d h M E 4 y L 2 V 0 R G h s V z Y x Y U 5 Z M F l N Y 0 o w R 2 R t Z D J y W n R X K z Z K N E J M L y 9 P Y y 9 M V 3 J R N 3 Q y N 1 Y r K z k 5 N T R r S 1 R B d 1 V M M T Y 5 V k t I R G g x S 0 R l W U 5 C b 1 B D d 3 N J V U Z o Y W 0 v Z n Y z Y T h P R 0 R V c E 9 U d G F o U T R m M D Z x d X Y y c l F Q Q U l C M U J M U U F B Q U F B Q U x z W k 5 H a V F z c k t 5 V k Z S V U p F Z E h S d 1 V F Q k N n d 0 1 O Q 2 1 z U k V S R V p X N m w 4 a k l T R 1 Z r W k 1 q U j h U O S 9 W Z m J 6 O D l N b m 4 z e G k w L 2 l o U T R m S z M 5 O W Z u V H Q z b G l S R l J V V 1 p s V H N v O G R s b m 4 2 b E d q U n F t e j A 4 O T l a U T Z k d X l v b X p k d n F y Q 3 d V S T Z P a n F w W H I 1 N H B P T D V U L y 8 3 O T F i c D F h d 1 V I Q j l 1 M H I 3 c D E 2 N n B W c T F a b W J h R 2 h v W H J q a l R m V X Z I b H o r Z m 4 1 M l R S U G l Z Q 0 F B Q V V F Q k 9 q R 2 p S d k t 5 Y 2 x S e l p v M U t 6 U W V B R 0 R P W U R R Y W p m Y m V C Q U F B Q U F D Z 2 R I U G 1 6 R k Z J U 0 l q Y X Q y O X Y 3 N j B B Q U l C S z V t R H Z E U U F B Q U F B Q U F B R E F m e X N D V 2 d B Q U F B Q U F B Q U N 3 R X d K Y U F B Q U F B Q U F B Q U x B V E F s b 0 F B Q U F B Q U F B Q X N C T U N X Z 0 F B Q U F B Q U F B Q 3 d F d 0 p h Q U F B Q U F B Q U F B T E F U Q W x v Q U F B R G d O c m 0 1 d V V w U F R 5 K 3 p q O U Z v M U 5 X c l Y 4 M 2 F 6 c D A 3 c D Z W T G w 2 c T R 1 T m p x b U 5 P b l Q 5 d T h C N l B S c U J V c l Z t a k J n Z 1 U y a n l t U m 0 1 d H J V N y t s U z V k c T k r N 2 R O c z h i R 3 h 1 c m d 3 Y 1 B X b j E y N 3 R 3 N U x W K y t Y S m 1 a b V R i U F o 4 M 3 E x Y X V W b X B w Y W 9 U R T N i O T Y 4 c X p V Q k F B R H N q W U F X Q U F B Q S 9 4 V U t D d 3 Y x O D g 4 L 2 E v L y s v Z H E x Y T F l c C 9 W Y X Z Y c T B Y W G 5 p a H p M b W 1 U S m 1 p c 1 d Q S D Z 2 c j E 2 N m E y b j M 3 N l N i R 3 h z Z n J 5 e X k 4 d C t 1 L 1 p z M G V E Q n c v V 2 h 4 O S t h T k 5 l R F F h R D B 0 T F M 5 T z I z M 3 l v N U 9 k b W 1 N W k t V b E p T a 2 d R T U h L a k V 4 c 2 R 5 K 3 N i R 3 g y c n Q z c j A z e k h q N T h X R X V Y T H R X T 0 h U d E t Y V G N t S m t a W l d W a z I 3 O V d h N k 9 o b 2 J k K y s z Z W I r Q 1 F r S m V 2 S E Z G M 1 h x M U N s V D I 4 O C 8 v N n p F e E V T Y m Z 3 R U F B T m l i b z c w M 0 F B Q U F B U H d h V n E 1 Y 3 F U M T c 5 d W p T c F V 1 N m R P b V N j b k p 5 W k R R Y U p V b l Z x b F Z U Y k d 5 c z N O e m N s S k 9 U S X k 4 d n J 3 c k 4 z Y j E 3 Z D Q w Z l A x N 1 R w M C 9 Y c E V t V F p E Q V l G Q m 9 h c X R E U V V N W E d 4 a W 9 r S k V T T k d 6 Z V d K S 1 d u c H l z c U t r c k 9 6 c z d x M 0 x t e n p X d U 1 I R G x T M z M v L 3 Z U N z Q 0 Q U 1 G Q l F Y S n h j V 2 w z R E Z 0 M n J S U j g r Y k 5 O W D M 2 Z E o w N G N V S X Z 2 d m l p R E F a R G h k N 0 5 t a z J i T n N s Z 0 1 L a F h y M T V X b n l j b E p j b m I y M X V C Z 1 l G M 3 Z W W k Z Q U E R B Q T d w e D Q 0 W k d q U n F s O T k 1 N 1 R 5 M W F 0 T k R C Z 3 d j M W Z m c D B t K 2 Z v M U t u V H I 3 a E R B Q U N B O G h I U U F n Q U E 0 Q S t w Y n Q y N l N r O V B W N 0 5 t e l h U c z J E R 2 x w S 1 R v Z 3 c 4 K 2 t L K 3 Z y e n c 5 U F d V d 0 d Q V E 5 O O T l v M m J K b E d q M T Z 0 R U p E U T I y Z X U w M m J O a G 9 3 W U l D K y t P S U x w Y V N r S 0 N R a 1 J K S T B i T m d 3 N 2 R 1 M 1 Q 3 d D M 3 M W J q e G 8 x V l h G e X N p U k 1 u c X F D Z 1 F O T 2 1 U V l B U c G s x d F h z U E h 4 M G N S R V J I S 3 o 4 K 1 h v N k 5 0 Z j J 4 M 2 N Y S F I x S 2 x U T l d Q R 0 R N W E Z 4 Y 2 5 E d z B O O S t 2 U 3 h L T W R R b 3 F D Z 1 F I b D V l U m J 0 T l d y V W t N R m c w T W F O R 3 l W S l c 3 Z H V W W j A 2 Z F p T Y W 1 t b 3 F R V k M v Z m 4 w M W E 5 W k 0 2 Z W 5 w U 2 t 0 T F U 5 T 2 1 U Y l Z 5 N V V x T H V X c l Z x b V g y M 1 p a W G d p R S 9 Q N y 9 V U H R X c V Z W U D E 2 d F Z O b j V z M G F h T F p z M m R y M 0 x o e G V 1 T 0 5 O L 1 R w c D U r c V U 2 Z E 9 a W W F 1 e D Q 4 Z j E 1 d z V j M 1 Q 0 O E d G M T Z k S 2 x 6 T D B B Q U F E Y 0 N 3 W m p 5 V E V D Q U F B Q T R B O H F Q a j V l a X h Z d D B w W X R X O H p h a l V h a m x p e F p v c m k 0 T 1 B Y d T N W d E R o Z 3 p S N T U 5 L 3 J 0 a l l X S X U r M H E x Y X E 5 b l o y W k t r N H V K a T d k M j d W M j N i d G p Y c m M r W E t G Y m 0 1 d V p r K y 8 v R E R E e W 9 z T E R R N 1 h l c m o 0 e U 5 m W D E v M T Z k T k h s e T l m d n V 2 M 3 M v W m V D U W t K N n R H a m g 2 N W V 2 Y X E r Z m Z 0 V 2 F M N l Z L M W Z L M 2 Q y O X p B Q 3 p k K y 9 l R 2 p a c 2 1 E N y s r R 0 9 0 V 3 J X c T F I N X Q y N 2 J W M U t s V F R a L 3 Z K a F R 0 M m J P b l J v N G N h Z E Y r O H V S S k p T Y 2 5 h O E N B Q W F X T 0 x T Z 2 8 w R m R m Z m F X N H V E a l Z y R m x U b z B l U H Z 1 Y 2 5 m d S 9 H b k R s e k Z C S V N v d m J 0 M j l 0 N 0 t 3 Q U F v S k p 4 Z 2 h Z Q U F B R C 9 0 U X d H Z 3 d Z U E h p e C 9 m M y s 5 L y 8 3 N 0 N n Z 0 l L T F A v b W p W c k x F N k p X c X M 1 V z U 1 K y 9 m c H A 4 T 0 R C Z X V h W l p 5 c j F r c X N M R n k 3 S X g 4 Z k h y Q n h C a l J v M T l Q Y m J i M X Y w a l l x S 1 V 0 d T J i Y T J X W G F o U m 8 0 Y n A 5 K 0 h o N G Z y T F g v N W k 5 c n d r O E 0 z T H k 5 T 0 d E U n Y w O E 1 N U G E v e j Q 4 U m J 6 O U 9 y V l M w N U 9 U a G J 0 Q V F F Q m V 2 V F J S O D N h Y n R 5 N G 9 V O C s r V V R C d 2 N I c T J M R 2 p 4 W m o 1 O C t k Y n Z 2 R C 9 W N z k r Z m R X d l g x O T V l W G 5 L e W N s U n Z Y c j F 6 S j Z m T 2 5 W S 2 t 5 Z F B W b V p t c H A 1 K y t t a 0 5 I R G h R V m F 0 V 0 5 m W D M 5 L 2 V 2 b E Z J U U F B Q U F 2 d 1 F C T F F B Q U F Q N l F S b z B h c F l N S E Q 1 c T E z W D U 2 O C 9 a V H A w O D g 4 W V J h d G 1 3 c G Y z O S 9 I V D U 4 d U 5 5 N W J i M 3 N 5 N X J o d z R l Y m Z 0 K 3 Z Y e j l K d D A 2 O H B x Y W 1 x b l h y M X F w U 3 B V c V o 0 e T l k d X F T T k d 6 Z X F j K 2 Z P O H Z Y M U 5 i V m 5 a V 1 Z w N k 5 D a E N n a 0 o w Y X V 2 d n F w c T F h c E p r a H d k S F J V V 0 Z t W X h U M V J V b E 9 y V 3 J X d j E y Z T J j b k p 6 a z d 1 N X U 5 Z G 5 Y W D M r d E d 6 Z H V x S C 8 v L 2 x i M 1 h W U l V a T F U 4 d y 8 z M z M 2 L 3 c 4 S E N 6 d H Z U M G R I M 3 l 5 U 2 N L Q 2 d x e W V D W l p C c l R Y c j E v W G 9 r V 0 w 5 T 3 l 6 e j Z w V 3 J W c V N w T T J i T n l z N k 9 s c U x G e T g y M V F l d V h i d T J E a H c 0 b 0 5 P b l Q y d n g 0 c 1 d x W D c r K 2 t w S 1 M 5 S T k v L 0 V P Q m d Z R 0 t q b z d X K 3 Z Y c l Z i V n E x V E s v Q n d B Q W d G O E x B U z B B Q U F E K 2 t Q c j M 3 N j l M b H k 1 S n V u W H k 5 Z W p S b 3 h v M 2 J w e n A r Z W J O b T d W M z c x N k 5 I V H R X V m F 0 V 2 x i K y 9 2 O D F 6 T j J u U 3 B G T D M r d T I z M z J y a H d v V 2 F N R 0 Z D d W J W d 2 s 1 S 1 N G Q k 1 U b z l 6 Y 1 h B M G R P d F R V N 3 V 2 c n E w N m R P d W 1 i Y j c 3 U j h l U E h O W G 5 5 W k 5 X c 1 d i T l M 5 M 2 0 3 Z 2 9 J Q z d k e T V V M k Z o W V d y V X F K S F Z Q a 1 Z G U l Z a U D B G c V R u c D R 1 N l Z i d F l G d W N P b l Z L U 1 V s S j J y c D F x L z c y d D c r W j F a M n R X N 2 V 1 b k p 5 Y 0 5 I S G l S Q z F Z c 0 1 E V V h y O S t m Z T N m d j E 4 e l p z e F F l S G c 0 b 1 N 3 Q U F Q a E 5 J S 0 F G Q U F E Q U g x S k p i Z G l D Z 2 d K O T l O R k h r c V J P b l R x W l R u b 2 1 K U 1 Z w e D Q 0 Z H l z c k s w d V R K a z B z O U p Y b z d m M z k v Q l F V R l N a S l d y M T Z 0 N k 9 o b 2 0 v Z F R j a 2 9 6 S 0 N q S U l v U U 1 E U T F W Z E h T M E V o S V N 5 Z z F v d D I v Z k x r b n E y c l d y V 2 J 1 R G c 0 T k d q Q m l o M n J W c m E 5 R 2 l S W H J 2 d m Z m T X d z b k s 1 d V R r c E 1 X T E Y r d n M y Y k 9 L a k l 6 V W t D R k R 6 T j d M Y U R U S 2 F E V G F I T k Q r N j E v L 2 t p U 2 J M M F I 3 N E l F S E Z C M G R y W W t U S j J y N j l P b T Z j T 0 d D Y V M w b k p 5 Z E 5 t R E J C T D c v O H N w W X N X Y U w v K 1 o v L 2 t Y U 3 J C T V E 3 N z d 5 a l J 4 N T V S R U 9 I R H R Y N j l l c 3 I 4 c 2 9 B Q U F D L 0 N n S m F B Q U F B M 0 h O S G p o e l I v d j M 3 b F p t W n F Z S 0 N n b k w 3 M z g z b F N N b k p 5 Y n A 2 O W F v a 2 F k e T R j W H J 3 d 1 F m M T N I U F B L V F E w V k M 0 d U x w b z B h W k p H a n g 2 d D J i T m 5 5 O H Z M c T h 5 N W V 2 V G 9 v U j Q 5 Z W t p U 0 F n T U R O V 0 x F a U Z M N 0 Z o V V Z h Z D I 2 Z F V w U F Q 1 Z V h s N W N j S E J 3 a 1 N U T m 5 6 c l R v N i t I a G 9 m Y n Q y e X N w S 1 V t b l R w M 1 M v Z m Z m Y j N Y T 0 N 4 Y 3 U 2 T U N C Q T J y W X N L R W F O b X h v d F U v Z n Z u M 2 w 2 K 3 V y a G c w Y n F y a T R X Q n M y Y k N o M W p 5 Z E 9 u T k M 2 Z G V 1 c 1 B p c 3 B N M 0 Q 1 O G 1 X Z F B I b l N h a D l u W j J l N X V y c n F o e D k r V U d S a 3 B C W X V Y Q 2 d Y R n h k S l V t R m h v U 1 R a R k 5 E b T V l W H B I L y 8 0 a H h 3 Y 0 h E U j U 4 b V M 5 O X R w c l p p Z G l T M U 9 6 W m s y O S 8 v N z d p b 2 1 K M G V P U F A 2 N n R X N 2 V h U F l 1 T W p G V D k r d l c x Y y t k T 1 N i Y 3 V a N X N 3 W V l M Y X R H b F R L V F Z u N T h 5 W m M 5 Z H p W R V R K S 1 d N Q U F Q R E h R a 0 F M Q U F D Q W U r Y j Y 5 Z X R L V E V 6 V W 9 V T 0 g 1 T z N 0 c l V h T k d z b m Q z Y j N j c 0 9 6 T 1 M 1 O H F Z d F d x V l h K d 2 N G Q n h j Y k d D Z z R N V k V 4 T 2 o v U H g 4 R F J v M F N H M 2 F 0 T k d V S 1 Z N V U V 4 T m p k a k d X T G N v S 1 N m Z n Q y N m V Q U H Z w S W 1 a b V o 2 d E 9 u a n l J a U l z b z l H Z H F 0 V 3 p j b E p T V X B J U 0 Z C S T B l T 3 R O c G 5 5 N V l 0 T W h x T j Z 0 N j l l N W x 6 U G Z M S U k 1 S 2 s v U H o 4 T W k v W F N r M U 5 W V 3 B x c X R W b k p R R n R Z b U t p R W h N V F M 1 M m p a c z J h Z X Y z M T F 6 V m h 3 Z 1 R O b W p W T E V 5 Z E 9 s U F N m Z 0 5 h V 0 1 n S U x G a X h R W G w 2 Z T N u b m 5 I W D M z M 1 h l Y V B u M j Z N a k l 5 T k d q U W 9 I T E h W c X R X V G E r O D h v c l Z a M D J h T k Z G Q 1 F v S m N Y V j B s U 1 N k U G 5 s U n h j Y k V w T E w 5 Y k Z T b U x j Y m N 5 T W p K c 0 9 1 V U 5 B Q U I r Z n d o b 0 F R Q U F j R T h V R n h k c j F h c F Z 1 b n o 1 c 3 Y 3 O D V 6 O V h l a D F Y Y S 9 i d D I 2 Z W Z m d n B K N 2 R 1 M z E 4 N m R P e l Z n d 0 F C Z H Z I a F I 4 Z k h 4 Z X V L S k o x U 3 J W a T B G Q l F W c C 9 2 e j V s U m J h V F p v M F N j b k p 5 U W 9 N R E 5 T R U N S T l V 2 M z U 5 b T h Z R k J 3 Z k w x O W R Y a V l t S m V 2 b m x s M D J Y Z k 4 x d T g r Y k 5 x b G F 0 V 3 J t b l M x T l N V d V R q N D Z O R 2 p S c V p Y W V l t U 2 Q 5 L y 8 3 M 2 V l T 0 1 O U G Z i W V k z c n J y Y m Z L M 1 Z k b 2 F L a D Y 5 K z V 0 M W p a N j l H a X p 6 K z N h d F Z Q U G 5 q M l Z r S k N n d F d 2 W D Z z a 2 5 u e l N k a k M 3 c k J H M X h j Y k U r L 1 B C R G J k d T J U V 0 Z o W V h y a 2 t V Y 1 V H a H F x R 2 p W c T Z N c 3 Z 2 M V J X V n B a Z W U r M j F N a T l P T X h x T n V u e j V z a 1 Y 0 Z W Y 3 O G V i M z k 5 d H N x T G k 0 M l h Z U j I 0 T U F C Z m Z E Q k I z c n F x Y W M w Z V B E Z 2 N 0 K z l Q Q 1 d Y d k 4 w T G M r Y k 0 w W D M z M 1 h m U D F n T U F B U G N P Q V M w Q U F B R H V p W l N V R k o w L 2 Y x N E R C Z 3 o 0 V l M r d k t s R m N Y S 3 h G a X h h c G N l U E d h d G 1 5 c G V u S D N J Y 1 B I N j R 1 W G J x b 1 Z x M W F r c V N y V j Y v c T R z V 0 x w b D l I a m h 5 U k p N M m F O U 2 N k V 3 N v Q U F D Q U F T V V J C V k V 2 W j J k b k t 6 c z d X O U 9 u V D V l Y m 1 w c l M w d E h M W F R V N U 9 W c X R X c l R S d z R F R G w 1 d V p x L y 8 3 O V Z 2 c 0 Z C Q V N Z Z l R Z W U R I c n N z Y 2 N V R n h l b n B L U W t k Z W 5 T e G V 6 N W d R T U h s S k d S b 2 E 1 Z H U 1 c E 9 o S m J t M D A 4 L z F i V n I x e F F i R z J 2 e G 5 V U k h S O H Z W M W R Y c 2 d y R 3 l l S H Q 3 c T J Y T G x 1 W D J H e n g 0 c 0 h i d D J x V k 5 t e m F w W j g r Z X l z L 1 B s M V Q 2 Q 2 R x c 3 J D e k 5 u a j F i c W F t c E N n b 0 s w d G l 4 W X l Y Z C t o N U d q a H l w c W x X c m F 1 W E t s Y n B 5 N V l v a U l 5 T k x Y Z m Z N b V R O N i t l V 1 h O W D c 4 Z U Z Q Y n d Z T U g 5 Z T Y 3 N z h y Y j I x d l R w M C 9 Y a m g w N 0 p F b C 8 v d k 9 m N W V 2 c n E 2 b F R w K 3 I 0 O G V Q N j A 1 L y t a T k 4 z Q U F B Q T h H c 2 l v Q V V B Q U 1 D d j d 2 c j E 2 O X E x Y T V j Z W Z Q R E J l e E x P U 2 x K Y 1 h K e U 9 I e i t 1 U 1 p N b U t U T X o w O V R 1 N E 9 D Z 1 p j d V d L U 0 1 q U X p r N U 9 h W W c 4 V T V w Y V d u e T h 2 S l N n d 1 l O S k V r N U 9 U b W 1 F T E U 4 Q n c 0 Y 0 t M Z n Z u U 2 R i S m F s e j U 4 N k t p N H Z U e G 8 w Y k x R T G F 0 V 3 Z Y U 3 B L Z W Z Q T E p N d W Z O e U 1 q U X F W T 2 5 M R T Y 5 U 3 J j d U 5 q d D U 4 c V R H a k J r a l Q w O V B T Y m N 1 S F Z 1 e F l v V m 1 6 W n B W Y n Z C Y k Z t Z G 5 a M D J k T 2 x X M W E 5 Z V d n N E 9 E Y n Q 2 O E t V b F d U d 0 p m d V h K R l E 0 Y 0 9 W V j V l b n J w M z c 2 N l J J M G R h b E l B W U 1 t U 0 l p b 3 F L d E h i d F d 2 M z c z L z h 1 Z G Q x R G h 3 N n B v S 0 J B T l d 2 V 1 Z G W l d s c V J i S V c v R G h n M D F Z Y 0 l F a T l J V j d k c T E w O X k 1 Y 3 h V Y k c y d F Q r U V V B Q U l C Z k d 3 R X R B Q U F B Z m 5 V b l R w e F F j W E d 4 S 2 V 5 O E Y 5 Y X N X Y U 5 X c l Z x c F E 0 Y 0 9 p b y t Q T j N 0 V 3 M y W k 5 l W H Q 3 e T l 2 Y l c x N W V Y b W I v V F V o S V V I e D h 2 R 0 p p W X N 6 R 0 Z C W V d h d k h p e G V X d S s 5 S k x M e W t z T E V 6 O S s v Z X Y 4 S j d y M T Y r d k J n M G E 2 T U N C Q X p w e j V v e n E x c T B y N m R h U D Z 5 Y 2 5 K N n Q 1 O C t a c T N M a H h t W E 9 V b k J Z T k R R M D F h O C 9 N e k 5 T e V p j c 1 V I Q n l z Y n Q y N m 1 k c G R Y V j E x O U 9 o U n p a M D d 0 O H l U c X J h N C 9 Y S 3 p H e m R 1 U 0 x J Z T B M c T V 1 Z W 1 W V j E 2 U n E 2 d H J t W m U v d m Z M S 0 s z c j Q 0 W W Z W c W x X c l V 2 d j g 4 T U 1 Q Y 2 5 G e D B m L y s 3 L y 9 x d 0 l F R G t x V G 1 6 W n Z y c m J m Z T B z V 0 x G M 1 h 0 M m p Y O S s 5 L y 9 s c k 9 6 c z J s T T Q 4 Y U 5 O W E h p e E Z J d l N B T U F B T G l Y Q 0 d n Q k F B R H d x O H Z O e l p V a y t m c j Y z c k 0 x Z S 9 U b 1 l h b z l l c W N 4 W T h h V U 9 x N j B t c W 1 P a m 8 0 M j E 1 T j F j M 0 9 6 d W U r Z G 5 u N z Z h Z D I 0 Y 1 V Q Z T N 0 N m 1 0 b F d y V n F t b 3 F F a D k r L 1 l 0 Z C 9 6 M j d k d m w 1 Z V d s R m k x Y W 1 O b 0 t D d 3 M x Y m R v M F Z h M W F W Z V B H a l R Q c k h 4 d 2 N y U E R 3 Y 0 s x Y n Q w N G J O M j Q w Q z I v d l J s N W V u a V N w Z X Z Y c V Z w O T M 3 Z H E x M 0 R r T U J r T 1 o 0 Y X g w S z Z C d D N y e T V S U T N o V T Z k T z Z i W F h Y a k 4 5 N 3 R X c l Y 3 b n J B U U F B M k F N Q k x R Q U F B S D U x U n F O U l V 1 b j F T S D h O R V J F U k 1 o Z 0 0 5 M n k 5 e W 5 K b m F Z T X J W N j V v L 2 Z y M T h 2 U H p V O G V P S G N z Y 2 0 1 N m V y b V B I a m l r O F B O e j A 3 d G V 1 W G R P M G F k T j A 2 T k F o V F o 0 O D J S V D h G a F F V S 0 R j M 1 Y 3 b T V 1 U W 9 P R H R h b V R a c 1 V I U j J 0 b 0 t B Z z F h N W Q y e l R u b W p W c n R H Y k 5 t Z 3 E v U j B r d D M 4 c T Q y T 3 I 2 O W V 1 U 1 p C S E N Y c n g 0 V V N k U G 5 0 U 2 p q e j V x T W F a S m t 5 Y W F Q S G 1 5 a W 9 x S z V P M 3 R y V 2 J O b X Q z M V B n Q U F B S D R O Q k x R Q U F B R D R R N 3 B Y N F d 4 b V p x Y m M z Z D F W d l h w M U h U d D J U S k x 0 U W Z T Z F l X e D U 2 N V I y N n R U S H g w Z k x s e S 9 Y d G 0 z Y k p N a 3 N 5 S T J O a l Z W S 1 N v c W N u S n k w Y U 5 F a X p a c z N U M W V 2 W G p Y V m l M M W R R V U d C W n M 2 Y 3 F U b H o 1 c G k r d n h Z d F d x a G R 1 M 1 p t L 1 p Z c 1 d X T D J P V D Q r W H V m U G 4 x Z W R P b l h r N X V h b T g r Z l B L e T R 1 V G 8 2 T 2 p t c m F 0 S 2 5 O N z F q a X l w V X J t a n Q z c n R 6 Y z N P V H M 3 S 3 l q U j Q 5 S 2 t 1 b G l 0 e E w 3 O X U w e j d m R j J G Z m x l Q V F B Q T d J M k F G Z 0 F B Q U x n T F k 4 Y U 1 V W F o y d G x s Y m 1 6 W n R i Q n I 3 L 1 B Q U F Y 4 b 2 V Y R n h j S k V t S m l Z b H l k W F Z W U U V D Q T Z W b j M 3 d D I x W j g 4 Z W V Y b D V 5 Y 3 Z M U z U 2 Z W 5 2 T H c 4 S k N u c D Z m Y z N k M 2 w 3 d T R 1 R H c 4 U G V Y a D R h U G J z M m R x N m R h d l d y M S t 2 O F B C d 1 N i Z E 9 v a j c 3 N 0 x O b T Y 5 M F o w T j Y 4 Z W R Q a W x H M j F h d F U w W X N R S T A y V m t G Z U h t N X F i V T F G U l R t U V F I Q n d l T D J y b V M 5 T j E z M z h u Q n d j R V V B c m R 1 M 1 Z x d n Z Q S 0 t 6 Z X N j U E h o U V N V b E p G Z D R m Q U F C Q V p T S 2 d C U U F B Q U 8 3 Q 2 9 F R 0 R s S l d W c G F L a U l q a z Z P a W 9 n S U V D Q m d Z R T J q W T J J a U t q V X Z V U k d S a W 9 q S T B P T 2 p 2 L z V Z N z Z m b j U 4 K y t l U V R t O F l Q S F R w V S 9 2 N y s 2 d H k 1 c 3 l R c E t p c k t y T n h C a W M 4 K y s w d z F h d F F 3 Z l g 3 c X F h Z l V z V 0 5 I M 2 J 4 N V U 0 V 0 Z o W E o w Z E Z T O W V 2 V k 1 3 Z k h 0 U H Y 3 N F k 3 b T d 1 N W U 3 b D V M Q X Q 3 a T R X Q W F E d 2 V x S j Z J Y 2 V l a 2 l G a F l X b U M 4 Q W F O V 3 F r U m 8 w Y T J m U 3 U w c T J U e m d T M E F B R E E z Z 3 p H a 2 9 K Z 0 F B Q U F 3 S z l r N T g 2 Z C t 1 N j c 3 O H d 1 Y l F K Z 3 V 6 b H o 1 a W d r S k V U d D I 3 Z T M 5 M V l B Q U V B b G N 5 a S 9 D d 0 F B Q U F B Q U F B R G c x M E J B Q 3 d B Q U F B Q U F B Q U I y U W t B T E F B Q U F B Q U F B Q U h a Q 1 F B c 0 F B Q U F B Q U F B Q W R r S k F D d 0 F B Q U F B Q U F B Q j J R a 0 F M Q U F B Q U F B Q U F B S F p D U U F z Q U F B Q U F x R F M 1 d W J s S 1 Q w O H Z z N C 9 S Y U 5 U V n E x Z k 4 y c z Z k T z Z l b F M 1 Z X F 1 T G p Z N n B q V H A w L 2 J 2 Q W V q M G F n V k s x W m 9 3 W U l G T m 8 4 c G t a d W J h M U 8 v c F V 1 W G F 2 Z n U z V G J Q R 3 h z Y n E 0 T U h E M X A 5 Z H U 3 Y 0 9 T M W Z 2 b H l a b V p r M n o v Z G J r S m V Y c D V z M 2 I 5 c D d H d 0 R 3 d S t k b z d 3 M E F B Q U F B Q U g 3 N 0 N n c 0 x k Z U h D Q l d W b F p l b k d q U n Q 2 N k t H S H J Q W m J 2 W H E x W W 1 O a n R X W E x s b E x u b W p K b G l z N m V Q Y X U 1 Y y t m S z J k b F p r d l R U V H o 4 c E 5 q W l d W Y X B V V V V S R W h G b i 9 Q W H Y y Y V B 6 N D h l c l Z x N W V H R H g 5 Z T d s N E 5 C b 1 B T M H R L M G M r Z E 9 C U W N I c T B P S E R q Y T l Z M U p T a 2 1 i T m 1 x V l J v M G F w V T Z k T 1 p m Y U 5 q W T F W N z k 2 O T F i W n Q y M 0 x u U F h 6 N H N K W X V Y Y W 8 r Z m Z x b 1 J Z c 1 d W d G V O a V l u U k F 3 O D h J R D g v d n p M b k 9 u a n d v R T Z j T 0 Z I d W 1 t V n A z T G l 4 b W p a d H F p T k h q d W p v M G F O b D l 1 M 1 d y V n V w e j N y M z d x M 2 V 2 W H R y M k x C a G Q 3 V W Z B U G h 2 U j B B T E F B Q U F B T E N 3 Y 3 V W S z d k b X p S N W N 1 W G R L b F M 1 Z V V r N U 1 q b z l F b 1 N h c F d y W n B p W T J Q b D V 1 Y W 1 u S n d j Z V h s N V Z X a n U 3 d D I 3 Y S 9 6 N D h a b y t m Y m 9 t V F p v a 2 c 4 R 2 c w T k J R a F l h R 0 t q W T J W a U V o S V d y Y 3 V M R W t L V D A 5 W F Z G U l V Y S j J k b G J u e n A x d F h t U G t 5 S k g 2 L 3 Z 2 d j l j R U h I e W d v S 0 V n d U x p N 2 x q b W 5 U c G 8 y Y U 4 y K 3 U 2 Z E 9 u N j h T S k U z c n h 4 U m R s T U J n c T l H N 1 d i T n E w U 1 F h R F F i M T Y 5 Y k w 2 U E N r c F N k N 2 U z Z 2 9 N R E N 4 M 3 J 1 M 2 J 0 M n Z O b W p W M 3 R a L y s v Z n V y Y W R P b S t 1 N j c 3 L 1 R G R j E r V T J i Y 2 t v Q z B x S 2 x K U l V a R 3 F W c T E 2 V j J z R E F D d 1 I w Q U l B Q U F E Q T c w Q k p P S H F 2 M U s x Y l Y r b n A 2 V 3 J X c k p t T 0 h U d W 1 s S l F V Z m Z E Q k I v T D E 5 W l d u c D Z j T U J v T y s r Z V l i T F Z 1 M l R L T k h q M V p v Y U t q T m M 3 Z H A w M F l E Q m d 6 U U Y x O T h v W l N V R k l X R W h F a V N o Z z B i c G 4 z N z l t b j M 3 d D F x M 0 x p e G l v d U x O W E h p U k J V V U Z H a m F 0 R 2 x x M n J T c H p X d j Q r U G d v S W l K Q y t m b j V j b l M w N 2 E r K 0 x p N H V t a n A x c W 1 i T W 1 L R z R 1 R G g 1 Z U h p b 1 Q 1 O C t G d V V Z U 2 h R V U Z D Z 3 Z M O C t p d l V h T k d q S V l E T n E 0 Y 2 F N a 2 F l d l d y Y X B U c D Q 1 U 1 U x T 1 Z t c G 9 x U 2 F w Z n Y 3 N m F O V 3 V t O V B S M H B h V 2 x x V 2 5 U c G x x N W N x W E Z Y T F Z x M W J M N j N h N W Z 2 O T d x b m l a T 2 5 L a l U x R l I 5 L 3 Z u b m N u Z D N 0 O X F u U 3 B V c V p w K 3 R u W G I r L 1 B Q U H p j T G J w V X V Y S 2 k 0 d X J z e V Q w U U N B W D R h Q U Z n Q U F B Q U I r N D V 5 Y 2 5 H e X V q V n B a U W t K Q 1 R N R n B m S H k 4 V W x K U 0 x B T F N u a j E 3 N n Z 6 N T g 1 b 3 l a W X A 2 O S s 2 d E l V T 0 d s R G 5 u d V h Q b m x K M m R M V W t L R G c 2 V z B X a V V o N G V I M H R M U 1 R I M 2 V m d n R 0 d W J t N W 1 k c T Z k Z X V t d 3 N K Q 0 9 U b z Z t d H A 4 Z k h 6 a z Y r d X J Q b j M 2 N l B M b H k r V y t 5 N 0 p s e T h w O G Z u d m 8 2 T 2 p v c U x m Z m Z s c 3 R X N 1 p V a n g 0 O W R Q b n l a Z l h 0 M j l m c X V I W H I x b W 5 k d W 5 V V z d T d F h y c F M 3 d T d 2 b X p w M X J h c 3 Z M e X p Q N z N M d D N i e l Z y M X N 3 V X R C N D Z k R W l I R G g y e W 1 L d H Q y N 1 p X Q T F w c k o x a 3 Z Y T G l n N z c v L 1 h w M D Z k W k t 2 c j I 4 W m I y e m R 3 b 1 V M O W R C R E Q 5 b F V 0 Z 0 V B V U h r S W F B R U F B Q U R n T j g 3 U H o w L 2 5 6 c D J 6 O X p Z c 0 d B d 0 d E U j Q 4 V 1 A 3 K y 9 u c i 8 v Z m N W R U J C U V p 2 O D F h O V p Z b k J M O T h z c 3 Z L N 3 h 1 d j M 3 O U 5 I a n d Z R D N 6 e k R P V m V r b l Z o U X N Y N U 9 Q a l k x Y U 9 v R W F O R 2 5 y N z d i Y 3 Q r a 1 p G U m F s d D I 3 W l d 5 e T d V c U Z I R D l Q d n c 4 S E Q 5 N V M 5 L 0 1 Y d G V F d m p t N W V W c H c 0 W U 5 l d m p o a H p W K y 9 I a U x l W H I x N m l V b k o 2 Y 3 k 5 O X l s U 3 h l T H R p M W J 0 c F I 2 M H J X M G R x U F J x S V N F Q k h s N m V o T F F B c 0 E 5 U m t B T E F B Q U F B T D l 4 Q V F F Q l N r a E k w T 0 h E a D l X a 1 N a T j d z d W F v V W F O M D h P Q k J z N 2 J i d z h E Y m c 3 N G 5 u b m h D T F Z 1 M m x M K y 9 2 d z R m U G x 6 d T N C O S s r T 0 V 2 M 3 R m d G w 0 V D E 2 O W R Q M H E x d 0 1 U V T F W Y T F i d D d i N D h m M D d Y Y n A w U 1 J z M 2 J s V G 5 6 c D N O V H B s b V p X V n A 2 T k N o Q 2 d r S j B h d X Z 2 c X B x M W F w S n V u V 2 l O a X d z e k d L Z X F L Z 2 8 x Y T F i M S t x e j J 6 a z V P W l Z h Y X V E c n I 3 L 1 d q U n M z M U w 5 L 2 Y 2 d j d M a W 9 x c 3 F r O F E 5 K y t m Z F c 5 Z S 9 j e S s y e l l z T U Z x Q 1 l V N 1 Z V Y k 5 Y U U J B e F J E U U F n Q U F B T U J 2 W E 9 Q R 2 p k V z B h V l A 5 N H g v L 2 t J Z U h o M n J X c l B t c n I 5 b S 9 m M z l k d W 5 S S j B x M l R y M G V Q S H R X N G N l T k 1 6 e m R 2 M 3 F 5 O W U v Z H E 3 T m l 4 c W x x M X F 2 e j k v V z J l d T d K R D V t K y 8 v V l l M R n k 3 V W h B a 1 R 5 c T J G b T V T V X B K a V l H T 1 h t N W 1 y b z B L R 2 1 k b D l m W D N Y c T F F b m Z m U E 9 O a m g 4 L 3 J z b V R K L y t x M z N O Q l F Z R j I 3 d H l w c 0 x B d 0 5 X c l V 5 R 3 F m b 3 F L a W N r L 1 F T c E s 3 d T d 2 c T F h d F h i c C t 5 R k J V V l N a S W N I Q n p L W F E 4 Q V V M a 0 l h Q U V B Q U F E Z 2 Q 2 Q l R w M D V h d F d x V n Z 2 c n F L N 1 Z w M D B Z T k d 6 Y V V y N i t 2 M V Z x a 2 x h S G t 4 O X d M Q 2 d y M D B V Y 2 Z t Z l p R Y 3 R J e k t T b E p P M 2 J z V U Z a V 2 x p W l B u b H h 1 Q U N o S i 9 2 N y t D Z 2 9 L a 2 l T d F h y M W E w Z E h S T n U 5 b i 9 m c j F x b H E x c W 9 L Q 2 d s U z N i b D J 6 W j Z H a G 9 Z c U 9 q b F p D U W t L N U F l M z I 3 Z H N s U 1 Y y N 2 R q V n J k M 0 J 3 M E l n U k k x U z d k b T B 0 V 3 J S S T c 3 M z N u a F l z V 0 d E e i 9 p c k t 5 Y 2 x K a X h j d j F 0 b X p a e F V a R 2 F r a F E 0 Y V l 2 W m Z S Y U p U U m F M U X B v R j J 5 W k l t V 0 x G b H l W L 3 N w S 0 N n d z d R c 0 F j R z h S M E F J Q U F B R E E 3 N E N 6 c z d Q N j k r K 3 Z Y Y n Q y S 1 N V b F J i d D M 3 N 1 o 1 Y k V o S W l O c T N i L y t M M W s x T 1 R 0 Y l Z x M W N s U 2 V Q R 2 p k T 0 R E e j Z v N T U 1 N 1 R x R 2 h v W E p 4 Y 2 R H a 1 N a T T B l d l J v e l o 0 O V c x N W V Y b V h P M W F O S E Q v W G 8 w V U 9 T R k J n W X F C R W p S c F R h d D Z p b 1 N P d l d y V k 4 2 Z X J x O H Z M e E 1 K e n R u e n B 4 c D B k Z k R 3 M F B 0 M j d k W F V s S 1 N U c D A 2 c G Z 2 d n Y 5 L 3 F u Q m N 1 W E 5 D Q k F 3 Z l V z R 0 Z E T l d 6 W T B H c W Z 2 b j M 3 e X R m W F Z 3 M G J O b F J 4 Y 2 J F M m J O a F E 2 a D V Q b k R o a D l a S X c 2 V m J 0 V 1 V t N m Z Q b X l U c D Q 4 Y W J X U H M 3 T 3 p Y R j F k O W N N U F B 5 Z 3 l N b E l M R n k 2 V W k 0 d U x K S 2 1 3 c 0 Z D U z l j R D B 6 b E 9 1 b F Z I a U l E O C 9 Y N U p V d l h y M U 1 1 Y 0 J B R l E r Q W x v Q U F B Q U E r S j F 3 Y 0 h C U V N F a U l B Z 0 1 E Z G V M R U N l W G 0 1 c 3 B v T k p Z N 3 J y d 2 Z m e S 9 M c W x X c j V P R G d v T 0 x p W W d V S E J 5 c 2 1 K a 2 I 1 K 2 Z r Y U 5 H a V E y c l J w b 3 l s V H B p Z 2 1 K c 2 J z W W l 4 Y m x C V 1 M 3 d H U z V H g 5 O T l K R X l N e l B W c D A 4 Z l J V U k V s R n V M d F Z 1 M 2 J r c E t T b E p D U W 9 K R 2 p o e H B 0 Y y t X T F Z 0 a 0 5 C c k x E V E 1 m Z W V R U l N i Z E N 5 L 2 5 6 N T V m Y U x 6 V T F W Y W 1 w c V Z h Z m x R U z B p W W 1 K U 2 t 4 T U x I V 0 9 t a l Z y N n Z Y W F g 5 Z U V D U k 0 w Y T l Z c 1 R a d z R V Z E o v Q X R v N 1 Q w Z 1 h G Q l J Z a E x h V l V l T G d 4 b z B i a 2 0 2 R n h n Q 0 F l N H V B R m d B Q U F B Q i t a N X l k b m R X O G V m T m Z m W j E 5 K y 9 i c H A 1 O S t V d n Y y N 2 J W e j U w N E 5 H R E J B R n k 5 Z V Z I e D h 2 S j U 0 N G d u V n F s V k x R V U Z C b W o 5 L 2 Z x W F Z M c D A w Y V p L U 2 s 1 T V Z H Q m l v Q 1 J N b X F I N z k r a m F O Q 3 c 0 T 2 x x K 3 Z y e E l U R S 9 Y e X l 5 K 2 J M d m 0 2 M 2 V i T m 0 x V 3 R X a l Y x N n R T c H p M b F N V b E x r N C t P a l J v M G F t V j J H S m t u Z m Y v K z k z b m p q R F Q z M j J H T j Y 2 N j I z e X Q x W G F H a W 9 l d m Z 1 Y m R Z M m V 2 U m 9 z O C 9 0 M n J W V H o 1 N D l s W k N R b 0 x W c j E r c k p K N T h z d G V U Q W p S c z N M R T Y 1 V m t h S m c 4 d V h M M H N x U D h n R k F G U S t B b G 9 B Q U F B Q W d J W G k 0 b U l 0 V 3 J S S W p S c z N W c 3 V X T G J W e j U w N U o w d k R o d z l X b F N 4 Z l Z x b F Z M a 2 5 U M T Z s V m R 2 S G p S O U 9 2 S W t T T 1 N w R m 1 6 W m l r N 0 8 x d l o y Z G 1 h U G 4 y N j N O e m N s S m F X V n U 2 N n l j b k p h d F d x b F F Z T 0 h L a m M z R n p 0 M z c v Z m F y K 0 F n Q U N 6 e n d h R F F Z O D k 5 c G p p N H V L V W x K U 2 t M b D I 2 b U Q w L 2 N P Q 0 F N a k l 5 M U x W c l Y 3 b T Z 1 c G E 1 a D A 4 L y 9 W V F h y b D F U Y k d 5 c 3 h Y Y 1 N I U j B 0 V j F k W H N 3 d k d 5 d U x 0 N 2 E y V 0 x W d V c y M i 9 3 N E 1 I Y X R X d V h O b T N h c E o 0 O W U 1 c E t E d H g 1 Z 3 Z i S 2 x T d G 1 w N V g 5 L 1 B 6 V X R X d F h z O X E 3 e T V j d j E 1 W X R X e F F U R T J O c V M w c E s w d W J O b T B 0 Z C 8 5 e T V j N U p 1 W F p Z R 0 F M a T N D R 2 d C Q U F B Q U F C Y m k 0 d U o w L 1 B o e F R a b z B T W m 1 a b W F a M k J 3 Y 0 h M V n U y V E J r W k d j c k p 5 V E V G a V h k S 1 M w d V R s N W V Y R 2 p S b 0 l F b k t 5 Y 2 5 S M k x G a m J W c j d 3 S U V E N W Z h O T g y U 3 J K S F h 1 M 0 Z s e G N Y S G F 1 S E d q U l V D N 2 R 1 M W F T Z E t U V H o 1 W j V y d 1 p H U m s 2 Z G V x V X h h b F g 2 Z G J G W m l k U G 5 0 U 1 l N V 1 B r N m V r c D Z k Y W x Z e X R X c k 5 D c 1 d i U E t E W D d M N H V 6 c 3 J L b F R w N n A y N 2 R w e W N I R F F 6 W n M z S m N u a U p Q Q z V j K 2 Z r N 2 U x d C t 2 e l p a N T l w O C t i T n l z b k p V Z X Z X c l N Y S n R J O T Y 5 Z W 9 w U H o 5 Z m E 5 Y X N V Y j k r L 1 R S Z 3 d J Q l M x L y 9 4 e H g 5 T i t 3 Q U E z R n N F d E F B Q U F B Q U F D M n Z X c k Z H c l Z x M 1 V v V U 1 I e G N m S G 1 6 M n J X Y k 9 t d k w y O T V l M 3 R M U z h 2 T D d Q L 0 p p U W t L R D Q r M 3 V 6 M H B u U 3 J w d X J p e F l 2 T F h m Z W x s M T V T V 0 Z p W S t 2 Z n Z Y K 0 U 5 M T Y 5 Z l h 3 M G F O T k N C Q X d k M D V z d 1 o x Y T F i V j V K M C 9 2 e D V K U 2 N u c T N u e j V t c m N 1 S E d a Y y t 6 W X N V T 1 N 6 R T Z r U 2 x K b V p x Y V d M V n V t N E 9 C Z 2 R l d l d 6 Z F R 1 N n V x c W 8 w Z V B h d T d j d V l x T W p L e n d u b T k z K y t W b U p U V m h i d z l v O C 9 Q e m x a N m V y c T V k d T V y Y X p w N D l x d 1 V M R n N q R H c w U E x s a T J 6 c U 5 X N 1 o 4 O G V m Z n J w c D B w T F M 5 T 0 V D U k 5 V c F V v V j A 3 T W V Q W H F v W G J 0 M k 1 o c U 4 y c j U 5 d X l S c D F L a F J t a k p s a X V r W k F P R F h S M E F M Q U F B Q U F M R F F v M G N Q a F l X R l d Y M D J a c 3 l Z V X N m Z F d U T z F o S 0 9 q b z g z M V p O M 2 M z R 3 p 1 Z T Z l b m 4 z N W F O M j d j T U R 0 b H V t c l Z L a F V W R m F s d j M 3 N 2 x q d C s r Z m J 1 O H Z M e l V v a 1 V M V T F 0 a F l h R 2 1 U W n V t c W x X c m F 0 e T R j V 2 I 5 Z z R P R E Z S N G V y b l h y M W 1 u a n h v M W 0 0 Z T N k e U 1 2 T G t 5 U 3 p l c k 9 w c W F r c U x D d z A 3 Y T I 0 d U Z n e l p z e F F m b j Y r e G 8 w Y l o v V W l 0 U T R k T 3 V q N T U 1 L 1 h G M T k 4 b 2 R t e l o r d j E x M S t Y d 1 d D U U p G U E l 2 b T d k T 2 1 W b F p h b H Q y N 2 J h d T N l d l J v O G V y U W t U S n V q Q k J 4 O D B 6 V E 4 0 O E d B T k h q e T R V d D R O Q U d D T 2 d C W U F B Q U F B W U N F a U l z S V U 1 U D J l M 0 Z u Y T R N c V Z L M X E v Z n I z O C 9 Q e l V z V 1 B I T X N l b X A 2 Z n I y T E Z q Q 2 c 4 U E 4 3 M z d 0 V 3 Z Y T k c z Y U 5 C M D Z k R W l U S j A 4 M k J i O E Z C U V h L e m M x V m J t N n V n b 0 9 E d F d u V E p r V k h S e X N v S 0 V p M W E 5 Y z J 6 Y m x t e l J x d F d i T 2 1 3 d T l S V X N 2 M 3 Z 2 d n V N N 1 Z 0 M k x C Q m p v N k 9 l d W l o a H l S S n k 1 W X Q w O E d E Q n h V U k V X R l J r L 2 Q y R V J F U n V u R G h n a l p 1 M 0 N n d k x 5 K z k 5 T k p M W n V 0 O D h z a 2 5 x b G V 2 b n Q 1 O T k x M 3 Q z Y n R Y V T Z k T 1 Z X U m t w T W F P S F Z 2 c W h X c E d v N 0 h D N 3 d R Q X N J N k F G Z 0 F B Q U F C Z z R W N k Z z N W 1 a b V h K M 2 Q x Z j E 2 d F Y x N 0 5 n e F N a W V h Z N V h t e m p D M n Z I V n V M d z F 3 T 3 g 4 Z k h 5 M W Z 2 b H p i d G 0 y V E p M T W d O e l k y V m l r c E t Y S n l j d E t p U l l z M G I 5 N D h Y Y j E 2 M V Z R a j l u W U Z C U V d h T 1 h P b T V z e V p Z L 3 I r V 3 J S b 1 l W R X F Z T W 1 T S l d h Z j Q r U G p k Z j c 4 Z W R X c F U w Z H V i b T Q 2 Z i 8 2 O D R 1 T G k 1 T 2 p v c U t a T m 0 w c V N q a D g v c n A w N 2 Q r c l J S e C t W d T d 1 N 3 R t M 2 J w a F V y V n F o R G h 3 N T Y r d W 1 u b F p X V k p R O F B E M G 5 T N G N P S D V l T G l Z c m J H M y 8 3 M k 4 1 M C t m V n B m Z i 8 y M T Z 0 U 3 B v L 0 R 3 Y 0 8 z W n M w Z F R w M D Z W Z z R P R E l p T W o 1 Z W p v c U h i d D J t b n U z T G w 2 N j Y y M 0 5 H U E d E T 1 h s N W F s W H I x N 0 t 5 Y 2 1 S d 1 d D U W k 0 d U x I Q j B k b F p 5 Y 0 x N b X l S a T R B b 0 9 J S W F B R U F B Q U F B Z G p O b X p C a G x a M m V i d G J W c D A 4 Y W 1 z Y z g v L z N 5 b D d L R W t 6 R X h N V E p T c n E 2 d l p h Z F R 1 M 2 J 0 c n o 1 N D k 4 d k x 5 a 3 B l W G x 6 d z l Q Z V h o N F N G U F Q w K z V 1 N 3 Z M M 2 Q x Z E h o N G U 4 d k R 3 M E 9 6 W n M 3 V j E 2 M W F 0 W D c 5 Z T R l S G h r c V F t V F p y b z J X Z W Z O V n Z 2 e m 9 E M j V z M m J G c W R z c T F X c n B o R W p S c G d 1 S T B 0 S V N K Q 0 R n N E 9 l Z i 8 1 N U Z S W V d L a l k y V m s y Y k 5 0 V 2 J i N z Z w Y T l l d W F l R E F n V 2 J q N 3 p 6 N T Z 1 a m 9 x T W p J U 0 k w Z V B W b z F h O W J V U n g 5 O X B M V n I x O H J U M D F P V E o w O D J L e W 5 S d U h G a n p a c z N U M i s 5 O V p i Y z N O e E 0 2 M y 8 1 N V p k b W N 4 b 0 1 C c l Z 0 M j l h b T d 4 Z 0 F V R G 9 D V 2 d B Q U F B Q 0 E z U X d h T k V o W l d W a 3 F L a X F T b z Z P a k F n S U N G Q m d Z Y U 5 Q W W l J a U l T d D F M W k d T a 0 1 q S X l 6 R 3 E 1 K 3 Z u N T Z a T l B Q c k Z w L 0 5 D a F E r W H Y 3 N i 9 P b l R 0 T G t x S 2 l v c 3 p L S F p U N D d M U F B W S 0 5 H R G R Q b n A 1 N T Z T a D A 3 Z H R U T m 1 6 Z F Z X R m d v U j B k S D F h d F h 6 K 3 d V N 0 Y v L y t s Z m R m L y 8 5 c W x l d m 5 p U n A z c n g 1 T W h x T n F s N j l 1 c X B Y c j Y 2 Q k F 3 Y 3 F Q e j l m U n F O U n R X d l g x d U 9 Q U D I 2 e H J w Z V h s N V l z V 1 N K S F I w Z m w 1 Z V h w M F V j Z j F k Q 2 h R K 1 h s N V d Y U n Q x N j l l b H E 2 Z E t t c H B 2 Q k R E e j J r S z F l d W 1 F b 2 J P R H M 3 S 3 l R a 3 h L e F d M d 0 R n b H p F W U t S d 0 R B Q U N B W D l u T 2 5 U d j E z W G Z m N m J Y W F h y U D N W Z 0 F B Q U l E Z k Z B Z D d i d 0 F B Q U F B Q U F B Q U E v b H N S M E F J Q U F B Q U F B Q U N B b l J E U U F n Q U F B Q U F B Q U l D Z E V O Q U N B Q U F B Q U F B Q W d K M F E w Q U l B Q U F B Q U F B Q 0 F u V G p h Z X d N Q U F P R G V L Q 3 d z M U t s V H A z V C s v S G x k d j M 1 Z F J V V k Y 5 d D R T N 2 9 F c V Z h c k k y Z G x a d n I 2 K 3 V 2 L y s r K 1 h v e U I v L 0 F B Q U F n T j h T L 2 9 R T 0 F N Q i 9 n W X N Y T C t y S E g z K 1 V 0 N 2 U z b W p W c k p s Z F h W M V d w V X N Y Z T I 4 S T l V R l J V c E x 5 O F B H V m 1 a a W 9 s S l V Y T m 1 6 Z V h s N W V Y d m J j R k F B Q U E 0 U D h q b 0 F V Q T R B L 3 U 0 c 1 d M T 2 5 q d 2 9 G c T J i Q 2 x Q V D A 5 N 2 J 3 Z j N X S l V x V m V U d T d p N T N k M 2 Z s N U 9 U b 2 h 4 O S t V S X N X T F F o c E F R Q U F n T j h J Y X R B Q 0 F Q Q U h W b G h Z c U I 5 L y 9 K R n d G c E l r V D A 5 U H R X e l p V a i 8 r K 0 t N S 0 N 3 d n R 2 U j B B Q U F B Q U l x Q U Z B T 0 F Q N 2 R T c F U v T D I 5 a W F j a F l t b n A 2 Z T h 2 Y j E x N n R R c G U y O E Z B Q U F B Z 0 F o b 0 F R R D R R e n Q v L 3 J 6 O C 9 Q e n N 2 U T M 4 e H Z q N S t l b k N o U X Y y M 2 d Z Q U F B Q U F F Z E F D Q V B D S G R 2 M z Z k Y m 0 2 d X R w N 0 c v a U 5 j W F Y x M W J W c j E r e T l E U U F B Q U F B a W 9 B V U E 0 Q S t 0 c U t o S V Z h c F V z Z m M y O E J 0 V H B V b 1 Z G U l V W M l h z Y k F B Q U F B R V J B Q 3 d B Q U F B Q U F B Q U I y U T B B T E F B Q U F B Q U F B Q U h a Q 1 F B c 0 F B Q U F B Q U F B Q W R r S k F D d 0 F B Q U F B Q U F B Q j J R a 0 F M Q U F B Q U F B Q U F B S F p D U U F z Q U F B Q U F B Q U F B Z G t K Q U N 3 Q U F B Q U F B Q U F C M l F r Q U x B Q U F B Q U F B Q U F I W k N R Q X N B Q U F B Q U F B Q U F k a 0 p B Q 3 d B Q U F B Q U F B Q U I y U W t B T E F B Q U F B Q U F B Q U h a Q 1 F B c 0 F B Q U F B Q U F B Q W R r S k F D d 0 F B Q U F B Q U F B Q j J R a 0 F M Q U F B Q U F B Q U F B S F p D U U F z Q U F B Q U F B Q U F B Z G t K Q U N 3 Q U F B Q U F B Q U F C M l F r Q U x B Q U F B Q U F B Q U F I W k N R Q X N B Q U F B Q U F B Q U F k a 0 p B Q 3 d B Q V V B c W o w V 2 p 2 T F F B Q U F B R D R n e U 9 n Q l F B Q T k 4 d 3 p 6 e n l q a U l n S W 0 v c V d G b z Z l U E h s U 3 E x Y X R L b m Q 4 W G w 1 Z W h m W j I 1 O W p v N k d p T k d q V k t S V V Z G d j N p Z U 0 y Z k 9 W S 2 g v W V d H a D N u b m 5 I Y j N 6 e m p 1 L 2 V F M E F B Q U F B d n k 4 R X R B Q U F v R U l L Q 3 d 1 V m t a R 2 h Y Y n Q y Y W Z Y c T F W c T R j S 0 V X T F Z w a z A 5 a W N u Q n p s N U 9 T V T I y L z c 5 d T E 2 O G N V W D l m U F B Q N X U x N S t m b j Y 0 M D M z d E R I S D M r c 0 h U d D J s R H I r d S s r K z A v U F B Q N j g 5 Z S 9 i W X R L O D d Y Y j E 2 V l J z M m J O Q 1 B Q L z Z v c j c 3 N j Z o Z k 4 4 Z V d Y W C t x b G w x N 1 N s a T F i Y k I 1 V F h G e X N Y Y n Q y Y W R l d V h i O W 9 U U U Q 0 d F J R V U Z P a m t 5 W k 5 t L z N p V 2 5 w N X U 5 U i 9 E M H R Q V G R m S G l 4 V j l s S H o v O T l K T z J i Z H R X N n J Q c z d H e U w 5 c H M z Y j J y R G h n M H F M a T Y y Y V k z Y z N G e W I r a T F k d W x T N 2 Q r K z J x Z S t k a k V h a l Z x e F l v U V V M R m x S N D d M M 1 l I d 0 R n M 2 5 L M D l 3 W U F B T U J 2 V j B G Q m d l Y l B u N i 9 z N 0 d 4 b F o y Z n I 0 c 1 d M d W 5 6 N X N z W H A x a X B W c X F o Z n Y z N X l k M 2 V 2 b E h Y M z d k d W 4 5 U F I w a l I 4 L 1 h n c 1 d M R k N O R 2 p V a 1 N W V 3 J W d F h R b 1 V N V k Z S V 2 x 1 W F B u c W x t e l p 2 T H g 4 V E V i Z S 9 i c 1 d j M m N P V k 4 1 Z V h u Y X V Y T 2 5 I b n p 3 d 1 F x d l g 2 d F d M U T B h T k V p Z m Z Q S 0 p s a T l m c n R E U V V O V 3 Z Y N z l D Y 3 h n T U J o V V V G R 2 p t e k p s S 1 Q w L 1 h Y L y 8 2 V n h r T W h n c n Z C U U J z Z G Y z N m R m W H M y Y k 5 T N X J y e k g 1 Z i s v Z T k v N j g w M z M 5 U z c 3 N z Z y O X U z Y l M 1 S m V l T 0 V G d m Z M S 0 s z c n F x Y W Z N K 3 M 2 Y k 4 w O S t m b j R h T z N h c 1 d m d W x T N W U w Z G V 0 V 2 0 v Z H c 1 N 3 l T O U 8 y M z M y c n o 1 c z B L Q 3 d z e m F 6 Y 2 F q W m 8 w Y V p J Y 0 h C e j A 1 W m R m e X N I a F A y Z V J O b T N h c E l V T E Y r c k V p U k 1 h U G 5 4 N G 1 X c 2 1 K U 1 Z w M X F 4 W k d q V n F s R H A x N m x S b T M 5 a l l X U F h 1 M 1 Z 0 d D I 3 Y T E r W j F L R 0 F 3 R 3 B h V 2 x h Z W Z P b l F v T 0 R s Y U h E a D F z R 2 5 l d j l n Y 0 F 1 T G N J Y U F F Q V F L b W N u S n g w N k 5 B a G 5 U e D U w d U p a N j l h d F Z i d D J i Z F d w V T B k K 2 Z u N m 1 2 d 3 g v O G N V W E 9 u b n l w T W F P S F N 0 b l o r Z G Z 0 T z d m L 3 Z Z M 2 5 U e D V V b W x w Y V p v e F k 0 Y m V m Z m R k V T d n W k Z o Y W 1 y V n U z S 2 l V b F J m U G 5 6 O W V V S 1 Z O T T Q v T H k 4 a l I r L 0 h q b D V l V X B L Q 2 h J S T B h T S t F W H J T M U x 2 M 3 I y M W N l T k d u V D U 5 V 3 R I U j B a b 3 h Z O G I v W S s v T z Q 2 S 3 M y c m l C L 3 d h R 0 h k a 1 J R V n h S T E h C Q l V Y U E J G Z l Z O U m R S Y 1 N r d D d I c 3 N s d F N 6 T n p E W F R j a m R G T G N z d H J a V E k 3 V E V 4 O X h L U X p T M E 5 E Y 3 d G R k J 6 W l l k a G h 0 d m N Q M 3 J s Z m h w b U J 3 Z F J C L 1 g w L 0 h 6 N D Y 1 e j c z d W M 4 T U l 6 a l h m W j N y M U 9 u O E 4 5 O T h F d z R P R G d n S k N V R m 9 h Q 2 d 5 T X p Q e D h j Y 2 Z R e X p t Z j c r S T Z N b X d 0 T F R F c m w y N 3 R O c F B u a n l K c 0 x B d 2 p X T z Y y b X J 5 N T U 5 L 3 d 0 c m E y c U N i W H N u S n l S Z z B h S k J X Z T J a b U p y W n U z V 3 J R O V l E S 0 F P M m h R N G Z n N W V X R k R o M D Y x T m o z N X M y Y n l N b k p 3 Z H R 2 d j Y w U m 5 B V 0 E 0 T 0 J n W E x s e U J m L z c z L y 9 R d m 4 x N z l P c l Z T K z g 0 b l R 0 M 2 h v K 1 B E M W F 0 V 2 9 Y a z V H U z g 4 O D Q 3 V C t 6 b T J 2 d n Z 2 N D h y V j Y 1 Z 3 k 1 W X Q 2 T m l 4 S T Z 5 d H J X c z k 1 M m 5 P a j R p S W 5 o N S t R a U F p S X F J Y V R a O C t I U 1 V s S l h C M m R v Y X p z e k 9 t V D U r T y 9 Q e D h y R i s v W H F 0 d m V Y a z V J a U l p Y 0 8 v Z V B k e S 9 m e C 9 M b H k 5 S G 8 w Y U 4 2 b n h O c 1 Z p T W h R c 1 h Z d X J V c V l p T m p V V n N i S 3 l R c 2 F X Z T A r W E x s M 0 g v L 2 4 z a z V 1 Y k N 5 Y 2 t K Q U x C d T N U c W t w c W F p Y W R P b V d M S m t D V X h O V F I v N W V a d W F t b U x x M U t r N G U v W X N w a 3 l a O G t o a k R C M D Z G R l p X V m x p O W V q W E 9 u a j J M d G 0 z Y k l p Z 2 8 2 S k h u U k V S V U U 1 R k l o Q 1 p O b W 1 p M X E x Y z N W R D J t c T Y w b U Z 5 N W N R T y 9 l d l d G b V p s W m p Q N G x F Z 3 F L a U l u V H E x R W 5 y b U x l M 3 Q 1 Q 1 p x M U F v T U d u U 0 p L a F V L d X p Z c 1 F Q b T V 1 W T Z 4 O X U 2 Z F N 1 Q 2 c 0 T n J E Z E J H U m t i Q 3 p N d 0 1 n d 1 l O U W 1 w c X F 0 Y n g w Y U 5 I d z h 6 T U R J M G F O Z E o 1 S E t o O E x h e X R y Z k h s b D E 5 a T l l c l Z D Q X N M Z z R P R E E w Y U 5 H b 1 h p N G 1 L Z D U 4 a G t N c D F s S G 1 4 c 2 J H b 0 5 u T H E 0 d U d E a X h J b W 9 x S 2 d 3 K 0 9 i Z D A 1 d 2 Z F U k U 5 U F F 6 U U V o R V J V W T A 2 Z H V 5 b z h i a W 1 E M 1 F X R m h i W X V I R W p Q d n Z z T S 9 6 M T E x K 1 l P W E 1 t b G k x Y k J o O G Z u e n B m M T g z T k R i T m 5 6 N F p N S n R N S X p n S 0 F 1 N 3 M 3 M X E 1 Z G l 6 W n Q y b W g 4 c U o w e V p R c n k 4 L 0 1 4 Z i 8 1 O D J O c m E 2 a H c z T G k 0 T 1 g z N z V a W j N t R W h N V F k z R G Z v M G V Q Y W p 6 d T M 3 O C 9 4 R 0 l 4 L 3 Z 6 e l R 3 d 2 R P a F J B W m R a V V V s S l N q Z U 1 N S E R o U V l o W m d T Q U F B S U F C S l J F R l U 3 N 0 c 2 M U x V b G 9 o Z E x j W E d 4 V n Y x W G R j M 1 N x b 0 Z K W F c x c T F Z T z I 5 K y 9 m U j N K e U 1 q N z Y 2 Q 0 9 0 L 3 Z u N S t V S 2 J 0 Y l U x c m w y N 0 J x Q n l G V U Z W Z 1 l H Q i t Q V F R U N F h I e D Q 0 Z G c w U W l 3 W m R m Z m d s e m M z T m t a V 1 Z o K y 9 i d E d E V n F G T n E w Y V Z P b j V 5 e V h 5 M 0 g 2 O U d r T U h q d 1 l j c m t j a 3 l a T j B 0 d j M z T G x 6 Z W 8 r c G Y 3 Y U t 4 V 0 l z V 0 x B Q W J k d T J 4 Z E N o U T F G U V V J R F J v M G Z y U E N j O F B C e m g 0 Z U Z h N 1 F j T 0 h J Q z l 2 V D F H a l J x R m d v S 0 N X c C 9 E N 3 Q y N 2 F 6 e G U 5 Z W Y r N D V 3 Z k V S S F Z E d 3 p R R W h F U j B X T m x h M n V M M W F 0 W F k 5 V 3 F W W W l J a U 1 E Y 3 V Y T 3 h l U E Z p Z E 9 2 V 3 J k W n o 5 W D J v c n V 0 R 1 h m U G 5 6 O W R x M j d G a k I w e E 1 U S 0 J R S 0 Z C V 1 Z s Y W 4 4 Z j Z 0 M 3 I x N 2 8 z Z n Y z c 0 x q U m 8 w Y T Z j e D J V c W x V U 0 V 0 T E E y Q j R W a H N S V V Z Y U j B k R l l 1 M 2 F 0 e m 1 P N m Z z Y n F h c X Q r R T B o Z E 4 v Y m x s M S 9 X d W 5 r V U d o c U s w T k J R Q U V E Z n Z u M m h W Q 3 J 4 N n F 1 d l l 1 e l l z U U N B O T k 1 N 0 Q v L 2 4 v L 3 d m a l l C d F h s N G V 2 d i 8 r Z S 9 U d T N W d W 9 q M n B s W l l X R W h B U W t K e W R q N j l h d G R T b 0 h F e D B k a m Z 6 O G Z M e n h 4 a H R 3 Z F h Y V m 1 2 L 2 h 3 N G Z 4 e l R m Z j R O V l h Y O F d j T 1 h O c U h D c z d P e H N 1 T G k 0 U W l V U V l Q b n c 0 Z 0 1 w c z B 3 V U x G b W o x W G J G a U J i c D I 3 W W 9 C Q X d a b 0 h W U F h U a D g 3 Z G l 6 S 3 k 4 c 0 5 m a T Y x Z W R 6 e k l 5 S 2 k r b 0 V C V 2 l J a U l u c n M x T m s 5 W X J G W T c y N 2 J 1 d W h i Z H Z v N H F E Y z I 2 O W 1 6 N X h Q U F F D M H V M c 2 J C Z 3 d m e C t 1 d X Z 3 O E x D U X V 2 N H d v V U x k W j V Y V V Z F a F p O a 2 F X a G V T a U V p W H c 0 Y 1 B D e X N K O X U v Z m o y M 2 J 0 b W 4 4 N 0 5 Q V m R 1 a l F J Y T B h c 1 h L N U h M L z k 5 c H Z 3 d U d y L 2 d R T U h h b X d T V m x w Y W l q R m p 4 b U Q 4 K 1 B G b z B x U U p s R W 9 s S 2 l v c T R P S G h J W l N p a 2 N s a 1 d M M T Z O Y 1 J p T V Q 3 N D R B T m h M R n R i V z h 5 Y 0 9 S T k x s e T d G e n o v L 2 p M Z m V l c 3 V n N T Z s U 3 F Z U U F z Y X V y c T l i e G 9 x S W k 0 U 1 p m Y m I 5 a k 1 q S X l N R z N h T k h U d j N o M n p a c z B T Z m 4 2 T H h X S 3 R U Y 2 1 B e W d C b z Q 4 Y U 5 k U j V U Z S 8 z M T E 0 V j V Y c j E 2 R m U z Y n Q 2 K z E v R T U r Z m o 2 T 0 h 6 K 0 9 B U U 1 H Y U R 5 b k p 6 R S 9 J a U t x S H h p Z 0 p T S W l J c j J 5 c 3 J J d 2 Z 2 e D R u Y 2 V x W j F G V k Q z c W F t S m h n M 3 J 4 N U d E c D B L T n E x Y T F l b j Z 6 N 0 9 B R 3 B O c F F J Q U l E M D l I Z k h 4 O F V J b W t x S E 9 u V H V I d U x n N E R C d z R F S j A 2 Z G R J b y 9 i Q n U z V H F j U D M 4 Z V V W R l J X T F J v R V p v M W E v W k l j e W N p T X J i Z m Y v O G R l W G w 1 Q n Z X T m p J e E V l W G s 1 O H Z Q e k F W U U d S M V V x b F J D Y 0 J Z Q m x 5 N W J o O H V Y T D h Q W D F 4 W T R k T z V D Z m 4 0 L z g v S H p r N U 9 R S T E v b j U 1 N T h 4 Y 0 9 C Q X V M b T U x W H J O M k 5 o W T N M b H p S K y 9 4 N z c 3 N 0 R v V 0 Z o Z W p j d V R P d V h i d U d p b 2 9 L a l h x M 2 t a R 1 J x S 2 l v R U l L a G d Z R 0 J P S E x r Q 0 8 3 Z X Z Z d G x 5 N W F o W W N P R 0 J q M z M y a H c 5 Z W h T Y k 4 y L 0 c 0 c 1 d M T l Z a V T Z C S V p H W W x k d T N a Q k t w V m k y c l J w U X Z 1 V G 5 C O F J F U m 1 Y U 2 U x Z G l J a U k 2 R V V s R m 9 2 U n B F a 1 Q 0 Y 3 Z E d z B N N F Z y V m R u U 2 w x N E 1 B Q m p h W D d J c E d v e n N I W n B 5 a 2 p J d 0 1 U S j A 3 R W x p M W J j U G Z 1 M 1 R x Z G U v c j B h W n c 5 Z X h Z a E l T R m F 4 e V p Q b m 9 4 b X p a b 2 h K U 1 V G T T J m T 1 J F U k V 4 T 0 9 h T W h H U l F S N D h l S U R V M U Z T a 3 B x W n E x S n V 0 c V U w Z F d G V 1 R 5 K 1 h Z d T N l d l J v Q z F K Z 2 N P S E l D N X V U a 3 l N e k 1 C U V B p e m F o Q 3 h U W n M y R U l s R W V Q a n d v U k J Z O W Z M e X d x d X Z 2 b 3 F a T T J k a T l 1 e l p x S 2 l v d 0 x a d D I y c T l u a 3 d t d z d a d D I z U 3 V W Q U F x Q T U w b l R w e k E r U E h q T V h i c 1 d N a G t N c U Z H c m t x b H d 2 Z m Z m N C 9 s e T V k a j E 2 N W R L Q 2 t w Z 1 l t S k N X Y k 9 u S W 1 w V T Z m a T d 0 M j c r T 0 t M T H d 4 N j N v Y m 8 z Y n M z e E d J e G Z 2 M z E x M X I 3 c W 4 5 b k R C b z B T S 1 A 5 U 2 M 2 U G l J a U 1 p e G 0 w U k V S R T l a Q m N M a 2 R a V 1 p u d 1 Z W c G F p c k t 5 T X B T W G w w T X V s M E 1 1 b D B N b W t 3 b C 9 s O H Z s V U N x V l V L b F V 3 c G R T c V l T R G c 4 T y 9 t b 2 V q b z Z Q R 1 V 2 d l k y R m d z V 2 J J R W d Q W V M v T D E 3 O T J M M z d 0 M D R j d V F J R m k 5 Z U R H O X Y 3 M z k x Y l F C N C s r M j N I K 2 s 4 S n l j b m J O a X d v Z F o r Y m 0 1 d T h Q S H h 3 W T B i T j N E M D Z G S E 1 t a l h M b 1 B H T G l v c H c 1 Y 2 9 W Q U p V Z m 9 L d H Z u T 2 J o N F l G T m 1 6 W m g r Z k x s d U h U c E V y N z Q 0 Z 3 R r W l d Y c D N j V E Z X T m F 2 W D I v c 0 t S Q z l N R z d k d W 9 W c j E 2 N U J J c E Z B S n B Q V j J y O T c 5 K z V h R 3 l U V 3 h j e V p N N 1 h h R E s x Q n E v Y m J i N z l C S X B G Z 3 p w d z V 3 c z h M d V Z 5 T 2 h 3 O G Z D b j N V b T R R V k Z 4 Z W p v S 0 F B W T h l T 0 Z R S 0 0 2 Z W 5 w Q U l E R 2 p S c 0 w v Y 2 V O R z R m e D Q 4 Z k R 4 S 1 F 5 V n l n M E 5 C U 2 5 U N S 9 X K 0 o x U 1 Z s W W 0 x S 2 F 0 U 1 d o b 0 t E S X p N L 0 h h Y T Y 4 a E x D e E 0 0 O W p k d T N l e G Z 2 M T Y r U G 4 1 W W V M R W l a R E p a T E M y d G t a a 1 p D U m F 0 b X l K b F N 0 W D R 0 c T F h L 0 Q z O T h m O C t m T m h i V z B 0 b k R 0 N j l H a T R 1 c n F p W m N 1 V 1 V D c V Z H a V V l c W t 0 T 1 R 0 Y T V D U m N B Q k F V R k N Y O T N j S E J B a n g 0 O U V C a 1 p p W H Y z N 3 V s Z F d a R 2 R u W T J F a E F T M G J O a 1 N M V n U y M U 5 u b l N j e V B p S W l N a X d G Y U l p S 2 l w M H l o V U t D d 3 N C Q 0 Z o W V V v T G k 3 V 0 N z S 1 d s W l Z C T H B k c m 5 T Y 1 N p V 0 J o W V F F e k 1 6 T 0 l 4 V 0 t J e F d K W V d W a 0 p q M D F N V E N B U 2 l Z U X Z F e E 1 U N G N Q e D Q x S z E 5 R U I 1 Z V R r S 0 N 3 d m g 0 d U l D Q U J n e l p n d 2 t F Z 2 x P b l R x R l d i T m 1 Z Y 2 F N R 1 h Y K z h M Z G l 4 U X F O e H h L S j V K S G 1 X V k Z S b 1 R X b U 9 o a F E z Y k J o d z N E a n h n M m N Q W H N X a 3 l k U D F 2 a V F y a z k w Z E R U a 2 N q b E V J c E h l R W d y V z F 0 Y j Q 4 c 3 N 2 R V J J U 2 d 0 a l l X U F R z M m Z N U m 5 z b V Q 1 Z W 5 w K 2 R T d X B k N z h q T 2 h G V T F w Y W l y T m 5 6 K 0 x t e l p 0 d 2 R u W k d x M W F 0 W U c 5 d n I z V m p w N 3 B I M 1 N p d 2 F k T 2 1 D Q T R P e H B R c F U 0 V E 0 w c m k 0 T 0 9 6 W n N 3 Y 2 Z m d m d o M n J S c G 8 v Z m N h O W V 1 S V R J e V V u a X N V c W t 3 Z V B C Z y t Q c j Z D b T B Q S H o 3 V U N P c F c z U 1 J z N z k 2 O X l N a k l 3 T j Y 5 Z T F G U 1 V v S T d k K z d B M G R G U j Q y W m g 5 Z n F y Z V h s N V d y V m h S N D R j Y W R C e n J h a W 9 3 T G h 4 N C t E b z Z L a l I v d k R o U X l 4 Y 3 V C Q W x K U 1 h 3 O G Z H Q l N D U 0 N 1 Y m s 1 Z X Z U b 2 d Y U G 5 6 a U U y T m h Z b E p T V 1 l Q S G t 5 e G 9 3 W m 8 v T j c w Y W R Q S C t F Y X V s W k t x R j I 5 Z W h W W H I x N 1 Z l Y X o 2 N z h E Q m d 3 Y 2 p N a k l T d i 8 3 N k s 5 N S 8 v M z J k N T V 3 K 2 Z S b 3 F s U X B E a G d 5 c D h i a y 9 p Z m t S R V p I e E 1 F Q k x S R V Q w a E 1 q b G N o U V V G S 0 N 3 c 0 J B R k J R W E N W M 0 Z 4 c 2 J C a E Z W Q l p S c 0 R T M G h L V 2 x w W n d k S F F V L 2 0 1 c G F R a 3 J L e X Z o N y t i b T V y V i t v S y 9 1 Y 1 F a b 2 M z S n l F Q n N i S 3 p 5 Z U 8 z Y 3 V N a k l 5 O E 1 V W F g 2 Q j E 2 O V l 3 T n p m S D N M b H o w Y U p G Q z J 6 Y n R n M G h J U 0 c 0 Z m Z z M l B 2 e n d R N E 9 2 M G F W T E Y 0 M 0 h o d G F p V F V o S X d M Z m Z m b 3 Q v L 3 Z r S E Z o W V d D Q T R P M W p 0 b W R i M T Y 5 Y 0 t X T F Z 0 U V Z G U 0 V N M m Z P Y U p 5 c n o 1 a 3 p a d 0 F B N 2 R 1 M 3 I 3 R k d v b 2 1 K Q 1 Q 3 N j Z D T z g v Z m J i d 2 h M a G 1 y T F Z x c j R 2 Y X V v S E F Q U G 5 6 M G Z y M X E x c m 5 X d E 4 x S n Z Y U E E w e E 1 U R W E 3 e C t p R j R G U 3 F j V E J n d 2 R S V U Z D Q V l j T 0 d Q W m F W Q l R W S l R V M k Z q W T B O U m 9 3 W U l a U V h V Q 2 d V M k x 4 N U 0 r U n l P Y 3 p N e k d y Y 0 t N d k p 5 U W t q U m 9 4 Q W F t b 3 F u S n l j T U h E Z 1 F B d 2 N P Q k E 1 T 1 R s Y W Z k Z X R X N G N P S F R v Q U F N T E R 3 e E V T R W 9 L R 0 R S d W l R W U 1 H Q U N w L 0 x p Y 2 1 K c 0 x I e D B m a n Z D T k h q b W c 4 V n B l W H F k N 2 V 0 R 2 x U Z E 9 6 W X N j Y m 5 P M 3 o 0 Y 0 R n N k 9 1 T E V p U k 5 D V z F w Y U d 1 Y k 5 t d 2 V s V X F u V m Y 5 a X d Z V G h 6 N W d 3 Y U 5 H a U F O V 3 Z X N k 0 x U U J T c U Q y a T R 1 T G 1 q V n F w W F c 3 N k l y V j Y 1 Z z N y e D U 2 T i s v U C t i U G 4 x L 2 p I S 3 Z 5 O S 9 l S H E 2 c 3 J 6 c D Q 5 c X h G Q X I r c l V x V k 9 3 c 0 x C Q V l H Q m d q V 0 0 5 a W Z r U k V a S H h N R U J M U k V U M E d C U V Z G U 0 V u S n d m N S t m b E N J T G F r c E V R N G J t S m l n Z 1 l O R 3 N E Q n d R R k 5 t e m F G b l o w Z D d P e n N Z R 0 5 q Q T d I N D J m a D F m T 0 R B Q V k z T T N z R E F R S H o 5 O W R l W V B Y c z J s a X h a S W d S Q 1 I 0 O G V q Y 2 F O R y t Q T E w 3 O T g 1 Q X d 3 U T Z X b H B X S D c 5 d T J J a V l t Q l N D V E N v R U d E T U d u U 0 p E Z z d P e H M 4 a H J t N X V i R H B 5 d E d q U j J z T j B H W m 1 a Z 2 8 x R E d 2 T G N G S 3 J X c i t 4 d G w z R U R l M V h Y b D V 1 M E R o R V p E e H h j W E h J e X N y Q 2 0 y K y s r V l E y Y z Z y d H h z N 1 V x V k 1 O S G 1 2 M j d O a 1 l Q S G d 3 Q U 9 n T T B P c G p a V 1 d G b D E 1 N k N h Z F B u O F p m Z i 8 y b H N j a 1 Z B R 3 p a c 2 t Y b m V k W G J C d z B h V k d 1 Q T F 0 W F Z W Z V B 4 O W V 2 W H N Y V H B V c F N W b F d I R G h n M l l Q b j I 2 e G 5 F Z k h 4 K z B i O T h l a V l t S k 1 E T X p x M 0 h z S F R 0 M m 9 L U 2 t C U H Y y N 2 R O b 1 Z 5 c V Y y T H A x S z J 4 d G J i V 2 V X M j F F S W h I N j k r K 1 B z T E F 3 U k V a R 2 F x M 0 F T R W h J U U Z w Y U d n W U 5 H Z 1 J i V z l 1 b l B q O G l J a k t l W i t N V E l S R V J V V D J p V k N x U m 4 1 K 1 A 3 T 3 h z W k d k b k l 5 Y 2 5 C M l Z s W l F B c W w y N 2 E y Z G 5 C M W R V V m R u W j J h T k N n Q W V 6 c z d H Q n J h M X Z u N 0 5 m N k p E Y z N G O G V P S F V Q e j V z M G h s V X F S b D V l S D R j T 0 h 3 O H p N R E J z M m J N R G l 4 W X V 4 Y W R N b U l U d X N l L 2 Z 1 M k x W c j F 4 T U x T Q 2 d V Q 2 1 6 Z H V o W G g 0 Z U Z R S 0 J U b z B L R U R w a z J i a G x h d F d q M 1 N l S U 1 I R D h h U k k w Z V F r c E t D R 3 p k d W F D e m 5 y Z T d V c V Z O U X F W U m 8 w S 0 F C Z X Z Y c V Z l d l l H U m t a S 0 N v c W d w Z V h G d 0 Q 5 V 2 N H c l Y 2 L 0 d t V E 5 u N E 8 3 d W p 1 M 2 J 0 K 3 Z k O U l h S W 5 n M m x w Y V d J a j Q 5 S G x 5 N W R u a 3 B 3 R n R E K y t h T E 9 i R j I 0 Y 0 N I N j l 1 M n I x V D h w S 1 F r Z m Z m U V J m S D E 5 c 1 h i d D J z Z j J l N n B I a n g 3 W X V Y T W 5 S Q 0 t S V m 5 t W F k 4 Z U 9 h V H p l d G 0 w Y m p o d z V v d F d 1 c n l 4 T l R i S 3 p z M U Z j W E l 6 U F A v O W M 3 d 3 F E N m R P b l k v c j A 2 V m l 6 W m c z V 3 I x O F B j M 0 5 6 c l Q 1 c G F X b T R k K y t l e m x J T G h 3 N G R R a 3 B L Q 2 1 i U G 5 p M l V W b 2 l J a U 1 E U F A v K 0 1 0 V 3 Z Y M W h w W U h U Q m d B T U x D d 2 5 E O C t I R 3 R B T z M v L 3 Z j L 0 F N Q 0 l F U 0 5 x S E 9 O S n p v K 0 l p S X l E Q V Z v a U l x S m F W R l J V S U N j b k J 6 a z V P Y 2 p P e m t a d W J p N F V D Z 1 V B d 0 1 i R 0 J t N X V i b k J 4 Y 1 l H T G l 3 c 2 F O R 2 p 3 V E F k a T l k b T V j e W R L U z B z e G N 1 U k k 3 T j Y 5 V z J n Z k 1 t U U l T a 3 R M a 1 p H U m 9 i V j B W M T l B U X F W U 0 N i d U Y 1 K 1 h s S V Q 4 L z M 2 Q 3 l B b F d W b H B Z S 3 k y R 1 h M b D M 2 c i t 1 N 2 V u b D V v V V d M R m t o T 1 R z Y U p F e W Y w Q m 1 o V k t w V V F B Q m s 0 Y 0 d D d E d W a E F a V E F p T k R R V V F V R k J l a m N o U z B 4 T X h O b X p a d 0 V B S D N 6 d 0 F Z T 3 p S T S t C N U 9 S a 0 t K V k t 0 R 2 p S d 2 l q W H Y z d j N M c j c 5 O W x z N E 9 U b k J 6 T X d N W l d W b H N M U z B G S T d m d W 5 V T G l 4 W X R n c D J k S G V i T m 0 v Z F l m M 2 N G Q m d a a T U 4 N m Q 2 T l N w a z l h S 2 h 1 b 0 J V W F V n V m x l Z 3 R L N z Y 5 d T J M W n M y Y T F m a W F l M 2 w 1 W W Z 6 N D h m a n B w N S t 3 W X N V S 0 x G b X l S Q 3 N Z S E J V V k J R R G 8 z Y n U z U n J 0 R U l z S H U z Y n Z o N y s 4 d l p C Y 0 R n S z J 0 T F c 3 Z n Z v M n Z 2 d n B L M k V o V G 4 r Y k 5 t N k 5 G a X h a S V N F a k F n d 2 N Q a E E z V X N y S 3 l F Q j B k R F I 4 Z m 4 x c k w x e n p K K 1 J F U m t Y R X d R R X R F U k Z T T l N x V k N k b l k y S G o 1 O G l Q V D B k R W l s V W d D V l N 4 T W R I Q n p R c 2 1 W T E l T Q m I 5 Y 1 B 1 O H l v a E l R R 2 5 U N T l H d z R Z T k 1 X a l F J S T B B T F Z C W k F 6 Q X p N e E 4 v L y 8 w M z h 2 U H p J W l Z L a 1 o r Z n I v W D M v U H g 4 Q U p W T D g 2 c 3 Z 3 e D B 3 W U l E T 0 h j Z j F x V n B i Y 0 9 m T 2 5 k a T V j M m V 0 N X p S c z J C Q 3 J W c T N T Z T N 6 Q W d B S F l 2 b j A 3 S W l J a U 1 I M z Z k R m h a V 1 d u M X V Y e j V N a V F T Q 1 V R a U V Z W U 5 H M m J R W E 0 r Z l B 3 O E F l b m Z z V n F s V S t Q c n J y N k Z T c V R C Z 3 d B Q j A 3 d H h a N D V p d U d v N U V W U C t w Z j N k V V g 0 Y i 9 0 R G c 2 T 2 1 M S 2 x D b U l p b 3 J D c 2 1 Y T F l H c H F p d m J 0 M i t P V l Y x N k J Y Q z d I b m o x N 1 l H T m p n O V d y V n o v U 0 h E T X p N N F Z T T E h s N W V S c k h Z b U p p Q U F B M 2 I 5 N U V k b m E y c 0 p u a 2 9 6 Q z B G c m 1 h d n V C c 2 F t b 3 F 0 b T N i a H J G a n g y T E N o Q W 0 0 Z G V z V 2 9 x T 2 p N W C 8 r Z k N 4 Y X R F a W 9 u U X R V W n B 3 N k 9 U b H A z S 3 l U e S t W W X V Y S 2 x V R y s 5 S 2 4 5 L 2 Z 3 U U Z C U 0 U 4 U E J 6 S G p 4 L 1 h D S T d x T W 1 i T U d K U 1 Z s V 2 t F c n c 4 Z V B B a U Z R b 0 h S b z B m W C t o e W Y 5 U H l J a U 9 q c F k 0 Q 1 d p S W d J Z 0 V 3 b V E z c D Z P a V F T Q 2 R M V D A x R l J V U U V U R X h P N H V M a k E x O W N Y T G k 0 d W N I S n l l b W J x e F Q 0 d X h j W E Z X T D E 2 T l Z R c U Z k N S s r M j J k e i 8 v M j d k d D Z k N k 5 X T X p N e k U z Y n h O a k V 4 d 1 l B Q k E r R G c 0 Q 0 I 4 a W N W a W c y d X p W b W Z v Z W V x c 1 o z M z Y 5 K y t Q S F R 0 M m 9 M U z B G T 2 Z P b m R Q N U F W Y W R 0 Z X Z 2 N 3 c 5 U F Q w K 0 Q 1 c G F h b W d x U l N L U 1 Y 2 Y V I y O E 9 C Q j N M e D V F M D V P V H B n e F k 0 Y l F M c G Z M T V d m T 0 h O e T h l U k 1 i T m 1 6 Q X l 5 K y 9 Y T 3 Y x a U t q K 1 V H L z Y 5 e m d 5 U X g r R m 8 2 T W p n b 0 9 E R V J 3 Y 2 p Q e j h m S n c r Z l J w N z l 1 e k I 1 Y 3 V Y a F Q 0 Q k F R R W 9 M Q 3 l F V X F t c 2 M w b U J O V 3 Z X N k d 5 L 2 Z m c z J 0 b T N i a H A 0 O W U r S 3 Z 2 L z d D a 2 l W T H N H N 2 R P b G h i V z J 2 M U x T O H Z G K 3 E x S H o x N k Z B O G Z Q b 1 J F S X N H R E J 3 O G d G b 3 V 4 Z G V 0 V 3 J Y T 3 F i c V p Z R T N X L y 9 Q e D h i T j Y 4 R 2 N l T 0 h Z T 1 p t U m x H a k J n Q k V 4 T V R M R m 1 5 Q k o 5 O T l o a 3 V Y Y n F F S 1 Z P b T R K M T M z a 0 Z n W U N E U z B 0 S n c 1 O D R k Q k F V R k N W b k Z K U 1 V s V 0 x s e U p X N 2 V 2 S W x s e T V Z S m d W V 1 p U Q W F w V k F x c F Z B c C 9 m M y t j U E h r U 1 c 3 Z H V S Y 2 V P S G R H b 1 V T T z l j N n R l M n F D d 3 N C R E h q a D J E a D R j S E F n S U N h b n h l c W F t c F Q z e C t S R V Q w O U w x W W 5 6 S 0 p p S W l x S 0 N v c U V q N E 1 a b V Z s U W F W U 3 d k e m N I T z d 1 N 3 Z E d z h J Q 2 J t N X R C U z l p Z l o 5 Z X Z Y M G R H U m d a O G Z Y M j F Q b E N x d W J 1 N 2 8 y L 2 Z 2 a G 9 C M S t w Z k 5 q W T J B Q 2 8 v b E 9 y S z d n S H F s a V Z W V k Z R a z F O N n J h M 2 F W U G k 0 d U x t a m J 0 a T B T R W h K M F p o a G x a R 1 F n U G o 0 Z V F P M z F B Z F h V M m J P K 3 Z y N G F H N F d w c V p l a k F z Q 2 N P W E 0 w Y W d P S 3 h X T D Q r U G p n N z c v L 3 h x c F Z x L 0 R 0 d D k v c X p P b 2 x J d E p G S n B Q a D N y M T d T R X h N e E o 5 L y 9 v b U x G e S t p d k x 3 Y 0 w 3 M z B F b n I x N m 9 V c l Y 2 N 2 c z T G x 6 T 0 h 2 M k x H e H R i Z E d s U 3 h k M D Y 5 W U 5 Y Y n Q y T m F o T z Z i c D E 2 O U N o U X d l T n R 2 V D B k Q 3 h j d U J D T k d q W E N K N T k 4 S W d S b 1 A v N z R Z e X h k d W h S S l N V b U l p S W h B V m x Z V 0 1 q S X l r S n V i S z V 5 N 2 F k T W 1 B S l d i S 3 J x N 3 V 3 d G x j L 0 x 5 O G l B V 2 k y R m p Z N F B D d 2 t J a 0 p T V V o 5 T H Y 1 N G N P S E F J R G Z m d n N O S X B F S X I 3 N z Z L d j d 6 b i 8 4 S V A 0 d k 5 6 Y z N 4 N V p k Z l l 0 d T J i V G g w N k J D T 0 h 6 K 0 9 Q b j M 2 N E k 4 L y 9 n Q U F q V U R w d m 4 z N 0 V C Y 1 h C e k 1 6 T T J 6 Y n R n M G J O b X h B Y 1 h H e H p z M G F a V E t a V U 4 5 V 0 p C T H A v Z D J w a T B R a X d h Q k J n M 1 F l Y z N G e F F X a G 8 2 R 0 9 m S H h F U j F R O E 0 w Q k l S M F F z b E x 5 O F B x Y W 1 w Z V B q d 0 l R b 0 t D Z 0 F B Z G 5 a M j h Q Y j J o b 2 V I Q j V 5 Z G 5 m b U J w W X F 1 W G J 1 a V Z h d F d t R H Q z c n Q 3 W H h k N 2 V I Z 3 N Y T G 5 6 S 0 0 z c 3 k r d l h y a D R T R U J K a W J t N k 8 4 d k Z 5 a k Z 1 e k J n d 2 V o V X F u Z z Z l b U p y b D I 3 R 2 p T Z X V r N m d y c z N F M U 1 0 U n k 4 d k x N W H o 0 Y 0 o x a i 9 2 Z S 8 v M F Y 4 Z k R 4 U 1 U x T 3 h a Y 3 N X b l l G d E l p S z F p b 2 9 L T E Z t e U J C S 0 p C S m 1 a b W N M S 0 F V O V B U d 1 F G Q m F G L y 8 v N U N m Z E 9 4 W T h l a W 9 L Q U E w Z E h S a U l p S V F H U m t K U D c 0 N H c 5 W V d G a m d o e D k r M E h s V E N R Q 2 N u W j J 4 W U 1 F Q 3 J i S X R X V m x a b U Q x N 0 5 s U X F G W l l 2 W H c 1 c m E y d D A 2 O V l O c z J i T l F r a E l D T U x D d 3 V E d D d Z M m 9 x Q 2 c 0 T 3 p 1 a l N a T W 0 2 T m F 0 R 3 p 3 O V B k R z R j V 1 B o N W 1 q M U d 0 d 0 h E a H p B T D c v O G 9 0 S D J 5 a X V 2 M V B w Y T N M e D V F d 0 R R d W 5 W c n p K b z F D M j N h d E 5 I c V k y S m l n b W 5 U c H F G b n o 1 N W 8 z c n c 1 e k 1 6 T W h J Q j E x Z U R 6 a 0 N G R G N Q S G l S V G c 1 T 2 N I S n l R b U 9 q b z V 3 Y 0 h D Q W 8 2 T W o 3 T z N 0 W V c 5 d k w 5 e V F Y T G R 1 S F g 3 L y 9 Y Y 2 N P M 1 l N U V V G Q m 1 E Q m h R c T F 6 T l l R N k E v b H h 6 N C t J a U 9 v S E J t a U p p T 2 k 1 V j F a V 2 h 2 d j M 3 e U 1 s S l F W U 3 F S U W l r U W d 1 T G k 3 b z B L R U R Q R H c 4 d U t O e E R V U W l F Z G F 0 V 3 l k a 3 d E N 3 Y r d l h y a D N i d D J x R j U 4 K 1 l h N 1 Z L c E Z M L z k 5 a H N B W V B U b z B R W U Y 4 U j g 4 Z U l C Y n Q y N E J n T m F T V l p W S 2 h Z M G J O e U l w S 1 F r d F c 3 Y k V s Q 2 x U Z E k 1 a G J t N k 8 y Y k 5 u W S 9 i c z J U a D E 2 a F I 2 O U 9 q e H J 6 Z E V J N k x u b D d t N U 9 U d z l Q V 0 Z w Y V l t K 2 Z m d W l W Y X R X O F B I e D B W c 0 Q x c z d P R G 9 N S E Q 4 Y m d 3 W U 1 o b F V v U k Z S V U Z t V X l t R l p 3 M U 1 6 T k R r e V p O Q U Z R R 0 N 2 d j E 2 N m M x b H F P a k k 1 b z N i N D R w V T Z i Q X c 4 T k R h Q j g 2 Z E N p Y 2 5 a M 1 J 2 b j E 3 b U p t W m 9 X L 2 Z 2 b l h h Q 0 x G Y n Q y N G 9 M a T Z H V X F t R V N D U 0 N 1 N 3 U 3 V m c x d 1 Q w O V B C Q V l H Y X J U M T d k c 1 h o W V d G R 0 R w M E t F e E 5 U V 3 U 4 U n J 0 M j d Z U y 9 M M W 1 5 Q k d s c G F S b 2 x m V H c 4 U F B E Z G Q 5 O F p O T j l w M D Z i Q j A 5 T V R B d 1 l N Q U F C T W 5 E a l J v U E 1 N O W J q b l I w U k U 5 U U 1 E d E V S R T l G e F N L c F d R U 0 N S S V N V b E J l b m 8 2 V k N v V m 5 K e W M w S 2 x U S n p S c D B z U m 9 O U U d m U m Z V e E 9 H d G 9 E Y 0 s 2 c 3 J X M T F S b X d Q M 3 o 0 T U 1 y T H k r S G c 0 R 0 R 3 Y 3 R X e l o 4 O E N B T H k 5 d m R H d 1 l V T 2 h Q U z h 2 R H l F a E l Z a U 9 q b 2 F O a l E y V 0 x G a 2 k x Q W t z T G k 1 R 1 V W R 1 I x a 1 p y Z G 5 a M m t F c W x D Q W t K U W J 0 M j d X Q m 5 a L 2 Q 0 b m p B U l B Y Z n F z d U Z p V m Z i M j l u b 3 p L a H M x Y W 9 S Z H U z Y l Z l T D V Z T E 1 h S 0 Z T d D B I d X Z X c m R z a n p R b W 9 E S j V X R G F E c T R 1 Z m 5 C e j g v U D Q w M m t V a U U 0 T 0 R n T 2 w v U H k 4 c 0 x Y b D V l Z F Q 1 U H p k S F I 4 Y k Z s e m V w U z M r Z E h S R V N Q a G d G Y U l p S j Z y d V R s N V N F b E p R W D M 3 O T l I U l V V R k x D M H Q w Y V p O R 3 p S c j F v e E J y V 2 V V W E M 1 S G R u W T I 3 T z N 0 a F J x c 2 x 5 N W R B b 0 J I K 3 A 3 V 3 B S N W d k Z m 4 1 K 1 J n N m R H a U 5 m V W F P S E l u c D A 2 Y 0 x B Z H J x M m J P W E x s M U N k S F E w Q U t D M H R C V C 8 v Z T k v R F E 0 N D U r W G x Z Y 3 V X T F Z p d 1 l N R W p 6 S j Z J a U l p S W l P b 2 p C b W l K a U 9 p W l Y x R l J n W l N V R k t H R W d Z b U p D U m 8 z Y m 9 6 b X p a d k R 6 Y z J O T l d X Z m N S V V Z G V U s y a j B n a 2 d s Z 3 N o a 3 d t Q X d D d G p D b E R X R n B h U H R i N V Z X Z H V i b z Z r c E N S S U p C S U E w Q 3 B K M E x k d l g z e j M z W G V R U 3 F W U X F W U 3 d z N 0 9 E b z Z P a l V E T l F Y V G Z R d 2 N G Q m 8 y N 2 c 5 Z X Z Y c 1 h i d F d 2 e n h 4 e C 9 v M D Z j U F N 4 M F F F U k V S R V Q w b k d L Q W x J c U p u V m x G U k V m N z U 1 e C t r c E t S Q W 9 W Q 3 d o T U Z 6 e X R y Y U d p N H V M c 2 p K e V l G S 3 B Z S k 1 K b 0 8 x d F R Y O C 9 Q d 3 d Z O G F N T 2 8 5 M z l P a l J K e k J M V F R k d T N J Q 2 Z u e C 9 5 O H Z M U X R H b F R q V 0 5 t W m 1 i N C t 1 d X Z Z V 1 p t Q m d j S E I 1 a V l t Q m c w c G 9 l S E I 4 N m V Q W X Z V M U Z U Z W R D Q W l J a U l p Z W 8 0 d 1 F F d E V S T S t j N 0 9 4 c z N M e D V F e E t K Q k N Z b U p t a l d y Q m x h d D I 0 T m U z d D d Z M C 9 0 a F Z C O U 4 r M j Z P S D M 2 O U N P Z E Z 4 b 2 F D c U N 5 O X F 4 S 3 B U S T R x R 2 t z d n I 2 K 1 d M d D J M Z V J 5 d W M 3 a m J t N X V q e l R 1 S j U 5 O E F o c 2 J t e W V l Q l V 4 R V J F U k V S R T h Q Q T d S R V J Q U k 1 V S 2 x V U 0 V 0 T H d 6 L y 8 v S V B j M 0 Z 5 W W 0 1 d k R 4 O G N I W G w 1 Z U R G Y T l R R V F p M F R P V l B W c D F s K z N I d 2 R u W i t i R 0 9 S M F J F U k V S R X h z Y 0 F M U k V S M V d 0 e X V S e D M 3 O T d G c l Z 1 M 1 V G S l N B b H R i V z N U c T F B b k 5 t e m V I c W F t c H N h Z E h S R V J F U k V S R T l L O H d R R X R F U l B W U 1 J V V U Z i d D Y 4 a V R 0 M z d r Q W 1 r O E h G e F F V Z E 8 z Y U V 1 N 3 Y 3 T T V W Q l N V U k V S R V J F U k Z R V E J t a U p p S 2 h l a 2 N 2 b C t P Z W Z m M 0 R 6 N W s w b 0 Z B c D R l b n J D M j l z Y l R r N U 9 4 c D R h R V J F U k V S R V I w V 1 B I Q U M w U k V k V U x D b 1 V D Z C s 3 Y 1 F W S l N F c 3 J M e S t I c D Z R b G Z Y M S 9 Z M m R r W m U y c E V S R V J F U k V S R V R 3 d 0 R 0 R V J F W k Z R c W x R b 3 B L U 2 4 0 K y s r L 1 V W S l N B a m M z T j d S c j F 3 N k 9 q b z d H b m h v U k V S R V J F U k h S R T h j Q U x S R V J H W V Z L c F V K Y V d o c H U z T G l C d 3 N K Q 0 9 E c z d v M n Z Y c m 5 C M W R U W D I x S W l J a U l p S W l J a W V H Z 1 p v a V l q b 3 F V d F B U M G R D U W d M e T g v T m h i M i t Q b m o x N 3 d z U E R 3 O W p U S W l J a U l p S W l J b n J x R 0 t B b E l x S 2 5 w c m k 0 R 0 Z l d l h v V k V J b 0 d O a l E y N m R 1 M k t w a z J i U W l R U 0 d Y d H F S R V J F U k V S R V J F Y k J B Q z B S R V Q x e F N x V V N O M i 9 l U k d K a U l r U W l F Z n o 4 L 0 9 E b D V R V V R F e E 5 q V D Q y S W l J a U l p S W p J c U J p Z 0 p T S 2 l K e W 9 q S X d O L y 9 2 a 2 5 D Z 3 N M M G J S c F U z V G 8 w Q U d X b H B i R 2 5 o W V J F U k V S R V J G U n Z j Q U F M U k V S U F J H b H B h V z R k d T B h V W x O V D B h Q k J B L 1 R w M H d j T k d 6 W T A 5 c l N J a U l p S W l J a U k 2 a F V H Y U l t S T Z M R l N L c F c 0 Z m Z z M m J 0 e T R B W l Z L a F h i d D J z S G I y N X Z s R E l p S W l J a U l p S W g w W U l D V 2 l J Z 2 V t K 3 p z Y k Z 5 N W N n V l N x U l F l S G g 3 d z g v T 0 R q W T J O c 2 F k R l J F U k V S R V J F V k c 4 e F F F d E V S U C t h U X F G Q V F r S U N i d D I 2 Q l J z Y k d 3 U U V C T U R k M 2 Q z W T B 5 S U F w c W F t V U N n V U 1 E V T F O Z l p V c U I 3 a G U 0 S 0 l p S W l J c V A 1 Z 2 d K Y U l p U D Z W M 0 5 4 Y 1 h M a H d B W V d G a G Z E M j l r Y m J 0 b T B a K 0 t s S H J L e X N V R l J V Q k h 0 N 2 U y T l B o Z X F S b 3 F J a V d G d G J H M 3 N h U k V S R V J F U U V C b W l K a U 9 n U k t a V k t K Q 1 l t S W p F e E V k Y l c x d W p i d H k 5 Y 1 h W M k 5 Q U z J x e H R Y V k Z S S 0 p o Q U Z h M G l D U l N P R G k 0 b U x z Y V J B U k V S R V J F U U R 1 M k V K R V J I V l d V R k N B M z M v L 0 h Y L y 8 v V G V h T j I r T 1 F Z T U d N V G h i V H p W c j F n d z V P V G 5 J e T h z e j l s U 2 9 u c 2 p M e T B O T 1 R n N m F O M j l 1 N 0 t r U U V S R V J F U k d Z U V V 0 R V J I V 2 d V c W x 3 N j l Z d E p D U W t 3 T n p j b k x W b W 5 3 R m l z U m c r U G o 2 N G Z 2 M D Y y c l p 0 Q z B k S F I y T l B p W X d v T H k 4 U D E 2 O W Z o N i t 2 T D B 1 U k V C R V J F U k h W R X d 6 U U V o R 1 J R W X F M a T N I e D R r V m t a V 1 h C M D l N V G 5 U c D F n b 1 d G a G J H b l J R W n d j b k t D c j Y 4 d m J 0 e T R B V 2 R u W j N o N G V N R F c x c F l C d W h l R V F x R k F V V k V S S k J J S m N u S n k 0 T 3 Z y Q 3 l j b k o y T l B p N G l J a U l p S S 9 o O E d h S W 1 J c U Z i M z c 5 L 0 g 1 Y 3 V Y S V J L S j B M V n J W e l J y M X N 6 W V U 2 S T Z j b k p 5 U X J k d T N Y R H Y z a j B r S l N X a H B L U U V D b 1 h D M k 5 P a X A 4 R F U x Q l R X M X R a d 2 N Y R k J 0 M j d k S U J i e n Y z O U V S R V J F U l B V S i 8 0 Z E 9 S R V I 2 S 1 p W S 1 h M M T Z G W G Z 1 M 0 V I R G h n M 1 J w V X N Y N 3 Z 6 K 0 R C T 0 x 4 Z k R 5 O G 9 L W G w 1 Z X h w M E p F U k V S R V J F V C 9 E d 0 8 w U k V T a 1 U w b E p D V 0 p q W T V H Y m 1 3 c 2 Z I e C 8 0 K 1 B o Q U p C S V p l M X B F U k V S R V J F U k V 6 e F V H Y U l t S V N F d E d S Z 2 J p N H V J Q W d C d U J F U k V S R V J F U k V U M U J E T k F T R V p G Q X B W S W h N V E V S T j I 3 Y 2 d L T 2 p J N 3 A z N 3 c 0 Y k d 4 d G p U N H V J a U l p S W l J a m 9 1 Y 1 V B T F J F U k F R Q X F L a W 9 R S H g r U D l Q U j B 0 R 3 p a R W 4 1 K 2 Z q Q T F O V F g y d E l p S W l J a U l p S W l l Y X d 6 U U V o R V I 4 d k x 5 R U J N V G c v T H l j b l R w M G d Y T m 1 6 Y z M 5 c F N J a U l p S W l J a U l Y Z 2 d N M E J J U n Z l Q 1 N r N U 5 4 N W N v V l d G b F p v W C 8 v L 2 5 C d 2 N E R D J s S W l J a U l p S W l J a G V H Q X p R R W h H O W 9 G U X F G Y T V m d j Q 2 a 3 B D U z R 1 N 3 V q Y T l l d U 1 E Y z N O L 2 E w a U l p S W l J a U l p R j R v S n N h Z U F C R V J Q W D B L a F F K e G N Y R k l T a 3 B D b X p a d D B M T m 5 U d 1 p u a W V p N U Z S O G Z q N 1 Z y M T J x M U s 1 V k s 3 T m l 4 Q T B s S l N R Q 0 F y S 3 d z U k V a R z F q c W V V c W 5 V M l g 3 M z d s M m Q 1 M G R H U n V M d T N i d D F u T F Y r V X F r V X F h b X B O Z l p S c V Z R b 0 x p N 1 d h T X Z N e k 1 U M z M z K 3 Z k L z c z N z k 4 M 2 V B N H F s U W 8 v L y 9 3 e k 5 t M 2 F a U E E 1 Y W x L c D F L Q i s z M y 8 v U F M 1 Y 3 V G R G 4 4 Z W 5 w a W 8 r U H g 1 N D l l L z d W R 0 x t N X V j a k 1 6 Q l F l b D V l W D Q r R E J n M G h J U 0 h q a 0 1 l U G k 0 d k R k Z D k 4 a E 5 6 Z F h h S l B M N V V o T 1 R q Y m 8 v T F Z y M X l J K 1 B 2 N l J y M j h N V 1 Z s W j J M V n J G M H B M U z Q w O U Z T S W l x a U 5 t M E J J U n Z X R E t 5 O H N S S F I y T j N O e G N k T 3 J V Q 1 Y 1 Z V h z Y W V F a E h S R T V X Y 2 5 J e F R w M D V o N 3 R 5 N U d 1 M 2 5 6 c D F E V 0 Z n W W 1 q U n B n c G R l Z W d s N z k r N 0 Z p U k 1 u N E 9 i b W h q W n Q y d W d j N j d 2 d n Z z T 2 R P M 2 V 3 Z X Z W c W l F U W l q V 0 1 u V H B 6 Q T R j T 0 h j Z n I w Y V k z M j V j d V h Z K 1 R J a 1 p n K 2 Z Y c U 4 4 N V R M N W N q T 3 p r W k d S Z 2 J L e X N y d 3 l p d X Y 2 T 3 g z N k 5 B a D d O d T N U K 3 M 2 M W E v N T h P R k R m U F h W V j d D e X N n S U F K Q 1 V s W W Q r K 2 Z U Q T F O Y 1 h F a V J N M S t s K z h l Q k V M R n k 3 R T h P S E R N V 1 B H a k J y b k N R Q W l r U W l K a V l t S W l Z b U J 2 N z g v Z X Z i c 1 d l c z V R R 1 d 3 Z X U z Y X R m a n d 3 d z h S R 0 J o W V k 5 O T k r L 1 p o N U 1 p U j Z O c T F x M E Z q R T F C Y V d v c m c 0 T 0 R I T W x a T j c 2 K 3 F 6 c D g v a n h N b l R z R F g x e G V k T z N k K 3 B H d H Q y Y k l G R n k 5 Z X h J O C 8 v a W l V V 2 d v T k R V V 3 p a c z J 3 Z n Y z N l d z O W Z z V 0 l G U k N J U j V z K 2 Z M N 1 E z b z R m S k F B Q W d B R W x F U V Z U R n g 4 Y 2 p Q R H d j c j c v K 3 V 0 Q V d G a G F H b j M 3 N k N X K z g 4 U W J l Z l B O T m l N W D Z Q d z Z m T 2 5 V S 1 R a b z B F Z j R k U 3 F W U 1 J F V k Z H Z l I 4 Z 2 9 L Q 0 5 C N 3 Y y T E V E W V d G a E J w M n J T M T I r R j Z H a G 9 T Z 2 9 L T U N I S D M 3 N H l O Y 2 p J c U t u a n d G Y U l x S V h T R U Z C Q W M 2 Z l A 0 L 3 k 4 b k l F Q k F T Z 1 V h T k d 4 c D R T R V p G U k t K V k s 3 T j I 3 R n g 0 Z U h o Z 3 d Z Q U F B N E 4 x M z M w V n N i Q 3 p X c k Z t R G J k d T J 3 Z F R V V k 9 1 O F Z x M W E 0 Y 0 N C Q S 9 q e H h 4 K z F n c H g x Z G V E Q U F W e T h l Q k g 1 K 2 Z u S X o 4 O U h Y b D R l V k N v V k F N R E N 3 Z 0 w 3 O X U x R G d 3 W U 5 r S m V Y Q n l j b n B 6 c U 5 Q V 1 R J R U N 4 Y 3 V C Q 3 J W c T N D M H F W T E l S S 0 o w T H Q z Y i 9 U d T N S d j c 5 d T F E O S s 3 Z D B i c D F h d 0 J B Y W 1 v c V Z x e F l B U 3 N y S y t H M U 1 N V D c 3 N y t Q S z F l d V l N d V d M Z W p Z c 1 N P c 3 J h M X J Q Y W R 6 N T g 3 d z h m S E J x b F d y a 0 p 5 Y 2 p I Z m V l V W N y M E U y U H p 0 T F N F c n Q y N 2 R K c V A z b n l K T U x D d 2 p T T z Z X c D d G S k 1 u V D B a T V R B e i s r d X V 2 U n d y U V J r W k d J a W 9 x Q 3 N I Q n d V S n c x c 0 x D Q W 1 Q R 2 p N R 0 9 I V H R 3 L 3 Z 4 N U J B U U U 2 R D A v T H k 4 U E V S R V J X d S 9 k K y 9 m d n c 5 N 2 V Y c U 8 y L 3 B n e F k 1 Q 1 R r N E 9 m Z n Z v S k Z 5 N W N 3 S U l G Q z l D N G N X T 0 Q 1 c G 1 S a 1 l H U W t C Q 0 Q r b F l Q M E t y T m 1 q W E x v U F B W b 3 F P a m N l b l N K W V A 3 R H g 4 K 0 h D Z F B u c 1 N 4 W T h m U X Y z O S 9 0 R y 9 m d m s 3 W E l 5 S W k 0 M k d B b G 9 q b 0 J a R 1 p t W W 1 Z b U J p S X h X T D A 2 O W V Q b T R F U m t W R 2 9 W S 3 A 2 R V p E N z d i Z m Z j U C 8 r Z m N 5 W U 1 V T m p 5 Z j J F Q 1 J O Z 1 p t Y W 1 0 U X p m M G R F U k l w R U l n W U d C d U h M b E N 2 Y n U z W X N 1 W G J y Z z V a Z G Z G c F p R b D V l W E E 0 R E d r b X E x O H Z K e W 9 k M 1 c x a G J t N X V a b z N M Z 3 h V b E 5 U O G Z M T E w r U E 9 u V H V J a T R 2 R G x p M W I 0 T 3 J x S 2 x 6 d n l K R W o y T D E 3 T n o 3 N j Z D U D A 3 d D N i N E 9 m W H V Y T m 5 2 U G 5 t b S 9 q e H h 4 O F J G e G V I N 3 Q y N 0 F 3 Q 2 1 U N S t P e T V j d j Q 4 S 0 Z D M m p k d W p X V V N p V S s r K 3 d 6 e U d R e X J G e T V V b S 9 t c 0 M 0 d U x p N l l P S E V p S 2 l v c W F z e E V y T X J h M m h w Z m Z 2 a 2 x W c T l l a m J D d 0 1 E Z z R P R 0 R V c U Z G Y T V S a l V a R E l a a W 9 x S 3 R O c H R i R 3 p x e G Z 1 b 3 Z o R 0 p S R 2 p T c E l s V 3 U 3 M j l Q U U J v S E 5 Q V n B z d k F n U U 1 O d W 5 a b 2 F D a E N R M F A x S H U v Y 3 V U T l d y b H l w M F p h W m 1 Z a 0 5 H e m J B e m M w T j c 3 e n p q c 2 F 4 a 1 N O S D R 0 a X h Z d 2 d K Q 1 l H d n J 5 O G N I U j E x a m 5 2 a X h B a 2 9 s V X F O e k d H V l N v W G J 0 M i 9 E e D h k S G 8 2 K z V 1 V G s r K 0 9 B R H Z Q e n l 5 O W l 3 W V F O a V l t S X d a c 3 d Z Z z U 2 Z n Q 3 Z T N 6 a 3 p X M H R K U z d O b X p C N G N Q S D R h a m 8 y T 0 5 t Z k w 2 Q X J m N n B L Z W 5 h d 1 J v R l F x R n p u O F B W V T J Z T U F H L y 8 v N D d i R 3 h z O U p Z V H N i V z E x W G t E a W 9 p S W p J Y 0 J X a U t p R j B C S 1 N n b 3 V Y Y m 9 F Z T N 0 N 0 J B U U V D T X R k a V l p Z U Z u V 2 R h N m x V K 3 R S d U V G V V B M S 2 t m Z i 9 Q T k 4 5 a T l l e m N B N E 9 1 d n Y 4 Y l h Y M z l k N j F q N z l 1 M k R x N n N y Q U 9 D O T k 5 N 0 R w V X V Y R U I w Z G p a Z G Z m b G x q Q 1 R V Q X J j Z E F a V U Q 0 d D k 5 K 0 F 3 Q X N X T E F B L 2 Z y M V E v Z n U z W V h B N m Y 3 O S t 4 R V h G N m N W S U E w T 0 R r W l d W c F p R S m 1 I c T F L a z F 6 a k 1 6 T X h N N U 9 U a 0 F B S D k v Z j Z o V U t q Z z R P Q 0 F 4 T V Z I b 3 M y R E J B a l J v M E V C b 0 d 6 e D R N T 1 J 5 T 2 N S a X N k R G 0 0 d U l D V j F k W G p C b z F D Z 1 V G Q m J X K 1 B 1 c l h V N S t x Z 1 M y e F d J d 0 Z D e G F n Y m R 1 M k d E c D B L Q W 9 L Q 2 p C N j l H a W Q 1 N F d I a H l N O F B G e X I v Y 0 N C Q T B L Q W t U U V Z G e G R y M 1 N S U U I r c X E x a T d X M W F a V 0 5 X a j c z b n Z 2 N m J 6 T z d k d T N j Z n I w Y V h o N G V H R D Q 4 T 0 c x e n N 2 T n p V M 2 p j W G w 1 T 1 p Z d V h Z c V N r a E l z W D c 1 Y 0 t 3 U G I z T n d j Y y t m T 3 h a d z V j N 0 J r e V J L c 1 c 3 Y 0 9 G a F l X V 3 V N Z U 8 z W U 1 I a D R l V U N x V n d 2 c z N P e n N i S l N V b F d 1 O T l O V T l Q V D h 5 W k 1 3 Y 2 V I a D d D O F d i T m 1 1 S F d y V n Y 0 K 0 9 P U G h Y N D d k K z d F e n A w N 0 F l Z 3 V N e E F Y R j R k T m 1 6 W W h P e n N i d z R Z T n d 6 d n Z 2 R 0 5 R S n Z t a i t 1 Z W Z m L 0 R C Q n g 4 W T F M Z W 1 l d H B m Z i 8 w M X Z M M j l I O W U w a U l q b 0 1 X Q 0 F s b 2 p v T 1 h m O S t u V W t K a W J D M 2 Q w Z D N i c D F N e m p M a V l q b 2 N m T H c 4 Q U J R R 1 V C O F d n R m F k Y z N a K 1 B o N F J F W k d D b y 8 z N 3 Q w T H F W U 0 s 4 Z V B I Y T J U U F J V U k V Z T 1 B H a m Z q d X U r L 1 F z R 0 Z E a m J G c 2 J H e U V 2 O X Z h M m l J a 0 p F U W 9 F N 0 4 w N l Z J Q W x a b D h j W E Z 4 d 2 1 P M X B V d V h v b H U z Y m 5 q M T F W Y 0 J v R T V a c W l L U k N P K y s r e T Q 4 U F Q y e G N l T k d k T 2 p R b 2 N i K 2 h 3 O G Z 4 b 0 V E Q n p U Y W Z 2 c n B K N E 9 2 c C 9 i N j Y 2 L 2 o z W G Z m e G R p e F k 0 W E 0 0 T W N o T 3 p z Y k x p N H V F S W x F U W x E U H h z W U d D e F l z M E 9 x N 1 l z V U t k T z N h V l d m W m h h c m Z E O U l V S F I y d G M x T T h B S m c w Y V p K Q m J W V 0 R r Y S s 5 O X B y V z h Z e U 1 E S V N G a G N I Z T N o N H J W c X p R S 0 J O d y 8 v N T l 5 T 1 Z 5 d E d 6 W l V 1 O G M 1 W E k 1 b G k x Y m h s d T N i b U h x M U t s b z I 3 Y X R 6 b j d 0 M n J Y R H U r K y t p K z N i d D J Q K y 9 Q b F l 2 b n k 1 M X Z j K 0 l 5 T U R B S F F H T H M r Y 0 9 Z T X p a O D d v b l V k V k d 6 W n N n S 2 V u c D F D R 0 l D U W t C R D E 3 O X R S W n R p R W 5 K d 2 R m Z i 8 w M W 9 x S 2 k 0 T 1 h s a F N W T G x 1 Q 2 x s M T R 5 N k R y L 2 h y d T d l N j F s R W t K Q 1 F 1 R G 8 2 R m h q Q 1 p i c X d Y S W l J a k k r Z m t v b k l u c E 9 x V l F x W E x w M E N T a 3 B L V 2 p W c W h Y O C 9 Q e T R I S l N J a k 1 i Z D N S M n V y c T Z J a j Q r S G w 1 Z l h V M W x l T z J q U U l B Q 1 Z K U W N p S X l N e G F O Q W c v U E h I S D R p T 2 p n W l F t Y U Z u Y T J z c j l M Z T B 0 Q V J R R 2 Z 5 c j J x N U w x U n J l N m c y e X J s M j d C c E Z J c E h Q R E x I Z D N k N j M y R H o v O E V E Z H U z T k J v c T V y M V d 6 V k k 5 d X F y c j Z K d D I 3 Y n c 5 U F R F U C 8 v O F U r U G N B Q m l V R m F 4 U D F V M 0 M x T m 5 B S 3 B V S 1 Y 2 O W V S Z n Y y N 1 d 2 O T N 1 W G 4 1 K 1 A 0 O G V N W U 1 H Q 0 F r S F V N V k F i U 3 B r M m J o d T d k d T J Q V 3 J G b E N O c V M 2 O U U 1 M T Z z Q 2 Z y b U 5 V d T h P S E R 3 d n Y 0 L z M 3 O T J Q Y n R t M G E 3 e W x k Y l l j T 0 h j T F d y V n R y S E Z j c W x X T E J n Z 1 V v S 3 l 2 R H V u W H J 0 R 3 E 0 Z n Z Y V l Y w a E 5 U Y 1 h h d F d 0 M U J t a 3 J L a X F 3 Z l B s e V h M a H d B V U Z C U V h x e n A 5 W E d q a D J M M 0 5 4 Y 0 h E e D R F R E 5 t e k 1 D a V J Z d l F x b F V y N G Z p R 0 R S d T B 6 d G 1 4 W X d k d T M 3 N k 5 s U 3 R Y R 3 Z 4 L 2 4 1 W X R X O E x h M m x v b 1 F 4 Q V N F b 0 t Y W G 5 w S m 9 5 e U J T c V h D M G F O S H N Y U G 5 U a W l W U 2 t 5 Z E 9 o V 3 Z 2 Z l l h V E V 4 T U R M c U d v Z V V p O U h G d 2 N L a T F U R U p J U 0 F o c 2 J X M 3 J Y R T Z C a U l p T W l 3 R m F J c U x u a 0 Z L c F J I e D h Q T k x T M H R D a F F 3 Y 3 V Z e U 1 p b 3 h P S l J C Z z h l R E I r K 3 V r b i 9 Q S E h I K 2 p Y c j U 5 U m F p Q W V P b l F J Z m Z y M F F V U k V S S j N Q U F h Y c W x F W k 5 4 K 3 E x S z l V Y m Z C b H E v U G p 4 e U 0 v U E I x Q V p U T H Q 5 K z d h U T V h d S s z c V Z M b C 9 E e H h 4 L 0 Q z T n d j b n A 2 Z U J v L z l 1 S C 9 1 S H o x N k Z K c z N i O G J p e F l 0 c n J Z V W J H U m 1 K W G J 0 M l F T c V Z Z d H E w Y V V L N 3 E 2 c 3 J B Z 0 1 E Y 2 V U S U V k e T l l e G Z M b G k z V H l s U 2 0 r a T A v U H g 5 e j U 4 N U Z a b V l t V n E 1 Y 0 t X d z B W O V h p e F l 2 e C 9 2 d n Z Z O T Y 4 Z V V K V 3 F s c H V i a T Q r L y 9 4 e i 9 Q M z M z d 2 d N R E R S N H V m N j B h Z E 5 n W T J P R E g z N z R B V E 5 u e n N T b 1 V h T X d i d H c 0 M k 5 y Y W F t W G Z 5 b V F 5 S k N j b m 8 x T 2 5 U b W p Y c n Q y L 2 U 4 S l Z w S 1 d s W W Z Y c T F V a E t T b 0 t Y b H h k b X p K a U J o Z z B i S W l z c l M y Z C 9 G e G N Y c l o 5 e C t y S m Z i O X k 0 Z 1 R O b n p t R G l 4 S W t h d F h i c n V r a 1 l F U k U 5 d X h p Z 0 p T S j Z 6 a W d V Q 3 N U R X h D Q T l Q U j J k T z N k R 2 l 4 W X R q R D B s S W l J Q S 9 6 O U F k L 2 J z V 1 V n a 0 V y e n l 5 a X R 3 Y z N P R H Z i M z l V O H Z 3 L y 9 6 e n o y R n F h b 3 F J a U F q c z N y M W J a K z N V d D k 1 N l M r U H g 0 T U d E T V h 2 M m J P e m Z 2 e D h w S 1 N s Q 2 U v V U F y V k t w c k 5 Q e j Z O c T F L N E R L Z 0 5 J M z M z d 0 R B Q W d N R E J T Q 0 9 1 c m Q 3 V E 1 5 T X J C c z J U S 0 R h c T U 2 Z W 5 x a V k 4 Z U 9 B Q X p M a H F 6 c T J M R m p N R G M z U j h l T 0 h i V 3 l J b n Y z N 2 8 y d F c 3 Z m k x M T k v c l R W Q X F 3 N S t x e k 9 Z M V V 4 T V R E Q n o 1 a 3 c w Y X R R S T I 3 W n R 3 e G R m Z k l G T m 1 6 W V p Q R C t x b X d j U E h n a j F V Q T J 0 U W F 1 K 1 l h R E w z Y n Q z O G N V W F h 5 Q T d P e H N y V n F 6 U U N v d 3 F G Q X J J N V h K W V d G a G d 6 c H c 1 V 0 x S b 0 V U N z U 1 Q k 5 z M 3 J 3 W n p z N 0 9 B S U Q x N j l m a j c 3 L y 9 S b k J 3 T U d i T 2 5 G b W 5 m e T h U S m t 4 Q X E x Y X R z R z d k T 3 V 6 Z n Z 4 L 2 U z d D d v M D Z l U F Z y O E x G e T Z n c E t R R U x p N H V p S X V M c T N G T U V 4 T V Q 0 Z C t o U G d x R k F 2 Z n U z Y 1 B W c T F l U m x K U U V B T G h 6 N X c 1 b X o 1 N W Q 0 M 2 1 o b 2 F G d 2 N Y S F J h T k 9 Y M W V y c T Z v b 3 p a O D d B e j g 5 U E k 2 a m N 0 M j l m d l J 2 b 0 V S S F I 4 N F V C V 2 l L a T U 0 a G N M c 2 Y 1 O C t l U m 5 a M k 5 W M T U 1 Q l U y Y k 5 q W D J s S W l J T k x S d j N 4 N 3 U 3 d T Q 0 Z n Z 5 N H p z M m Y 5 T 2 5 l d l R 0 N j l P a n h y N j R k R W h L Q 2 1 K Z 1 l y R n U z R G t E b E x 2 S E R o Z z B U a n N m R 3 h t T D c 5 d T F Z c z J h T l J t Q k Z Y Z k 5 5 K y 9 i d E F J Q W Z m d m d C U C 8 3 N E l 3 Q m 9 Q S W Z r N U d T d H R x c k h x c l l Q R 1 R K R V d C W W R I U j B 0 Q k d I b X p w M k x M b D I 2 W U 5 5 N G N l a m R 1 e m V z c m E y e G R P b F N m U F R S U j F p M 2 J o M m N u S n h x Z k k 1 R G h 3 N 0 Y w S 0 Z E Q V F C K 2 Z u N l l P W E 9 t M 3 I 0 S 2 h R T G g 0 Z U Z J V F U y R m s 1 T 1 R N S j g x Y T l a b z l Y V n d j R U N Q S G o w U U d S b U p l L 2 Z 1 b 1 Z t e l p q c k h 6 T T d P U m t K Q 0 F s c T J i S 2 0 z Q n V u b z B h U G g 2 d X F L b G k x Y l F x b F V D c H V u N l Z M O W R h d n F V W l p 3 c j E r L 3 Z z N 2 4 v R n V Q Z X M x L y s 1 N 1 g 5 Y j A z d E F a d G R j Z V B I O G V H R F J 1 Z 1 V x b G d Z V 0 d C N W N 1 W F F 5 N l h R N k Z R U U N h V F F T N l g 2 O H d n e j h y S 3 d v S U Z D e E F T R W d K T F M w d D g v U E h I a U l 1 T G c 0 M k 5 q V l l B d n p h Q m d Z S D Q 5 T k 5 Q c 1 d 2 W E x s e T d k a z N 2 a l l L V E o w O E N x T X o 2 U G 5 y M G F J M W p t c G l Z Q 1 A y c k t p c 3 J B M U J a V n p v c 0 x B d 0 5 H e m J F c 2 1 Y T G h N M 1 R R a 0 p D N E 9 E Z 2 d M Z m Z m a H N B a E Z J U D Q 4 Y U 5 R M F J F Q k U 2 Z V B G b W 5 6 Y 0 x V T m J y V D A 5 T T F B c l M y d H J Z N n k 2 M U l K S k l h e D V Q T D V Y c j d p R V F p d U x 1 N 0 d 6 d z N J a U o 2 T 2 h p Z 0 p T S j Z U b F J V V k N B c U t n c j U r Z m 5 v M G F P S D h K O T l J c U w 2 e H R Y V k Z S T W 1 U T U R E a H c 4 a G t V a F F V V k Z S N n p s V m Q 1 V T M x U E h q e D N I c D B p V m h p W E I 0 Z U x p d 1 F S V U E y T n Z i Y T R 5 c n J 1 M 3 E 0 Z U Z o O E N Z N k l T R W h C c l Z k d l h v V l Y 2 O W V G U j R Q R 2 p R S T V 1 Y m 1 B S U N E Q n c v Q 3 h N U U V T c V V T L 3 Y 3 K z J M V n J G e W 9 x S 3 Z E M j I y K 2 p j K 2 Z P V 0 w 1 O E 9 Y Y n Q y b F h u a m J G c U N w S m V 2 b n d a M z N 6 e k R T U V N D V W F O R 2 9 X S k V 5 Z l d 1 b 2 5 r N E 1 H R E V S a 1 p p V j k v L 1 J Y d n Y v K y t 6 a j Z u V D U r R 1 N x W E N r Q 0 Z E Y W h 4 T G 5 m b F l V V k d o O C 9 W U 3 E v N j Z W Z l V v Q V Z v N 0 8 3 c z Z u L 0 9 v Q 2 d v S 0 F G U U d X a C 9 G b z d 6 b k F h Q n A w N l l J R G c 3 R 2 x D b F R o R H E v Y 1 h G e D J M T m 5 E e j c 4 O E 1 N Y U 4 2 b T d k d T B h S W l N a n R k c D c 5 Z X F G R X l k T 2 9 G b X p a c k M z d D R l V m x S W D I 3 T m t E Z j M 5 L 0 R C d z R F S m F X b G p B M 0 4 4 Z W 5 u M z Z L U G 4 z N j R L M j M z b 0 t a b V J t a W 8 2 T 3 h m Z n Q y Y k 4 r K 0 h l K y 8 v e j R j S F I w e G V Q Q m d w S 1 d s W W N x V U t j T D Q 1 O C t m U j J K a U l 0 N T k 5 M T J k V 2 J X N 2 R 1 M F N h a 1 R i M j l 2 c k R j N U t K Q k x F e G N X a F Q 1 O C t p S X V M d z M v K z h 4 O W h j N z Z x e X N 2 T E 1 Y b n l a S z N Y K 0 o 5 L y 9 z R X Z 2 L 3 d p W k 4 3 S z V Y S U 1 I V G 9 V U F h y M G d K d W J H O X p j M 0 p D U 2 t v S 0 1 q Q X l N R 2 p V S 1 h i c D B R V k Z S R W Z M e T h q Q n M y R E I w N m R J R j E 2 O W Z C d 0 J Z V 1 Z s c F h W Z m Z 6 e m 9 Y R n h l S X h X S W t K e W Z y N 1 d O a V l p T D h H M V V I a H Z W N S t Q Q 2 g z a j V t W m 1 Z M T N o U W h J a U x q W U l D V 2 l P Z z V V R l p X a H N q S V N C U V Z G U 0 V n S U l D N z h 4 S l J 2 U 2 N T a W V E a D R m R k V i e V o 5 O W R W W E d v O V h y b H d K Z j M v L 3 g x c E 9 v Z W 9 H U y t Q S G o w Z k R o Z z J 4 Y 2 V O R 2 p U N E R C d z d F e U p F a k 1 Y M z Z k S z N 6 T D E r K 2 p L U 2 t K U F R v M F F N e E 1 U R j Q 4 O D A z a 1 p 1 Y m k v M z c 5 K 1 B W V j E r R m 0 1 c 2 J P b m J z a U p D U U V J T T N J c X J O M H F W T E V S M G R E V D g v U H l 4 Z X Z C a k 5 t e m M z N k R 4 L 2 Y z K z R 1 c n J p N 0 5 t e k d z R y 9 x a z Z k T 2 d V T E N 3 c 0 V C Z 2 J X T 0 Z a Y 1 h C e G N Y R n p R c W x V c m p k Y 1 F B S z V j d V l K N T g r Y W h m L y 8 r b U Q 5 L 3 Z z S F B 5 e E N U S j A 5 K 3 J P U F Z K Q 1 l t Q n J H e H N m O D Y 4 N 3 N 1 V W x O V F l X T m p n e E V q U m l B e k 1 4 T k F a Y W I w N X M y Y k l a Z k x Z V 1 p t c G x I U 2 9 E b 2 5 K e W V N R 0 R G Q 3 l L c F c z e F N 3 d G J Y V k N L U 1 h s S l R n K y s r L 2 g 0 K 1 B q O V l t Y n Z i M j l z S j d h d X p Z c 1 F B c W c v d F Z l W H A 2 Y X B R S V N V e E 1 o T D I 5 d m R D L 3 V 1 M 2 J 0 d 3 M z T k d x e W Y v O S t B T U I v L y 9 0 Z l d G c G E 0 d m p 4 N H h n e F l v V F d 6 W W N q U j Q 2 Z 3 N M Q V F i N z c 1 c G t i N 3 p a c z N j Z T N h T l F 3 Z l B o e S 8 v U E l M Z 2 9 L Q z h N W W J i M m o w M m J W c k Y 2 e X N y R E J n d 0 F B Q V F I e D h Q R l F x b F Z C Y X B M U z B G S m F X b G p w L 3 p x a X o y M n V h d i 9 v N V Z L Z k 9 J Q W F B Q l F z V z Z C M W p 4 W W 9 W Y 0 h a M n h 0 U 3 B V M 1 V l T j B i d G J 5 S W l x a D B E d E V S R X o 3 a l M w b E p F U k V T Z 3 R M U V V 2 W H Y z M X F w M 1 J r V D B v Z 2 9 N R E V S Q V F B R H U z c j J M S D M v O E V a M D d k O V k 0 T H B W S 0 5 Z S l Z P V G s 1 Q U t D V j F X d G p Z M U 5 y Y V l H V W x C U m t a V 1 d o Z i 8 v K 0 J z O V B x V l J p M j d a d G F O M j Z O Z H E y Y l l 1 W W 1 C Z 0 F 3 S X d a T X p C d z R F R G h a b H R 4 Y 1 R G e W M z T 0 Z y M X U z Y m d F Q T F x N W R p N X l j S E 9 U a z V H R F Z x b F Z v M E t B Q k V o T V R h N z F 1 Z E h R M D J y V n J o N 2 Z l Z W d 0 U 3 F S V F h y b D N U M m E 5 R G h 3 N G F q M F V p R W Z y M z c 0 K 3 d z R E J F U m t a c T d V a W Z r S k N B d E x R M E R C b z B T T 2 V 5 N 0 t w M j d O a U J r c E l T N 0 5 1 M 1 Q r c z E y Y n A x S z J 4 d G J U V T J H Q 1 B E M U Z h d V F G L 1 F U c G Z a c z J k c k J W Y l Y x T 1 U 4 c X R j c T F r V m Y w T F g 2 Z V B v e W h p c 3 F L c U J T c V l R T V d u M G t F Z 2 1 P S H o r T 2 d J Q U F O R z d j R 0 J N b V R N Q 2 t T W l B 3 O D g 4 L 2 E 5 U 1 Z 2 b l h y R m 4 3 N j Z T Y 0 V C Q V J v M V o v d D E 2 O G Z C Z z h l R E x G W W p G O S s r V V h y R 3 N l T 0 h V T n N i Q 3 p l Z n Z 0 d E 5 H a l F R R 2 h 6 Z F h X R m o 0 O F B n T X A v c i 9 y S 0 c x V G R C T E M 2 c U t n b 3 h N W E Z Z Z W J N b V R x e m I 2 d V d K Y W d l R k s 5 c X h Z b 1 Z z T G E y c n J F U E V S S F Z Q d 3 p R R W h F O X c 0 c U t p a E F a R 1 F t W l R J W S t m Z n J V R 2 t B Z 0 l u c V J x T F B O M H R M U 2 R C N C 9 m U G d 3 R G g 4 K 3 J O W C t 5 U 2 V m Y U R 4 V 2 J 4 S l d r N 0 N 3 T U F E U X V X b F J U Z W Z j d l h z W F M 1 Y 3 U x Y W d Y Y V d K a W d 0 M j d k e U 1 0 T F E x N W V Y b D Z s e n d u S m l i Q 3 l j b E o y Q X d 5 T H k 4 U E g z L z h z V U h Y V G t o S X F M V n Y 5 Y 3 h X Q U J n d 1 l B R E N 3 c 0 p 3 L 1 B o e H J R R H Q v L z c z U H d E Q W l C R W p h a H c z T F M w T j k r N 2 R 3 O G l S S T d X T 0 h U c D B D Q 2 t w S 1 p n O W U 3 Y X d t M z F F U k F S K y 9 2 b G 5 y R j I 3 d H R i Q T c 0 d X U r d m N z U E R 3 Y 0 l T R W h X T G h 3 S W Z y M j d h d l Z Q e W t w Q 1 I 5 O T l C R j h m W D J 4 Z H U x Y W c 3 U E x Z M k 5 q Q V F B d n Z m V F N 2 N T V 6 U m t Z R z B 0 T F N F Q k F R b 1 B P N H V o N n N y c U J s V l p z M m J Z S 0 p p U W 5 l Z m Z k Z E F J Q 2 J t e H N t V F p x R T c 3 N z d E b z B i T j B h L 2 Z 2 M l F u c D Z P U l l z V 3 d k b l p H U j k r K 0 t I V 0 d E V z l 2 N k t q b z d G N T g y Y T B i d D F h e U t x O W V 2 V X F F a E l T T U d u U 0 p P R z F L e W 9 x M G x 1 T 3 B L Y T Z 1 M D V P V G 9 p T G k 0 T 3 R y Y T F X Q m 5 w Q l F j R l R M Y z l C U k V S U E h 3 T z B S R V R Q c U t L a U l w d z d k d z V L c F J K O S s v W T F h S G R 2 S W l M N i 8 v N 3 p u L z l v T E h F K 2 U v W X N W c T F h a F o 5 K y t x b E 9 w V 0 x P b n o r U E 0 y Z k 9 v S F B u e m 1 q Z H V y V k I 1 N m h V S 2 h 3 K 2 Z C a n Q y c l Z E e j U 0 O X R a W T F O M n p Z R U 0 3 T 3 p u Q j J k b 2 F U a z V Q R 2 4 3 L y s r a X Y y N z k r U F h i d D J h W n d q b D h 1 R m p j e H F N b m 5 5 W l B U c j F 3 L 2 p 4 N D g z K 0 R t c U 5 X L 2 V I Q z F h d E V C Q 1 F n S W V Q S G d n W k Z C b V p X V W h P a m 9 h U G o 0 K 3 R i N E d V V k Z S Q U t C V l I x U W l r V 0 Q z N 3 Q z d z k v Z l h 5 T n k w d G J Y R j d k d T M 4 Z F Z Y W D J I S m t p V j F u d k 9 M N n U 3 Z H U v a j I y M i 9 o N U 9 R R U 1 6 T X p s S l d W Y V d T a D N y c D F D N H N X T F l L Z G 5 S M 2 1 6 W n R u Y 0 h C V 0 t w V W l Q R H d j M 3 Q 3 Z U J t O D J 0 W E h q U m p n N k 9 1 c X N p M 3 J r e U J F Q W x Y V n V k V k Z 2 b 0 Z m V H B s d S 8 v Z l l i T G w r K 2 p I S G p 4 b W 1 V V F J r M W F o U n U z N z Z O b F N 0 W E l q a z V H Y W R P b l l K Q 2 9 j R H E x Y X Z y O V A r b X c 0 Y 1 A 0 O X R 2 d j R X T G l 3 c y s v L 3 h 6 a U 1 W a W x K Z V h Z L 1 B t e l h C d 2 N O Q z R L V k Z Z V 0 Z q b m V 0 R U E w T E Z q U n p n N U 9 l S F h Y M y 9 W Q 3 R C T 2 1 E Q U J 3 N F l O R T R M U F J F V D A v R 0 d B b G 9 q b 0 d W U l N V b 0 t J a U F n Q W x j d m M x T X Z z a U l q b 3 l V d F B U d 2 R R d V J 6 L z N M b H p X T H Q y T F J v M G F L Q X p J M D h m a 1 V p R W 9 V T 0 g 2 b D J H W E Z Q R 3 J w b V p t Y z U y c 1 Z o c 2 N E M 1 p C Z z B h R 0 5 5 M 3 V q R m p 4 c U N z c k F 6 T 3 p z N U M y O E d E Q j Z G U U t E Q j Y 5 T 2 h h e j Q r S W l J Q 1 R r e E 4 4 Z l g y R k 5 y b G N q c F V y V j h M Y z N G e H J H Y m k v d n o r Q 2 d v S V F I a D Z P N D h l U D Y x M T J U N W 9 j S F I w e F p j b 1 V S R V Z G W W R t e V p U Q T F O V V g 3 O X U z e H l p d X Z R Q z Z Y W T g r Z V B i Q 3 h z Y 0 h x M W F 2 a D Z 1 c H E w S m h s W l d W W X R t d 1 p p b 3 V M Y T k y b 3 F x c m J 0 M j h q S 3 l 0 T D Y 1 e W t w Q 1 R o U m 9 X M 3 Q 3 Z k 9 j L 1 B 6 O H d G Q W I 5 R H o x c T F i K 0 9 h Y m I r R G w 1 W V V K R X l a b 0 h m L 2 9 v N D l 3 O C t a T m h J Y U d B Z 0 E r L y 9 6 e k 9 y M z N k K z d j a V o 5 L y 9 o b E 5 t a l R C e X B V c j R l c n F D c F Z L a G E r K y t n c j M 3 O S 9 I N H N X T E 5 i S j d D d 3 N M R F M 0 M 2 x a M m R M Z l E x T l R Y R n N H S E R z R 2 Z Q S G t S S F I 2 T m 5 6 N T R B S 2 p P T V M w c E t I b X Z 0 Y k N J a X F u O F l v Q 1 V p Z X N h V W x w Y m k z T G x 6 V U N n V U R N N F N F V D F G U 3 F V U 0 l T R W h P S D M 2 T k V R a U V k Y X R X N G V 4 W T h m Q z I 5 c 2 J N M m Z P c l B N R 2 p S T W 5 U b n d t Z 3 k 3 V l N 4 c 1 V G a G J p M k x G a j h Q R H c w T H R N W F M w M U 5 S V j M 3 d H h C V U Z D U T h O e E x T a 3 F 3 Y 3 V W S z N M e D V F O H V X T F J N Q 3 Z 6 S 1 p E R k t w R k Z L c E Z Q N y s v a m g 1 O G l T M m J 0 M k t q a D A 3 b 2 x H a l J r L 2 1 5 V D F I S E I w Z E V S d 2 N q T 0 R n W U 9 U b j U r U D A 2 Z F B Z c z J j U E x s K y t M U F F K Q 0 F o Q V l X R W h s R X B s c l p 2 U T N i c D F D M n Z X c k V G S 1 N n c G V m L z E x c m Z x d F F P V 0 5 C N l Z T c W R X Z W x a V 2 x s V z E 3 O C t a T k x G c T B D S 2 F t c H Z q Z 2 d 3 L z B Y d m Z p e F l z Q U t q Y 1 d x M D R p a 1 F o a k x G N j h X T 1 B t a F Z R c X h h b F R w M 0 Q 0 O E d G a 1 p X V 2 h X N 2 R 1 U 0 V 4 T X h M S m x 5 e k J n d 0 F B T U h 6 N W N i N 2 E z U 3 F V U y 9 2 N 0 d H M j l B c F Z K a D N M a H h z T E d 4 Z 1 V x b H d x W k 5 t L 0 Q 3 N z c 5 a n h J Z 1 J H c G 5 n e G N Y R m V Q R G d R W T F a N U 9 y e V Z N Z U 9 I W U 8 5 d l Q x V 3 J G Z 2 h I S H Z 0 d G R j U U h o N k 9 q U n M z b 2 x X c l Z u Q n p j O E 5 m Z i 8 w R m 9 M S 2 N S R 2 x w c W Q 1 e H E 4 K y 9 0 c j Y x b F l 3 Z 0 l x S 2 5 p d 0 Z h S X F K b l N I b D V 1 V k J 6 d G 0 v Z n Z n e k 9 F a E h W S U R V M U Z X S 3 h H Q 2 t w S 1 R x e l R u Z n Y z b z N k d T N k c n R W Z m R V R W p 0 M j I r L 3 h R O C 8 v S U N Z b U J p T U d 6 Y 0 9 M V n E w d 0 9 y V n E z S D U 4 b V V F Q k F R Z 0 l T R U J 0 M i 9 m a G x n c 2 h s Z 3 N o c W 1 w S 1 V 4 T l R T R 1 h 5 e k Z 2 M 2 p 6 S V p E T D g r d X V 2 a 0 1 2 b G t N b G t D Q W 9 L Z X F S b D B J O U N J c E h B M 3 Q 0 Z W x w Y V d 1 S F B u R G d E Q T N O e m N v S E 9 y Q j J O c n U 0 N i t H c H N 1 T G k 0 S U R R M 0 Z I M y 8 4 Q V F B Y W d k e D k r L 1 l o T G k 0 T 1 p t W m 0 y T F p 0 R 3 p a c z J J R G k 0 b U t V b D V k c m p T T 1 R 5 Y k J t e l J x c 1 g 3 L y t t U X h 1 U D A w e W 1 R e j M 3 d D F E W W 1 J a S 9 2 e n p U M X k 4 Z U J I b D V l V j Q 2 Y V d Y M E t 0 W E w x e T V j Z 1 h u e n A z R D J i T m 5 Z V 3 R y a X k 1 Z H V x Q m J 0 M j d v M n J X c l V J d F Z w V k x o M n J W c k 9 I T G t D S 0 t q b z J G c W F v c k p r e W Z y M 2 Z q T D F k V V Z G e T l l U k Z S V U Z D d 3 R M Y U Z T c V h E O S t u W G s 1 d V l L M y 9 P e X N q T D g 4 c 3 N 2 Q 0 E w T m h h b X B L W l l z V 1 N K a 3 R K N D R j U U x w N m V t d 3 R i V 0 Z 1 Y m s 1 S k J J S m p o d z V n c 2 F O R z J 0 b D J L c F V L b n o y M l d j b 0 x D e k U 4 d V h M M G J o e F k r V G 0 1 a U k r U G g 3 b n o 1 L 0 g 1 Y 3 V Y b 1 Z B b z R P Z m 5 o d 1 V M R n F C d D I 3 W W 9 L a X J D a n o v K 2 l L T k h q K 0 x r e V p O b z F x d 1 p l d l R v Z 2 J a d D I 2 S j k r L 1 l v S 1 N s Q m J H d 3 N w R k l w Q U 1 E U z B o S T J O a l p D Y V F H c F Z J b z F h O W J n d 2 9 V T D Z O K y 9 Q M G F O R 2 9 V M W E 5 Y k E z d D R l c H F h b X V I a n h J b V F 5 R 2 J w M D Z h S X g x N E t D Q W d E Q V o 1 O T l K d l R 4 O V B U R W t D R k R O U H B a V z F 2 a j A w O C 9 4 Y W V m Z m 9 v N W M r Y m d u W G Z l U V Z o W U d N e k 1 6 T 0 R u N T R m Z z R H Q 0 R 2 d m R w Y V d t M T l q M T g r R E J y T 2 h N U j F T T U 0 w Q k l S U F N N c U t p b 1 F H U m 1 K a 3 B J U z l P b l R o e l Z u a V l o c X N Y T G x T d H k 2 Z F F 0 Q T V U T D U 2 a 2 F P S E l s a H c 0 W V p O R m F q U m 8 x Z 1 o y Z U g w Y U 5 I W T l L a 1 N R Q X E 2 N 0 V l U E h n U W x 5 N W R 3 c 2 1 U S j N V R 0 Z I V n A y T E F o W G 4 v O W R R T 2 Z 4 Y j g z Z S 9 a c z V P V G t h T F I x N 3 R 6 W m 9 I T j F M U m w v R k 9 y N m 9 l c G d Z S W N P S F l S a l E 0 W U 1 3 Y 1 d M R i t I a z V B U W 5 K e W M 0 T 2 p y Q 3 d j R U J q b z Z P c 0 x l M 2 g 3 M j l Q U n d j S E 9 E Z z R J Q j E 2 O W J o O T k 5 L 3 g 3 R m p 4 e E F V R l B S W T V 2 W T h x Y W l v d 0 p J b F N 5 Q 1 J T S k N a b V F t R l F n R 2 d N d n M w S 0 N n S S 9 m d j N G N 0 k 3 e D Q 0 Z G k 0 S 0 N B a 1 J I U n l N a U l n S 1 J r W k g 0 N D Q 4 L 1 l H R m h n U j k r K 0 F G T 1 R r N 0 l 6 c z d H N T U 5 L 2 p 1 T G l Z b l R y M W c y V E p r M n F z V H p B N U 1 t V H N X b l R K a X h i d G t 4 b 0 U 0 b E V h T m V 1 S G N h U E h 3 K 0 p S S U t a T T J l a X N M Q V F 6 W n M z e D d 4 N T g 5 Q 3 F W U 3 V o Y j B a R 0 J 2 Y n U z Y X N 4 c H B l W E Z 6 N z k 5 R k 9 0 R E Y r U l N J V E p r e W R E S n B Q Q j M 5 O G Z a O D Z j d 2 V y V n F 3 R l V a b 2 N P R 2 p R S X c 0 W U 4 w O G h t d G J X M X h Y d n Z 2 W W Z S b z B m a n d J R U R P S E h p Q k V K R F E r S G w 1 W V V O R 3 p a Q W 9 W Q m c 0 O G F O Q U F C N 2 U z d D A 3 O T V k N D V w M z c 5 N 0 Y x Y X R Y T V h y M G F F e V p N Z 1 V L a F F L U m t a S E N 2 M z F y Y T J 1 T U h U d F d Z M E 0 y b F V x R k s x Z X V B Q U J 1 M 0 x p Q m 9 L Q W d E Q m d 3 U U c 5 S k J 6 O C 9 Q e X h k d W h T c l Z x M F N z b X R m Z i 8 x M T J O a l l Z T m F z V 1 h w Z i s 3 c X F X b y t Z a U l p T V Q 2 U 3 F 1 b j Z E a U l q c U p i b G N q b 2 l J Q 0 V p b F V 2 V H E x Y 3 Z n V 2 5 G R V J D K 3 k r U G g 0 W k d a b X d z N 0 9 E b D I 3 Z H R W W T B y d H M y V E w w N j l k U D c 4 W k V 1 a F F X R n N M V z F y Y k d 6 R T I 1 W E M 1 O F Z W M 3 F y V D V I S k J K Q k x C W n J C V W Y y N z k r U G J k d T I 0 Z l R w M D d Y T z Q v d n Z 2 O G U r Z m Z z T T Z n c 0 F 4 N D h m U j B a R 0 J o U U t C Y 1 J p T V R w M D Z B Q S 9 Q e i t E e m 4 z Y z d 0 e T V n N 1 M w T l B U c D A r Z V J 6 c y 9 M e T B O N G V E a k d q Q m x U N 3 d O T U 1 U R X h p S T J O e F p 3 N W M 1 N 3 F k Y m R z M l l M c z d H d z B i Z G 9 V c l Z x M W d v K 1 B q M E U x V W F W U 0 t h S 2 l v a U N U e V R C e T V F a W g v Y 2 F O R z d D M 3 Q 5 Z F p Z a 0 F Y O W Z K N j l m d m Z 3 c 0 p D S T R Q O T h P S E R z T E t 5 d 3 N D Q k E y R n F h c X A x Y m 5 G e E 1 j c k t 5 c U J R S 0 d C b F p R V T d P e n V E c m d z Q W U v Y n N R Y k 5 t e m R D O W U z Z F l X R m p V M n I r c 3 J B e m 5 6 N T l I K y 9 i d D B i Q m h R N m h V S 3 F T b H B R R 2 9 2 S k d p Y T R 5 c W R X U F Z s R W 9 s b E V v b H h H T G Q r V T h Y T G x 4 Q W N Y R X h l d l h x c G J k U G R W S 3 B G T E d 4 c 2 J D M n R r Y X Z Y c j J Z T V U 1 R T l K e G p n S m F J c U o 1 V E t C U 0 l p b 3 B D V G s 0 T 0 F n S U M 2 b H p q a 0 l p S W l K N C t Z d 1 Z v a V l p S T Z O b F R j e V Y 0 S W l J e U t x V l N p W m l Z R 0 d S b l o 2 T j c 5 K z R N e m h J U k V S R V J F U k U 5 W n h p Z 0 p T S 3 F w N V J L S m V M a T R w Q 2 V u b z Z 1 W G J 2 Q 3 c 4 U E Q y R k 1 p S W l J a U l p S W l v c 2 V N Q V Z v a W 9 u c n E 4 d V h M Z V B E Z 0 F U c D M 3 b 3 l t V F p z Y W V 6 c E V S R V J F U k V S R T l B U X d R R X R F V k E v O S 9 m Z m Z T R W x K U V l j T 0 h k Q 2 l S U X R q V D R l S W l J a U l p S W l J b m h B R 2 F J b U k 2 c G 1 V b E J U Y 3 V I R U R y V n U z a H J l M 3 Q 3 R 2 5 R M F J F U k V S R V J F U l B F Q U 8 w U k V U M V N F W k d C a T V k d W 9 U R 2 p S d W p R N G N P e H A 0 T 0 V S R V J F U k V S R V Q x a E R O Q V N F Z F V U V X F r V U 1 U R X h j S E p 5 d 2 l 1 d n Z B S 1 J T R 1 R z S 1 J F U k V S R V J F U k h S R T h Z Q U x S R l J Q V k J h V 2 9 x b 3 F D a F l X b H F p W j g r Z U 1 E V T F O Z m F V a U l p S W l J a U l p T 2 d w W U l D V 2 l N a k l a R E l a b 3 F L a W 9 G Q W 8 w S 3 R Y T D F o W V d C a D d T a 1 J F U k V S R V J F V D B s R E J B U z B S a 1 J F c W x F c k d 4 c 1 N n c U t r S k F R Q U J z Y l c y T l B T V W l J a U l p S W l J a W V v b 1 l v Q 1 V p T X F M T G x 5 O G p J e U 1 E W G J 0 M m h i T 3 p z N 0 d u U T B S R V J F U k V S R V J Q R 1 F P M F J F U k d r c F N V a E p T V U Z Q a j U r Y 0 h U M D l Q W T B 5 R W l J a U l p S W l J a U k y Q 0 F s b 2 p J Q 0 5 M V D A 1 R 1 F r S U J X c l Z x a G R l d l d 4 c D R P R V J F U k V S R V J F U m t K Q T d S R V J F O V p V V k V S N H V M a T R P c n F p Z z R k T 2 h o N 0 9 r U k V S R V J F U k V S a 1 J B e l F F a E U 5 U l R L W k R O S F I w V E F 6 T T B Q M z d 0 M W h Z c 0 l m d z B S R V J F U k V S R V F 2 T W t Z R z Z Q K 3 l k K 2 Z o T l o x N y 8 4 Y y 9 P N E 1 n a 1 F t W m l I b j Y 3 W G 9 B Q U N B Q V N V U k J W S 2 1 H U 0 J C R H h h d z F W V G x L d F Z x V W p s c n Q w Z l p R c D A 1 Y l d x Z E h 6 V X B M Q i t k V U R W R l Q x Z F J T a X B w R k U 3 T 2 l J c W F R a V l T U V N F S m s y T D g v L 0 x J Z m t S M 1 p p Y k F U M 3 E v c m V x N 0 h Y d X R l O S 9 x d T d N c T F 6 O G U 5 d n p l Q S s 4 U m 9 O R 3 I z N 3 Q x S 1 R V M V Y 2 O W F 0 N W V E Z 1 l P M l N B Q U F B Q U F D Q W x S S F F B c 0 I 5 Y 3 V 6 W U 1 j W E d 4 c X B a c z J a e W M z T 3 p k a m t B Q U F B Q U F L Q U V J S 0 F G Z 1 B z Z 0 5 q W l d S N D h l V m Q y N m R W V z l l b l Z y b H d N Q U F B Q U F B R W 9 J Q W x v Q X V N Z V N r N U 1 W R m h Z b U R 3 O F B O V 3 J V e U 5 y b E F B Q U F B Q U N B R W 9 T Q U Z n R H V v W n h O d 1 J 3 Y 0 h O U 3 l a V X N a R E F a c m x 3 U U F B Q U F B Q U V v U U F s b 0 F 1 R W V N U n F Q Q 3 d z S j A 3 Z G 8 x T m d V R E F B Q U F B Q U J t R W R B Q 3 d E M F N I a D Z 1 d U x n N E 5 X L 2 V Y S z Z 1 c n R Z d U J 3 Q U F B Q U F B b E V B R X R B Q n d E M X k 4 Z U Z G S G p 4 N V Y 3 Z H E x N W V 2 c m E r M X l B Q U F B Q U F C Q U N V V k F D d 0 R G T E Q w O V h h R 2 h v W E o x Z F Z W Z 1 l L Q z F 5 d 0 V B Q U F B Q U F D V V l B U z B B R k N P a j B h Z z l l L 1 l v S X l O R E x W d T J s S T B O d j J Z Q k F B Q U F B R U Q r U 0 E 0 Q W 9 C a E Z S R V F v T G k 1 T 3 p a b z F r N U 9 U a z d Y T E F R Q U F B Q U F B S l J 3 Q k x R Q V V r M H V Y T H V u d z R j T 3 F X Y k 9 t c W x X c l p 1 M X l B Q U F B Q U F C Q U t V Q k F D d 0 R G N E 1 h T k d 3 b 0 5 E V l d G Q 2 h Y V X B F a 1 R h N W N E Q U F B Q U F B Q k t D U U p h Q U N n R 2 U v Z n V W W H A 2 d W x x M W F p V m J X M X R y b H d N Q U F B Q U F B R W 9 K Q W x v Q X V F c 2 5 U c H h R V E V 5 T W 1 q U n B J b W R u W j J 1 W E F 3 Q U F B Q U F B U 2 h F Q 1 d n Q z R D N W N 2 W D l h Z m Y v N n B h d F d x c V d i T m 1 0 W X V C d 0 F B Q U F B Q W x E S U V 0 Q U J R U k Z s W l d R b 0 x D M V A 1 O H V Y V n J G a 3 p h N W N E Q U F B Q U F B Q k t J U U p h Q U N p a X c 0 Y 1 B L e V V s U l M x Y X R K Q 2 R u W j I x e X d F Q U F B Q U F B S 1 V R Q V M w Q U Z F R j h m T H h P b k R p a C t 2 W H J 5 O T N k M 2 R y b E F B Q U E z S G Z w N m V t Y U 4 y K 2 U 1 c 3 l a b z V T V U Z H d V h j O D l k d m 5 4 W m M r Z k 8 x Z F d y V n d 0 O T d i V n I x e F F S R W F H M H R M U j d V S m 5 s W W 1 O a m x a e W N i U G J j a n o v K 3 F O b X p a O S t U K z J a b l o y d n o 1 c z N h d l h 2 M 1 h j M H p l L 1 p z Z m Z U U l J 5 W H V 2 N 2 V I L 2 Y z T m N m a n d Z Z j M w M D A 5 R n V q W T h Q R n l y V j Y 5 V 1 p t W m 1 N V m N G b E E 0 c y t R S 0 F R c 3 J J e U 5 D Z V B Y d m s 1 d W F t K 3 Z Y c l c 3 c 2 N B Q U F B U 1 R k R G 9 w N D l l e G J M W E J z M 2 J y e m p l Y V B S c U t s V H A y c k x s a T J 5 d G J W V j A 2 W k 4 x Y m h 4 N H l M Z k x 6 M D l Y Z k h 4 O F J h T n J W a X h v c 3 F Y T D I 5 N k h S b 2 F x c 3 V Y T D Z 0 Y n Q y N T V 4 c T V Z c 1 N M Z m V l c l Z x N m V B Z 0 F D T G E 5 e T Z k Y X N X T F Z x a 3 c 0 Y 1 B h L 0 x r e V l Y N k J 0 V 3 B V N m Y w M 2 5 2 d j Z m U F B Q M W R n W U t B e U 1 6 U D E 1 N T k v V 2 5 4 O T A 2 W k 5 j N z F P V D A v W D V j d V h s W m l Z c U l z W E x 5 b 2 h J V U V Y T D E 1 V W Z I e T h 1 b m Z 2 b m 0 v N 3 J a Z G Z m b G w 5 K 3 Z U U m 0 y K y t t Z W Z j b W p W c j V P a m 9 x R U d E Q m x s Y 1 Y z N k 1 S c U 1 T R X h O V n N X S k Z T V G R i Z z g y Z V B W c 0 d n M E Z 6 N X N 4 U m 1 U S m x j b z J Q a k l 5 V X A 2 Z W 5 5 c F V y b C s r Y z U 4 N m Q w N 0 p s e T l T N m R X c z V P V G 5 k Z F k z R j Z X R j d m L 0 1 U R m h h b U g z L z h V Y z g 5 O T F 5 a H I x M j l l c l h D d 3 N M V X Z Y d D M w e k d q M G F q V T F G U W x K e W V i L 3 U v S 2 x T d T Z m U G 1 5 T G w r K 3 J F d V h M c W x Y c j E 1 c T B L Q k J j V D R H W U J V R X R B Q l F T Q W N Q S H R U M T Y 5 Z l Z y b D A 3 M m R q d 1 J R U U F B R k F 5 b E M x Y l Z u U G 1 6 T W x 6 Z l A z N j l m c n h 4 e D l 6 b l R O M 3 J E R C s 5 N y 8 v Y W N 1 V 0 x l c l p z N m Y r L 1 B O U C 9 l Y y 8 v O U h V c V Z O V n E x Y X R m S y 8 1 N k t P U H R I Z n Z Y c l B u d n Z q a U M 3 M z M z b n N X M 2 Z 2 R E R 6 O V V w M D Z k S k 4 w T W N K W X Z Y N j V E a H c 0 c F B U M W R U e i 8 5 Z E s 2 e E 0 y Z k 9 6 S G V l d m 4 z N z V n b G 8 5 K y 9 m b i s v N D Z 0 V 3 J 5 O W Z Y V j Z k T 2 5 k S 0 d E U n Z r N W V W b G R w e V h s N W Q 4 Z k h 6 d S t B e k p 5 Y 2 4 2 N E l N U D d q a m 1 W a H M z Y m x S c 2 J L d y s v U E J E W G I 1 O F d k Z X Z Y O D k x M 3 N i R 1 J 1 N 3 U 3 c X B V c V p J d V h M Z 2 d T W X F M a T F O M G R M U 2 F O M j l l N F B 4 R 2 8 x R 1 h M b D F T d F d y V k x L N 3 B U Z 1 l Q S G l 3 U E R 3 K 0 5 H e m R P a 2 1 S d m I 2 K 0 J B d 2 R x M n J S c F d y N T h 1 Z n I z N z U 5 c i 9 J Z 1 J J K 1 R w N m F t d n Y v N 2 E 3 S H p w N m V u N j d M U F B s S m 1 a c W U z Y n Q 2 d E x s e T R X M V Z I U V B 6 V G N L d y 9 5 K z J 2 S n o v N U 9 Z N X l k b m J W O C t m S m N 4 O U x U M D d W e j U w N T E 2 d F J K U j Q 0 Y z B l V E p r N V d h b X F x M H R E U V p q V W F 6 O H h n T U J s V 2 9 V R U Z O b X p Z b G 9 N V U R n W U F X Q U F v a E p p W k d r W k d S Q 2 d 3 T W x M T 3 p z N 1 h M Q V F B Q U p a e l J h S l R C W U x n d j l 6 S V l E U E w x O W M x e j N N W E Z S W k p 5 b l R O M 3 p C S k d v M U h m Z l B P T m Z 2 N z V a N 1 Z 2 M z E 3 d n Z Q T 0 9 F a E l T T k d 6 W U 1 J M F l N V U x q e G 8 y V G 4 1 K 2 Y y V 3 Y 3 O X U y c n p w M D c 2 O X E x Y T V v K 2 Z i c i s 5 c m U v c V d I R G h y b k d 6 S m d 4 d y 9 R T n B S V X J W b W p t e k p t b W t D M H h N V k Y 5 K y 9 i T j g 4 e G p 4 b 3 p S U n g 5 O X B H K y s r V V k y T m p h b V Z j V F o y Z G 1 T c F A 3 O S s r d T E x M T d M Z F Y x K 0 F a S 2 x v Z G 9 Y W D N 5 U j c 3 b S t m Z n Z x O W R k Z n Y r U D F M a T R 1 R 2 p k d W 5 F Y U 5 H c V c v L 2 U x d n V W W U 4 z b X J x M U t r N m Y v N j h K T W 5 i M j F 0 d D I 3 Y V Z z N 0 9 6 M 0 5 6 Y z V P c n F x b z g v L 2 x q O S s v Z l h L N i s 4 a 2 1 m a H d P Y k 5 t e l Z 2 M 2 p 5 T F F z c m s 1 R 1 J s W k d U b z B x V k x X c m h 3 W V l I a m I r Z n Y 3 N j h t V F p x W V h u d D V l Z W 5 R b 1 V Q S 3 p N d z B y V F R 1 M n J X c m x p e F p v c V Z M b D Z w b n o 1 N X l k S F N V Z F B O O X Z Y T G x p d H E x Y T J k M j d 1 e n N i R T J l U E Z r e E 1 U R 1 N w R D U 5 K 3 V U N z h 6 S W F q W m 8 x Y T V a Q 1 E w U F Z x b F d y U W o 5 S G N Y b V E z O T g 3 L 2 F Q T 3 N t W E x 0 S G J 0 M m p 1 T 3 N i V z F 6 W F B z O T k 5 L 1 Y x c G F t a n A z N 2 l 4 U F Q w O D F i T m h R N W N x V m s 2 T 2 p v O H F Y T D Y v e T V j d H I 4 K 2 J O T 2 5 i c 2 1 M N z U 1 a H U 1 d W J u S n p j M k 5 m V U R 3 U U 9 H L 1 p n Q 3 d V S H A 2 d X Z i d D I 2 Z k t s U 3 V y V H A w N j F p N E h B Q U N V W U R s Z j R V N U t T c E t y c S t 0 O X U y O X F h c W 9 T R X h O e k h V d E t T c E l r U l V W R j N m R l l q d n h D M j l U V V Z F M m N P R k d o b 2 F G c T M 3 N j l S b z R j S 1 l Q Q k l B O F B E M z M r K 2 V k N i 8 v M z M 5 Z j c 3 N z J 2 b z B L R m 1 B O U N j R m d o S l N V b W F Q b j I 2 L 1 A z O V R T d G h q e H c 1 V W 9 T b n Z h b G N 1 W E w 2 N 0 x Q U D l N R U h I K 1 F L Z j g 2 Z E 9 5 Z E p o Z j c 1 Z C t y V V N j O D g 4 M H l S Y W 5 u N z d i Z E 5 m M D V N V E 5 T Q k F 3 Y 2 t T Z E h S M F p L a 2 Z m d j I 2 Z U x G a T V L a 3 h 4 O S 9 Y R F k y T m p J Y W p h c G J 0 N j d a K 1 J J V E U w M n J I Z z B H Z 3 d Z U E h w e G 5 q S U 9 E d z E x L 3 F 5 d W 5 w b E 9 u V H V u V X F W T 0 Z 2 c j V Q b n o 2 N U F 0 b 1 d M V m 9 v T k R S V S s v Z n Z W M U J R a 0 t T Y n E w Q 2 Z l K z Q 1 V F o 4 K 1 h T d F h y d F R B Z 1 F N b C 9 k O T c z N m h S b 3 p 6 e k d v M U d U W n M y V F R 0 M z d 0 U m 5 u M z J t U C 8 3 N F F 5 d F d y R k N O R 2 p Y V X R X d l h Y R 0 5 U V T F N M V p j b 1 V o W W F H N n R G S E g 5 V 2 9 V Y U 1 L L 1 J 5 R j h i Q y t 2 M 2 Y 2 U j U w S 0 Z T b 1 V P T 1 o y T 2 F 2 Z 2 E 5 U 2 9 J W D k v Z j B r M 1 Y 4 b m Z M a n c 4 W E 1 l T 0 h j d j N a d 2 1 V Z G d T M E F H Q 2 h 2 W H Y z S 2 l z c l M 4 M m J O N z l 2 S z J F Q U F F R H B s U E 1 W O S 9 q N C t Q c 2 E w S W F F a E d q S 2 x D b G 1 6 O T I r a W p T L 1 k r W l c 1 T 1 g w W F Q x L y 9 y e W V l Z V l a d m Z Y V 1 c 3 a y t E L 2 4 0 K 0 9 p c n I 3 N 1 N 4 e D k v c k 1 t V E o y d j M 3 d D B h T W 1 T S T N O e m N D b F g v a F F z W F R Q M U Z y M X k 1 S X V u L 1 F 1 U 2 N V T m 1 j Q 2 h V c T Z K d H Z 2 a k h W W k R R Y U 5 Y L y t m R W t 5 M n h 2 W F l E R G 9 3 b 1 V M e X M 3 T 3 p o T i t 1 Y m 0 1 R l V z S W R P c l V L V T J j T 0 R I W H N j V 0 x G N X Y r M 0 t s V E o z b D V l W m 5 D d m R 0 Z H Z I a F J W N j V j V W Z 2 M j d l K z Z s b 0 l r S k N S S W t 0 N T k 5 O T F p N l d Q Y 3 V u V n J 6 W m d 4 U T l 1 M m J U T U Z 0 T k x O V m J R e E 1 U R z V W c F N H a F l Y S n h z W W 1 W O E F y M 1 Z 3 Y 0 1 X S E N C T z N h d F V 2 d n Z m Z W V n b 0 t D O U 9 p a m p 5 b z V P V m 1 m Z i 8 2 N V R w d z R v V G Z l Z U V N T 0 R n N E t D U W 5 S T j k 5 O G 8 0 U 0 V C U F h z M l Z O R G h n d 3 h 1 M U t 6 T 0 Q z T T c y O U J i U T d 5 T z I r d X Z j R W Z m L 3 l o c U t n b 1 B m d n N z M 2 R k R j F D Y U V k Q U N n Q V V p S X l N V k d 4 d X J S e D k 5 M V B S M U x B Q U F n U H g 0 Z T N 1 c m N 1 W E t D Z 3 N M M H l P U F B I T F B 3 N k x i c l Z 5 N T B o U j A v d l R U V C 9 y d X U r O X l C Y S 9 t a n V X M E Z M a l Y x Y X R Y T l h m d V h L M V p z M F p s e T V i V l J 4 O T l w S T R k T z V x O V o 4 V 0 t G Z l h s b D E v c W 0 y K y s w Y n A x N j d S N z k y N D k 5 O X h 6 N n Q y N 3 Q 4 V 2 Z u M 0 o 2 b H Q 3 S 1 h J Z 3 N T V 2 x w Y W J s N m R U b z Z P c 3 J C d 1 V H c H F h b j Y 2 c X V 2 d E d Q S E R q M z I y R 0 5 t K y t M V 3 E x Z F B X N 2 R 1 M W R h d F d 5 V k p 6 W m 8 x M D h T S k U v W E 9 P K y t v Z H U z Y U Z 0 V n F 6 d C 8 v L 2 5 m V n E x Z F B r d F M 4 Z V h Q V H o z Z l N w R W 4 2 L 2 Z m Z l R a d E k 1 Y W h W c T V Z T 0 h U c G t 0 a F h H W D M v O U p V b W 1 W W V h U c G s z V H V u W H I 4 d H h 6 M 3 J 4 N W 1 q Z H Z Y c T V q a G U y O W 1 y U E N z b E t s U 2 9 X N k x q L 3 U 3 d T V x M n J T c H R t L 2 Z y c m Z m Z n R 1 M H F a d T l 2 W D J 1 R G F 3 e U 1 q S z B h O W N 1 Q l F Z R 2 1 0 c H U 1 S W l J a U 5 D Z V B Y c z B i T m d 3 M H d a d 0 5 q W T I r d m p q a n p W M z d s d 3 R X Y k p F d T N i d G t v Z U h o N D R l U F N w U F Q w K 0 5 I V H R X T F Z x M E t K W m 5 L T W p E L 1 A 3 b T E 4 S 2 d v Q l l I d C 8 4 Z X p N N 0 9 O b z F s Q V F 3 Z W R n U z B B R k N B d E x R M E h U a H d R R D Q r U H F w W n M 2 Y T F 5 d 0 V B Q U t X Q X d X Q l F 0 M j d k d E d E Q k F t M 1 p z a 1 V k T 2 5 T N D d 5 S H Q z V n E 1 Y 3 F W K y t P R U h Y Y j E 2 V l U y Y k 5 0 W C s v Z n M x W W N J R V R a Z 3 d v Y 0 J y M j d S c G 8 0 a U l D Q V V I Q j J 2 c D B x V 2 F N R 0 Z D b m c y N X p D b E 1 E O X A 1 O C t a c D V j c V Z w d G Z E a H c v W G s w O C t x U T g v L 0 Z E a D R l R n E w c V N K a G c 4 Z m J 2 W S s 0 O G F O M D g 2 Z E 8 1 V 2 F t a X J w N W d a Z 0 J 3 N G M w T F Z y M T N U N D h H R W R Q b n k 0 d 0 Z y e m M v a n c 0 V n p Q b X A y Z H J k M j d k N X R l M z l x W D F j L 1 B U e n Q z N 2 x S V V Z G U 2 V E W n h 5 T m x U T F d W b j Y r T 0 9 Q c T B h T k d x Y n o r L 2 J 0 M C s 3 Z H V 4 V V V G S 1 J t e l p v V n V W N U p 1 b l R w a 3 F T Y k l Y d H g 2 Z D Y 5 d S 9 i d D I 2 Z D E 2 O W J s d X p w e T I 3 W n R T a 2 x K T W J 2 a X N t S E R o Z 2 9 P R H M 0 V E t s N j h l R k Z P V G s 1 e W M z T l R R a 0 t D Y V h W b z g r Y k 4 1 Z V R r c E t 5 c 3 J Q d j Z k K z F o Z W 4 5 e m Z 0 W m x 5 N V k x Z X o 3 b n V m T T d u e k 5 I b V R K b D V P T G l v d l h y M S t 2 c z J i T j N W U l B 3 b 0 N D Z 0 J Z Q U M 3 T j I 3 V j d h M n R u Z j l 3 U W d B Q U R 4 Y 0 t s Z X V y R T Z k T 2 1 u V H B r M k t q W T F W a X h Z d D V P b n B L U m N Y b D N 1 K 1 d p d 2 1 K c 2 E w Y X R I U 0 h y U T V M U V Z 5 M 0 x o e F F 3 Y U R R Y 0 9 I R D F l M 2 J 0 M j B Z Y 0 1 H a S s 5 Z n Y z N T l W Y X B V U 1 V 1 W E x 0 V 3 h Z O G Z r N y s r d j A 2 Z F A 2 O H l a T T d w M j d a c W t t e X N J Y l c x d D V l a m 9 h R n J 0 V 3 h q Z H V u V l R Z R 0 N n c W Z l b 2 R E T V k v O W U v L 3 F V R E J 3 N 2 9 x Y W V l e X Z m b j d P e n N u R 2 Z q c G 0 r L y 9 U W l g 0 S H M z K 3 Z Y c l o v c n o z c j E 3 b F p 5 Y 0 x F a 0 t E Z z V X V m x h V 0 p r N m N x S E x s e X B u Y U w r e l p z e W R Y Z 0 p l Z G 5 h M W R 1 M 2 F w Z n Y z N m N u Z D N s e V E x Y m R w V V R a c z J s W F N 6 a G N Q Y X R X c 2 w z V n l C V 2 R T Z X V U b H l n d X A z M 2 5 t b j B O Z i s r T 0 9 Q c G h w d j F i W n R X M 2 w 2 Z X V x b m 4 z N V N q e D Q 5 N U 9 E Z 2 t P d T g w V 2 p V N H N X T D V l T G l v c 2 N m Z j l 6 c z N K V X F W V k p h V 3 B x T 0 h q M n F 3 N G N Q Y T g r Z V B U c D U 4 c V N r b S t I b k s 2 K z h J a m M z T j Y x Z X Z W c H I x N j Q x c m Z U M j g v T l R 6 W m 8 x V m J W c V Z W V 3 F W R W x l W G w 1 b V Y x S V h o N G Z w L 1 g z a G h S Y 3 N 1 c W F n Y 1 g 1 K 2 Z o b 3 p a b 3 h t e l p x b D Z 0 V 3 J F O U l D S X F B R m d E c z Z l L 2 F z T G x 5 N G 9 K W X R X O T d 4 W D R J Q k F B R E 1 h Z F N v a 2 J 5 O X Z i V n U z V H F 0 V 2 J Q R z R 1 d G F 0 V 3 F s M X E x Y k Y v b S s 1 b 0 l Z U z N 2 U T V 1 a l R w N C s 2 Z C s 5 d T J 2 a m 5 p U 2 V l S 0 h R Z E w 3 L z h z d W 5 Q M j d a d D A 2 S k Z p M H l 2 Z i 8 z M V Y v M z Y 2 N i 9 5 O W Z V M X J Y U X R U Q S 9 h b W p W c n F t Y k 5 t b m s y U m Z Q M T l k V n J y N z J t c j c 3 N n F z R D Z I b i 8 4 Y 2 R O b V V r T 0 d E T k d R S V V Q d U 9 I N 0 t s Q 2 5 h c 0 d G R G 9 i N W l 2 b j c 5 Z W x X d F d s W F I w Z E d x V j Y r Z V Z x M W F w Z E d q U j J 2 Q 2 h B b X F X N 2 V 1 M 0 4 z Z H R Y M z c 5 b H l y V E V O R F E 1 V 1 V s S 1 F Y W D N 6 U j d K e G h Z V 0 d L a V l t U m R M T U 5 4 W k l s U z l T M 2 I 5 O G l C L z h 0 V 3 J U S T A y S 2 d J R 3 Z Y c m x W O G Z I e S s 0 Y n F O a l k w R 0 R C a W d h Z E 9 t Y W Z u e T V Y b E N 1 O T k r K z A z b n p w M 1 R t M i s r S 1 h 0 N y t 6 e l h m L 0 h G R i 9 y e n p 6 O F Z F e E 1 q b z l F b 2 U z d D d C U V F F N k 0 w M z M x U 2 x T c F Y w N 3 R 3 N X R X N 2 R X a T R 1 T G 1 y W n N x V 1 N r c E l V R 2 h x c W Z m d j I 2 Y 2 l S S X p w N D h L Q n B y d U h E a D k r e m d Q W m h l b j k v K 2 V X W E l 0 M y 9 k a l k y T n B v O G V i S l N V b E k w W n N 3 W X Z m Z m V l N l p 6 Q 3 h j d U 5 I d k 5 t V E 5 u O G o z Z n Z I b H p O Z z l E c V V k Q U N 3 R D V T R T l Q M T h H R E I r W H Q 3 V j J v b l V n Q k F B Q n V W Y m x 5 W m I z N D R v d U t p N H R U Y k d 5 c 2 J 0 e T R V Z U E x U m Y z c 1 V h M W F O Z l h z M l Z P R E J 3 O D J y V m d N R F E x V m N I Q 3 d o Z z B i W n V x U G F z N m h R N G U w Z m Z 0 M j A y d G J X M X R U T 0 Z z Y 1 h u M z F W Y j M 2 N n F 0 S 1 N r c F N u e j U 5 T k d M R U N G U G 9 l K 1 R J R V V t R j Y w R j d K e U 5 I a n R U Q 2 h R d D E 5 Z X B W d m Z Y V 1 c z b k 9 o N F d G Y W R P b V R h c G N 1 Y k x a N n p k d j N x e U 5 H e m R x e U p B a G Q v V T V N R F k y V m p 0 M z d 0 U 0 F B U V A w d 3 c 4 L 3 F H W E x s c X B i d D Y 0 b V R K a W d M N y 8 4 V X U r L y 8 3 N D Z k d X l v W m N 1 V z Z m V H A w N l l R Y 2 R t e V p T c F h y c H p a c i 8 0 Y m p V Y k 5 u a j F i S F R 0 M j F J W U 5 H e F F X R n F i b z Z H a U Z o N G Z y b z Q 4 K 3 l y T l M x U k x O b W p V c j l M Z k Z k d X p Z b 2 N 1 W E w 2 d E 1 t V E w 1 a n V u Y X R h d F d y R m l o a F F z W H F u M z c 5 c X B h d G F x a 2 0 r M H F a c z J h S l c 5 d j c z d z N y Z k x 6 O D F O S 1 N v c W V m U E p K M W F 0 W F Q v N y s v c V o 3 T F Z p d 1 F E L z g 4 R U 9 1 b G F V d U x p N 3 E y c l d y d W 5 i d G F y c E h a R 1 N r R W h J U 1 R N Z U s y O F A y L 3 B Z c l Y w N l N s S n l j Z k 1 k T i s v T G o 3 d T V 1 N m t l Z G 5 K e X N a N T k 5 V m c w Y U 5 N Z z E 1 d l o r d T d j e m Q 5 N 0 p 5 W W 1 B R n F V Z U F T M E E 1 T 1 B n d 1 l Q S 3 p z N D J m Z F V J Q U F D Z 3 F B d 0 d n M 3 g 4 Z k 9 U a j Q z U F A 3 a E V W R l N W S F I w Y z k v Z l R U a W 8 r U G x 5 U m x a V 1 h w c T Y r K 1 V t W m 1 w d X p 0 N 1 h P M U 5 M a W R 1 N 3 U 3 b m 4 3 N m F V V k Z S Z V V L V X F T Q 2 Q y M D N w M 2 Z 2 M 2 d X d V N N M 2 g 2 T 2 l v U m 8 w Y T Z S L y 8 r S W V x V j Y 4 d U t X O F A y c X R Y c i t y V F R 6 K 1 Z x N n R y Z 2 Z O M T Z O Q k J L U 2 t w b W p G a m h y e T h 2 R X g 5 Y m F X Y l h 5 L y 8 0 W W N m N U 9 E Z 2 9 E N T k r c G k 5 U G l J a V F u d j M 3 c z E z Y z d P Y 1 h w e T N z N 2 U z e j F Y Z n d v V U w 1 Z V h s c F N a T m 1 1 a U h I M z R 3 M V J Z Z k g y L 3 F C L 3 J V V T A r W l F z e F B Q d m x F Z S 9 m d T F l S E R o O V d 2 W H o 5 V G 0 0 c G J y V j I 3 V m 1 m U G 5 0 V 2 9 V Y U 8 w W W N N R 2 R l N 2 N X V F k y T n B v e l o 0 N U d q U n F s e n o 3 N 3 p C U 2 s z V X N w S 1 N r R k J 2 Z z J O a l l h U G 5 5 N G h n N G R x c k Z q e D J y R 2 p C b X l 0 Y l h W K 1 B I a m x a S 1 N v b E d q U n V V Y j h I Y n I x c z N V K 3 p n d U x r N X h j W E d t Y 3 d j U E h w U 2 R u W j E y N 0 5 p U j c 3 M 0 x s a T J y R G g w N k Z P M 2 h M U F N 3 d n I r c l Y 2 O H V N R W c x S j Z k Z G l u V H p I M n p N a G F y N X J V N m Z P S E d p T m 0 z Y V Z P Z 0 4 w b 0 R T Z 2 9 B V 0 F N d z R m L z Y 4 e n A w N 3 A 4 Y U 5 H N X Y 5 N E F R Q U F G R F N G T F R T O U 0 w M z M 3 U j R y b H V E b E J 5 Q m d Z R n E x N j Z k U m R k L y 9 m W F h G d D l M d X R t d V l P c l V x W G N j V T Z G Q 2 h R T E g z S 3 B y M T Y 1 Y X N t U 0 p 2 d j M y V z g y W U 1 j U D A 5 Z k F W S z F Z b 0 t p c E t i N 3 p 4 a H R u Z X F k T E 5 n T m J E d 3 l Q Z j g v b j E y S 3 h U c D Q 2 K y 9 m W m I w e H d i T j I 3 V T I y K y 9 u Z W V y N m J k d W R 1 Y m o 0 N k 1 1 W G J w b y 9 m c j E y c m x 6 c D J i T m 1 p V l h W O W R j W T N K Y 3 Z I a F J z M m J O V X N l T 0 h Y T n R L T l c v Z j M 5 b F p X V X B P R G h Z b z B h T n N 1 a m 5 k T 0 x F Q 1 I w L 2 Z y e k F j Z W I w N k 5 G R E t T a 3 B G b T A 2 V m I 5 K 2 Z i M z A w a 3 N L R G c 3 V y t Q S G o 1 Z X p z c k V P S E R x b H Y z N z R G c n V v O G V m S 2 t w a z J i b H U v N U 8 1 M n J V c V h L U F E x b 2 V Y L 3 p o c W 5 4 O G Z G S 1 N F a k l z e U h n N 1 J 2 O F N U Z D c 2 d 0 w 0 U H d T M E F I Q 2 J 6 T X h N N 2 R 1 M 1 Q r N 3 U 3 c X B k d T d h M X l 3 R U F B T E R J N 1 d I S m 1 q V n J O S D M 2 Z E k w Y U 5 j c n N K a 3 p o N G V G N j c 3 M z N G Q k F R b 0 N s V H B o V F k z N 0 p X c l Z y c T F h d V h S Y l V V T n F D T m l Z b F J l S G g 0 c m 1 N U k V S R 1 N w R T J i T n V V W j M 2 b F R w M 3 p u U 2 s 5 U F Y 1 a 3 l a V l N t V E J r T k d U S k V u M z c 2 c W V i U G 4 2 K 1 h Y M z V a Z i 8 z M W w r Y k 1 t Y U 9 H R F J 2 b X U z b z J O V F Z W e D Q 0 Z H U y T V A 0 S k V q U j V v O T d 1 e n N i U H B 6 V 2 x x Y U t s V 3 F w R z d k d X B t Z U p U K 0 R C Z z F T Y U d p b 3 h v d 1 p J N l B S c U Z H a l J 1 W H A 3 W n F k b m E x S m t 5 W X B N e k 5 U c j c 3 N m F w N D V C Z z R j c U p T V U Z Q b j U r V m 5 V c T N U M z d 0 M U Z X Z 1 V w M 1 Z 6 Z G 1 w c W F x c G 8 x Y T F v M G Z z Q 0 F B W X F L a X R M b X p a c 2 x T V z N h d E 5 H Z 1 F Z T U t 2 S z V O b X p a N S 9 y d S t k T 2 1 T W G 5 q a E J U M z M z S E 4 2 L 2 Z Y W H p W N z N 4 a H R 2 M 0 x I M V F u S G c v Y z N y M T E 5 L z F k S 2 x T N 1 Z 1 M 2 J v a T N S Z D R t Q k h R Q X N C d G p o N D l x b X Z Y c n F s d D I 3 Y j N m S W R s Q U F D Q W U r S D A 2 Z F A 2 N z M v L 0 s z Z D N k O W 5 i M i t 2 N j l l d T V O a n c 5 Y 2 V L R V B 2 N z R Z e m s 3 T y t 1 R E R 6 N n c 2 b W V l d E x R M E h U a H d R T k 9 u V H p k N 2 Z 1 T E V p W G 1 P N V J m U U h q d D J U S k 1 t V G R M M D Z k U G w 0 d U t p T m 0 z Y X F I Z n Y z b H F 3 W U l H d V g 3 K 3 U z M z c 3 V F I 0 Z U h 2 c j N 2 L z h 0 R 3 h z Y n M z T n M z Y n B W b V p t W j J y M T d 0 K 0 x q N C t Y a D R a R m 5 q Q 1 V y T X d N R E E v W G h o e D l h R k J T N n V y c X F Z Y 0 9 H M n J s e n B 5 c F V x S k J u Q m F J a 0 x W c T B T Q W N Q S H R U c n I 3 O H V U M D l Q c y 9 P W T Y 3 Z W J u e j U 5 K 3 F o S G p 4 N F d q N z l W Y 2 5 L e U p G b T g 4 V l J T V X B K U 1 V s S k 1 y K 1 B p N G 5 U b X p K a 2 l i Z H k x W U 1 F Q 0 d Z M U d k Z T d j K 1 k 3 M T N h d E 5 3 W E x 3 L 3 B x L 3 J q a j d W Z 0 1 Q R X d K Y U F M a E Z Z b U t p V H B 3 N G 9 Y c j E 2 a F g 2 Q X d r Q U F F Q k o 0 Z W J t c H N H R E I y d k h q a D B h T T J h T W J H M X Q x Y W h S S T d W b z B V S 1 p t W m t L R G c 2 V 2 8 2 T 2 p K a z J h b E 8 5 R 1 d m Z E t 6 a V p w b X p a d D B z O C 8 v N n l F a E F R d F h i b z B U N W g w Z X c v Y S 9 H U m t a R W k 2 M l J m e j V N b V R l U U x W T j k 1 N F E z d j M 3 a l Z 0 e k R S c D B x U j h Q K 2 R s W m 1 a c T Z k S 2 w 4 d k h 4 M G Z Y c j F 6 V m 1 6 Q m h O b m p 5 N V N D M n Z E Q W F E R 2 p W c V Z P Q z R h O W V 1 N m Z Q U F A 5 Z k 9 u V H R W c F V v V n h j V E V h T 2 p R b 1 J v M W F s U 3 V J S z l L b F N y e T k v Z l B k K 1 h 2 N 1 o 1 L y 9 2 a z d y b m g y Y 0 h B b z B v W l R r b l R x M U N s S k t y Q W Z j R 1 p t c H R h c 1 d h U D U 4 K 2 N y S l N W R m Z m d j J s Y T J 0 c l J Z d l h x d 2 h R N G F v V z d k d T Z 0 Z X Z Y N z Z C N U 8 w M m J 0 e W 9 O V 3 Z X N k 1 r b m 4 4 e l Z B d U J X M m R u W n V u T G x p d G 4 z Z V A v K y 9 a b y 9 m N z V H a l J w M T E v L 2 Q 4 L z d t O W R k Z m Y 4 b k d 4 a 1 l o S V N G N j l O R k h p M 3 g v N E d G R V F B c 0 E v M T k y Z H J a c E 1 3 a D Z J Z 0 V B Z 0 5 M T X p j M U 5 Q W H Y y V k 0 r Z V B Y W G x 5 a F Z 0 M 0 x o U n d j S E I y c m R 2 b j J s T T I 3 W n R k Z l h x V l d W b l o r Z T d t c l E 0 e l p r e l I v d j I 3 V E 9 G U H h F U k V X c m N 1 S E d l W H J l R k Z S b 2 F L d W 5 t c X V B Z V B Y c G 8 4 T 0 R C S 2 x l d W 5 E S X l N c l I 1 O D J Z d F d y U k l z Y k d 4 Y X R p d 2 9 Z N G V Q Y X A v L 3 Z P Z j Z 0 K y 9 2 e n A z N 3 B 3 b l F G c X l a S W x p W T J Q M X d R Y 2 Z x R 0 x G a W h v N W N x V G V m Z m R k L 2 V N Z i 8 x Q m d Z T 0 J k M V d u T z B h T k h O V 1 h L R k 1 Y R X h L a E Z p e F l h U F h x M F Z x O W V y Z i 8 5 N z M 4 Y V B u e T R u b m 5 t R 1 E w W U 1 F Q k 9 U a z V x M T Y 2 Z E F n S U N a R 3 R y Y T l I Y z l 2 Y j J z c m U z T j c z T 3 l z b 3 F 0 c n B 6 L 2 p 2 S 0 x 5 U k 5 U a z d X Y j c v O X B s V 3 J W a W t o S V V F M W E 5 Y l V t R E Z q M U t C Q k E w b F N V R k N R d n Z y c U s 2 M V p z M G J y M X E x V H k 1 W X Q x Y V Z M R n p W d j N 0 e n N p d F R z N 0 d 3 d F d y U k k 4 K 2 Z Q V j k y N m R l K z Q r Z H k 1 Y y t l V W 5 a M X R k d V Z 6 U m t h R 1 R w M D Z w W G Z l Z V V k a n g 0 N V Z u V H A x a X Z E M G x u d F E z O S 9 1 M 2 J 1 c l p j d V d 1 Z T Q 5 Y j k 0 O G 5 U N T l X d T d 1 N 3 Z y M D A w L 2 w 0 T 0 N n W n M y Y X F X M 2 J 0 Z 2 9 L Q 2 x K d 2 N I Q 2 h B M S 9 n W V V K Q U N 3 R C 9 Y M F J F a E p L U 2 t 2 V F l Z N D l a L 0 1 F S U F B Q 2 d K T X J J e U 5 E W n M y Z D E 3 T m d 4 S F R o d 1 F I d j I 3 R k Y 2 Z X J y O C 9 Q e l V y b D A 3 N 2 Q r L 1 g x d T N i d F d t V F p 2 a z V P U 2 s 1 c z J i c T J Y T G x n b 0 t D c 3 J U R 3 p Q S H l w V X J 0 W E x s e W l M W E Z C O G Z M N F B C b 1 A 3 O S t 5 c 2 9 L T W p V U z N Q R G h n M 2 F z R 0 Z E b n Z F N V B X b k 5 u Y X R m d j c 1 O G Z Y M G x T Z V h L b F p P T G k 0 d E d q Q m l o b 0 t B Z y 9 m W F h Y O X E 2 Z G F 1 M m J O b W l w S 1 F r M W F s V F I 1 T W 5 U M W F U S m s w V U h o N n V H V E 5 t N k 1 z d n Y 5 U 3 N X Y l B V c 2 1 W T E 5 X L 2 V Y Q U V C Q V R w M T Z w V G 1 6 N S t 2 a G c w Y n F s T 2 5 U a k l Z R E J v N 2 R x d 2 1 U W n F r O T k 5 L 1 h 6 N C t Q c W J W d X Q 5 L y 8 3 M X N i R 3 h N c l N H T V J x T 3 l z c k t V a 1 p H a G p J d 0 1 k Z S 9 l L 1 k 3 a D M 4 V 0 x G e F V j S E t 6 M T Y 5 Z k x h R F N x Y j k r K 2 V 1 M j E x M l J q W T Z O b m 4 z M V d 2 c j Y r b W p 4 N X N w W X R X N l l O R 3 p h b 1 o 4 K 2 V l d n J w c D g y R 2 p u Z V N t S m l v T W 1 Y S 3 l N S E J R V n U z Y n B X a 1 h L S G V u V n k 0 Y 0 V H c l Y 2 K 1 d r N U 9 U S E I w Z D V l R G d J R n R i V z U w O G V W S 3 J W c T J T b l o x Z H J q N j l h V 2 x w M n J O b m o 3 W n M y Y U t 3 c 0 R C b F p t Y k t 4 O G R I S T B h T V V K Y 3 V Y W E s x M F F n S U N O R E 1 t V E 8 x Z G V 0 V 0 x W N j h X Q 0 V o S V F v S k N a R 0 R n N E 1 D Q X d Q V m 8 w Y 1 B 0 V 3 J W U 2 t h a l V T R W h J U W 9 P R G x a a 1 p L U 0 N n b 0 k w Y 3 V S S W x T d F h U d E x O Q U R R K 1 B s N k 9 q b z R x W D c 2 O D B 0 T F N 0 R 0 R C Q W t s U z A 2 W k 4 4 e n h U a X h Z d E 5 I W H F W S T B j T 1 Z M d n Y v K y t 4 b 3 d a Y z A r Q z l 3 Z n g v Y j J W b T V 1 Y j d P M 3 R k Z k R n U W U z Z n Y x K 2 J O M j l X Z k h 5 O E J n N G N x S m R m Z m x r b l Q 1 N 1 V y b D I 3 d E g z N 2 R r M m V Q R m 0 y d H J a c T B x U 0 o y c m R 2 c j N i d D J 1 W D d P M G F T a G c w Y n B x T k h q K 1 o 3 d m t 1 W E x u b U 9 G Y l R L S G l n T k N H Z 0 J R R k p L U 2 9 x T 0 h q M n F H a l Z x R l B x R E V R Q U F R R W x 3 N D h Z T m p S N D l X c k d 4 c 1 l x U G p 6 Z X R x S 3 R h d G F w N j l P a W h q a D A 3 b W t M R D U 1 O S 9 Y c 2 5 K e V F v S k N k R z J i Z H U w Z m Z 0 M m J k b X l S U T R P R H B v L 2 Y 3 N 2 M z Z D N 6 e k 4 r c 1 d U T j E 3 T m p S b 2 x x b V R K b V M 1 M W g r d l c 3 T m p T M 2 8 v T k N o U T A w Q j d S T l B Q S 0 Z X c l Z x c G J O b X l H a l J v a 0 t L a W 9 t U X d H T l M 4 Z V h Q M T Z 0 V k x R V U Z C c H V 2 O C 9 Q e j B 6 V G Z m S 0 N R a 1 J N d V h M O W V t V F p 1 M G F k T W 1 E U j A 2 V k 9 2 V 3 J a T 3 p z N 0 0 r K 3 V n a l U 1 M 0 5 t a l h U d k h u e n R I N z l l b 1 d G a F N r c U t r c E 9 U a z V h d V h L b E 1 q S X l a R F F h O D l S b V k y T n p 4 d z J 3 T m 0 v Z X J L b F R w K 3 J H a l J 2 e T l Q V F V Q L y 8 1 V H p W c D B p V F h t S 0 N n S U 0 y Z V B W d m Z m U E 9 O d G 1 6 W m 9 v M G J O M X E 4 U W R 1 d E Z p e F l v T l d y V i t j N j V 1 Z m 5 a O U c x R l N w V T B O S 2 x T O D A r b z Z 1 c n E 5 N T g 4 O D F j b j V 2 M z d 0 M n J z V 1 B I U 3 B J Y U 4 y N n N Y c j E 2 c V U y Y k 5 2 b j J O e l l Z R E 9 y U W 9 Z T T Z k T 2 l n U T R j T 2 F l M 2 F 0 U W 9 K Q 2 R I e D Q 4 Y z F k T 2 h R S F R s e V J P U E h q M W R D U W 9 J c V Y 2 N n M 5 O T k v W D E y N 2 R z M D F S M F J F a E w 3 O T l 0 d G N 4 M n h z Y k 5 T M 2 I x O D F i d H p Z N 0 g z c j F x M n J L V k 9 t Y U 1 T S U V W c T R j R 0 d 4 Q j d R U D Z 2 d W J r c E t p O G V Q S D Y 5 S 2 x T N 3 A 0 O G F L c F Q y M j V j d V h V c 2 1 W T G p S N D l X b l h y M X B V a z F h N W R X N 1 Z y M T l a T E w 3 M m t 5 T W h J Y m Q 2 O F d i L y 8 v c n V t V F p 1 b U d U T m 1 h T W F N R 2 Z u K 0 E 4 W X p 6 e n l q O X U z Y l c v U U 1 3 S U 9 F Z 0 J Z Q U p C M D R j R U Q y O X Z i M z V G L 1 F B U U F B N 2 9 j e V p j c W 9 h d F d x S 2 x 1 M n J C N S 8 v S E h W c m w x Y i 9 2 N y t x b F N w a 3 R u e H p z N 0 8 2 d G F 0 b T d w M T Y 2 Y W t w Q 1 R 0 M k x G R E d S a 1 p a c 1 B a U n g 5 O V Z H M 2 F 0 T k V U V H p 4 a F V T M m h v Y U d x W G J 0 M n J t U D V C W F h G c 2 Z v d F o y T 2 l 0 O T k r V z J m T 2 5 O R m p q e j J X Y j Q 5 U m c 4 R 2 d 0 b T N i c W 0 z Y n R v c U 5 q Z F d 4 W T h m V X F W T W 5 Q Z k x J S T d L M 3 Q 4 O X p Y Z m 5 5 N W R X N 2 Q y L z E 3 d D A 3 e j F 4 R 2 8 x S F o y Z G 1 t a 0 1 2 R 3 h x Y k F k a E d 0 V 3 J W U 2 p S b z F G Q l F V c E w 1 O S s r Y m F 2 T z F X T G k 0 d U d q b H l w S j U r K 2 1 u W j I 5 d W I v W H E 0 c j Y v d k h m Z E 5 h T n k 0 c 1 d K a l k y V T B H b V Z 2 Y j Y r Z 2 9 L Q j h W M F h l c m 5 6 N T h s c T R j S 0 V 5 T W p L V W x a V 2 x y S 3 d z W l d k b n k 5 S F J V U j R l S G 5 u Z X o v Y n Q y K 3 V E R H o 2 U X Y 3 K y 9 m S H g 4 T E x w S G p z R E F R Q V V H Q n V y N j l l d T Z m U G 1 5 U E R 3 O F Z M R m l S U V V G Q m F s Q m d 3 W j Y v U E h I W l d l W E 4 3 N 2 8 w c V d M L 1 B 6 O G x K R 1 J v Y 3 p N V E 5 u Y j I 2 d G F 0 V 2 9 G N 2 l W U n M y W k 5 U W j A 2 O V o 3 M F g z N V E z M T h u S n l j R k J n Y n F 6 e i 8 v V k V C Q W d I e D l m V l d u V G g z V n E x Z n Z q c X Q y Y T l T b 2 9 k Z G V l M D J 2 d n Z x c T l 1 e l p v N 0 N 3 c 0 R 5 L 0 c 3 c D E 2 N m I 2 O W V 0 T E V 1 R X N I b G 9 H b z d s L 0 x n R 0 F o M G h z Y k t 4 Q 1 F r T F V 2 S G 5 6 Z l B z c 0 F R Q U F B Q U F B d U x r a 3 p n Q U F J Q U J K U k V G V T N B d j N 2 a E 0 4 Q U p S Z 1 d W b F p P b m p 3 b 0 N w V 3 J L a n E x Y X R i d X h 3 Q U F B Q U F B U E N R S W F B R j h G Q T d m d n k 0 V W x O V D F h U k p r M 3 k v Z G d j Q U F B Q U F B S E N 2 R U 5 B Q 2 V H a W x w c V l x U E R 4 Y 2 p 6 e n l p T n p j M 0 t 4 Z E R n Q U F B Q U F B Z U F n U j B B S j R h Q j A 2 Z E V p M n R y W n E w S 0 N C d F V z Q k F B Q U F B Q U F Q S 1 F K Y U F B K 2 w 4 K 2 Z Q S 3 l Z b V J n M G F O R k N a T W 1 X c 1 h R N E F B Q U F B Q U h o S U V k Q U N l T 2 h r W j J m c n d J R U R j b l Y x V m E x Y X R h e G R E Z 0 F B Q U F B Q W V J Z 1 I w Q U o 0 N k V S R V J D Z 2 x K V V Z O b X p a b F l 6 Q U F B Q U F B Q U d C V k J M U U F I a X J Y c m w z V H N X U E h W S 0 5 H R F Z X c 1 d O S G E 1 U U F B Q U F B Q W d J Y 2 N B U z J B a D h x a F E 0 Z G t N Q m p V c 0 d G R G E 1 Y 0 N B Q U F B Q U F C Q V F B d m c 0 W E h w M G l W R l J V W E o z O T l m W m N 1 V 3 R Y W T V B Q U F B Q U F B Q U J M U U F I a D Z I R G g y U 2 s 1 T 1 R h d G V 1 Y m U x U 0 F B Q U F B Q U F B S k J I U U F u a E l S R W R I N j l L b F M y c l V x S k Z z Y l B q V k J 3 Q U F B Q U F B U 2 d a U 0 N n Q V B 2 T 3 p z Y k I w K 2 Z G a V Z L b F Z T b F N w V n J G M E 9 B Q U F B Q U F D Q U N R R X R n Q W Z l c V Z P b m x K S 1 N v c 0 R B U U d 1 W E F n Q U F B Q U F B a 0 F z Q k x Z Q U g y b z B i T i 9 U W F g z L 0 o x O W R Y N 3 U 3 d T F p N E h B Q U F B Q U F B Z 0 Z 3 S m F B Q S s w O F B C d 1 p X W m 1 x b U h E a H R Z d U J R Q U F B Q U F B S U E 4 Q 1 d n Q V B y T l R V V k o w N G N V S j E 2 d F N S b z Z P a n R j c 0 J B Q U F B Q U F E S W c 0 Q V d 3 Q V B y O E 9 I R H N y T 3 p r N S t m b j d W T E F R Q U F B Q U F B T U l 1 Q U Z z Q U R L V E V 4 V V Z G U l V m T D M 5 M W V a T W 1 X c 1 h R N E F B Q U F B Q U l C W k J M U U F I a 2 l I R G g y U 2 s 1 T 1 R I b m 5 r R V d 1 W E F n Q U F B Q U F B a 0 M 4 Q 1 d n Q V B u T m p Z V 0 Y y O G V G R U 5 H e m F V a l E y L z V n Q U F B Q U F B U U 1 s R m N n S G d n V 0 k w R 2 5 Y a 3 l C R z V 1 N 3 V y Y X R X c T F p N E h B Q U F B Q U F E Z 2 p n a G 9 B V H h R b 3 F P a m x a U 1 V w Q V l O R 2 x p N 0 Z B Q U F B Q U F B Z 0 F J U j B B S j R Z Q m l O U m g w O W V s U 1 Z L M W V X c D Z l b n R j c 0 J B Q U F B Q U F B b 0 V B R X R n Q W Z H M m J O b m R m W H F W V m J Q Q W d B Q U F B Q 0 F V b 0 9 B R n N B R E l U c z d X M y 8 5 O V p l O H Z M e F V x V k l s Y T V j R E F B Q U F B Q U J n R V F K Y U F B K 0 V N M m Z P S 0 R V M W x k V 3 p B Q U F B Q U F D Z 1 Z D R 2 d C V k R x W l d W b D Z k a X h Z N n B T c F l y Y z N O e X N Y U T R B Q U F B Q U F J R E Z D R 2 d C b E h x b l R w M 1 N 0 V 3 Z Y R k J B U V l P M V N B Q U F B Q U F B Q U N v V 0 F G a 0 N w b H B t W n F m R H d j R l d y V m s w d U x p N 1 d M Z 2 N B Q U F B Q U F L Q l F D R 2 d C b E d v b l R w e l F q U n M z N U 8 v d m I r M V N B Q U F B Q U F B Q U N v M k F G a 0 N w b F p H U m 9 l U E h q N n R H a l J x c V V L R 0 N 0 Y 3 N C Q U F B Q U F B Q W 9 O Q U p h Q U t Y V 2 l S T W 5 s S l d W c G Z y M T Y x d T d G Q U F B Q U F B Q W d D S W h v Q V Z R S 2 1 W b V p 1 c k V p U k 9 x V W F P R 0 h C M G R y V j B P Q U F B Q U F B Q k F r U k R R Q W l p V l R w N D h x W X l N R F B u N S t W b T d G Q U F B Q U F B Q W d D S W p v Q V Z R N m 1 S b F p T a 2 l J a 0 x W c W x W a j l T d 0 F B Q U F B Q U N q V k N H Z 0 J s R H F u V D U 5 V 2 V u b z Z x M m N C Q U F B Q U F F Q 3 B S M E F M b 0 Z U S n l z c l M 4 Z V B I V m J W c V Z U a z d P M X U 3 S E F B Q U F B Q U F n T H R D U U F 1 Z 1 Z J b U 1 q T l M x Y T l k V X Y z N T l h N W N D Q U F B Q U F B Q n c x d 2 h v Q V p R Y T J k b l p D Z z h Q b D Q r U G o x e G R Y Y T F k R G d B Q U F B Q U F 3 R j B q b 0 F W U W F w d z d k M D V w Y V d t c 2 5 n V U F B Q U F B Q U E 4 T U F s b 0 F w W U x S Y U 5 T e F k 4 Z m s 2 Z W t w Z D N k M 2 E 1 Y 0 R B Q U F B Q U F C U U x B a G 9 B W l F L V V Z G U l N r b E p r Y i s v d j d W T E F R Q U F B Q U F B S 0 R Z R X R B Q k t 2 S n p W c z V V c l Y x Y W x T c F d z W F E 0 Q U F B Q U F B R U N 4 S W F B R l V P S 2 R Q M z l l e W N u S j h 2 U H p z M 1 l w Q U F B Q U F B Q U F 4 W X F B R m t D S m Q v e j R j Y m 0 2 d X N y T H k 4 d m F w U U F B Q U F B Q U F C U X J B b G 9 B S l Z w a V l x S V N F a E p V d D I 1 Z G E 1 Y 0 N B Q U F B Q U F C U T d B a G 9 B W l J v e D Q 4 Z l Y 3 b H k 1 Z V R y N j J 2 d F V n Q U F B Q U F B Q U l v Z E F T M k F F a X N s S l V V e E 1 U R 3 F V N m V P Y k d 6 N G R R V U F B Q U F B Q U I 0 O E p C N E F T c X l J a U F q W j J 0 c X F W c T F h M W k 0 R k F B Q U F B Q U R n b m l D Z 0 J W Q W l w Y W V u S 3 p J e V V y V n E x W k s 5 d m I y M X l 3 R U F B Q U F B Q U x n b k N H Z 0 J s R W l u V H A x U 2 R u Y T I 2 d F N w W S s x U 0 F B Q U F B Q U F B N 2 h r Q 1 d n Q W x U b F p X b G s 2 Z V B D b G Z Y M S t W T D E v Z T J 1 V U F B Q U F B Q U F E Y 0 1 3 U z B B R X F j e U 1 o S X B h Z W 5 x M T Y 5 Z X R Z d U J R Q U F B Q U F B N E o 0 a W 9 B V l F v a G l O U m t W R V J N a k R 3 M E 9 1 c n E 3 V 0 x n Y 0 F B Q U F B Q U 9 D Z U l x Q U Z V S 0 x F e H N Z c U p T V 0 Y x Y k 1 B Q U F B Q U F P Q 2 h R R U F M b 0 V R N W N l S 0 V u S j J k N W V Y b F p l M V N B Q U F B Q U F B Q T d q a 0 N X Z 0 F s U m x K U 2 t o S V N F b F N u V G g x c m x 3 S U F B Q U F B Q U h C Z k V O Q U N L R E Z P b m p 5 c E 1 t W E t x R n E x Y X R Z d U J R Q U F B Q U F B N E w 0 Z 2 9 B V l F J d H k 0 Y 1 V O b n o 1 N V Z 6 W m 8 x W l d k b l o r M X l B Q U F B Q U F B Q T d n c 0 N X Z 0 F s d 3 B r e l o 1 U 1 Z s Y V Z I S G 5 u R T J x V U F B Q U R n S H R 1 L 2 Y 3 O H V Y T G h n O X R 6 N T g r Y 1 Z H e H R i c V B u Z W Z m Z G R i Z D I 2 M W V 5 N V R 6 N z V S Q X N X T E x C N H J x U 2 t K S X Z H e l o w N 1 Y 3 d D M 3 N 1 o 0 M 2 t X T E Z 1 b m 8 w Y U 5 t e j h Y S H g y d n g 0 c 1 d G Z n U 3 Y k h U e D R V R n U y Y k Z G M G R Q U m R 6 W k 9 k b m E z T m 1 6 Y 1 g 2 d m t B Q U V Y S E 1 q V U F W b W M w R 2 5 Y e T V F b j U r U G p J M G R I U j J 1 V U F B Q U R n L y 9 2 c H A 1 K 0 t a U j R m S H g r M W F k U E c 5 U H F E R H o 3 U W 9 F R 0 Q x S z l m d n p 4 a i 8 v d m Y v K 3 J B Z 1 F O Y X V u U 3 B I Q n d j T E p v L 1 B E e G N p W W 1 K W n M 4 Z F A z N W N M a T R 1 R n M y e m Z m d D J U W m t 5 U m N P R 0 R W T 2 5 U c D N 1 T 0 h i U m 9 r W H E z Y n U z Z 2 9 L Q 0 N w d z N J a U p D Y y t m T z F i U F B Q c X V B Z 0 F D e j k 1 M H p a N D c 4 L 1 B 6 a z Q r T m p V Y T I z V z d 0 M n J i N z g 4 a 3 N a a m N a O G Y 3 Y j V N U n F O U 2 t 4 T V Z N V 0 t G U 1 Z K V 1 Z s W m 1 q M T d 0 Z 3 d H Z y t i T W 1 h T X l a Y 3 J r R 2 g 4 W k d T b F B U M C t W S z F l d V N M V U N B S E l q b 0 F W Z 2 R i R 3 h z V X B M U z F Q e j V z M n R Y U W 9 B Q U F C d T h k M T M z e F h M U E M x Y X R N Z 1 Y w T 1 l u U E R 4 Y 3 U z Y n R V c 2 V P S F J V Z k g y O T J q S W V I a D h Y Q n J Y U X p i T F M x d G J W b z d L T 1 B Q a X A v Z j M 5 T m 5 E a F J a O D Z j M G F C Q m c y U X d H Q 3 k r V j M 3 V 3 I x O H Z n O E d n W H I x N m 1 U M i 9 m Z n Q y V m F 4 W V V Z M G J O e T d T L 0 J z M m J O Q 1 h Y M z Z w R m k x Y X F H c l Z x c G 9 6 W j Q 1 Y 1 h G e l V y V n M z a T Y 0 Z l B I a X d Q R H c 4 T k c 3 Y 0 9 F b V N 2 Y j I 5 Q m c 0 Y 3 F H b l R w b W 4 1 O H V Y c T M 3 O S 9 y d k V q U m 9 5 U X A 2 Z W 5 2 d j c 2 N n l M V k N 3 R E l q W U F X Z 0 5 X Z F B I b F N 6 c z d P O H Z E d 3 N I W X B B Q U F B d U 1 Y R 2 p S d G x O Q m 9 W R m h h b U Z p M W F t T U x L N m R P b m E 4 M m F O Z H E 0 Y 2 F O c G J K Y 3 V Y Z F N 0 V 3 p j T k h 6 N W M w c z J 2 e V I 4 L 2 Z s e j E 2 O W U z N k Y 1 W l d W b W F N V 0 9 H a k V h a k 5 t M 2 F w R T J i T n B r Z D k 4 V V h Y N m h C Z 3 d Z V 1 A w T m 1 a c W J G Q V c z N T h 1 V T F i d H c 0 V F p v M F N U L y s r S 0 5 j W F Y z M T d M U F B L a l U x M W V 6 N G p J d 0 1 w Y V N r N U R u d T Z P Z 2 9 n O E d n Z G V 2 V 1 N a S T J i O T R z Y j I 5 d k h U e D R V Q W N Q S H B R a z F h a F J R L 1 h y M T F k V V Z K U 0 9 I V H V t Z X Z Y c W F k b X l a W G 5 t O H Z U M F Z Q d j I 3 Y z N l M z J n M E t q Z z R X Q X N Y T G x S U V V K R C s v Z T k v e T l i V 1 Z 2 S H g 4 Z n J p a X k 5 M D Z k S W x E U m d 3 b 0 1 D U T J j d k x T N G N P S F Z K b V p x W n B Q N G l 1 W G J 0 c X l a S W x X c n A w c V h y M j d H b j Z w b H R p W X F L d V h M b W l k d T N h M 1 h G T 0 F J R G x D R 2 d C V 0 Z W e W N y T G k 0 K 1 B W d E d s V G E 1 Y 0 N B Q U F B T X c 0 Z E 9 x U l B Q d m x F U F h y M D B O Q 2 h R e T I r Y n R h c 1 d W c S t m T G t t V D U 2 c 3 h v M G I 2 O T E z M z F W N G V M a n A v T 3 p a c 3 p W N z l t e E p O N F B n N E 9 C Z 2 5 U e D V V c T Z 1 c n B v N 2 Q 2 N m N u S n h N W X p N e k 1 6 V n M y R E J k d l h w V m R l c l V r U 1 N G a E l U b z A w O C 9 O W T J a T 1 h P b V p z N m N h Y n I z R z I r O F l U c T N l d l Z x c l Y 2 O U 9 r K 0 5 L M W F z V U l V S 0 Z Y S W R z N 0 9 6 M D h p U k k 5 V 2 d R U V A 5 N 1 c 5 L 1 U z S n l z d n I w N l d Q M k d k Z X N X Y U 0 x Y T l i a 0 9 i N X M y V E s 1 d U x o b z J y U n B w b U 1 w S 1 N t N V h 2 Z n U z V n Y x N j l m W H I 3 L y t L d W x t S z R i a n g 0 L 2 5 t U 3 N v S 0 1 o c 1 F K d V V s S 1 F 2 d n Z o Q 0 l T R W g 2 d E t s a S 9 y M T Y 2 Z W x T N W V x Z i 8 v K 0 d q b H l w S 1 p N b W F M Z z R H Q W R Q W H B V d z R j U F Y r W E t s Y z A r Z z N S e m h Y T m 9 h S 2 o y N z k 5 d m F 0 b G d Z M k 9 q N T U 1 N 1 R 0 T 2 5 U O W Z L b F N z M W N P Q k F T Z E t S S T B j a 1 N Z M G F O Y 3 A z U G d C Q T R S R F F B c k N x R X l k T 3 l O N 2 V Y d F d y V j d k M k t R Q U F B R E N q Y 2 V Q R z Z 0 Z X Z u N V l z V 1 N J d k x 5 L z E 3 Z H U z d 0 d 0 K y 9 2 b G 5 M V n U y V E Q x N j l E Q j l i W C 9 n d 0 l G S 1 N r c F N h b X F x d n Y z M l c 3 V n Y z M T R 0 V 3 J T U U p J V 0 d o b X J K a 2 l W N j Z h V 1 h k T 0 R B Q V U y Y k 5 r M m Z m U E t K R E F h R H N y T 3 p O V 2 5 T S k o w N W M w Y l R w a z B 6 d F R l b 1 h i d T J L V E N l U G 4 y N j J y Z H Z y e V p O b W t p U z N O e m M 5 T W 9 y c j B p U 2 d v T 0 Q x Y U J C Q X p W c j F z e F U z K 0 h E a D d W d j M 3 N D h L M n N 2 W H J 5 b 1 N w V X E 1 V 3 B I N E 9 q b 3 F K R W p S K 1 o 1 e H Z I a n h 5 c 2 9 L R W l k T z N m T 2 M r N 1 d m U l Y 2 O U 9 o a H F p V k h U d U N i a 3 B L a X R X d l h x b D I 3 Z G h v M W F s U 2 V l W H I x N m l W N 2 U v c z h 4 N 2 R 2 M z Y 0 W k 0 y Y m 8 2 d F d y R 2 p 4 N H N K N T c 3 a m x 0 M z c 1 Z D g r Y k 4 w N V V y V n p S a 3 l C Q j k r T 0 d I c W x X c m x 1 Y k 9 u Y X Z Y W D M 5 Z C 9 m d j N W K y 9 l d m M y M m g y a m R 1 c l Z t e k p p a G J k d T I 1 Z X F w M j d W c l Y 4 W E V 4 S 2 g 3 O S s 2 b V k y R m h Z Y k t 4 c 1 R I O X J B R U F k N C t B R m 9 E V j N M a H h R M m Z Q b n R V a m p 6 e G k r a W 9 W Q U F B Q V N w N V h Y M z F W U j Q 0 Y z B i R m p 4 M l E w R 3 U 4 N E 5 p R W h R Z D k v L z c w N m R 1 e W 9 m L 3 p q S D Z i a k 9 X S H N y b D I 3 S k V s M T Z 0 V F J F M D g 4 b 2 N 6 T V R M M z Q 0 b 3 R x M E t D Q l h u a m h C W F h z M k Z G L y 8 v d m Y 5 Z F Z Y W C t t M T E x N 1 R w R W 1 U d E h 2 M 2 J u M z g 4 Y 2 V x V j Y r Z W F U N V B U M C 8 x N k 5 G R D B z M k F O a U F n d 1 B S Y W t n W U 1 H S 0 N z c k N 6 T m 1 6 Z F B n W U d C R 2 p C Z 2 d P b m N r a V Z M O G d T M E Z 5 N W M w R n R 2 d m F W V 3 J W c H A 2 T k N o c G l E V H p z N U 9 I V H A w e V B P Y z Q 4 Z V B W N V V x V m N 5 Z X U 1 V z l 2 W D I r b T V R d F h i c F U x N j l m M X d z d n Z H Q z J E V U 5 X V m x h d X o 4 b k h q e C 9 Y M 0 x s e n R X L 2 Z Q d m 4 2 K 2 1 y c z J M S H k 4 L 0 9 U S k x W d j M x N n Z 2 d n F x Z 2 9 P R D F i b H p a O V d 0 V z F m U F A v K z h t a l J w b 2 1 u V H B t b j I 3 T m x h d G 1 5 W m V 2 W H F w V z d k d X F s U 3 B V c W 1 l Z D N k M 2 R X M G F W T n Q z N z V k Y j c v O X R z c V h M M i t x L 2 M w M z N 6 U 0 5 5 O G p J M E s 1 Z H V 4 U V l H R 2 p 4 e G 1 z Q W d J S 1 J p Q U N 3 b X N q S V N H V m x a Y W w y N 2 R y V 0 x n V U F B Q U I z W U d O a m 9 3 a 1 R K c W h z M m J J R m p x M W N 1 Y k w r O T c v L 3 l j d k x 5 M n p 2 M H o x N z l r a T Y y Z F l n U F Q x Z E w 3 L z h z c 2 F N R 1 N O M 2 Q z Z l o y T m p J e D h k S G 4 z e n l p V D c 1 N U J O d D J M Q k J S c U 5 S b z B l U H R t a V R z Z H R k d j M 1 Z G t 2 S 3 Q r O W I 2 S 2 x l d X J F N m R P d W 5 u b j M v V z Z k T 2 5 O V 2 J N b U h 1 N l I w S k 8 y T m 1 o U T R k O F B 3 O W 5 a V 1 d a V n R B d V h M a F E 4 K 2 J O V T V r e V p k U 3 Z Y e i 8 1 K 1 B n b 0 p p W k d N V E V 4 c H Z F Z U h o N 3 E w N m V Q b 3 F L a U Z C V V Z a V H I r M m 1 1 d k t T R W h R V C 8 4 O E l Q b X o 1 O H Z i M i 9 2 U E N 0 L 3 U z Z n Z y b j M 3 O W 1 u Z H V u V j Y 5 d G x u e m R h e m J k c z J w Y V N r c U V 1 W E x u Z j c r Q U N B V 3 h E U U F y Q U t v O U d v V T Z k T 3 l k d m J P O W R Y d 0 F B Q U F G Q 3 l U S m t 5 U l J z M m J E Q j c 3 d m F n Y n Q y N m R h Y U 5 z V z d W c m w w N 2 p S N D l X b G x a V 2 R x e F k 0 Z W t t N n M y R n k 5 Z X J Q V D B k Q T B l U E 5 n M E 5 q a z V X Y U d o b 2 N y T 3 p s W m 1 a c W J z N 2 U x M T Z O Q W g x Y T V k V z U 2 Z W 5 o Y l Z u S m 1 a c W R P b l Q 4 d l o y V m 1 T V F A 4 L 1 I w N H d h M k 5 q W X p w b V k y T 2 p k O T U 1 U j E 1 Z V h 2 c n V 1 K z g w Z H V 4 W X p a Z 3 h 3 N k w 3 R l l X O X Z i M W 1 6 W n F s d U x n N G p S N D l X b S s r K 2 F h c V Z L b G l P b T g w R 2 1 V M E d r M E J i Y W R P b l J R W E Y 2 Z V h Y M z V a b F N 0 W E x s U k k y c W h S S T A y Z E 9 s V l B Q U E d F d 3 N M Q 3 p J Y m R i Z H U y b G F l b n A z N z Y 2 U 2 Y x N k 5 F a l R 5 c 0 V v O U d v e F l z W H k 4 W E Z S W T g v L 2 5 q U k h o b 0 F Z Q l l C T F F D c l N F a E l V R X B L Q 3 I y c k F B Q U F D a W t 0 T F U y N 2 Q r L 1 d 5 W k 1 u b F p T V V p O R T F y V n E x V X V 2 V 3 J l L 3 F 2 b i 8 v K z k r T G Z H M U 8 4 Q m d T R X F J e V p j c E l r c G 8 x Y T Z h T 0 h U d n E 2 N i s v V n B j d V h l V G s 1 S 1 J m Z n Z s R n Y v e n l p M j d j d U t G b m 5 u b E c z Y n Q z M T h L R k M 3 V n E x U 3 F 0 V 3 J W S 2 p S c z N W c X R X c m R T b V R a c z h x M X N Q S G p 5 b 2 l J Z 0 l 4 Y 2 Z I c T J I R G h s c T h l T E Z h d F d v b D Z X W l B X b k 5 1 R F d o e j l P b l R S N V V y V j F h d F d y V 1 V u W j J 0 d F d 2 W D V 2 d G N a O D Z j T W J 0 S m 1 D U l R 1 N F h r N U d S R l J r Y W F I V k 9 1 W E R r N U 9 U b n B 5 S k V q R 2 o x N n R M N z Y 2 a X R U Z T R I T X p F e E p N Z 1 c w W G w 1 Z W V 2 L z k 5 M D N Y Y n R 5 N E 1 k K z Z w S n V y a H o v N z d E T W R P S E R B M U R m W X p z N H U z N V h J T m p Z M k d q Q m d n S 1 p O b T Z i b H k 1 Z n J o U m R l e U h Y K 3 Q 5 O S s w N 2 x 6 N S 9 U b W 0 y K 2 E 3 W X N M Q U N n N k F s b 0 F W b k h x M U N t V k w x L 2 U 0 b F V R Q U F B Q X V M b k I 2 c 2 F O R z V X V m x T V n Z i M i 9 W c m w z Y k Z I a m V p Y S t 2 N z E z Z D E y Q X c 2 S m x u b n J t c k 9 T V H B w N T k r V X Z 2 M j d i V j g r W E p K V X J k d T N X U n Z i N j g 1 Y y t a b 3 o 1 N D l N a G d N N n R 5 N X N 3 W U 9 I R 2 o 2 b l B q a G h 4 K 3 F i O S s r V 3 J K a 2 l i W n Y z N j R E Q n c 2 b 1 h y M T Z T a 2 x K M G V y V n E 3 V n Y z e j V K M G g 5 L y 9 L R 0 t G U 3 V x Z W Z Q b T Z 0 Z X Z u e T V m d m 1 4 Y X p Y d D c z O X l j R m J U b V d q Q k k w b U 9 Q U F N i c D V w N E o w N m R Q e i 9 k N U R o N D h x S U 1 I R D V v O W x 4 U F F i d H E w U 1 p z M m J j c D N E Z z h Q R C 8 z c l g v L 1 N K N T k 4 b 2 l s V H B 1 a m Y v L z Y z c F A 4 T G F D M T V m M j h Y R 3 h 1 c i 8 v e m 5 Q e n A v L 3 J 6 R 2 p 4 O X Y y c W l 0 S U Y y N 2 R 0 V 0 t G U 3 U w Y 0 9 G Q 3 R X L 2 Z Y b F d y V n B V a 0 p T W W 1 h d G F z V 2 Z M M j l s Y l B u a j B M W F E 4 Q T R N N E l h Q U h j Z D l l d l g x Z E 1 U S X d D Q W d M e S 9 W Q U 1 B Q U N B M 0 U 2 Y 0 9 L R m Z m d m x G Z G V 2 V 1 Z l Z k 9 u V l d 1 W E x u N 2 N 0 O X I x N j R W e T R y S l h i d D J L V H c 4 W E 1 P S E R 6 Y 0 Z 0 S k p V c V Z J b G 5 U c D F T d j M 3 O T l k V F R 6 M G x k M 2 Y z U E 5 m V 3 J G b F R I M z M w a 1 l Z T U d h S m R 1 M 2 J K M z k 5 Z j Y 5 Y X Q w O X E x Y T l X b 1 V T U E Z 4 Y 1 h w b F Z k Z X l i V V I y U E R o d z J V M E d 2 W G J i N y 9 w U C 8 v N W o v c j M 3 N j h C Q X d i S X p z N n V 3 T S t n b 2 F H a H F s U 3 B r b X J Y c n A x b n B l c i s v Z n Y x d 1 F j Z n F H U E h q d n J v b z Q 4 S 2 Z P N z I 3 Z H V y Z C s v Z X V Z N j k 5 O T U 3 d V Y 2 M 2 J O b F N Q W H Y y M U M r L y 9 L S l Z x M W J w N m F l Z l Z r W k d o a V F W N l d k d m I y K 3 Z t a l Z y N n N N U F A x V E 5 t a l V 0 d n M 3 R 3 h r Y k R o d y 9 Y M E t G R F R T M G V i R z F 0 T l g 3 O G V L V 2 t w R 2 p V c U Z G R k N v d 0 J B S G R H U U F 2 Z 3 Z z d j V p b G V O R 2 p X c 1 d n Y 0 F B R U J w a 1 p h V 3 B v M G J O N n B 1 M 2 J w N j Z x b W 4 3 d n U 5 b l p 5 Y z d u c W V 4 W X N Y S 3 p B d 0 1 F O W c y T G h 4 W X k x W X N F Q U x G a X d 3 Z l J Y L 1 R u S U M w O W F 0 V z Z 0 T m 1 6 W n l k b l p X b H k 1 Z H p B Y l d w M C t m b G 8 r U G p 5 c F d y S 2 d G Q 3 h a b z E 2 N W R t a k p s a W l t Z 3 p j c k t r c D F k M 3 Y 5 W i 9 Q M z M z e X N 0 T F U y T E Z p M 0 t k V H c 3 T z F z e l o 4 N l V r N U 9 U M 2 5 y c k x Z d W V 1 M k x G a W 1 y U W 9 F R 0 I 0 M T U v L 1 h X R m h Z V n A v Z n I x N n R t e n A y N 2 N 1 Q 0 h K L 0 F w Y V M v d l A z c j V 5 d D Z D M k N K S l V 2 M z U 5 d m Z U U 1 N 3 b 0 9 E d G I 0 O G V Q b D d P e X N R N G N P c V c v Z n Z t c l d y S m x G O X d V Q U Z B N E J M W U Q 3 e W 1 n M G 1 q N G 8 z N j l W S H d B Q U F L W G Q 3 d D I 3 b F p X V n B j N m R P O S 8 z Z T h m R 3 h 1 Y n A 5 M W 9 V O W V y V l U 0 Y 0 9 I Y 3 l l d T d V W D d O Q 2 h R O D J P Q 1 E w T l Z W a F l t T 2 0 x a T R 2 T E h l O F h G U l d s a U l n S T l l b l R S M i s 4 O F l Z V 0 x s e W 9 x S 2 d v T 1 R z N 2 0 x Y W x w c W V u N j h x V k s 3 c D Y 5 Y W 9 w T 0 k 2 T 2 p 0 Y l p z M m Z 6 c k h x V n B C V X J W a W d 5 T W x M R G h 3 O D M 5 Y l h k d G 0 y Y m x p e F p v a W x U c H R 4 V m t G M n V Y R G 1 O R 3 p k T 1 h s N W V z c k d 4 V V h w N n V p V G w y Y X d y U j F C U W t L a 1 Z R M E c y Y m R 1 b T N i d D N X M X p M Z 0 F F R E Z C V V Z w Y z J i T j B 1 U z J y U n B v M E d E Q m x s O F B R Q 2 d j Q W h v Q W R 4 W E Z 5 N W N V R 3 B x c X B v M m J X c n R V Z 0 F B Q U V x T m t 5 Z F B 5 d H Z i K z c 3 L 0 E z Z G F X c H J P b n o 5 d m N R L 1 R P M 2 5 s b F Z j c 0 N q Q n p l c m Z l T G p F e E 1 W Z E F X N U F s U z V a S W t q c D A 2 Q 0 F i R 3 h 1 O S t P S 0 x w b k 0 1 U D h l V W x C V D k 5 Z G R m R 2 o 5 K 3 Z P Y k 1 t U 0 5 m W D E v d D J M R k Q w c z N X Q k x l S 2 p Z M 1 Z 2 S G 5 6 M U t 4 W k 0 z W H I x c z E w M 0 1 u S l N T Z F B u d F M w Y W R N M G V 2 U m 9 p K 3 N 6 c D N y M T Z x W S 9 Y N z k r W F Z M K 0 F X M 0 5 t a l g x e E J O U F d E V H Z 1 W F B u Q 2 h Y U U p p V W x L U 1 V s e G Z R N k x p N U 9 a O D Z j V W E x Y X R T e W V B d 0 J n d W J 4 Y l Z n T E F Q W F Q 2 O U d r N U 9 q c X l P U m d B Q U V B a E p D V W x x V k t s U 3 Z m O X Z t R m h Z V E l h a l d y W X N P R m R 6 M V V j Y l J J c 0 Z S N G V y b z B i T n l v Z 0 l F Q j E 2 O W J O Y 3 o 1 b j l l M 0 Z p e G Q x N 3 R 3 N T J k c m F 5 d H Z i V z l M T j F h Y n U 3 d T R L Q 0 F n d 2 p j L 0 1 6 T l N F Q 1 J O V X B r d 1 p q U m d 4 S X R k Y 3 p a b z F V N D h l U G J S a n h 3 N 1 R w b V R G S V N j Z 0 x W d T J i T E h O V 1 p E T X p F e X R X c l Z L c j c z M m 1 2 Y n M y Y U 8 r Z m Z 2 c W h S Z G U w S m t 6 W n p S a 3 l C Q k 5 u e j V k R n k 1 Y 3 V H L z F B T U R E Z 2 h X M E F P N m J h O W V 1 S 1 R Z M l Z n M G F O R 0 J 6 T U F B Q W d F S 3 l 4 d V p N R 3 p a c 2 t K M m R u V n E w Y U h I Z j c x M V V L U 2 t w R 2 o 5 K 3 Z J e E d Z N z V m e T g 4 S l k w K 2 V Q S 2 1 J a U F q V n F G R k R k b l o y a W 9 x S z B x b F R w O V N q U n c v V D U 5 V z B 0 R F J O b U R C Q n g 0 O G Y x N W d 4 W T F T e F l r V k p V a 1 p H a H B L U 2 t w U 1 V s S 1 J t e l p w c C 9 m c j F t a m x 6 c H B v M G F T S X Z M e S 9 U d l Z h d V h L b V Z L M W N X K 2 p s T 2 5 E Z 2 h T W E o y Z G k 3 M H R Z V 1 Z u S n l z M z M 3 N 1 R h d F d y V k p D U W 9 K c T F x e X B N V 1 B H b U h y b k J n V U Y 2 Y X V 2 d n R L Y U 5 X d T B i d D A 2 d F d 6 W l V s M j Z k R k h 6 N X M z W k 5 B d 0 F p Z 0 V C T F l E N z V z e V p N N U x Z S E F 3 Q U F L Q T B P S G p 3 b 1 B i d T N h d k 9 u V H Z m b D V B d 3 g 1 b z F h O H d l a j R p S X l Q V T Z P V G x a a V l t S n V u c j F x a V R K e n M 1 T z E 2 N W Q w O G N m Z j Z 5 N H V E a j E 3 T m t 6 M z V X L 3 Z y N i s 4 d l Q w M V B m Z m Y 2 L z A 5 S F E 5 L y 9 6 e m t x U X R X N 1 p J a 3 R x M m J X c 2 F 1 M m p S S W 9 X R 2 h z c m U z b D d m Z m Z l Z H Z 2 a m l D N l d t c H B w N n h O N H F J e U 5 E a 3 l k U D F 0 U 3 B V M D B C Y j B C Q W d G c T J i S m x y M 0 9 6 W n M z T z k v d W 1 u b j V T U W t D Q n Z i M j l W c U Z C Q k N R a 0 o r d k h I S D J W b l o 2 Z D Y 5 Z X F a Z l l Z Z m Y v e F J Q L z c 0 b z l s e m x r a E x T O U 9 l U F h 1 M F p j c 1 d o W V d G S 1 R N e l V 6 N C t Q a G 9 4 W W 9 T N m R P b V N h M E Z G U U V D Q V p z N m N x Y T F i d D J y e D R z V U t D U W x S U 0 V p S U h C d 2 N G Q m d Z c U I 0 O W V x a F Z x M V p G c m d V Q U h u W U V 0 Q U R 1 Q z Z Q U n F E T m 5 6 c W h L b F N y M z l X d G F B Q U F B S 0 J w U F Q w O V Z y b H h a T D c z M D B u M j k 3 L 1 R w M H k w Y U Z 4 Y 1 h w M 2 Z l Z V V l U 1 p E Q V k x S 0 J C Q X g w O W V s V G g 0 Z U V L Q 0 F q U V c y K z l s Z S s x Q m 9 O Q j c 3 M z N u a V p N b U N B Z k h 4 O D k 4 O H d 6 a 3 F S T m 1 6 Y k p 5 Y 2 x K Z 1 l H Q n B y S G R 1 M 2 Z Y b m o x N z V P N 3 V M b m Q z Z D d t N X V j b l Y x V l Z 1 Y m 0 1 e W N Y R 1 J p N H V M W E Y x Z D V l c n F x c z g v L z F 5 Y k 4 y L 1 d y N y 8 r Y X V x b F c 3 Z H V Y Z l h y M X k v W C 9 X O F B h T l B U M C 9 P c 3 N u V n d j T k E 3 N z d 4 a j J v e n N k a 0 Z C U W J t Q z V E d l p 1 W E 5 u b m g 2 M G U v Z n U x Z G l 4 W X l W S m p S c z N W c T l l d m R T b V R a d D h 2 K 2 x t T U J q V W 9 V T U h k Z W p R U V l j T 0 h k T G F 0 V 3 N W R W h L a T Q 4 Z V A 1 N 3 V 4 R 3 d E Q U 1 n Y W o w V 2 k w Z G h F Q U h u e H h j W E h h d V h P b j J y Z H Z U L z l a Q U F D Q V F w b z Z k Y X B h d F d x b D F x M W I z O W Y 3 c H F T a z N K U G V z V j I 3 Z H R W c n I 3 M m 1 2 b j M 3 b W 8 3 T m 5 6 O W Z Q L 3 p 3 Z 3 p a d T N H a j J t d H Z Q c D Z l b m 0 x W i s r d n I 2 c W s 2 Z E 9 w S 2 t Q L z c 0 U T Q w Y U 5 a S 2 p v M k 9 o N n p w M T Z w U 2 l v N l A x M k d P U E Z l R 3 B w T X V Y T D J 2 T m 1 q V j Y 3 c m 5 u V k x a c 1 d l M 1 p z M G R l W G w 3 e T l m W E 5 O U z Q y T m x h T 2 p v N m 1 Y c m h w Y V d t S 2 o 0 O V h l b n E 2 T W p N e l p X Z G 5 K M T l m W D V V d l g 5 N 3 N m Z W J P b m F 0 R 2 p S c X B X Y k 5 t R n R Y M T U 1 O S 8 2 c S s v L 3 N v V E Z Q L y s r K y 9 5 O S 9 l W G o 0 O V B F W j c y N W t a b W x 5 O W Z O c l d N Q U F B V U R R R X R n U H N p S k N S R X l j b k p l d k x K S i t r L 0 N 3 Q U F V R W p X Q 2 1 n Q k F N Q z l a M l B 0 Q W d B O C t L N W Z 2 N j Y 0 d U R q V n J G b V R j Q l l B Q U F B Q U F P Q V d C T F F B N 3 J t e l o 4 O U t r c X B Y c j I 3 b F N n Q U F B Q U F B Q U V v V 0 F s b 0 E 5 M X h r W k t R O F B U M V Z y b H c 1 Y T V j Q 0 F B Q U F B Q U J R b 2 h E U U F y a W 5 F a E 1 U b F p 5 Y 3 J C b z F h b G k 3 R k F B Q U F B Q U F n Q k t I Z 0 J i Q V B S V V p H Y W t 5 W m N v V W V X Z F l B Q U F B Q U F D Q U J 4 a 0 J M W U I 3 S m l z c l M r Z k 9 u V k 8 x Y X R W a 2 E y d H I 3 W E l B Q U F B Q U F B Q k t I Q U p h Q V B k T V R F e U 1 N a k l 5 Y U c 4 Q U F B Q U F B Q U N R R H d K Y U F Q Z E 1 a R 1 N r W E Z 4 Y z V P Y m 1 a d T F T Q U F B Q U F B Q U F T a V F D V 2 d E M 1 J G c G F t a T V j d U 1 E c V d R Q U F B Q U F B Z 0 R z Z 2 9 B V n d U N X c 5 Z T F Z R 2 c w S F Z x b F d 6 Z G l r Q U F B Q U F B Q U F s R m d F d G d I c 2 l N a k p T M 3 Q 3 Z U t s d T J y T F Z M Q V F B Q U F B Q U F L T E V J Y U F F V X U 0 U 0 V C S 1 d r c E 5 E Z U F B Q U F B Q U F B b 0 F B R X R B Q 0 s z Z G 1 6 W j F X b V R C b D V l M 3 R i d X h R Q U F B Q U F B S U F T a l l B V 1 F M S E t 5 c 3 B T Z E h T M H F s V 3 J K a H N i Z n N V Q U F B Q U F B Q U R j Q 2 V r S m d H S V Z G e G V u a k l 3 T U 5 n Y 0 R B Q U F B Q U F D d 0 F B R X R n R 0 o x N 3 R 3 N U 9 U a z V x V 0 x G a X R Z d U J R Q U F B Q U F B b 0 1 R a m 9 B V l F i R z d j d U t H N H V E a F d 6 d 0 l B Q U F B Q U F G a U l n Q l p B c 1 l t S m l W R j J k a l l C T F F B Q U F B Q U F n S V V J Y U F F V W 0 3 T m 5 6 O H J O e l U w V k t s U 3 d k a W t B Q U F B Q U F B Q 2 x B Z 0 V 0 Z 0 d L U m x w Y W 1 o S V F F V m E 5 Z T N k c W x B Q U F B Q U F B Q W x C b 0 V 0 Q U N L U l Z S V W x B d 0 d n M 3 g 5 Z m E x Z E N n Q U F B Q U F B U U t s Q l F B d W d X S n c 5 Z T F Z Z U h o N H F X N 2 F z d F V z Q k F B Q U F B Q U F v T l F o b 0 F k e T F w S 1 F r S l N V b D B k N E F B Q U F B Q U F D Z 2 t B a G 9 B Z H k x Y y t m T 3 l k Y l d W b F d x V k x G M k t R Q U F B Q U F B Q U t V S 0 F T M k F 1 M k k w R 2 5 Y d T N E b j U r U G p J e n M 3 T z J 1 V U F B Q U F B Q U F D V U t n U z B B T z V L W W 1 L a T B 0 T F N W S z F h T l d 1 W E F n Q U F B Q U F B V U 9 v U T B B S z R L O U h S M G J L M 3 Q 1 Z V h s N W U x U 3 d F Q U F B Q U F B Q 2 g x Q 0 d n Q j N K W G 8 2 R 2 g 1 Z T N 2 T H h v W m Z K d 0 F B Q U F B Q U F J V k Z v Z 0 t n e U M 1 Z n Z x e T B 0 R F J W c l Z y V j J x V U F B Q U F B Q U F D V V N n U z B B S W 9 z T 2 p w Y W R u W j J 0 R G N B Q U F B Q U F B Q W 9 J Z 0 p h Q U V X V z A 5 N 0 E x d G J X M n F V Q U F B Q U F B Q U N V U 2 d T M E F J c m t 5 c F V y U 2 t s S m 9 i M E J B Q U F B Q U F E Q V h T Q 2 d C V k F r M G R I U n N y V z F w Y j B C Q U F B Q U F B R E F Y U 0 N n Q l Z B a z B k S F I 4 d k x 5 a 3 A y Z G 5 i V k x B U U R n d n R 1 L 2 Y 3 O H V Y T G h n O X R 6 N T g r Y 1 Z H e H R i c V B u Z W Z m Z G R i Z D I 2 M W V 5 N V R 6 N z V S Q X N X T E x C N H J x U 2 t K S X Z H e l o w N 1 Y 3 d D M 3 N 1 o 0 M 2 t X T E Z 1 b m 8 w Y U 5 t e j h Y S H g y d n g 0 c 1 d G Z n U 3 Y n J W a X h R Z 2 N Q S G l 6 V U 5 l b n A 2 W G Q x V D F n S G Y 0 Z H l L N D Y v U X d r S k N a b 3 p a N D Z 1 W G J 0 V 3 B P d l Q w d E x 5 U F h m d D J q V W x K Q 1 F V d F R R Q V F B R k l W Z 0 F V V 2 5 K e X N x N W V 2 U 3 A v Z j M 5 c m x 3 S U F 3 Q j M 5 O U 5 O U H h U S 1 B q N C t Q M n J S c F k z c j l 3 U W N m Y U 5 D Z 1 F l c l h y M S t l c 2 Y v O T c z O T E 0 T U F C T F Y y N l Z B N E 9 E a G J O S H g 0 Z X J z V E V S T F B u a m g 4 L 0 x o Y 1 h G N H Z t M m I 1 O X U 2 W k 1 t Y U p o d z R h c F U 2 Z E 9 k e H k 3 Y U 5 F a T l l N 2 R X M E Z C U V F Y T 0 d 4 R V J v Y m x 6 N S t y W l o 1 O V Z R R U N B M m Z 2 T 2 1 U T k h m b j U r O H Z I e H N h a F d j M m J P b k t r Z V B Y c W 9 j Z V B H R m 8 z L z V a Z G Z 0 S F R w V W 8 w Y k 4 w N 1 Z x M W V Y Z E R Q Y 3 l 5 O E V N N m V n b j l Q R G p y O U Q r U 3 R w Z j R k M j d 0 e X B 4 W X N Y S 3 p r N V d j T 0 d E U 3 Y w O V c r L y 9 i W m F 0 V 3 F s d 1 l N S D V 6 b T N a c z B h Z m Z m Z G Q 5 c T R j V 0 9 S Y W d N Q T N C a 0 J M W U J D a T Q 2 T 2 x v M k 5 q Y n k 5 d m E x Z E N n Q U F k L 1 R k Z D k 4 V n l 6 d 3 R X c l R J R l M 3 b E p 6 d z h Y T H Q y N 1 Z M S G p o M F Z I e D l 2 Z G 9 5 S G g 0 Z k Z v W k 1 r W l d W b F d i d 2 g 1 N k 9 Q U G l w L 2 Y z O U 5 u R G h S W j g 2 Y z B h Q k J n M l F 3 R 0 N 5 K 1 Y z N 1 d y M T h 2 Z z h H Z 1 h y M T Z t V D I v Z m Z 0 M l Z h e F k w Z U p n d G J q N C t m b n A r d l h y R 2 p a c 2 1 N Y U 9 I Y X V B Z 0 F B Z F B Y c F V F e W R P d E h n T 0 F 0 b z c 0 K z l R N m Z r N z F L d F h M N j F m d j E 2 L y 9 2 c X J P b m J z c U V h T k d s b D g 3 Z G 1 6 W n h V Z E h j M E N E Q U N 3 R W d K Y U F J V 1 c w O T d B L 3 Y r e G Q r Z G h V W l g 5 R z h E d k d Z W j l C e E h F T F B S R l R T S E Z 5 R j B 4 V V N z T k 1 j M X l 3 Y 3 h N V F V z e k x U T V h V R W x 3 U W V s R k x S S V Z z M V J 3 W D N K T H d o U U R K V k 9 4 M U J B T k Z 3 a G l F U V N H Z l p i Z k g v e m 1 2 S T R 6 Q T R Q Y k t O e W Y 2 L 0 t L T 2 V j N X o z b k 8 y R U c 0 N X p u Z n g 5 a l k w R U 1 o S W l L c V Z W e G N I S l J L S l p L V G s 5 R z F h M W N o Y U l t S W l N Q 0 J B d 2 Z V W m 9 N T k d E Q k J j O U x 5 Q U F B Z 0 F F b E V R V l F B Q X d j T 3 h N e V p N d 0 V B Q 2 9 V Q 1 Y 2 N W N R Y n Q y N 2 Z R N m w x d 3 V 4 N n B W c T Z C V U t o R W Z I N C 8 0 K 0 h p d D d i N z Y 2 a X Q 0 Z W 5 y c W Z R M H l t V X p 2 Y 0 1 u Q 3 d n S W h J U 0 Z Z d G 1 3 W n R t M 2 J C a n M 3 T z d 6 N T V w c 2 9 M U z N W M n I 2 N n V o c F N x V l J q d T Z X b E p V U W l F U T R m U G d 3 Q U 9 I Y n N H S m 8 x Y T R h V W x C U 2 h C S U d i b X h 2 Y X R X d U h q S X d N L 1 B Y W F g y a m J 0 a T E y N 3 R 5 c D B a Z X p z e k 4 4 Z k h 5 R T E z V T l Q b D V W V m F X e m p h b X B L Y 3 p N e k l U W G J k c T B 3 W W 9 W S 3 p C c j F p e k 1 u a j B i N j l l d l I 3 O S s v V 2 9 O W G R Q V D A 3 R n k 1 V X F r c G F W a H d J Q U J 0 W T Z G Z U E 4 O V N m Z V F Y Q z d Y Z X E 2 N 3 Z m U E 9 P e m g y N 0 J n c 0 x T M T E z a 2 R X V m x Z Y T c 4 Z U p F e W R n Y m 0 2 T 3 p w M D c x O W 8 v R V J F O U d p S 2 x V c W s w O U N D S T Z P b F J V b E t D S T B l T 2 9 I U G 5 6 b k J 6 Y 3 p Q M G N J a U l p T 3 F V a 3 B L Q 1 d i T m 1 3 Y y 9 Q R D l P b l R 3 Z W d Y N 2 k w Z H U x Y T d O c T F D O H V Y T D R l W G x 4 Z W 1 U W n V H M U 5 S V X J l Z U l p N H R E Z E h R M F l t T m p Z V 3 R y a T Q w Y k 4 4 T E t 5 a 3 J Z T D V Q S j h N a 2 5 u N k N r c E F S U l V W R X d O V F Z G W W 1 J a U Z p N W N x T F c v Z G V 2 V 1 l l T E V p W F Z l M i s 3 Z H U y R n R i Y T J 4 W G F s V V l 2 L y s v W G o 5 O W R k U l d s c U s 0 Y 0 9 I M T l u W D N Y Y n U z Q W x i V z l 0 Y U E 4 e W h R N G Z p d 3 c 4 L 3 h M Z m Z m b 3 R k d T N i c G J O Z W x T e G V F a E l R S X J 4 O G t G U F g z O T h l M G F k T T B 0 d C s 0 Y 1 F P S m l Z a 0 l D Q W p R Z V d 4 M W R U V z J i T m 1 D Y m R 1 M m 9 X b l R w c G d 4 W T h a a m 4 v S D d J R m F 1 W E l u d T N i d W p S N D h l a i 8 z Y 3 Z J Z W V q S H Z v c j c v K 3 d z Y 2 Z m M X l 2 Y 1 d q e j l k Z G Z v M D J i T n N K c m h V S 0 J n S U F B Z E 8 3 Y 0 d i M T Y 5 Z E k 2 Y y 9 u Y 3 V Y T T R l Z k t r O F B k L 0 x 6 O C 9 2 d 2 N l R n h G U l k 4 W V p 0 R V J V T D V t W m 1 S Q 0 p S Q T l V W D Q 2 S W l P a H g 4 d k x 5 d 3 N p U k l 4 R W J H d 3 N Y R n h l T U d E R 2 l 6 b V A y N 2 R 1 S G 5 U d D N x d F Z E S F R O b U R J c U t p b E J h V 2 9 w d n Z 2 a 0 d Q a j Q r N k 5 x M U t 3 R G c 5 T 2 5 U a U k y T n h k a X h Z M 0 g r L 0 h t R W g 0 Y 2 p N R E F R S X B F S U N v V U N 5 N V l 0 d y 9 Y c j F 4 R W V I a T Q 4 b X U z d T d x N F d k d m 4 0 K 0 t C V H A w N E F B S H Q 3 Z T R 3 Y k 5 3 N E F z R 2 5 U S m 5 o N m V z T G I y M X N Z M z U 5 L y 9 v b X p a O D l x e k l M T H o 4 O U h r e V p O M U I 2 b H R y U z B 4 T n k 1 Y 3 p X d U 1 U U T B G R j I 2 Z E V I L y 9 2 M D E 5 b G x h V 2 d w Z i s v b j V D V 0 5 S V V l W V l V x a 1 V o d z R k U X U v Z X Z U R n Y z a n l O Z m 9 Z T U d h T D F p W n V P S F R 2 a T V a Z G Z W d H R X V V Z H Q n R X d l h 3 d H Z i R z c x N j l k S T R K a U l p U W 1 P Y m l w d W J H O X p j M 0 N D V l N s R l l X S W d X T F Z x b z d i O T U 4 e W F D Z z R P U m x a V 0 Z 0 O T U 2 Q z J Q R 2 p J R 0 p p W W 5 R L 3 B s b m 5 u a 2 9 q N 0 U z V k x 5 S G 5 v e D d x R m 1 6 W m p v R F V w V 0 l p Q W p Z M j l 0 a j d O a X h P d H M 0 T 3 p 1 c n Z V N U t T a 0 o r Z m o 0 R 0 R C a U F i Z H U y S V R r N X V k Y i t 0 V 0 Z B U z B U M F l C a l F F b E c 5 W k d a b X d 0 b l p H U 1 l t S m 9 Z Z U N o R V J r Z D d l Z S s 4 O V h M e D R F W C 8 5 O V J m c W V v Q X N M e T h Q N j l l d m g 2 K 3 Z y O X B z T l Z X U W x K U 1 V C Q U J v M 2 J v M V h u b m x G Y 2 h r T X J 6 e n p q d n c 5 U F R F N k 5 H a j R l d n J p e W x U c G 1 E M T Z 0 V V l Q M z Q 4 b G k x Y m h 0 O S s r d z N 6 N T g 5 S D I 3 W n R o Z j Z j b l o y R l V D T W l J Z 0 l l S G g 1 c U l V Z E F R Q U R r Y 2 p t K y s r N D d k T 3 p Z V V c x M m F H e H N y R W E 0 b E p P V G c 4 b V R K N k 4 3 O S s 2 W V B u M j Z F R 0 p K S k J M M D d k d F g 0 e n B E U T B Q U n Z I b H p y Z n Z 1 W m 1 4 c 3 J I T 0 J w Z T N i d D Z P a W 9 n S 2 p S N C 9 X K 2 d p N V h D N k h S S 0 w 1 S z h k e n p 6 M m 5 F Z W h r W k d S Z z d k c T E 2 T l N w a z l h d z U 5 N W d x T H k 4 S E Z G U l V S Z z V j c V F R T 0 I w O W V o U 1 J r W k Z Z d D I 0 Z G x p N W R p b 1 V M R j h M R n h R V i 8 v d m t u Y n Q y N m h Y W H I x c 0 h O e l E w S k N R b j Q r Z W V m N G V Y b G h j a k l T Q n c 4 Z U p B L z I 5 U 0 I 5 N U R o N 3 l F N 0 8 3 c z Z n O U N J a U F o W V d W b n B I W m d x b F V y O D h N T V B R d i t M R n k 5 V z I x O W V Y b z Y z M z M 0 Y n p 6 N z d M T k x T M H V E c T Z v c l h Y b n N O b z B h T j B x d C 9 J a U x T R H d O Y U l 0 S m J h V 2 t w N 3 R 5 N W c 1 Z G V l c 2 5 R U X l F a U l x b 1 h z V m l N S l V 1 V 3 F O V X Y x Y 1 h K e V F s c j E 2 N k Z p N H V M M W x t V l o 4 N m N B V k R 6 U 0 h a b F p T W G V m Z m R k Q k F j S H c 4 S E J B V 0 t 4 R 0 s 2 d X J n Z 0 1 E R V J n W U N D T 0 h q M E t w V k t K b 0 t B Z 3 Z S W k l 1 b G R G U l F V Q T Z C e j M z Z U 5 6 Y 2 5 K Q 3 Y z N z l z R y 9 m U H F T b n B 5 T T R P Q m h O b X p h d D l 6 b j F W V j F k a m F T a 0 p Q V H Q y e G Z 1 N 3 U 1 Y T I 4 a m x j c j F y M W 1 k a 1 p B Q U F t a m R 2 c m x m N 2 1 6 Z H Z J a U V o Q W N l T 0 h j U E h I M y t z V m 5 l M m V m U G 1 N R F k y e G 9 J R k M 3 Q n E x U 3 B o d T V 1 Y k d 5 N W N 1 S U J s e T V i Q n o 4 K 1 B v V 3 c 5 O E I 1 N i t C N z J Q W F E v V H B 3 N G d m V D A 5 R n I z S 3 h R S 2 R P b l N C V 2 x w Y V h q c H B a Z H c v U G h 4 Q n J S R V J B O F p B M W 9 p M G h 2 T E d 4 Q V I w Z E 1 v T E N 3 T V I 0 O G U x Y n J 2 M 3 Z x U W h 3 O G Z G a G I x d V Z 2 d j N y M F J G Q l F F d V Z 5 T 2 t 5 Z F B B Z 0 F j S E J 3 U U V 4 T 0 R 5 c 3 B L V E p v M F N X a G J Y R n l N M D Z k U F E 2 R l F R Q 2 F U d 2 R q W U d C Y 3 V Y S U M 3 d T d 2 R 2 8 4 V z Z 5 R 1 F 5 c E t l b n c 4 Y k d C Z 0 N F L z Z x b 1 F p V 3 h X Q 3 h z R T R 2 R m 1 E c D F L b H h j W E J B V k Z Z W E Z p e G V y a F p N U G 0 3 R 3 h N Z G F 0 V z R m c z d H d 0 V C U V h o Z 3 c 4 K 1 V B d F h s V W 9 s b E V x b D N 1 S F M r Z l B u Q V V E c m p G d H R u b i 8 r Z V V S R 1 J t T E J n Z 1 Z Z d W 5 R c D h 2 U H p o W E 1 a R 3 h z a k 1 E Q V F r e V p O d 2 9 Z T k c v R H N z O D h D c U h s O G Z m N z g r Z W p U c H c 4 b V Q 1 N k 1 n d 2 N Q M X V l U 0 d 5 M 2 V R N C 9 H d z c 2 S D Z x d X N y Q X h S V V Z H d 3 R y W k d T V W 1 K M W p a N z l 1 e E J y M T Y 5 W U d G a E F h R G 0 3 M 0 g v L 3 Y x S V R V M 0 Y 4 O D g v L z B q R 1 J V V F V H R E d n S l N L O V p X W m 1 3 c 2 5 K U 1 h q Y 2 k 0 a U k 2 S D V k d l h v V k Z 5 N W N R R l p X R n F x c n E r d H M v e k F X U j V v e V p j c D l I N n N L V F J J V E U 0 V l p s O T d l M 3 Z E M T l j V 2 F O V 3 N 3 W U 1 B Q V d G b F p Z Z i 8 r L 2 R p L 2 Z 6 K 3 F x c W 9 3 Y k 5 n d 0 R C b z B D R n U y Y k 1 I Z X Z Y d X h k K z l l Z U h s N W 9 Y d j M 3 d W p a c z Z m R 3 p M e V V s Q l N r c G F V a E 5 6 Y 1 h M N 3 p 3 Q W 1 K a V l 0 Q z l l M 2 N B T m Z V M H R i a z d Y R k l a U G 5 3 N G 5 K e W M w S 3 B W S 3 l n V U N o d z Z k R W p u Z F Y y L 2 Z o M E h E a H p R d W s v M W l I U n h j V E Z 1 M 0 x p a H R Z M j V 1 V G 1 z c k t 4 d z h l S k Z C Q V V G W W Z Y c T F V S 1 F J N V B K Q U V D d m N F a 3 F s Z U x u b j M r R 1 d D e E d j S E F 3 U H Y z M F U 3 V V p z Y m 8 w Y m R v V S 8 v M 3 Z m e E V k S F k x W F g z M F Z 4 N D R k V T l z W E Z C U U V O e m M z N F p I N k p r M m F J R E F 3 R U M r O T l O S k R x V G 0 3 Y 3 V Y S 0 I r N m p Q a z Z k T 2 9 W V H A w N 2 Q x N 0 c 4 a H h y T 1 B a U 1 Z s Y V Z 6 U E t y a m R M V V J p V V J v M X F 3 W k F H R E R o Z z B v T E N 6 R X B F b V Q 4 T T A z M z J p M F R V e E 1 S S H A 2 T 2 o 3 K y t H T m N 2 b n d a U U U z O T Z L W k 5 t M k w 3 O X U w S U N n c X F k U n h F U k t R L 0 J y U k V w S m V 5 c 2 p J V U Z C V G d 4 U m R m T l B S U W l J a m 9 L V l p l W G 8 3 N C t I a G N 1 W E l G a m 8 2 T 2 N I Z D N o N j J 0 Y l o x a D J i M k x Q d F d Y U 0 N U Q 3 N H S E R I c W d Q Q U 5 p e F l 3 Z D h m S H l F R m R j S E R o d 0 l Z M k 5 q U k V k S D Q 4 e V p N e E N K U k 9 q Z n Z 6 L 0 d q Q m t q e l B U N z R v c 3 Z N R 0 x F Q 0 1 U R 3 h p S W h J U U h u e j U 5 S D I 3 W n R J W l Z L O G V P U F A r T H M y Y k 1 B Y X N J M 1 I w Z E h k T z d j R 1 N O S G p r U m h Z Y U V 3 R S 9 I Z W 1 w K 3 E 5 M H Z Y K z l h b l R 4 O E F R R l Z W V m E y T G E 2 V 2 t w Q 0 F s S l V Y c l B s V z R G Q j h m a i 9 q N G V K M T l O R z N h R k o 5 L y 9 q a 0 N B d 0 1 S R m h h R 0 J R c 1 d B U G h m d U t S U E d Z R l Z x M V p C S 3 B W a S 9 2 e j V P S F h x R k p Z d V h Z c k 1 6 R X k 4 K y s 2 N 2 R S N X J h b X F x T X p o c z A 2 W U 4 5 d S 9 m R H l z c k t 3 R E F q U n M z b 0 Z B b 3 R J W n k 5 K 1 B l V 1 p t U F V u R n h N W n l j b k h R K 0 N s O F g z a 0 1 O N X g 2 c T Y 3 N 0 l 6 c z d X M m N i W T J G Z 0 l u R T F O V F R G M j d G Z z g 4 O H d 6 R 3 U x a 0 1 o b l d y M T h Q V D A 5 U G V I a D R D Q U d 0 U 0 N T Q 2 4 1 O G Z O b T d j e U Z t M F J F U V B F U U 5 h S X R K T F p t W W 1 B U D N y d 2 h F U k V k M U x v V k J n M T Y 1 Z E t D N H V 4 d U R C Z z l H b V R a d k h j d D d 5 O H Z L S D h v a H d V b E l T V W x O V E 1 Y U G 1 U Q 0 Z j Q W 1 w b V p m N z k 5 O T h Z T l d v V U J n O G V E Q W N I Q j Q x a l c 3 W n N p V G x 6 N X V E R E R 6 O U V V b E l T M n J k d m o 4 T 0 h E K 1 B R b 1 V Q b z B L R U R z c k 9 6 T V c 3 Y 0 9 M V k Z q R 2 J P b k F t b F V v a 2 p S N D V n M G F K R k d E V n F G Q U l D Q W l D U l N P b 0 1 0 R S t m U G 8 w b V R a c k E z Z D B k Y 1 h G e G F 2 d k 9 u V H V I M m J O b n c 5 Z l h G M 1 B t e k t u e n V u M T h m R E I w N k Z D M W J U T m 1 6 R k I 3 M 2 E x Y k 4 v a j c r M l A v L 3 Y z W X U z Y 3 Y z b m p q R F d G b W R H M 3 Z 2 V U t o d 0 5 k Z m Y 0 M W Z m d m t G Z m Z 2 M l J a O C t m Z U R q N H d O T F M w d H M z c n d a T 1 R r N S t Q V F R U N 1 V 1 b n F T a V Z D c F J Y R n l z c 1 F o V F h s N G U 1 c z Z k Q z R W Q 0 l T e m k 5 T 2 V m Z j J M T m 1 q V V l O b X d Z S m t 5 W V V P Z T E x M l h p e E l r U D N J Z S t W c T V j Q 1 h k M z l 3 Z W V C W H M v Z U E 4 O V d m Z l E z T G x 6 Z F o 0 c k 5 E U V V q b z Z P K 0 9 D R E Q 3 V H V 2 L 3 R l R 2 p G a U J L e X R y W V d B K z I 2 Y k 4 y O U d a b V l t U H Z 2 c 0 0 0 M T k v d j c r M k w 1 O U 9 5 S W l J c k I 2 O V d x O X k 1 S V F F W k Z 1 L 0 U 1 S 1 J I c j U 1 N T k v N E 9 U a 3 B O Z k N F R V J F U k 5 x Y 1 B u M G F l W G w 1 Q 0 F n S W V L U U w 3 O X l y c k t 4 T W 1 F S D V J R 0 p p W X R D e F k w Z T B i T m x T Y m J 1 W G x 4 Y z J i O T Z N e l p z M 1 k 4 U 0 l F W F g y b 3 d w N 2 V 2 V G 9 n W j Q 5 Z T h M R 3 h n W U R C Z 3 l B d W J t N V J 0 d j A 5 S F M 0 d X J y Q z B k R V J t e m R 2 U m x K U 0 V z T E N 3 b 1 J 3 N m U 0 V j N 1 K z J m d j E 2 b E p X V l l l d l d y V 3 J i R l F v R k l p T W p Z V 1 Z s a G N t V E o r d D E z W T Z P a n Z E M D l L e X o z W V F K R T V D Y 2 5 J e W Z m d m 9 K L 3 Y 3 K 3 F L c X F B c U I 3 Q m 0 x T 1 R n N V d y R m l C b E p R V W R P c l V T U W l D U k N J U n B r M m J C a E 1 U R S t 6 Y 3 V S T W x K U 1 c x U G t y O X p 6 L y 9 Z T k t r U 1 p n M 2 I 1 N n c 3 Z E t s U z F p M G F C R W N I U j J 4 Z E 9 s U 2 9 l Y n A 0 T U d E N G V U a 2 h K Q 1 F F S 1 N u c C 9 Q S k l E M 3 h I d n F m S i t F Z V V u M 2 d v R T F v Y U N n c 0 x D e H F i Y U 5 5 N z R j Y U t p a 3 B L W W l K a W N I Q W d R U G g 0 Z U d o c 2 Q v U z B o S m p 4 N D d G T j k 5 O G c 4 a k l T R X l i T n E z T 2 N 4 R V J V Z T B Z M E J K U m 5 j c k x 5 N U d m b j Q 5 T 2 5 U b 1 p l a W h F U l B T V U t p O H Z S M 0 p 5 T W p w M z d 2 e F l 3 M W 1 n c G w 3 a n d 6 a G 4 y N 1 p 0 Z F l Z Z W R 6 O H l Q M z M 2 Z E s x d F R w O C t q Z V R r W k 9 H M X J u Q k V K U 0 1 q Q T J s c G F S Z y t m R G d t V H B 5 S U x W d T J J Q 0 1 q Q X p Z M k 5 z S 0 1 1 c 3 J L U 3 R 5 N W N 3 Y 2 x K U 1 Z D N k p X W m 1 Z b W J O M j l x e k 5 n R G d O M j d k K 1 B H a l J 1 W U 9 Y T 2 1 V S l B 6 e E l r V G l J M k 5 S V m h Z M k F P R m N P Y m 0 1 Z 2 d K Q 1 l H T G l 3 d k V Z a k V x S 3 l z Q l F H d n Q r c E t T R W t 5 Z V B C b F N x U l N E Q m c z Q 3 R H b l R O R U t 5 R H o 3 N E F I S z V I S H Y z N 3 N V Z m Y v e W g 4 N 3 h Y c m x 4 Q m R Y V T F t a l p 0 a X B 5 Y 0 h B Q T F J V y t y V n E w U U d C Z 0 l T M H R M d G Z i Z H V u V k R l S G c 0 d G 0 3 Z H F s Z j V C Z U k 5 Z E x j b j V S N T Z W R E l 5 T X Z E b G w x L 0 N 4 Y 1 d s M W d C N n l K Q W h T R W h J d 1 A 3 O S s y R m p Z N k 5 Y T 1 J J a U l 0 S 0 5 B U z B S M W V t Z m Y v N E J 3 U E l H U k V S M C 8 2 N W Z 2 d z Z G U X F F e G M r N V J L e X N y d z c v L y 9 n c 3 Z M N j h I N 2 1 2 Y 3 V I R j Z o U y t x d X B Q M 0 t p Z 2 9 V Q X V Y N m h J Y k d 3 d W d a c m F j V 0 N 6 R 0 8 r K z h J K 3 h U e l J T V V N x V z R m U G t 5 U W t O R E V S M G R q U l l 0 V 2 d p e l J Y M T h m T l Q 2 e T h y S 3 d u Z m Z m U W R 2 Y j I 4 T U h E a F E y R z V s W l l W c j E 2 N G h Q R H o 4 Z 1 J m O W V l N j U 1 N F N 2 S 3 l v c U F H Z 1 B s N n l 0 c l R G b H l o U l l X V m 5 W K 3 N q K 2 x D b F Q w T H Q z Y j d 6 d 3 d n c z Y y M X k 4 Z U J F V 0 Z o Y j R 6 M y 8 r Z 3 o v L y 9 C T U E w T D U 5 Z T h 5 W k 1 3 Y 0 Z C U V V v S 3 l 2 R E g z L z h v V G E 3 c 2 5 Y c j F s a X d Z S U h P e F o z b 2 Y z Z 1 A v Y y t U Z E E 4 O U N y Z H U z Y 0 t h T l d z Z 2 w 4 d X h h T k V p W k d k b m E 0 U z B B d 1 l N R U w 2 T 2 p Z M 0 Z 4 e D k v a k 0 y Y k 4 4 U E J 3 U U d E Q n c 5 K 0 x P T W t J b X F J R 0 5 B U 1 V a M H l N e l B o N k 9 p b z l i R X h J a U l p Z l J R V k Z R R U F u S n l j S H V 0 N W s 1 T 1 R v V l F x Y X c z N D l Q V X d I d k h X V j J w c U t 1 T G k 0 d U R o N G F H M V Z x O X E 1 b U I r Z m o 1 d T N i b 0 Z J e U 1 q W V d Y M k V 5 Z E 9 3 T U h C U W U z U l p K b E 1 o a V Z M b H N E R X h B U 3 p a c z F T N j h 2 Y j J 4 d C t m b j Q 0 Y 0 9 B Q U R o O C t y Q l k 4 U F F p c F Z B b 0 F P c 3 N q d m Z M S 0 s z W D J J U k t K N n Z 5 N 3 U z a n h J d H E z Y j Y r e D h O Z k 5 t e m Z 4 N m F l Z k N x K 0 h E Q m x T N S 9 s S U U r K 2 h H a y 9 p U G Z T d z V l V G t v T H k 4 S E N F a E l Y Q n p j M E 5 4 Y 2 J F d 2 0 v b m N 1 W E 0 0 Z W Z L a z J 1 e G 1 S M G R I a E l X R l l k V 3 F W Z W p Y c j k 5 a k d T T V J V V V B G Z 0 p h S W F s V l J V W U c 4 d k R 4 M D d O a l I w R U 1 o S X F L b m 1 H b 0 Y 5 Y 2 Y 5 U 1 B u U m 8 w Y 2 h r V W p R d F d 2 W H g z c m V C e U d W U 2 h F Y U d n c W x V b 2 4 z M z M 5 Z m F 4 d F Z r S F R 0 M m p X a 3 B h W E J 6 Y z B O R W 9 r R U d S a 1 o r U H Z 2 d i t I b j V 5 Z l U y Q 3 d y S z h P U 0 p V d H c 1 Y 2 9 W Q k F j S H c 5 S F J F U U J R W F Y y T m 9 x S W l G Q l V W d 2 R 2 Y k d 6 L z k 5 Q k 1 p S X l Q U n F W T W 5 1 T G k 0 Q 0 9 m Y X M y Y 1 A 5 d X p a V S s v c n V I c j F L Z 0 R B e H N h b T N z Z m V x N 3 k 4 S E F B M F F 0 a U N n Z 0 x j d U h F R E w 3 L z h z c 1 l 4 Y m R x M F F Y Q n d N T 1 J 5 T 1 J 3 Z E h k R 3 V Y Y n N I S G t k a n h I d m 9 5 Y m 1 I V l B k Q l h a U k t a W j F 0 d F U y O D Z O e T V N L 3 I w N l N O Y 2 4 0 M k 5 q V E N i d W J 5 O E h D Z F B u d F N Z M 2 V 6 c T Z v c W x T N W Z x T l M 0 a U l 0 S 0 5 B U z B S M V N v c k t 3 c 0 E 4 T X d 6 e n h o N E p F U k V S U F d U a 3 B L Q z M z L y 9 I Z j M 3 O T M 4 b 0 l h R y t k R D A y b j V h V 3 B 2 Y T Z 1 T G d Z Q l F V R k t D a 3 B B U U J J S k J L V W w 1 Z G o v d n o 1 e U 0 3 T 2 h y K y 9 2 O D V a a X k x Y X R J Q 3 p z e l B X c j E r U H l z c E t 2 U D M y M n d D Q V g z N z V C U U R R c T F j d m 9 l M 1 d y V n R 4 K 3 Z S c E d C c 2 J J e W 9 x Q 2 w 5 O T l S V k t T M H V G K 3 B a M 3 E 2 N n V 4 d k x s e T d G e T V V b 2 h u U E x 3 O E V D M 2 J 0 M 1 U y b T N Z c 0 V I d D l Z N G R P N U N Y b D R k b X p a c k I y d G 9 h Z V h s N T J M W n R H e V F T Q 2 R x M m J h d n p 2 Z E t s c E t R R T R l S G h z T G E y a H J t N U 9 h N W R 1 d 1 l B Y 0 h a M l Z t d W 5 X b j M r M 2 9 X T T d u N E 1 t K z R m N z Z F Y V Q 4 b z k 1 T y 9 2 c i 8 w T n U w Z G 1 a b W F k Y m Z m c z J h T j F S c k 1 x b k N V a W 9 z Z U x B U z B S M V N v c k t 3 d j I 5 d m F 3 c 0 x B d z l G Q 0 l p S W p x e G R u W k d V N U 9 U a G c 3 Z H V 4 a l B X O U V S S V J l N 2 J L e n N 6 R j E 2 b F F B T l k v e W U z c D Y 0 d E t s U z B o T l R Z V 0 h o M G V 0 Q y 9 T S V J D T E 1 t R E V E U z V Z c 2 d h d X J L N F l O R 3 d Z Q W l J K 1 B o N V d W b G R x V E w 0 T U d E Y 0 t a T T J m Z z R P Q U F C d 2 N I M k 5 2 Y n c 4 N 0 9 E d m I y O X J D M X R Z V 3 R y U z N z N 0 9 4 Z 1 o y Z U h G U 3 R X N E 5 p e F l 6 a D Q 4 S 0 F 3 V T Y 1 T m 1 6 W V l P W E t r M n Z u d k R a Y 3 F L e X M x W m d p Y W 1 w c G k 2 d F N w d 2 t K S z l X R n R i W T J V b E J U a E V X K 3 h X S 3 h S O X h N Q V R w M D Z C Y k Z Z T E F S W U h U c D B 3 S l F w V S 9 R K 3 o 2 V k x s N U N R a 0 Z E d j h U V V d 2 S W R x U E N u M 2 t L N 0 Y w K z d I N H l x Y l F F U k U r b U Z B U z B R N n l l V n k 1 T 2 J t M 3 R m T U Z 5 S W l J a 0 5 y M X F 3 W m 9 x S 2 l I a 2 5 k U z d G W U x N e U 9 1 M W R j W E p 6 V z d k O S 8 v e j E r K 0 9 F S D R i V 2 J t e H N D Q X d N a G s 4 b l F v a 1 V M d E d y V k N x M W F 0 Y 0 t D Q l F 2 U W 9 V T U h Z W l Y 1 W G J 5 O X Z i R n o 1 M D Y x Y l V G Q l F j a k 1 6 S V J F O H I 4 Z j g x M W R Y Y k Y y N 1 Z x O X J t d n k 1 T W w 0 N X B s b j B M O S 9 m d 0 J B Y U d p b z J x U G F L c H M y Y l l L b H B h W H d l d G l 3 W W V q V n F 4 Y 3 F L e X N o a z h r Z 2 t V a l F v a 1 V M c l I v d 2 Z 2 d n R 0 M E w 5 e j l x b 3 d p c U Z R Z 0 d S U 0 t U M S 9 l N 2 F 0 U 3 R r T X B u d 3 V M Y T d 1 e n Z j M 2 Q z M X V s Y W d w d V F H Q T F y Z G V B L 1 Z l R k x 1 S V Y y T H B 6 M G 9 z V m l z V V Q 2 R W l J Z 2 V M N U Z T V l J D T W l P Z 2 U v L z c 3 T D A 2 Z V B J b C s v Z n J C d 2 N I Q j B N T W h J c U t u V 0 Z K U 0 V r N m R P c V c y Y U J N U j Z X L 2 x 5 c F h v M 3 I w N 2 V 2 V G 9 Z Z W l o R U J F U j B V U E d q O G 1 J U 0 t m c z d H e V l t c H J l M T Z P S l J F U k V S R V J F U k V S V U 5 3 Y T B S S 1 J U Z G 5 Z M l h G e G N k R D U r U m t S R V J F U k V S R V J F R D R Z Q k x S R n B W V n h j a k 5 M U 1 V q U n I x c 3 p R U X l F a U l p S W l J a U l p Y X J B W T B C S 1 J W d G 5 a M l J D S l J I Q j J k a m I w V U l p S W l J a U l p S W l J R 2 l 3 R 3 R F U 2 t W W F o y T m h 3 Z E h X R m l Z b U x v b 1 J B U k V S R V J F U k V S T l Z n T W F J b E l R M 1 Y x T m Z M e j g x b m V n S W l J a U l p S W l J a m 9 F V 0 5 B U z B R Y W N u S n l v R l F x N G V M a V l 1 a W h F Q k V S R V J F U k V S R T F h Q X h v a V V o R G R u W T J 6 T T N O W V d k b l o r a W h F Q k V S R V J F U k V S R T F h Q X h v a V V p T l V x b E V k b l k y e X h z U U V S R V J F U k V S R V Q w R 0 R H a U p T R T F o W V N F c U t 5 d F o z b 0 N J a U l p S W l J a U k 2 R E Z n U U V 0 R W F y S 3 p z e U V X a S t I c z d H e m 9 v U k F S R V J F U k V S R V J O W G d N Y U l s S V R Y W j J O c H l j b k N D U l N B d z l G Q 0 l p S W l J a U l p S 2 l C b z h C T F J F S k t p b 3 F V R m h Z e V B x e l J F U k V S R V J F U k V T U E N R T m F J a E w 4 K y s r L 0 F N R D Z z M F J F U k V S R V J F U k V q d 2 t E V 2 l J U 1 p H Z G 5 3 O H J L Q 3 R i V z F v W W V D a E V S R V J F U k V S R l J v O E N B b G 9 n Q U F B c U Z B a m s 1 T 1 N 4 d l F F U k V S R V J F U k V U M E d E R 2 d K U 0 l B U U g 1 K 1 B x c X J x M W 5 l Z 0 l p S W l J a U l p S W p v T V d K Q V M w U U F h c 2 9 i R 0 J r W n d j b k p 5 Z E J E S V N J a U l p S W l J a U p x T k J q U U V o R 0 F t b 0 R X M m R r W l J r W k d o a D R L R V J F U k V S R V J F V k d q d 1 l D V 2 l G Q m F X b 3 F T a 2 h L V 0 5 5 Q W l J a U l p S W l J a W V z d 1 k w Q k l S c 3 J P e k F Z Q U x o Q k V S R V J F U k V S R V J Q V 1 l N Y U l r S T J k b l p z T F c x a F l X R m h h R 0 h R a 1 J F U k V S R V J F V F V x R E N n S l d y a z V I S T V j b k 5 6 V 2 Q 2 Q W l J a U l p S W l J a U 1 n Q U d O Q V N O W E w 1 K 2 Z s U U t C U U 1 h S W 1 J a U l p S W l J a U l E S U F C T F Z F a m w 1 d W J D e U 1 q S X p n N k 9 o c D Z L R V J F U k V S R V J F U k V q U T R E V 3 F K R 0 x q Y z N G M D J h T k l H U m t a R 2 h o M E p F U k V S R V J F U k U x T 2 d 3 b 0 N W c X h L c X J x M U Z Z V 0 l p b V R a c 2 F l a W h F U k V S R V J F U k V S S T B T Q T F x a V J p d 3 Z M d z l L c F p J Q k x S R V J F U k V S R V J H U m d U Q 2 d K V 3 J F Y 2 5 K e V l H e H N E S H Q 3 Z T B N U G h Z a U l p S W l J a U l p b 1 V X S k F T O V N J N W V i b X d z b k p D U 0 t S e U 5 C R E l T S W l J a U l p S W l K c W x C a l F F a l Z T R l J V V k t D N H V o c k 9 6 c z Z H S F F r U k V S R V J F U k V U V W F E R 2 d K V 3 F r Y 2 5 O e k F Z R D F a N G 1 J a U l p S W l J a U l E S W d C T F Z F a m x a d W J D e k 1 6 T T l q W T J C a D Z L R V J F U k V S R T l C R E k 1 W E p E R D R H S W l P N E R B M X F p U m l v M 0 4 1 Z X p a N G 1 J a U l q S U l N N m R P N G V j b k J 5 d C s v N z k 5 M T l r W l d Y V n E 3 O X A w N m J o K 1 B I a l d 2 Y 0 Z C Z 1 p p O C t i T m V 2 Z F Z W R l N r V j d 1 T k d 6 Z m l 0 O T k r M D d 2 Z n J W d T M 0 d E t s U z F y M z V l Y m 1 J a V l t c H Q 3 W G Z i Z n Z 2 d n N P S D M z M E V a U k s 1 W D M z b 2 F K U U t I R H M y T E Y 2 W F I 4 U k V k M C 9 p Y U V I U U V T U F g y b H B L V X B M U z l H d V h U d E R E N F d J a U l p S W 5 t Q T d k d X g 0 S 1 A y N H V y c W l a O C t l d 3 V 2 W n M y Z m o v Z m Z m e D h p U k l 6 W G F m d n Z 0 d H p o L y 9 q e T J i O T h P V T F O V H Z m c F B U V T F G U V V H Q j F u M V h y b H l C c m E y d F h 2 M G t K Q 1 F n T E N 3 T W 4 z e n l D Z n I x N j F k c j I 2 M W J 0 M k x v M E t I b z B x V k x u Z j J t c G F W a D Q 4 Y U 5 l U F B O T i t I a D R h S D F 2 T k h S M F h q K y t l Z m g 2 d X F x M T F q d j V l W G x o U z F i d H V E N D h l U G 8 y N 2 R 2 d l k 1 V k t w V W 9 L Q 2 l B b z Z N a m d K c V p 1 Q n M y Y k l C S U p F S j B k R F J N V E V 6 V T J 0 K z R j U V B P e n M 0 d 0 5 6 Z S 9 y N 0 V T R V p F N k J y U k V q U k R y e n h J U k V S R 1 J Q c U t p b 2 g 1 S 1 A x M j d k b F V M Y U h W S l R V M U Z V b E l T Z k g x O W h a O V o 3 O V c w Y V Z P O W c x d W d K b X c w T W p M U 3 E r M U x M N z J F O X U z Y l k r b l N w Y m g r L 1 R y Z W Y v O T l p R V F p d m M r b H k w O C 8 v U V N S U 0 l R a F E 0 W m 8 z W i t R a 0 F C S F I w Z D R l W G 5 W M n M v U 3 B V c 1 J I e D l m Y T V 2 U T B G Q 0 V o b 2 J x M 0 I 4 W E Y 2 Z X h i Z E t r U 1 d q Y X R D b E N R a 0 l B Q U 1 i R 3 h o Z 3 p a Z 3 p D d z h P e G E 5 Y 3 V q Q m 8 x U 3 E z O X J G b X o 0 T 3 p z a k R W c j F 0 U T Z G a U l p M G c 4 R F d x S k d L Q 2 N u Q j V h V 2 x y Q z B 0 R F Q w V U l p S W l J a E l U d y 9 q M G Z Y N m l v d U x n M U t w U k h K e U 1 y c D I 3 U 3 F F b F J F U k V U a H c 0 S U J h M k R k Z 3 d B Q U 1 I R G d R T T J m T 0 J G R H p t U H l W S z F m M G Z t c E x M c G R q M W F w V l V D c V Z p S S t Q M X h s R W Z 2 W F Z W L 0 Q w O U 5 U N 0 d t U X l t Z D R C c l l X R k J V S k N R c k J z M l R K c z I 3 W U 5 k b l o y Z V B Q T k 4 x R m F X c X E x Z l h W M U 5 h U l N x Y 1 o y U z B 0 T G l F U W l I R D U 4 R 0 F C d z d O Z 3 h O R 3 Z X R E N r c E t V a E p T U U V B d U x t N W 9 W M j d k c 2 p J e U 1 C Z m Y v M k Z 0 b T N i W X V m T 2 5 S c D l P V H M 3 d z h m S E I w Q k 5 r Q m 9 R R U F B Q U N B N E 9 o c E d S R W F a U G 5 3 N H J L e X V O N D B w S 1 N y Q m t 5 U k l Z R 1 J s a D R j S 0 Z 0 Y j R I T G k 0 d X V I R G h B b V F 5 R 1 N T U 2 1 w a m c x V m R m U l d 4 c 0 x M W n Y z d z U v Z j M v a G Q 0 Z U N n Z 0 x j d V h N S H Z Y d j M x d G t m R V J I V k R 3 T m F v a 1 l v T n p j W H p a c z N O L 1 F 3 a U l p S W l F a F B 4 c 2 J H Z X R k R 2 Z k Z 3 V Y T G l B d 0 1 C Q S t Q b j V Z Z n I w N l h v Z n Q y N 2 R P d X p h d F F 2 T G x 5 K 0 h s N W N Y c G s y Y m h 0 V F V W R 0 g v a G c w Y n N H S E R C Z 0 E x U W Z D b V R a d H c 3 Z G 8 x M k 5 u W l l l U E d q V 3 F o b z B 3 b X d 5 Z W Z m S U t T a 2 h L M G J 0 M G F B S k N Z b U l p R k N 4 Y 0 t i U 0 l q S X h F W k d T b W N l K 0 x F a W N L K 0 g z L z h F V C 8 r K 0 t Q R 0 d I Z n Y z Z z F y Y T J 1 M W J S S 0 p C S F B u e m 9 X b n B 5 Z G V m L z E x R k J j W F k v a n c 0 V n F 2 O G N D Q k F 6 a H c 0 S U R H O X A w N 2 Q 4 T F c x a G J o N G V I Q 0 5 x b F V x d l o 2 N k 5 D a G F O Z X V I U T R l U E F p Z 3 B o V E R s U 3 R Y T l B y c T B x V 0 x F T k E 2 T 0 R q Q X d j R U J B R E J u e m h 6 T W 5 U c 1 g y N 2 R 2 e D R J R k M 5 U 0 9 x Y X l z e E 1 L R k M x R l Z W W V h n N E d D N H V i b H B I Y j l L M T Y 1 Z G N m c j B h W n c 3 Z D A 0 b z J T Q V d p L 0 h X V z I 4 a E l p S U N l L 2 J z d 1 p n e F l 3 Q U F G e T l l Q k F C M D Z O Q 2 g x a j Z K a U V o L 0 R H a U p H c G 1 p b 2 l K V V Z s Y X l 2 Q U V S R V J I U l U 4 V F Y x V l h u S S 8 r U G 1 w Z V h G M G F P S E l u W T J G a T R 1 T G h n e E l n U m R S N n p i O T g r N 0 5 5 N U U z N S t m c 0 p q K z J Q R 2 p F R l J V U k Z L U z B 2 e H p U Z m Z 3 T W Z I Q j E y N 2 R n V U F u R D U 5 R 3 J H e H N S Z z d k a X p P b n o r U D h Q Q n d C Q V l H U W l R U 1 F h R l F Z T m 1 5 W m J o K y 9 U c k N 3 O E 9 G O G d i d T d 1 N U N Z Q n d S R V F F Z k h 4 O T A 2 d F F K Q U d C d m I 0 O X g 0 O F l C Q U R a d D J n U l B U M D k 0 Z T N z T D Q v d n p 6 e j l 4 O X V 4 W m p W b W w r Z m 4 1 Y U 5 L a 2 l W b z V B a 3 R M U z h 5 Z E 8 x Z m p H a 0 5 E U T l H b F N 4 Z j A 3 O T l m W T k v Z F Q 2 c j U r Z m t K W T F G U k J i N V N x U l N I R G g x Q z c 5 N j l N V y 9 l U E k x K 2 h n d 1 p B b U 5 q W X d B M U 0 1 U z E r Z l h Y W D N Y d U E 0 Q 3 B V N m R x Y k 5 1 e l o 0 O W F B T j Z q U n c r c 1 d y V U t K M D Z j V U t 1 c C s r c X J y K 0 t m Z i 8 3 Q m 9 F R 0 R o R z N K e W N r U W k 4 W E N l M D F F U k E r T 0 F T M V J J O F A 2 c z B S R V J F U l B u N D R k T z J M L y 9 2 M U l T M H R E b X p a d E h 2 d j U z M 3 Z 2 U F Z 5 O G V C R i 8 v Z l Z Y b m F V V z h 2 T H l z S D c 5 Z X Z q N i t 1 T G p q e j h X d H F 2 Q z J L U 2 t K Q U J B N j l h d D h j b 3 J y M E F t a y t H Z G Q 5 N k J w N m N u U m 8 4 Z U R W O W Z Y M H l a T W d X c l Y 2 L 0 c r U E h q c 1 d 6 W k 1 2 e j I y M i t Z U D M 4 K z J y W n R L L 1 R u N 0 9 3 T V B 6 O C 9 B R F V C c l l l S G g v Q W F B Q U l D Q W l D W H k v S G R k O S t o W T h l T 1 F t a 0 F B S W l O a m R V S W F I T n l j a k I 1 O G 1 S M D c 5 N G Q w N m R Q R j R K Z 2 l V U 2 l k Z E d 0 M E 5 C U U 5 H L 2 V 2 T T R G d V l 5 T m p Y V X V V c l o 5 K z N a V V Z G U m c 5 T 2 p S V 2 t z U X l P V n l v Z V J B Z E h S M H J l Z X B q M 3 R M b l R r N E 9 P R E Z G M T l F U W t J Q 1 B 2 c m 9 J M W h Z V 0 F o a i 8 r Q 0 R E N F I y M W R Y V l N F c E t R c 2 V P S G Z W Z W V J M k l p T 3 J H Z 0 p h b 2 t j b k 5 6 W V d 0 c l c y O U Z s W W d J a U l p S X N O c T N i b z E y c l p 0 a T U 5 L y 9 o b D J k b m F Q L 2 N O M n N W a U 1 K V X V X d 0 1 6 T X J N N j J U a z V P V 0 x 0 M k x W e G N Y T F F 1 c 0 h Y b X p C a 0 F O V 1 V O S 2 l z c j h l N j c 3 e U k 0 T 0 J n T 0 R n N F F p O F Z 3 Z F h W R l l H Q W d B Z 0 1 E Y 2 Z U b 1 V T a V Z T Z 1 F G Q m V t M X l O a T l L a W 9 x Q U V E b n V P O G V u N U 9 U R S 9 y M T Y 0 Z D k r L 1 l o U F Q w Z H d j S E J q L 1 I 5 V m 9 X Z G Z m d j J o Y n U 3 d T l Z M m N y b G N t R U h i b 2 t V T E F F Q l p X U m x L U 2 t y c W Z U N X J h M n N o Z U 5 W b T B L Q k J P S H Y y T E E 0 Z l B v d z M z M 3 h U Y T V z V E o w N U F L c F h X T 2 1 P W G l J a n F q d 0 V 0 V V N P a V Z D c V J s N W R Y W n c w c U l p S W l J b n J 5 O U 9 2 W E Q 3 d D I 3 Y 0 t X T F Z 2 d z B r c 3 Z v V l d y V m 5 C e W N v S 0 p p Y 2 t q U F c 5 W V d C a U 9 I a j J x Z G Q r O V F k M 2 h 3 N G V G a G J I d T F y d D N i d 1 F G Q l V F d W w r U G t 5 W k 1 B Y W 1 a d H h z V E V v T E t 5 R X B N b V R S T G F G a G N Y N C 9 U c D A x Q W 9 G S k R K W k R B M k 5 z Y U Z D e G Z n N 3 U 0 T 1 o y Z G 5 2 Y 1 l z a z h t U W 5 w N E 9 H e H N i Q U J E K 3 E 2 S U t a c 1 Z p c 2 J C T k x C W m o 2 d F N w Y 0 h G e F F W U l V G Q l l 2 W G 9 4 V n E x Y n B k Y j c 3 W V d 4 c 2 p I W H I x a U U 3 T 3 h 0 Q l F V S D Q 0 S U 1 Q M U 5 h S l V D c V Z V Q 3 F W U W t D c m N 2 R G d R V V J G U m R Y N 2 Z G T 2 5 U a F h L T m 1 q V H E x Y 3 Z P R H M 3 W T h l T 0 h m R H o 4 O U 9 Z M E t G V U t o R V R F d 0 5 i V z F 1 O C 9 Q T E w 5 V D Q v R W F I b k F 2 b 0 F B Q 0 F B U 1 V S Q l Z C S H B 4 b 0 N X c U J F c E x D e E V k W F U x e X h z U U V S R V J Q W V h N e m M w e G V 2 U m 9 K Q 2 N u N C 9 U c D A v a n R 0 O S 8 w U H J a N z k r N 2 8 w Y V B I Q T U x L 3 l w U X A 5 M z J z S 2 5 o T V R F d 1 V B b V Z 2 Y j I v N C t 2 c G l 6 W m 8 x R 0 R C Z 0 F L e X N y T E I v L z M 3 c z M 3 O G Z W V l Z W R 0 R a c 0 d B W U 5 H b 1 F 0 V z d a Z z c 5 N j k y T H Q z T D d 5 O H Z O Q z l l M 2 Y w N 0 5 s V D Q y Z m F s S l F V c E t X b E l U Y z N G e S s 4 O E F K a V l t T F F 2 W H Q z Q U R V M W F i V z V P N k J W R 1 Q 1 O E 9 K e W N u T k N x V l N z b 0 Z B b 2 N P b l J J N T N W Z H Y z N W Q 2 e U p o Q U l S e U M 4 W E Z 4 Y m h 4 N D R i V 0 5 1 Y m 0 1 c k N 5 c 3 N M R m l 4 Y 1 J G Q l N F M W F 0 W E M 3 T m N a V E l a Q U d n R X R D c H h j W E U 2 e D N V M 3 V W e U 8 x M T U 3 c m M 1 M l l y R V l B U U V C Q 0 E 4 U H g 2 N W R 1 e k I 2 O U d p M S 9 V Z U 9 I T U d 0 V z d m d 3 d R Y 2 Y 2 Q n d U R V J I Z E h 3 Y T B S S T F J V G s 0 T 1 J D S V J u S n l j R E Q w V U l p S W l J c m 9 Q W X J F W T N i d D N o N W V Y R j Y 1 Z n Y 0 N m l v c U k 2 Y T h J Q y 8 z c z g v b j Z K U k N J T U d 6 Y n N n Z m 9 B Z 0 I w N 2 R z R E h 4 d 2 U 3 Z H U w Q 0 F B d 2 N P Q k R H e H N h S W p v N 0 d t V E 5 u S U J L S j B M O S 9 m N H d a T T B h W U x m d k Z G M T l n e E l n U m l J M k 5 S V U p D Q X M 2 Z l A 0 K z J i Z H R D S 3 B Y a X h 4 O S 9 4 T m 1 6 W n d F Q X A w N m R n c U 9 q S X p w M z d v e V J J M G V p c 0 x C U W 1 N M T c 3 M 3 V r b W t H c n J R U U R B U F R w M H d j Q V V G V l Z o W W l J Q 0 o z W G s 1 S 1 N n c F N V R k s z N 1 Z B R n R m S H c 4 N H V Q a m R m Y l J 0 R 2 x U Z l A 3 N T V 3 Z 0 1 E R V J Z V 0 J n V 0 x G Z 0 E 0 S D h C c m E 0 W j B v K 2 l 6 T U N y c j c 2 S z N i d D N Z O H V X T G Z E e D h j R X p 6 e n d E Q U N n b 0 t N Q z Z k Z X Z R c k Z r e i t Q d j d Q L 1 R 6 R W h F M W R n e G 9 p U n F S M 0 5 4 Y 0 9 E Z z Q 4 Q k 5 2 S W l J a W 9 x Z W N 1 Y m s 1 M n J k d i 8 x a k 9 W V j V l L 2 x C K 2 Z r e E t T a 0 p x Y W l w b X p w d 3 B C T F F B M E t S S k U v e j k 5 O T h Z T l d v V U J n O G V E Q W N I Q j Q x a l c 3 W n N p V G x 6 N X V E R E R 6 O U V V b E l T M n J k d m o 4 T 0 h E K 1 B R b 1 V Q b z B L R U R z c k 9 6 T V c 3 Y 0 9 M V 0 Z 3 R 2 J P b k F t b F V v a 2 p S N D V n M G F K R k d E V n F G Q U l D Q W l D U l N I U U d z e X F u V D U 5 R 2 t 5 W k 4 0 T z d 1 c m p G V D l k e T V j N W c 5 Z X p a O G Z Y M H h a O D Z j T 3 E v Y n g 4 Y 0 h R N G N P V m R z M l k 4 W U 1 0 Z G Z k d W 5 X R H Y 3 O C 8 5 d S 9 m a j c x N z k r S 0 5 O O T V B Z F h V M U F O M H p h T G R 0 M j F i b n V R R k F v V k J n M U t o U m V y V V Z p O F d Z T 1 h N b X B r K 2 Z M c F I 0 T U R J e V F t a G 9 L S 1 J T S 2 V i T m 0 v Z k l T M m 9 R R V R W R 0 R H a U p H Z 2 0 1 W E k 3 Y n Q y O G J a T l Z m S W l J a U l u c D Z s W l d W d 2 N y S z Z v S D d p W W 1 K U W N l T 0 h k R 3 l a V X U x N 1 Y 1 Z V h 0 a T h l V E 0 y Y j k 2 T U V T T k c x T m 1 Q S 2 p E d D B h T U h l d m J z Q 1 J z Y k d 3 d 1 l N Q U R t N X V Z Y W J k U F Q w K 0 h x N m d w S F I w Z H M z c n d a U 1 V s S k N B c 0 x F d 0 p h d V Z 3 T 2 l V V H o x K 0 w x N j l l a n J L d 0 1 X N 2 R 1 V m R 1 d V V D Z 1 F H U m t K S 3 l z c l R K N D h X Y S 9 y Z G 5 S M G h L Z W 5 a N T N 0 S m t 5 W W d P V G t a U H o w M D A v d z k v Z E h W V l V W Q U 4 w e m F G V U J i b D N r Y 3 J s Z T d W V G F 0 V 3 V I c 1 d Q S F l 0 T 2 1 U U W d O R F l X T m p R M H V Y T G l B R V N O R 3 d O d m J 1 M T U 5 R V J H U m Z o a l F F a l V T d D I v Z m h s d 3 V a L z F a S W l J a U l x c V h y S 3 l z a C 9 J e l p O d T J i Z E c z Y j E r d C s r N n V C V H Q 5 K 2 5 T d G J V N m Z Q b z N r N U d U a H R h M n R i Y T N u e T h q S V F G c G F H b 1 l Q S D Q 2 S k V 5 Z G l 5 N V l 0 e U 1 q S W d J M k 5 q V E F y d G J L e U V u Z n U z R U Z K U 1 l r U U h H Z G 1 a d U x t e l p z Y X M x N E J Z U G Z 1 M 2 J o e D R 3 W m 1 6 c H d w M U x V O W N l S U V Z b U 5 q R V J Z V z l r Q k J 0 c m 0 1 T 1 V K Q 1 F 1 R G k 0 Z 0 t 4 V 0 l 6 S 3 l r b 0 E w R m l z U z J Y T W 1 E S D N m Y T Y 2 Q k F R R U l D T W p B O G V P S F F N Q T l P e l p F K y s v L y 8 0 a k 9 4 O F J V V 1 B I Z 0 p h b 2 t j a k 5 6 W V Z Z T E l h a m 8 2 T 2 h o M E p F U k V S R V Q 0 b X l z a k w 4 K y s r L z h Q T H l l d U M r e G 8 w Y n A x Z U F x Y X J k Z X E r Q 2 d n S z F n T F l 1 c 2 J H e E F J Q y t m Z n R D T E J i a m 5 Y Z m V F Z m F w W n R 0 S 3 B W S m N 2 b n d a b 2 F H a G l J N k 9 S b 3 N X T F h E e T V F a 0 F O Y V V K N 3 B h V m x Z W H Z 2 d n N P M 3 Q 3 Z U d E a H d v T E R k e X N v S z E 2 N W R R M 2 g 0 T 0 l L Q 2 d 2 U W V u e m J Q U G Z l Y z h I V k Z S U V V B O V l D M n N M Q V F y c T Z 1 Z U 9 X V l Z 6 Q j I 3 R m l j T z N j T 3 Z Y d j N o c F d W R m N M Q 3 d p Q 1 J T R E J 0 M m p T M V d j R k t w U k l y V n F 5 Q W l Z a 0 o 1 S E k 1 a k l 5 T T Z o e E h V V k V S c E Z L c D h E b z d P e H Z Y c j E 5 S H E x Y X R I d W o 2 a U l o S U 8 4 M G x L N G 1 v U W N y T n p V V 1 R K a z M w K 2 9 H T W l J a U l p Q W d B a 3 B P V G 9 W U X E 4 Y 0 l M T H p 4 d 1 h 3 K 2 p U S U s r V W x O V E V S Y 1 h C d z h Q R D Y w b H Z s U 3 p i L 1 B 6 O D N I c j F p M F l H U m 1 o V 2 J O b U F H c G 1 4 R G 8 0 T 0 1 E R H c w T m 9 M N V B K c 0 d U S k V w a V l t R 0 R X c k Z s c W Z Y b D d l O F B Q e n c 4 b l Q 1 N F V G a V Y 3 R 0 Z R Q n F a b V p t Y k R 0 b T I r K 3 d a W X R X e k J y M W l 3 a E Z N N 1 B 6 d 2 R R c z J o W W Z I d z h B Z 0 1 E a G R t M 0 8 z Y n N 3 S j Q 5 Z X p C c D B p U k V S V V V o U E R 5 O D F u U E t a R E x z M 2 J z W D Q 4 Z V B 4 N W t 6 W n p C a X h B a U 1 I a j B h M T Y 5 Z n g 0 Y 2 Z m b 2 l J a U F q a z V P U T h 0 R 3 N r S X F J Y W 5 F R k w x Q W p J N V h J V U Z o Y W l Y Y n Q y a G g 0 S 0 V S R V J F V D F G a m g 0 O U N v b E V n c T V k d X h w N k t I c V R T c V V J R F E y R l V x b l U r V m k r S 2 9 5 O W R 1 M G E w d E x T N E 9 i b U J v b E V n b 3 l N R F B 6 O T k 5 L 3 c 4 L 0 1 U N n R T V 2 x a V m h 5 W k l s d U h M b E N v S 0 R n N F V u M H F x c n E x R l V W S V N p b 2 l K N G U z d m p w N T k r U W 1 S a 0 p E c D E 2 Z 1 F Y R n h m a F h I d j I 3 T U d l U F h 2 c W Z S M V h y M T R G Q U 5 q W T J B Q 2 9 L Y j J R a 0 p D Q T h l U E h B N E R H U W 1 k Z V h s N E l D Z 3 B D W W 1 L a U 1 D a 2 p J U 0 V C c H F h b U d E W n N H Q 1 p N b U l E L y 9 2 Z S 9 j S F o y e H R p e F k 5 V 0 9 M U z R 1 e H B F a l I 3 Q j M 3 M T d r N W V X a F p j d V d D Q T R P R m 1 y b m R 1 b l N C Y X R Y c j h h Q k F 3 Z H c r U E J o Z E 9 2 V 0 R R T U d E R U R u e n A y N W F C Z 1 I w V V B B Z 0 p h b 0 V T Z 2 9 L S U J D b 1 V D V E p r M E 1 Q U l F p S W l J a W V r c W t w S 1 R n O T k 5 L 1 I v L y s v W V d R O E h F N G N P Q 0 E x d T F w Y V d s c X I 0 d U x p M U Z R V U l D U 2 t o S U F n R V F p U V h s N U 9 l Y l B u N C 9 z N 0 d 6 N C s v d n J u U G 5 i b 2 t V T E 9 E c z d Z L z M 2 O W F p c 3 J N V G J i N z h O Q V B q b G w x O E F B T D E 2 O V J M Y W J 0 M j Z G Y W R Q b j R h e H N U R 2 l v c U x 3 M V Z k Z m 9 i U z B W S m l s Z X J m c T Z t b 3 N Y N z R j S z F l d U Z B S l V E d z h Q Z E 9 2 V 1 R h M 2 R o Z z B i M U Y 3 d j J M R U R l W G w 1 Y U 5 h c 0 d h e X R y W k d Y b D R k d D I 3 W k J J c E d n Y m R 1 M k F J Q 0 5 H e m Z D M U 5 R V W d 3 W U 5 B d k M v N F B i T W 1 U T k M z V m 9 2 T H k 5 N G V Y b E J K c E 1 o T 1 R r W l Y 2 N W N 3 Y 1 N K R X d F Q X I 3 L y t P c k t 6 c z d G b n p 4 N z Q r L 3 Z E e E 1 R R V o 4 N m N 3 U y s v L 0 l M a z V H V E l a R E s 0 d X J w a T F x e F p H R E J n Z 0 Z v Q T d P S G h n Y 2 p J U 0 J 3 L 2 Z o d 3 h N V E Z J V E V 4 R V l t S W l U R T F O M G J G a l I v a j U r Y U Y 3 O S s 1 Y T M y c 2 l J c W 9 i Q T F x a V J p Q S 9 Q e D h p a 1 F n T 0 R n N k d I Z 2 9 S R V J F U l B T V 2 N u W j N o N U 9 T a 0 1 k d n l V W X V J a U 5 D c l h Y W j J O c V p P b l F x Z 1 p q Y X B w N m N u T G w y N m h O V F V W S G g 0 Z U d E e T V N a z Z q e F d K U k p n e F l 3 Y V d M R m t D V j F k W E R C c z J E Q U F R S H g 4 U E t 5 c 3 J k T 3 p Z V V d n N 2 F O Q W d u R G x 6 Q m c 0 T 0 R u Q n d j S U M 5 d l Q z c z d P e G d i M j h Q V z F 0 Y j J O c m F 3 c z d P R G 5 a M m R s a X h Z Z 1 d P S F R 1 R 2 d 3 Y 1 B D c l Y w M j d S c G c 1 R W p S N n F k L z k 2 Q X R y S 3 l V b U 9 X c m F t c E t h W k 9 u U X A 3 Z T N z b 2 x V c D A 3 Z G 9 W b l R w M W d y V z F O W U N h M E x S U G 5 6 N k l p b 3 B D V k Z T V T F 1 d n M y c l d y V 2 s z Z j k 5 O S 9 I N E 1 I R D R h Z G 5 S M F N F a E t 3 Z V B G a U F E V 3 p i N G N N R 1 l L Z V B Y d H F 6 T X k 5 K 3 o z c j I 3 Y 3 Y r d m J 0 a X d z W E x 1 R F F v V U 5 J V E V 6 R W x T d F h k Q z d z U m t S R S t o R X B s V X F s b 1 F k Q l J J L 1 d y N y 8 r a X N y S 1 N 2 V H I x O C 9 R U X l F a W 9 r W X F L U 2 t K c D A 2 Z H d x Z W Z m b X J v b 1 J C U l B V a W w w a 2 R T T y 9 i V l Y x L 0 Y r U E h q T V d M R U N H S G I 5 O T k v a n g 5 K y t B R n h j W E Z h a j d s M 2 Y y V m x w V E R 6 c z B X T E Z t a m R 1 a l V B N E 5 T c F U r a l F v U U 1 z T F M z c l B h N i 8 v L z R i b V p t W j Z O T 2 5 6 M z F j V m M w a V h n Y 0 9 I T U J i Y j c w R k 1 6 T X p Z W F p y a X h Z d D F O c G x a V 1 h C M H R K U 3 F J V m J W b G F H M 0 5 4 Y 1 Z G W l d R a W F U U V N L U m 9 F V 0 x G c k N 3 c 0 t q e m 5 G S 3 B G S 1 d s c F J y Y n J h M n Q 2 e n o r N T U 5 L 1 J 2 d j I 3 Z U h x N m x x U H E v e W Z p b 2 9 L R k J Z V 0 N p V W p p S W p v L 2 p D Z 0 p X c m d s R W 9 s O X U z Y m g 1 W X R X N n J O Q k N B a U l u c W N H T k F T R V J F U k V X a 2 5 O d l F B a U 9 q U k t p N H V S b l Y x T m V 2 U E V o R V J F U k V S R V J F O W d S a l F F a l Z 3 K 2 Z u N U F D Q 3 N O a 3 R F U k V S R V J F U k V S R T h P Q n J S R U R W e C t m a j Z z c k t 4 Z 1 p t W m 0 2 S 0 V R R V J F U k V S R V J F Z E U 5 R 0 5 B U 0 5 Y R D U r Z m t z Y j B C R V J F U k V S R V J F O U l S a V F F d l V n S l d W b G F H c 3 J J d 0 J M U k V S R V J F U k V S S F J F M H B p N k F F U T B h T n o r L 1 p 0 Q U d C Q V M w U U F B S m x N a H B z M 2 J 5 S X Z M d y 9 s N W V X U X k r V 0 d I a E k 5 Q m t a R 1 J q Q T N O N G V U a 3 h P Z W U r N D V T Q 1 Q 4 O F k r S W l J a U k 2 R W 5 D b j l D S k d y R D g v S H l Z b U p q Q T J 0 c m E w R U 1 o S W d N c k t D a k E 1 Y 3 V Y N G V q b 2 l I Y n Q y c 0 h L e W d w R 1 J r Y U d I a F k 5 Q m 5 L N U h G S 3 B G R m x a V 1 R o O S t q V G F 0 M j h Q Q n d j S F F 3 K 0 x p S W l J a U l q K 0 h 3 T m F v Z 2 F N O V d l S k N L Z 0 p a e T l k d W d S U F Q w L 1 k y O X N i Z W p q M G 1 C a 1 p H Y 0 h X M W h h M n R y W W 9 M Q 3 p F e F l z W D R l S G h 3 W k N X a U l p S W l P Z 0 p 3 U n E w U k E x V W R Y V T F p b 3 F L R 0 5 B U 0 5 Y S X l t U X l Y T D E 5 b U 9 F c 0 F B S H Q 3 Z T N o N m V 1 T H k 1 Y 3 V R e V d T R 0 h n N F J F U k V S R V l F Q k x W R 0 R W V k J R Q U t W U 3 l Z Q 1 d x S k c 3 Z W Z N b U h C M G R H Y z Z T d 0 4 3 Z U h v N k 9 q c m g 1 O D Z h a G g w S k V S R V J F U k d C Q V M 5 U m c 1 Z W Z u U X l 3 V 0 0 1 U W h h d V R 5 O H Z M Z z Z 1 c H E 2 R 0 h R R T h i V j F S W D U r Z m 1 H S G d Z U k V S R V J F W U V C T F Z H R G x a K 2 Z E d 2 N I Q j R q R n Z N M k p H c l B 5 O G 5 K W V d W a 1 p l a G o w a E x H e X N r S l p X W m 1 o a D B G R V J F U k V S R 0 J B U z l R Z 0 t S U U s z T D U 5 b S t V T m l B a H l 1 U n h H U m t h R 0 h n W T l Z W X l N a k N D W H l 3 M D l E Q 0 l p S W l J a U F n T m F v Z 2 J w e n A w N 2 t N d m x E R 2 l K a U l p S W l J a U l p S j V 3 R E d p S k d p Q l Z Y V U Z I U j B j R G o 0 U 0 l p S W l J a U l p S W l H c k R n S m F v Q W N y U H o 0 Z U 5 q U T F N V E V 3 T V B S U W l J a U l p S W l J a U l x b 0 Z B M X F p Q m l n L 1 A 1 L 2 x E W W l J a U l p S W l J a U l u Z 0 l N Y U l r Y U d L b F V p c 3 J L U 2 d h M F J F U k V S R V J F U k V S U E F R Y T B S Q T J N c X Y 0 c 0 E x b 2 l J a U l p S W l J a W 9 p Y 2 Z B M X F p Q m l Z L 1 B 4 O W 1 a b W F 3 d E x R M D l G Q 0 l p S W l J a U l p S W l L Z 0 9 E R 2 l K R 3 B q Y n Q y O X o 5 a X d S R V J F U k V S R V I w V k 9 D Q V M x U k E x S m R Y W T N p N G 1 J N E 9 q b 2 F l a W h F U k V S R V J F U k V S S 1 F I Q n J S R U R V a G h Z U 0 V B d 0 1 I Q n d j Q W p J U 0 l p S W l J a U l p S W l m V E N n S l d w Q U N n c 0 x J U k t K W U d k b l o r a W h F Q k V S R V J F U k V S R 1 J I a G p R R W p V Z 0 J R V U Z z T E d 4 Z 1 V R a U 1 m U l F p S W l J a U l p S W l J a E l E d 3 h v a V J x U W d v S U M y T n Z i R z N v W V J F U k V S R V J F U k V T a 0 p 3 Y T B S Q T F F U l V V R n l z c k t X S C t X a U l p S W l J a U l p T 2 d w d 2 9 D V 3 F J S G d B b U Z F U k V S R V J F U k V S R T h m Q n J S R U R V U k J R U U h F W W p G c 2 J X M E 5 Q U l F p S W l J a U l p S W l J d E l U Q T F x a U J x S 2 d v Q U I y Z G 5 Z U W k z b G J F e E V S R V J F U k V S R T l M W m p r R U R V U U J R V U Z M R z l B U k V S R V J F U k V S U F N V W V V C T D F B Q 1 V s c G F p c X F x S 0 F T M F J F U k V S R V J F U j B W T 0 d B U z F S Q T F C U V V B Q U F z T G U z T i 9 C S W l J Z 2 V E c W x V a X J L e X N s c m J W R l J V U U N x V l B 0 Q j V 2 d m p p Q z B 5 Y 0 9 G R 3 Z O a V V s S m Z Y d S 8 1 O S 8 v c W x Y Z T V s T W h 2 b n o 1 M l A r L 1 B u M V B o Y 1 J F U k V S R V Q y Z E d O Q V N O U U F G Q l F X U V N D U 3 d 0 c l k y O U Z D S W l C N k t v V U 9 I W X R 5 N G N i V z I y Y j E 3 T j R Z U E g 0 N E R C d z d j O T N r e U 1 6 T n g 0 O G F O V 3 R 2 Y 3 V I R U R O M j d j Z 0 Z L c H J G Z m Z t e m R 2 e H N T S k V 4 R V h G N m Y z T V F x R k F z b k p 5 V W h P V H E 3 W H V Z a U k 5 S F h 1 M 0 R u c z I 3 Y 1 A 2 Z W 5 w a G g 3 S 0 k 3 R m x 5 e F p r W j J j L z h 2 T m N 1 M 1 l O c T F h d F F t N X U 3 b j M z b 1 Z R c W N m V G 9 V U n c 2 Z E 9 n a G p 1 e i t 4 N 0 o 2 O V d v Y 1 B Y c F U 2 L z Q v L y 9 3 V D M z L y 9 Q Z V J 5 K 1 d N Z U d S R l I 0 e U F 4 O U F D S T Z N R 3 A 2 c y t L U k N K R E Q 0 V 0 l H c G l x c W l x O C 9 2 c n J q L 1 F j W D M 3 N U p i c D E 2 M W F 2 W X l v c k s 3 R j c 5 M j Z Z b X B x a V o 4 K 2 V q M m h r T l J R S 0 J R R F V l e E Z H a 1 V p R T Z 1 c H F M R i s r S E J r W k d Y a n Z 2 Z m Y 0 Z l p x S U R P c n k 1 Y 3 V Z T j I 4 Z V p E S V p o Z z B i a G l s V H B 0 V G E v d m p 4 N D h L V F d n O X E y T E J o d 3 R k S G p 4 N U Z X R m p Z Q S 9 X M 2 M r Z E 8 y T n J h c W 0 w N 2 N P Q U F 2 d n Z 1 T z F 5 K 2 Z C a 2 h J U 0 d v c n E 3 R z l l d l g 5 Z X F 2 V F p z M j l U c i 9 v V U 9 I Y 1 B q d 1 l Z d 2 R P N 1 p l e D J u c k p 6 V T F G V z V 1 Y m 1 q Z n Z u M n R i Z l B 5 O H Z E M z M z L 1 g y d W F s b D E 3 Q z d k d T N h M j N q N E 9 B Q V k y T m p 0 V z J I R H g v R y 9 2 M z d N V 0 h D Q k s z S C 9 Q S E h I L 2 p o a H g 4 d 2 N 1 U k l H Q m t a Q 2 R 0 V F V s T H d 6 e i 8 v U F B L Z k Z Z a U l H a m 9 H d E V S U E 9 h V l N p Y 0 x D U X J p N 3 V 4 d D Z L R V R V Q U l s R U l q Z z d P O W Z h S m l j b k J 3 R G c 1 T 1 N r R m 1 M c T J u N H Z N e k 9 6 Z W 8 5 c j Y 5 Y X R L Q 2 9 x Z 3 B t W k d U N z k 5 T k 5 h M n o 3 N z d M T l l 1 S E J o d m M r a E l w U E p B R U R 0 R j F K O U J B U U V 3 T T d P R G h F U k V Z a U p p V U Z 1 Y m k 0 K y s r d 3 p T Q 1 Q 4 O F l 1 S U h y K 2 J O M j h p T U R B U V Z s W l c 4 U G I y e H U 3 Z H U 5 R z h l W F A 0 K y 9 2 c l B H Y l h y b D F J V F U x O U t P Z S 9 P N k J W M m J a d F c 3 M z d 1 W G J 0 R 3 V i T m 0 2 Z X h Q V F U x R l p H U m t i Q z N 0 O G R u b j M w R 2 9 D Y l E v T 2 l q a i 9 U c U 5 5 N H V E b i 8 5 O V J j K y 9 2 a m p P d H Z H e E 1 R Z 1 B q N G V m Z n I w Z 1 o y Z F h a M 3 R h d 3 U 1 M z M v L 2 Z j e V p N d 2 Z u e n A y R G k 0 d U x 6 b l l P R G c 0 N G Y v N T h u Y 0 Y y Z E h R M H h v O G Z Y M n V i V m F 0 V 2 9 W M j d k c 0 x y c k t 3 c 3 J G M j d G b D I 2 Z E 1 I Y m I 3 K 0 5 v c U l p Y k 5 p d 0 F T T k d q R U R 6 N X M y M T l u S H A w a V Y 4 L y 8 z M 0 9 I Z n V I T 3 p z N 0 5 D b l R 4 O V l X V m 5 W Z W w 0 a U l 0 S 0 5 2 e U V R U G V X S 2 k 0 c 2 h s O H U 1 U U J n U l B S T E d 4 c 2 J Z d k h t e j h Q c j Y 5 Z X R v M m J L b F d w c 0 J B d 1 l B Q U N J a k k 5 V m 1 N K 2 5 h W G x a V 0 J v V k N j Z C s v e U d W b F p X S E h q a D B B Y X V y U V p t U m s x S G t O R D B M M U 9 P Z j k 5 U F A 2 N j Y v R D N O d 2 N 5 N V l 0 U T N 4 O F B E d z l Q Z U h u N S 9 k Q T R 5 R W l x c S t y V j Y 5 a X p w d z V 3 c X o r d G 0 z Y m 9 y c T Z H b X Z X c k F F Q W 5 T S H Q 2 d F d y Y S s z M 3 d 3 O C 9 4 T z N i d D d G M T Y 5 W j Z m N G o x T V A z e n p 6 O V l z R 0 F C U k N J U m d v T 0 R o W F V a S E I w Z H N X e l p N c j M 3 Y 1 h W M X h j e V p N O V c y a F l l S H c 4 Z k h C e S s 5 O U p L d z d l R E J n e W d y S z h Q d z R j U D E 2 b m Z F a U J G M X R 0 b T B h U k 0 y Y m R x a 2 M z O W N Y Q n g 4 Z l g x a F l t S 0 N r S k F R U k V a R 0 N v R 3 V x a X p R a 0 N G R F V G a F l D Q U I 0 N z c z M z B M c D F h N 1 U r T W p J e U V C a 1 p x Y m F 0 c 3 J J U 0 l T R W h z T E 9 6 d y t 6 W n M 0 V W 5 Q W k t U a z N I M T Z s V 3 N X c l Z L N 2 Q r L z Q 4 Z V A 0 O G N m Z j B S c W F p c n M 3 T 3 d 3 W W N J R U R C N D h H Q l l X R m 5 x O U Y w U k V w Q j B E V 3 F L b m 5 P b 1 R l U W E w U l B T b 3 J W a X h B b k Z 4 Y 1 Z p N m R D a z Z k Z X A w M y 8 w c 1 g 3 N G N h V 2 x w b U R k d k h q d z h Q Q U F B Q 3 h j d X h L M W J 0 O V R h R l J V V n F j M E N p b z Z P a G t L a H d O S 2 x T M U Z k W F E w e k 1 6 T n M y c l J K N i 9 l L 2 x K U V V m U D c 1 N T F B c W x l a l R w N C t 3 U F Q w O U h i T m 1 6 U k p l c X h i K 2 V 2 U E 5 O N F Z 0 T z N i c 3 d G d H Z 2 U 1 c 4 V m k x V 3 B 1 c 1 h i S W x F V X V z c 0 1 G O W Z Y M G d r R X B 3 L 2 Y x N T R C S F R h d E d s M X p r c F R C Z H p h M U t l d U x S R T F i Z 2 t K Q 1 F n T E M 0 T l l M R V p J U 0 F p Z W Y v N T V B R F V M S U 1 w a 0 1 x e G V 2 U n F a b V p t W U 5 H b F N 2 V 2 I 0 N S t i b T R 1 c l Z x M 2 o 3 N 2 J m d k 8 1 e l Z K N 2 l z U z B a R 0 J t Y k 5 t b 1 h p N G 1 J c 1 d M Q k F 1 R D R B T U R V M X h Z c 3 Z 2 c W g z W D d h M n R o Z z R j S 0 R h d H Z E d 2 N E e i 8 v U F B D O W 9 L Q 0 F y e j M z b n N B V U d 1 S m l D K y s r Q U w 5 K 3 Z V V F h 2 Z m 8 w U U 9 2 d l B L S z h Q c j I 3 Z H V 3 c z d P c j E z c 2 5 r V W l F c D A 0 c 0 x D e l V Q d W c w T V R H Q m x a V 1 Z F T k M y Y n Q w Y W 5 U d D N W a n Y r M 2 c 5 R 3 B W S X B n b 0 9 E a 1 p t W m l W V 3 J W c 0 h H e G d a Q X p R Z V N Z O G F N d 2 F w V n E 3 Q n U z V H A 4 K 0 9 H S H d q R m h Z V 0 Z v M m J J b F p z e V l n W D c 5 K 3 N I V T F C U y 8 v U E l M T 2 5 Y c X B O Z H N Z a U l p M G 8 0 Q k x k R l R y c U N n Q U t h b X B 2 e l V t b 2 d l d W V l Z m Z 4 N C 8 v Z l F U U W t K Q z h P M j M z N k p K a 3 l i M T d p T T J O a G F K a V l r d 0 1 q S k N W V l d W c 0 Q w N 0 8 x d G p K c X h D b 2 R E W T l z T V B Q K 0 N 2 d i 8 3 Q z g 4 O C 9 q N y 8 v L 2 h 2 c j F x M 0 Q 3 T m 1 6 M W R v V U Z S V m g 2 Z E t s V U N x V m F O K y t 2 V V l B b 0 8 y W D R i d T N L W l Z L R k J j W G E 3 V F J 0 Z z J v K 2 F X N E x q N C t Q d k R 4 O F J G Z X U 3 a T R v T F M w V k t P Z F V x b E V a b V l t Q U t C R m l 4 W j E 5 a 3 R F c E V 0 R l J R W F d y V n V I L 2 Z 2 M 3 c 4 b k p D W X N Y T D B h c l Z x M k U v Y 2 J H e G x p N G N D S F d y R m 1 E U F h 2 M j R O S 2 x T N W c x Y X h i Y z N O e l U r d E g x b E V K O G Z E d 0 F v S D M 3 O W 5 V K 3 l h R H I r N W 5 x d 3 l h W l R J Y m x 5 N W Z q d G R k Z X c 0 c 3 Z 2 b 2 l i T j I 4 a U p D U U U 0 O G V Q U j h l T 0 h U V 0 9 r O H Z s c 0 x D d 1 F F c E t D a F l 0 V 2 9 T S 2 l n b 3 N X T E F B M 2 J w M V E x e G N I S z V k d T R Z e F k 4 W T h r Z 1 Y w S X l N a l V W W l d o b T d k d X F G M z c 5 N X E r N z c r K 2 1 1 M G E 5 Y 0 9 2 c j Y r R 3 Z W a 1 h W M W Q x V 3 F t e j V v M U M y S 3 h X T 2 N N M 3 p m Z W V B T n Z 2 U E d H e m d V e k N 3 b 0 t I d m d K a 1 N O S G p 1 R D g r Z k 9 3 d G J Y R m 9 r V 0 x V R k p T Q X F s V U t w V D J B W U M 5 Z S 9 l c V h l Z l N w V X Z o N 2 U y d D F z K z M z M z R M T H k 4 d n p K a 3 o 1 N E h H U T B U V W 1 E R 2 d K W H J L R l J Z V 2 N 2 W X N F V D B X Z m 4 1 K y t Q M z M z N U d Z b U l p V k s x Z G l 5 W k l s O V R y K z E x O S 9 S W F I w T k F E Z z Q 0 O C 9 W c H V G d T N i d F d 1 S H J t e m R 2 W X N L R U N i Q z N 0 O G Y y N 2 R 1 R j d Z b U p p Z G l 5 W l F z c 0 x D d 3 d m L z U 4 S E R 4 N E V E R X h N Z W p X c l p z d 1 M 3 Y X l z a E t M R n k v R z d k d T M 0 Z V R r a E F V T E Z x a U Z y N j F h d F Z M c m M 4 e V l N Y 2 p K e V Z I Y k J x a U h C Z 0 1 I R G 9 T c H F T a 0 9 I R G l n M W t Z d W w r T z E x M T d U V 2 w r M 3 R M U V V 1 M 2 J 0 d 2 9 n U k k y Q n F h c X F 4 W D F 2 O V J F Q j l V V G J W Z T B W R V Z G L 0 p 5 Y 2 4 0 K 3 V 1 d m t a M m R E V z l 2 Y j h 5 W k 0 w Z G p R U z J n c H M 3 N H R H b l Q 4 S i 8 v L 0 F m Z m Z Q T U 5 K a y t l a k 5 k Z m Z 4 M E J B U U h D e j V k M T F U U F Z w O F o z W G J Q K z E 2 O W Z q K 1 R r W k l 3 Z l B 4 N m x w Y V g 0 O H N z d m h a c T V 1 a X h i d G d 6 b D V l V X d N a k x D O H V Y T D h j S U x M N k M 0 d U J o c j E 2 N k Z V c W 0 4 N z l t N X B h V 2 x 1 S E x s Q 3 R x M W F 3 Z H p j M 0 8 x Z l V l T 0 h N S H g 0 O G N C M U 1 6 T 3 Z Y d E d i R l Z W R l Z h c 1 d B R X Z M e S s x N 2 R w Y 3 Z u d 1 p L U 2 t w d G R a U U x 5 M H R S V 1 Z s c G M 3 O U 0 y Y k 0 w T 0 5 x Y X V m c j Y 0 d V V s Q l R Z M j l 2 R D F 0 W V d k b l o y c 0 x H e G d a M m R I Y X l 0 c l d G c 2 J J e F p z M l p o e T V Z d D Z O Q 2 h B d 0 R B M D l O V H J R K 1 p U S W J D d 2 t J M G E 5 Y n N n Y 2 R E U k 5 T W U 1 h Q W x l b 3 J K N V h M Y 3 V Y T 2 5 6 a F Z m a V l n Z W x 1 b l R w K 1 B D a F F 2 N C 9 m Z m Z j Z W 5 T S m F G R V F W M n V Y c j J L S l V 1 V 1 F L b F V Z d l R v M F J n M G F K R E 9 0 d W Z Q b j l m W V Z s b F p p Y S s r K 2 d w S 3 B S S W Z m Z l F S b k o y Z E 1 X c l V L Q n c 3 Z G d 4 a F l X R m 8 w c V F K M 0 5 6 Y 0 1 H L 2 V Q R n k 2 Z E F s M m R u W l l 1 b l R w Q T M r Q V Z W R l J B V U Q 3 U W 1 h c U 9 u M 2 F B d G 9 W S z F i Z z E x O S 9 4 Y 2 1 U S n p G L y 9 u d z g 5 O X h 6 R H p R T 0 l p S j l w S 2 V u S X l v c U N t Z l B u b 1 d a b V J r K y t 1 Z 2 p E Q m t 5 U l B o K 3 B j d W d R W V B R b 1 V N S E x G K y t I U H Y z N z h m a H c 0 Y 1 J F Q k N B Z 0 l B Q U F N Q T c 3 N 3 l E c 1 d Q S E F x a F p l R 3 Y w N k 5 I N D h z c 3 Y w Y T F i T j Z H U H J L d 3 N 2 U H Z 1 d T F p M m J K b F F W d U Q 3 N z c v S E R 6 L z h V T 3 U 1 a n h 3 N W d 0 M j d k e U 1 v S 0 F n V 0 Z o Y V l Q W H M y c X F 1 c n N Y d j M 3 b H F m R U Z O O T c y M 1 R w Z z J j b k p 3 Q T F O V E 1 M U 2 9 x d 2 9 J R k N 5 Q 1 h 5 N U d Z b U Z q S E 8 2 Y X V a O C t l d U g 3 O U 9 t Y l B u b z F 2 d i 8 w V y 8 v b l B m O V Q y V j F S V X d N b k p D V z N h d E V G N m V y c m F 2 c X l z T E N p V l N y a T Z 1 d F o 1 b n F p b 0 t M U m 8 w Y U x P S U x j M m 4 z L y t P U n d k S F F G Q T Q w a 1 N m V G s 0 T 0 N B d 0 1 G R D R 0 M D Z i d 0 1 C Q W V I a D Q 0 T m l 4 W X d C c W F 0 Q 3 E v b j Z W U 2 l W K y t l V V h L S l Z L d G R u W l J F U l V m d 3 h v a V o 1 a W Q r N 2 N n V k t w R k J a Q 0 l D S j Y x T 3 p 0 N 1 R G d D J q U 0 l S Q 0 s 5 d z F t Z z V 2 S F d M b D I 2 d 0 1 I Q l F h a m R w O H Z a c z J j Q j F Q e m l G e E 1 U Z z Z G R G g 4 T E 1 6 Q X p 6 N T g v S D h l U E h o V j l v e m M z T n N Y R G h R b n p 5 e V N l W V B Y c z J u S j J k Y 2 V 2 V 0 x U Z z V P U 0 U w T k J U U F B 2 d n M v V i 9 v L z F Q O T B u c n Z M S 3 E 3 Y V F 0 b 0 o w N m N p S X l N R E 5 5 N G N R T l R w M D d G W j U 5 O X B s W U x s N G p v V W F p c 3 J N V D U 4 K 2 Z S c z J k U F R K a 3 l C V 1 B H a k 1 I W F g z K 3 Q 5 L 0 h O b W p Y R G 5 E b H p z S E h q U m 8 z S D J C K 0 Z 4 T V J F L 1 B l L y 8 4 V 2 9 V Y V B R c l Z z M 1 R K Z 3 d B Y m R 2 M z B a R l J Z W E 9 H Y k J L c F J J e W 1 V e V l s Y X N L W n c 4 Z l B v e m p 4 N C 9 q c m J m Z V F x O W V 2 U k F m S D Q r b F M 1 Z l d h e n k 2 W n Z x b X B x Y m k 4 T 0 h E T U R V M X h T Z W Z m S U x i d D I 4 a k t T a 0 p k K z d j R W V x d V h y b H l C U U R x R E N w L y 9 2 b G 5 Y T H A w Q 1 N O R 2 p N Q 0 V D U k 5 x T F E r e G M r Z E 8 3 T n k 1 R T g 3 T 3 p t b 0 x k Z 0 t B a D R l S F h t R n d Y Y l p 1 M 1 l x d F c 3 Z n E z R D k 2 O U d p O C t P S 0 w 2 T k 9 u R D M 3 K y t X Z X N X T E Z D Y m I 5 W U x J Y V B q d z k 2 O U 9 q e H d H T W h J b X J N R 0 5 B U 1 B j V z R R Q m p S M D B F d W w 2 T 3 F x Z 3 J W M W R V Y W Y y U X l H Z V J 5 Z W I z K 0 t K V k t y W D h B Y U d 4 N 0 Z B d D I r U H I 2 M X Z z W U 1 6 T X p C Q V V G M W R s T 0 t w V U t B V z F S V V J H a W 8 2 T n g v d n g 1 a E l T R X d N d k x D M T V l W G 1 y d D N k M 2 Q 4 Z H B y c j J I Z n Z u M j R k Z X N X S k J J S m d v T 0 R O V 2 9 v M 2 k r c F Z B c E F l M E J i M n d 4 Y V Y x Z F h y R n E x Q 2 w 5 K y t T V i s v L z E z T E Y 2 O E d I b D V l W H F 2 K 1 A y N H J G e T U w d E J E S U d v M H J s N j l p Z 3 N Y T G l B c k t 3 d l Y x Z F Y x d H U v Z X Z Y d T l R N j k y N 2 R w a D Q 4 Y U 5 R b k E z Z G V w V W p U W S 8 v L 3 d 6 V W x O V H R l N n p z c k t D c j Y 4 d i t 2 Y n R X K 2 V z M i 9 6 O G Z M V n d N V G M z V i s 5 e H F 2 N 0 5 5 c z N O U l o 4 K 2 Z U Q n U z R G p z M 3 I w Y l E 0 W U 1 3 Y l B Q U G 9 z d n Z 2 Z 0 N o d z R k M G 5 w c 1 J r Y U d S d G 1 G U z V j d V l j M m F O U U N B Q 1 J N b U F L a D U v M 1 N W a X B r N 2 R 5 N y s v Z m R m d l V 2 S k p D U W t J Q 0 V o Q V V C T l l P b n I 2 d 3 V s V W 9 t e l o 4 O E t D N E Z k d k h n U k 5 q W T J h T j Y 4 d W R a c k Z Z d k Z 5 T S 9 Q V n d 2 T T M z L y 9 m Y T M x e U l H Y X h i Z z Z k K z Z N b D E 5 K 1 d l d F R I S F c 1 Z l B t e V d x M T N B R U t O Y z I y T 0 h E b W l z Z T I x M T E 0 V H Z q W T N O O G Z 5 N W N 0 U l Z W V W w 5 Q 3 N T a V d C a F l W R 3 Z 4 Z V d J a U V n N 2 Z p Y 2 x l b 2 9 W R m h i Q z B 0 S l N h M z F E S W 5 v M H F x c X F V R m x a a W N y S 1 N s U l V W R 2 g 4 Z l h j U X E v c G E 5 Y 3 R a Y l V R a U V Z e U 1 q S F Q r T V R Z M m h w R 1 J F Y 1 J p T V V R a W t k N S 8 v d j M z M z R k e T N h c E h X b X V q S z N 5 c 0 s 1 V D g 2 c X V 2 a E p w M k o w K 2 V G S U l M T 3 p z N y t Q a j R Z T i s r Z l Z p O G V E R V d M R m l n R m 9 i Z X V I R U Q z M 3 p 6 a l Z B U 1 F T U V N R U 2 F U W W N h T U d m R H o 4 N E 8 v d j M r O W E r T G w 1 d W J D e H N Z R 1 M 1 W X N 3 Z H R 2 d n k y T X B i W V B 3 c l F G d E V E T k N 0 c 2 h J U 0 d J a U l q Q X F W T 2 4 x Q m F I Z V Z J O D g 4 d 3 p q K z F j d F F V R F J B M V p l W G s 1 N H V Q a m N l W E t G V G c 2 T 3 N M Z D N S M j J 0 c l o x Q n F E M 3 U x R G c z Y k 1 x a H d 3 W m 9 y R S 9 M U z B O c W F t c F d 2 Z X A x R F U y Q U l p S W l M a X Y 4 U U U x Z F V 1 T m p J d 3 d Z T U F B K 1 B 2 N 0 l 5 N H V E b X Z Y c n N X e V p j d U V C U 2 g x b G N L N T k 5 L 1 U 5 U F I w e k o 4 L 1 h 3 Z 0 5 W Z C t U T F N 3 c 2 R K W k l V Q z J 1 c G U 5 N 1 B H b l N K T H o x M W x 0 c T I 1 e W R u Z k h M T D c r Z 1 g 3 O S t r T X Z s T 0 h Y c U Z M e T l 2 V F h l T z d s Y 0 R x Q m 0 0 Y 3 R G a X h h c D F V W H Y y Y k 1 u U 2 t 0 T G t a S 1 N v d k Z 2 U k Z o W U d K N T c 3 a m 1 k W l J E Z W Z m Z m R X c 2 Q 4 N z R 6 Y k I 3 V m h 3 d 1 p z M j d Z T m N Y R n h h a D l h S 3 B W S 0 p D W W 1 v b n Y z N 2 p y L 1 B T U W l v c m 9 4 b 0 N W N m l o V V V G T E M 4 Q W R G R F V s M W R q Y k t 5 T X B T W G w y d j g 5 K z R R V m x m W W F t S m l B b E 5 U V T V p W W 1 N R E 1 6 R X h Z W E V Q Y k h 4 T V R F K 0 Z y a V V R a U J L K 1 B 3 c 0 1 L Y U 8 v b T d P e j h V U H N 6 T V R F U n Z q N T Q 4 Q 0 J j W E Z 5 R W N V K 1 p N Z 1 h w N m V s S V N r c E N V b E l T Z X Z Y c W h k e m N Y R 3 p i d G c w S E R o e U F R c U d B a l k w T l B 2 a m d B M 1 R x M U F u Z m Z m Y 2 Q 0 d U x p c 0 h Q b l R 1 e m F 0 U X V l b n A 3 b z J i T W 5 2 T H k 4 M E t w V k s 1 M m h R M 2 g 0 T 0 g 3 L y 9 Y Z V l t c H J p N V p k Z l J s S l N F a z Z k T 2 l X V W N W R F Y r Y n R i Y l R O b 1 Z j U m l N V 2 J N b U l G M z M z M V h y d 1 Y z N 3 Y 3 L 3 E 2 N k Z l Z W J N b V l Q V 3 J W d l g y c V l 1 O T d 1 S X p 2 M V F 2 Y W R F a l l s Q 2 9 j Q 3 V Y Y n R R W E Z 5 T X d Z T U h v M D J i T m 9 Z Z T B r T 2 p x d 2 F 0 U H N y T H k y R n N i Q X d y S 3 l 2 Y 3 Z u M G J 1 V 0 d M W G d B Q U l B Q k p S R U Z V a 1 p H U m V P T 0 5 O O U N w V X l k a F Z x N C t N M m o v L 1 B O U E J B V U Z 3 Z F R V R k s x Y X R j S W Z m L 3 p 4 Z 0 Z l b H Y 5 N j l l M l A z N 3 Q z S X k 4 d k R 0 V 3 Z Y V U Z S V X B M V 1 V q V 3 F H c k Z L c F J I c D Z P d W J N b V l O R m l 4 W U o r N k 9 q b z N I Z 3 d B R k V S M G R y e k w 2 d G p X b 3 h U Y U F t e k w z W D N M b H o w Y k Z q U j d W d D E 2 N W Q w N 2 x J N W Q y e l p m V 2 h V Q 2 h 3 N H N R S m J O M j Z G V G R 1 M 0 1 D M G F k U G c 3 K z l m c n o 2 S W l P a C 9 H T k F T U G F X c X E 2 d F J V b E t D b G k x Y k d u b 2 9 S R T g 4 c F Z L S m l v b 0 t T S 1 Z T U 0 t W U 2 x K V 1 Z h W V N 3 T X B s T T d S a V J T Q V F 6 T X p P W W 0 1 d k R 3 c 0 l D O X Z i M k 1 E V T F o W m 1 a R 1 V 4 T l R Z V S 9 a b V p t T U R F e G F W U 3 p S a D c y c k J 5 V l A v N z R B M W V 1 W E 1 H b 1 V h T V F F e E 1 E Q U R B e U 1 z T D g r Z k 9 S a 0 p B Q V U x T l R C Q V l H S W p r N U d V c W x F a E t K Q k V P S E R r V k F R Q U N z c m E w Q k F M T m 1 6 Y 0 x 3 N G N P e G Z 2 M T Y v Q j k 3 Z H g 0 W F p i b T N B Z n d h R 0 p C T j l r M E V C V V Z U V 2 N S Q U Z G e F J z V F N z T U M z V E 1 z d n l t R 2 w y O U 5 Y S 2 s y V 1 p D M U t X Y V p t Y T V T N m M x R n h 3 U 1 V K V E F 3 V T M x R F J B R U J G R U J H V V p o b E Z n b H Z j U D N u b G V 4 e G x n W E d m Q T Y v d j U r R G 5 P Y 3 o v T G I r Y V F 6 R n h 6 U D c 4 N 0 x T M E 4 1 O D Z k d z d s e j V 3 Q U F p e F l 0 U X F k T 2 5 Y R D I 3 R m 1 r c D Z j a l B U M W R 1 Q 1 Y z N z k 2 O U F B Q n Z i M i t N R 1 R N R 3 R i V z E r T z k v L z R 1 L y 8 v N G J B T 3 I 5 T W t 3 O V U 3 a 3 h k O D d B Y m F q Z j R K M G E y N i t o M W I y S n l E Z 2 N P M 1 l N S l N V b E d E T m 1 E R n h k W F I v c n R Y Z n M y S 0 Z 6 K z V V c l Z 4 b 2 M 3 O W 1 6 N T B Q L 0 l 1 N X V F b 2 t F T m p Z M n F L M n R 4 W n c 1 Y 3 l D V l N v V V p x a U t S Q 0 d a b V p u a m 1 t V 2 V n V k N x R j J h N X F k M z Z S c G Y 1 a U x U W T J G b k Z 4 Y 1 k 4 M W 9 J M k t p c 0 x X c l Z 1 e G Z 2 M T Y 1 T 2 J t d 3 N u S k N U M T Y 5 T k R h c j Z L a U F r R G Q 3 N W N 2 d i 9 3 U z N i c D E w e G g v N m F X W G t K Q 1 F n Q T B i T n R 6 V F l s O T k r d l F S W m t 2 Z k d k Q z Z 1 Y m 5 o d S s r K 1 E 1 c z J i V 0 J 0 Y m E x e F R F Q k F B T D c 3 N 2 p 1 Z G J Z R F d y b D J y d F U x W D R G N V p X W W 4 5 K y 9 k a i s v Y n R L Q 2 9 x Z 3 B l W E Y y Y k 1 t Q 0 c w Z W l B a W 9 2 d k R n S m F v a V N v d k x 3 Z F F m M m h B O U t S U k t w V 2 9 x c X B D V l Z X V k V N U k t w V k x o c 1 Z L c E Z Q W V Z p V V J D O E d w d m I 0 O V d y V n J C e X N w S z J H W n B h U W t M Q 3 d 1 O W d y Y 2 5 o Z m 9 E O G F Q c 0 0 3 Z D U 4 M m F J U k N J T U h q e F l D R 2 l C d W 5 B e k x 5 O V A 2 T n R u W m 1 h R 1 o 1 O T l G c U 5 H a m R J W m V Q a j Q r R 0 R l d k h u S X o 4 L 0 h u a j E 3 a 0 p p W U N I T n p j d 1 F G Q m V I Q W d R T T Z G N D E 1 O T k x M z B i M T d k K 0 Y y M T d m Z m Z o d W h v Y U d Z T z N j d X l z d k w 4 Z H R 2 d j h I S n l R a 3 Z 2 d m l p e H M r R l B z S D g 5 Z X Z Y S V p W S 2 h k W E E 2 M X V F S m l Z b U J u L z g 4 U W R h d F d x R l Z h d F d z W D B O V V J O M z Y 5 W X R w S 2 F t b 2 5 2 M z d v O D l u Q V V n O U d T O T E z R T N O e m U 5 Q X R y W n M y Z m Z W M T F B M 2 I r T G p v N k 9 X T H A w S 1 M 1 Z X Z L Z 3 g 1 d W 5 w a W Z q N G V F e W F O Q W t o S V N F W V A z N j h 4 b m h W V l J Y U z B 0 S U E x T F Z 3 R 0 R w M D Z D T V B s S F Z w M 2 J v M S t 2 Z n Z q M z M 3 O W t H b F V t S H k 1 T W s 2 Z j B l c T d 3 a H h k M 2 Z Y N n F N T z F M V 2 s 2 T m V 2 S H c 0 Z V B J a H g 0 O G J k O T N Q S n l j b k I y c l Z y T V h M a 1 N I V H U z Q m 1 i T j I r R 1 J D T E I r U E h q W V d w c W l t W E x s a 0 d w V k d M c T F L a z Z q O W Q z d 2 J G W F h u a 0 Z j c m t j U V V G Q i t O Z S 8 v b 1 Z l d l h y e C 9 S S V I w V V B B Z 0 p h b 2 l W S U h 0 S T l p Q V N B a V l 5 Y V h 5 M U Z a V 1 F t S l J L T H h w N n F x U 2 1 O V 2 p m c l d T V n R i V z N o N G V N R E d 4 Z 2 J X M X R h d 3 N i R 0 J w Y V V s U D B 6 Y 0 k 1 b E 1 C Z 0 J h c z N F Z W x o T W 5 U d U R F a V J Q b z N y M j d 6 c j Z v Z 3 d Z T l F r c E t D c D U 3 N 2 p s R V J V W H B 0 V G l p b D V j W C 9 2 V 3 Z m M k g 4 K 1 B I S X o 4 K 0 h T Q 1 N D a T R z T F d y W n N p Z E R R V U l T S G g r T 0 h I M z d B e l p z M 0 1 Y e j R j S z N q Q X d N R G h a b G J O V F U x K 0 9 H S E g 1 Q 2 F t b 3 F a T T J j S z F 4 Z U p S S T M y R 0 4 2 O W V 6 Y z J i O T Z N c U t p b 2 V q O F k v L 1 B Q U D B o S 1 N n S U F 2 U C 8 r K 3 d 4 b m l a c U I z T n h j S 0 p W S 2 c 5 M 3 R W T i t Y U W J H e H N k a S 9 m M y s 5 N C 9 x Y U 9 u V 3 F 4 a T M w e G N Y R i t P a W p q L 1 E 2 O X Z M b H k y a m J 0 a T N N e k 1 3 d 2 F k S W t M R j I 2 V k J p c n F x b 1 N G d k Z L U 0 V o Q V F r S 0 M x d k Z 6 N X N 3 Q j h I Z 1 h 5 c F h M N V N n b 0 t F Q n V i a T U 2 O S s 0 d H p Q S T l l U E F n V E V 4 T U V C b 2 F x d k 8 0 M 0 5 4 Y 0 F F Q 2 J O b T N x U F h k M G R E U U 9 I V H F F c z J m U E l q S X l V c T k 2 V H B 3 N G d X d l h y d U h N b V R N Q W d L U 2 t K S W p G W X J 6 N D R v d T R l Z k 1 t T m 0 3 Y 2 l J N G R P d 3 F o Y 1 h W M U 5 Y N y 8 v W G Y w N z k 5 Z n E v V U J B T D J 2 T z N 6 N G N B d 2 R P b F F q M E Y y M m J C b T Z k Z X R t b E w z V 2 l Z a W F D Z 2 E w U k U x V W V Y a z V y S 3 l z T k h v M 0 V q V W 5 D b 1 V D R l J V V k 9 v T l l O V k 5 U V T d S c z J S S 0 9 q b z V v M j d Z d G J H e H N o R C 8 4 Y i t Q a F V y L 3 V q e X F n W G J W c U Z R R G c x V m R m M V R u d T U r Z U h q U n M z U W l 3 V z Y v M G h V a T B 4 T V Z F S V N M c D A 2 W U l 0 V z d Z S U 0 x O V h y b H h a N z N H W E w x O U d T V W t K T E M w d E 1 Y Y n N X S 3 h l d l J v b l Q 1 N 0 V o Q W t U O E 5 W W F h 3 b T N p R G E y R 3 Z 0 Z m Y v M E Z B R 2 p i d H E z T 2 N a V k t o Z S s v L 3 g 0 c W x R c U R C Z z F D U 0 V p S X h 0 Z y 8 v L 3 l E T G w y N j Z Q M T h p Y 2 c 0 c U c 5 d G Q z R n h N W E F s a j R h e n M 3 U E d J b H Q z T G 4 3 V k V L b F V p d H p j W E V S R V J P R E Z G M S t F U 3 F V U 0 F 0 b 3 J W N j V n e n B 3 N X N M S 3 l n c E 9 U R T Z L a m 9 6 V j Z a U j g 2 Z E F o c j E 2 N U Z Z R 0 R n d z M w e U 9 t U m 1 a a U k 5 U F I w Q U V C Y 1 h o N T k v L 2 x s b 2 g 3 U n o 1 M D V j d l h v V m l 4 W X R n c F d W R l c 3 Z n Z v M l B Q d m 9 J Q 3 h Z c z B K c U p l d m J z V 2 J p N H V E U V l K b m Z 1 M 0 J s c j E 2 N k Z 1 N 3 Q 3 Z 3 p Y d D I 3 Y 1 A 2 O W F 0 Q X d B c 1 h i b 1 U 5 d m I y Q 0 F 3 T X h N V 0 x G e k Z 5 N U V p T U d 6 Y 0 8 1 d W J t K 1 B y c n I x R l R V N E 9 K R X l j S 3 g 3 N 3 p 6 a n R J U 1 V u Q m t p V k x z S E x s U 3 E z W n Z q L y 8 v T F B X O V h U M V F u L z c 3 Y m U x d H F X a 3 B F Q W l r V E N n S l N K N k F B e G 9 p W n F v a W 9 v S 3 p w N m x a c U 8 y d G h i b D V l V W 9 M e T l I V 1 Z r W n l z d k x J W k Z J a E p t S n B x Y W 1 z T F c x a G J P e k 0 5 c T F h d 2 R i V z F 2 W T J 0 c k M y d H F h T T J F Z k U v V 3 N m W F d 2 M T R m T n k 4 c 0 x y c T Z 1 Q 0 F n S X F I Z W Z P e j l N a W t R a W 5 U T n Q 3 M V J R V U t B M X U v V m V X a l F j T 1 h J R U F O Q z l l M 2 V N R 0 R F Q 2 d Z R 0 I r T 0 t M T C t E Z z R D Q 0 V F b V p t W n N M S z R V R G R 2 O D E y Z G 5 i Q z Q v e j h m R 0 g y Y n Q r K 2 Z Y V m V a K 3 Z X c m N q T X p J U 2 p v e V B l Z S s 4 O V l i d G N M c 2 Y w N m R P U m 1 a b U p i N z c 1 Q n A w N 2 Q 5 Y T d k a U l 5 U F B X L 1 A v e k N V T k 9 4 W T h l Z 1 V x a 1 F G Q l F F Q 3 d z T D N M c D F D d 0 N F Z n J R d U x p N z Q 3 T F B Q Y 1 A z N m R j e W F O U X V u V D U v R 3 l K R W p z V 3 Z Y T H B 3 O W V 4 W X h N V E V Q O U x 0 S X B W S 2 h z c k p T N S 9 1 S D l l d l h D N H V U Z m Z Q T k 5 3 R H E y b 2 0 x Y T l k T z Q 4 L 3 A w N m N S R X h N R G t V a U V t S m d Z S W F 5 Z E 1 t V U t a c z Z j S 2 Z T a W x j b G t T R T l Q e D R B Q k F 4 c X Q 2 O D V 3 d H I 0 N 0 0 2 e X N y T k N w V X l l T U d q V U s z Y n A x R T M 0 W F J V W k d 3 c 0 h C Q W V i b T V q a D c 5 a X g r L y 8 x M 1 B Q U E 1 N e H F M M H R u W j J l R 2 R k O T d C N H N X T H N X M 2 J O c n o 4 O H N z Y T U 3 N H p i T m R G L 1 h v c G x V c U 4 5 a j V L c F J K b F p X V U d h V E 5 C U k 5 T Y 0 1 L Q W x h b 0 t V U 2 l V c U t p c l F x b F V y U T V k Q 2 R N O X F h M n R S V 2 x v c U J M R m x a V 1 d R U 3 F Y Q 3 V M b 3 Z y S 2 V u S i t 6 d D d X R m 5 a d 2 N y S 3 l z R 3 N R Y V d r N U 1 E b 1 A 1 W m 9 B L 3 F o U m R l d U t j U G R 5 M W F 0 T k E 1 M i t k T 3 c 0 W U 5 3 K z N i d C s r c m 5 0 d T N i M l A 3 O X U w Q W d Q R H d j Q U J B e D Q 0 Z D h j T V B Q K 0 Q y N 2 R 2 Q 1 R E R U x D d 3 V V b F p W Q m 9 W R E E x T l F V N z c z M 0 h 0 c T J i U 3 V z S 3 E 2 Z V B l d m 4 1 N m R 6 O W x S a F l T S F d y R m t E Q U p n K 2 Z U c H N i R 3 l F T W J G W W p D N W R 1 d U R D a F F 0 W X V I Q W h m d n p 4 U j F o Y V d 0 N 1 g 4 e U d p S j h k Z m Y v M G x M S U N v U z E 1 Z U h n Q m c y N 1 p 0 R F o 3 b n p 0 W X Y 2 O W V 2 e C 9 y M T Z 6 W E c 2 K 3 R C M j l o Q 1 Z 6 d D I 3 S U N i b X h 1 Z W V 1 b 3 B q Z T F t W m 1 a W X R H Z 1 J I Q n d j W U d w c U N u Z D N k N 3 o 2 N n F 0 W X R t d 1 p U c D Q 4 Q 2 F C d U Z t a E R y U U x x O D g w M z M r R F d y V n N 3 T n p m S D F h d F h V V j V l c n Z O M 1 R v c 1 d M Z U R 2 N 3 c 5 Z l g x K z B i O T h l N 2 R 1 M z E x a n Z R U 2 F U W W R X c V Z V a E l T S U N i b X h 1 K y 9 Q S k x l S H Q 3 b z F P b l R y Q 3 h z Y 0 g 4 K 2 Z Q e H l T Z W Z Z T 0 R B Z 1 h q N z d i Z n g 1 N T k v b 3 F h b U J 2 M z c 5 M i s w e H B x Y U d p S E 1 W N 2 N 0 c 0 x D d z B O a W 5 i O S s r O V g 3 W k I 5 V D F Q W T Z O a l l X T m p Z M 0 9 t Y T d Q U H Z z c 3 R t L 2 Z q b z B i T j J M d z R N R T Z K M 3 R r W j J m R H d z S U N s e T V k Q W d D a D F Z L z Z k O W l 2 d i 8 2 S 1 R w M D Z D Z n V m U G 4 w Y W N y a 2 N I V H A w Y V B R N U V o R l I v U m p R R W p W Q m x a V 1 Z V Q 3 F W R 3 J P M G l J e V J l c G J L e l p z M 2 h U O F N p V V F Z d D d H e G d Z T 0 R B M 3 g 4 Z k 9 E Z z R B Q j d l M 3 Y y M 2 p S U z J k b l p B U E R J U G 9 B M U 5 I U F d F S G J 0 M m d X S l J B S m 5 a M m V O R D h Q c T J k d H F W b F p X S 0 N z c m c w U W l n Y l c x T l l x T G k x R l p X U 2 4 4 S E t 0 b j R m Y n A w M G Z y R 2 5 L N U h B c 1 d M R U I x Z F R W Z W V P R U Z u Z j B M M z N 6 e l R h U 2 1 w a U k v U H g v T G x p M 0 R q Q m t 6 S H Z a V E p h S m 1 a d W Z P b l R o O S t u U 2 o r e T F m d n J 6 Q j h U c 0 Q y d W V m Z n g 0 d n Z 2 a m l Q Z G V 5 Z m Z 0 M j d O e T V V M 2 h j V 2 x x S 2 d v S U N 2 U G J h Y X p x L 2 V Q M 2 5 u M z l 3 N 3 R 3 N V p H W m 1 J a X N y Q 3 k x Y X R N R G d 3 W U 1 S R 2 h x S 1 A v N z R B N n R Y c j h h N m R l d m c 2 K 3 V M e n A w N 1 k 4 S 0 V D W H A 5 Z 1 Z 0 Y V d v c G p 4 N D R K a j U y Z G 5 U R j U 4 b V N 0 L 2 U 2 Z V Z Y c W 5 p b 2 9 L V E p n d 0 F h V 2 x w Z W p W c X h l b V Q 1 K 3 V N W k 8 z U j Q 4 Z V d M W n N H Z W J O b T R m R G h 3 O W o r U E R o U 0 V s S l F a c z J i Z k Q w M D A 4 M 1 d 1 T z c 3 N z Z M Z 2 9 J Q 2 1 K b V p v Y n E 2 R 2 l L U l N L U G x q V D R T R X h O U l Z G U 0 V H V E 5 t N l B 5 Y 0 l C S 0 o 4 T z Y 3 N z J M R 2 p C b j Q 0 N D g v T U d M R U N L M T k 1 c z Z k a T h M Q 1 F t R i 9 k Z T J S a 1 p G S V N V b k I 2 d F d y T l d i N F d s a F l Z U E R n d 2 N L W G 1 V U k V k S D h Z M E J J M V F W d 2 d q S X l W Z W 5 i c 2 5 Z R 3 N 1 a j l u a X h Z d D R P V G t o T F p 0 M j h M S n l R b j I 5 d m J D c k F 3 e W J y Z H Y z e F k r N 0 Q 4 S k 0 y U U t D Z 3 F 3 Z H U x Y U F N R E l r U 0 1 i L 0 R t M X Q 3 Z k g x Y X R Y V V Z K U 2 d y S 3 l N c W h V S 2 1 G M j E 5 V 3 J W N F h W e V h 2 M z d x M X h u R X F s d 3 J m Z m Z v d U 1 q Q X k w Y T l j T 0 V 5 W k 0 w S G w r Y z N O e l R K c z J E Z E 9 t V G N Q K y 9 m c 1 J I a D d P S G 4 5 R T F L Q k Z p e F k 5 M V B P R m g 0 Z k Q z O S s v M F Z 2 Z 2 R R a 0 1 E R V J a V 1 p u d z J O S F J F W X N X T G R K W U 9 N M 0 V 4 Q V J l W G w 0 U W k 4 V 2 9 x c X B D V m x Z V y 9 Q M z l N W G J z V 0 h U d D J s V m 9 U Z E 8 z Y j E r V W x w W W l P V G t a c D A 2 Z E F n Q 0 5 j U G F G R j E 0 U V d n d m N i Z T d j d V Z D c F Z G Q 3 B W Q k N K U l B k M V Y 0 N m R u U j F H a k J n Q l o y Z G 5 S R V J F N k 5 6 S H k 4 c 0 w z M y 8 v U F M 1 Z X Z J a U 9 I V H Z p N D Q 4 L 1 J r R k J n Z G I x d 3 N Q R G h U N 2 1 h c S s r K 2 l v d V g 3 N E 1 v R z d X Y W 5 C d 0 1 Q e j g v U F N x Y m Z 6 N D h R Z 0 l D R U N u V H A z Z z Y r d m J Z T i 9 5 b 0 t B Z 2 Z Q W F Z W O E p D W W Y 3 K y 9 o c E I 3 W H Z 2 d l l l Y k 4 y O U N M Q m F q U T R j T 1 F w M D J O a m F J a l k y R l N x V 0 N V c W t V O X R l M z l 6 Q V J F V F d N Q V M x U k U x U m V Y Z z Z 4 V 1 B 6 S U Z 1 c 2 g w b G R 0 Y l M x d T N M a U J r c E l T R k J j W G 8 3 e T h Y U G p 3 W T I 5 d k w 0 U 3 h U a z V P L 0 h s d H d 2 N z Y 2 e S 9 j d m 4 w Y k x p N H V 6 W D Z 4 S 3 J s Y 2 p w a V l H R l J Y V j h Q T H l 3 d F J V V k V O N 3 U v d T d v N 3 o 1 O D h q T n p k W C t B Q 3 U 3 d m 1 Y b E p R a 1 B I W j F k U l d P S 1 N z c n c 1 S W x T N U N j b k F 4 c m E y d D g r d W 1 u c U s y d F J V V k Z C Y X F x c W l D V l N s R l J V U 0 g w W m E 2 b 3 F J Q 3 R y U z B x S 2 l x d 1 p N a 1 N C Q V F F Y U 1 6 a U p T S j Z s R D c v L 1 B Q N 1 B y W m Z 2 M z d v M T Y r Z n h y Y T d 2 K 2 k 3 c z J Y T n M 4 O C t p M m V m Z m J i Z T h 6 a z Z P b U x Z c 0 d F W U 5 t e V k x b G p I a m g w M W V x N 2 U 3 W D Z E M l R 1 T k h E b X k w W D F N V F U y R k Z n Q X V M a T Q 2 R j R u V D l a b 0 9 H a l R v d n V z Y U 5 X c V U 4 S G Q 5 Z m s r c n c x b W d y c z k 2 O S s 3 Z G h j Z T Y 3 d W E 0 a z B n a 1 l p a E x S U F F J T U t B b G F v T E t 5 O H R o Y j I v U G 5 w e j A y T W 5 s Y 2 8 x Q V Z q M W o w T l R V R k 0 3 T 3 p 2 R H o 4 N E 9 6 c 3 p N Y 0 h C e n V h V E V t T W w 1 S 3 B S S y 8 v d m 9 y Z 0 x v U G o 4 Y n k 3 M D U x Z G J Y T z F h W H Y z c W N o b F p X V k t D O H Z G M 3 I r S 1 p W S 0 x G a X d B Q m t a R 1 R B M U 5 j V k h I M z N V N k 9 J K 2 5 U c D F R b E p T R W 5 i d T N D a 3 N t c U t l O G F R T 2 F P K 2 V Q W H Z p e E F r a 0 p 5 Y 0 R x T 3 N Y K 0 9 h Y m I 5 Y T d J T X p k e X N y S 3 N H e l p N c 3 l h T l V 1 d i 9 Z b U l p S W l J e V B q e D B 6 T l J F M V J S V V h G Z n Q 1 a 1 I z U 3 V W U 2 9 Y U z B s S V V G U l h o K 3 Z Y c k t D M H Q x U X B r W F Z 4 Y z R P a m 9 x T E d p T H p V Z k N R a 0 p 1 S F R w R X N S a U 1 Z W U 1 H V 0 x v Y 2 d R c W x R c j U r Z m 4 z Z k Z 4 U l V S R W 1 U S m d B Y T J 0 c l N L V l N W R m R Y Q z d P N V Z x M W F o Y 0 9 I R H d P b 1 c 0 a W 1 v W m x Z Y W h F U k V W a T l l a l d 5 c 3 J J Q U F K Y V d s d W p a c 3 l j e U 1 q S 0 V I b j U z d H l U b z M 3 O C 9 W c X h Z Z 1 l x S 0 N x a F V L d G p h M n N M Q n d V S G 9 3 M n h 2 Y n k v O D N j N 0 9 U d G o y O T k 5 L 0 l 6 W T J G Z 2 N Q S G t T L 2 Z 2 M 1 k 2 b 0 N J a U l p S X F K b G d R R X Z V e E 5 5 N m R R d l Y x Z F Z j S U l 3 Z W 1 k d T N i N k 9 v c U V n S V p X d H F h b U J p W X N K Q T l n b m w 0 K 0 1 E T X p N e n Z Q e n l 5 M m p W c X B X a H l 4 R l l X R m h n M T Y 1 Z E R l N H p i T m d 3 M 0 w 1 O V c y T 2 J t N X N i U k N J U m J 0 e T R B U U J v M W F v V k p r M m F C Q U F Z T W 1 R S U V o T V R F U l V W a F p k Z W V r b X Z P d X p z N 0 R C c j F p e D g 5 O T E z V U N x V m V Q L z k 5 M k Z s W l F X R l F v R 2 d v Q 0 N V b F p W c H J U a H V a b W F H N z c v L 0 h t W m 1 a c k M z d D l m N 3 Z 5 V V B E d z h r S l N V a F B 6 L 2 Z h R 1 l 5 R X h F U k V S S F J n M k 5 B U z l U R W N J R X d l d G h V S 2 h W d T N y d 3 B o T E x x e F R 5 c 3 J h M 2 g 1 Z V V G Z D N k M 3 V M c T Z z b V h C R X l v Z 0 l B R C 8 r Y z k v N 2 5 r b D Z R Z G x a b W J X Y U h 1 Q i t 5 R V N p Y k J q e H c 0 Q U V Q b 2 x x N 1 Z w M H d i Z m Y v O D k z T n p j N 3 V t Y 1 l X R m h D Q X N M M D l q b T U r Z U g y T m h Z e U 9 W e W 5 j Z m M 2 e l h V W n M 2 Y 0 N X d H J h M W h Z V 0 5 6 W D h V U k V S R V J F W k h 6 N G F a d W 9 p U 2 t 2 T D R k S U p P S U 1 X b m 9 n Q 2 9 V Q 1 J V V k Z 1 S H I x S 3 E 1 Z H V 5 Y k 1 r b l Y x Z F V W U V V C R G M z Z D N S c 2 1 W T F E 1 Z E p S c 0 l R d D l M d j J i T 2 4 z c k h F e E V T O X p 0 S F l E R n R k c z F E d k 5 6 a X R 6 O F A r W X N Q S n l l b W h u b y t J a U l p S W l B e V B B U z F S R T F O Z V h v N l d M V n R 5 O V Z T N l p 6 V T F O Y m g y N 1 J x d V h y M k t v c U l p S 0 J R S 1 d G a F l 3 T l B U R X g 0 Z U h u Q j F k Z V h Q R l J F U k V S R V J F Z E Z q e G 9 D V 3 F J a 3 B M e S t I b z Z P a m 9 j d W d K d U x X c l Z 1 N G V 2 V X F y b D Y 5 a X B L U 0 V x a F V L d G p Z M k 1 E W D F 4 Z X R X N 2 V H b z Z N a m U x a 1 N F U k V S R V J F U k d S Q U R X c U l t U k M 2 W F F 5 c V Z 3 c 2 Z I e D l D b G t C R 3 J x Y W x C U V V F Q n J s e T V n c E t T R W d D Q W c 0 T U Q v U H o 4 N E 9 I a H d m W V l S R V J F U k V S R V J F Y U V B U z F S R T F K U l V R R 0 F D N F N S T n J s Y 2 p z T E N R b H k 1 Y 2 d Y W H I x K 0 h V c W 1 F d m I w O U F n T U Q 0 Z W 5 w Q 1 d 0 c m E w T 1 h T R V J F U k V S R V J F U T Z N S 0 F s Y W t M S 3 k 4 c 0 J N S 0 N s T 2 t x b E V r V k Z S Y m h 5 N V F v S 0 N 3 d W h V Q 2 h n W T J P R F R w M D Z v V T J i T m x 6 a 2 k 0 a U l p S W l J a U t n S l l F Q k w x S V N V b D V m R H d z S U N G a F l X a G k 2 R k R F Z 2 l r U 0 E z T n h k N W V Y b W 9 y c T Z H c G F V b D J y Z H Z q e l p 0 M n N E Q n d j S F E 1 U k V S R V J F U k V S S F J Q V 0 J B U z l T R W x K Z V h j L 2 J z R T Z x M n R o Y j U r Z m 5 J e m M x R m F X a 3 B U R T F O N G V u c E N X O X Z i N 2 k 0 d U h D a E x 5 S W l J a U l p S X F J b W l n R X R V U k 9 o V X F s U V V W R U J Y M T l m U T V k Q 2 o x R k p T U W t 1 W D c 2 T S 9 Q e D h L Q l F L T 0 R v N k l q Z z R H R j V l W G p B e k 1 6 T j B l V V J F U k V S R V J F V D B n Q m p R R W p V U l V x a 1 V D b 1 d D T T J p Z k F M V z F 0 Y 2 p M e T B O M m R q W X F L e X Z S b 2 t V T H R H L 2 Z I d D d l M 3 J D e n N 6 T j B l V V J F U k V S R V J F V D B F R E d n S l d v a X V F Q l k 4 M W R S V V l H Y 2 5 C e m s 1 Z V Z C T H B m R D F k V V Y v d j c r O F B E d 2 d J b U p p Y U h M S X l J a U l p S W l J c U p I Z 0 F F d F V S T l J Y b D R P V T F O V H R H e l o w d E N s M E V P a 1 Z D c F J X R m l J N 0 9 4 c 2 x K U 1 V R Q 3 d X d z l 2 Y k c r M 2 J 0 N G V 0 c m E y a H l 5 T W l J a U l p S W l L a V I 0 d 0 J M V k V U V V Y 1 Z U R s d G J X e T R H M V V 6 V T F O U W d K e W N I T 1 R r N X V I W H J G b X h 0 Y m Z I M D A w K 2 p i Z H U y R U l 2 N V R 6 T V J F U k V S R V J I U m s 0 S X B B R k V U S V p G S T R P c n F h d W d 5 N k F G V l Z W W G g 0 c 1 d M e U 0 z T m h W d 3 V S K 3 Z X c m R H a F F 3 Z T R 1 T G d Z d W p R a U l p S W l J a U l p T W d B R 3 R F U k 5 n R n d 1 a D B 3 b T R 3 S l J U V m h a V 1 J r e U 1 6 T l J V R k F B R X h N V G V I d D d v M l B I a n J D e H N U R j B h Z F R N b V p x Y V F x R l F 3 T l R V M U 5 D b G t C S G h 6 d 1 F S R V J F U m t m R m d R R X Z V Q k V n a 0 V n Q m d U O U l t c U t p b 0 N K b V p t U 2 d 1 T G t h T E Z p M 1 F w V X N Y d E c v Z k h p M W F 0 R E I w Y W Z T R X N M U z B o R l F x N V J j O H B F R X F s Y 0 x L e X N y U V p S Q V J F U k V S R V J q U U V q V U p E R 2 l i b n N M Q 1 F s e T R j Q U Z s W l d X d 3 N i S E I w M D g v R F c 5 d m I 4 N V l v O G Z P e G N V R m h Z V 0 Z E R 2 h K U T J G a E l a e W R u U T F k Q m h F U k V S R V J n U U V 0 V V p O U V V W R U J z V m p N M l U 1 R 1 R x V l N D Y 0 Z z Z V h r N T d P e n M w T E 5 u V D N o N m V u S n h O e k t Z d G 0 z Y j R 0 a X h Z e W d y S z R P R G c 0 T 2 h 5 e U V q V U Z a V 2 h w c z N i e U l z T E 1 6 U X B S Q V J F U k V S R V J q U U V q V U p F b 2 1 F c z J l T m 1 F c W x 3 d F d y V j N I a H d n V l V W R l R B M 3 Q 0 Z T R l S G g 4 U E R 3 W U R C T E J p Y 1 d p O U d s U 3 h m O C 9 m Z m Y 4 U G Y z W j B q N 2 h D c 3 J L O F B m Z i 8 4 T l B 6 O C 9 6 d W d u S W l J a U l q S V N E R 2 l K b W d D S l J B S l h W M W R E b D B F N k Z C U V U 0 U H o 1 O D V C S U p B e G 1 5 V 2 c 1 T 2 p y Q 3 o 4 O F A 1 O C t m a D V P V E V 6 d z h Q R 0 J q W T h P Q T d n b W h V Q 2 d n b F V w U l d G a U l t e m R 2 d 3 M v U E Q 0 N k 9 q b 1 l 1 a T R p S W l J a U k v Z z h E V 2 l J a k o 1 Z k x J W l B K T 0 l Q V 3 l C U V h G K 1 B z M m J Q Q 2 J l T z l l d l d D a D R l S G 9 j c 2 l x c G V q b 3 l O N j l 1 e U p 2 T H c 4 W k d S a 1 F D Y V R R Y U Z R R 0 x v c 2 V n e E 1 U V T F o W l d V R l o y Z G 4 5 T 3 p a R T J J e D M v N F J F U k V S R V J r V H Z r T W 5 N b k x x Q m N L N H d J O X h L Q 3 N y d z d s e j U z R D k r b l c w Y k 5 r U 1 l X R m g 4 U F Q w T k h S W l J I b 1 J p O F Z v M z c 0 O T J y Z H Z i K 2 h T a U l p S W l J a U k 2 U D h 3 b 0 N V e W N o V V Z G U U R B R 2 J R R 0 p w V k s 4 Z m Z m Z n l N L 1 B 4 K 1 d s c F l J R G c 2 R 2 o 0 O F B X e G t R R V J F U k V S R V I w U U 5 o U U V 0 a z V D U V N D Y 1 J p T W F 5 c 3 J B e G R 5 a E 9 w c H F Z R z U 4 K 2 Z S M D V P R H N S a U 1 R S U R B K 0 h y N j h 2 Z W 5 V U k V S R V J F U k V U M F V E Q 2 d K V E p 5 R W 9 t R X M y Y 0 5 R S 1 Z T S V R j M 0 Y r Z k 9 u W U 5 j T G t m S G p o M 1 J x V k 1 u b U p 1 Y k c 3 b z B J a U l p S W l J a U l t c E d H T k F T R 1 R t S l J B S l h W M W R E b C 9 G R U t T M H R 4 Z W 5 U c D F G Y V d n b z N O e m Q w N j l Z T k x W d T J O S F J a U k V S R V J F U k V S T l F N T W F B b E 1 t S z F 0 Y l d R e V d T Y 1 F m d V l W R m R Y N D l 5 N W M 4 a k 5 6 W V d W b F J Y Q 3 c 4 U F J 1 b l Z y U T V k R l J F U k V S R V J F U k 0 w W U E x b 2 l J M V p a V 1 F t Q U M 0 U T l h a X F W Q 2 p r N U 9 m a j c 3 N y t o V U N q U X B V c 1 h k T 3 J V a V g x b W l Z a U l p S W l J a U 9 p U l k w Q k x a T V F x S 2 l v Q U 1 L Q j l s R z d j d U l I V H A w K 2 p 2 T H d j c l Z x M V F s Q l F F R 3 h z Y k F 4 Z E Z o R V J F U k V S R V J F O U l V d 0 1 Y U U F S M V U 4 a W t V Q X N G c 1 B L e X N y U X B U U T d 0 M i 9 m U m x w Y U d n N G V Q S W p h M m x y M D d 0 M G J 2 W H Y z W m p o T F J F U k V 6 Y 3 B m Z i 8 y R n p 6 N z c 3 S U h Q a z V 5 Y 2 p D d F h y a l M 0 V D E 1 Z U h w S 1 R r L 1 U 2 W D F a V 0 Z u N z k 5 Z G N I c m t 1 W D Q 4 Z V B Z O T I 2 Z F R y S D F x M W J o K 1 B I a n p k N m p p b F R w d U R Q U C 8 v V U 9 U W j c 5 b X h z M k x C Q j c z c l V r e T R h O D h z d n Z 5 Q X R M V T N 2 O H h J U l V m U E J H Y l J F U m t 3 a W t j R F c x a F l p a 2 N q U X B U U W J T c V V T M m R u W k 9 I L y t Q R l F x R m Z 6 O C 9 Q R F V V M C t 4 b l F F U k V S R T F D N 2 0 1 d W J o N D h T S U d E e D R N Q U N n b 0 t F Q k t T Z 2 9 B S U Q 4 L 3 Y 5 S G p M U 3 d z N E 9 M a W 9 y V j l 6 c H c 1 R 0 Q x N k 5 O N T g 4 O D E 2 a j A x T V R F U j h m R H d T R X h N Y n Z j N l p N M m V 3 Y 3 V W S 2 p C d z V V d G l X b D V l S E N 4 Y 3 V O S H J z N E 1 H R E c z e n Z k d n o 0 Y 2 Z 6 M j I y O F l P M 2 F z M X R q N j l l c 1 J I U j J O N 3 Q y N 0 4 z a U 5 q S X d N b E p h V z Z o e k x 6 T X l F b l o x Z G 8 z V U N 3 T 0 h E a H h F Y k c 0 c 1 B Q d m d B Q X d j T 2 J I R G Z U W n M y S V R v N k d x R 2 h v W H F k b T R p S W 1 n O E d 0 R V J H V E N L U n d O W F Y x Z E J s T k J 0 b F p X V T R m d n c 0 S 2 l v c T B M c D F h M 1 R 0 M m h Y V z F 0 Y U d M b 3 V J a U l q b 2 9 V b E 5 U Y 1 h x M W F 1 R m d Q W k 9 i N z M x V n F Q S G g 0 U 0 V Z T U d D Q l k r a X R F Y W x w N m R q M m J K b G p l N 1 h 2 M z k v V 0 Z w Y T R 0 Y X R X e n B u d W V i b D V R R U E 5 d T d k c S 9 Q N H Z M d z h u V 0 5 E a G d 6 U n E w N k Z R c U g z b C 9 z a E l T S G 8 w c V V M R m k 1 Y 2 l O e m N Y S X d m U D U 2 V E w 0 a U l T Q X N E V 2 l J a l Z W d G J D N W x N e H Y 2 e k Q 0 R l N x V V J H U m d Z d V h M Z 0 F T M H R M O U 9 u V E I r N 3 U 3 b 1 l 1 a T R p S W l P a X h T a 3 h N U k d 4 c 0 x F N m Z Q b z M x N j l k c m h J e l Y x Z F Y 0 N D Q w M z R P Z m 5 w L 2 Y 1 S W l N a j l k b y t a T W d R V E p z M k R V c W x F c m 0 1 d V F D Q W 1 6 Z H Z B Z 0 J 5 Y 2 5 L M G p 0 K z N i N S 9 P Q U R R a E l R R k x s a X d S S G t z a 0 V p e G V 2 T G p l K 3 V v Y k 8 z W H F G R T Z k T 3 F X M V h k K 0 F W a T Z Y N n g z U V d s b F p Z Z D Y 4 Z V l p S m l V R j h m R H p z N 2 U z e D B r c 3 Z v Y X F x U 3 V m K 3 R i V z F r R X F s V 3 R 1 d H J h M F o 3 Q k l S T l d N T W F J b U 1 s R V F p Q W N B R n d o N l V S Q 0 p C V 2 x v Y X l z c k s 0 T 1 B q Z z Y 1 Z H U 4 T E 1 6 T X p R W l J F U k V S R V p S S F I w T k J J V E U 3 R j c 5 M j Q 4 L y 9 6 e n d 2 Y k 5 t e m V q d X J v Y U w 3 e n d n c k J 0 N m R L b D J M b H p w L 0 I 0 M D Z a T j J M U n B F N E M 2 c 0 h m c T F L a 2 E 1 M D V P V H N h S k V 5 Z T B 0 c m R w M H d Z Q U l K U E p N S E h p U k k y e E 9 4 O V B u a n h a W S t 6 W F g z L 0 Z 5 c F V y N j I y W j R P Y m 1 w b l B z a H g 5 K 3 d H K y 8 v Y V p 6 T E R J e U V 0 S F I w W m c w Y V p M V 1 d I S n l N d W J N b V N N O F h y N T h P W l l 2 W H c 0 Q V d M V n F G Z D U 1 N X g x a G J O Z X V Y Z G k x Y T V m V 0 9 i W n Q y N G F X T F Z 0 c W J C T 0 x 4 W m c x Y X h i O C 9 m M 3 g z S F B Q U V N L U l l N U 0 l F V H F m V T B K Q 0 F o S V N F c l M y Y j l t e V J l K z J D a 1 J F M V B R d 2 9 D V X l V Z 3 h v S D R 4 S 3 B V S j J k a m J P b l R z S E 1 6 T X o 5 T 3 J W Q 3 g 0 Z U h v W X V p N G l J a U 1 p Z 2 Z I M T l N V 0 R B Q U t 4 Z X Z S c F B Q L z A w U E Q w O W N m T G t T Y 1 R G e G V I Z G Q 5 L 1 Z D Q m N q S W l M Z z Q r T U R B R m l 5 W k F s Q 1 E w T V J G a F l t a k V k R l J X b W N 1 N m l v Q 0 N k T 2 5 O R G F y b V p 0 Y l k y M W E 5 Y 0 N B U G J z M l l Q N C t I a m h N U U M 5 R n U r c V Q z W j J O d k x 6 O H h F U k V Z R T J i Z G 9 n S k N S R T U z N G h J U 0 Z D W U h 3 M 1 g x O W Z J V n h l c 2 1 R S i t 2 Y n R p M j d k d W d F Q U h C d 2 N N R z d j T 0 F E Q T J y V n I 0 Z S 9 2 a i t E Z 1 l P S F l j K 2 Z P N G V U S m s x b 3 p h M i 9 j d U F G b l o y Z U l S Q 0 l o L 0 x h M n R z Y X N X Y k 8 w c m o 5 L y 9 u e U V o b 1 p p M E t C Q l d t T n N 5 M F Z F M U x 3 e G 9 D V X l V a E t K Q k t h b X B y Q 3 l z a k o w S 1 U y T 1 R D W k R X b G 9 h U 2 t w S z R P b n B p Y W V m Z m h v d F d y U X d k R m x F U k V S R V J 1 R z k 5 O T d E M m J O b j h m S E h I M l B z M k x G W X V u U X B n b 0 9 E T l d i V U F v Q y 9 2 e i 8 4 L 2 Y w Q j F B V 1 d 2 c j Y r O V l h d i t o Q 0 p S T U l Y N X V x R m N C L 1 d G K 2 c 3 Z H V 6 Q X Z u M z d j U G p 3 W W Z 6 N z M v O U d W R l F V T G w 2 O G l D d F h y b W p z c H c 0 L 2 s 1 S 1 N B Q U R 1 N 3 U 1 Q 1 d 3 Y z N O e m Z o K 1 M x W n N n U i t m b j R h e j N m T W 1 E R l F L Q l J Z c z J Z T n V u Y n R p a k Z q e G d o a m N Y R n h X Z 0 h 0 O W V 2 W E 1 Y S G l S S V N G a F d I c T F L b k M r M U d 4 V 0 l 5 S W l B a X Q 1 e k I v L 2 5 5 M G J 0 M W E 1 e G d S R V R W d k R H a U p q S l J F S W h I Z X V K T C t M b C s r a k 5 P b l Q 4 U E V 4 Q V E 5 Z X Z T b 2 Q 0 W U V F U k V S M F p P c V p j d V c r U H p 6 e n p G b H l o U X N X c l F J Y m 0 1 d S t N O S 8 v b k 5 Q N 3 p 0 M T N Z Y X Y 3 a W V y Y T h 6 V T F G U 2 p 4 N n R L c F l L S m l V b U Q x M U F x b F h y W E 5 I M z Z k U G o 2 K 3 V M S E g z L 0 V o Q W t U O E 4 x M z M r S E F n U V B Z c 2 1 W T G c 4 Y 0 5 H V E x r b n Z y d T N y N T l H d 0 J n W V d H a G M v e k 9 l b D F j W E R C d z R F R H M y T E V E b H k 1 Z H d o Z G Z m T U V G Z 0 l t S V N D Y 0 d 0 R V J H c X J L e U V r N U 9 U b 1 l 1 b z h t N G Z m c z J U c D Q 4 a W N M Q 1 F y a T d 1 e U 1 r S k F T V 2 x w Y U d M b 3 V J a U l q S X F G U l h W K 1 B B Z 1 F P S W k 0 d U R R c U d B a z V N V H J s K y 9 q a S s r K 0 F L a l J v M U N V R k N R W H V l N W M 3 R X V m Y 1 l z T E N 3 M E F s c T V Y T j V v K 0 Z w V F V 3 T 3 h 1 T 0 d Q c k J r W k d Y Q n h j W U d U a 3 h O Z W V P R U Y r U H I 2 S W p r N V d T T U l y Y S t I N 2 V E Q m c v V n V I U 0 N Y e T N I c D B p V 2 g v Z G p k Y m N q V X o r W E 8 w T m 5 F e E F T V E o w K 0 d 1 N 3 M 3 V n E 1 Y 2 l T K y 8 v Q k x m Z m Z l Z F h 0 Y 2 p J c U l u Q 3 d O Y U l p T 2 t W Q 2 9 o a z h u Z z d l M X Q 2 R k t h a E l L Q 0 F w d z Z k U W 9 L a F F M Q n d j R m 8 x N j Z k b 1 V z a U l p S W k w b k R 4 N G t X Y 0 9 Y T U d o W V d G c U s y d G J Y V C 9 z T E F 3 a E l l S F A 5 V H J i O S s r S F g v O T l S Z G t N a G t D Q W d M a m 1 H e H B B Q U F n Q U V s R V F W U X d m Z n A w K 1 B u N V l l Z k 9 u W W l M a T h P T U d U U G c 1 d W F H c 0 x B d 2 p C c z N U a X U 4 V k N x V n l N a k l 3 T T J i T i t z T l B k V 1 N r c E x n N C t P a j h i N H N O a l l X K y 9 m d j E 5 Z 3 Z N a k p T K 1 B 2 Z G k 0 U l Z W b F k y K 0 l W N 1 R V M E 4 1 c z Z k Q z V s T W h z b V R K M l B n d 0 l I d z g v U F R h M F p z Z F h V M V Z D c V Y x b 0 p l Z D B w U F Q w Z F d W a G F L a T R z U k V C Q 0 F 6 W n M z Q 3 o x N E h S d 2 N k Q j Z q Y T F i d 2 l C R W o 0 T 0 x p Z 2 5 i d D J r R 3 B W R 0 x Q b m o z M V h q T T N O M W Z u R E d S Q X U r Y 3 Z F U k U x S H d 4 b 2 l Z e V F W Q 3 B 0 O U E w a k F i V z F 0 V G g 5 K 2 p U e T h 2 T G c 3 T 3 l N M E 5 C U U x x Q k F S R V J F U n V Y V 3 J W d E l T a 3 B D W m 1 Z b W 5 K e W M 0 T 3 Z y Q 3 p z N 3 U w W m 5 q M 3 A 1 Z V Q z V U 9 o d 2 R I W k d W b F l X d 3 N E Q U 1 H e l p N S T h T T W p v N U d W R l F V a 3 B P V D h l Z W Z m M E l x b G N M Y T J o c l Y x Z F c 0 Z V B F a X p w O C 9 E d 0 N J a j Q 5 S F h G d 2 N Q R H c 4 M E t 0 W H J 3 Y X Z 0 M 0 R o U W 9 3 Z V B W b 2 p v Q j A v Z m p 4 R 2 p S b 0 Z B R m l 6 W m c z K y t l Y 2 Z 4 T V R F Q 0 9 P b l R w M 1 N P R W R 4 Y 1 R I c z d P e n F 2 W W E 1 d V R r V 0 w x N k 1 C U X N X W U 9 I Q 2 h U a D E 2 a F J t e k p p a D E r d F J X V m t K Q U x D e H N S R z J Y Y n A w Q 2 J 0 M j d j T E p r e W N C Q U V l U E h v V 1 R r e E 8 2 Z C s r T 1 V h T k d v Y X l z R E h 2 M z d n V l E x N k x o V H V y L 1 A r d j c v N 1 Z m d j M 0 Q T Z r T G x o b V l m c D Z l b k l 6 M D l Y Z W N Z Q T F v a W 9 1 Y U x B U z J S R V p K S 3 B R Q T A z e k N T c G 9 x S 0 N x U 2 t w R U F t a z Z G c j E 2 N 2 8 w S 0 V E K y 9 V U 0 V S R 1 I w Z G 0 2 Z F N z a 0 V n b U d E U n V H a m g w N 1 B 2 T H J q U m 8 x U 2 d o Q j c z N j h h d F V x U k V a R 3 d 0 b l p X V 3 V X c V p t W k d m c j M 3 N C 8 r L 2 Z z T D I 3 N z g 4 a 3 N j T z N a T W V C d 1 F F S U F S S T B Z Z 0 l D Q U E r L 2 Z 2 U j A x T l R Z T z F a R 2 R u Q z d O Q k h S d 2 M w S 3 R Y T H p n N k 9 n S 0 F j S 3 l y c T Z 1 d 2 V O Y m R B V z F 1 Y m k 1 c 2 J X M l J r N U 9 E O X U z Y j Y 3 e U d t N X N i d n Y 3 N m E 2 e F l z Z U t l M m 9 O Z H U z W U 5 B S V I 2 Q U N B e k 1 4 T j c 5 d X h C W U d B Z 3 J s M j d o b k h q e G 1 r c 0 J E W n Q y a l N v V k N y c z I 3 Y 1 B u M y 8 r T 1 Y 1 O T l W V 0 1 H V E 1 H W X J H N D B m Z W h 4 N D R k Z z d P e k 0 z e D l m Y l Z t S D U 4 N m R R b 2 Z m d m d o Q m d 3 W W d J O C 8 v b G p 2 N T B C R V J N M E h B M W 9 p S T Z U K 1 J w O H p h S F c 3 Y 3 V V S 1 R w d z R n U l l 0 V 2 1 E Q W d B S D E z b U p H U k V S R V p H Z 2 x K U 1 V Z T T J i T V k x M G N T c U Z R M 1 B j K 0 p p W W 1 R d G p Z c D A 4 Z m h J Z U h J e V F r Q k t O S G o 0 Y S 9 2 N z l 3 a S 8 r S 0 Z T c 2 d r V W d h d k V a Y V d o c l M w d E l B Q U o w N m R k S 1 l k W n V U a z R P U 2 t o S j g 5 d G x u b U R 0 M 0 x z e k 1 6 R F N P T F N v c V F t R m h J V z d j d U l H S k V 5 Y z I y R k x C M U 5 R V W t 5 W k 5 n b H d 1 e D h L R k N 6 R m 1 6 Q m l 0 R 2 N n W k d S b l l 0 V 3 N Y S E J 3 Y 1 l H S m l n a 0 9 I R H N I Y z N C e i s v d j d D U H V I a D R l a l Z x e G R z Y l c w U k d S b X B z N z N D c F V 1 W D R P S G h B U 2 N u S j J 6 W X N B R X B L U 2 1 J a l k w V l h q T 0 Z R c U d 6 Y i s 1 U F A v M E V t V X l H V F p z M m F X e F h L c F Z Z d m 5 3 N W J H e H N N S E h p e E h x Z k l 4 R V J O V z h N Y U l t T V V H V m x K U 3 d z T E J w Z E Z P R k p v M V F x Y 2 V i T U d X U m 5 a O F B O e l E w O W V 2 U V F a b H d R R V J F U k d S T z V Y Q T R B N k 4 2 O S s y T U 5 a d 0 h n M l d l Z m J Y Q T h Q a j R l O G Z I e E 9 z Z j Y 5 K y t Q L y 9 6 b l B 3 R H F G d E d x e j l h d F c x R l V W S V R N e k V 6 a D l 2 M D d S V V p H W X Z U b z B Y a n p 6 V G U x e H Z M e j g x R l N V b 0 t B Z 0 F D Y 1 B u M G F Y M 3 p 4 Q m V i T W 1 R T n Z i M j l F U l V Y Q n h N U U V 1 M 2 Z 2 Q m d D R W h J U W d K U 1 V G U U 4 x c k 9 X Z k 9 u S H J m L y s z W n N 3 Z E p T V W x 3 Y 1 h I Q i t Q S G p O Y 1 p z Y l c y U m 1 K Z 2 9 0 Q 1 p 3 Y 1 h I Q m h 4 O S t D S H Q 3 Z X h 3 L 2 Z o e j I 5 d m J v M E t G R H Z j O V h Y W G R X V m h a R 2 p C a U J k O T U 1 Q n h z M 2 J r U i t m a j V z Y l c y R m d M b T Z 1 a H J s N W V X b 3 J L e U V q N D h Q Z 0 x y M U V 2 T H k 4 a E F k S G E x M X p t M 2 J 0 d U h 5 N W N 1 W U 5 t M m F N T 2 5 n M E t G R G l J d U x R M n h z T E 8 r b 0 l 5 S j Z R a k Q 5 S V R K Q 1 V x b V V z M m Z 2 Y 3 V 2 V 0 x S d z l l a F E z Y j k 1 R T U 4 N m Q 0 Z W Z u e D V Z R 1 J F U k V a T F R L e X N v Q V F B a n B I c W Z a c z J m W E 9 6 W j M 3 b H o w N n R V T E F 3 W U 0 w R G w r T D J I e T c 3 L y 9 q b z B i T j h M V T F C U z l l L 2 Z X K 3 p q M W J O a E p r e W F o c 0 x B U T g r Z l B 4 M W R m Z l l X W k 0 y Z W l h O W V 1 S 0 M 0 d X h 2 Y n Q y O U d 1 W F R 0 M D Y 5 W k 5 D R 2 p k M 0 5 6 Z z V 1 Y U c z Y n Q z b z B l U E h u Q j J k a G J P S 1 p G S X N H Y k 5 H a m c 1 T 1 d I M D Z O R m E x L 1 R 3 O E 1 E K y 9 m d W h V Q 2 l n V X F r M E p r S W t K a W J p N E 1 H R D J M W n R X N F B 2 d 2 V Q a T R n Q U F F U k V S T U R F e H d l d X Z 2 e T Z N c V d m Y l N x V l N Y T G h 3 Q W Z Q b n o 4 Z l B Q L z h N T H k 4 d k h E b H l C Q U R R d D I 5 Z m p m T V Z G a F p p e l p v M U N B N E 9 4 c E F o U T R U d E 5 q W T J 5 T T d P e H V M R m k v S H B w N S 9 x O T Z J U 0 V W R 1 R 4 b 0 N X e U F o V l Z s Y k N 3 O F B E M E d V W W p a S 1 N F a H c 5 Z W h S S 3 B S S z l l d l h p Y T B O R V J F U k d y N 3 E 2 R 2 t E Z F R N M 0 g 3 Z T R n O E c 2 Z W 5 w N k 4 3 c U 9 Q c 1 d Q S E l q T X p F d 3 N Y T H N T M z M z N E x Y M S 9 m U m 8 r c H F x c E N R a 0 l D M n J S c E E x O W Z Y L 2 o 2 K 2 t L a F V H R E J n Z 1 h v M 0 x r e m h n N G R p d m 5 6 N T Z P N n V o c V R K M C 9 H c F V 1 W H R N N n h j d V Z L W k d a b V l 0 c T B h Y 0 s y M W F 0 W G 8 3 S 3 l F c k 5 t e m R M W m 1 r R E 4 x T l J V Y T F 0 U l V S R m F 0 b X p a W U R p Y m t a R 0 J 4 T V J F K 1 B u N T Z l d 2 x y R j d N N 0 1 h T k c 3 a H k 1 U X B N V F U z U n F s V X J B S F V 6 W W g w Z E h U W D Y v c 3 J s Y 2 l 4 W X N B R G 0 1 d V p h Q z V z R k J 3 Y 2 p L a W 9 L Q 1 F r S j J M d D N y M F o 0 U z B S R X p a T 0 p v U X N n S W s y M X R i V z R m Z n M y Y j J m N l A 1 b V p t V G g w N k J B c 0 x D d 3 d h T k F n a H J O R V J F V F V K S 2 h 2 c F R j M 0 5 6 Z H d K W S t P U 0 N U Q 3 p K a 3 o 0 Z T d 1 a m h z M 2 J 1 a D F 6 T n E x Y T F G W l d h b H h 1 M z l F U k F R K y t l U V R S R V J F W V A 3 O C t U a C 8 v a n p H a m g y T G d J Q U E 0 W T R w O W V 0 W l U x T U R t V X l t T W R Q M 3 p K a 3 o y T H Q z T H d J R E F 4 R V J F Y U Z S S D F E M y 9 y b y t j c m t j V j Y 1 Y 2 d i Z T N k N z M 3 U 0 t W U 3 p K O C 9 I e X F W U 3 F 0 M W d w b z Z q T T N P e m t a V 1 Z o Y T h 2 Y j B o R m 9 1 U m 4 1 K 1 B u S n d j a E l l S E M v W E l a R E o 4 L 3 Z u b n l N e k 1 4 T X l a T T R Y R n p X c H J h M 0 h q e G c z a z V P U W d P R G d Z W m 1 a b V d M N T h P W X F L a X V x d G p Z a U l t Z 2 Z P b 0 N V e U 1 s S 3 B G Q U F Y Q 0 t 1 d H J j W H g 0 O G R 4 O W V w V n R H b l R C a U V o S V R w b l B C Q V J F U k Z S b m N q S V N M M z J h N m d I c m R x b V R a d G d a V 1 V G T X p N e k l Y e l Y 5 V j d N M 3 Q 0 Z X E x Y X R n b E t w R k x h V m x K V G 8 z R D g 5 U F I z Y n Q y K 0 h s N W V Y V n A v Y z B O Q l F 6 S n M z R D h l T 0 h V T l V W Q l J l Z S s w M U F J Q 1 Z s U l V B W U 1 l T 0 h Y a n F x Y W V R b n A 0 T 0 F F S 2 d L c F B K R U J z Y k M x T l R V N 3 o v L 3 Z z Y T U z U n p j d 0 1 B e E 1 U R U l D Q W d R S 3 Q y a F V L Q n R M U T B W R l Z W b 1 d 2 W H J w Q k l K Q 2 d 0 T F J V V z d C V 0 x 4 Y m g x N n h Z K y t l U V R Y T H Q y R G M 4 L y 8 3 e k 8 4 d 0 N B b D V j W D N O e m M 4 T k 5 Q U D Z H N n V o b 3 Z 2 L 3 d 5 Q U 9 E Z 3 d Z T U F v T k V D W X R P b V R U a D I 3 Q m p N e k 1 5 d 2 N 1 V k t m U F B O T j Z p c X F o S m 1 Y Z C t w d H J Z V 2 l 4 W X R 3 d G R m Z j g z M l h r U k V 6 U m d E V 2 l J a m 8 z N U Q r Q 1 F I d E J L S k J D a 3 B L W k J L c G V q V 3 J a d G V 0 O H N S R V J F U l B l b G 1 6 W n I x M E 0 1 b G E y d U x y V n U z N H B k Z m Z o R z J k Z T d j V 2 V l K 0 l w R U l S N D h l e G J 4 N T g y Q m x a W V h i d D I v c j N E O H J L d 3 N p a 1 F q L y 9 2 Z S 9 0 U m J E W G J o d 0 l Z N G R P N F p S b z B i a H J i Z m V F c m I z N 0 5 r V F h s N W U r U D c 3 N z R W d F F V R k I 2 T k d q Q n d E Z z Z 0 V 3 J V Q 2 d V R 0 R s e U p O c T J i Y X R 4 e m 1 l Z W V R Y n A 2 Z W x J V F U w V i t z R G V 6 Y 3 J L Q 2 9 N S E Q 4 Y W 9 V Y U 5 3 K 2 Z K b F R K N D h X W G h P L 3 Y 3 K 0 9 I L y t Q R E l 5 T X V E b j U 0 Z U p F e W Z X K z N x c G 4 5 Z U N C U X Z n N G V H Q j R j T 0 h B d 0 N T a 3 B K Z 1 k y T 0 R y b D I 3 Q 3 Z z T 0 h U b 1 V 4 N D h m a D Z P a k l 4 d 2 R I Z U h n N E F C N 2 U z c z R P R G p B e n M 0 T 2 R u W j J z T G U z a D c y O V B i N z Y 2 a X N j T 0 h B Q X U z Z n Z S b F J V V k w z W E p 5 S 2 l w a z J r V X Q 4 c l F r U k c 0 Y 0 t G Q z d o d z R R S 0 d E e D h P R T V N b n J 3 d E p R V U V C M H R M U 1 l H N X V q c k N 3 T U 9 H V 0 x 5 S W l h d H B T V W x K d z l P a F J U S j g r M 2 R D b E V E M F c 4 Z k h 4 S 0 N n b 2 F O S S 8 4 N W N 1 W F J L Q 3 p h Z W V l Z 2 8 5 Z S 9 h c 2 Q 5 O G J O M j V n M z c 1 O V V D c V Z N R E V 4 U V l j T 0 h Z U V E 5 V T V u e j U 1 R l l H Q 2 c x d m F j b k J 4 Y 3 V Y S k Z v M F d C b W t x b F F u R n h N U l F L Q l N 3 c 0 x P R G 8 2 S 2 d 4 T H B Q S k l C Y U x I N 2 l k U k h W M U 5 W S l R V e U d Y e S t I b D V Z V U 9 I V G 9 B Q U k 0 Z V B Z c k F 3 R U J Z V z F 2 Z j h 6 b H p j b k p R V U Z D Q W Z 2 M z Y z V m R O W l d W b F N F a E l 3 T W l S S T J G a F l Y R m Y 1 e U F p S X V Q S G d K Y k l 5 S 1 N t c H F L M H R Q U 0 p Y Q X p n N H N X T F N F O V B o N 0 9 6 T T h M Q 3 d 2 Z 2 1 s S W l v R 1 d G Q V M w K 2 E 1 a E R R R W h F U j B l U E J G Z 2 R F U n F h e X N 2 S 0 p X e U J N c F Z M a D d O b X p 5 T X J L Z 3 F l b k o w S k R R O W x 2 b G 9 p S W l J a U l p S W l l Q 0 F 4 b 2 l Z e U 1 W Q 3 F G c z d P e m 9 j d D R i T l N M T X h R V U Z L Q m p 4 N D R J R E F 6 a 0 F n a E V S R V J F U k V S R T l N U m d R R X R r U k c 3 Z n Z v M 2 E y d G 9 u W m 9 H d 2 1 w b 2 F w S 1 N r b 0 t T a 0 J G M j d k a 1 h I a m g w T l h S S V J F U k V S R V J F U j B X U E Z n S m J J a U V p b F V n Q j R J b G 9 j e U d R e U h E b H l C R k t w R k d G a F l m R D A 5 R F I w U 1 V S R V J F U k V S R V J F a n g w R F d p S W p V b G x a Q 1 F E T m Z n W n R l W G s 1 a m h 3 N U F x V l N p W D c 5 K 2 o x U k x S M k l p S W l J a U l p S W l P N 0 V n S m J J a U Z S V 1 Z z T E V 4 Q V N X b H B h R 0 x 1 V 1 J 1 W D c 5 T 2 x K U 1 V t Q n V i b z U r L 2 Z y Q j F 0 Y l c w Q 1 V S R V J F U k V S R V J F U m 1 N a W F F T E l L T C 9 K N V Z L M G J K b H k y Y T d T R l p l W G g 2 T 0 h E a 0 N H e H N i R E J 3 N G t P R X N F U k U 5 R n F t c H F Z a U 5 q Z F h h c m x R c T h k T l B Q e U V q S X d N Q V V G S l N n c 0 9 I R H p k N l B x V l N x W F A 3 c F V 1 W G R C N S 8 r U E J o W E x w M D Z S N n J m a k N u V H A z Q z l l d l h k W T R W R l J X a H N M R H d u c z Q z W m N v V S 9 Q b m 5 u e n J I W n M r Z W p R M G J O d W g 5 c m 9 x S 0 N y M z I r K 1 d Y W D V D V 2 x x Y j N l W W 1 J a U l p Y U t z N m d K V E l p b F p X V n p i Y T l R V V p H Q n M 2 Z E 9 3 Y z N O e m V F a D R k R E x P W S 9 Q M F J F O U h q a z V 1 W m k v L z c 5 b U R G a m h z Y j J Q L y 8 4 R S 9 I e D h m R H k 4 a 0 t u V H A y d 2 N l T k c 3 T n U z R D I 1 d W J u a n F x Y W Q w b m 1 2 R m l o W E l 5 Y 2 x C V E V 5 T T F o Z X E r L 2 J 0 d z I r L y 9 Z Y k V 4 R V N O N 1 h Q b n p r V j B k R F F t V F p x a 2 R i N W Z m L z M x Q V o 5 Z E h R O F B E L 1 R x M V V 0 N C 9 P R 0 h I M k w 4 K 1 B F W U 5 X c V U x c j Q v L 3 Z n a l R w O C t q Z i 8 r O T c 5 b z B h S 0 Z Y d W Z Q e U 1 o Q W F X b X B 6 c k h N e k V 6 W T J k b n B k W j d E a H c 4 a k 5 q W V d I M 3 p 3 Q V F Z T 0 h O a m d 2 c H M y Y l V K M G R E U k N R M F A x T 2 p j U k V S R l J V O F d F a E 1 o S X F G U X F T S 1 Z T Z U h o N E d M c V V o K z d D a F F z N G Y v N D g y c l p 0 a T V D U U V K a V l j U E k r R V J F W m x s S 3 B 4 T W F O R y t I a D R Z R k J n d 1 l C Q U 4 1 K y s y M G N Q W G 9 V a X h Z d H d z c V Z L M k Z x Y X F w M W 5 L K 3 Z M N 1 p z M l l M M T Y 5 Z G o 3 T m l 4 R D F 6 S H l w V X J I L 2 d j Q U 5 D a l J 3 K 0 5 n T F k r R 1 J r W l N F b E p 3 W U F C Q T F C Y 1 h L e H p I M W R Y V j c y R F d 3 Q l F L Q l E 2 W H l 0 Z F F r S k M w S 1 Z M R n l 4 Y 3 V C Q z V 1 Y m t Z U D M 1 O H M 3 M X p p S W l J a U V o Z k R H a U p q S V J N S m 9 O U 3 F Z U 0 5 q W T J o U z N t b z F P R 3 N 0 N 2 M z U W t K Q y t D R 0 1 p T 2 d K c D F L c G p P S j N 3 W j Q 5 Z T N E b H l o V z g 5 O T U 3 R 3 J m Y 3 Y v N z Y 2 e k F 6 T T l P N k R k L 0 J 3 U U V p a 1 F n R E J 3 N 0 V x V k 9 u c 0 h I a l J u V H Y z a D J k T z N j V 1 p w W l d W M W N E Z 0 0 2 W n B 0 W F Y x Y 0 o y R 3 h z Y m 1 K d W J B d 0 F T R X h P a F V x b V F t c H F L S G o x N k N L L 0 5 r a V Z M a 0 p D U W 9 E R W J O e k l 5 R W t P R 0 R N R z B h Z E 1 B M U l Y T W 1 a b V o 2 T n k 1 c z E 3 U F d h R l E 0 T H Z 2 d m 9 O S 3 B V S l N V a E t T a 3 B K M D d 2 Z k 5 O O S 9 B M z k 5 Z n I z T U N n R n d 1 M X p 1 Z 3 R i S 3 l 3 c n g 1 O H h B V E U 0 U D Q r S G p Z M j l 2 a n B a Z G V R b F Z W b G M 3 O W E y d H J J W l Z L d G J a Y l c x c 2 J 4 Y z h S R V J F U j B j T W d V c W x V S 2 t N W F F V U k F j W E V 4 R G g w N m h Q N z k r O F B G e G N Y U T V U d 1 U 2 b k R X e D h j S H d j S E I v Q 0 J G U l B R R U 8 z S G l C Q T R k T 2 9 U e D Q 4 Z k Q z d D c r c 1 Z 3 e k 1 q S l M 1 L 1 l m Z n Z n Q k g z L z h z Z D Y 5 V U l H N j I r M 1 Z 2 N S t s V W l u R 2 p 4 K 1 B 5 T W h J d l A z M j I v V m V w e j Z 6 W n M x Q 1 J F U 0 U 4 R G c 5 U F I w e l p z e E F W R l F V c G s 2 Z E N r Q y 9 n S G J G a W h Y W X V u V X J G a T F h a E t D Z 0 l F e V p N a 1 h v c D N 1 M 3 h N U k U v U H p 6 e j R p T G k 0 T 2 R u U j E r K 2 V V W G p T K 0 Y 1 W E k 1 U H Z q Z 0 E x U l d W b U x s e X B W b z B h S U Z r c E 9 U T V d m T 0 h K M 2 5 X N 1 Z x R m Q 1 N T U 1 M U d u K 3 U y Y m R 0 M H R t O V N x V l R Z d V h N b m 5 u d n V P V l J W V l d I R W l C R 0 5 u d X R P V z d a c z B i d X R n c U h F e D h l a m 9 L Q U E w N m R Q T j N R c F J F U k V a T 1 E 0 Z z V i S V N L a G 5 q b G h i V 3 h 1 N G t v Z U Q 0 U 3 d S R W Q x S j N j S 2 5 1 T G o 0 c 1 F X M D Z w N n p x Y W 1 w T 0 h 6 N H N Q Q j Q 0 O G F O c U t p b 3 d P a l J v e k Z 5 N U V o a C 8 w T 0 h E d U h i Y j c v R m l o V X I 0 T 3 J x c W 5 H d U 8 z O C 8 y O W p Z W U 1 t U 0 p Y Q j N k d 2 N B S W N U Y 3 Q y O G Z q a D A 3 c G h W c X p w a 3 p C e j E 3 O X N T e n p 6 N E x B R n I 5 Y l l P Q 2 d q Q n E x Q 2 p F e G N Y Q j N k M G R y N 3 p 5 U 3 F Q U G J j Z U 9 I Z G l 5 W l F 1 a W 9 x S V F G Q l F F Q U h q d H R k Z F F V V k d C c X F v c S 9 Q R E R E K 2 p i d H k 5 N j l P Z 0 J B R G g y N 0 J q a T R 1 S X d k d X h Z b k Q 1 O U d v c 1 h M O G J z M m J N a E V v b W d W Q 2 9 S R X h P R D N O e G N M R j Y 4 V 0 d o d j R P d n J x e E V Z O S s z Y k Y 5 M j Z k U U 5 R T j Z O N D N M a H h B S U M x Y T l m Q z M 5 O G Z 3 Y 0 h C U W 4 z b n p w M 0 R 5 W k 1 u d F d i V z N y a H h B O D d P e m h D S l J I a m h o U m V F M T N i V 3 J G b G F 6 M 0 g r L 1 B r S U R R M F Z X b E R j c W J t O F h 5 S W l J a U l D R 0 5 B U 0 d R M n B W Q W 9 U R X h O W V d s b 2 F 1 c F F I Z H Y 3 O G V W e T R j S U h o T E J F U k N W c T F h Z 1 V Y R n h l a 3 B x Y W l m Z n Y y Z X Q 4 U y 9 5 Q U d E e D R N b 0 s 3 b H d P S E R o e k Y 0 O E d B Y 1 B I Z 1 F 5 Y 2 5 K Q U F C e m M z T 0 5 X Y V F X R m h Z Q T Z z S y 9 4 b G 9 P c W N O W k F F T H Y x e k 5 u e m t B a 0 V 1 b n N C Z H V x V m F z R 2 U 4 U y s r Z W F i K 1 B 2 d n Y v S F B Q L y t n c 1 J 2 Y 1 N r c E s 4 T k 5 Q U D J I Q W d B R j Q v L z M z a G U z c U 1 E W W x K U V V B M E t G R E J 3 d 2 V Q Q m h 5 d V J 5 d n Y v N D Y v U D M 5 T V h y M G F B d 1 l N Q U R 2 d n Z z d W x p N W R p c m Z l Z W d z e E 1 U R k l T M H Z E S j U 5 O G 9 o R W V 1 N 2 0 1 S V N v c U N r Q m R R T 3 Z u N X l j O E J v Q X h Z O F p B b 1 Z C Z 3 p a b z E 2 T n E x S z h h T U d T T 0 1 4 Y 1 h G Y V F X M D E 2 O W Z 4 O F N K R X h F V 0 Z v Y X B V N m N L U W J C W U x O Y V l V Y X c y Z i 8 1 O H R H N 2 R X d W N Z R V J F U l V Y U E N n S m J J U 0 Z S V l Z U V 0 x m b W 9 N W j R t S V N C Z V J T S V F o U T R a Z 3 c 0 W U 5 P S G p 3 S U N J a U l o N U x T S H U z Y m R 1 M m 9 W K y 9 m a m g w N k 5 B O U g 3 d C 8 v M z Z O d G d o M 3 p y N E Y w R 2 l 3 M m h B V E V 4 T X N X T E J B Q 0 l r Y j R 1 T G l n a F V y V n N E Z D N W M 2 4 3 O W 5 q e D Q 4 R H F H d H J V R j F k a l R m Z W V B T m Z m U E V G S E I w Z F l X S m l B Z z h Q R D h 5 Z V B S d X p a O C 9 H L 3 Y z N 2 9 W S 3 A 4 T 2 1 u b i t x M X l O a m R i d C s r R F F E M T F u M W 5 m U z R 1 T G h n N G N D Q j I 3 T m l C U z V j d T R Z c 3 Z 2 d E N h c V V 4 R V J F V D B K R 0 p B U z J R a z F B R n R V O F p 3 b G 9 p S U d x S U 8 2 S k t T a 2 x C W V d J Z 2 V Q W H J B e m M w T m R u W j J q K z E z e H V l Z m Z 3 N V R V M U 1 j T 2 5 R S W E 5 Y X N 3 W m 8 x Y T d U M m V l M j E x e l F l c S 9 1 K y 9 2 c n J y N 2 g 4 K 2 J L d y 9 l N k F W c W x V M 3 R m e m l J M k 5 4 Z j c 5 K z N X T z N k M 2 Z k d S 9 l d m R p N 2 Q 2 L 1 d m b j M 2 O U 1 H b m 4 z N E t o V U t C S T B l T 0 F B Q W N I U j J 4 Z W Z O b V Z G Z F h Z O E t F Q 2 N L K 0 V v a 0 V 4 N D R k Z z F L c G h G d 3 V o N W 1 a R 2 M 2 Y 0 9 R T m Z Y M S s 0 d W J u c F Z i T m N M c 2 V s U z V k Z 2 E y c 0 x B T U w v c X F s Z k J 4 T V R F M k d i a V l r S k p r K 2 V E S G Q z Z D Z 4 Y 3 V S S m Z m d m t s d n Z 2 d U 8 3 M n V S M F J F U k 5 T Y 0 1 h Q W x N a E p T c V J S Z V h s N k d M d U 8 r T V p 3 b E l p S j l C Q V l H b 2 x X c l Z 0 a T d k e T h T R W h M M F B p N H N M Q X p o N G V F U G R P M G x T N V l n S l N V R l g z M z F G U U F n T 2 p v Y X c 0 W U 5 F O G F Q S G o y S 1 Z h d F d Z Z E d p U l h C M m R o Y T J x N z l B W G J W c U Z R Q m c z Y n A x V 0 w 5 K 1 B R Q m 9 Q S W Z j M 0 Z 5 d G J Y Z U 8 z Y m w 5 N k 5 D a E d 1 R W x B T H o 3 N 3 J 2 M y 9 k e G F 0 M j R O Q U V o T 1 R v Y T V 1 V G t B S U R n N E d B T U d E T U N 5 W m N z U U d S a 0 p H e H N i N 0 5 5 N U V 6 d D M 3 a 1 J O V F E y R 0 R 4 K 0 9 v V U 9 I W X V Q R 2 p k a S t m V H U y Y j k r T 2 9 L Q W d o S V d G b 1 Z l d l h s c X p X O V B U M D V H V m x Z W G k 0 b U l F Q k F S Z z g r Y k 5 D Q X N M Q T F E W G s x Y V h 1 N T h q Q U l 3 W U 1 R S X V M a T V v M T Y 0 Z G x F b 2 w 5 d X p a V S s v e n V 2 d D F 1 O U 9 k N 1 J i M D l m W F h Y O S 9 6 T V V S R V J F U 1 B H Z 0 5 h S W l O U V c x d U x t c H F h S m p 1 R G x 1 R X N F U k h k Q 3 h j W E Y 3 e i s r d X U 0 Z H U w Y U N n c 0 x V V k 5 U M C t n e D k v T W w 1 d D Y 5 Z T N I a X h B b W N P S E V D U U Y x d 3 F s N m d D Z 0 R z N 0 9 3 M H p w d V Z s U V d n Y m t F e m Z X Z V N M b G 1 5 U k s 5 d D Z l b n B T R T l Q R n g 0 U E h q e F l D R k t C d W h t b n c 0 Y 1 A x K 3 V h R G Z u M T E x L 1 J 0 M j l m Y k 4 y N k Z V R G Q 3 R j h 6 T X p Q O C 9 Q U F B P S D c 4 T 0 V R a U V R W U 5 H b 1 R Y W G 5 0 T m V J N G Z m Z l F S W G 5 u b E Z j V E Z 4 Z U h 3 N G N N N G Z m b z B u b n J x S 1 V p b F V 1 e m F 0 U X N u V D U 0 R V V C Z G d P e m s 1 b 1 h 2 M z d o Z z F h a F R L e X N x R T J i e D N 0 M 2 R R d j h i M X Z T Z m 8 x N j h m Q U t D b X B r Y m 4 2 N l Y y O S t 0 M n A v c 0 p h T l Y 5 Y n g r S D Z 1 c n F 4 M 1 l 0 S W l J a W F 0 b 1 k w Q k l a Z 2 F x c U t n Q m 9 k R U V T W T V T V m x j V n d s b 2 l J N 3 B s S U p J S 0 h o d 2 M 4 U E R 3 Z T J U V V d M M T Z z O F h q Q m d n V V A v W G R W W W 1 L a T h Q Z l J v M G Z E M W R V V j M z N z d y Y 1 k r a 1 p H U m l J N k 9 4 c V J K a z N T Z T Q 5 Y X R X e k F 6 T T N 2 Z 1 d s S l N V c E N S a 1 l G c D A 2 W U p B U z B B T 0 R z N 0 l 5 Y 2 5 C N i s r K 2 l x R 0 R S c 0 d S M G R I c l d O O W Z I e n c 4 Y 2 N m W T l L a 1 N V a E p T V U d Y T G w y d 2 Q r O W U 3 T m 1 6 Q j R H Q m d i a D I 3 U n J H a l J 1 b n N S R F l 0 R 2 5 U b 0 Z L c H N H L 2 Z Q b n o r K 2 V k N D l k V l h N V 2 J N R 0 l q R j R r W m Y 0 M l B I a n N I W j J S b S t 2 c j R h c n l F Q W 5 E c D F D a D k r K 0 N F R 0 R C a U F q e i 8 r K 0 F G Z k Z V M l R K M D k r c U 9 k c l N I e D h Q Q W 9 L Q 2 g 3 Y j l Z a U l p S 2 p w W W t C T F p B V F V B V z F U b T B H Y m 4 1 K 1 B N M m Z P d 0 5 Q V G s r R X N F U k V a b l l F R E I 2 S j M 3 O T Y 0 Z E 9 r U z F x O W Z q N U N R R U k z e G l v b 0 s 1 T 2 Z u Q z Q 5 d j N y d 0 p B R n F 6 Z X E y d H J Y V 0 d t b m U 2 Z l B r e V N r c E t N R 0 R B Z 0 h 1 d V V 5 Y V R Q W l F 2 Y V R k d j N v e X V Y Y n Z D e D h k S F k z d F F V Q k E y Y k 5 p Q U R S c z I 0 S l Z Y W G 1 u M F B P c k F O R H c 4 S E w x N j l Z S 3 R y U z B p S X l O a G F X b X B 0 Z S t s U z V m Z z R l R U J K e W N u Y k 5 p d 0 F T a 3 B L W W l O a l J Y Z U V 5 Z 1 V D b 2 p G M m g 4 N W Z 2 c n B K O G h r T W 1 6 Y X R F b G p 1 M U t w e F B M b H k y R m p Z N E 9 K R X l m c S 9 k e U p p S W l J b W p J R 3 R F U k d R Q 3 F W Q W 1 o Y U F X M X h j V E h T M H R M Z z R 1 S 0 M w T k J R a H J O R V J H U j B Q d n J v S X d D b 2 R 4 Y m p i N y 8 5 a H Q 5 K y s w M X I r O H l a T X p V Z X F 4 Y 0 p h M G g 4 Z k R 5 Q S 8 3 O T E v M T R V R m h a c T l Y d T l I M D g 5 O V J R a U l p S j B q d D N a Q z N i c T F L a z Y 5 e m w y N 0 J o U 1 U x T 0 Z 4 M 1 o y Z G c x Z U x 6 O C 9 I M W x a V 1 J n e F l n V G V l Z W N k Y k 5 5 N E V m b j U r Y k M x d F J W b U J G Z F h W N k 8 4 d k J 5 V m x a V k N j R n h R V U l D O H Z E e E V S M G R y b l h Q Y n R t M j R m U G t 5 c G s y Y k p 2 U z F Q W F R v R U 9 M a T R o Q W J H O X N r N 3 p Z a U l p S W l h Z 3 d E V 2 l J a l V G V l Z C W E 5 6 O D R k e W U r U G p V R k Z S Z 1 p T V U Z O a l k y Q 0 E 4 U E J 5 b X B x Y U d M b 2 1 J a U 9 p Z T N Y M 0 x m b E p T R W h Z d V h J Z 0 5 H e m J v M 1 l N V 0 F Q N z Y 2 e S 8 4 O G N j Z k N B a 0 p R W W N P S G U 2 c E J w b E 1 o c U t p S W d R R k J k M 1 R j Y n F N R 3 p k T 3 J 3 Q 3 p 2 d D Z 0 c G F X b E d n R n R Z K 0 x p N G d B Q U V S R V J N R E V 4 d 2 V 1 d n Z 5 N k 1 x V 2 Z i U 3 F W U 1 h M a H d B Z l B u e j h m U F A v O E 1 M e T h 2 S E R s e U J B R F F 0 M j l m a m Z N V k Z o W m l 6 W m 8 x Q 0 E 0 T 3 h w Q W h R N F R 0 T m p Z M n l N N 0 9 4 d U x G a S 9 I c H A 1 L 3 F Y U j h S R V J G U l U 2 R z l y Q 2 9 S U F h a V l Z W V k 5 a d m F z V E N i R G t T T k h J Q m F M M G F k U E g 0 M E Z U b 2 l J a U o 0 R V J V V k Z B T 3 B 1 e H o 5 d z R B R G 1 6 W n V I b G k x Y j R v T V B Q c m p u Y z Z X b X B r S 2 x V a U V n S U 9 D Q j Y z c W N z M H N 6 T W p L U W 1 K Z 0 l Q e j g v Z E 9 6 W V V X d G N Q Z n Y y e G 8 w Y n V I T G x D a 3 h O V G R H c V Z T c 0 F k V E 5 p S F I w Z D R l Z m 5 K K 3 d 2 b D h 1 e F l N R U N t S n V i W T h h T U d S c m 5 D Z z R P U m x S V U Z J N G N P U 0 l z U 2 t a R V J F V F V u R E N n S l R J Q 1 Z W V l Z U Z U t X d l p x Y U d o d z V j Z 1 J 5 d V J 4 O S t 2 U 0 J s W l d W b 1 V z a U l p S j Z i S l J L S m I 3 N T V o c 2 t K a V p D S k J M a H E 2 K y t R c n Q y N 2 R D e F k w Z k V 4 T V R j M D Z 4 Y n R m M z c 5 M E 1 z R n F O S G p 4 N l B v T 0 p I U X l x V l l 2 N z g r V k N w V k J n L 2 Z y e k 9 m Z F J o Y k h a M k 5 y S 3 l z d U R 0 N 1 E y e F d J e j g v S H p r N U 9 R Z 1 B E e G N h S T h r a z h u d y t l Z W Z J e k 1 6 R X p O b n p v U 1 R r e E 1 B b 0 x h M k Z q Z H U z R U J P V G c 2 Q 2 c 0 T m h a b W F H N W N 1 W E N 3 R T V F U k V S V V h Q Q k Z n Z E V C c V p T c V Z C V l Z Z W F d y V n N i d X B R R 0 t S U U t K Q 2 N u U X l x V m 9 t L 2 Z 2 b z M y c F N N a U l q S z A v U H g 4 a U 1 W a V h M N T h X V 2 N i b 1 R W c j F t R E 5 t a l Z h M j E 5 N z d U V 3 R i V C 8 r K 0 N Q V 3 J W d U h s S l F V d l B y c X E v R H g 4 V U Z N V E F 4 T 2 5 q e U o z c j E 3 N D l 5 N W M 4 a k 9 6 b 1 p Z T E l a W U x J Y X B x U 2 x N V F U w a G w 4 d n g 0 W W N m b 3 J h M k Z q d D M 3 b 1 J j T G t k d G J T M m l v c U p 3 O G V K R m 5 E a H h B b 0 1 H R F l L d H J l M m p l Q W w w U 2 t o S T B M a z l L e X R M N D d G R U l r R n B h U 2 t x S 3 l z Q k F H S 3 h H T G R 1 M 2 N J b m 4 z e U N h O W V 1 N G Z u b m 4 2 O T M 1 c S t Y b H h m Y z N O e n c w M D g v b 2 J x N k d p K y 8 v R E l B N E 9 E Q m d 3 Q 0 E z c j E 3 Q y 9 0 d T J y U U p 4 N D R k Z z V t W k d W Y X V Y S W x 2 d n Z r R 1 Z W V l Z x S z Z 1 M W p w d m J X M H R G a T F h a E s r L y 9 w c j k 3 N G 1 J a U t q W l l F Q k x a R 0 M z Y n Q y Q 1 V x a z A 2 a F l I S 3 B V S 2 F X b H B 1 S E h q Q m 5 y M j d B a 1 h G e G R E b D B S R V J O U 2 9 C U X N X N E 9 M R m l 3 R H F i c E 8 v V z N S M E 5 J W U 5 H N m J Y d W R 6 Z D N X R n J h N H N S S T B i Z 3 J i Z m V B Z 0 I 0 Z T N 0 a j Y 5 Y X R P S E h p Q k g 3 L y 9 Y Z W R n Y U l 1 c n E 2 d W V P V 1 Z W K 0 R t N W d Z W E Z 4 Z U 1 I V H R X e j J m M G N D e F p z a 1 N 2 L 2 E 1 Z H U 0 Y k p r e W N E Q U V R a U V m e j k v W E g r L 0 h s a 1 p H V E F 6 O D h Q R X l k T 3 J Q Z F l r V W l F Z i 8 v N z M x a X d Z Q U U 4 U E R 3 d 2 Z Q a H d B S F Y 5 Z m 0 x c 2 J O Q z F h M W R o M z Z G R G g r T D Q 4 Z U 5 3 Z E h T R W 8 2 T W p I Q n d j W U c 5 d k R 3 Y 0 h C O W p a M m N I T 3 p n N z I 5 d m F 3 d D d m S F Y x O T l o U U 1 I R G 1 E M z d 0 M z E 5 d E l s S W l J a W F t b 1 k w Q k l a V 0 Z W V k Z R Q V l k V U N i b n A 2 T 2 d v S U N C Q V V G d 2 N 2 T H k 5 R G x F Q k V S N m V X T k 4 5 N U F j W E V 4 Y k c x d E V S b 2 F x a k h X c D A 4 Z k J B U U U z T l B 2 d F F r V E p t a T B K U E x 4 O G N I L y 9 N L y 9 h T 3 d q b D h 1 R l A w c W x V d G l 1 b n U w c E V v a 2 d G d G U 5 Q l c v V n F o V l d y b H o 1 U 0 5 v Y 2 1 a a V k x R H Z E T k R F e F V l Z j J k Z X Z X W W Y z N j l j S m p i M j l 2 e k o 0 O U c z S z V I R j V l W G 1 q W H J o M 2 F 0 V 3 V I e n o 3 N 0 R J R 0 J n W T B 1 Y m h v Y 0 h J d 3 R X N 1 p v Y l B 2 M D A w O V J V R k F n d k F Z Q T R P S G h n U l V y V n V q M X Z D W k 9 u Q W h Q V D A 4 T U d q U k l y L z J K a U l p S W 1 n S 1 J T c V Z T R 2 J v S W 9 p Z l o 1 Y 3 V Y Y 2 Z 6 N G N R d 2 R P d F F v U T l x c 3 J D e W N P W E 1 H S F R 0 M j F K a n R R a 1 J F U k V U M W k 0 K 1 B S M E Z C Q W F a U G 4 y N 2 9 V b 2 l J a U 1 q S W N a R X d J Z 0 9 U U 3 F V U W l V U 3 d 0 T F E w Z E N s Y W l v d U x j Z m J z V 2 J S d T N S c U J n W U d H T G 9 l S W l J a U l p S W l J c U 5 s a F F F d G t Z R l Z W V m J D e X N v S 0 p p W E g 5 N X l p V H l Y R D A 2 R k c w Y k 5 r U 2 9 h R 2 h Y S W l E a U l p S W l J a U l p T 2 d S T U s 1 R W l P Z 0 p W R l Z W W l h T d E R S U U t C W k t U a z Z G U 3 F k Q 3 J W e S t O U G 5 G R V J F U k V S R V J F U l B U d 0 1 L Q W x N a k N w V k d w M E F l M 0 p r e W R S W G w 2 T 0 h q M T Z Q S k t G U z R p S W l J a U l p S W l J c U E 0 R F d p S U R V a W d V c U s 2 d U 5 x c U F O a n M 3 R z N s N W V m R H o 4 M E 9 y V n E w T V h R N F J F U k V S R V J F U l V i U E d n S m J J Z 0 d R e U d R Q V l U V U J i V W x L Q z l Q U j B l S G g 0 b 0 h Q b n p v W X V o N G l J a U l p S W l J a W 8 y V 0 5 B U z J S Q T Z v R F d 5 c 3 J L d 0 p V Q X Q y N 2 R 3 d E d q U j J G a l k 4 T k Z 3 W W l J a U l p Y W l i L y s r Z 3 V m Z m Z i W k E 1 O G 5 P V G t a V j Y 1 Y 2 F Y Q 2 Z 2 T H c 4 S k N j b l A v Q z F q T U d V S 1 Z Q d z U 1 O S 8 2 a H l i U F h z M k 5 t e l l v U G U 1 S 2 l v c T l O c n Z s M T k r U V Z w Y W 1 0 N 2 5 K U 0 t p N W 9 N Q k x a R U J H V X R B c T F R c W t a S 1 N B b 1 Z D Z 1 Y 2 O W V z S E 1 6 T X l n O V J B U k V S S F I v Y 2 5 O e m N Y K y 9 m d U Z 4 d 1 V G Q l V o S l N R R U E 1 T 2 Z u T i 9 x b n B L U k U 1 M 2 5 u e k p t R H B L U 2 t C c S t k b U p p S U 9 Y U G 0 z S F B O Y V d s c D J M Z H Z I M n B x Y W 9 S d C s v Z n Z 4 N V F w V X l D W H k r L z V m Q T l E U m t Z R 1 N r d E x k W T V s W m 1 h a X F L a E l y L 0 1 j U G 5 3 W X I 3 M z J X c U 9 2 S F F C c z J y U U p K M D Z j d U t j N m l Z a W 9 l Z U R T N 0 V R R 0 p K U E p J Q k t K W U d G a F l k Q T Z U c D A 2 a G R M U 1 V v U 0 h o N k 5 s e T V Z R 3 J Z V 0 l p T l F 6 N i t 3 Q U F D Q U F T V V J C V k l p S T d s O X F h a X B X c j E 2 T n d Z T U h h N D I 5 O W R a Y m p S N G Z F a E t D Q l F z V 1 B J c l N k R k l x b G Z q e H h 4 O G h r V W p R d D I 5 Z m 1 K d W J B d 0 J N V E V 5 U W t a R 0 J B d 2 N P N k h 3 d W F s T 2 1 U R U Z H U n N Z R D E 1 R 1 l t S 2 o z d m d x R k F x Y W 1 w b n J 0 R 3 h J U 2 d p N W R 1 b U R o d 2 9 Y S X p j M 0 Y r U E h q Z W F j Y U V S R n B Z V U J M W k V B e W 1 R d 1 d G a F l 3 T V R I Y 1 p Q W X J W N j R n T n p j W G 5 U d D N S d X Z X c l E x V 0 J 4 R V J F V k Z 6 c E Z L c G p D Y V F T M H h N U k d 4 c 0 x F N m Z Q b z M x N j l k c m h J e l Y x Z F Y 0 N D Q w M z R P Z m 5 w L 2 Y 1 S W l N a j l k b y t a T W d R V E p z M l R l Z S t 1 M 2 Z 2 U m 4 1 K 1 B p W k 5 t c V J 4 V j F u L y 9 2 M n h a c z B h c k Z 1 M 0 R 2 M z Y 5 V U 9 M R m k x M E h 2 L 0 1 N O C 9 n N m F l Z m J y R E 9 o S V F F U 0 N R U 2 p C N D l 1 c 0 g 5 O U N X W H k v V U 9 h S z J z c k R C d j N q e k V 4 T V F n U G o 0 Z T l 2 Y j J l T 2 1 s b D F C V l Z h V n o v O X J h V 2 t p b F V x M 3 Q x d G J X U n Z O e l J F U k V E e D h E V 2 l J R G t z b G t C b T F 2 V U Z W V m h W T 2 5 U c 0 h a M m Z t Z T N v d 1 R F U k V S V W N Q V U F W N U Z S U V h z N 2 U w T l h N M y 9 p N D Z P U m 1 K a U l u Y n Y z b z N u b j M 5 Z T J M N T U 4 M l p V V j F m a m h S Z G V F T F l 0 W G J v V U 8 z Z n V G Q j V 2 M n J R S m 1 6 W n R B b E F Y O W s 2 Z E 9 s W G o z T W 5 K e V R o e D R v V F c 5 a l p 0 M n V p c z V l Y k 5 t L 2 o 1 N T U v a D R l R 0 J Z Y 0 9 H Y V l 5 S n h X S 0 1 I e j h l O C t m U H g 4 c V Z L e k Z s e W h T Z D U 0 a U t p b X I w T 1 I 4 N W N n U V N p U V J 2 d n Z s b W c v c 2 x K e W R y d E d o W X Z u d z V s a T l m R G d C W X R X b 1 Y z b m 5 u S F d G c z E 2 N W Q y T F Z y b D l Z N X R t M 2 J w b l Z I b W x n c 3 h x e F p z K 0 R 2 N z Q v b m 5 u c 0 9 F b 2 t F S T B h T T B G b E R R a 0 l D R W h J U 3 R M W n Y y Y k l G Z G 5 a M k R k W l B S R V J O R n d O Y U l n T 1 N 5 V 1 J 3 Y 0 h B d 3 l M V l Z L c F d 3 Q 0 V H U E h q M z R q V H d S R V J I U l E 2 U U 8 2 W X F M a T Q w c W 9 Q W D E 5 Y 1 d B Q V F P d 2 V 2 V n F Q U D M w M C 9 E M D l N V E p r e W N S R n h l S G Q 5 O T l W e U 5 j a k l p S W d J K 1 B E d 0 J n e V p J b E N B M E 5 S V m h Z b U R C K 2 R 6 a G F W R l N F R X l k T z Z C V 2 F x b F F x e E 1 U R W 9 L c X F D b l B u e m 9 W W X J Q M 1 J O Q 0 l p Q W d j T 0 h N R E 9 u V H Z S c V Z P b m V t Z n N Q a X k r d n I 1 Q 3 V M e G t 5 U k w w N 2 R z W D N i c D F B d 0 E 0 T 0 R o Z z N M a H h B S U M x Y T l m Q z M 5 O G Z 3 Y 0 h C d 3 J I b n p w M 0 R 5 W k 1 u d F d i V z N y a H h B O D d P e m h D S l J F T D R i V z F 0 a l Z t e l p t b G R m L z c 4 K 1 F n T k R j V 2 d R W U 8 w e H F 5 d H J S L 0 t j e V F p S X V Q R W d K Y k l n R 1 F 5 b W N I Y U N t U m t a T 0 R H a l J 2 b z B h T 0 h 3 U m N w S X l J a U l t c H U x R U Z u Y W 1 v c T J y Z H Z y L 2 N 0 O F k v R G U r K z l o N 0 5 u e i t M a m p 6 L 0 c y T E Z q c 1 h U c D B 2 O W w 3 O D d E b 2 l y N 0 4 0 R G Z z N 0 l O K z Z Z Z 0 t B Z 0 l z c m h 2 c U x t V W x h W D F t c F p i b X J i Y W 0 r V 2 J a Y n N 0 V n V x c m J W Y S 9 6 R F J i T l R R d F R j c 3 R O W G Z G Z l F I W l F V Q V d R V F p o b U d H M j N 4 L 0 l l U m t a W U l D Q l V i d y 8 x K 1 V s Y z g 1 e m 5 2 T 2 N F Y n Z z N W p 2 Z k I z M z Y 5 R E d x c U F X Q W l J Z 0 l S R V J F Q U t n T 0 x J T 0 N n c 3 d L W D g y e G F 0 V X F u R D U 5 R 2 h N b V R C R H V Z Y 3 E 4 Z W Z Q d z c z L y 9 H e D k v L 0 R G c 2 J X M H h k T 2 p R Z X N m R 3 h N V E F 5 Y 2 t K O T k x M 1 g 3 U F c 1 T z N 0 T F R 6 Z n N t W E x F Q j R l Y n Z T O F U 2 Z E 9 o V T Z u d y 9 m Z m Y 0 O G V Q W H B n N n R T c F J 2 Z S t N Y U R O e j g v S H J G b X p N R 2 p R S U 1 5 W k 0 w Z G 8 w e U N W U 2 p G a X h J Z z Y 5 M S s 0 Y 0 N G O G Z Y M U 5 u a U 1 p b 3 Z h T k F T M l J s Y W p W Y X V q M W V x d U V v M F Z G U l l p T G k 0 T y 9 2 M y s 5 S H p r a k l p S W l v c F l y T E N 6 R T N y M T d N V 0 x F a U p z b X B I V j B k T V I 3 N z c y S D U 1 O S 9 I a 3 V X T E l H M 3 R 6 Z m V m U F B O S m 4 y a X l 0 V E g 4 R k 5 U V S t z O U o 1 R k l N S H I w Y U F E V m J R R F d y M S t Q c U t n b 1 B Q S E V F d z N l e D h u S k N S O S s r Q 0 h t e n A y T D k 5 O S 9 I M D g v L 1 h T O T d R R y s v Z l p i K 1 B u N U 5 U d W d O W W R L c F F L Q W V q Z j V y Z j B l Z W 5 w N j R z N D c 3 O F R t e l p 1 U m x w Y U d C U X N X d 0 1 2 T H E 5 W F d S a 1 J F d H k 0 R 3 R F U l d v b F F x Q W F E T k E x c X R W b 3 R q e D Q 3 Q n p z N n U w U T B W a U l p S W l L a G w 3 c n p 6 V H V 6 Z X Z S c z V P V G t Z T U d B Q X Z M M j k 0 Z X p z Y k x Y M l V t c T F H b n Y y N 0 V G T V R B e D B P a D N j M 2 Q y U m 4 1 K 1 B C U X N X W U 5 L a 1 N l a l p z N m R a O H l 4 Y n R x e E o 1 M n h 0 Y l R G N j l H a H M y T E F C S z F h c 2 d J K 1 B E O T U 5 O T E y a j F n Y S 8 v Z l l i Q W d N R D Y 2 e W h j K 2 Z P V 0 x w M E t W N T c 3 V F d z V 0 x F Q 1 o 4 K 2 V 4 U X N 2 d k F C U F Q w O H p u N 3 J h a n o v K 2 F Q S j R q e D Q 5 M E t O S G p 3 Y X Y x V 3 E x U 0 V 0 T G c 1 T 1 R F d 0 F J d j l l b y t m T 3 N 2 Z m 1 2 V 0 N 6 R z d O b X o w Y U Z E Q j N 6 e n p U Z j Q 0 S U 1 Q O F B u b m 5 6 Z H B 6 V V J F Z E h 0 Z 1 F F d G t K Z F l L Y U 0 r Y 0 9 Z T 0 t p Z 2 9 N S H o 0 Y 0 1 w b X N U Z T l O U k V S R W R M d U p p b 3 B D e D Q 0 Z H N X M 2 J O c E 9 W c G Z V W k 5 H Z 1 F v c U 9 q T G J h T z V P U m t i T n E w Q 1 F j U E h v U l N x V V J r W k N S Z W V 1 a 2 x o S W V I N D Q 4 L y 9 r Q k 1 U Q X p t e l p z S G I y O X Z E Q m 8 w Q 0 R O b X p L a l Q 5 M V N 2 M X l N a E l R R l h y M T d G c m w y N 0 d y e m Y 3 d D I 3 R V J B U W d N R E F R T 0 h Z e G 8 w Y m h Y Q j J 5 W k l s U n Y x d U 1 6 T X p z V 0 x G Q 2 5 o N 2 U r U G J i N y t 0 O C s v V X d N Q k F m U G 5 s b D V n L 2 Z 6 N k 9 I a j J L Z n Y z N j F X b k o w S m l m Z n Z x c D N u T 2 1 B d G 9 6 W j g 0 Z 0 t T a 0 p W N j V j U V d S a 0 p I N z U 1 U m V o Q j I 5 O S s w a l V E b W h y V E p n d 0 F a N m V u Z 2 d N R E l S Z X I 4 Z G Z m L z F W N 3 p y U z A 5 U H I v V D Z 4 V k h z S k l p S z Y r V E N n S m J J U 2 F 3 U z A y Z G 5 a U 0 U 5 U F I x a F l H R H c 4 U E 5 y c 3 Z r U k V S R V M z T T A 5 U F Q w e W J O Z z I 1 d W J u S X l j b E J W V l Z W b z l m N C t m b F p k Q T F 1 Y m 0 1 S V N r c k N v R U d E T U h i c 1 d J U 0 h o d 3 Z u e G 8 w Y m h 6 R m p 4 d U R R b 1 V Q N D U 1 O S 9 V R j V l R G d j S E I 2 a l Z h a V F u S n l N d U x n N E F z R z d k T 3 N U R X h N R E h 4 d 2 V E Q n c 5 d T h I N k x G e S 9 H b E N s V G p B T G F 1 K y s r R y 9 I e D h Y a n V 1 Z W Z n N X V a b U 5 I N 2 x 5 c F h R N i 9 W N D d y b m 4 2 a T B p O F B M e X d o Z G Z m S U c 5 Z S 9 m a W 5 u d n V h Z k o 3 M E Z p b 2 5 K Y V d o a T F i d H V E a 3 l a T U F n Q 0 5 I a n N E Z D N S M z k r d l h E c E V t V F V G e G N q R z N i d G d H b z N 1 U 3 N 0 c G 9 L M n Z v c W 8 0 Y 0 5 H d 1 l B c U t x c W F y R D Y r T X l a T X p o e j V v e k p j d 3 h v a V l q Y U x 3 Y T B S R m F p V k N v a G x V b 2 h s O H Z i N U g 2 V m x a V T R l Z k l r M 0 5 6 Y z B M M T c 5 e m E 1 S n h F U k V S R l Z F N G x F O F B I e G d Z K 1 B U N n Z l W j l L a 1 N a Z z B h W k x K M X l 0 W H J z U 2 9 V Y V B n N G V G a E Z O Q U N n R X d t d y 9 E a H d 6 R j g r S E R o M k F j Z m Z J Q 2 p S N D h L c n l N a k l 6 R m h 3 Z 1 J F U m t a a T U 4 N m R q U W J O S 1 N r c F F q V 2 9 x N n N y Q m c 4 Z W p Q b n o 1 O W N a Z C t M R U N S d z l l a F J E a H c 3 R m d B R U R H c H h U T H B j M 0 s 1 d z F S M k p p S X Y 3 N j Z 5 O U V S V V V o T n p j W E 0 y Y k 1 N T m 9 J Y k 8 3 Y 3 V U Q V l E T m k r Z l R 2 Z W U r O D l U S j Q 4 R 1 Z P b l R v V l V L b T I w W m N Y U m 8 w Z m g 0 Z U d C b 0 t D Z 0 9 r S H h x V k 9 u O E 9 x c n I y T G t 5 S k Y 0 L 2 Z Y W F c r W F p p S W p v N X N h Q W x z a E t s R X B s b T F i U E h q O S t I S H E 5 S G d N R 0 R E R D U w U 3 N p S W l J a W F o O T B P b D J 6 e D R q R l l p R n N I R H A w S 0 t L a m 8 5 R z N i M T l N b V R J R k V S R V J 3 a 2 Y 4 V j Z 4 W W d i S 3 l z Z 2 J 2 R V J z Y m k 5 a l l X Q U J B Y U d p b 3 l h c m J x c W 9 x Z l B I R k Y x Q W 9 G S m c 5 Z T d a d 3 Z L S 2 l B c 3 V Y T D h m S W t T U G J i T i t F N k 9 o b 0 R C N D h H R T V P V G h n M W F o V H M 3 T 3 p x a k V s T F M 0 T 1 B q d y 9 j M 2 Q z e D g 4 O C 8 0 L 0 R o d z F p N m R L b n d u d W w w T 3 F P K 3 V q V l d y V m 9 G c F Z L S n R X d l h H a D N Y N i 9 W W X Z u d z V G Q W 9 G W n M y Y T F U b 1 B S a 1 J F T n o w R 3 R F U l c w c F l C Y l V a R 0 J 2 T H o 4 O U d u V H g 4 b 0 Z J b z J 1 U 2 N S R V J F U l d j Z T k 5 O T d i N F B s M T Y 5 W m g z Y n A x S n M 4 T k h 6 N G N i N z c 1 S m 9 E c W x n V D E y Y m h 4 S S 9 M e T h w Q 1 l t Q 2 g 4 Z k w r M l V h T k d Z Y 3 F V S 1 p n N W M y Y U R h L 2 5 4 e H g r U m s 1 T 0 R W M T U 1 e G F q d G d W U X F S V n h j S E k 0 Z E 8 0 Y X Z 2 L z R h N 3 U 3 d U R j N W p D Y z d P e m c y Z X o 4 c k t R b E p T R W l a T W 1 J Q 2 5 u b m 9 L Y T l h c 1 F W W l d G c H l j b k l T M k R H c T F H a V V s S m J o M j d S b 0 N B Z 0 l B V k x j W n U z V H B F c 2 F O R z F k b n p 0 O S s r d z B a R 1 J t W U 8 z Z X U w T m Q y M z c 1 O W l J b U p 3 Z E t s U y 9 s d m R 5 S 2 k y d 1 F E V 2 l J c l V T c V Z j S E Z 4 Y W Z Y N 3 F G U X F u R D E 3 R m g 0 Z U h z S S 9 F b 2 1 J a U l p b y 9 U T F Z S c U R H K y s r L 2 o 4 R 0 R C M l B r e U p F b X o z d D V l W m w 5 b n g w N 2 R t R E 5 t a l d R U 0 N R W U 1 t U k l r O W Q 1 L 3 Z 4 N X J G K y 9 I a 0 9 H R E 1 H b 1 V h T 0 1 6 d G 5 Z M k 9 D M T E x N 0 R u R G x 6 c 0 h q e F l p e F p z c V R S T m d L d E x T W W 1 C Z 0 F 3 W X N R S W l N V m l U S n M y V F R o W F U y M W J Y b D Z P K 1 B o N E x G e T R F S 3 R Y c j R h Z m 5 4 O E 9 I R G d B Q U x q a m p q d U 0 1 c 3 Z K e W N I M z M z K 1 B Q b j M 2 W V B U b z B j S n h o V U t C b E p R V W Z Q T E p K M 2 o 3 N 2 J k Y i s 3 R 0 l p T 2 d t d 0 l D V 3 l B c D B P a D F V S 2 x X Y l Z O Q 2 V Q W H N X V 3 E w V 2 Z m d j J 0 Z m 8 v Y W 9 t S W l J a W 8 5 Z D B Z Q k 4 2 b 1 U 2 Z E 9 q W T R 4 e C 9 U c D A 1 R 1 l t S W p G a X h m a n M 4 O C t R M U J R a 0 5 u W E Z o V V Y 0 Y 0 1 Q U D R T S G h 3 Z G V m U E Z G a z J P N m R l d U d p U k 1 u W X U z Y X R m a m x s M T h 3 W m N x V U Z x K z V 1 U k l T R X J C c j F 5 N k V o N G N q S k N T a 3 p 2 b W E 2 d H Z D d 2 t K a 1 p t W k N J c E d n W T h l T 0 F L b 3 J Z d D N j M 0 l 6 N i 9 t c T F X a X h h d E F o e X V S e n o 1 c z B 6 b X F 0 U G 5 6 N F l N M l l N d G 0 3 Z G l t M 2 J 0 a G 1 G d D B S R T F E N H h v Q 1 d 5 Z 3 N y S 1 N n Q m 8 5 W U E y T H k 4 U G 1 a b V p D Q T h Q a D Z P a l k 2 d m V p N G l J a U l o d U x 5 S 1 J D S y s 4 O G d w Z W Z 2 b G x G Q l l X b W g z U V p t U m t Z T U d D Q m J o N j l T c W V l Z V l a W k d a b V F x M V d D N z l V S 3 B Y d 3 U x Y X J o V m d z e G s 4 L y 9 Z U y t m Z n V h R E V k Y l c z b D V P U l l 1 W E F p R H d Z Q W 5 u b m p D N U p p Y U 1 E W W x K U V Z K U 1 V u b z B x V U x w R k l w c 3 J L e W t K c W F p a k Z q e G d q R k V r c W x F b 3 N X T F V K a V l p S V d M R m d n d E c v U W F E U W 9 M U z F G Y V d r c C t 2 V H B n e D A 3 Z G 1 E N T h 1 W G 8 x Y X N Y T 2 5 U b z B E W V B T M F J F V n N H Q W x z Z 0 t s R W 9 s Z 0 5 Z T m F M V m F M V T Z l U E F r b k p 5 Z U V o b 2 E y M m 4 y S W l J a U k 2 T 1 p 3 W T V 1 Q S t q V F V n N 2 J H M n J W c l l X O X Z E N W x N a H N M Q 1 F n Q 0 F S Q 0 t w T T g 3 R n h R V X J W N j Z F W H E 4 W G p o V V V G T l E 3 M 2 1 B d z R P M j M z M F p 1 Y m k 2 Q T Z z M 0 c 2 a U 9 W U 2 1 G d m J 3 O V B U M D h V R k J S Z z h l T E Y r U H J y c n l H W H l 3 R U F 2 L z c 2 S z c 3 N T V o d W p h N 0 t 5 c 3 V w O U h 4 c D d m e l p 1 M 0 l p a W 9 p S m N 1 M 1 p O d U g 5 b F p T W G V l d X N 0 N U 9 i b T R v R U h I a 0 J r W k t U S m E v M z g v T 0 R 0 N 1 k x V n E x W k J y V m J q a 1 V j Z U F R R H M z Y n N Y Q U l 4 Y V F L e G R 1 e F p I a n g 2 R l R D Y k R O O T k 4 Z z A 4 L y 9 S U V Z G U l Z R c T l W M T V 0 V m 9 O R m l 5 W k F r K y 9 2 a G p m a H F P a U t n Z F k w Q k x a Q V Z 0 R W R C Z X V I Q U J T c V Z T N k p G R l J F U k V S T z N i R z I r O F l i R z V u S n l j c 0 h I a l J u e j M z W G Z D c 2 J D d 0 1 K T m p S U 0 l S a m h 3 N W d n O C 8 v Q k Q y O X Z a U X F W V D F q a G V K U k p n N W N 5 W U 9 I V G 9 F Z j M 5 L 3 V M a T R 3 T W 5 K Q 1 k 2 T 2 p s Q W 9 G R k F v R k h C d 2 N J Q 0 R n N E 9 3 O F J Z Q X J G c T F D d X Z X c m N Q d n Y v K 0 9 p U k 1 u Q W d D N m Q r O X U w Y l l I d W J t N W 1 E M T d 0 c k R P a U l n S X h N W E Z J U 0 V o Q W V I a D R a Z z F h M W E 5 M T R w R U l y e j Q 0 b 3 R Z d E d n U m Z I e D g 4 T k J E R H d F Q W R 1 L 2 V E W V Z D Z 1 I 0 O W V n a G o 3 N 3 Z 2 U G h 3 L 2 Z o e H V i b T V 3 Y z N P R H E 2 c 3 J Y R n h j N E 9 y c U N t Z G 5 a e m c 3 T z h Q R n h R V X V M a T c 0 N k t P U H N H Z l B I d n o 1 N T U 4 W U 0 y Y U 1 4 W j Z W a U l o d U x p S 0 R 3 V 0 N 3 O W l L S W J q Y 0 p D U W s 0 Z i 8 0 O H h v O G Y z e X J o Y V Z G U k V m Y n M y W V B B d 0 V E M D d 0 M 2 I 0 d k 1 U R V J F U l V j T U 9 I e j Z N S T B l T z R L V 1 h Y c k w y V X B v d E x T M U 4 y T 0 N x V z d k d U d E a H d Z T D F q Q 3 d z T H N Y M z d k d W o x Z W 9 q R l l n U U h C M l B B Z 0 F F V 1 c 0 d G F y Y 2 F t V F p 2 d z B F T V B H U V c z b H F S V 3 E z S H M y R E Z v d F Z y N C t m a 2 h P R G d Z Q U h E a 3 l C R k V S V V h C d 2 N H a H l Y T 2 1 w c V l p T 3 p z Y n c 0 W U 5 h O W F h a W 9 1 T H N Y W H J W a n o 4 O E 1 P d 3 R i V n Q x a H h F U k h U e l k w Q k x a Q V d u V D U 5 R 1 p t W W 1 I b n p 3 U V l 2 U H J k Z n J z W H Y z Y n F o V U t 0 e D c 3 N z J 0 O W c 5 W U l p S W l J c X B m Z X d o b 2 l Z a U l x R z N 3 Y z g 5 R V Z s Q l p X U W s 3 T z d 0 V 2 1 U c 3 B L U W t s S l N Y b z N i c z N 3 M W t p S W l J a U l p S W l v c H N j Q T F v a U s y a X R n T G F 5 c 2 h M e D h m S H c 4 Z k d C c j Y r d n h l Y 2 5 J a U l p S W l J a U l p T E x Z a 0 J M W k F X d E Z k Q 2 V Q M z h l Q m 9 N Q l B Y d j J 0 U G p j U k V S R V J F U k V S R V J r Z V F 4 b 2 l k c V l 3 V 0 N B U 3 F X e W V F Q m J W R l N F U z V j d U l T U W t w R m t i R 0 J B U k V S R V J F U k V S V W R 0 a l F F d l V 4 d F J x T l F 3 R 2 c 4 V U Q y c k 5 u e j h M R 3 h n Y W h v Y U V X b l p l S W l J a U l p S W l J a U Z v U E E x c W l O b F p a V 1 F r Q X N M V z F 0 Z G l j V 1 Z s W k t D d 3 N S R V J F Q k R j R 0 l 5 S W l J a U l p S W l L N m h U Q 2 d K V 3 B q S 3 B V S 0 F D e F d R Y X Z U N l h E d T N E a z R P e n N q S U N E Q U l u T V N F U k V S R V J F U k V W S G J Z R U J M M U 1 a c U t t Z 3 R G Z E F t S n l k R H F W U 2 l a O C t l R U l s R U Z w b V R p S W l J a U l p S W l J a m F C Z 0 5 h b 2 p a V 1 d W a 0 p r V W d F R 3 h 1 Y k Z z K 2 x V c W x 3 O G V K R i t Q c j Z 3 c 3 Z M e X d L c k l 5 S W l J a U l p S W l L a X R z U 0 F s c W l O V l Z a V 3 d 0 Y l c x a U x W c m h j d V h J Q m V y M G R V V k p R R l Z r W k V S R V J F U k V S R V J H M k 5 B U z F S R z Z 1 c 3 J M U k l l N E 9 5 c 2 p L a 3 A 2 Y 2 p L Q 2 d J Q 2 9 Y Q 0 F p c 2 p J a U l p S W l J a U l x S z J 4 b 0 N X c U k y c F Z D c U x C T F J 4 Y 1 h H U X l X U U l D d 3 V 6 d 0 t x S W l J a U l p S W l J a U 1 n Y U d O Q V N 0 V E Z M V k 5 D V 2 x K U W d P e n N i d 2 N I Q m t N d m x G b G 9 a R V J F U k V S R V J F U k c x T l F h M F J H M U l y O W R E c l Z i R D F 0 Y T J S Z l B V V k 0 r R 2 h J U l l h R 1 Z F U k V S R V J F U k V S R 1 F O R E d p S j J w Q k t w U U t B R m x Y U U Z o Y 1 h J e W N u Q j k y N m R Z T k 1 K c l B V M G 9 p S W l J a U l p S W l J e U F v W T B C S z F v Y 3 J L U 2 d B d E M y a m o 0 d U l n b D h z U k Z C U m t x V 1 V S R V J F U k V S R V J F W k d W T U t B b G F r T T F G Y l R O Y l h G U V Z G U 0 U z T n h j V n M 4 U 0 V S R V J F U k V S R W J V V E R H a U o y b E J M Q T l x N H V E a l k y T m l 3 Z X B h S W l J a U l p S W l J c U o x Z 1 F F d l V o b F F x R l V R a U V l U n l l W k 9 2 T F N 3 c 1 J G N W V I a 0 p E U X l H V l N s d G h k V V J F U k V S R V J F U k U x T l l Z M E J L M U l a V k t C U n N i R z R o R W 9 p W m Z H e D h m R D F 0 Y l c z V H Q y c l V W V m t a R V J F U k V S R V J F U k 5 i Q W d K Y W 9 E Y W 5 W N m 1 h M U 5 5 Z 3 B L V U Y r Z m o 1 Q 1 F r S W d r V W h h W V d W R V J F U k V S R V J F U k d R T k R H a U o y c E J L c F d w V 1 F K d V V s Q V N w V k l y Q X d N Q l d X Q l V S R V J F U k V S R V J F V m t M Q T F x a U 5 s V F Q 0 c U F w S 2 l z c m t a b V p p Y 0 R B U U 1 o a 3 N s W m F H U k V S R V J F U k V S R V J X U U 1 E V 3 F J M j F K d 0 s y d V R r W k F C Q W N I Q n d h e X l K a U l p S W l J a U l p S W l z a U F F d F V S d l J h c l h R N l h S T k N t Z z F H Z z N T M H R M Z z U r Y 0 h l M 3 Y 3 V m x 3 Z E V S R V J F U k V S R V J G W k F 3 T m F v a m F p V X F r Q W 9 F a 3 R E d E x U M D Z I U m F O Q 3 R X N 2 Z X V 2 h Z U k V S R V J F U k V S R V Z r U k E x c W l O b E l U M E p w Y l F h d l g 2 N U d j b k F 3 d k x 5 K z R 1 T G k w N X R L S W l J a U l p S W l J a U 1 o S 0 d O Q V N 0 U k c x V 2 c z Q S 9 J Q T J P e n N i U 3 F X U z F i T k V S R V J F U k V S R V J P M F l B M X F p T n R M V U N 0 c m s 1 R 1 E 0 T 3 p 1 a l E 0 Y 0 9 y Y m t z S W l J a U l p S W l J a U t 5 S W d h M F J H M U V w V k p C S k J K Q k x w Y z N P c m E 0 d U J o R l J V W G 8 y c l Z y R z Z 5 T W l J a U l p S W l J a U l p c 2 h R R X R V U n R S c V Z T d 3 N i R 0 J T Q 1 J x Z E d 4 Y V d o c W t V a W 4 4 L 2 Y z Y l l H V k V S R V J F U k V S R V J H U X R E R 2 l K M m 9 o Y X J Z Y U 5 q V T J q N H p R Y U R U S X p N K 0 h 2 N 3 c r W l R O W U d L e U 1 p S W l J a U l p S W l J b X V S V 2 5 z Q m x x R F V W V 0 Z 6 O W 5 I R V h r M U J u c W 9 F S 3 A z R z J r c 2 l N c z B P V 0 g 3 Z 1 h P U G p Q Q U F v V T R F R G U x d D l T W F I 3 c 0 p Y S T B N S F d C Z j N k Z y 9 C Z 3 A z N n d s e l R l Y W 9 P S W l J a U l p S W l J V 3 Q 4 d F g w R j d 0 d V F T L 2 5 Q e W U 2 e l B Q S U t N a W d L R 3 M w U k V K c W g w R 2 1 S V U Z H Q j k 1 a E g 4 N S t U M 0 9 G d H l 5 Z H B M S W l J a W 9 q W n c 4 T 0 J C d l B Q T 0 9 5 M m U 1 O U N o U T h q T X p H e H d 6 S 1 Z M b D N E b z B L R m 0 z e U 1 0 T F E y L y 9 Q S k x z N i s z c E 9 l Z m Z 4 N y 8 v U E 9 Q e V h Q e j U 4 L 0 h 6 e i 8 v Y l B a Y 3 B h V 2 x a b z M 3 N 3 J 2 d k V C c 2 J h L 2 E 4 U k V U V W Z 0 e l N G Y l J u U 3 k 3 a D N m T y 9 X b n N a U k V T M 2 x B S j F H Z D Q 5 L 3 l 2 Z W k z d 0 V V U z d z Y z B 4 R V J O U 2 V w S 2 V u S X p r N U d Y Z m Z m V G N B S U R z N 0 c 0 Y 1 B I d 1 l B W k d W b E 5 Y c T l y Y T B 0 U E Q w O T Z 4 e C 8 5 O T E z T V d Y S 0 Z N e W N P Y l B l Y T N m d D J v V j E 2 O V p o M T Y 1 Z H p W c j d 4 b z B i c 1 h Q b l R 2 a j U r V 0 h J a 0 N G b V h h U F Z h c U h S M U M z U 2 t j b G t r R X F y L z N j M 0 p p Y W 1 3 V G 0 2 Z C s r T 3 F L Z 2 9 v M k 1 K Q 1 F r b 0 t p b 3 l P V D R 4 T V J I T 3 p z N W 1 y V y 8 v L 3 Y x W X V u U X A v d k 9 m L y t E T 0 8 r O X N j T 3 p h d F d z e G J 0 d z Q 5 T y 9 m M z Z 5 N W l Z a W 8 v Y m h s Q T F x b H J n c i 9 s N 1 R E M n N z Z 0 l y c G x m W m 0 w S F o v M W 1 j R j J C M F J F U k 8 z S X N X U E g 4 T z I z M 3 d v Q m J X M l B Q L z U 0 b z l m M z d k c 1 h p e F l 0 Y W 8 y b E 5 l c U p K N T d B L 3 Y z N z h m W F h Y N k 5 m d j M 1 b T d k K 3 d Z Y 0 1 H Z l B 2 d H Q z V 0 9 Q L z M w M D N q N D R Z Y 0 J 3 T 1 Q 1 M m l a T 2 5 G Z 2 5 v R z J J V H F l R F J D S X h h M n p m d m 4 z U n Z Y d D N M R j Y 4 R 0 9 u c D Z Y a m l p U 2 Z N M m p T W W l J a H V M N 2 R z U U x z N S t 6 Z 0 s x R 1 h X W G d Z U j B T M n J R R j J H e m R u S E 1 i b n p Z R 3 N 2 a F l p S X F O M H l H Q X c z V F N D M 2 E 5 Y 3 V M R j I 2 R k t k U G 4 4 W l B Q L z F r R k R L c T F X b z g 5 d G h q Q 0 E 4 U E 4 z d S t V Y U 5 H b V h W O D l P a l J t R H Q z T G x K V F U x R m V Y d D d n b k g z N z l v V l l M T W F G Q 3 h l R U N s a F R l d l R v W W Z S N j N y e D V 3 d G R M b H k 2 d E 0 z N 2 l 4 S W w 0 O H N r b n p Y N k d o b W k x V 3 J N R F d u d D d l M 3 o 0 N F l m N D c z L y 9 p M 1 h y M X N I R n h R W G p 4 N D l I U l V X R n l m R W F q Y 2 J r Z S t U Z z R I R F R m Q j h S R V p I b D N i S U J i Z X p W R k d z d m d Z a m 9 s a G Q 3 T l l V Q k x S R V J V U 3 V R e T Z z L 2 9 W S m F X Z 2 9 Y R n h j c n I r W i 9 4 b z B i a D E y N 2 R 1 S F B Q L y 9 F Q X c 4 O E l C e i 8 1 W m R m b 0 Z h c j h l Q 0 R E d 3 J I d n Z q a U M v e n h 4 e C 9 D N j d W c j E y T H Q y c l V B c X N Q Z U 9 Y U G 1 H T T E 5 N k 5 B a G 5 E a H h v c z V 4 Z i 8 v c W x r c G Z m Z l V W e n A w e l k 4 T m N W T G N H Y U 1 p T m J S U n F W d 3 l i Q 2 1 q T m N l a l F J Y n o 3 N 3 J 2 Q z Y r W E x s M l A 1 O H V V Q W d K V X J W K 0 t w c D U 0 U 3 p t M 1 p z Z 1 Z i d G 1 5 c E 0 4 Z H Z 2 L z B H U j B k S G 8 y T l N x U l J 2 d l B F R 0 l p S W l j U C 8 5 O T Z P c 3 J B d 1 R K a 3 d 3 d V l h d F c 3 Z G k 2 O W F 0 Z F k 1 d j J M R E I 3 T F l L U k V S M D Y 3 b G x B O W 8 4 V l l t M W w w Q k V k T X Z q Z j B 1 S m l J a G F o N C t Q R H d E Z 3 l w V X J O M V Z B R 3 h R V W h K R W p S K 0 x i Y j c 5 R j c 5 N j k w Y W x U S j V 3 O G V S S X h N V E Y 0 O X R s b m p j T E Z F U 0 5 H S U N B Z 0 F B Q 3 d i T m t 5 O U 8 v Z k g 0 T U d E U k x P a n h r e n h t a n V 2 T H c 4 b k R o e G 9 z N 3 h H a S s 5 O U J J c U t 5 c 0 J B S H E 5 S G 5 Q b X p N R 2 d R W U 1 3 W m N x V W V 0 Y 2 J H e H V M M W F 0 W D Q 5 L y 8 v b m V U M m h B M F I x Q l F r Q k F 1 T D F 1 M k R I Z m N j U W Q 2 O W V v R k F I Q j F k Y 1 d N R 1 R N Q U F E L z g 4 Q U 1 p S W l M U X A w O G Y 0 Z H J 6 N T g v a j V N b V R k U 3 B y Q 3 d z T D R l S G h B W k Z J S k l U Z k R n N E 9 l T 0 9 O T i t y Y 2 Y r S E N o Z W p m d n o v d X V 1 d X V P d W N j S E J 3 c z h v e E V S S F J 6 d W 1 V R F d w V 3 V i a U 4 0 S W l K c U d 2 N j N s S W l J c U h W M D d O Z 1 J u c D Z l T 0 h i c 0 d M c D I 3 V 3 I y U i t M Y n d u U F B Q W W R 6 N T g 3 a D l k Z G Z 4 L 1 R w M C 9 I R k Y x K 2 d U N T g r U m h X M U F C Q V J F W U d J a U F n Q T F Z R m x V R k J R d m V H c k 9 X c E M 2 e H F o b 2 F I S X p j M U Y x N j V k N j c z b T c 3 L y 9 C Z 0 F N R 3 p Z T W J t N X V 6 Y j U z Y W 1 x c X l j c l U y c n k 5 d l l Y b l c 3 W n N H Y 0 x E d z Q y Z W Q r c l V x Z E R w Z F B q K y s r L 1 J v M G N Q V E o w N l Z U Z 1 h F e E 5 U S j Z E T n o 4 L 0 h y R m 1 6 T U d q U U l N e V p N M G Z v c V N 1 V l N q R m l 4 S W c 2 O T E r N G N D R j h m W D F O b m l N a W 9 2 Y n R s Z z F v a V l p S W l J a U l i b F l p a 1 F p a l I 0 L 0 d 6 e i 8 v a k w x N z k y T E V p Q k U z V F V q c j Z P a U k 5 O T U 3 R D g 4 L y 9 6 e V d M R m t D Y j I 5 d n Z Q b m 1 t M D N x Y 1 d v c T d F e E 5 U Y T M z b k V R a X d l a l J v N D J P O W U v Z k g 2 d F h y M F p C U V F F O F B U M U 4 z a W M y T m h a Z H U z W n R O S n p O e U 1 o b z h Q e U p F e W R 3 N H N T S k J z Z V l R N l Z T Q V F C c 2 J X M U 5 u c S 8 5 S G 5 w N m V 1 T E 9 P K y 9 F N X M y Y m t a Y V d o Z 1 V M R n N E T H k 2 d k Z h e U F p b 3 Z h S E F T M F J F U k V S R V Z F c n F B b m 9 k d S 9 l a l p 5 Y 0 h B d 1 l N Q U R l M 3 Q 1 d 2 R u Y T I y b 1 p Q Y X J V Y W U v Y n N R V X h N R E h R N k h k e m Q z W k d m b j Q 4 R k N 4 W m c w c V J K N k 5 t e n A x b n p M R n U y c k V u b m J H M X Q 2 d 1 M w S T B l T 3 h P c l Z x N 0 Z q e H c 0 O C t 1 a W p k Y T V K U 1 V s Q l p t W W 1 u b m p p a V V i W F U 3 c y 9 y Q 2 1 U S j A v R z Q 0 O C 9 Y d W U 0 d V p 1 R W F i V m F w S 1 d s d 2 N u S k N R Q 0 U z M n Z V L 0 h t S 3 h X T G h t R m d z e H V 6 W n M 5 R 2 h R d 2 Q 4 O D g w M y t P Q 0 R E L 0 Q 1 N T U r Y m R U O G l J c n E 5 T U t B b E l p S W l J a U p x S l Z G U l V l a l l z U 0 8 y Y m R 2 V z Z F Z n N h e H M w Y U J D a W 8 2 T X R 0 b z d r N U d S c z J y U U p C d z h l a E Z L c F J H U m t K R j U 2 N l N X R W g 0 Z m p q e i 8 r U U V 4 T U R P Y k 5 t d 2 R 2 Y j I 4 T U d q U U l N M m J N c U 5 Q M 1 Z L L 1 h J e U V o Q V Z l d l h x M n p T Z G V O Z H U v Z W p Z Q 0 F B Q V F H Q n R Z N 3 h z d k x D O U h S M G R p M G F S U E d q e D h Q T 3 p z N 2 8 v T W J O M j Z F V k N v M T J n Q 3 N Q c l d E e n h k Z W V F S D R X c X Z W Q W p B T 1 R z M T E 1 c 3 d a S k N V b D R j c V Z L N G l N a k 1 R d n Y v d 2 k 5 T 0 I x Z F h V M W V Z M n A r M H l Z T U F H Z W 5 w N E l E Q X l F W H E v S F g z L z l W Z T g 5 M D l Q V D Y v M C t h V W w 3 Q 1 N J a X V y a 3 h v Q 1 V p S W l J a U l t c E Z u c D Z l b U R a d E d u S n p j N U d U a z R P c X F x c E d y L 0 h 6 O D d Q b 0 d 0 e m M z S k N V b E l S Q m d 3 W m g 3 T m l 4 Q 0 E 4 U E Y 4 N k 5 H e m N P W T h h T X d h R k R o L 0 R Q U C 8 r Z 3 Z M d 2 N E Z z R P V U t 2 V l N F N U 9 S b H h j S E F C Z z N i c D F p S W 1 K Z 1 k r U E R 3 W V B I d H p n L 1 J Z d l h v d 3 B V N l k w R 0 5 B Q 3 d Q V H A w e k Z y M W l 5 c 1 d i T U d U e j c 1 c E h B O E 9 U a 1 p 1 M 2 Z 2 e H B n e F k 4 e n F Q U n N X R m 1 i e W V F M U x n a H Z E W D F Q U z B 0 S 3 d a Y 3 N X b k R 4 N U V n Q n c 1 T W d S d U x 1 N 2 8 x K y 9 m c G c w Y V J L S 2 k 0 d X h i Z H M y Q U l E Q l l E Q z Z 0 c W F D d H I 3 S z Z H S E R o Z 0 V B c X F x c U d x d y t Q b l B t R E 0 2 Y 0 9 X U H l I Q U 5 h S X F M M m l 3 R X R F U k V S R V J G U k t 4 T 0 p S U E R 4 O G F t e l V a Y W x U W m 8 w Q 1 p N b V R U T D V l d V h L b F J n M W F o U T h Q R H l N Q W x v Q W t N b G t H R D U 4 T 0 l Z U E h 5 N G M r K 0 N E R D N E M D Z G S G h k V 1 J r S k N a T W 1 J R E l 5 R W p z M 0 x t e j B h Q T V K U 1 Z G c U F a M W R Y V T F H Z W 9 H Q m d a a T d O a X g r U F h Y W D l H L 2 Y z O U V S V V Z C c l Z a a n l a S W x j S F I w e F B U c D A 1 d j h I d F J X V 2 x v S 3 d M e E 5 3 a E l U R S 9 I W F g z O G h L a W 9 L d W J t N W 1 E R m p o d E Z H W U h Q b n p v W E J Z T U Q y N 2 R 2 e D N u d n Z Z Z k x r e V p n N m R T c W t V b W 1 q T F N 1 T 0 h q M E t E d z h Q Q k F V R j F h a y t Q b l h x R k Y 1 O T l W V 0 1 I R G t T c j c v K 2 V q T 2 Z s S W l J Y m 1 V T W F J b U l p S W l J a U 5 v U m 5 V N 1 g 3 R E Z p c 1 Z n S U c 0 Y 0 9 I W X J v N k d q M D d k c 1 h V N l p N U V V S R W h Q Q V I v e F V y V n F D c 3 J L e k J l O F R H e G l J M k 5 o W U F F Q m 9 h V 2 0 v V j d a T l B Q b 2 5 U c D A 5 a n d Z S U Z X T E p r Q 1 g 3 O D h V Z G t a R 1 J n L 3 Z 6 N W N I R n h h Z l J a R 3 B L Y m 1 3 c 0 E y T H Q z T C 9 i d T N k d m c y T 2 p v Y U F 3 Z V B C a E 9 U a z R Z T l d x V X l h c m J 0 T F E w K 1 B q N H d O M 2 R I V C 8 v L 0 R N T 0 h 6 N k 1 w V X V Y Q 3 U r W l R x Z U R W R n I z Z j d O W H J W b 0 Z w V k t K d F d 2 W E d o M 1 g 2 L 1 Z Z d m 5 3 N U Z B b 0 Z a c z J h M W R 6 S E p D S 2 l X e H d E V 2 l J a U l p S W l v b m J r M 2 5 2 d m J m R D h 1 b l h y c 0 c 3 Z E 9 w U G 5 o Z z h m a m p m Z m Z C T U F H d X o 5 d W 5 I a l J 1 V G w 1 U 0 V 4 T V Z I N C t I N X R v M G F O d 3 B R c F V 6 Q n o 1 c 3 h H M T J 0 b l o 0 Z D M z M z B Y Y y t i T X d i U F B Q Z 3 U 5 W G 8 r c F U 2 Z m l q a n Z 1 Y V B U Y U d x b X B x U 2 F Q S n l V b E F h a C t a b E 9 0 R W 1 w d k V 1 Y n M 3 T n p n U G J L e X N w Q 1 V s S V F K R X l i Z 3 F h Z W V 3 c G 8 x Y T V D V m x R V W 5 K e W Z J W k R J Q T F a d X d s W l N V N E 5 x M W F 3 Z 0 l D Q U F B W k d k b j Q 5 S 2 x T e G c z Y m x 5 Z E 9 Y L z c 3 V G R r W k d S Z z d 0 e T V R b C 9 i Z m Z 2 M k l T W W 1 C a 3 V Y T G 9 W Q 2 9 U R G o 2 W W 1 J N k Z i S G d K Y U l p S W l J a U t n Z G 1 U O S 9 m c j N u M 2 4 v L 2 Z R d 2 V Q Q m d q U j Q 0 M G V k N 0 x 5 O H Z z K y t 6 W X N R T n I x c X l C U k N M Q m t D R k R t c n p P M n N y T H k 2 R l F L R k J l W G c 2 U l N B U 0 Z R Z 0 d k V G d l S l J H T F c 5 Z l Z W b i s 3 Z n Z 4 O W R 1 b l F 4 c T Q 5 d F k y S m l Z Z 0 F B S T B h T W d G Z 3 N 4 c l J w M D R S e k 5 k V z I 1 Z V h s a U k r U H g 4 S 0 Z D N 0 Y 2 O V d y N C t m b m h 3 S U V E Q U Z B b m N N N 0 p 5 Y 0 g z M z M r U F B u M z Z Z U F R v M G N K e G h V S 0 J s S l F V Z l B M S k o z a j c 3 Y m R i d k c 0 a U l y c j V N Y U F s S W l J a U l p S n F S e H F y U E 8 z V X F W T 1 R x b F B y T T M z N m R D U W 1 K b U x 4 N H N Y N D d M U F B F Q l F V M U 9 R N X N y S 3 k 4 U F B Q U D J Q d j N y M n d 0 Y l h G a z A 4 K 2 l S M D d k b U R G a W h Y W T B u c U o x d 0 F B S U F C S l J F R l V 1 b l V y S m s r Z W p K R W p S d 2 9 W c X Z Y N T l O T l B q V j U z N k 5 B Q m h 3 O G Z S b X B x S 3 A 1 N T V w a 2 1 y K 3 R H Q 1 F r S j J M V n J G O E x E d 3 h F U 0 V s T G 5 m R T M x Y l d G a E l U S X p N e U d S U 0 5 D e F k w Y 0 E x U l d 4 Y m 0 1 d V J u M S 9 0 V m 9 0 R m k x Y U J M b G N q b m 5 6 N W h u T j F h Z F B I N H d a T X d a Y n Q y N 0 Z 0 b T N i a k 1 K Y k l p S n F u e G p R R W h F U k V S R V J V W k 9 K U k N L O D h z b 3 J l U G 5 s b D F G W V d H a D J R S 3 Z Y N j N I a X h B b H M y Y k l G e D Q 0 Z E E x Q W R L a i 9 6 e k R Q d z l Q V E V 1 S E h q R U J N V G c v W H I x K 0 9 q a n o 3 Q 0 4 5 O T h n N U V q U j J M N D h P S G 8 z c j I 3 M F l a Y 2 5 U d D N 4 d k R o d 3 h F U k V X R j B q K 0 x p W W l 4 Y n R n e n U 3 d T R Z T z N a c 2 k 1 N n p 2 T H d j Q 3 h j d W h N R m d 3 Q k 5 Q U E d G e V R F M F l t N U t T Z 3 F T a 0 p I V H A w Z 1 Z T c V J S W l d W b E l U V T N G b U R G a m h I V X J s V W 9 z V 3 J R S W l Z b U p X T E J n Q W R 6 Z D N R R U F H b z B H c G F X b E t D M H R S W j g r Z m J C a n h 3 N H N Y N z R j d l h y M V F v Y 0 9 I V n I w R E V S R W R I T m p R R X R F U k V S R V J O U U 8 x T z Z u M n B D R 2 V 0 R F d X T H Q y T G V 6 d D d T R 1 R 5 V k J Z V 0 F n Q U p 0 c 0 5 1 T G k 0 W U 9 Y S 2 x k R H I 5 Y 0 t 4 Z 2 9 J Q 2 s r U F B u e i t Q L 2 Z 2 M 1 k v L y s v U 2 d x S 2 9 K S U p N S 1 F J V U 1 3 Z W Z K a 0 J B Y 0 h D K 1 B r Y 2 p t b V Q 1 K 0 9 z V 1 B I W X N P R 0 R k a T Z k U 3 M y Y m R x R V R a c z J 3 Y z N O R G R I U j B a Z z l l e l l r R W d r R 0 R S b 2 t i R n h X b z Z L a U F t K z k 5 U m F L a T R 1 e F l N R U M y T m p Z Q U t n T 2 h n M E d n N 0 N 1 e E 1 S R U F C Q T I 5 U 2 9 y S z B O U l V S R 3 V Y Y n N t S E s r c 3 J N U m J i N z J G M 0 5 4 Y 1 B Q R E F B N G l N a k R U N W Z 2 b j U r Y 0 h i M n h 1 c l Z x M k N X c T N H S T Q 4 O E F n R E N 4 b V M x V z B D c 1 h i c 1 d S N D h l a F V 3 b X d 6 Z m Z m S U 5 Q U C 8 w V U Z S V V Z V S 3 Z W Z G V i V m F E U l l z b V F K U H Y 3 N F k 2 T m d t b 2 l J M m h j R 3 R F U k V S R V J F U k 8 z Q U c y K z h Z Y k c 1 b k p 5 Y 3 N I S G p S b n o z M 1 h m Q 3 N i Q 3 d N S k 5 q U l N J U m p o d z V n Z z g v L 0 J E M j l 2 W l F x V l F t e D h m S H g y U F R w a z F 3 Z G 5 i R 0 k 0 O D h n c k Z q e H p a W U d l c n E 2 b 3 F u b m 5 v S 2 p 6 N z Z L U G J z M l l Q d D I 3 Y 2 p J U 0 V C W V d G a E R m Y W 1 u V D k v U H B L U 2 t q Q n Q y a l F N S E R o U U 9 K N l J r W U Z u b m 5 r R 1 V x a 1 V F b 2 x F Q 0 V S c l F 0 Z m M z R n p N b m o x Y m V L Y U l p Q W p F e G N V a E l T R U I 0 Z U h o O W Z h N X J S b i 8 0 b 3 N 2 W X R H a V J m R H g 4 Y 0 Z E R H o w R U F O a T l l e m N V Q 2 d W N j l P Z 2 h q T D N 2 d n Z 0 d y 9 Q a H h 1 T G 0 1 d 2 M z T k R h N n V y b k J 4 Y 1 l H c n F 5 d W N u W j N o N 0 9 3 T U Z 4 Y 1 h 1 T G k 0 N E t P U F B z S 2 V Q W H Z 3 N T U 5 L 1 l z e V l N Z l h l b j R p S W J t M G l n O E Z n c 1 B Z a W 1 t U G N n W S t z d l F R a W 9 u Y m g 5 N k V 2 V z N z S l J F U k V k Q k 5 L U z B z V E 5 y a n E x c T J i V W R o N W 8 4 T E N R b X p m d m g x N n Z S N W l z U m p C d 2 N F W U 1 H Q 0 E w U m l E d 1 l B e l o 4 N G d N a k p T c U Z w d H F v S 0 N B b m g 2 Z W p Z N E p p a 3 B D W W N Q S D h h T U d U T 0 1 q b X U x V 3 F 4 Z X Z S b 2 F q U V k 2 b l E 1 a X N S a T l l d l h D N E 1 H R E F R Q n F 0 U n J I a m g y R F Z x d U Z u N S t m V U 5 W N z V N Z 1 J S R V Z G d 2 N I Q m 9 j b n J U V T F O U l h a M k 5 v W U 5 H O W J r Y T R I c V Z n M W J 0 M j d G d 3 c 4 L 0 R G d G I y M m J O U V V S R U 5 6 O E d 0 R V J F d H p r R 3 R F U k V S R V J F U k V U V 0 k 3 Y j J B b 2 l J a U l p S W l J a U l p S W h 1 V n d 4 b 2 l Z a U l p S W l J a U l p S W l L e U V B U z B S R V J F U k V S R V J F U k d S b F R D Z 0 p T S W l J a U l p S W l J a U l y S V N C c l J F U k V S R V J F U k V S R V J F V n N L Q W x v a U l p S W l J a U l p S W l N a E t H T k F T R V J F U k V S R V J F U k V S V 1 F r R F d p S W l J a U l p S W l J a U l p S X J Z V U J M U k V S R V J F U k V S R V J F W k N V T W F J b U l p S W l J a U l p S W l J a X N o Q U V 0 R V J F U k V S R V J F U k V S a 1 p V d 2 9 D V W l J a U l p S W l J a U l p S 3 l F Z 2 E w U k V S R V J F U k V S R V J F U k Z i Q 2 d O W k N I R 1 Y y Y 0 p F N 0 N M O X V K O E d P S F J I a D d J Y 0 l a e i t 6 c n d s d z h J S 2 R S R j d 2 Z V V l W m 5 T V 1 c x a V J p a 1 F n U 2 t S Z 1 N V Y 0 4 v T G N 3 Z F o 0 N z d m S G 9 o M 0 x r V F J C Q 1 p m V T I w U n p k O D F u c 0 c z T 1 N L R n Q r L 0 5 V U j d o Q 0 R h S X d R R D N Z T 3 R 2 U l N F T z N m Q 2 5 k N F J r S X V s M W w 0 S 0 V S R V J F U k V S R V p G S l R D M H N J T X J G S C s 5 R V B B e X h x R H B r M j N j b E h w O G w v b V h s V m J X Z E 9 k M U d 3 O W Z P R F F B d z d z Q k h q W T V Y U 0 c z e F F Z O U p r S X N s T 0 Y r U 2 l T K 1 R k c U N v c W h 3 Q T R H d m 5 o c 2 U 3 a m t D Q W d 4 Z m 1 u d m 9 C S l J w b G s 5 Y 2 p G b 2 t 3 M G p z Q 0 J 3 c 1 N v T k p w e k w 0 d U p 2 b y 9 r S W t s a l Q 2 S H V l T W F Z e S t S N C 9 I Q U V a Q 0 l 4 T m l W Z H c 1 Z k p l O X M 5 S m 9 K Z m d N d 3 R j d F F B T U R j M E R G N C s v d z Y 2 Q T J H W n E 4 Q k F D S m Q v R E h B U F F q Z n B m M E R u V U h m b 3 J r Q V l G N 1 l B d 0 F B a l Y 2 S F J 3 N T k y d X g 1 c G 5 Z W k F w V k 9 n O S t 5 W W 1 G Q T A 1 O V J C T 0 N K c m l N U j R P Q 0 Z H W U h E O F Z Q N m Z 1 e k 1 P O W Z z O V J B U k V S R V J F U k V S d F F Z R 3 R D M 2 t h Z U 9 F b D B M S E N 1 R X N B Q V F w T 3 N C Z U l v Z F N W O V d p d W I v c y s z a E x s M m N 4 R j B x e T h I W E t M b 3 Z N O V d D b n Z y Q y 9 Y a j J y a 0 5 v S z R T d 0 F U Q X U 0 Q T c x Z E F 3 Q U F M N F d O e F R 2 b j F 6 Y 3 B n T 3 p p N E l u b l E w W W p V T 0 d G U H E 2 Q l d I S n h j e k 9 p d m J i U j B 6 V k F x T U s 5 V U p w b D F q V i 8 1 M S 9 B V 0 4 4 K 2 N K T F p J O X k 1 R X l i N U Q 4 Y m F T d 2 V i d l l Z d 0 o x K z g w W D B j Y k N V e W R G V j B 3 S k t M b T F G Y 1 Z k S H M r U 3 h s V k l k S V R Q Q W J D Q U R v N H h h S V R 4 U C t S S U c 2 c k V s e l J I d D J R N E N E R n d E Q V R p S k g w c l Z j a T Z 6 d H h X N z N X M l N l N W l x d X F z R D M 2 Z j l Z Z F E x R V J F U k V S R V J F W k R r T W F G d E F J Y l h G L 0 l q e G N M c m g 0 L 2 k r O W 0 3 N F Q r a j l X Q l M z c V Z t V m Y 4 S T g x N n R T Y n d a N W x T V V d t Y 2 R S W m 9 m N 2 Z Y b 0 x y M z l N M z I 5 M C 9 x d m t u U W h 4 N 0 F o W H V R T W l u U D B 3 M F Q 4 Y X Y x d z Z a U G I 4 Z W 9 N Q m 5 l e X I z N 2 V C S H N G N H h E O G E 2 e k l Q V z J U d G x 0 Y l B 2 U 3 N B d 0 F B R F R o Z G 5 t S F Z O U 1 Z V R n Z r a m F n V G Z E e H d F Q X h 2 c 0 5 3 S 2 5 p T k N T V T V U U n J E U T V T V z l U O G J D S F V 5 U W V m O U p x T y 8 x N 2 M z T 3 o 1 T E 1 X b j F 2 Z C t t S k 1 2 U H V 2 O U d M N U s y W W x E Q l l s b V h T O F d p V E R a Z j d E d 2 V z d m x r O G l v S 0 x E S T J 1 N 3 d D c l B J U E 0 y V n B 5 c G h R R X R F U k V S R V J F V F V q c k F I Y l R Q W l N t U 1 l I e k V l Z n Z i d U F B Q 3 R R W W R W c V h 1 R W o 5 V D N j K 3 V L W j R M d X N 1 W V N i M G 9 Q Z G V v d j l K N D l V W l J h c D N L M F R L U E V z b H J 0 S V N i N E R V U 2 9 r N i 9 a O D J j c U M 3 R T Z i Y S 9 3 Z W 1 M b m F Q U j N E M n J o c W k x U E x C S 2 h 6 L 1 Z L N G N T e V h G e l R W S n A 5 N 1 l t a V Z C d 2 9 T Q k R t b W R 4 N V N M U F h j Y U l v R l c r Z F c 0 Z X k 2 N j B r W E 9 R T 1 d C Q T V F U 0 8 4 d 3 B z O X B 5 W D h r T D R Q S H l W c 0 V m N C s y V X R 0 O E h M b 1 d N d 0 t H a V c w b D J q S T Z J N j k 0 S H M 5 c U M 5 U W w 5 M j B J V D B S R V J F U k V S R V J F U 3 R v b T h G Z W F v U D U 0 Z U 1 S N H R o U k 9 Q W j E 4 a T d z e n I r Q V B G V U p Y d S 8 r T D B o R V l 0 e l R z U W N x d E N y O G x I R 2 d X Z m R w U 1 g v V C s z e D Y 0 Y W 1 1 Z H d J Q U R o Y 2 1 Z Z W 5 G U D V v O W w 2 V j B 0 S F B C R 0 4 v c T Z s b U 5 Y b W N V c E 5 a M n R 1 U V N k d V d k d z Z n T 1 V i a G F k U T F 5 T X d L N T J u Y m t u a 1 V 2 M X d B T W N B K 0 N D T U N j a 0 5 H W W U v c E g 1 S 3 R L V y 9 v S U Z o U G 0 x R W 5 Z Q 0 8 x a 1 V X c V R y M S t k d W d l O V h R T n d x R E F S M z l Y e l B w b 3 I 1 V m 9 l W G p 1 N 0 Z 1 O U V Q Q X h 2 V z J m S X h C S z g w R z A w T 2 p t N D Q r Z j B B e T J x Q W 0 r S l F 3 V 0 p 5 S 2 d v d 0 t 0 a E R 3 b y 9 D T G 1 u W X c 4 R U 9 Y Y k F m K 0 0 z M T l 2 e X d F b G 1 q O G 1 k L z F j O S s w M 0 s 3 b n A 3 R W R 1 S V p S a m h I W T R k d V d l Y i 9 K e D V x a E k 4 Z T N 4 V m s 2 N X B p Z C t I d n R 4 b T l 5 S W l J a U l p S W l L a X R z T 0 F 0 b 2 1 j W l B a N E 8 y S T h 1 a X E 4 a F d O c k 1 n N W l k L z R G Q U 1 E S m 9 q U j h u Y k l M e n d Y Z k F 3 Q j R 5 R z h B W k d J c H Z r d m I y N l l 4 M X d E M 1 l P S H J Q Z G Z Y W m 0 y U E I 0 N k F W R l F k d G 0 2 N W Z B S z V E Y l J O K 0 Q 3 d E h 4 U 3 F y M k Z 6 O W d t b z l l W n Y 5 R l h q e T Z U d D Z O W m 5 K b H p r R H R Y V m w y R m o 4 Z n F a W D Z B M T Z K c T l m a 3 U 2 M H p 0 Q y t Q c E l Z V E l l N 0 5 R W E N x b H R r K 1 k 0 W E p p R U 1 v M F M 0 L z B H T k 9 t N k 5 S b D F l O W J t V n B i Z 2 p i T y 8 0 T j N J a D R V d 2 R G e W 5 m a m h W b E l h N D B 1 d 2 1 6 V z l K b D V W R m V Q W E 1 H c n d j T m x i b 1 R k e F Y 0 W T B 3 W j E 4 V V h E R W Q w R D d h W l N n Y 3 B E W U F n Q 0 9 G U 1 R o U l R 3 Q W U 2 Z U t Q N T B Q d W h h Z U 5 F K 3 l s T n Z n d D Y x a n J Q Q V F S R V J F U k V S R V J V U U 1 Z M E R h Q n Y 0 T U g z d X c r R G w 2 M n p z S 3 g z N 0 p q c 1 N I c n F O R z R 2 L 1 B P d z E z d W l F b W R v d 0 h n K 3 F a T 2 R 2 a S 8 1 Q j N R N k Z z L 0 l G U k l i U k h 1 M 0 F r Q V V G U l Z q d F B G N l J h Z H Z 5 W j h y d U V x Y z Z q M 1 h I e F p O d m J t e D Z H W G F 3 R D Z 1 b l V W a m o v a 0 5 3 Q V B t U k V z M X E 2 R U 5 P V j B j U V l X W E 5 o U T U z a T V W b 1 d W c V h z d 0 w y d 3 N n T 3 F O M j J Z R U R z T 3 E x R D B B R 3 E 5 R 0 5 M Z G E w Z F M 0 S D l M M 1 l W U D I 4 W H F 2 c 1 p m S U V l M F p B Z 0 J J c j d p Q 3 k 1 V k Z l T W R u Q W p 4 d G 5 N e T Z a M H V a Q 2 1 p Q j Z 1 K 1 Z O O C 9 G N E 4 y S U N R a F V l R 0 4 1 O G s 0 a G 5 I V 1 M y V 0 Z o a j h s T n V v O V V M R E Y 3 b z d 2 W k o x Y l h l N j V T V j R V U D Q z N 0 R F N E V q Y 1 o 5 U E w 2 e l B Q S U w 5 V n k 2 Y U h C d n A 0 b y s 3 T 2 t R Q 0 F K U m F O Y j Y 5 L 3 V k d F N v V l d C V G U 1 Q W d B d 3 B m T m d u Q z N P U U d w N X Z s b n J K U 0 l p S W l J a U l p S 3 l G Q W E w W m h y b 0 h v d 1 h 1 b z B X K 3 F j Q 3 d M c k 1 3 N G k 1 W k x x M z V i c k 1 3 e E N M U k h q R W Z 4 Q U F Z S m h Y Z D N T M G M 4 V i 8 0 e m V q c U t x O F Z k Y z Z 5 Q 0 1 F R W x G M W U r R T k r U m V n T j F p M m R y Y 2 1 B R F A z M 0 5 I Q 1 p E d 2 J Q T X F p Y X p E S D R j S k V I Q y 9 x a m 4 1 d V h W R l N w V F I 3 S T Y 3 V 0 5 z U X p G R F p p R 1 F E Z z R K V U V L N i 9 H M k R W T k p l Y W Z Y N D k r Y m w y e D c w c T h j R n d z R W p k N T B 6 b 1 J M T G Z S b m Q 1 Z 3 d N c l U z V G h S b E Z i d k R 4 e H N K V E x N R H I 0 S D E v Y z h 3 O H J V M 2 J q Y X d O K z F 0 U E l y V 0 o 5 N U J K T T d E N F p F S k 1 h T G 9 m Z m p w V k 0 v T m F 0 a W U y c V g 1 d m N C Y n N p b T d P T 2 8 w S 3 B i W l c 0 a U l p S W l J a U l p d W p r d 2 9 H M k V W Q 1 R C a k 1 C a H V O K 2 5 0 M 0 R N Q U F P K 1 R k M k x Q M 0 5 P T l h q d E w 1 Y 0 9 v Y W l x S E 0 4 R T N R V V J S Q W h 4 N 0 l o U G U w L 0 h s M G s 3 Y 0 x 3 W m Z V Z k 5 O Y 1 F 6 O V B v N n E 2 d D V y V z F t N E h D a j Z 0 Q W J L N D V 2 T k 1 G d k l J R H F z S E J I M 3 R r R 3 g r W W 9 p e H M 4 d n l M b G I y Z 0 R k V m l S O G p k S 3 I y K 0 V C U U N Y S z R 2 c W p Q V 3 h j e F B D U F Z Q b n p S M 1 g y S V p m d F V Q c 2 c 0 V 0 p B S U N u W T c 5 c D h K b 2 F I V 3 h k O E d Y Z n g 0 V U E v c F V 6 Y T V C O E x k Z X N h O D J s M U t x T n d 0 b W J T V V B W N E k 4 S G p o Q 3 E y d z h Y S n V J Z k 0 1 N W h Z O V l 4 R E h B U F F x R E N H N z U y Y n B n W k 9 C e G Z w K 3 h x O H J w c X Z t Y 3 R i V m Z l Z V F h M F J F U k V S R V J F U k 8 w Y 0 E 5 b 0 d C Q 3 E 4 O F h 6 S X Z l a m k 0 Q 2 t j c T l S V j R l T 0 V y V G h a b E d i V 0 h E d H l 6 N k s w U 2 9 t N W 9 m Z E R K c G J D U 1 d h U E 4 4 T E h Z V m Z l Z W Z 5 W X Z n L 2 x X b F d q Y 3 p S M 2 N 5 Q V J n S y 8 3 U G R X c 2 E y d V k y Z 2 p w e H M z T H Z 1 e j d 1 R k F w Z W V P N V h x N W Q 4 S G J F Q k t O a j l Y M 0 V 2 a 1 p O M k Z X b X J X e D B i R 0 9 1 c X E 5 a G l Z a 0 4 w a 3 g 5 c F A 3 W E l T O E t Q W E l i K 3 N q O S t z R X Z R a V p 1 Z k p 3 c F F Z N G R F S H g 5 Y z d r O F Z R b X V O S E h q c 2 1 r Q l E 0 V n d G b 0 N 3 a n V i e X R u W E d G V l Z a b 3 h 0 a 2 x W U l Z t T D F w W G M z M 3 E w Y X Z 3 e U 9 I U G 0 z e W 1 1 U m l L Z T d 1 R 0 l Y d E 9 X Z k 4 3 a G s 4 M 0 t z N 1 J u V 0 l B b E R k c W 1 G N X N u a 2 h x O D Z n e H h k S j I v R l J y M m 5 D e G 4 2 b m l 0 T V F l N 1 g x Z m 9 C Q 1 J F U k V S R V J F U k Z R Y k E x b 1 R a R 0 l w S n Z v U H d y O D Y 5 V E 1 L d z d L V l Y 3 S G s 0 a C 9 J V W w 1 d D B u e E h y e W J q b m Z P L z R w V 3 d C K 0 F p c i s 3 W E 9 x c E R K Q W E 0 Z D h X U D Z R Z X d K L z l D a z N l U X Z 4 V z R 5 a D N 3 U X N o b 2 F 5 L 2 p w b E x U O G d L b 0 R n Z W J J d H k 1 R T Z J O X V o a 2 Q 2 M n p 2 Z 2 Z o b W J 1 T G x i Z X V N S l Q y b j R s S k Z J V D V O L 0 J Q R l Z S W E 5 t c 2 V T U k F E b W R M c 1 A w U j R o d U 5 N N 0 V w O G w v b 2 x M R l l V T l h 0 U F p 3 U U 9 6 c n J m U U 1 B R D R J b W 0 3 V 1 Q v N H F K R l J V W U R m c z J P R k h 3 e j h P L 2 d l e E p l d W J 0 S W N U U T J 2 T D F j V 0 5 U b m N K e U l p S W l J a U l x T D J p U U h 0 R F F a N k J H T m 1 3 S E N q a m N B Q V l O K 1 Z l S H l k c 2 d z c V h k U D d V d 0 x B e G J M T G 1 I U H F C N 3 d R Y 2 k v N n V B V U N B S n h r O X B n Z G N n O G U 4 T z J E W H k 0 Z H d 0 R 3 J 5 U T N P Y 1 U x V G l k K 3 l Z M D J l Z X l 4 Z 0 d B Q 2 d U S 1 B F N 3 c x c 1 V H W H U y S m 9 4 e l N V U m l Z M E M 2 V n R K Y T B Y b F h S d z g w Y S 9 X U m 1 s T k l S V k o 4 R 3 p R M 1 h X T 0 J 5 a T h t e l d m V E N 6 Q m 0 r R V B 3 V W x t a j B n W G Y z e l N h e m 8 r U 3 R p S 3 V O S 3 N a c z F u S 2 Q y Y 2 Z E S E F Q U W h B O W Z 1 M X R P Y z B y T D E w R U p 1 e m o 1 d j h j d 2 x 3 O E 1 M Y k V l T 0 Z u c j d i Y 2 s 3 a l R E M j l o a 1 V B Y k N R e T J J a G x z S l Z V L z d L V H l H R X J r U 0 5 M Z V J W V m V p M 2 t Z a W 1 j W m Z a N F B I Q U V Q a y 9 h M W p v U F N V U k V S R V J F U k V S V U N 3 U G E 2 N E l k T z J K Y W w 2 R 0 l k U E U z T 2 w 2 d V Z X R k Z 5 d D g 0 V 0 5 E e X p a e k t O R X A 4 R V B j Y j d 2 Z n B q Y 2 N D a G d r Z l Q v Z D M 4 T U N y M 1 I v R X B Z c E N i T G w 4 R X Z z T D R x S F I x L z F v Z D R W T 2 p V M k 5 C S 3 J Y d E t w N n h 6 U m x i R X N E M m h r Q n d 4 S H E 1 Q X N B S 0 Z D W F F R U V J Q R 3 d j V 3 p S b l E 3 b z U r Z U Q 1 a 0 h 2 c l B X O U 9 0 Y U p J N k N 6 Y k 9 o N n V W V D N i V k p N N 1 I 4 U F h 2 c n F O e E R W T k p h N V d s Y U 9 M Z 3 l m Q 2 5 I d 2 F 2 R T R x a 3 V E U k x r U H h l M 2 F z V V E 5 Z W p W N k g z N 0 5 q O F d 6 U T N a Q 0 p K W E N S T y t D O X l J Z n h R L 2 8 r Y k x s O H N 0 b n J i S 2 1 F c 3 N 0 N D g x d 0 1 Y Z z R k Q 3 c 4 Y l I 4 a k V F a n d X T U F 3 O V h E c m p z O F M v a E d l U W k 2 V j R 5 S z g v S H Z U d E I x d U p U T G c r V U 9 H T l J U M G 1 R e T Z X U W k 2 V 0 N v R 3 N q V V F L d V Z o b T l w L 3 d D T z l 3 N 0 x z U 2 o 3 T W x s M X J o S 1 l t S W l J a U l p S W l J L 2 t m Y y t K R D J 6 Y 1 B H R W E 5 M y 9 4 Z V c 5 S n h h S j V 5 T n Z a c U t G M D U r W j V G d 3 R y W S 9 j M D d o b F R N L 0 k 2 V T h 6 K 2 g 0 W n d j U H p B N j V C N E 0 4 U W l 4 N l A y c z R V W n d L c G E 0 S 1 F Q V k d Y V 3 A 5 O H l x U H p X V X J s c 0 h Y e n E z Z V g r W V F p M n J p T z h 2 W D B I W n g 4 R 3 o y b j J 1 R X N 4 L 0 c r Z l V Y W G 4 r Y n R o Z W 5 y d m R B O X J W M 2 g 2 U E 1 6 d V I x O W h J N T N v N F l q d 2 M 3 O W N W Y j R R O E p W Y V k x O X V i S D R a M 3 o 2 M U Y y Z l Z N e m l V a U 1 4 d 0 5 I N E l W d W 8 x d m M y N 1 l s R X N 0 e T h O T H B I M 0 c 2 V m l W c 1 Q 5 Y 3 U r S 3 o z W T h M Z l V i M 0 J n Q k Z l N F V i a E x B Q 0 V P d m t n M U 1 r W G d R c H Z k T E o z a D Z l T k U 1 e G t k c k J w U W p o Y j Q 5 b m d 1 e U V Y O D J k W V J F U k V S R V J F U k 5 T N m J 2 d j B v V U t y U m 9 E Q 3 k r a l l W Z l U x L 0 p D K 0 Q z T k R 4 N k M v K z d P d G R 1 K 3 Z r b m R p b S t F T X B u W V p B a m U 1 Q W d C d 3 B q Z 0 Q r N j l j Y k x W N 3 R w V 3 p 4 W m Z 3 O X J s M U d P R W R q c E 5 G Y V p n W k 9 G d z R a K z Z t W j c 1 M m J v M k 9 m Z l h N R 2 l S Z H k y M y t R b z F V U j N o N m c y V U R X a E d B W j R M d W F s W j l y b 3 Z j Q V M r R z N p O V U 5 N T R z U 3 N P K 0 s v R k N x d 1 F S Z 0 I 0 d W 5 l d j h F T U Z W N 2 9 D M 0 l 5 W U l H O X d G T 1 h i Q W F K K 2 V k U 3 F t T D V a Z H h t d G 4 x M k I r K 0 F S M H R I T U J B S X p 3 Q 2 9 l d m 5 S d m V P Y i s r M l M w O V d x c E 1 V N G 4 z T D J 6 R T F D N U Q 4 S k R m Q U l o U S 9 W N E 0 4 Z 2 p C K 1 p K T W F B M D Z y T X M 4 W X J K c V d t O H d v R n h i a V h L d E d 1 V m F G W l J h T l N x M G F p a D F W Y W p V c W F I V V Z x R l N W L z F M c G F 1 Q 1 d x O U J w V T R E b F U 0 R E V Z Q j N J a W J B W G 1 v R G I x d G 5 U T z Q 4 R 0 Q r a z c y d n o 1 e W N p S W l J a U l p S 2 k y O G R 0 S D l C V z Z x c n d m O G s 3 O E c 3 R X c 5 R G 9 0 Z m p q O G t s c 3 l E b 0 t u W V Z E T 3 R N T T J K T i 9 B W W N M R X p I Z W J 3 R H U 3 Z G d U S z F M K 2 J v U D d 0 b z N V O G 5 5 a 2 x l Z T N 5 Y j N P b G x 5 c X M x S F R s M z B m T j d 0 N l Z s U 3 J 3 W U d s T j J 3 Y j Z S M G h 0 S H M 0 W E p o W V o 2 T 3 Y r a 2 h G R X J 3 V z l x Q V E z c G R x b F B n e W V R Y 0 F J U E Z h R G d 5 b 0 R t a D d 1 d 1 V Z Q m J S Z E h E e n h S d m c 0 Z U 5 v N E F h a X V C M T U z N l R B M j E 5 U E 9 J c m V 5 Q k s r Z F h Z c z N 3 O G N o e E x F a k F D Q 3 R Q T j l x N F d 3 T k F 3 e j R P Z U 1 B V X N 2 e j h V T E l h Q 1 J l e T h H c T F O M 0 M r W C t 1 e E N I V X l R Z V h L N H V R V 1 Z H S V B G V X B y b W t x V W F G V n R l a F B j T z J s U T N p e T Y w Z 0 F 3 Q U 8 r Z m J I L 3 l r V 2 t W M X h w O U R w e m Y v Q U F t U G Z E a H l P R l N W a H k 4 U S t 6 N X l R a U l p S W l J a U t p V z l O d E g 5 Q U M x Z F d l M z Z i d F F l e l Z W R n h S b F F L b 0 R z Y 3 V W e G F a Z G I w W V l x S D Z F S U R a M T F W b z F R Q U F s V T Z E T l J r S H N T S H p X S X R i Q W R o S j V C a m l H Z H F p T 1 Z w Q 0 J C R z Z L c n p S d z d V e m V y b D J R W j Z x R k Y 4 b W J U Y 2 F V O T l H W n p V Z T Z s V D l j Z j V 5 c l F v N z g 4 N D F P T G F v c X J 4 S j Y 1 c 1 p P R n p Z c E s w K 0 V w R U V Y L 1 o 5 d k 4 3 e j B s b 2 Y v M j l v M 0 9 3 V H E 2 R 1 E y b U o 2 d 0 I w Q U F J M W V p e C 9 T O T V z V j B J b 0 F Q Q j l 5 T D d w Z D d 6 R n J B U E I 1 N G p h V V Z G V U F x S z R 3 V F M z U F E 1 Q 2 l B L 3 E 1 Z F l W R U p J Y k 9 v T W N R e j F E T U R y b E h h R 2 V n M G 1 t d 0 x Q R 3 Z S a m V n S z l N b z h j N z U 5 W m d Y O W d C M E J q M V c x Z 3 B D c m U x S V l S S n l L b 3 R R V k Z W a F Z O M n N O e G p 3 V m Z K T 2 k 5 O X Z X K z V w M 0 5 V a E V q N T J y d G l Z Z F F 6 W m x W Y 3 R m Z z h p S W l J a U l p S W l v a G 9 N Y U s v Y m V 2 b V U w V 3 V 0 U V d m V 3 h s S U E 0 Q 1 N 6 d 3 c 4 R G 5 4 T m V t M 3 Z k a l N 6 U n A 5 V k 5 y c 0 J M b 1 d O Y V B F O V Q x T j V j N j h k Q n o w R W h 0 U l Z l V j E 3 d l E x d m J U K 2 4 3 R z V 5 d k p x Q X Q x U 2 d i S G R 0 V W J u S k Z v M V c x S X N E c 3 l 0 d k d 4 d l Y z R D R L V H p C N E F z U G 5 5 Q 2 V F S E F J M l p H V G d D Z D N p R k N h K 0 x x c 3 B 4 c W p q Z G F N e X h 3 a F F F S 1 R w Q U l i V k Z Q N 2 V 1 Q 0 h I c W l I R 2 Q v d G V y T m w 5 V m l r W H h 2 K 0 5 T U m F G W j k x V H B O R m d Z O X p z a 0 l y R l J F T n F V e X R E Y V p H S k p r N j d k Z i t V a V B r M z g w K 1 E 1 Y z U v Q k V 2 U U d B e j V M L 0 J O S 2 J S V U s x R 1 Z t W D d j a D Y y a W p Z e W I 0 R F F S U X Z k S G J q c n l 6 R F k 1 d H k y Y 2 1 J a U l p S W l J a U l 1 d G h R R X R O c H B E Y U l 0 T E Z I e j F k d T Z D W G F 4 Z m h v L 1 E x N T R 6 S G 1 0 N 0 E 2 b l l S Z X p V R l Z Y b 3 R y c X F 2 N G R m T X h n T T h B S m p X W l N q R y t 2 W X h h K z Z w W F l Z Q U F G N E 1 2 Z D l v U T Z 2 W X F 5 b j R Q R 2 1 i V U t W d E x w M U J E N T F C M z Z S c j J x U G 1 o S 0 5 y T W c 0 M k 9 x W W 1 v Q z N U V m h x T k g 5 V W h F a 2 V 2 c H V E Y T l R M 2 J p S W l J a U l p S W l P a j J 3 W U M y b m N t c E x N W i 9 U d j N R N E p q M W c v L 1 Q 3 U G t E R m Q 3 N H F O Z W p S b F d 6 T j h w U 1 h z W H A 0 Z 3 l j S 1 U 3 S G h k T H N a d C t y T l h 5 Y 3 N C V W Z K M n l 0 Y z N 5 O D N 3 Q T g y b V V v Q U d C d m Z o d y t U O X B X N 3 h 6 c k I 3 O E k y Z l U y Q n p m M n Z i M V J 1 V m F G M k t z c D J K N T d C b F Y 2 Y m F Q c m V 5 e G d H U D d W c V Y r a j R 3 Q W d V M W 1 J a k l v Q 2 R I S H d G T U p a b l V H U E 5 S a 0 g 4 W H N q Y l N T Y X d 0 e V d I Y l d y a W F 2 M D J p W l Z u d 0 w x d D Z 1 d 2 s 4 a m h L b m R B V G 1 X e H l m T 1 R P a 2 Z E U m V i U X B I c z F w R V J U Z 1 p o T G h 5 M D J Y M E 5 z e E R M T U R y a 0 h R e n h E Y 2 F k M 0 p O N C t 2 O T Z z N 3 h N a U l p S W l J a U l p Y W o 4 W T B M W X p C a G l n Y W N X Q X A w e W p i R E N j Z l R K M k J h N n F y N 1 h h L 1 Z 0 T G x F d G 4 0 Z X N N T X p h R W F v c H Z V b m M z V 2 h r c E V Z b n h Y U E E 5 R 0 9 F Z E x o e E x M Y z l I V j R W M 2 c 5 Z H R 6 e j J E V 1 V H a k F G U 0 h 3 W X Z p T n l H K 0 J h R j R z R 0 5 I c E p Y b k c x W F J t d E 9 5 W T V o W G Q v e W 4 y M z N D N j F X c H U 3 R X I 3 M 3 l 6 M T F G Y k Q 5 Z k 9 l Q 1 h z U V p 3 c 1 N z W D I z T E 0 0 V 1 p S b W R I N k l a N m p a T F N u T W N i b X l x T T B D V 3 A x Q k w y d 0 M x O D N K Q j N O R H g r Q y 8 4 W n N z d k U w Z E V S R V J F U k V S R W Q z T X h O W m V B T j F h a X F y S 2 9 U Y 1 l V S 2 1 y d 3 I 0 c j h W Z 1 k 5 e n Z 5 V k N Y Q y t W c 3 h u S l d K S l F p N 3 Z o a 1 h B R n d z e T d I b y 9 J M k Z z d z V T R z d 3 V i 9 w Q l J P S H U r S k J Q e n o 2 M X J k T z U 5 V i t L R l B y O T J F a m 5 L V 3 Z B U m V Z b E l q S G N q S m 1 C b C 8 y Y 3 c w V D h h Z G h L N V d k Z l p T Z V N Z R V R C T W V C M V h t b 1 c v T F J U T 0 F r Q l B s e T R R Q W V q c j F s V m 9 F Z E J l Y U E w N k x J c m Z o T n p y M W N F R D N J T X d z W E 8 w b F Z k R l J F U k V S R V J F U k c y S k Z i U W 1 l T n M 2 W T M 3 R W V M U E h p M i 9 J d W I v c y s z a V Q 3 d G Z j V G N X c 1 F X O H c 0 S U 8 0 a m J o U W 1 p M V U 2 a j R X T 0 t 5 U n E 0 e l Y 5 R T F 0 a k p Q V X J 0 R 3 g y M 1 B Q d G p n V U h 1 Z 2 V E T m 4 x R m d I b F d o V l N y d V c x Y U w 2 b T h M T j N 4 K 3 Z k L z R X T 2 R x N 0 N z Y U 9 G e W Z n a 2 N T c z B l b D J q M T Z 0 M E d 1 e k l Q W X Q v Z G V v S G l V a U 1 K N 3 V P e E x 2 b m Y y M 1 d X c U p j L 0 d F d n R Z R T l i R E R l c n o v K 3 V I e k N y T 3 N t Z F k 2 R 2 k 3 e T Z 4 W U J H c j h O W H l U c 3 R X Z 0 Z h d T d y N V N H R l N n M k 1 i Y X p u U m t P W n V o d F p T N V Z v V i 9 u d H h N N W I w Z k J S e X N S U W p 2 T U t 4 S 2 Z z N F Z M c V d i e H B J U k V S R V J F U k V S R G M v Q n J R b V N N V 1 N G b j F r M n B J Z n Q y N H F F V V J D M k 5 o Y V R o Z G 5 0 T 2 g 2 Y z Z z Z 0 h X V j J q W T Q 5 Z m p X M V J R R 3 R D T U Q 0 V 3 Z j N F h K Z 0 V R e H Q r d 0 h 5 Y 1 g z K 2 p j S G J y N V Z Q N E x u M H Y 5 Q W J 6 M T d B e D Z 4 a n U 3 a E F G Z T Z r T m V y a D B S c l J I Q 0 E 0 M 0 V t U 2 F N c 0 E 5 V 1 B q N m R Q R W x v V E s z S W Y 3 M k h y a m Z w N 2 Z 3 T 3 V i U 2 9 Y c D d 4 W F p 6 O G t G a U U 2 d V R 2 V 3 l k M G R I T 1 J Y a D k 5 R 3 B 5 a z Y 2 L 1 Z W e X F L T V R L M U 4 w W T Z o b U d q e E 8 y T U p 3 b E l p S W l J a U l p d W 8 w d 2 9 H M W 5 m T 3 h j V z d R S j J P M W 1 n S H N 3 T 2 p 0 N E N L O H Q r Z E Y 4 Y z J 6 S l B v a 1 J Y d U h R N k x Y N E t u a 2 4 v c m t T M y t R N X l y V X E v S j R k a T Z u W E 5 6 b D d P d W d 1 S k Y z T F J X R V R n b X N S Z 1 A 3 d V F j T H J 3 N F d K a l Y 0 a k V Z b n h m T G Q 3 S V J G V l Y 1 Q W 5 s d V Z n M C t Y a m R j W j U y e n J q M z h I M 0 l O T E Z I K y t j W D Q v e k p a b G 1 y N n V Q V z Z E d 2 R W c D V Q c T Z v U 3 M y K z l s Y n p k O T U 1 N 0 0 2 N z B L W S 9 J Q 0 F p S W l J a U l p S W k 2 M k 5 B Y T h K b F p W R 1 R Q a X J 0 S k x Q R E R 3 T 2 Z F M T Y z N U d Q V 3 Q 0 U E c z c C t h a j V w Z n J p e H E x Z l l Q S G p h T 2 V E Y j R i d U g x d V p K T U p G L 0 x i Y l g 3 b V p K Z W N R W D d y c 1 R q a j h z b m t W Y W U z K 3 g 1 T m w 4 K 2 l l R m U 0 Z k M x Z D R P e n p C N n Z k e C t I T j g 3 K 0 F y W G V 2 R X J N V U N k Z n V G N X Z V N k E x N k h D O E t M W F J h O G I 3 R F V D U W 9 n T U F v R X F 2 e G V k S j I w e F c v b z d x R U l V b 0 Y z O E F 3 S n l R M F p o e j Z u d F V h T l Z t c m F 0 d n J Z R D J a c T J l S G V B Z W h O Z T Y v N n R K M S 9 q Y X V a b m R V b 0 g v U F N F a U l p S W l J a U p x M 3 h q U X R q T k Z W Z V g 0 T H U y Z k J z Z T h G R H F t Y l J a e k U 1 T 0 p K W m d Y O W d D Y 1 p I W U F x b n Z y L 3 B D K 3 p 5 c H I r U 3 p 4 c n h a Z E w 0 S U l H c j B X e T V L M l l Y R 1 B L U k N M U k F o V W V P R 0 Z i c V B 4 M G N V d F p s V m t S b n Q w R T c 0 K 1 c z d 0 p 5 a 1 l D M U M 0 T 2 5 u a k V m N U R 3 K 3 Z 1 M G Y r c H R i Y k F 1 O H d n R 2 V n V E Q x O D R O N 2 p h T 2 V M c n J Y Z m c w O G M 5 R z E y U W p s a U h T M l U 5 N G Z l e H F T c V B Y R U J F U k V S R V J F U k h k Y W h q U X R q T 1 Z 1 a W 9 j T E V o b 2 N N e n R I d E M 2 e V J W N H R m d U R D S E h z S 0 J 6 Y m x C M 2 J v Z 3 B X Y S 9 D e W R j Y l R Y Z S 9 F c H V 6 a n V G Q 2 F o Z V J y d W R p U W R W U U l U c U 0 5 U X Z C c T l 3 Z n h T Y 0 p X V k Y z Z j B N M F V F W U N C S H Y v c l A 5 d l l S b H c y W W h s Z T d I Y S 8 w T m 9 n O W 1 v S 3 R 1 V 2 V x W G U 4 U n E v R m w w b m J z Y k R I R k l n Q T N P R V Z o a U 9 G U 1 k x V 3 h Q W n c 5 U m Y 2 S 2 V k V 2 x p Q 3 p v c k R C O G R h U 1 U x b U 0 z N 0 p q c m I w T U l p S W l J a U l p S X J w R k 1 h Q 2 x k d W 5 l a m o z U j B m W i 9 t M i 9 a U y t S U T Z x c G d L N U h o d n o y b n d z U E d V V G g z d H V R U z F s d z Z h S T F s T m 9 0 R U p N W U R 2 b j B 4 c 2 Z N Z z J J a G x P R m 1 V a G d 1 b F d R Q 3 F O K 2 5 x W k 8 r T 2 F J O F F B T l V m d j E 4 U S t R Z 1 d 4 d i t P T W s y b H l m b E N u S H l F O T B O b j B E Z G F x Z n J 2 N E x 2 a G Y 3 M X Y 3 O V d x Y 2 5 5 W n Z L U F J O U 2 V V N V d C S D d o b m M y N 0 V u Q U 9 E W j R G R 0 l M N 3 V N T W 8 y e T N t c 0 c x Y X J x U F h h V H R q Y 0 F n Q 3 p s V m Z 5 V X Z 0 L 2 F 5 e U F p S W l J a U l p S 2 l X N V R Z M m d z Z 3 N p U V J n T 2 t C Z C t D W m 9 M c 2 d G b 2 1 F N D I r R W o 0 T k 1 M S V Z L c D h H U D Z m d U V q L z F m T E x 1 T X h m R 2 J U U F p P d l J s R n V 2 a m o w O T Z Q W V h y Q U h i Q V J 5 d 0 F B W F I w N 0 N P Y 0 5 B S l l s L 2 9 X a 1 d y M T B 1 e m 4 1 N E p O Z T B 6 S F F Q Z m p H N l F B Q V F 6 M U R o Y S 9 q U 3 J O U n J s W F Z l L y t a Z 1 N O d 2 g x Y 1 l n T 2 9 3 O T Z P T F c z Q 3 R u d U Q z U m o r b D c w Z F J W V G t B d 0 V s b W o 2 Z T c z b G 5 2 V 0 t s S W d 2 N X V Y W V h Y Y k c 5 Q V J F U k V S R V J F U k 8 w V k s y a X B 6 W G 5 a T 3 B z M V R p c V N t R F c y d E V v S n R W N E R x V W l D R j d x T k 5 n b 2 N 0 U V l k c E N J S n d w M z l z T G p I R k t 4 S T J Z V U R C U W 1 3 b D l v Z z F N a 1 h 5 N U 4 z T n Z q e G Y y d X l s Y 2 l F c j I z R V V y d 1 V P Z 1 p E Y W o y Y k F j Q 2 U v U F A 0 T W Y y Q T B Y V l Z l a T N l d T d B Q m I z W W Z o K z d P b l F B Q T d q Y U 9 l T F g 3 Z 3 p o U m x J c X Z r b m V p d U t v Q 1 F I W C 8 y c 0 c x S 2 x X U D F 0 U G V 3 R l l p d z c r R D d 6 R j Z i N z l M K 3 d j S l p a Y 2 J m Q V l i c 1 F 4 T 0 1 q c z R 5 K 3 p o S k x Q R C t a S k 1 E U F B x R G d B W T d O a 0 5 C d 2 9 1 b W d 4 Z m U 3 c D J n Y j N V Q m d C U X B s R W l z U 3 l u d 2 Z z U U V S R V J F U k V S R W Q y c U d O Q m V O e X R v R k N K Y y 9 C b 2 Z h S U p P b W h w a 0 F B Q W d B R W x F U V Z U N G h r T G t M L 3 M r M 3 V 4 M X p E N n h 1 d D V 6 S F d 4 Z E d 0 M z V 2 U 2 0 3 d 3 p k b G J F T n F l c E d h Y T B X L 3 A 4 d 2 E 1 M j N y Y k 5 i W X B S Z i 9 3 S m 1 T U z N n d D d F R k V 1 d m d M e D N m b l g 4 R E d y S 0 4 0 U D J v U z N P V U t C Q 3 E 4 c 0 x q b k Z G d 2 9 5 Y 0 t 4 c X l u W W x u T W F 6 a k o 3 b E d p V T B P c T F a b X l s V m U y U l E 1 O G F 2 W m F L S k p D S 3 h a Q 0 p w W k N L L 3 Z k N 1 V W V T V W R H F O b W J Q V z F W W G h M W H l 0 a 0 5 v Y W h i T X A 1 W G x Z b W J M Y n F G S z J O c V Z X a m Z j d W J N R E x Z V 1 B S c j F Z b H F v Z U 5 F e X A x V m N M c l N C Y y 9 1 T W d k Q U Z R S H Z x Y k M w b z U y c n Z n Z 2 F p T G M 1 Q X J o V 0 t I N k d p U W l F U 1 o z S G d 4 N 2 l R M 3 N w W E x Z U z I z Z 0 l M R 0 J n O V F H a m p J N 0 9 N b n N o Q 3 J m K 3 N 3 S 0 d t V 3 l h c m Q y R U h 5 O E t N M n N q Y z R B V 0 9 U N z J W e k 9 N b n U 4 R U R L N n p l N U h S R V J F U k V S R V J P M F R B O X J y U E d 3 Y z R X d m 5 a c E c 1 T E R Y U H p j c k R 4 a E Z L W F J W V X V p b 0 V L c n p o Y W V N R U F H W i 8 x T D A x R F B N T U 1 3 c G 5 0 K 1 d l d 2 N x V X Y y R U E 4 T T c 1 O V h n N W R D e T Z P S G h D Q k J F a V h m e U 5 4 d G J R R 3 d 6 U U d u V F F H d l R R N m 5 Y U U d m V F Z y L 1 Y 2 Q U F a S X h a T H F N T F l t a E J X T E l S V k p U S z V I Y n p E Z 3 l k a X Z t e D N R a W l E Q 3 c 5 Y z M r N n B O c G R Q Z z U 0 d 0 Q r Q 3 Z u Z E t P a F p a V m V p M F Z 4 b X p E Q m Z 3 Q W 0 r a 2 V q U X F 2 R 3 d y a m Z q Z F p V V T g w S 0 F N b l h j b 1 V X Q k x W Z F V a W F d 1 W k 9 I a l N O b U J v N W 8 y a 0 9 a N E N K M 3 d J e k E 0 Z m d 5 Y W J 0 d 3 p G W W l 3 d 0 N Q S U 9 I M W l h d X B M Y j V Q Y T d D V H l E S E N P O X p h e X l B a U l p S W l J a U t p V 3 h 3 R D J s d k l O V T F s b S s w V y 8 x a k F z S H J Q e l E w Z G d 6 Q W 4 z e n J I Y z F V b F p z M j l P S D V U c z l k b F N 2 S z F Q R l J v M V p q V U 9 S c E 9 N b n Z z e k R z b m h M T U F j R m x a a E p k T y 8 0 a D d P d l R B U F I x N 2 9 2 U D F E Y T V 1 S k J h S k l C Z E p J U W N B M D d t c j J j N l Z Y Q k x h Q 0 R S S H F K T V B v b H c 2 R 3 g w N 1 h a e U 8 1 Y 2 0 3 V U t B d U 0 z c 2 V B d 3 o 0 T m Z N b 3 p w V m t R a T Z X R 2 w w c k Y w c 3 g 4 U H B t W W d C d 3 J O R D B S b H c 2 Z 3 g 1 L z V a e k d 0 Q z V E R z c z W E 5 V M G x T a l J L b E d r c V V W c W x S S W 1 t b 3 Z w c m p S S 2 x O Y 2 M x U 2 d 6 e j d J N k g v U W N D Q U 8 3 M G p z R C t L L 0 U 0 V j V J S k F J a j I 2 Q 1 p V M 2 1 y M E 9 w d 3 B 5 V E Q 3 Z V h m a 2 5 q V j c 3 S T N 1 N m R p a j J k Y 1 N F U k V S R V J F U k V U V V h B O X J y U G 9 q N 3 p k c E x h R l N G V G 8 x T j J j Z m I 1 R j R O Q m J R N W x j V W 1 B O X F k d W V m T W 1 y d T F O b n p h b k g w Q 2 5 S M D g 4 W F h 5 c m p v V m 4 z c U R B Z H R 5 e j J C Y j d o b D Q y a m l o d T N N b n V N a 1 Z j S l U 3 d 0 Y 1 c U E 1 b E l B b 2 x J Z k w x S 3 R y b 3 l W a U l X U X l v U 1 F 5 S V N R e X d T L z Y 5 a T F R R G g 2 O X I z T V J q K 1 Y 5 U D Z W O D d w R m o z T H h i T E x p T G w w Q 0 p N N 0 Q 0 W k d y O F d x M U Q z W W 1 X Z m U r M n V L c V I 2 d S 9 k M k R Z Q y t S Q z Y 4 Y i t u U F p t W H N X R W M 1 K 0 t O V W 9 V V k p W Z 2 V L c U N w U m 9 L b 1 F R d H J S S 2 l W S k 5 w Z G 1 0 Q 0 g 3 T k 9 v S W h u d D N R M G M 0 V k F E Q W p j R G p t b n Z v U k F L Q T M 2 S k d 0 d k l w T z l 1 N k l L O D F x V W h Y e T F 5 b T d 6 Q j U 3 b z Z Z R 3 R I b X F F a n g 3 Z k Z X e j c 5 Z F V i Z G 0 r Z 1 l p S W l J a U l p S W p h R G d Q Y V c 4 Q z I 2 M k Z m Y V J 1 M k V O a W N m U U l B V U t h d G U 4 K z h 5 a E t v Z E J y b 1 l V Q 1 Z U b 0 1 D Z F J u M j V z Z G h k L z c 1 T m x 1 Z k t W d H p U a 0 Z u M E R j Y U V o Y W 9 5 N 0 R 2 U 2 5 3 Y n J h c X V U R 1 V o Q U N C Z l Z k c m d 1 U F d a U i t B c 3 M 4 Z U J n b 3 R J Y U l W T n N r N F Z w Z U h 6 e E c w W T d O a 0 4 3 a m F P d U Z 4 W l Z P L 1 l j c T B L Q 3 k 1 c 3 N O a T l O W G 9 k V n F Y d X d m e U k 4 V G h V a 0 l q V m F Y d U Z j L z l j a W N j L 1 Y r T G h a K y 9 l Y U E 5 Y k F F a T l s b S t S O W h v M U c 1 N W R V W m x m b 2 R 5 V z l J Y n E 3 M n V k U V c v b G x S Q V J F U k V S R V J H U k p Z a 0 1 C b 0 8 1 Z X l Q Z F Z N W W Q r T W p h U z Z B b U d P R V Z E b 1 h N R m d D d z V m S k p L N i t H Y m l R V 2 l Z U U F z Q z B G S 3 J 5 U l Z w N 2 Y 1 d m R 0 a V p w T j h R d 3 d X T 1 U 5 Y X c y c 3 p p V W l J a U l p S W l L e U h s Y l F V c H Z Z Z X l Y T z J r d W d C b G d y Y U x 6 V n d s b j h Q M 3 Y z S G h a e j N 2 O F A v R G 5 U V E t l W n F Y U l V o S k p R d G h E S m 9 S U V N O d H h v d j Z 5 O X Y 5 L z c 5 c l d Y c z d Y M z d t M 1 g y c n Z X b 2 t S a 2 w v M W U 1 S H h h T m x x c 0 R V d X F G W k Z Z c 2 1 I b G t J Z 2 N X b 2 Z T d V d i b T k 0 Z G Z z O F p N T l N W T m V E N n V 5 N 1 h t O D N s L z N 1 L 1 g 1 S G J k O W Z T Z T F 4 d m N 3 V X B F U k V S R V J F U k V q V X V v N 3 d L S W l J a U l p S W l J a U l p S T N s W U 1 h S W 1 J a U l p S W l J a U l p S W o w a E F F d E V S R V J F U k V S R V J F U m t a N H d v Q 1 V p S W l J a U l p S W l J a U x T R X d h M F J F U k V S R V J F U k V S R V J I c k N n S m F J a U l p S W l J a U l p S W h J V H h q U U V o R V J F U k V S R V J F U k V l a 0 p B M W 9 p S W l J a U l p S W l J a U l p U F d G Q V M w U k V S R V J F U l B U L 0 Z S U V U 2 R F J 1 N D h h T l N F O V A x M 2 5 l N 2 R 1 M z Q r T E Z p M X J 2 U F h q d 0 F E d D I 3 R U J l W H A 3 T z g y b V R r W k d C N U 9 S a z N M N T k r N l h t V V N n V V N F c E t x d G Y 3 S X l L a W h o U H B 1 d 0 F p S W l J a U l p S j Z m Y V N u c C t Q U m 8 w Y 1 l N R 0 F B R E E w T k F R Q 0 h E e C 9 H e n o v L 2 p P W E x s M E 1 r Y X R v Z k 0 z L z U 1 U m V V b E p T O D F C e W p S N D h H Q U t T a 3 B D Q X F L Z 2 9 m Z i 9 3 e E J n N G N X T 3 N 6 M j d k d n g 2 a F J v K 0 R 0 N 1 Y z b i 9 G Z X V Y T U h H a l J z e F p z d 1 l 1 T H U 3 Y T l 4 U F N V b k J o Z z B i M E t s V E p 6 Z z R P R F R v U F J 3 N G N B R G Z m U E 1 O b E V v b E p r N m N p S E h q e H V u O H J G S 3 B 4 S 0 5 I a j J C b F p R V U F r T X Z s V 0 w 5 K 1 B R U U N B V F p z M k t E N m M 2 N l d r N U 1 E T 3 p z N 2 1 K a V l O S 2 h X S W l K U 3 g 0 Q 1 d p S W l J a U l p S W R L S l F L T E I 2 O V d v V U Z o Y k N 6 O D l Q R m R 3 S m h V S m N 2 b n d a U 1 V s S k d E e D R j S T N Q e j V 3 N U U 1 Y 3 Z Y M z d w T 2 h J U 0 V s U y 8 z N 1 p 0 R y s 3 Z n Y v O V M 4 M V V I d E Q x N j l J Q 2 J t e H N p S X l O e D Q 4 W U 5 U S n c 0 R V F L Q j R L W G 1 C b 0 J E a H c 1 Q k l C Q m c 1 T W l S V 3 U r b n B L V E F 5 c 2 9 L W G J 0 M m J k R D h o d z h m e G p m Z m Z J T m V 2 W H F o Z G V 2 V z J M Q m h B O H p O e l R G M D Z G Q 2 R u c D g w Y V J K c 2 J X M F J I a D R P Q U J D T H h m a j c z L y t P N k 9 o b y 9 Q a m p q M 2 o v L 2 Z m V n h z K 2 V Q U n Q y Z G 5 i N D d y d n Z H b F F 2 R V J H c F k w Q k x S R V J F U k V S R U 9 0 b S 9 m e j l 5 Y z N N e G J k b z B t S n F h c X E 3 N y s v d G o w N l p O M k x K b E M v c j M 3 d z h q S X l P d H p 3 Y 0 Z C Y U Y 3 O S s 2 M X J o R W Z I N C 9 D d 2 t L T U h 6 O W V w N X E y Y m R 1 b S t 4 d D R R W F I w T k E 0 Z V B L a D Z i V 3 B x a X Z E d 2 N D e G V 2 Q m l 4 c 2 J H d 3 N M R E F t R E Z q V U Z 4 Y 3 J Q W D V 5 c 3 B L R k J V V m F W e V h T Q 1 F R Q 0 F T c X V a T 1 N r b U J 2 Y j Q r T W p B e G t a R 1 F B Q U 5 x M W E 0 Z k 9 u V H N q T n p j W G Y v e n h C e n A y N 0 l p N H V E a U 5 1 Z X p z N 0 9 E b j U 2 Z D F m Y V Z T a W M y Y k 4 r U D c 3 N y t I d D d j M 3 Z 2 c n F L e G d Z R 0 9 E Q m d 3 Z F l 2 b n c 1 S G o 1 O G l B O C s r S 0 R P a 0 x s b H k 1 W T R m L z Q 4 c X F x c V Z E d W d n N E t D O E 1 N U F A y R G 5 6 c D B Z T V d J R U p C S U p B T 0 R S b z B k N D h 1 U U p m S D E 5 Y T U y V G l J a D B 4 N E N X a U l p S W l J a U k 2 d l R 3 N F V O c z J M Q U J E Z z R P R 0 Q 1 O H V O b z l r V W l F a V J N b k l p S W l B b X Z X c k 1 I T W 1 U T z F 6 a E V j S E Z 6 b k 9 z Z U 9 I V U 5 o W V N F b V R K a l F L S F h Y b D B n a 3 d 0 e T V j O U d s U 3 h l O C s r N j d L Q 3 d z U k V o S W l O Y X g 4 Z k h 4 a U k r U D E 3 Z 2 V G e G N I Y z N O e l J F Z E h x N j R W R l J X c H Z S N D F h a F E 2 Z C s 2 T S 9 m d j N B d 0 N 5 c 3 J L U W x a V 2 x N W m U z d D d m V 2 d M Y W d v Q U R M b H k 5 S G F t b 3 F B Z 0 1 E T V c 3 Y 0 9 P e m N 1 U l B 2 d i 8 4 K z V z N m R p N m l v S 0 d 6 Z X Z C a 1 h M M T d F S j U 5 O E F o c 2 J t e H J m Y z Y 5 Z X Z a Q 1 d s b 2 F 6 W j g r c V d q W U l o V U s 4 O T k 1 N y t Q Y m J i N 0 Z u e n g 3 O C 9 l O S 9 C d 0 J j d U h B Q k F P R G g 0 V k h q Z k V S R V Z E O E 1 h S W 1 J a U l p S W l L a F d T c V V T a X h j d l J u R n h N U l l z V 0 t D M X o y e E F R Q U N T a 3 B L d 2 I 5 O C t k T 3 J V Q 1 l H Q m d h K z h y b 2 F 1 W V c x d G p S M D d k b W h j L y 9 Q U F A y R n R i Y T N X a m t B a W t X R H U z T G t h W X l N a U l 1 R H Q 3 W T F C Z 3 d a c D N L d m V i U W 8 4 Q z Z Y L y t j O S 9 x d D J 2 R G 5 5 T G l v c H c 0 T U F C K 1 B y N j R z c 3 Z 2 O V N Z W i t U S W t S Q 0 x 4 U n J Y V T F K U 3 N H T E Z D a n g 5 K 2 h T V E p r M 0 N l K y s 5 a D V T V U Z H e m F 0 Q W x Q b m p 6 Q n R H b l R N R 2 Z P S E R n N 0 8 y U G p 4 b z M 0 O E 1 N U D h m N z c 3 M l B V c U Z G Y W R 6 Z j M 2 Z E 1 I S z F h c 3 d O R 2 p S O V Y 2 N m d Z R k J l S E 9 u V H N Z T m 1 5 W T Z 0 c X B V N m N n R k F y U n J W c z N q W G 1 J a U t o a E d O Q V N F U k V S R V J G U n J k Y X R X N G R 6 N T g 0 a E p D U U V Y Y n A w c V h I Y z d O b X p N V z N h T k N 4 Y n R n e k d 4 c 2 E x Z m d 6 K 2 h 4 O S t n S m 1 a b V Z y N F Y x O V R w M D V 0 M E h Q Y U R y Z T Z m L z g r c G t 5 W m d 0 N j l l M l B X c k Z t c U l G T W t F a U V n S U V C a m Z F U k V C R n E x Y X F Y M T N 2 U E V Z a k h N e m M y M T N 0 d T V j e W Z L e X N v d 2 Z 2 e D R H Q m d Z Y U 5 5 W H k r V n F Z W G h X V m h Z M m J 0 e U k z M z c 3 R F k 2 T 2 p s a T R j Q 0 U 2 Z G V v R U F Q R H o 4 O E 9 F Q 1 J P d 2 V m T m 1 E Q m 8 w Q 0 s 2 d X J 2 a X Y v L 2 9 2 Z E 9 2 V 0 R k S F I w V m k v Z m o z a T R 1 S X d j d V J J R E I w N k Z O Y l c x c X A 1 T F M w d D B i M T d k N l N r c E d E N j l P b X E 5 a F Z p c 1 J p V E o w O V d q Y X V z c k 1 T S k V 5 Z m c 2 Z W x a N D N z a U l x T D Z Z M E J M U k V S R V J F U k V O Z H E 5 Z X p k M j d 0 d 0 p E d z h Q V E p 3 N H N k Y X h a b V p t Q 0 E 4 U H h 5 Z W Z m S U l G Q 3 h a Z z B x U k p O Y l l I V 0 w 5 K 1 B S d 2 R I V j h x b 0 s w K z N L c 3 g y T m p Z W U 9 E Q W d m a n B w N S t R b l o y T i t m U G 5 3 O W J X d H R I b W Y x R j E y Q m t R R U F B W E Z 4 Z X R Z K 1 J 5 d V d v S D d m Z m Z m N D l O b X p i Q j B O Q V E 0 O G F O Z z R P R E E r N 2 N 1 W U 0 3 Z C s 2 b 3 h 0 d m E y a U l r S k F T N X V i b k l 6 Y z F W W G Y v Z i 8 v M W Y 1 T 2 Z u W S t 2 V 3 J k a X l a U X Z z N 2 U w M W R 2 N E 9 H e l l N d i 8 z M k d 3 N G V Q S W d 4 W T h a b 3 J l Z m 8 w Y U 1 v S 2 l w c W t 0 M 1 J S R V J 2 R X d h M F J F U k V S R V J F c E Z W Y 1 h C e G l Z b U x n N E 9 D Q W V m U G 1 x Z T N t M 0 w x N 0 4 1 e W R u Z E c x Y T F l M V o 5 c T J i W X V v c U N q T W 1 U T U h N V E V 4 T 0 g v K 1 B E N z Y 2 S 0 5 h Z T Z C c X M y W E x G c T N Y U F Q w O T R l b n B x W F p O T H B m c k 5 L Z T J Y Y X J W a E V J a F p z e V l n W l l 0 V z J M T m 1 q V l l 1 S E F o V n F 4 W W 9 Y d k I 5 U 1 F X a T d G M j d W c m N 2 W H N Y W V d G a G 1 E e D V N b H E x Y X F X N n I x U X F v V l F x V l F I d H d J R U R j Z m Z 1 W G Z 6 a k g v K 0 F q W T F O d l V K U 0 R 3 O F B M R n U y R E l N S E Q 4 Y X B V N m Z R d D I 5 Z m p U S D k r d l d E b l o w Z G R 1 M 2 F o Z U R n W U k x V 0 N F c W x F a n Q y N 0 l D N X V U b j g v Z j B i O X F h S m l F Z 3 J C c l J F U k V S R V J F U 3 Z r W k t T R X F T b n A r U G F 0 V 3 N v S 0 N q U T Z a b m V 2 W H V q V D U 4 K z l W c m 5 4 e D k v V k l X e l M 1 W X N n V X d t V T k y N 2 R l c 1 d Z b U p p W U d k b m g v W H I x M n Y w U 1 h W M m R z W j M z M z J I M E 5 C U X B L V 2 x v V 2 Z Q b m h n e F l r U z k x d C s 2 Z F d 1 T j k x N E 1 h S W N N R 2 F M V G 5 B a 0 p D W F d P Q 1 F r S m d Z M k 5 E W n l k b m F G U U t I R G d 3 S U V h e D k 2 N G N V U H J J V 0 h B W H d l a U Z S W V d J a W N u U i t z W U V 4 T V R T S 1 Z T W E x o d 0 F X R m h Z V m k 1 Y 3 F X c X Z V Q l Z W U l V B c U w 2 M k x W d T J 4 T C 8 v L 1 c r Z D M w d F p X U m t X T E Z p Q W M r Z k 9 Z Z X p Z c 1 F D Z X R X d l F G c z R D e n d M c U R 6 N z R B T k h S M G Z q e H h 4 O H h m d n g 0 d G Z 1 L y 9 Q S U x i d D I 2 a G N t V E o y d n R p M H R F U k E z S G d K Y U l p S W l J a U 9 n M W N m W H F W U 1 F r S k V B d W w 4 U G U z a D R 1 T G k 0 d 0 5 E U 3 M 4 e m x I U j h k N n J 6 V j Q 4 R 0 J j d W 5 R S j A 2 Z F B o N l d s c G R x O X R X d l h R c U Z R W V B y M D Z U V 0 d k Y m E y d G x p N W N p V 1 N r N U 1 S R k J S V T c v V j F D V k 9 m N S t Y b G h m N z k r M n U 5 Z C 9 6 N G N h U 2 5 w K 3 M 4 V i 9 V O E Z S V V Y r U G J i Y j J z Y 2 w 1 R 1 J n W X l N R E s z M 3 F n U G F 4 T V J F S k N Z b T F q a U h y Y T B 0 U H Z 2 c 0 0 0 U 0 d o a U l x S 2 d w Z m Z m V V Z n T D h D V 2 w z K 2 Z G K 1 V s N W V I c j c v K 0 d 2 Z n U z V U 5 F U k l U R 0 x 1 Z W F C Q V V G W W Z m d T N m a i s r K y 9 o N S t l S D F x M W J B d 0 F l U F h x R X R X d l h 3 d D d l d n Q 1 Q k 9 4 R V I x W T B C T F J F U k V S R V I w V 3 Z n N n R X c j J M Z H Z I M X h k W F R G b z B D Q 3 R C M T A x S n B s T W h 0 R F F V S T N y W j g 2 Y 1 F W c G F H b n g 5 Z m R H c l Y 2 O W E 1 e k E w T k d 4 U U 9 O c 1 F U a z V P R 0 R w M H F O W j d k K z d j c V Z k Q W 0 1 Y V d C b X R y Y T d p N H V H Z 0 V 4 V 2 Z Q b n N Y b m 4 z K 0 9 B U U 1 H N E l z d n Z x a H p M a j g v U D R 3 Y U 5 V c n Q y c i 8 r O V M r M T F 6 N C t Q a G d 4 W W d U M j d k d U h 2 W H Y z N G 0 5 L y t 4 c 3 F L e X N C b 0 V H N 1 Z j V m l N W n l j b k R C b n p o d z R P V G 5 w L 0 p 4 U U t N U W 5 u M 3 l D V 2 J O b X F W b z h H Q m d Z S U N J a U F r V k Z S Z m p 5 e X k 4 Y k Z C Z 1 R F V k h 0 R 0 5 B U 0 V S R V J F U k U x Y 3 l V b E p V a E l T S U N y c X l 1 R 0 R 4 K 3 V 0 e m 9 x S 2 l x d 2 N 1 V k t T S 1 Z T e k p n e F E z V z l 1 T G d Z c T F h d H d v Q U J B O U M 5 Z T N l O T F k Z F k x c T F i a D V L U 0 V t e m Z 2 b D N 0 d W t L a H d L c F Z x e U N W U 2 p G b H l o U 2 Q 1 c k t 5 c 2 t L W E x s M 3 F I U G Z o a H g v a T F L b F R P S F R v R U V h T U d J R 0 t p Z 2 9 B M m 5 m U T Z 0 c C 8 5 c 1 d k d T d y c 1 N 1 N 2 N 1 V F A r N T M v K 0 I 1 c z N i M F p F U k F U T X p N e H c v d n g 1 a k I w N 0 Z s N W V Y a n F 0 U z B S R T l j T 0 F s b 2 l J a U l p S X F K b E x U M C t I W E M 3 S G 9 F R 0 Q 5 R n J I b G k x Y m t K Z V h o O D g r K z B 5 d D d Z R k l K T U x G a X h k e D Z 0 U X B y R j Y 5 R 2 x a V 1 Z u c X M 4 d V h j d m 4 w Y k 4 y L 2 U x T m o x Q 2 p 3 N 0 d D M G 5 K d 2 V m Z l B J S l d y U m 9 B U U E 0 Z X Z R b 2 Z 2 a m h C M F J G U l V F c W x U W j R Y U k 1 U R T R T S G g 2 T m x 5 N V l R Q 2 9 V b 0 x 5 O E h B S T N E d X F w N W U z d l g y T k x o U l V l U E h x M 1 h E d U l Q U H Z n Q X V i b T V T R X B L Q W d E M D d k c 1 h F e W R P M V B s N U l p S 3 F u O W M y b 0 R V M k V L T k 1 Y c W 5 2 T W 9 p S V h t d k d C a n p n Z 1 l p S T Z I V n c 3 Z G 8 x M k 5 2 Y n Y v S z J C c l h K e k 1 6 R X p w M D c w Y T l m U D Q w Z G 5 F W k d S c G d 6 W n c 1 b X p a c U Z 5 T W h J T E Z t e U J B S 0 J v R W 5 y e T g 3 T 3 J 2 S E F y d X Z Y c i t z O H o 3 R m p 4 d 0 E 4 Y T A z d 3 Z M e T h Q R 3 p h d E F s Z V h s N X F y U l N r V W l t d V h i d U c 2 T 2 h v a E l X R k 5 h R H l 2 N 1 J 0 M j F i M S s 3 S 3 l N Z 0 E x Q j d S T 1 R r N F l Q S G l 3 V H Z Q Z X V u V 3 J Y Z 0 Z 0 U V V F Q m l v c U t W S y 9 2 M 3 I y T E d 6 Z H V 3 T m 5 a V 2 V j N W l J a E l k N j l 0 U U 5 2 U z J B S T V 4 Z m 4 2 T G 9 P S T Z M W F c w d G h D M 3 l V U U V S R 1 J E Z 2 9 L Q 3 V E a T R x S z M 5 U j g 5 Z W 9 U d z h I Q l l X M X R y O U U r d D F y R m p S N H d k T 3 h i Y n Q y L 0 h q a D A 3 T U g 3 O C t D Y X Q 4 Z X p a c 3 p o N z l 1 e E x 6 M 1 A w N k Z G W V d s c k M z Z D F k Z G E y c X F n c U x G a T J D b 2 F F a F p z K 2 V y V G J l e T h z T H d j S E J p S S t Q e D h H R E I y d n N n M X R m M V F H c H N i R n h v O H l u a T Z x c U t z V E h 4 M l B M b G k w b 0 t p c k M y T E Z q W V d C Z 2 d C M D d k b U R h d E d r W U 9 u U W 9 4 b z B i Q n p z N 3 V 5 Y X J p W W p v Y m Z E Y U J y V G V W a T R N Y U l t S V h w S z N s Z j U r M E N N a U l x T D Y w Z G Z o V E R r N U 9 a Z y 9 m e j R l U G 5 5 S X l a T W 4 0 O W F 0 V 3 l n d k w x Z j l L a X N y V S 8 y M 3 F x b 0 t R c U V R V z d k d V J Z O G V Q Z U R x N n R w a 2 R Z Y U V o R 0 R 5 N U 1 u M W V r W X V s N n U 5 e n M z T n h m W H I x e E V j S E t 6 Y U F W e F N V b 0 p G a X h Z a E t 5 c 0 w 4 K 2 Z Q V j d W d n F L e X N S R U Z C Q V F v S 0 N 1 R G w 1 W V Z E a H c 1 a D F h c F Y 2 T m F 0 R z F x M m J L b W F j O C t l U G R p e l o w K z k z O C 9 W c T F j Q k F H W m 1 a d l Y r d H I 0 S 0 N 3 d n h 5 e S s v W U 8 v Z X Z j a l B 6 N G V U a 3 h Q b X o 1 K 3 Y 2 c D N y N 2 U y T m x T d F h x a 0 p v S H g 4 Z k J B W U d v b W Z Q b m p 3 M G p J a W 9 F Y n k y Q W U z S T F q M l J m U D h p O H N z T D l W M E t F Z E Z y e W N i S U R I O X I z V l B m W l J B U k V W R X p w b F F x R V J Z V 2 h y d D M 3 d 0 l B W W 1 K a W F o d 3 J F b 2 x n Y W 1 v S 0 d 4 c 2 I 1 T 2 Z u S X p J e U V x d F h y M V l G Z U x 0 M j d j S 2 F O V 3 Z V b n N u T n p h M 3 h 3 S 3 U 2 R H N K N i 9 z Q 3 I w T k J R T 0 R v N j F q c S t 0 T F F V e H N i R 3 F 1 Q z F x S 2 d J R n k 1 Y 1 V P c 2 J t N X l j R E F E b z E 2 K 2 Y 2 d H I y N 2 R 1 U m x w W U d z V m l N T l d 2 V 1 l Q b n k 1 U 2 d 1 T G x i M W l I M W V a V 1 V s b G l 4 W m d t W E x s c W 5 X Y 1 h k M 2 g 0 K 1 B q O X E 0 O W V 2 W H E 3 M 2 V 0 V 3 N Y O H Z Q e l l X O X Z E N W x N a H Z 6 O G Z N V E d 4 a 0 l r R X F G a n g 0 N W E z M D l z Y k N 4 a V k y T n J m Y y s x S 1 N r c H d l b l R w N U d j b k l 4 V H A w N m h x c W 9 L R G c 0 T 2 1 E M T d O Z 0 l E Q T l W Y V Z M a T d 1 M l B W c W x Y N D l k Z G Z z V 1 B I R H F T b X B p S T F O U l Z H U m t i d z l Q U k V j S E F 3 Z X Z m d T N l Q m F p S W p l Z H E 5 d F F H d H F Z S W p w c m t H W W w 3 b E w z N l V R R W I y V 1 p y Z 0 9 n W W t C Z H p 3 U U V S R l J 6 U V F D Q V N a T W 1 J R F U x R l M w Y W R N R 0 Z o W V d N R E 1 6 Z z B 3 b W c x U X F o V l F x a F V R a W d V U W l n V m o 4 V j I v N 2 R l d l d J V F k y R m 5 2 M j d N S F l z V 0 1 C Q U c 1 d W J x K 3 M 3 Y 0 d M L 1 d L M U N R c 0 x R M F p H Q m d 3 T k R T R V N p V k J X V m d h R l F v R W h R N G F v e G l R b U p r S X F s Y 0 x U M D F O M W J k a X d Z V G g 5 K 2 p R c 0 x T M W h h V 2 1 K R m k x Y X d N T E N B a T F h d E l D N X V U b k 1 6 Y z F o W V d F Q k N 3 c 0 x M R j I 2 R k V s S l N k a S 9 m e i t D Z z R N Q k F L N n V y a G c z Y n B 4 Y U x T O E d 0 T 1 h s N V J x N 2 J J M k 1 q R E J q e G d 6 V l l X U X Y 4 d m I y V m d 1 U 2 E z U D g r S E d O S H J S b n p w e k J 3 b 1 V M Q V F C Z H U z Y k Z 5 S k V q M G J k d j N 4 c D d C d 3 N F Q W d R R U J D Q W d J Q U R u e j U v S G d R T U h r S n F h a X F 5 c 0 x N e W F O V X V u T 2 9 p S V N E d U J V c W x V N n J 1 S W w z S C t 5 V T M 4 M z V W R D N F b E x S S 1 F q R 3 l N e n p I Q W R B Z y t M T n Z v d W h Z a U l p S F M w Y k 5 r e T l P N 2 R H M z M 2 O U 5 G M 0 t U b 3 B M e S 9 I M 3 I x N 0 1 Y c j B h T F h n V n A 4 U 0 V 4 T 1 J r W k V C a F V J Q k F C Q U t o W E J 5 Y 3 N M d z R j T l Z O V j Y v Z m g y M 2 I 5 O U c v L z c 5 R z d U R z Q 4 Z V B F U j h m a i 9 m Z W V 3 L 0 d 4 c 1 k 0 Z m Z v M F d y W n N x Y k c 3 T n k 4 d k R 4 S 0 p C T 2 J t N W d D Z T d X W j k 4 T 0 F C e X N 2 T F V W V l Z C W k Z J Q k V k S F I 1 a W F t b X B k W i t Q R 2 p m R H c 4 S U N Y b D V k T 2 R m M y s r K y s 0 Z E 9 t U 1 J s Q j g 1 T W d S d U x t N X d j S E J v U U h 2 O X R s Q l p v O G Z Q N G E 5 d l g y R G 5 p Y 2 l v b W R l K z R B V 0 F F c m t G Z m p w O W 1 t a 1 A 3 e U d l M l Z Q V U N h d j F I Z E p S R V R O a X J H Q k d D M k 5 M Z U J 0 N V l L U n J Y d k N s R H R u a V l p S V h p d X Z X M E J M U k V S R X V u d H R X e H c 4 e j l U Q U V P K z M 3 W X Y z M i 9 i V m R 5 b E V O Y 3 J N e k 1 T V k s x Y 3 d a c 3 d Z b l o 5 U k t w V T R m U G d 3 b E V v b G d v S 0 N h d n k 0 R V J F U k V S R V J F U k V S d l o 2 R S t p N k E 2 R z F o W W 1 J Q 2 h V S 0 J p b 2 9 L b l o 4 U k N B V G 8 w c V V M b m o 1 O W l w e W N u R m R Y S E J F U k V S R V J F U k V S N l F V R F d x S W 1 Z b X h z R E 9 C W m 4 2 Y j Z h T l d x R l N 3 d E x Y S H A w a V h J N W Z K W F V S b 1 J F U k V S R V J F U k V l a 0 p B M X F p S n R M U W d C W U E z b m 5 u S F p T V W x P R D Y 5 Z X V O W F J Z U k V S R V J F U k V S R W V r U k E x c W l K b E l k M E p h V 2 x 0 Y j d X V n R i V z l q W j J l R 1 B Q L z V B Z V h s N V k 1 Z E d S R V J F U k V S R V J F U j Z 3 b 0 N X c U l t O H p B N W F B T 2 p h d F N z c U t 5 d H g 0 Y 0 t G e G l 5 T G l J a U l p S W l J a U l q M G l B R X R V U k 1 S a V V R U W l V U U 5 E b W p O e k 1 6 U W 9 V T U h a R 2 R u N C 9 I a n g 0 M W N I U k V S R W I w c E N n b 0 t k Q n E z Y 2 V O R 3 B L Z W 4 2 e n p 2 O X U z Y m N m S G l S Y T M z S G p 4 N G d C M D d k a U F 2 T D A v b i t i V F p 2 W H M z T W p J e T Z 2 V U 1 Q M T F F U k V S R X J 6 d V J 2 Z 3 N n Z X B z W U d 4 c z N P S 0 F G Q U R j M 0 4 5 e T Z k U X Z u e n A x R F F F Q U F C Q U p C S T F a S F J F V D B k a 2 h Q V D h l a l I 0 O H d Z T U F B R 0 J v Y U F n Q U 9 I e j Z N b j M v K 0 d j d V h M N G R J M U x U Z k l 2 L 3 l 5 e T h v S 1 N s N X F U b E d q e D R O Q U V o S l N V R l V W Q l E r L 3 Z o a k R C d z R z T l p u d G 0 v Z m p s R 2 p S c 0 h i M j d 2 T y t h O W N 1 W U t O R 3 p k a X p K Z 3 h j S G Q z M T d p Z m t w S 0 N E U n M y b 0 Z P b l R u Q n d j R 2 p Z b X d D d 2 F 0 V X F C Q W N I b z J 2 W H J q c U 4 z N 2 R 2 S D N i d T N J b n c 4 S E M w Y m R z V 0 F I R H Y z c j B h Z z J S d D Z 2 b z Z F U k V S R W I x c U R H a U p t c E N K a W N s T E J i U m l z U m p 2 d l B N T 1 R w O C t q W n M z Y j Z K Z H U z Y U 5 W e H d S R W R G Y l F L R l F Z U F h x M V N n c 0 x J U 2 Z u N T h x b 0 J V S 2 h i a D g r V E t T a 3 B J d 2 V Q R G d H c C t m T 1 h N b U x s K y s v T k o x S k N R a 3 F I N i 9 i Z H M y M 0 w 5 L y 8 2 W G 1 x d z V v Z S 9 U b 0 F U Y z N O M F J H U n V M R 2 p S d V l P S E Z p b y 9 5 R D d x R k R o e U F R Q 0 R C e T V F a X Q 5 M U 5 T V W 1 C b F p h V n p z T n B Z T 2 5 Y c W h M S 3 l N b n o 4 O G N k W X V I Q W g z T j N k Y 2 Z I a V J V U k d S d W 8 4 Q n d O Y U l p S W k w a m N H d E V S T n l O a l l X T 2 V Q S G R h a 2 J k d T J 5 T T d P U m 1 a b U p s c T F h Z 1 d 4 V 0 5 4 S T F S R V J F Y j M 1 O X U v Z m o 5 e m N Y R X l i T m c y b X B x Y X E 2 L z c r L 3 R p M G F S T z J i T m 1 D L 3 Y z N 3 c 4 a k l T T 3 Z 6 U V V G Q j Z O N j l l N j F y e E 1 m S G 8 3 Q 3 d F T 1 B I a j l l c H B t M 2 J 0 d W 4 r Q m w 0 U U h S M k 5 n d 2 N Q c W w 2 Y m 1 w b 2 l Q R H d j a X h j d l J t e H N M Q 3 d z T E R C b X p C Z 1 V G e G R y Z m I 2 e X N o S k Z S V V V h M X l V U 0 N R U U N n V 3 J 1 c E t R a z J O d m J J e U 1 q U T l X Q 2 9 G M j d k d W p j d V R O e W M z U H h 4 e D k v b 0 d Q S G p v a U x p O U 9 Z e T g 3 T 0 R u N S t m c X J Y Z F g w d l Z G R l J V Z U 1 Z S X l N a l Z W O S 9 B S E I x Z G N Y U 3 B V c 3 h l L 1 p z Z l A 3 N T U x a T N i a D B H R G h 4 W W E r a W F u W j J O W m N 1 V z R j c V Z L d 2 d N R E t 5 M U Z p S W l J c U t t d 0 l D V 3 F B a 1 p H e H U v O U E 0 W m d V Q 0 F i d D I 2 N G N p U k k 3 a D A 2 U k k 4 U F Q w Y n F U b 2 l J c U k z M j h P S E Q 3 R m h 3 d 1 k 0 T 0 R o Z y t Q R G h h d m R F S W h F b V R w e U l p S W d J c k Z t e k J q T m 5 6 d F E 2 U j N C d 2 N K M 3 J I R H Q y R E l X R m h a Z 3 d Z V U t q M U Y x Z k l w R U l j K 2 Z P U l p j d V h m R H V 1 K y t p c 0 x B U U l T R W h X c 2 Z H e D h j a l B q N W U 0 M 3 B j W E J 6 T X p j M F J I U j J 0 d W x a V V Z L V D J l d F N v V W V q Y 3 V U U D I 3 O T h Q Q U 1 q S 3 l r S l d W c G J H W E 4 3 Z T N t b 0 J i V T I x V k R 0 O C t E Q U 9 I e j Z z O W Q 2 S U V T T T A v b X p h d F d 1 S H F L Z 2 9 w S 2 F t b 2 1 Y T G x q W E 9 X M W x a a W U r L y 9 4 N n h z Y k d 3 d G J W R l Z G U l V r K y 8 0 S l N J a U l 0 S 0 d B U z F S R X p J M k 5 r W k Z S U V V V Q 2 d X R X d v Y W Y w Z G V p U l F z N E 9 6 d m o 2 d F d y Y 0 h K e W d w b V p X U 0 5 X U 1 V S R T l P W l J L c F Z Z d k h n e G l v d U x z V 0 R C Q X E x O V p n T U N B c E N V b E l S O S s v Y W h V N m R P V G J L N 3 N x R n J X R n R i W T h l T 0 h S c l g v L 3 p 6 V D F o Y l c 2 d T F J N U J J S k p n N 2 Q 2 N 0 c y S W l J Q 0 h o N 2 U y U F F v R U V h O X l R U 2 l l c j N 3 Y 0 h C K 0 9 j L y 8 2 b D J 2 e n B r T F N v c X d v R U R C K 0 R y N j R z d n Y v e F N Z N T Z S S T B k c S 9 i U 1 B w N m N u L 1 A z O T F h N l Z s W l V o S m l Z R 1 h s N W U 2 T m V 2 b j h Z e j M z N z d y Y 2 E x Y X U z Y X R V T z d k d T F R V k Z T R X g 0 O G Z 3 O U h S V W U z K 3 p a c z N N W C 8 r Z k 9 U b D V l R z k 5 O T d E M y 8 v K 2 R 4 Z 2 F H c X J H d D I 3 Z G 1 y M z l p W W l J U 0 c 4 W T B C S T F v Z X F Q N U p X V m x h b D l y T E l o M 2 5 u b k h k e T V j d 2 V u V D U v R 2 d B R U Q r R U 1 G R V J G U k x k Y X R X N G R 6 N T g 0 a E p D U U V Y Y n A w c V h I Y z d O b X p N V z N h T k N 4 Y n R n e k d 4 c 2 J 3 O W Z X d G N l d 1 B Q L 3 d B T X p N e k R C c z J y T U Y x V F o w N n R V S F B t W m l Z Y U Z 5 N 2 Y v O C t w a 3 l a Z 3 Q 2 O W U y U F d y R m 1 x T m c w a W t R Z 0 J B U U V h N H l N a U l 0 Q 3 F W U 3 V 0 O T U 0 b k Z v d G h i b T Z 1 O W Q 3 T 2 5 U d F J W b G F H O G V Q S H c 4 R E F R T 0 8 r W E M 3 W E d v Y T N i Z H R X W X p k e W J t N H V Z b U p p M E s x Y k 4 2 M D d s V j h N Y U V 0 T F M 3 R m 1 6 U n F N R 3 p j T 2 R u W j J B S j d 0 d m w y M W F o W F d y b D J M e U 1 o S X p K c z N E e T F i d G t S b V p p W n U z Y n F G d F d 2 W G 9 s M j d k a 2 h K U 2 N H U k k w Z l F 0 V 3 R Y c k Z x M U N 2 d j M 3 M W Y x S X l Z a U l p S n F h Z 3 h v a V p w U W R V Q m J X b H I 2 M G d H d G 9 h R W h 1 b l h y a H J T M E 5 G e T V j Z 1 V k T z N a c 2 p C S 0 p p S W p l T 0 x 0 M z c 4 Y k 9 u V H Z o N G V H Q m l S T W 4 x a n J X e k 1 3 T T R l S G g r T 1 N U V D d C Z 3 d R S k 1 t a l N w e G 8 v a 3 I x K y 9 I b z Z P a m k 4 V j B G W W Y 3 d F V Z Y k d 4 c 0 1 I R G d R U H o w M D A v S X p z N 0 c v U G 5 6 W V d 0 c j I y a n p 2 N m l 5 c 2 h J b l R w e E F R R U F B W E Z 4 Y 3 R J N l J 5 K 1 U 2 O T h 2 U H p j M E Z B T F J x M V V x b j h U Z H Y z a 1 J L U 2 d x U 2 t w T H c w V W N m c W Z X Z H J l N 1 Q v O V Z Y W D J I R m l o V 3 E 2 K z N h d G N Q N T g r Z X h l U E Z p Q k F j S E 0 1 U W x J a U t p W n F I a G 4 3 R W 1 v b n F y R G 1 W T F M w c 2 J a V D V I U j B l M G F 0 V U t G e T l l e E 5 P b l R 4 d G x U a U l p b 2 p k S l h G d 2 N W c T F h Q l F j S E I 4 e W J O M D l 0 T i t m d T N i d F Z C M T Q 5 c j I z Y n R v a U t p b 0 t G a F F W a V l t S V F H a H F L L 1 B 6 O G V x K z l a Y 3 N X c m I v T 2 5 6 K 3 Z N V l l 1 b C t 2 M H F 6 W k N v U k F 6 W n N 6 Q T V N b V R r W j J k a l l V T E Y 5 Y T c 1 d m 9 R a T h W W X U z W X R 4 b z R k a T d D d 0 1 O e T V j M G Z 0 d m x L c G h G S 3 A x R G 1 n U F h m d U h B Q m 8 z W E d y V G F k T 2 5 W U i 9 0 c E d S a 1 l p T m p W V 3 J M V F E w R l B m d j M 4 Z j Y 5 Z X R W M S 8 v O D g w L z g 1 e i 8 v U W Y v K y 9 U R m x 5 a F N k M W l F a U l p S j Y x Y m l E b H F n S l Z Y O G N z Y k V D V 2 d E b z N y M D d E a D A 2 a E R O b n p z R G Y z N S t 0 R G 9 p S T Z M V n c 5 Z X B W b k Q 5 L 0 h u b D V l Y W l z c k t 4 e m Z P L 2 V 2 Z E d u V D U 5 N n J m S G p q e j h p S m l Z R 0 R n N E 9 X T E p r Q 1 d R e W 1 l c m V y V n U z R U J N V E F 6 c z d P N n h m d j E 0 a l J I U j J k c 1 o z M z M y S D B O Q l F w S 1 d s b 1 d m U G 5 o Z 3 h Z a 1 M 5 M X Q r N m R X d U 4 5 M T Q 4 N U h Q S W t D R T Z 6 W m 1 R a 0 Z E b m 1 K Q 1 F F T m p Z M k 1 E W j J S a 0 t o U U l I R G h 5 b 2 N l e U 5 H e m U w S G h J R y 9 I V W d X b U Z o S V h K e W N y U 0 9 N V E V 4 Z 1 Z R c X h i N 0 5 N S W N B Q U N B Q V N V U k J W S V V M R n h B V 0 Z v Y V Z L M W V x L 2 t H N n F x b 0 t B S F F L Y U l 1 S 2 l u R G t 5 Q k V J a F V M T W 5 6 O G Z u M z c 2 c W R x T z J K c l k y d H J p b T I r K 3 d Z W U 5 H e E F V R k l T a 3 B D U z F l M k Z o W V d q W H J o M U 9 u R G d C N E Z u d j N 0 R F F V U F R v M G F O U n Z t Z G F 0 b X p a U z g 5 U k g 5 V z d q S W 1 J a U 9 q T n d v Q 1 d x Q W 1 K e F d L S V J L S k d E V 2 l O a l k z U n R X d F h w S 2 V u N D l x M W E r a l F v V U 9 q e l U x R V J O V F l T a 3 R M a 1 p p W W l L e X N M R m h a V 2 N I R n h R W G 0 1 d V o x a G 1 V d k h 2 c W t p O E d E Q i t Q U 3 B V d V l Q b j A 2 T E M w d D F l N n R Y Y n N X Q 2 9 V Q z A 2 Z F B y e k Z B d E x X M X h j c V Z L N U d j b k l 5 Z 2 9 L Q j Z y N j l M b V B v O E x 5 O H Y 5 T y 9 m W C t 1 O T Q 4 Z V B J e j A 5 W G V l N X F 1 Z X B x S 2 l v O V h D d G p J d 0 1 y Y n V J Z 2 I 4 Q z J z V E V S Q 1 F t S n R Z N G g 2 M n R M V D c 3 N 0 R P R W h v W W l L a W 9 L W D M z M U Z Z Q y 9 B b H B k M m d p c 1 d M R U N S V V Z G K 0 0 5 L y 9 v T 1 R K M D h p T W p J U 3 Q y L 2 Z 4 a i 8 r O F k 4 N m 5 6 V X l N c X F 4 b D Y r c n F 5 d j I 3 Z H N I c V Z R S 0 F N a k p 5 W G 5 w d z F x Z j E 3 c D E 2 M G F a U n h l M 2 I 5 K 3 V z U m N 3 R V J F U n Z k N F k w Q k k x T V J N V E U 1 U 1 V s R F R x b k c z Y n R r V n V i a T R 5 T X p O a G I y K 3 Y r a U d F a U l p b 0 9 W R W 9 G U G p 4 e H g 5 U l d G a U k 0 Y 0 9 I d z l Y V j l a V 3 V K N V B K R U J v Y X F u S D l 6 S m t 6 U 0 V 0 T G c 2 K 3 Z M M 3 I x N m x Y c k h J Y U d o Z z B L W n h 2 Q 3 l j a 0 p R N G N P M V h y d n p w M D c 5 U X B v M D l M U 1 l H M X R E U m N Y R j Q y Z y t P e l p z L 2 o 4 O D g 4 e F l N Q U F m U E h G R j N Y T z V l Z m 5 o M U d q U n F s Z C s 5 Z S 8 v c V g y M n N m S E J 5 T k d q T U M r Z m Z 1 d 2 Q r O W U v T z F 2 Z j F Q d G p L N X R C N j F D b 2 N E L y 9 k L y 9 J V G s 1 R 1 F F Q k F l a m Z 2 e i 8 4 L 1 B 3 Z 2 t V a X d i Z H M y M 0 w 5 L 0 g 1 O S s r c W 5 X Q T h p c U t a V k t G Q l l X Y W 9 T W C t m b j V t R H Q z T G h R S 2 h l b 2 d 0 T X p N V E h 6 M z N Y Y 1 l Q W G 8 w U H Z 6 d 3 d 6 c m Z l M T N H a m g z N z B u U G 9 h d G 1 5 W l R B e k 0 y d X k 5 W W l J a U t q c H N B Y 3 R V U k 1 6 T V R G c D F C M j A x Y n k 4 d k N B V U N u S G 1 6 Q m t v b G N w R 2 4 1 K 0 l p T 2 h s c G F X b E l U O C 9 I e U V o S W E 4 O G 5 L M U p S V V V G V n E 1 Y 0 N h b F V p a G t 6 W n F p d U Z 4 Y 1 h Z K 2 5 T c F R o N z l x e G U 2 b X B z N j l h d F E x a F l t T V o x a F V L Q l Z h d F d R U 3 F W N n R 5 R D F j c k t D b D I 2 Z E Z I N 3 B j M k h I M z R J T 3 p z N 0 h E c D B D Q X F G Q W h V V k Z R Q n E z a 0 Y 3 L y 8 1 O W Z Q N z U 1 O W k z Y n g r N m R l d U d m L y 8 3 M 3 d B Q W d V Q 0 F t V E 5 u S W l R a 0 J B a 0 p D W m c z Y j E 2 d G J U R H U z T G 1 E O T k 5 L 0 g 2 b X B x Y X B y R n k 5 Z X h Q V H A w e U V T a V J B Z E h R M E x D d 3 N B d 1 B E a H c v S D E x M T h q U G o 0 Z W M r Z k 9 S W E Z 4 c 1 U 1 Z k F 5 S W l J c U p Y a V F F d F V S T X p O V F Y 5 S l F H d G l Z a 0 p Q R D A 5 a 1 o r Z m o r d l h y e m Y 2 L 0 V S R V J D K 2 p 0 T F F V c D A 2 Z F F z K 2 V Q V 0 Z y Y T Z 1 M 0 9 y W n M y W U s 4 d k R 4 T W 1 6 W k 5 y Z T J C U 0 N U Q 3 h Z c 1 h z V 2 p S S W p 4 O C t G Q n Y 5 V F d H M j d k d j Q r Y k 5 t K 2 p Y c j U v R 3 Z k M j d k e U 1 u S n d l V E p r M U N p e F l 0 Q U F C S G p 4 N 0 Y x S 2 x U V V Z S V T l G T H J t c G l Z S U R 3 O E h O O T g 4 d z J F U W l I S 3 k 4 c 0 J Q R 3 R C O E t L b l Q 1 O W l 5 c F F w e U 1 q S X d M Q m h 3 e E F S R W F F U j V F N m V Q Q m 1 q U m 8 z Q 3 F W T 2 4 4 U H Z 2 d j l l N G J s W l d G a W 9 y S z l Y K 2 R 5 V V F D T 0 R z N 0 l 5 b F M 1 Z H E 3 S 3 o x O G Z G Q m R I U T B U R T F O Z F d x L 1 F F U k V S U F N x c 2 N V Q l V S T 3 I z a 0 d y V k N v Y i 9 V Q X Z K e W N u M 0 w 1 O U c 3 L y 8 v a n R z Y k d 6 W X A 0 e U l p S n F O R 3 p k d V F L R l F 3 T W 5 K U 1 c 4 M V p H W m 1 Z d W Z P b m V q W H J 4 O E N B d 1 B W N 2 h r W k d X S E 9 u R G 1 Z T l d z V 0 l p T W p z V 1 R K a 2 l Z L 2 V E T T d P N 3 Z H Q T d 2 c T g 0 K 3 Z 4 N D R k Q S 9 D c 0 5 j S H o 4 d k x 5 c 0 d u V E p u a D V l Y W 0 x V X B C S 3 B i a D I 3 U n F p b z Z P M T d y c X R q N 1 p 0 M j Z w K 1 g x W l d C a 0 I 3 U U N 1 V H l U Q j E 2 b F J J c G R K Y U Q z K 2 J P b l V x Z k g x O T h j N D c 3 O V E 0 N X N L R k N 6 Q T F O V V g 3 O X U y U m 1 a a 0 p B S E J 6 Y z h N W F g z e U J S N D h l b 2 F T a 0 J M L y 8 v c n Z x c 0 Z Z Q T Z O Q 2 h B N z c 2 N n F z Y X Y 5 N U V S R V J F V F l r Q k x W R V R N e k V 4 V V g z c 1 Q 5 c 1 B M Q y 9 M M j l z Y m h 3 O G Z 4 c 2 1 U S n p G b z B D Q 0 l S U H h y V G t S R S t s Z F F V Q U F B c 0 x H e D B j d j Z q e D Q 5 U W 5 o N E 9 L e X R y V F g 2 c D F i c j J M R W p 4 b z R k a S s z Y n Q y U E h q a D B Z U D M 1 O G s 5 W j Q 5 d X p a U m 1 t e G N Q V G 9 V V m h h V 3 N M Z D N W M T F y Y X F x Q 2 9 z V 0 x Z S 2 h v U 0 Z t e j U 2 d E 5 0 N 0 x 5 d 3 Z C d 2 N H S W o 0 L 0 h 3 W U 1 I Y S t 5 R F c x L 1 Z P M 0 t O a l k y M T N o O D h l S E N k Y 3 d n R W d s c k R X Z U J a U U 9 2 b T V x W n g 4 T m Z O b X p m e D Z h Z W Z x b D Z Q S E R t e X p 2 V 0 l p S W l J O U l I S k R W R V R x O T Y 5 V V Z K U z h r b 0 N X a U 1 q S S 9 U c T F R d E h q e D d G d V h Q b j B M T m 5 6 M F p m Z z R p S X F M N n E r N l B y N H l Q b E 9 U a z V t R D k v U G g 0 K 2 Z J a k p r e W Z q M X E x Y k t D O H Z W L z B x S 3 l 0 V C 9 i Z X F x Z 3 B D b 1 J C Y n Q y N U Z q e D Q 5 b X J S W G J r a E l D Q 1 p Q b m x 5 d l o r U n l 1 Z H J y M 0 5 4 Y 1 h M O S t I Y 0 h C d 2 F v Z H d D V W x K V m k w Y U J H e X N y S X d m L z U 4 V 0 Z s W k F R Q X F L e X R S V U Z D Q W d v S U N l S G w 1 N G R D a F E x a T F h a F c 2 Z G V 1 R 2 x p M W J x d W J j c z J j U D l 1 e l p V K y 8 z Y y 9 Y c V Z R Q m 9 s S U 9 0 c X R 0 R H Z S a k N Q b n I w Q 0 R r N U 9 m R D M 5 O W Q 0 e H R Y V k Z m U G 5 6 N G R j T G 9 l V m x S V T Z k K z c 4 M G 5 V U U V S R V J 2 U W 9 N Y U l t Y W 1 L b X B L W U J u U D J o V T k z N X J i T G E y d G 5 C e m M 4 T 2 x T N W R n W j J l S E 5 t M 2 F 2 S k o x a U l p S W 1 q d W x V b 2 1 3 c 0 R E Y 3 Z Y c 1 h B Q k F U R T F Q a l d K R k l C R k 5 U V T l q W T J D Q S 9 Q e C t S a 1 p G W X Z Y c T F L b F R l d F d z W D F x e F p v L 1 p N Y m 0 2 d V J y d U V h a l Z k c j V h U W t L R D Z m V 2 h v S 0 J 3 Z E h X c 2 R Y M X B h Q 2 1 O a l k x W H d X b F J V a E F z W E x r Q X F s Y X J H S k N j b k E 0 Q m E v O W 5 0 M j d j a k x T M E 5 Z c k V Z Y T l h c 3 d m T G x 5 M U Z j W E t 6 c U V m d T h 5 c 3 B L T E Z t e U J N d V d M V k 9 0 N C s 3 d U R o O G Z I N 1 Z 4 N j l l d l Y z d T l h O W N 1 N U 9 m b n c 5 N 2 V I a k t a R F B u N S t Z a U 5 q W V Z J S k V M S G p o M X J m V i 9 h U E g z N k Z O S F I w W k R K W k R B e E 1 j R z F h O W N B Q U h a M m R t c m p m d n Z 0 T j F X T n o 2 d n J h M D l F U k V U V W 5 E Q 2 d K V 3 B p M V R 0 b 1 g 4 V k J Z Y z l 6 Y z N Q R G d 3 Y 1 A 4 T n R 2 d j h I U z B s T H R o e m N p S X F L M 2 h V Q W d 3 S V F K R T V D Y W 1 v b z J i Z H J B d 3 N J Q 1 p t W m 1 r T W x r a 0 V x b G t F c W x r R W d r a 0 V n a 0 V J d k Z x d W Z X c l Z 1 S D J O a F k 3 T m 1 6 Q j J Q S G p n W H c 3 U D l i W D F Y Y m d 4 Z j d 4 V 2 9 U R m h h R 2 p J d 0 1 H Q m 9 h U W l R U 2 9 h e X N E Q X F G Q W t P R 0 R G R 0 5 T V X h N a E Z R c W h h Z W 5 w K 3 J h c 0 d I R G N Q c j B h V m h h V 3 N M U z B o S X R X c l N B a F l V R l d y U m 9 B W E 5 6 Y z V p Y m 0 4 U E N 3 Z 0 l X R m h a W X V u U X B r c E t T c 0 g v L 2 Z n U U h C d 0 4 0 d G h O M T N M a H h h c l c 4 R 0 5 D V 2 w 1 Z H I 3 T E k x T W p M Q 2 p C a 3 p H d l F Q M G p L W k R C a 1 p H Y W 8 y Q 1 V L a F V L T j N M Z 0 N j U E h r U 1 F x R l F G U U o 3 Z U h o Z z Z 0 U 3 B P c T l 6 O G V K R n B L U 2 s x T H M r S W l J a W 9 z Y k V n S m F v a V J r W k d V R W 9 G S 0 t r c E 9 T V n J p T V F D T 0 R q N D Z Q c V J 6 d H c 0 R U N O a n d V U 0 V S R z l E U U l D Q W h B U U V G Q 3 Z a L z c 3 d i 8 4 Y k 1 w a 0 1 v M G V Q V m w x e m Q z Z l g y S 2 5 a b E l Z T U d Z S 1 d M V n R D b 1 Z B Q W V C W m F P a m s 1 W W Z q d z R h b 3 h Z V 0 Z o d U g z N 3 R s b 1 B l Z 2 N I a D F w M 0 R q O X Z 5 c F F w Y U 4 y N k 5 R W U 5 H Z 1 F B a U l p S V V H d D N V R z N 6 N X M y U V N D U 3 E x N k 5 I a j B h L 2 Z 2 M V F Y b D Z P c X F v c W l F U W l P R G 8 2 c W o 0 N T l M e l Z x M W Z y Z E p C c G R l Q 3 J V Q 2 d n R U F p M E h 0 c l d x M W N 2 V k Z W V n F m N E I z T V h G Q l M 0 d U x q c T l W K 0 J a e X c w R 3 R F U k V S S 1 J 2 Q W 1 W M V F 6 Q W l h a k l I R G h 5 Q X R i V T F 2 T D I 5 W C 9 s Y W V Y b D V T R T F O a F l 1 T E M 3 c D E 2 L 2 J L M X l N a U l 0 T G 1 4 S W t U T 0 h u e X B O c W h U V V N r d T J Y T G x x R j M 3 O T d v M D Z l U H Z r c 2 h J a U t p U n N i d G R F U j Z Z R 0 p p O H N w Y k h G U n p j S E J B a H c 0 Z G N P M 2 F O Z H k 1 Y z Z k S j F p U W l J a U l p S W l J a U l 0 M H d v Q 1 h T Q T F O V D B 5 W U x h S U Z u L 2 R o Y X R H a U I 5 U F I w R k J R V U 5 O b T Z S R V J F U k V S R V J F U l V P d 2 E w U k h w Z 1 l t T H l 5 b n Z R U G s 4 b 0 Z L S n Y z N z R R a V V S S V R V M 1 Z l b W 9 6 R V J F U k V S R V J F U k U x U F F h M F J I c G d Z b U l D d V Z 5 T 2 l v c U t K b D J 6 Y j k r K 0 t D M H R 4 Y 2 1 U S j F V S G p C Q V J F U k V S R V J F U m t m N H d v Q 1 h T Z y t v V G p a d H l G e T B B V 0 Z w Y W 9 t Z l B u c 2 p Q e j h l N W M r Z W F k R z B p S W l J a U l p S W l J d E x F Z 0 p a S U Q v U V Y w Q U p B b X p a d D B L b F R K M l J u W i t Q Y X R X d E 5 2 a j R S R V J F U k V S R V J F Z j J G Q V M y U k h r Z 2 t F Z 0 J B Y 1 h H e F h 0 Y n Y w c V V M S E J 3 Y 2 t K R 1 J n Z n Y z N y t 1 b E J p S W l J a U t p N W t q W F E z V T N i d H l J O V B S M G 5 l Z m R 2 b j A 3 T G w 2 O H F Q W G V n d 2 N Q c 0 d Q S E R 1 V G w 1 Z W s 4 b n p i c j F x M n J W M D F F U k 5 R O G l Q U m R B T k h i e U 5 E U U V D S 1 J T Q z g 3 Y U F G Q U l C Q 2 d W N j l l U 0 V w S 3 d z b V R K e k Z 3 N E V E S V p E S z k x R U p F U k V S R X I 1 Z j A 5 S F E 4 Z X Z R S U F 3 W U 1 n S 0 d o S V F E Z z h P S E Q r U G 5 u b j d G O C t Y S 0 l S R T M 3 W S t Z d n Y v e n k w d D l Y a n g 0 O U d n Q 1 F r c E t D c U t n b 2 Z Q e n h 4 e G c 0 Y 0 d D d H o y e m Z 2 a D J q U m 8 y Q 3 Q 3 Z D N u Z k 5 m d V h J R k d 6 Z H V 4 S m d 4 W S t E d T d x N X h Q e V V s Q l J z M m J F Q 2 5 U c D N n N E 9 E U X N E Y 0 J J R F k y R m 5 L N V h L Z W F T a 3 R M Y T d 6 M 3 d 3 O C 9 Z U H Y y N 1 h Y T 0 1 Y N z h l R X l Z T U t G Z U 5 S S V J r U 1 l H d E V S N k l w R k k 5 T G F E R m d C R U l o S D Y 5 d T J M e E 1 S R X B L Y W 1 x b j J E V F V S R V J F U 2 t q V U t o d 0 9 y V n E x R l l X Q W c v U H o v V j k 0 O U N v U k N Y T D E 5 R 1 V s S V N C Z z h l W E 9 Q e k 0 y Z k 9 4 T 1 h M b D E r N m p v U 0 V C T l h 2 d D I z Y j l 0 S 2 Z D c X N P Y U h 2 M D Z B R T N O e m R F U m t i a X h v M G J t R G h 4 S W d R Q 3 d V d k 5 E U U N I R G g y Q 1 F D R E F 5 S k V q d G Q 1 U F N V b U J s W l V W d W 5 i d F d 1 c z h 5 Y 2 5 K Z G E 1 M S s v Y n R X c 2 V a b U p q Q X g 4 Y 0 h J M G F N c U h G T V N F Z 0 l B R 0 R T c E V r M W p s b X p a a z J k d F J B U m t X N F k w Q k x w a W F t c H F k N T I w R m F U U 0 N U b z N i c z N V b E p T a 0 p x Y U N q O C 9 Q e G d Z R 0 9 p M U p p S W l J a U x T V H F s V T Z y c 0 U 3 T i s v S D d t N X V a Z z J i W n J x W E F V Q T h Q Z j N 4 N l p O b T d C b H l 4 Y j A 3 O T h m U m t a R 1 d w O F B D Z 3 B D O S s 3 Z G E x M G p Q a j R l a F l X R k d E O S t 2 R T Q x Y m R 1 M l R m Y z M 4 S U x v N k d n Y 1 B I a F E 5 Z H J V M U J U a D R l R l l 2 S G d 4 W W 1 O a l l X R m h n V E Z q e H R T N H N h S 3 l z a E p G U l V V Y T F 5 V V N D U V F D Z 1 d y d X B L U W s y T n Z i S X l N a k F 4 a 1 p H U U N B Z H U z Y W 9 Y U G 5 6 c 2 p O e m N V Z m Y v e U J q a D A 3 S W k 0 d V R t T X V P e n M 3 K 1 B u N U F R Q W l J a U x x Z k U 5 c G F X b E l T M H V y O G I 2 Z G 5 S M T h m S H d 3 W j g 0 Y z F i W E l 5 R W o 0 K 1 B q Q T M 5 O G Z B S E R 6 N W s w Q X d I d n Z 2 V m Z q U E F 4 b 2 l Z Z 2 F E d 0 5 h S W o y U l N D U j Q r U E N o d n N 1 Q W p Z M E 5 2 T D I 5 a 1 p h V 2 h w T W 5 U N k p Q b n o 0 U U N 0 b W V t b 2 l J a U t n N U V Z d k Z P d m R H Z l Z V Z V B u e U l E U n M y d 0 1 I Q k F j T 0 h E M W U 3 S n h L S k 1 I S G l S R V J F U k d E T m 1 q V 1 l P W E 9 t M W p t Q 2 c 0 U H J Y T 2 Z Z c 1 d N b 0 x D e l U y M G Z u U l N J U j V z N m R p e T V k d X V E Z G Q 5 O U Z Z V 0 d o Y W t m c G k r T G o 0 e E V m S D Y 5 e F B T N H V E d W J t N W 9 p T 2 p s W m R L e W 9 x V W 5 z O W F 0 U W 9 k T z d j R 2 Z 2 M z d 3 Y 0 F a R 1 Z s S V N z c l M y T X V i M j l 2 V l V E N y 9 N N W h i U U l E Q X h F U 0 V v T E p r e W Z Y K 1 Q 2 Z m I r R V F H U m 1 K d G 0 z Y n F x N X Q z T G h S Y m V 6 b X p a c 1 J G e G V I b j M v K 3 V j N T V p W W l v L 2 h q U U V 1 b U p x Y W t w S 2 l v c V V G b F p D Y k Z Z c k 5 k Y U h C M G R V V k Z S Z 2 J O b n o r T E 1 t V F B v M m J O b m 8 z e V V p N G l J a U l n Y W g 0 T 0 R B e D Q 4 Z U t D M z l a V k t K U l l 2 W G 9 6 a T R t S X N X T E J B Y T U v W m d J Q U F K Q 1 V s W W Q r K 2 Z l a l V x U k 1 D Q X d O Z m V W M E 5 Y Y 1 B h M m h v N 2 R 1 e l F 1 U D d u b j M v Q z J 0 c G F y U j J C U k N M Q j N M b H p O Y 1 p H U k V U Q T I 5 c 2 J n d 1 l O M H J o W G Z T Z 3 c 4 Q 3 l V L 3 V j L y 8 2 b D J 2 e n J 3 T F N v c X d v R U R C K 0 R y N j R z d n Y v e F N Z N T Z S S T B l c S 9 h e F F V R k N B Q 3 h j d T F Q c m U 4 d k x 5 a 0 p x Y V d 1 U D l 2 b j M 3 M X Z x O E 5 w V 1 Z s U 2 d y S z Z 2 M 2 M w U k V w Q n N H d E V S N l V 2 M U 5 X M G x K Q 2 N 6 T n p m V m N E Z E M r Z l h 0 V V Z G V G d 3 b 1 V M T U R R M H J M U C 9 G U k V S R V J F M U h V O V B U K 3 p i d H c 5 W H J s e U J x N n R y a z Y r L 2 J 0 M D Z u R H Q z R G l F a E l l a l N w V X V O N D J i U G 5 v M X A w N l p o M m J K b E 1 E W T J o c S t 2 Y j Q x a m Y v a m h C N W l a b V d I W X N H R U 5 y b X Z x M U t r T m V z N 0 V 4 R V R q M n Y z N z l 6 R m x 5 a F Q w N 3 Q w Y n M y Y k 5 V c l Z w R U l s R U N B Z 0 k w Q m d m R V J H Q l Z x M W F h Y j M z U E x G W V h P U D M r e n Q z N 2 t S W l d S b k d q e C t 2 d G R X W V h D N V h D O E 5 6 Y 2 5 J d 2 I 5 N j h X d G M 3 Y 2 V J R V R w d z R V Z V A 5 d W 5 i a E V o R l I w M k 5 B U z Z R b j F U M j d t a 3 R B Q 3 d D Z E 8 z Z E d S V V V G c m x 5 N U F r T k R R N 2 k 1 d W V t N 0 p D S W l J a U l D M E t G R E I z V H M y Q k Z I a m h 5 Q m h Z V U Z i R z F 0 b T J 6 d D N i d D N Z K 2 Z P b m Z E d z h N R E V p U k 5 y S F d 0 b V p v Y n c 4 S E I 4 O H N r b l d M Q m d B U 1 p O b W x S a m U 0 R D E 2 O W Z E M G R I e H B R T G E 2 c 0 8 5 R 2 9 P T m p R M E d E a H l J b j M 3 N k N k b l o y W m c v Z i 8 0 c i 9 U c F h W b G J p e E l r V E N B Z 0 l n S X V M a T l Z e G N y b G N i U W V 0 a D R l S H F p V 0 N O d S s r K 3 k 1 R 2 p 4 N W Q 1 N T h U Q U 9 U b j U 2 d T l M a T B 0 U l g 1 K 3 Z 0 Y n d H Z 0 E v W V V k R T l B b 3 h v Q 1 h T a y t v Z H R E V W R P S 0 F 2 S G g 0 Z X F L a W 9 3 T V d M R j J G a 1 p J V D I 3 Z H Z y d X l R a U l p S W l 3 c k 9 l b 1 Q v K y t D T y s v L z U 3 O U 9 q U k E 4 N 0 9 6 c k N 4 c 1 l H a G 9 l R X J X e k 1 1 T G c 0 e E 1 U R n d j S E R B d k h u e j F I W n o 3 d D Y 5 R z g 3 T 3 p o c W Z 2 R 3 J i d G k y a W 9 x S X d a O D R j e E 1 U R T R Q e j U 4 L 2 p v b z Q 5 Z 1 k y T l R y N 1 c z Y k 5 t a T l i c W 5 w e W M 4 U F Q z V n J z b m x j c D N t c k 8 x Q V h L R l F p Q m t 6 W n F C b H k 1 W l l z M l l O R m k 1 Y 2 l C V X J W d W h l Y 0 Q y S n h X S 3 N Y Y n N X Z C s v Z V J W a F l H Q 1 p Q b m 9 4 V 3 J W c X A 3 a X V W U 2 l p V l N y V 0 F W a U F R M V B u b k x S U U t k Z n J m e E l 1 S H N P M 2 J 0 d y 8 3 O X U z R D B L R k Q w Y U p G Q z d W N 2 x a V 1 Z Q S 2 V D a U 9 n V l l r Q k x w Q 2 R H U m t Z d 0 1 E Q m 9 k Z 0 d 0 U U N C Q W p 4 N D l W R D F w e F d J e D J y U n B v K y t 5 a U l p S W l O N T Z K a V l t R 0 Q 5 K 1 B F N m R P b 1 c w d E R T a 3 A 2 Z n I v R 3 p 2 M 3 I z U n A w K 2 Z l c T M z N D Q 4 L 3 F z T F p K V X V X U U N h V H F l N 2 R 1 b l V M T V R F e H N M T 3 p 3 L 3 I x N n p Y T 1 Z I Q j J k c 1 o z M z M y S D B O Q l F w S 1 d s b 1 d m U G 5 o Z 3 h Z a 1 M 5 M X Q r N m R X d U 4 5 M T R N Y U l j T U d h T F R u T H A 4 d k Q 4 a 0 p B U T J O a l p 3 Z G 5 h R 1 F x S E F n U U 1 I Y W h 4 N z Q 4 W U 5 y W W V F Q V g 4 Z G l G W l l X S W l j b k J 5 d F k w e E 1 U Q 0 N W U 2 5 I a H d n V 0 V o W V Z o N W N x V n F r L 2 F W V l Z W Q V l E c W E 2 d H J 2 O T I 0 d U R q R X h j W F Z P b W I v L 3 Y x W X N H Q 0 I 2 b l Z v Y U N q O C 9 Q d 1 F H Q m d J V z F 0 Y k h E M T Z W R z E 4 V V Z H U n F 1 V U R F U k U x U G d h M F J I c G t h b X F L a 3 B J U 2 Z a Z W h R U 0 F R d 0 1 m S E I 4 Z U 9 I V U 4 2 Z W p v T U R R M 1 J z b V Z M Z l p k R l J F U k U 5 T l l U Q 2 9 Y b z N i c z N 1 b m J 0 a W h z M 2 J x Q 2 d v Q U J L c G J M T z V 4 d 2 R I Z X U 5 M X V E Q m c z S H A w a V Z N b n o 0 Z G x w Y V d h d m Z X c m w w T G h V S 0 I 2 Z E 9 u M T N q Z 3 J h M n R M V m F 1 W E l u a z V H U U V C U V h W Z S 8 z N j l r c j E 4 d k p D L y 8 3 O X R k N D d m d n g 0 d l F M d D Z u a 3 F L a X J 3 N 2 J m Z j F q Z 3 V J e U 1 E R 1 J r W l d 1 O V Z C N 1 N K a V l s S V R F e X N j U T V i V z F 0 O D l 0 b G 5 D Q T B O U l Z S V U Z M N z Y 2 a X N B Z n d X M D F i d G g 1 O H l a V S t N Y 0 Z 5 N W N R S H g 4 U E F R Q 0 F W c T N i b z B Q U H Z p Z 2 x u Z j N M U F Q x O G Z G U n U y W n Z i N i s 2 O W 1 K Q W 0 1 K 2 Z y e G J R R X h G U j Q y S k F T N l J I R W 9 t a z J l M m d y V 1 p n W U l D K 2 Z m d m k 2 T k d q T 0 h I a U J Q c j A 2 Y 0 9 R b G 9 p S W l L a V p N R E V 4 Z W V Y b k J j a G t N b 1 N H a G 1 w Y 1 A z U G 1 E T k x T M H V E c j Y 0 d G V 2 W H J W T 2 9 l a G 9 X R 0 R 3 d G 1 H Y 0 h K e X d 0 Q 2 h R N 1 h l d T N Q b l R y M E M y c l M w T k Z o Y l c 4 U E Z 4 V V V q S 0 Q 1 N z l p d y s v L 3 h 6 R E J n d 0 F G O T g 4 V V d k Y y 9 u N S t X S F V x R k Z x M S 8 3 M X I z K 3 B 2 Z m J 4 O G N H S U V T T 3 d i O T g r N 0 4 y N 0 Y z L z c y O T l R V 1 Z r S j R L O G R 0 Q U 1 I R H R R N i 8 2 V k x s N 0 J 5 N V V x N H V i a 2 h L Q 2 d J M z N 6 e k R k c T F h N m Z X c X F 5 O H Z C e G J 0 M j Z G b F p X V l J p M j Z 1 S E h q Q m 1 R e U d j N m V Q W X Q z M 2 5 t b n h s Q 2 V p S W d h a G s x a 2 l Q U 2 9 1 Z T Z n c l N Z V 2 k r S H I 2 d 3 V a V E l i V T F G V G s 1 Z V h w d X l R a U l p S W k w c U 9 L a W d x c 1 h M a 1 N V c W t V T T J i T V V G M H Z M a T d H M H F W T G N m Y n N X V D F X M T N q V 3 J W d U h z T E F 3 a m V z S 2 h R S 3 J W c T J D V k N y R m x D b F R k S n J M e X N v S 1 h i c D B V Z n V s e l l j Z m Z n Z z d P e n N j T 2 5 R S U N v V U N G U l V W Q U Z C c l A 5 b V V s Q l I 4 O X R s b m F O V 3 F G U l l 1 W E l p a F E 0 Z k N 5 Y 2 t K S z F h c 1 V Q W G x Q W D c 4 T 0 N a T 2 5 J a l k y R m d j U D M 1 Y 0 5 h K 3 V z c k 9 6 O G V U S k V 6 e D U 4 Z 1 N m Z i 8 0 N W 5 q e D V B Z 0 R v M G F N S F d y Z H V Y Y S s 1 a U l o S U 9 3 Y T B S S G 9 r a 1 V o U V h s N n U r d m h T Y z J S a 1 p B U i 9 m M y s w Y U 5 F Q 0 o w N m N R R z V 1 c n I 1 T E l p S W l J a U k 5 M m J K b E M v T H k 4 a k J 0 M m p T M X R n Y 2 l r U W d Y T D E 3 R W 9 r V 0 w 4 U E R o U X o x V y t Q S n U z N z Z O b X p k d m 9 s K y 9 m a H I z Z H U v Z W p a e W N I R X l h T k V s M W t O Y l J v M G N 4 Z G V w V U Z C V V Z 2 Z F M 2 S m l Z b U N B O F B 4 e m Z m Z k F P a F V J a n k 4 b k l B M E 5 y N 3 R i U z B G Q 3 R X c k 1 D Q 0 J R d F F Y b D Z P c U t n b 3 l H U X l D Q V F D Z l B M S k o 4 a k t 5 a 0 p V V k J R K y 9 2 a G p m U D M x M T N C d 2 N N R F N w V X V 4 Y k 5 t e V d n U G Y w d E p T S k N R a 1 l Q V G 8 w Y X F k d z l V O W V Q M z k v Z F h H T G x x M H F N W m R 2 V V J F V k Q 5 c 2 N V Q 2 t S e E t K Q k F C U V V s S U N N e k 1 6 U F Z k V E 0 3 R l l E R D g v U H h 3 L 2 Z o e W 5 U c D J D U X F G Q T I 3 W n Q 5 V j B X R V J F U k V U V 2 h 6 T X h N N 0 5 5 N U U v M z Y 5 Z E 0 0 c 0 1 y S X l B a H o 1 c 3 p C c k Z t e k V C a 1 p p U 1 Z M b G t B Z 0 V E U n B m Z G 5 a M l R V Z T J I W D k r b l d k N X p s M j d C a U F a N j B K b n B l W G w 0 Z E 5 t e m J C e T h 0 T H J a V 0 N W Q 3 J G d F d 2 W E V C M G R y W F h Y Y l g w O C 9 6 M T J X V m t a Q V B X Q V Z x b F V J a k V 4 R V J z M m J N Q 2 Z m L z Z K T m 0 z Y T R O Y X R X N n F E e F F D Z 1 k 4 Z U 9 t R F p 0 b X V y Q X N l a m 9 h T H p 6 e m p z M X J s a 2 R M U C 8 2 N j Y v W X U z Y 3 Z 5 c 3 Z M c 1 h M b F N w a W J t e U 1 u S n d m N z k r K 0 h s N W N Y T 2 5 Y c W h K O S 8 v b G 5 0 M m Q y N 2 Q r U D A 2 Z E 9 Z T z N j d X p N M 0 5 Y K 3 E 5 R X h H O X p S a l F F d W x S O V R k U 3 h j W E Z 6 V H F n Q l o 3 d G l 2 R D E 5 V V Z x Y W l y U z A 5 T W h s O H Z o N 0 9 5 c z c 3 S 0 l p S W l J c U F r O G V 2 U U k 0 Z U h o c 0 x h M j F 1 a W Z X c T F q e D Q 0 W U 8 z W X N 0 b S 9 m a m g w N 2 R t R D g r U E Z O V 3 V Q W n M y Y 2 J w Y 1 h D M G F O S F l X b H B D W G Q z Z D l X M X F x b 3 F M R n E w Q 0 l h R 2 h w Z z l l N 2 J h Z U M 4 d k x 3 U U h C e U 0 r U G g 0 S E R 4 N n N z U T l 1 Z l Z V S H A 4 Y k d 4 c W l x c X N M a H c 0 Y 1 J G e G V I M 0 5 4 Y z J O a l l Z T k d p U m N q T 3 p z Y W F O V 3 M w b n U z Z n Z 6 O U t T a 3 F 3 Z n Y x N n J G b X p C a D k 5 O U J F N m R P a W d 1 b D l j W E l 5 N H V E a W N Q W H N X b H k 5 Z k J 2 R H M r L z F S b z B i Q j E 5 Y 1 h y c T Z 1 Z V B M a 0 N l Y k 5 t d 2 V 4 V 0 l 5 W k 0 y Z m k 0 c 1 d M V 2 1 z O G U v W X N G Q X B G b z d 4 b k l x S z N G U U 5 h S W o x N m Z n Z n Q 2 N k Q 2 N E x D V E o w L 2 l 0 O T k r Z z F 3 d V Y v d E d q N G l J a U l q Z V B E a z V P W m c v Z n o 0 Z V B u e U l 5 W k 1 u N D l h d F d 5 Z 3 Z M M W Y 5 S 2 l z c l U v M j N x c W 9 L U X F F U V c 3 Z H V S W T h l U G V E c T Z 0 c G t k W W F F a E d E e T V N b j F l c W E 2 V D J 1 M T N O e G N Y T D k r S G N I Q n d h b 2 R 3 Q 1 V s S l Z p M G F C R 3 l z c k l 3 Z i 8 1 O F d G b F p B U U F x S 3 l 0 U l V G Q 0 F n b 0 l D Z U h s N T R k Q 2 h R M W k x Y W h X N m R l d W 1 k c m p 1 b m o x N 3 N H Z l B u b n E v b j Z 0 W H J 3 S U F 6 T X p N W U d C Z 2 d K c z N i K 0 w r L 2 Z z W U 8 z W X N Q d m p n Q T V p W W 1 D Q T d P M X M x d n F T a 0 J L b X B x Z m p s b D E 5 U V Z W V 0 Z i N y 8 5 R n E x Y X R V S j B k R F N t V D U r T 2 5 q M T d Z d E N n U W V q Z X Z U d U 1 q W T B S R 3 h z T G U z d D d 2 U C 8 r K y 9 E e j g x U G J m S k d i b T R 2 U T B G R G N 2 M z h m W D M v O U 5 W c T F h c V V L Y U p W S 3 B X c m N 3 N G N Q S V J h T F l X R m h V Z S 8 z U j B S R W Y y R k F T N l J I U m t a R 0 V B c U Z L Q z R 1 M W 5 j c E 9 q T X d N R U N m U G 4 x d z Z 0 U X B a R 1 J r U U M 2 W G 8 x T 2 5 U d m 9 1 a T R p S W l J a G V B Y V Z T a W J D d 0 1 O e T l l e G N B R U J N V F U r T l l r V W d F V T F O V D J O a l l J R D g v S D V H U m t W a T l l c l d x N S t t d V h i c z B k b n Z t N X V a c X R F d W 9 W d F A x Y X R V O V V n R W d O R F F V a m 8 2 T 3 R Z N H Z M U z J G c 2 J H e E t u Z 3 R L a X J D a F F z W E l K V k t W V 0 9 T a z V N Q l F L M y 8 3 U G J 0 M j V H V 2 x n Y X h X S X c x Y T l a Z y t m T G x L Q z R 1 V n Z X S W Z W N W x a U 1 d X T E Z t Q 1 p j d V d x Z F p 4 Z D N l S G o 0 K 1 A y c m o x N j l l c n Z k N j F h e G Z 5 O C 9 O a G I y O F B t V X l H L 1 B 4 O H h N Y k d R a V F T b 1 d Q S G p o Q U l C S m c 2 Z F N y Z W Y v O T l 0 V E M w Z X B m d C 9 Q b n p j Z X J V S 1 Z S V V Z N R G E y a H F q U m 8 w Q 0 F Q a j Y r c 0 x E d 3 d Q Y n R t M 0 R v V U 9 I a 0 o 2 Z U R o T V R F L 3 p 3 d 3 c v W X R H a 1 R i R z F 0 M W V x U X k r W D Q 2 Y W V m c 0 d I R E J v a k Z Z b 1 N I a D Z O N z k r N E F v R n A z M T Y 1 Z D h Q T H l R b U Z o S V k 0 Z l B 3 N V h W O W N t Y j J k Q l J Q U 2 1 Z V U J M c E V j Q 2 d R Q l N x Z l N s R H h S b 2 F r S 2 h F R D Q r U G t o U F Q w Z G 1 a a W J r Y 3 J u Y V I 4 Q 0 l p S W l J N k 0 w Z 0 V B Z 3 d Z Y 0 l F c E t h b W 9 r M m J O c k N 3 c 0 l D W m 1 S b G t N a G 1 r V W l t a 1 V p a 2 t F Z 2 t r R W d u R V l y S H F 1 W F h y M W l F M k 5 o W j c 5 d X p C M k x G a k F R Q n V i b T Z 2 c k 8 z Q m k v M W l 0 U W t M Q z B O R 1 J n W U 1 E U T B o R W 9 s U V Z s W U d o V U t C S V V P R 3 F N W W t K a V p D S 3 B Y Q z A 5 T l R k V z N Z c 0 d F N G Z m b z B M Q z B 0 W V d s c G l S W X R X c 0 R D d 2 d J d F d y U 0 F 1 Y m s 1 e k 0 z T l l X R m h B U X N M Q 3 l 4 Z H V o U k p T V W 5 Z d j M 4 L 2 d v T 0 R B U U N 1 c n E 0 W U 4 y N m N X a T B 2 Q n J U b D V l V W F 1 M n l O a k l 3 d 1 k 4 W U 0 x V 0 Z r Q U R S M n F w N C 9 m e D R B Y 0 9 i T U d m a j c r e U 1 3 T U J D Z W 5 w N X F n Y W 0 1 d V R t b V Q 1 K 0 9 D U k 1 t N E 1 T S k U 2 a X N y S V N w c W F s Y T M 5 c H F N V E V 4 M k x O b k R 6 d z l Q V E Y 3 O W 1 6 W T J k b X A 3 b m w 1 Z W F G d j M 3 N z Q 2 Y W V m c 0 h m d l h n Q k F x M W F 0 T U d Y S 2 x G c S s 2 a 1 J F c E F 1 Q j h 2 b l B K e E J S a z B 0 T l R V V n h j V E V H R H g 2 c z c x T H F U Y W x V N H J m Z m Z z T 0 5 H e m Z R d m 4 x N 2 R P d l d q Z j k 2 V G t S R V d w M D R j U U l u V D U 3 R X A 1 O S t x d T l T a U t n S m x K Z V h Z K y 9 l d l J n O W V y U m F j S 3 R Q a V l t S n l N a k l V U F Z M R l F x R m N I S n l 3 d k R o d z F V M V h y O S t I Y m R 2 M z B i L y 9 2 M G J 0 T W J q e D Q 4 U k h 4 K 1 A 5 O T U 3 R D h i R 3 h q a D k r a l J h d G 1 5 c H N i c z N M e T h Q R W 9 s R W R i Q l d T V W t K S G p 4 N G d Q T H l j b F J W V l V F a 0 V z S F I w V k Z y a V B x O H J L d 3 N Y T G x 5 Q l l H Q m d U Q T J O b T V R e m M 5 N z h 1 U U p N a k l 5 N E 8 v d l g r T 1 l p b 2 9 L V k Z S V V F D d 1 d x e D F n U m t S R U R j Z U F s a 2 p Q T W p J e W t K M m R q Z E d q U i t 1 N 2 x B W l J L c F h J e k 1 4 R V Z s W V c 3 T z N 0 N G V Q a k E 1 R 0 l t L 0 9 K a U V n Z E E x b 2 l J a U l p S X U y R S t p N k E 2 R z B u b F V v a G w 4 d F J W b G F t N z F J Y V J D Q V F 3 T V B E Q T E 1 Z V h y a D M 3 e D Z T a z V O U l d s c X E 3 N 0 t J a U l p S W l J a U l p R j R M R E d p S j l L e j Z V S U x Y c l E v d G k 1 e W R u Z U h y N j R 1 a W 9 p S W t K a W J p e V p N b i t p N k p p S W l J a U l p S W l L a l p Z M E J M c E d k d l N r Q U x B S F o y Z G h n d 1 l B Q U V B Z 0 d T a z V O V n A v M F N F U k V S R V J F U k V a R j J E R 2 l K O U 1 6 V T F C U U N n Z U N O Q 0 d p Q l o 2 Z k V E a H c 0 R U R L W k R L b X B x Y m g 2 O W F x K 1 N 5 S W l J a U l p S W l J a W F y W V k w Q k x w b V Z B b 2 h F U W l l V 0 1 D V 2 d B d 0 5 q W k d R R U F B S E J 3 Y 2 t K R 1 J n W F B u e m 9 I b k V S S V J F U k V S R V J F U m F X S k F T O V F N U 0 t Y U 0 5 5 c W d C U U F E Q X d Q M D d 0 M G J I V H Q y e E x W c j E 1 Q 2 F t b 3 F x c W l w O W w w V k V S R V J F U k V S R T F L d 3 d v Q 1 Z x Q n Q 3 R W d C W U F C Q U l C U E R 3 O D B M M T d k O X k 3 Z H c 5 S l N V b D Q r d l N w d n N z a U l p S W l J a U l p S W 1 v M k d O Q V N O U U 1 T a V F T V m x a V 2 9 x S 2 p R Z H l t d l J Q d j I 3 Z U h u N T R l e X N q S W N P W E l F d W J t N S t p N k p p S W l J a U l p S W l L a F p Z R U J M M U F 4 S X B W S U F l Q 0 4 z M F Z h e n R i V k Z Z R 0 F n T E N 3 c 2 t K Y V d o b l B u e m t H a F V P a T d M Q 0 l p S W l J a U l p S W l 2 V 0 p B U z l R T X Z B M E J M U U N Z b U p q Q T M 5 O W Y x W m M y T 1 R r W k p T V W w r a T Z M a U l p S W l J a U l p R W h 2 R 0 5 B U 0 5 R T V N p U V R B b X g v U U F u L z F w Z T N i d H k r Z V B u M k t o S V F F M 0 w x N 1 Y 5 O W x F U k V S R V J F U k V S S H B C U U 5 h b 2 1 i Q X d N Q U F w c W F t Y j B W Q V c 4 M 0 J 3 U U d C Z 1 l H U V N D U T R m d n c 0 T W p N e m 9 W U X E 5 V j B X R V J F U k V S R V J F V k d U W W t C T D F F e E l w V k l V R n h m c n U 0 d 2 1 K W k Z J T U d E Q U F M a T R 1 T 0 R 5 N W N z N G V 2 U W 9 5 c 3 J L O U Y w V 0 V S R V J F U k V S R V Z H V F l V Q k w x R X h J c G R L M 2 F n Z H R O Y U Z R a U c 3 Z H V z S E h 4 d 2 V Q S H o 5 R 1 F r S U N I a n g 0 b 0 8 r e W l J a U l p S W l J a U l p Y U J B T m F v b V p D S 3 B X a X J L d 0 1 W V l Z W K 2 k 1 R k x 4 d 2 R I V E Z v M E N B W U d S b m g 2 T k d q T 0 g v K 1 B P U n l 1 Y j d M c U 1 n d X R B Q U F J Q U J K U k V G V U l p S W l J a U l p S W l K N n B S a l F F a l V U Y j l O Q l l U V 1 J 5 V 1 F Z T 0 h B Z 0 9 u Y n N p Q 3 R Y c n V E d z R j T j Q r U E N o d n N z a U l p S W l J a U l p S W 5 w b E d O Q V N O U k 5 T c V J U Q T J 4 M 1 F B c z h P V F B Q d z h F Q k F R Q U F B S U N r c G l i d H B p W W l J a U l p S W l P a U 5 4 W U N X c U p t b 0 R t a W Z Q b j J x N T B x Y U I y d H J h d 3 d l U E J n Z E 9 u V E F s U 3 R Y a 0 p D U X d O M j B S R V J F U k V S R V J Q V E d Z V U J M M U V 5 S V J D S 1 l t c G 9 5 b 0 g y T 2 d Z R U J 1 b m J 0 Q 2 4 5 L 2 Z 5 Z 1 V D a V F u S i t Q M z M z L 2 5 i b G 9 p S W l J a U l p S W l l b U 1 3 b 0 N W c V J t U X l H U U 5 h T F d 4 c 2 J E Q j Q 4 R 0 M w Y j k 4 Z V d W b F p P S E x r Q 0 I 0 O W V x V H Z z b 2 l J a U l p S W l J a U l Y a G 9 E V 3 F K b X h N e k 1 E S V d G a G Z v d W 8 x a 1 N p V V R v M X E w Y i t 2 Z n Z E N 2 x j a n F T a 0 p H U m 1 a a 0 t o V U 9 p N 0 5 D S W l J a U l p S W l L a U J t T k F T O V N N e U d R e V Z G V l Z v Y l M w V k 4 r b E 5 G d T J 0 c l l Z U E h n d 2 5 K M m R j Z m 5 5 W l N R a 0 p D Q S 9 Q M S 9 m W l J F U k V S R V J F U k V S T l F n R F d x S m 1 S Q 2 F U Q W V C Q l l Y V V J p V V R v M 3 I w N y 9 Q e j h J S m Z M O G V 1 d n Y r T F V x V k 1 N d G 9 t S W l J a U l p S W p v d G N P Q W x x Z 1 p N V E 1 6 Q T h D Q V Z s Z D J k b l l J Q 2 d w Q 2 x 5 N W R j T 2 Z P S G Z 6 e X l 5 K z R m U G t 5 M n g 0 U U V S R V J F U k V S M F d 0 R H B P O E N p T 2 d 2 e H N i R 0 V J d k Y 3 R U 5 i R H d Z R 0 J 1 a m N 1 V F B h d F d 1 S D M z L y 9 I W m 1 a b W J o e D R 3 Y T Z k d T B L Z T N 0 N 2 Z a Z E h S R V J F U k V S R V J G U X I 3 c U F s Y W 1 a a 0 1 o b D M w R G F B a V l r S m V 2 W H F C W D k v Z n h n W U d P R D Q 4 Z U 0 0 Z n Z 3 N G l v c U s 5 R j B h R V J F U k V S R V J F V k d O R 0 5 B U 0 5 U T U 1 h R i t P a l k w T k F n T U Q w Y j E 3 Z H p 4 O C t C Q 0 h E a D F D W m 1 Z b X F x c X E 5 R j B h R V J F U k V S R V J F W k V H d G p n Z 2 F t Y k 1 6 T X h 3 O C t a T l Z G V l Z R U 1 R p W D l H R 0 V B Z 0 V h T i s r U F J 3 Z E h Y S G h 3 Z 1 Z j d m 5 3 W k 4 y L 2 V o S W V I Q j l x M G F h U H Y 4 b 2 l J a U l p S W l J a U l W T G l E b H F p W m t j b G t B S G h R V 0 d N d 0 5 E U k U 5 K z d k R V J n W U N J b E V n b E 9 u V G l F N U 9 S b V B I e i 9 X Z D J s R V J F U k V S R V J F U k F B W T B C S T F P d 3 h v R z U r R m h R V U N B Z 0 x R c T F j d k Z C Y 1 g 0 O G l S S T B o T l R j V 1 R K M C 8 w W F J v U k V S R V J F U k V S d m V Y N C t X b W l a a 1 l x b F V J Z 0 V E Q 2 d m U V h h d E d t R F Z x M W F J V H M 3 R z M v O D h R Y 1 N F a E x R d W 5 W c n V M d T d 3 O H p N V E 4 v b E V S R V J F U k V S R W R G Y m l B R X R V V E 1 q R k F v a G x V c F J X R m l v N z F M Z V N B W U d C d W p R b 1 F P Y 2 5 K e H c 3 Z G 8 x W k d W b D R m Y n Q y M m p U c G c z Y z N O e F V P N W l K a U l p S W l J a U l p S m 9 D Q T F x a V p r Z 2 1 r M 0 V I N 1 N z b U V v b l F x V k 1 u d E c v Z k h s Z X Z Y c 1 d W S z F l U W 0 1 d U x 0 b T N i d 3 M z T k R S S 0 p S T j h s R W p X N n F x b 3 E z T H g 1 R S 9 u N S t T Z 3 R M W V Z j T H R k M 1 N k U U V E Q X d N W U d K a U F o c 2 J H N 1 J 0 M j V Z S F V C S V J F U k V S T l R Q O E R w M m 9 H V E l 6 T T h P O W U v Z W d W Q 2 9 o R U F q M F h j N G J U U 3 d X d z g z T k R T N H V M c m h 5 N V F x d V h y M k t t e m R 2 d 3 N u S k N a M D d k N G F w c W F t K 1 N 5 U n F G S T h l U G N L b F M 1 Z G d a V 1 d G e n A w N 1 F 5 c V Z 3 c 0 R B U U 4 5 b F V S T 1 F 5 K 1 V v S 2 l w Q 1 h s N G U w d E x T N E 9 i b U J r d E x T M z J Y U l V S T l R L b F V Z d l B t e l F n S 0 N v S z l 2 W D J E N X l r c E t j R 3 R X N 2 Z R c V Z P b l J x e E 9 Y W H A 2 T 3 I 3 N T V o c 3 N X N 2 J z c F d w d G J I L z g 4 U W Q y N 2 R x R j J i T m 5 3 O F R F c E 1 I e n J G M j d G b F p X V m h n O W V u U 2 R Z d z h k T 2 9 S Z m Y v M F Z p e F l 0 V X J 0 Z V d s c U s z T n h j d E c 3 Z H V s b C t 2 M X B R V U F C V F U x T 0 l 4 Z U p Y d H N h R E J 3 K 3 d Z c 1 V L R E J v M E N Q N y s v d l Y 2 O W x W O C 9 T N W Z 2 Z 3 d i R 3 h 0 W V d W b X B Y U z h 2 T D B k a V l p S 0 d E Q m t D b 2 J E d V k 0 Q U t D Z 3 B n Y m 0 1 Z T U 3 a U 5 H e m Z D M 2 Q w Z D N 0 N 2 V O W T Z S e S t V N m Y 3 K 1 h s c G F H e E 1 S R W Z Q b m x s e n F O Z j U 1 U 3 F V U n N i Q 3 d l U E h p Q W p 6 N z Z x T j d Q V i 9 2 K y s r O H h Z T U N B U n Z s N 1 g x a F l D S m x N V n V Q U D A v b j U r W k J J S k 0 z e T d 3 K z l u U m p R R W p W R E 1 w a 0 1 D b 1 V D S l N V b D N N b l p S Q X d O R G R H b F N 4 Z D A 2 T k F C V 1 Z s W n V I Y n R H b k p 5 Y 3 V E c z d J e k 9 u V H Z E M k 5 o W T N 5 V V N O Z G l q U j Q 5 d z h l S k Z k T 2 5 T Q l M x Y X R O Q j N P Z F R F R E F 3 T V l H N X V E b k 5 6 Y 3 p 4 K y 9 C Z 1 h M b H l B d T d z N 1 E x c W l 0 O H k 5 Z S 9 j U U h 4 K 1 B n d 2 N Q W X Z I a X h X a l h y c D N h L 2 V M a V l w a W F t d G E 1 T 1 d E R m l o V k l T V W 5 C N X M y Y m N l T E V p W H J W T U h M a 1 N K M 0 d i Z D I 2 R l U 1 T 1 R 2 V U t h U l F L Q l N a U G 5 v e X B V N m V p Z S 9 m d X l N M 0 4 x Z m x a U j B k S G 5 j Y m R 1 M 2 N Q e D Q 0 Z G c 3 R 3 h N V D c 3 N 0 R P Z D U z L 1 J p U k 1 u M E 8 3 L 3 N Y Z m Z Z V T J k L 1 I v S D M y S H Z K S U R n Q U V Y Y 2 U r Q 2 9 0 Z E 9 x c m J W d X J Y V z N k a z l i O T E 1 V k J L b G I 2 N k 5 X c T d X d X F 2 V 3 B v N m l J Z S s 5 V k 5 5 N F F R V 1 R 2 b W Q 4 Z l h E a y 9 Z a E l F R i 9 y M C s 3 c X V Y Q 1 p u M 0 9 m T 1 N Z T H d 5 W D I r d D Q r U F F V Q n J i b U J H Z U h n N H g 0 O G Z O M W 9 l R m h i R 0 R 6 L z h 3 R T g v L 1 V T O W V 2 W E l 5 Y 2 5 o N 0 5 t e l J l N U R 3 N F l O b G Z 1 N X V i b m N 1 M 2 V Q O F B C d 3 J s M j d 4 c F V y V j d o e T V R c D k r d l N o V F p z M n h Y e D I r Y n A y N 2 N y d z R j T j U 2 N j I z V E s 2 U G k 0 d m p 1 K y s r S X p j M 2 w 2 V k x s M k p y Y T F 2 c 1 k y Z z B H c 0 x E d z V r L 2 Z 6 N U 5 t e l l 0 V m 1 q K 0 p N O G Y 1 T D k r N D h l U H g 4 T E N n d D k v L z k w Z 2 l O M j J i U n R 6 N X N 6 a H h v M G J m U D M x M T R X M n U z Z n Z Y b 0 t D Z 3 Z q K y s r L 0 5 u a n U 5 b F N 0 W D B x b F R K N 0 1 C Y l Z 4 Y 0 h E L z g 4 Q V A 5 K 3 Z X a l J Z c 1 d B T 3 p i d D Q 5 a n g 0 N 3 g 5 Z G R m R z U z e j h Q Q n d k d S 9 l L 1 V n Q n J V c W w 0 d U x G a X h 3 O G V C Q S 9 Q e i t h T j I 5 Z T d E W T J i O T d N M H F W T H V Y R G h B c E 1 u V H l Z N 0 8 1 c 2 J O M j R V Y W Q r c V Z h c 2 F M U n N 6 W m d 5 e H N i S D g 5 d H R 2 S m 9 Q e G 5 q M T c w c W R Q S C 9 y M j d W d n N 2 Z 3 J 4 T k V o Q U s 4 U n p T R j h I T l N r c F N R T G F a O H p X M X B h N m R l d F N 0 V 3 B W T G w y N l J G a F l H R G R 1 M 0 1 E W D E 1 Y 3 F W Y X J J N n l G Z U 9 E a z V P V n k 0 Y 0 V I Q 1 d R R 0 F W c X V s Z H U z Y S 9 Q U F B Q N 3 o w M G t 0 U z d r Q 0 l m N U V 5 W m N v U U Z C V E V r Q 0 Z E R 0 R 4 N E 1 G T 2 5 U c 1 h Y M T F k W k h 4 Q V F R R l J V R k h Q b X p E S D d 4 Z l N H R F J z S U R R M m x h O W V 1 b E N w V m l y b H o 1 e G F y R H g w N m R P R H R 0 O T g y d T M 3 Y n R t M k V o b 1 p 5 N m R J b E F G c T F h b V c w a m I r L 1 A 0 M G J O e l p h Z n V I Q 0 J X N 2 V 2 R W 1 w V X F V Q T Z O K y 9 m N U g 3 R l J J U 2 9 0 d 1 B E Z z R 1 Z E Z 0 M 2 Q z Z G l Z b U l l d X A w K z J B d 1 B E e W N n S U l D d n Y v N m F t a l Z y Q X N a a D d M R m p 4 O W k y Y l J z a l I 0 N H M w Z 2 h M V T V L U 2 t o Z z J i R m l S d H c 4 S k N l S H Z 2 L z l t e l p v M V J F Z E h L M l d Q S E I w Z H F W a X h J c z J i T j F j Q z h 2 U G 5 6 e G Z h b H J 1 N 0 8 2 V k x s e T V X Z i t m T W 1 j U D k r L 2 V C L 0 Z H V D V s N H Z V K z h C V T l x M 2 I x L 2 8 r b 0 t 2 c 1 N t U G N 2 N E t 1 b n o 1 T X J H e H N m V H I x O C 9 v T l d 6 Z n Z q M G 5 U N T d r d i 8 v O U w z W H I x d V h W V j E 4 M T I y N m p S b z J v V 2 J N b U F R R U I z T G h 4 Z z Q 4 L y 9 2 a V J y N m g w Z F h X b F N a T W 1 U S j A 2 R l E 4 U E R 6 U W F E Z E 9 t V G F O d T N i c l k y T m c 4 V X B 1 R i t m Y m J i e m w 1 O G l S e j U 4 N m x R W U 1 H e F J x W m V 1 b l N K Z W J Q b j Q 5 V 3 E y W H c 0 T U Z B L 2 d q W G h 3 W G F l Z y s r S H Z I e D h W e T h l S k d P S F R z K z h t Z E t p R 2 R O Z m l z W D R q b W t E M m l U a z V P Z n E 4 d T Y v a z N z N 0 9 5 b 1 g 3 O C s x Y X B W N C t M R m k 0 U 0 Z o W E h 0 M m p Y S 2 x T d E g x Y X B W a l M 1 Z E V 1 S j V k Z X Z X T G R 6 Y z N D U 2 N G U X F 0 V m 9 1 Y m 1 4 d T N i d D J p V X F W S 0 p k M G R J Y 1 J U O X M 4 L y 8 z R D U 4 b V U 2 Z C s 1 T X h Z b 1 Z D U X d N W l B E Z 3 d Z d 2 N P W k p s e T V a a G E y d k w 0 Y 0 9 I T 1 h 6 N E 1 H K y 8 v Y m J a Y 0 h i U G 5 q M 0 1 u e j h m U H o 4 L 1 B 2 b m t F O E E 0 R k 5 t N W N 5 Z F R w a 3 d o S 0 N p S S t 2 W H J t M n h u K 1 B E a E F G e T V j b 1 g x N j l j e m J O Z 3 d K V U J K U 2 t w a T R j S 0 Z 2 U F B P T z d S c z J W T F p S N m Z U T V h Y c V Z K S 1 R r e W x m d n J 6 S m R n O G R P b 1 N Y b D V m Q m F O Z 1 B Q L 3 l R W H I x N m 1 U M D N L M W F z W U 9 u U 3 B R Y k x w a y t m Y m 5 a N 3 Z m d j M 3 M 1 A 2 O U 9 s Q 3 R 5 a z Q 4 a l F 5 T X B K S m t 5 Y X h Z T U V D N V V v N S 9 Y T k 9 U a z V t K 3 Z U c G x D b F R C c F Z L e F c r L y 9 j Y n k 1 Y 3 N m R 2 l n K 1 N L M V d N M 2 5 5 W k V h T k d r W G J 0 b T E 1 O T k x M 1 R X N D N i Z G 8 w b 3 F L a U F L a G N 1 V E l 2 d m Z R U z V j c V Z 3 O G J H a G 1 u V H B q R m d 3 Q U R l Z l B O T m c z M S s r T 0 d I U W 8 v Z H F W T W 5 2 d n J x c X l M M 2 R j T 0 d E Z X p m d j U v K y 9 m d V R u c D d P S D M v O F F Z T U d E V 2 p R b 0 l I W j l 0 d T F h M G R t W m l Z W E x s d 3 d 1 N T B w b X p a d F l z T 0 d E U S 9 k N 2 x I T 1 g w R j c 5 K z d G M n R x Y T F x M W J t e H k 5 M 2 J W c l Y 2 e X R y U 2 x k d X J U W j B k M 2 U z d D Q 0 T 0 R n d 2 V m S m t B Z 0 1 E V 2 J O b U R S c U 5 o a T V k d X B D Y W 1 t c H l u K 3 p z Y k Z K U 1 V v e V d P e m 8 2 b 2 x L c C t Q T E x M N 2 w y N 1 J y K y 9 2 N 1 k y d H J p N n V y S z B L R k R u M G 9 a U F h k M 2 Q v c j I 3 V X R X V m x h e H Z n Q y t j K 2 N P N D h h T l E 2 V l N N W E h p U k 9 W M 1 Z q Y z N O d 0 l E Q X g r c E x 3 Y 0 9 I Q U R n a l R m Z U t E V G t Y N z U 4 T 2 N 1 W E x 6 Z T V y c m l m U V N F Z W x 3 U z B R a n l I Y k d 4 c 3 N M T 3 p r N G 5 D b m d Q M j l 2 W T B i T m l R V 3 J W c U V S W V d S b G h Z R 0 J F U k V i a T Z 1 b E s x Y W x Y S 2 x T c 2 4 z O H F L N T F w T V R B d z F h d F F v N l c 2 S T U w e l p z b V c 1 Z E 9 t U 0 J M U k M v Q X N j T 2 5 T S U 5 X d l d L S m Z U V j Z w V W l Z a 1 R K N U t S a 1 l H d H J T M l p t W m 5 N b X p j U E Z 4 Y 1 h Q d j M w V T V O d G J O K y t u V 2 5 U c G x H N W N t W E d q a D F y d H F i b H p a c z N z Y l M w T E x R K 3 J U N z h D d 3 N M b z B L R k N n Y V h j W T h m U D U 2 M H R E U S s v d m h q T k J x T n N u e l R w a z N F e E 1 R d 1 l N Q U F Q R D A 5 a m R y T X k 4 d F R h b n c r Q 1 Q x N j l L Q m Z 2 M z R t M S t Y b T V t S m h Z V 0 U y N F B y M T E x O V p z M m F O O H R q Y j I 1 d m h 3 N G N 6 W n N 3 W V p z K 2 V 6 Y W h S b z V T Q V Z x Z l R F U k F R U U h w N k 9 z T 0 d E W H R v Y U J Z W E Y 4 Z X B V N m N B a U l p S U F P R E V p U l B L U 0 5 R M z N u a E R h Z G Z V S m Q v N k 5 2 U W h k O V d x V l p Y d E l p T W p D e j M y R z I r O F l i S m 1 i c 0 Y 2 b z l I U j B X U m x a U 2 1 Q W T J O a m x U Q l N I N X d m T 1 h L R S 8 v e m 5 Q L 2 o 1 K 2 Z I Q k J 4 K 1 F t N X Z M N m R P b m 1 U a H h J d E 9 u V D Z k a X h Z b 0 c 3 Z n Y 2 K 2 x L e F l r V z h 2 Y j F a d G 1 3 W n E x Y X R Z d D I 2 Z F R n N U 9 T b m J I R G x 5 a E 1 q S V N E c D E 2 b V R V d j R v V k t 5 b 2 p 4 W i 8 w K 2 R Q T H l j a 2 h K Q 1 N F T m 0 z Y W t K T 1 R V K 2 p v N 2 Q y N 2 Q 1 d G R w d z h F c m F 5 c 0 d E b H l K T F Z y M T Z a d D I 3 W W t K U 1 h S d F d 0 W G s v d H M z c n l a e l p z M 0 d 5 M W Z 0 M j R k Y X J V Y U N 3 c 0 x Q d i 8 4 Y z c 3 O T l s d W N u W j J a T j I 4 Z V R r N U 9 o S V d G O G N V W F g 1 a H M 4 O E Z B T X p B d 1 V D b n A w S 1 Z M R j V L U 2 t z d y t C N z B I d i 9 o N G t Q N j V o b 2 V I T T J U S U V K S 1 N r a G c z Y n B 6 Q n p 3 N W J X M X V q V W h K R n R X M 2 J O c G 8 w Y V V L T k d q V l l z b V N K e V c z N j k r O V A r L 2 J 0 N m R p e D R 5 T W R R N G d u V F F K Y U l a N V R 6 c z d P U m Z y U F R 6 d 2 J 0 c m E y M U t 4 W m s r c l Z x M 1 A 3 O W 0 y d V h y M 0 s 0 Y 0 9 I c 2 J l M 3 A w c V Z L b F N z V 1 B H c F h D b 2 t 4 T 0 5 L V D A 4 M y t D T k d D Q U F u S n l m U z B 0 S k t 1 a H R D a U t j a 0 1 U R V J S M G R I c z Z Q W T Z 0 U 3 B v O X l m T j I 4 Z V V W R l J q Q m d 4 d 2 1 o a U l w M U 9 4 N k p G a T F p N 2 R p M 1 Z x b F V q S U N E Q T R M T G x D e G N 1 Y 1 B Y c V Z l W H h z V 1 B I V U t 2 V m J O d T J 6 Z W l Z R D l h Z l B Y b n l K T F Z x M V Z J Z X I x c T F p Z 0 1 I R H Z E T 0 8 r K 1 F u S n l z R E Z S S V Q w O W 4 4 Z U x G V k s 1 Y 2 1 Y c j E 2 a W 1 C b j R l S G g x S k Q 4 O W l 4 W T h U R 3 h p c D F O a C t Y U 3 F V e U c w S y 8 4 O D Q 3 Z E 8 v Z V h S b E Z Y Q l J O b X p h b F c 3 Z H U z T G h 4 Z z h 6 T V R I S n l j c k M w d E N R a U l v S n I x N j R 4 W k 1 n U W s 4 S H p n O E x D d 2 d n S U N E Q l l 0 b X J W S 3 V Y K 1 c y K z l S Z W 5 T c F p Y d z h V S D M 3 O T h u S V N H Q j E x N T d y Y 2 g 5 M T l O c X R R L z l 3 b m Z D a E F r R z c 0 Z E Z p e G F 4 Y U 5 F a U l E K 1 F P M 2 p 3 S U Q v K y t D U G U z d D Z N R 1 R N R 2 x V c U Z s W l V W U C 8 3 N E k 5 O T k 5 e D B E Q n c 1 a z R z U 0 p C d S 9 Q Q l F z V 0 F Q b E I z a D k v L 0 V I V n F s V 0 p q N D h u U G o 0 Z X l L K 3 p u c G l Z e U 5 h d F c z b j U 1 W m V O K 3 R T b 1 V T T m x O U F B U T 2 4 4 S E R o d 2 d J U 0 d C R H o 3 N G d G S 2 x T a G 1 O d k 5 5 d 1 l R T S 8 v L 3 d 6 N z d 6 e k R v T U d E U 3 I w S E 4 2 L 2 Z 4 O T N k M 2 R V S 3 B Y e W 1 Y R j B k R 1 R r e U p G R z I v c j c r O U 9 r U 1 J P R D B l W j Y r c k p z Q 1 F r S n p K Z 3 h B O G o v Y 3 V I Q k s 2 c D Y 5 K z Z O b D V j W G t C O T A 3 O X E x U 3 h u b E h o c 2 J x N 3 g r Z X U r L y 9 6 N l p t W m 1 G U G 9 l a U 9 u M z Z O Q k 1 t V E N B a k k 0 T n g 0 O G J 4 M G t z d k V S S V N 3 c l Z y M S t q Z H U 3 Z H l W V 2 x 4 M 2 J o e G c w d V h M a k Z q e G d 4 V U t s V 2 h O Y W J W Y W 5 X U m E x Q U w 4 Y l J K U U N 2 R W M 4 c k Z 4 W V h i d D I r W G R E Z k V B e X d z T F B E e D h j S E h 4 N G Q 3 O S s 1 e D l l c F Z 6 c D Q 5 e T R V T E Y v R H g 4 Y U Z L b F N v U 2 h v b m 5 T b k Z t N 3 h Y L 0 h w Y V d s a 3 E 5 U V N I R S 8 1 N k Z D e G R 5 N 0 5 n e F Z x O W V Y Z W g y T z N m d U p E Z z R t R G Z m Z k 5 O c 3 V I b n M y R E V h T l d y R W 1 E R m p j S E J 3 N F B U c D A v e j E x M T h N S F R x V W d 3 Y 1 B H b 3 d X M V R O V m 0 3 W m d R Q n N k S G M z V n E x Z n A y Y k 1 u Q U N r c E t X e l l z S U g 2 O W V 1 e m R l d F d 0 b T d k Y X J U L 3 R X d l h E R V l t e n B n e G c 5 c T F h d 0 1 v b D d B L 0 9 M S X h N V E d 4 M E 1 u Q 0 V o T V R q W l l G Q m d i a T R P R E E 0 Y 0 9 I e m U 1 M z k r N W R z K 3 Z m Z X V z d G s 2 U C t Q d m 5 r R T J X R W J I W j J O c G F X b G 5 o N 2 U 3 T j g r Z k l p Z j h u Z n V I R m p K Z n d M R E F 4 a 3 g 0 N G R 5 a V J Y Z X I 2 K 3 Z w d z V j O G J r c E d N W E x s d 0 F V R 3 J o O X V 2 W H o y a m t y T C s v U C 8 3 K y 9 z c m o 0 b H p t L 2 Z Q U F B 3 U D V n Z V g 0 O G V N T k p n b G J 2 M z Q 5 a X h Z d H d 0 U F R r e W x U c G h q T T Y 2 Q l d x N W t 4 W X d i R G h n M W o 2 T k N o O U 8 z Y m w r N 2 R 1 e X R Y c W V Y a z V C Q V F F R U J X V m h Z W E w x N D B l Q j l v d F Z x V 0 x W d k c v U G 5 6 N m Q y N 3 Q x R 2 Z 0 R m 9 0 Z i 9 6 e H g x T T V m N U Q v S l l Z K z V O W F h Q e T R v S l N X R k Z T d F d B R H g w N H J y b z Z H a S s r T 0 l M b W p W c n h v Q U J B N V F 2 S U t 5 c 3 J J e k t U a 0 Q r Y T F X d V h E b V Q 2 e U E v c U J 3 e l p n d 3 B L U 2 w 4 O D g w M 3 p K M D d s N k 5 I a n h v R X p I N S t m c 3 J u S 0 M 0 d W p s M j d k a W 1 2 V 1 h o N H V G R k E y N z E 3 Z C t W N W 5 6 N T l t c n A x N n o 3 M D k 4 e U V o Q V N D Z z R O c D J i S 2 x 3 V G x L V F U z R j B 0 S 1 N x V k 9 u V X F k T 0 h a S 1 N r b G l 3 W U F F N m 5 V N D V 6 c U 5 Z d D I 0 Z G d I S 1 Z V S E p 5 T W d r S k N T Y T N O Z l V 6 U X E x V z Q r T G k 4 c 2 p I R i t K U l N V Q X J 4 S E 5 L c l Z h V G 5 a M U 5 l b n A 2 c 1 d Z a 0 Z j K 0 9 o N G N I S G g 0 Z X B L U 2 t j U F h x V l c 3 Y 3 V N R z F h O W N v V z d Z c 1 Z h d F d O Z m x M b W h C Q 0 N D S E U w M 2 J x M U N r c V Z L a F F h Q m 1 t M j d k d k 0 z U G 1 U T X F X T G N 2 M z M z L 1 B p U k 1 u V 0 x w M H F S S l F R d j V J M H R H a l I r U G w 1 W V d s c F N V c E t T a 0 V C U V d S b F p W R m V u c T Y w b G J C U U R V c k t 3 d E x T M H N s d E h u d 2 t u L 0 l 2 O H h i c F Z M a D d 1 N n V o Q 0 5 6 N X N 6 Q n l j b U p q a D A 3 O H A v L y 9 F Y 0 p W M X E x Y X N Y Q W d R T U 5 K d D B x R 0 5 C Z H Z u e V p F e W R P b U h 5 T 0 d 6 W n N L R k w 5 M F l J Y U 5 t e k l 5 W k 1 u R 1 R O b W p O b H Q 5 d T d k e T k 2 O W U w M n U r L z M z M 3 c w d T A 3 O X k 1 W X J K a V k 2 M m J k d G 1 O T k s 0 c U d G b 1 h s N G V S N D h l V l I 3 b j V P U W 9 v N l d y V j Y v T y 9 2 M z d D U T h Q T n d x c 2 p 4 O C 9 E c U R V Y 0 E w S U N D Q W 5 K d 2 Z J Z j U z M j d k d k g 1 N T k v V H R P b V R Z d l V E M 0 9 P S E R s a T h I a n o 1 c z M 4 N X o v L 2 9 X T E Z p b l R 1 M 0 p t Y k 4 y O X k 4 K 1 p O b y 8 x N j l 1 e k p y b D I 3 K 0 8 y M z M y a l V x Q k Z W c W x R Q l l Q Y n M y V n k 1 Y 3 N V Z z h F M U l T T 0 N 6 e n o 2 a l l j T 0 c y T n Z i M D d s e l o 4 N m V Q Y 3 Z r e V p P Q i 9 O R 3 l 3 N F l O T T F u M j R r b W R Q O G d 2 S V J J V 0 Z t Y j J Y Q 3 h Z c 0 l E a z V H U W F O V 3 J F b V R O b n l N c k t N Z 2 p r O S s 3 Z F M x W l d s a E p l d n Z Y V 1 c v e j E x M T l j d j M 2 Z G l S T W 4 0 d U h o W W J i d G g 4 b k 5 6 Y 1 h h M n B w c D A 2 W l J x V k l s V n E 1 Y 3 l a a 3 p a e D V w Q l B X R E 5 t M 2 F 4 S n c 1 Y 3 h n e l p z e E Q y O X U 3 Z H k 5 T G x p d 2 h N V E h S b 0 t 6 Q 3 l 5 K y 9 i U E E z M D V 3 N W M w a E 1 U R 1 R j d U h I a z V 1 W X F k V 1 N M c W 5 u e j V r U k Z S U k V h R 2 1 x d 2 Z N d V d M U 3 h l d k 5 q a 1 B o c z N i b V R q e G 8 w R 3 l 4 N V d 1 M X F J c D B V Q 1 d p R 2 V V L 3 B M e k J J V E V 5 V 2 d m Y z Q 1 T 1 R u U m 9 F R U R h d F d x e F k w Y k 4 3 a D Y 5 U 3 E 3 Z C s 5 R 2 8 5 R l F 0 V 3 B W N V k 4 Y U l Z U V F R b 2 l u N 2 N h T k c 4 V E V 4 T k N 1 W F R 1 e j I 4 V E V 4 R E I 4 K 0 h C b F V o N E h C d 2 Z z N 0 9 5 N G R P a 1 N x M W V 2 T m d o Q U s x U 2 9 B T 1 N I V 3 B N b V R T S W 1 K Z 1 o v Z j M 5 Y 1 h W M l Z i U X I r b n R P K 2 Z m d E N T d 0 R v Z E R y K y 9 2 d H Z k R G 9 k M z M 3 N 3 J i S j h 6 W m 8 x V 0 Z 0 Y k Y v d j U v d n J y c j J i W E Z R e G E 5 R U h w N 0 5 t e m x V d j F U V T B T V n B D c G 1 x a W R P b l d p Y y t m T z l P b l R 4 M k Q 1 a 1 N O S G p D N m Z C e W h k d W p S R G h n d 3 h X Q l l V R k l T Z m 4 5 O G p s M l E 0 Z n Z 5 N F V n c H Q y Y k p s N U 9 i b U V o Q V F n T D I 5 d l R J N T I 3 R m p 4 d 3 d D e H J 5 O F B B N G V Q R W l O R 2 p X V T E w N C 9 H W E Y y Z H J a U 2 0 5 W E 5 6 Z T J 4 T H Z u T 3 l j b m g 0 T U d E Q U 1 y b D Z w O T k 5 a G 5 a M m R t M G F 0 W E t a S j N Z Z 2 t K Q 1 F y a D Y 5 Y W 9 T e n E 1 W X N Z T G c 0 R 0 Q 2 O S s r U G 8 2 T W o 0 O G V Q W i t q U W 9 m a j c r N U 9 Y b D h k b m 4 z M E c 1 R j k 2 S H h 3 Y 3 p J N G R P N m h W c X h a a n g 0 N 2 x w W m R l N H F P U F B u c H E 1 e T g 3 T z V 1 R k N 4 Y 3 F 0 W n d m d E h m d l h y W n U z V X J 2 M 3 I y c F c 3 Y 3 V 4 N D h m N T h 5 W k 1 6 U n U z Q m l k V H N m U 3 B V d F p 1 W E l s c F V x V j R 1 V 1 h Y O G J C d 1 l G d n Z 2 b U c w c V Z M c z N E a F F p W k 5 t c 1 R z M m J P T C t 4 S W 9 L b G V 1 e k 9 M R m k 1 V X Z h a X B W c W x S b 2 1 G d 2 N y N z M y R 3 Z Q b n o y Z m p 4 b z B Q R F d q M z d O a 0 R R T 3 Z X c l E y V 3 E x U X F K W n d O R G c 1 b T k r N 2 R k T 3 Z X a l Z k Z W V Z W F E w R k N U b j Z m Q 2 h J U 0 V z S F R w V X J O W E N H M 2 R 1 d F h n W j F X c l Z x M 2 8 x N i t m d 2 N q c n d p W V V F K 0 p w a z R C V 2 l P Z F V 3 W U M y Z E 9 u U 0 p k d 2 J V U l E y T m p a V X E x Y U 5 L b F d x Y 0 9 m T 0 h h N W N 1 Y 0 x S b z B j N W R l b 1 U 1 Y 3 V Y e D h m S H g r Q 1 B H U 0 d F R U V M O G U x e T l l c F V 6 W j g 0 U U d S b E p k b m I y U T d k d j F x e V p 5 W n F h R D Z P L z l O N 2 N L T W p r N U d S R 2 p C a E J Y R n d j R X l k T 1 Z B T F l X c l Z x M G J C a F E v N z g 4 M D g 2 Z H V 4 b z h E d U x U c W R q N X N 5 W m 5 E a H h n a z g r K 1 l S R 2 p S b 1 Z 1 M T k 2 a H c 0 Z F V p N n J E d 2 t K S V N V b H h T a T B p N H F L T W h o b E d C Y 1 h w N H k w d l h 2 M 3 J y S j g z N z U 5 b k R o e G d x W k 5 t e H F O M n Z 6 U G Y v N 3 o w T i s 3 M 2 4 v L 2 Z h U G F 1 Q V U 1 T 0 R p W U x G M W x i V z F 0 d E 5 6 T 3 p z N W t H e T R 1 T G d i Q l Z H W m 1 K a 0 Z C U V Z T d V h O a 2 9 z Q 3 F x Y m R 1 M j R l W G x S V V J F Q k 5 X c V Z l T y 8 v L z B 2 W T h l T 1 p j c V V L V l N 0 V 2 h W W F Y x Z j I 3 d D F M b H k 1 Z G x I M E 9 I e j V N W W 1 L a V V i Q U 0 r Y V V 1 V W x K U 2 d Q d 3 c 3 Y z Z k T 3 l i T E J S V E Z v V U 9 I O F B i M k p q R X h r V E p s e X J C K y 9 Y b 3 F W Y X F r d k 1 i N n k 4 O G g v e E w z Z 3 F V T z l Q V G h y R D V 3 N j l H a k J 5 M W J 0 c 1 R a M l p t L y 9 2 c U x 2 b j M 3 a 3 B L U 3 d 1 V E p r N V h Y M k 5 i V 2 x p R k R o a k J t e k J q c z d P e W 9 W c T B h U T R j T 0 5 U b n g y c E 0 2 Z j Z 0 V 3 J l T G V 2 W H Q w N 3 R 6 W m F K V D Q 5 Z X Z Y b V R a d E d 2 W H I x N m R 2 M z c 1 a 1 o y Z m o 0 T 0 R B M 3 I x N z h m W D F a Y 3 F V S 1 p 3 N W N 3 W S 9 Q e j l H a k J o a F V O d T V h O W V 1 b E N w V k N s O W Z Y L 0 x 5 O H Z q N z c 3 L 0 5 u d T h i T j I 2 W W 5 D U U 0 0 T D M z M 2 x Q Q z J i Q 3 d N T T Z j T 1 d Q e W Z E O E t q V W J E e X k r L 3 p O N j l l N 2 w x N j V i e W M r U k I 5 K y 9 m N T l 5 N W M v a j Y r a X F U d F Q z b 2 4 z L y t V Y 3 F p N k w v W W F k Y X N t Z G 5 K d l V h T 0 h F b F V W S l R S K 2 5 Q b n p o R W F H c 3 F i Y j c 3 S n J s M j d D d T E v W G w 0 Z W d B e W l F Y z h W Q 1 d p R m V F N V p X M X Z q N E 9 C Z 3 N q Y V d l T D V a V 0 Z q Z z d l M k 5 0 N 2 M z O G Z I e D N M a H h n O X U z Y n h N V 0 Z v Y X p z e k 0 r U G o 1 V X F G Q k J S a 1 l M S V l R U S 9 3 T H A 2 Z W 1 F a G 9 a e S t m S m w z T n p j c U Z 5 N U 1 t c T E y b V J 3 V k 5 D a m p t T G N 1 M 2 N 2 b n A 2 Z U p z T 1 F o S V F F U m 8 0 Y 3 l l M 2 J 0 e G s 2 Z E N o T m 1 q U X h X T i t 6 W j A 4 R 0 R 4 N 0 0 2 d F d y K 2 V x c n I 0 R D h J R 1 B t e k p r R U J 3 Z l R w a z J i U W 1 0 R D Z u U T Z 3 S H p v b 2 R Q c F d M R m l C U l l X R m t w Q V l z c j Q 4 Z U 1 O S G k 5 Z H V 0 V G t T T m N q U j Q 3 d 3 h o d H Z V S z l l U F N X Z z F R Z T V O a l k y c E t T a 0 t N R m p k S F M w O H U r R D R X c D h m R H h 1 Y m 0 0 R 0 l S a 1 l C O F Y 2 e W N u S l J u V X J Z M k 5 q e l Q 2 Z m d 2 U y 8 y e i 9 x Q k V p U m t a S H M z N y t m W H I x N n N Y e j V j b D U 2 N l N X c V Z x M 0 t s Q 2 x U b U R s e k p v T U h E N l p G a X h h c 1 c 3 Z U 8 2 O W V 2 S y s r R G R l d l d Z V z l 2 Y n p S Q 1 V L Z l Q 4 Y 2 N m Z j F D N W N t V 3 V Y Y n Z H d l h 2 M 0 9 I R G d B Q m t a R 2 N X Y U N F M X Y z Y n A x d l B y c X E 1 d y 9 m N T d h d F d 0 a l k y U E R t a l Z y Y U 5 h c 0 d l Z k 9 u Y U 5 S b z B a W V d W b X h k T 2 x T d G 0 v Z n p z c V Z L N V Y 5 c D A r Z l R v M G F O W l J 5 R n E r O D h n b z V P V G 5 V c U Z H R C 9 2 M z c 4 O D A z M z F D c V Z D b E 9 u a n h K O S s 3 Z D h m R H d N S G d k M 0 4 z Z D Z k c T F L e X R X c k 9 E d H Q 5 O D J P V W 5 l a 3 p 4 L 1 d W b F o 5 T 2 p S d z J q a X J i d D M 3 e k p x M U N q U z B 0 S 2 9 X Y k 1 t S 3 B V S 0 d 4 c 2 J Y b j c 1 W l h i d j N z M m h R N G R J U z B 2 a j A w O C 9 w V n U z Y m l a L 0 Z y e i s r d X Z L T V d i T m 1 t W D J m S j g r Z l p y V H A w K 2 J Y U G Z l Z S s 4 Q i t l L z U w Y U 5 I a z V 1 Y l M w S k N n c 0 Z u N y t q U m 8 4 b 1 h K b G V 1 W E F G Z y s v Y n R 3 T V B m M D I z Y X R H S H Y z c j F z M 0 x q U l l E U j h R U 0 V o S W V o M E 9 0 N T k 5 M T J U N j Y 5 Z n Y 4 N 2 8 w Y V B K e X N v Q 1 V B S m x C d 2 N I b z g r a m 5 u N m s v W U 0 v S X p k d T N F a X p a c z F v M X F 5 W n l Z Q T J Q R H h j K 2 R t a 0 g v R n M 2 c k 1 z U k V t U m d G Y U k 1 N W h h c l p h Q T l n V 2 4 x V 3 J S Y X J Y V X E x Z V B 5 T W h J Y n Q 2 O H l m b n o 1 e m w v L 2 p 5 Z W 5 w N z Q r U G h R d G 1 4 W i t m W l d D Q 0 d F K 0 I r V W w 1 Z k g r d l h y U 1 V w S 2 9 s M j d k b F N 0 V 3 Z X c E h p O D h Q S n h y M T Y 3 U n R X d F h v M 1 Y z N z k 1 b C t Q R G g z T D E 3 b D R F R E I 1 c W M r Y j F l d l h w V X J W c V Z 2 L y 8 r b X g 0 O W V t Q n Z i O C 8 0 O G V N N W N l S U V y V n E x N G 9 j Z m Z n R H l T e V N Z c X J X Z m x w W U d t Q j l O d W 1 2 W E x x N W N 1 V U x i d G 0 z W n N t V 0 w w W H A 5 d 0 x 0 b z B T S j h m S H l B d 2 1 2 U W R 1 b l N o V k t s U 3 J G N z k y N m x q W U x s R 1 V 6 U j F 5 a D l V T U g 2 c G 5 v U E J z V j Z m L y 8 5 Z D Z H a k d n d l N o M T E 2 K 2 h I Q W Q r N 2 N N V m h u W l d W V n B K S U h L M W F z b 0 h U c D B q U m 8 w S U R s e T V j R D h P Y W J i M 0 x 2 M 2 o z Y z N O d 0 F h T m V 1 S F g v K y t T Y 3 J W c X h n e k p n e E h E O S t u S F B u e n Z I Q k J 4 O F l o V j R o S V N I Y 3 Z u M m J R W U 1 H T V c z Y U 5 M c D E 2 O G I 1 O C t k W n M y W U 5 G a F l X R H o y Z k J a M D Z k W X B M b H k 0 e G J 0 d z R G a X h Z Q U 9 S U F J O Y W 5 U e D l P b n o 3 T i t Q S G o 4 Z m Y z c D N I a n h s U 3 B V b 1 V W S z F Z U U d S b E o y Y k p s U 1 U x T l p k d T J i V 2 c w R 3 F V O W U z d D c 1 W F g v L 3 Z 2 d k N R Z 0 l 3 T m J X b G p G a n h q Q m h 3 Z 1 J s Y 3 E 2 Q 3 h v d 1 p 3 d 2 N m Z k 1 E a 3 l a T U p E d y t u U j Q 4 Z U J y V 1 l u K 1 Q 1 N j l D a E E x c X Q x c U F H Y z B S R U J N T 0 d E V F A 1 Q l V T N 2 R 1 M 1 l z V 0 1 I e n M 3 T 1 R K M D Y x Z X l J V X N n Z n N l d n U 3 a z d s e X B X T m F o T 2 Z Q S G 1 T W W N P R z B h S k Z D M G F N R 0 d I K 0 J T S C 8 4 e k p p e E F q e T h 2 T D Q 2 S 0 9 Q K 0 9 X W F g w a E 9 U b G J X b X p x S F F V R k J o Y m F w N S t m b l I 2 b F N w U W d O R G V X e n p 6 N V R K a l V y Y V B 2 M j d k a m E y a H A 5 d G l C L 3 h P d l l z V 0 9 4 d G J Y R j E 5 Z V h z M m Z Q R n V t N D V y e j c 3 c n V v M V d y T 2 5 E b G p j d j J u b j M 1 c X R H e n Q y c l d z W G J 2 M n N Z N H J 4 S k 1 p Q W E w U X p 6 R z F X a z E w Z E R S N W V Y b U Z U d k l n b m 4 v N m 1 Y c T l 2 Y j F K V D A v b j F x M W I z T H g 1 a z h P S E Q y T n R i W T I z d H p j K 1 B q N 0 t M N F p D Q 0 N H R W V Q R W R Q b n l Z b U p n W W V 2 W H E 5 V m l U L 1 J U V m 5 U d D N j S E p 5 T W x s S G N j Q 0 F B V X A 1 Q T N P e n Z r U C s 1 Z F g r L 3 Y 0 Y 1 B u e V k x c T F i Y y 9 2 M m J U c D E 2 c 1 N Y W D M 2 S l N x V W l K U 1 d G N z c 3 N 3 p t V E F l K y 9 l U F F D e n Y 4 O T R l M 3 R U c T F Z d E 9 u V G 9 Z R E t n e m N q S U F E Q V o 5 S m p 5 W U g x W U 1 K N W 9 L e k V 4 a 2 M 4 L y 9 4 d 2 Z I e D l P b k R o Q j l l c l Y w V 2 c w L 1 B q a m p 3 O X R 2 K 0 J r W l h x d F d y V X l X V 1 A z d 0 l F R E p n T m R j M k Z Y Y 0 h B d 3 d j S E J 5 b U 5 I U j h l S E J y U l h y b H d o S k N T R X I 3 L y s y b W p V W m N H U n p X W E x s c V Z W c T F a c z I 3 Y U 4 v Z n Y z c z J q U k l q U W F q Z E h v N S 9 U M G R K W X V Y V X F 0 V 3 J X b 1 c 3 Z X V z d n l i Y j c 0 a E 5 q Y V d 5 T W h J S l R R d m l n V U x G d k R L S z Y 4 W W x K Y l F C N X F O R 2 p Y Q z F 0 Y V d 3 N G N Q M D d o e F k y c l h y Z z N B b V R O b k t G d T J M R 2 Z P b k N F d k w 0 K 1 h Y b n J K c U k 5 c j E 2 N W w 5 Z X J W V k t 4 W W t S R W p S b E N 4 W X N W Q 0 o x U j c 3 Y l h Y M E d x M U x G e T R r S D M 3 O X Z I c H A 1 L 2 k 1 K 2 Y z e E 0 v Z m c x O V N u R D k v b n Z I a n g 1 T 1 J r Y 0 d N R 1 R P V V V l a D Z O V 3 Z X c E c 3 Z H V s e T h l U E d o O V p a L y t l V V g w d E x T R E V Z W V E v N l h Q d l B u e j h m S n l j b G d 3 a T F U V H B 3 N H d h U k p r N 0 N 4 c 1 N F b 0 t J a W 9 x Q 2 d n Z i 9 T b 1 Z x d W x U N T g r d l B Q T 0 8 4 b 1 d k V 0 l 2 Q U F B Z 0 F F b E V R V l R Q c H J W c j E 3 S n c 0 Y 0 l p V D F h b l V x b G 8 w Y U l G Y T l h c 1 l l L 2 V 2 V V k v Z D g 2 Z E 8 w Z E V S Q V N 0 V z d j M l d T c m s r U E h q M k 5 y Y U V o U V V 4 T 3 J W c X g 4 N 2 9 E W D E 4 d 0 R n Z 3 c 4 K z R J T V B Q a U E y T m x i N T J Y V G l 4 Q W 1 H R H g 5 T 1 V G Q 1 F V b m N Z O H N 1 Z X l G V 0 9 v c V J J U U N 2 R W M w e X R W c E 9 Y b D B k S 1 N n b 3 V M a T R s M 1 I z e G h O a m I y M U 8 5 Z W 5 X c V Y 2 O U 9 i R 3 d z T j I v Z U p E d z h u T 3 Z Y c j B z S k J D R 0 V F T 0 o v U k h w N k 9 r Z U 9 I S 0 Z 4 N D h i U E p K d 0 Z l T 2 1 s b D F p O W V y V V N j T 3 A w T 2 l V M H p j M 0 5 a Y 3 F V S 1 F a a G h G N W 1 a a W F 6 W n M y a V U 2 Z E 9 2 U H J x c T h 5 Y U 5 Z d W F O V 3 N D T U h Y c V Z M e T h 2 S l J 0 W j g 2 Y 1 N X e H N M U F h y M T F j b W x 0 T F R Y e U t 0 S C 8 z N m 9 D c F Z x a k I 5 K 2 5 U d T N M b G p j b j F j W E J 5 U W Y y b D F U a z Z P d 1 h K V E 5 X Z 2 Z K a T h 2 a j R D Q U F C d 2 N I T 2 p W c X h j b l R w e W d i O S s r Q k F Z R z h 0 Z G Z m e F Z h Z j F h L 3 Y 3 a 0 p o e D V j Y m k 3 S W Z E R H N H a l J v R U R k d T N H R D k r d l V Q T F h Q e G 9 M U z B O T n p k M 1 d u V H B v M X l y c z M 1 K 0 9 P U E 9 Y e j R N Q k 1 u V G t T b j B 6 R n E x Q 2 l q a 0 9 5 W F g z N G h K a W J H Y U J T b V N x V m l 4 S W d S V 0 Z w Y U Z x d V B X c T N X Y k F r T V c x d G I 2 d G V 2 e j d G a n g 0 R D h 2 M 0 0 4 U E R 5 N G Z Q a 3 l i Z H E w N G Z q e D Q y a T F X b V V D T j R E U T B G Q i s v d m x u T W p N e j Z k V 3 J G O D J h T m N Q S 3 l x c E l s N l E z Y n R 3 W W Q z Z D N G a T l l e k l n U k k 1 Z z l l e l l a R 1 J s U D l Q d z k 2 U D c 5 K z Z T b X B q S m h 3 Z 1 N s a n U 2 R H Z 2 c n F L N z c 2 N m l 1 b V R w M 0 t 0 R 2 5 U V E p i U W l J a U k 0 T m F 0 V 3 l Z b l Z Q d n p 6 e i s 1 Z W Z N b U F 3 Y 0 9 W R W 9 y N 0 5 t e m g 5 V 3 J W e E 1 V R k d U U V J 3 O F B E M 3 g 5 Z l J r N m R D a W V u c D d F e E 1 R Q S t l O W R E d z h Q K 3 Z i d G E v Y T V a R 2 R u T T N Q b V R G c T B h S U d m b j U v W j d W c T J i T W 1 h T l d z S U R n N D J D b W o v K z k v L 0 F 0 Q 3 h Z M G V U K z N i b z B J R j M z M z B Y V D A 5 U H M r M C 9 L V U Z C U V p 3 O G V a T D U 4 K 2 V q M F d p N G R 1 M G F Z Q n p x L 3 Z I S E g w K z l M M E t Z S X d H d E V N K 3 h n a E 9 G U 1 V E N 3 Y 4 b k 5 6 U T A z T n p m c T E 2 L 1 B u V H Q z d U h u e k p 1 Z k 9 u V k 5 L S U Z T b 1 V J R 3 l a Y 3 V h c k t F b G h C Q k N p T 2 Z Y a l J z M 3 l N d k x N e n V x N j J u U m g 3 T 1 J r W k V F Q l F W e C 9 2 e D V B T 2 J P b l V 1 W k 1 t V k 0 3 a E 1 Y R j B k S V N B Z 1 Z L b F N n U 3 B V c V N q Z 0 x H S V N 6 c T F l d l p z K 2 V Q W F R w M G d V L 1 B 6 K 2 p n R l p m O S 9 I S 2 x T d F V x V k l G b F V x R n R i V z F R Y 2 1 E d 3 E 0 S 3 U z b n p K b 0 J T U 2 t I U F h B M 2 F 3 d W g w T 3 F a T 2 5 j c T V j K 2 V Z U F h 1 M k V 2 Z z Z P V G t 4 Y k 5 n d 3 h v d 1 p n N z I 5 Z m F F V G R U M D R B b E p 2 e l p v M V J w T k N G V V Z r W k N U b n p w M m p W Y X R X W m 9 Q U E I 4 O V h R Z l h x M V d Q N D h P R W 1 R N z B I Y V R R Y T Z 0 U 3 B 3 L z c 5 K z N G M m R x W l d y V n B H M j F 5 N G N J R T M z M 3 l U T 2 5 Y c U t I V k k 5 W W 8 2 a X J t Z z c 3 N z d 6 d X g 3 R F B J d m l U O X k 1 Q W g z N z k 2 b F R K a 3 k r U H I 2 Y 3 Z u e V p T Q y 9 G b X F 6 W n M w T X p r d j E 2 d F Z w M 2 J v M T N i c D F 3 O V h W M W V U S T h N S z B i d D J h U l l z V 2 N m Y n N X Y X B Y c j Q 1 T 3 A z d W k 1 K z l C Y j d 6 e E J o V X F W Q 2 o w T T E r c F V p V j Y 5 d X p K N z c v L 2 p y K y 9 Q M l B I a m p Y N l R P e m J 0 d y 9 J S H d s Y 1 V H U m t K R X V Y T H N Y U H o w O H A v U U Q 1 N y t s c j E 2 N H h m Z n A w e G 8 0 Z H F 5 e j M 5 d l p t M n J S c F J u M G 9 T d W h 1 Y l c z T n p a c z N s Z U 9 a N C t Q a l E 4 V 0 t G V G w z N 2 h 4 M z d 0 e W h Y T G x 5 U U g 0 W m x B T U h E b E N 6 W m s y e l l m V 3 p u R H k 1 V T Z k T z d O b X p o N U V q U n h J W U d N a S t m Z n V v V U t H Q z h 2 Z T J F T T h E K 1 l 0 Z m l P Z V l z N 0 1 6 S 3 B X S 3 h N V E V S N T R v U X J 3 W U x D M H R L V i s r U E 9 Y T G x 5 Y 3 R M V T B w Z 1 h E a 3 l C R X N M Q 3 d v W G J v M F h s N W V s Q z F i O X F H W F J B a 2 h o Q k N p N U 9 u b k V U Q l Z x L 1 Z w e X N 6 T V p Q M z Y 5 Y X h j d V p L c 3 J D d z h Q R H k 0 Z C s 4 Z X B V d V h O c n V Q Z m t S c i t m T G x 6 V z Z 6 Y T l j d W x p e F p R b 0 1 H R F p S Y W p o O T k 5 S k V 5 Q 2 0 v U G 5 q M m N P S E V D R H c 4 U F p z M m F 4 W T R k T y 9 q a G h 4 L 2 8 x N j h m L 2 Z y M U 0 5 b m 1 n N E h i c V Z P b n F G a X h J Z 3 N Y T G p U W X h s d 0 5 X b l B T M D l N S k R B e m s 4 T 0 h E a k J z M 0 R s O W Z Y N E 1 S a z Q w Y k 4 r Y V R U e j R o S 0 N p S U d 6 Z H U w T D k v Z j V P L 1 g z M 3 l 5 U 2 R H b z U v O S 9 m M X A x c X l a V V p t S U s x Z X V z R z d k d W t M N 3 R X e l p z a 0 l u V E F M b z B h T U h Q W H I w T U x s T 3 B W S V p s Q 0 l 3 S n o w O W 5 a O S s r b 2 4 5 K y 9 k V H J s d z U 3 d H k 1 d z R B Q k F 4 Z z F h c F J C M E 5 p N 2 Q r O G l C W S t R U D V I Y X h Z c 1 h D O T J t c 0 h B V 2 9 F R 0 R C a 0 Q r e E Z a b H l w V G h s V m R l S V Q 0 K 2 5 1 d l h y e E 1 k S F U z e j V z M E 5 0 a T l Y c m h 5 Z m Y v N j U 4 a m d r S k l R c l Y 2 N 2 c 1 Z V d s b E U 3 U V g 1 Y S 9 a Y 3 N X Y k d 4 c 3 V I Y n R H a j Q r U G d h R E d 4 b z F h Z 1 E 4 K 2 Z O b m l y b H d O a n c 4 b k l V T E Y v T C s r K y 9 U c D A 4 Z n J s N j l 5 b 0 V E Q n h n e F l n U 2 p S N D g y b U R S d X o 1 N D l 1 T H E 2 R 2 h 3 c k p 5 Z U h L V k 9 t W U d O a n c 1 Q W h R d 3 p h O X Z Q e j Q 3 M z M z b V B 6 N X M z S 1 p I N m 1 K Q 1 F r Q V B u b E 5 J c W l R N G N P Q k F V R m N m e j R j Z V V j b X R L d F d 6 Y 3 l N a k l N U 3 B 1 c 1 g 3 K 2 U z T n h j a y 9 X d 1 M w T G x 5 c F V a U F h v M E V 5 W k 1 v S C 8 v L 2 l R a 0 p E e l N K S G h D U E U w U z B B c n h I T E 9 3 c 0 1 E R n h V V W 1 D d n V Y Y 1 h C d 2 9 F Y U 5 H d F N v V V l P N H V E Z 2 l J a U t J a U l n Z 0 1 q S V N D d 3 N M U E Q w O T h m Y j J s c k J X Q 0 N H R W V J N 3 B M M 2 t 2 e W 1 p O U o r W E 1 t V E 5 N b l R x V m U v Z n U 0 Z V h s e G F C Q m d 6 a D c 5 a X k v L 3 Z v c l I 0 N G N v V 2 5 U c G t h a j U x S l R V O W 0 0 Y 1 N N V 0 Z o W U d s N W N Y d E h Q b l R n S U R B L 0 h 5 O G 1 M T W 1 E S E s 1 S 2 F X b H B a W V d s b 1 N I Q n p N N 0 5 t e j h m T H l Z d D Y 4 Z W V 6 Z n Y 1 O T U 4 K 2 J 4 e F J k Z j B L d F h M M 3 I w N k d G e V F 0 U W x T N V l v O T Y y d H J V M 1 d z U 3 l 1 Z i 8 3 N W g y b l R w a E V W R m N X b 1 V h T m 8 x c X l a e W U y N m R 1 M k t w Y V V s O C t m U D U 4 Q 0 J B N H d h T l l w c T F h b 0 I r Y V V Z Q W d N R H F W R 2 p o b E h K S 1 g 5 L 2 Y 4 c V h M M j h V M E R a c z J K R E d q U n N y b D U w L z Z P a l J v K 3 p h d F F z L 1 A 3 O G l o N k p n W E V y a F l m N z U 1 e C t D Z 2 9 L N G M r Y 0 9 U W n M y W m V 6 W X N X e m F 0 S W t G Q 3 h Z d 2 N P Q k F P b m Z 1 V E s 5 Z X Z Y Q n l j a k l L U k F 1 e m U v Z H V n O G 5 Z S G t X R k N o W D Q 4 Y 2 N m b G F E M j d i Z m Z C d U M z M z M 3 R H l j b U p o Z z B i b X Q z M z l P b l R y R j I 3 b H F O S G o 5 S y 9 m M y t U S V h a Y 1 h C d 0 R C d z d F e H N h R 0 Z p M W E w S 1 p O b T J L U F l D L 0 8 r U 3 V N L 3 Z P Z m t K R E F u R G x 6 M k x K b E M 5 Y l c x b l R z M k J F T E N 3 d k d q a D N M d U h I a k 9 I N z h P S j k 5 O W h r Z m Y v d 3 h i N z M x R m h F U k V Z U 0 Z o Z k h l Z S s 4 c G 4 5 V z B 0 R F N t V E p u Q z V j d V h t V G h 4 b 2 h L R V p t Z G 5 r N W l Z U 0 d K a U l u N S t m b X p i d G 8 z N T g r Z l R v R U V E a z E v S U h E M T Z G S z F X a T d P e k 1 6 c W R q d F R V V k p L U 2 t w U T J y b D Y 5 Q 3 N D Y 0 9 Y T 0 l q W T B s T 2 p v Y W d K V X J W e F l h M E Q 3 N G 1 V M U 9 U b W J M b G k y V U x W d V d W M T U 1 c F l o b n Z t a D B P a D N K e W N u R k x n O E M r U 1 Z n V 3 J W c X B k U i t 2 b n o 1 T W p k d j N q U m J r a 1 d J W j A w Q 1 d p R 2 V j M n E x b X R q W T J K T H V o a W d o c n E 2 d X V M c T Z V c m R 1 W G V M a j Q 1 V 3 c 5 d W p S b z F o W V d P R G g 0 V U c 1 Y 3 V V b 1 U 2 Y U 0 x S 3 d W U W d n a C 9 1 V j h m S H h 3 Y 0 h E Z 2 s w O C t v V X V Y T G x o W l d l S G s 1 S 1 R N U m w r W T l 1 M 2 J v O U Z v R E p i c G R E c C s v L z E z b G k 5 Z l R w a 3 l a U W d L Q 2 x K R y t 1 b D B P a z Z k T 3 N X S 0 Z T c z R l L 1 l z R l N 0 V 1 p O S 2 t T V G c 0 T 0 5 D N m R X d n E x Y X Z I b E N s V F d M W n N H W W N P S F d M R W l C R k t 1 U V J y Y T J 0 O G Z I d 0 1 y a E Q 3 N V p k Z l N F M U 5 O V H R S V m 1 S a 0 p E W T J O a 3 J K Q m x O Z l V r Z E d S a k p r e U J B M E d n M U J R V U V Q R F V J N 2 R l c E U r Z k x s b V R O b m p z R k l a M m R u N T B M R F F s U F V h c l h a Z l c 3 Z X Z L b U 1 m d n o y M j I 4 T G J T Y z l Q W j J z c k N 5 Y 2 5 K e E l U a z d t e E l r V F J m b 2 Q 3 L z c 5 K 3 l 4 Y n R v e H Q y N 2 F o M C t u b z N y M D c v Z n Y z e D h M Q 2 d p N W R 1 d U R 0 N 2 M z V X F W T l p 0 M j R k M j d k d n A z M z c 5 b l R z M k x I S W w z a T N h T k d D O T k 5 L z M y a j V 3 e W F x Z 3 Z 4 U 0 N y Z H U z V k l l N z l 5 N T A y Q j l h R 2 d v S G g 0 Z U J 2 V j Y y N 1 J w U T J a b U p w c z J i V 0 x y M X E z Y 3 V u V 0 x X c l Z x R V J n W W l J K 1 B E O G 5 K e W V o M E 9 z N m R P N G V G a F F W V 1 Z s Y T R 1 c n F 5 Z l B s e X R t e l p 3 c V p O b T l p d 1 l R T j E 2 d F R o L 2 Z m Z k 4 1 c D g 3 R U Z Q K 3 Z 6 c G F 5 W C 8 v Z m Z m c U Z R c T N u b m 5 I V D c 4 O E V Q b H N u N G J H e H N t V D U 3 T X d v V U w r Z l B Q U H d r T 0 R 1 Y j E x M T l Y e W 9 R V U R E W l h y b H l w V E N 5 O G N P R k N a c 3 l Z U V d w c U t w b V p t V W J I e m M 3 T 1 Z 1 c m I z c j U 5 b S 9 Y c j E r U G 0 1 a 1 p V V k J R N 2 Q r N m t T N W N 1 S E Q x N m x M R m p 4 N W 9 N L z U y Y 2 5 E a D c 5 a X d l S G g 1 V X F W S U Z q V W J E O G V Q S H V Y V H B F d F d y V n k v V 0 Z 5 a V J r W k Z t U z R p N H U 3 d X p h d F d x S X J V e l k 4 W U 0 w d F B U c 2 J H e D R j N m R P e V F r S k J T N 2 J 1 M k Z D e G Y 0 O W R k Z k 9 Y M z Z O T F Z y M T h i S H g 0 Z m c 0 R 0 Q y N 2 R 0 S H R X c l Z h T j Y 4 T 2 J W c j E 2 W l N w V X J L N k d 3 a G 5 q V U p h S V Y 0 e n F u V m F t N 2 Z 2 a z F P V G 8 3 V U l m M l g w M n E x Y U x W Y T Z 0 U 3 B R M E p D Q W h F U k V k e T V j N G N U S j A 0 b z Y 4 d V V L V V B a c 2 1 Y T m p 0 N F F R Z 2 d o e F A 4 d X R W c k 5 3 b 1 V M R F V h W C t m a j R z R 0 R C Q W s 2 Z V B H a 3 k w T E d 5 c 3 N M S H g w Y 1 o x V m h R Y m 0 0 d V c 3 Z H V w V U t G Q 3 Z q N y t 5 c 2 o 5 O E x D d 2 h n M 2 J o e l I w Z E U 0 T 0 R q U X U z Z H Z l d l R v W V R C Y T J O U F R r N T k r K 2 9 u N T g r Z X p j Z U 5 H U m 8 4 Z X p T K y 8 v S U t W b F J X b F M 1 Z G 0 w Y U p G e X J Z c E t T b H M y c l N K Z X Z Y c W 1 S M 0 Z 1 M 0 R o U W c 0 Y 0 9 B Q 2 c x Q z k 5 V U 5 t e V p m S D M 5 N m R L b F N w R n Z v e m J 6 O C t Q S l V 1 V 0 Z G b 2 I 5 M 0 h F e D h j e m N P Q k F V b E 5 U R 1 Q x N n R G S 2 o w N X h y M T Y 0 e G N P Q k F n M l Z 2 d m Z W V 2 9 m d n M z T G 1 U Y W R P b W t a V 1 Z o Y W V u S j R N R 0 R U S j Z Q W n M w Y W N M a X h Z d V p O M j h l d T N i d E l p U W s 1 S 0 d U c E J X a 1 Z x d X B W S 2 x T a 2 J j d k t E U T B s S T B i T n o 1 M H U r b l R w e X Y z M j d S c G c 0 M k 5 E Z n Y y N 2 F O T W 1 U S j g 5 O T E z U 2 5 t Q 3 l a T W 5 H N H p t Z m Z Y V l Y 1 W F h U N j F X M D d O b l Q 5 N S 8 v M z F D U W t K W X U z W X R V V k Z S a F I 3 M 2 F a d y 9 m V z N k S 2 x X c U 1 H R E F B R 1 Y w Z G t F V 0 Z o W j g 4 Y 1 V Y T k c v Z U h C O G Z I N n l 0 c l F r T k R j W E p 5 W W w 2 O W V v c D I 3 M z c 3 c n N j T z N a T U d i a W g x V 3 J S Y U R S b 3 R W c l V h a l Z x d F J x T l J v T k d v K 0 d u b j M 1 a T U 4 N m R i T m 1 5 a F p k Z m Z w b n Q y N 2 V U b T V 1 T G x a V V Z y N y 8 r T 2 g 5 K y t D S E p 5 Y 2 0 4 L 2 Z i Y m x D c F Z D Z z h Q R D l 6 Z D N a W D d E O V l l a m 9 t S m 9 Y Z n Y z d X p a c z R m c T F h d l R w M C t m U X M 5 b F V S V W 5 C S T J M a S t Q d z R j U E t Z M 2 Q z Z D c 3 N T V w c 2 k 3 Y n Q 5 K z N Z M m J 0 e k k 1 Y 3 V Y b F M r d j l L U G 5 1 M 1 R w d 2 w 5 L y 9 j V 0 9 I V H V V M G Z 3 c W x R c T F X a z M 5 K 3 Z V W k 5 X c F U 4 W j Z V R U k 5 S j B o N G h u b l A 2 Y j J X V G t w S 2 V h U 0 Y x O F h 6 V C 9 4 S l d 1 M 1 p 0 V W x K U 3 V I d j N M c E d S a 1 Z 5 O G V K R U x G e T V n Y j I r d m h M V W V I a D R t T H l z V V F n Z 2 h 4 U D h l V T V m K 2 V u b D V H V X o y V l Z S V 1 Z s W U 1 H R E N B M n J W c k d 3 U X F s U 3 B W b 2 1 u V H B u a D V l Z E d x V l N 1 e m w z d G J X V m 5 4 N 2 J m Z l V x T k d E U 3 B W c W 1 S M n N J R 1 R r e E 1 q U j Q 0 M E d W N X U y T E F C T 3 p z N z Z 0 Z X Z U N 3 Q y N 2 J D M H R L U m F 0 V 2 9 H S T J n c l Z x e W 9 6 S G h m d j M 1 O W s 4 Z H d k b m J t a l R m Z U 1 E b m k 4 V 2 1 G c z V E L 0 J Y c j M 3 d D N S Y X J W R 2 t 6 N l p V c k Z p U l h y M j d F b H V i a T Q 2 b l k 0 e V p j b 1 V P c E V a U U x O b X p m R H g 4 Y U Z K a 3 l a M D c 5 N 2 Q 3 Q 1 J q Y X J X Y W t T T k g w c k Z q U j Z 5 d H J R M U d U T n Z a M m R H b 1 V T T 0 R P c U o 2 N j l h d E 1 6 d H B X R 0 h y O U w 3 O T l 0 d U h q a H c y U m F W U 0 1 X M 2 F O S 1 A z e m Z 2 d n Y w K 1 R K a z N R N l h S b 0 5 C c V R J N W V 0 c k t 4 b z A 2 W U 4 3 N 3 p 6 e m t P U D g 3 a m 5 6 O H Z M e X l o R W Y r T 0 5 O M G h P V H F a d D I 3 W V A v V D I 4 V H A w N n l 2 M n h Z O G N T R V J G a D h K e k x s a T N M Z 2 d V T E h 2 b z h J S D l F c z V l W E Z 5 M W J 0 c 1 R P e m 8 2 d F c 3 Z V N r N U 9 E c G F X b D h y U E J 6 c z d P Y U N J K 2 M w c V Z L c 1 h j d V h P V m l i N z B O Y W V m d E E 0 Z E 9 0 Q z B h V k 9 U N j M 3 O D h V Z D B P a D A 2 b l E 2 V l N 2 W F E 4 Z 2 F X b H B a W V c x d W p V c W 5 R Y X J V a 0 p p Y n k 0 W W N m M H F G R E I 0 T 2 Z W V j V l W G 5 6 O T l k Z D g 4 Y 1 V Y W E x 4 N G t k T 2 5 U e E 1 X R n N i O S s v Z W x Q c T B v R V N x Z H Z q a U t F T 0 s 1 b E p h V 3 h w W X R X M m p V c U 5 F e m 5 3 V l l 2 S G l 5 c z d P S m l v c m k 3 d D I 3 M 0 w x N 2 w 2 e X N M Q 3 d 0 T F h G M 2 Q 4 Z l Q w e E 5 Q V D A v V W F 2 V W o x V z B T T D Z Z Z E 8 z Y l F z b V h M a 3 U 2 R 2 V B N D k 2 L 2 Z H d 1 l N S E 9 Y V G 9 F S U 1 H R F h w b X h 4 U 2 l K T W w 3 W G d n a G h C Q k Z K U 0 5 v a F h q T 0 9 U Z z R Z R z F 0 T F J P R m l T S 3 h 0 c m J H M j l z Y m I y O X Z k R G 9 k c 2 J H e F J F V k Z F U j B k e m R t e l p 3 R 3 d 0 Y l Z W d 2 x w U F Q w K 3 B Y U 3 V F R U V J S U l Z U V F R c F F n Q 1 d p R m V B R 2 8 x V 2 9 K Y U V X e H F W U X E z T j N k Y 1 h k M 3 A z Y n Q y b V J s W l h I d j N q M m l v N k 9 K a W 9 y a T l 1 M 2 J B T G k 0 d U 9 E c D Z h b l V u M 3 J Z W l d w Q 0 N D R 0 V F R U l J S V l S N G N p U 2 d G Z U l G b 0 Z h c m l Z a U l L T 2 x 1 a U J l Y 2 p Z M k 5 R U T I 2 b E p R V U p h e T l k Z X N X V j Y 5 Z U J m S U R X M z F Z V z Z w V U t S b G h L N F F R U W d n a G h C Q k N Q R V V T M E F y e E F s Q 3 I x W V N G a F p H U m t X R z J h T D B R e G V Y a z V J U 1 R r e E 9 W S 2 x W Q 3 A 5 T 1 J t S m h J V E V 3 T U 1 U R X g z T G x 6 a C t 2 W H J 3 U G c 2 T 2 h J c V Z L b G N I Z D N 4 O D N O R F d k b l o 2 b G h L N F F R U W d n a G h C Q k N Q Q 0 V T M E F y e E F 0 R F B O c H V Z b U N n Q n J Y Z 3 F W Q 2 9 W R 2 8 w R 2 p V Y W p 6 T k t h b E p T a 0 J M W l J V V k h j d k h r V H l L O X p x O V Z x Y 1 h O e n c 5 W F Z G V G M z T n l t T E l J U V F R Z 2 d o a E J C Q 1 B D S U p h S V Y 0 Q W J p N H V B R D V n W m 1 u c D J j S j k w Y j h X N 2 k 0 d U 9 E a T R r S 2 x T c F V B U 0 U x T k p U W T J s c m k 0 T 0 9 M a T R y a D g r V E o 1 Z V h s Q S 9 p a G J m V 0 N y M V d y U m F E U l l X Y 2 w v T V F J e U 1 6 U C 8 x U U g r b l R 0 M 0 t G Z X V Y S k c z e j h u S l l m e j Q 4 U U J N b W p U c E t m V k t D Q 0 d F R U V J S T h U e V J 2 N T Z G Z U F I W T J O a G d i M j h 2 R T R X S k V 1 W G 8 2 S W l q b 3 l Q b H k 1 Y 0 h J Q z h 2 a j R T R U J P T G k 0 c F R n V m o v e E d P U 1 h V T k J v T k V w Z 3 E 5 R m 9 a Q V Q 0 L z Z E Z H U z Y 1 R F U k h C d S s r K 2 k 2 d X J x N 0 k 4 S 2 l x S 2 9 L Q W c w d F B U K 2 Z u b m 4 w d X d o e V h u O T k 5 L 1 o r W E t s Z n p 3 d 3 c r M G F 0 V 3 F T U H Z r N W V W e D V N a V J w O X d 6 S V l R U V F n Z 2 h 4 U E 5 F Q W x v a F h o Q W F q W W F F a E l T U z d v W V F D Z 3 N M Q z F 4 Z F h Y R j F k Y V Z 5 N W N v Q V p H V m x r W k N R U U h 4 O H Z Q S n Z 3 U W 5 1 N 0 9 6 c 2 x O Q l d Q M E x Y M m R r W l M w d k x r b m 9 h N G p G a 1 o y Z X p j T 0 Z D W W 1 K a X l N M 0 5 w V i s v Z n N v N n J W Y k w 5 Z X Z Y U 1 V s S j R k e T V j O V N w V T Z j R W U y c X N Y N z k r U k V a R 1 B 2 R j I x N j F i c D V T b F V h b F V a R 2 R u T T N Y c V Z N T E R 3 L 2 5 v b z Q r a 2 Z y T V F R Z 2 d o a E J E Q 2 l B U z B R c n d n T k J x T m N r b T V o W V Z G U 1 h k S E N K T n N i R 3 p 3 O F B E Q X c 4 T k R X W m F U a z B O a V l x S k J h R n V 3 U E l K S 3 B j T F I w U k V Y R n h m V W F y V U V 0 e S t R e l p z M 0 V 4 T V R n M X F 0 c G x 1 M 2 J n Y n J i R z F 0 Y W R P b U R X d l h y b V h K a 2 l Y T W 1 E S G p v Z T B W Z F p U c G 8 x a X p a b z N C Q 0 Y 5 W F Y x Z X l z c k t l V 1 B 2 M z c 5 O D N X d G F y V n k 4 M E d n M n p a c z F p M W F w V j N M d D N q O E d E Q j B 2 N U R 5 R 0 V F R U l J S V l R Q i t R d E J p Q m V F V n F z b E x 5 K 1 B w S 1 F r T k J w T l N Y Z E h p Q 0 t 6 c 3 J M Q 3 p j M E 5 O e m M z W l Z s Z V h o N H B L U 2 t r S l N V c H Q 4 V E V S S 0 t p b 2 9 5 Q 1 c y Z G 5 a N X l j b k F 4 d W p v N k 9 N a E t 4 a E N V b U p y S m l 4 U W 9 n U D R o M G N I Q X c y d W I 5 O T k 5 b j A 2 W k 5 u R D k v b n R E U V V O N T Y 2 N j F D M n l 6 d W w w L z Y 5 M H B S O W 5 2 d y 9 W S 1 V 3 T G c 0 e k l Y T G J k d T J 4 Z D d l b n N E Q V F F S k R R N m x k d X p i d n Z m Z m V F e j I y R U V J S U l Z U V E 0 c 1 V t Q W E w U U x 3 a X R W Z 3 R B Z k h 5 O E J M V G l o V 2 R o W W F H T W x D M 0 l W S E N i b k p 4 T V R F d 0 1 P V G s 1 e W 5 i N j h O Y k p 5 Y 2 t n d 0 h W d 2 N N R E J 3 V U Z H S 0 Q 0 R E 0 y Y k 1 J R E V 4 R V M 4 d k w 5 c T F h M m R 5 R z Q x R 1 E 4 K 2 V Q V m 1 5 W k F u e j V z M m p i d D I 2 b E N w V n l t e W I y N 1 p 0 S y 9 M e H c 4 U E Q 2 Z C s v Z j d I M 0 t 3 a 3 R X c l R B e X N x S 1 U 2 Z E 8 w Y l p 0 V 3 d D K y 9 m W m J M b D I 2 V k 9 o K 2 h Z M G 9 E Z 2 t K Z W F K O U Z F S U l J W V F R U X B R Y y t R d F d p Q m V F Z z R N R E 5 q W T J 4 T W Z I V T d G a X h a T H V q a E J Q a G J u Z 0 Z p Q W p J N E 9 V b E J T a l c y e H N M T m 5 a M l F i Y j J 0 a l l L R 0 d 0 c V p 1 Z G 5 a M k 1 3 S D B N T z N i c z R N Q 0 J B N m h V S 2 9 Z T U d W S m 9 J T j Z 0 V 3 p k M j c 5 N 0 4 5 Z X Z Y R 1 Q 5 K 1 B O T 2 5 U O G Z X M X Z Z W j l 2 Y j U 4 T n B y c i 9 I Y W E 2 O H B q M H V Y T G s x c W F x c l J k a n F k V H F u Y j d P M 3 Q v Y 3 o 2 S j R R U V F n Z 2 h o Q 2 c 1 R X R B S z h R T F J h c l V 5 V V p q N D E 3 S 3 p z O F B P e m c 1 M 2 Q z Z W p k W m 1 a b W F T a 3 B K Q 2 V u a z V h V 3 B y Q k x U W T J s c 3 p N V E l Q d F Z T b 1 Z 0 c m E y U 3 B 2 M j l 2 Y k s v U W R 2 T W h y W D B Q W H I x N W t 6 W n c 2 U V g 4 S 2 d a c z J h a F c 1 d l p X W E Y 2 T k d q K 2 V x c n I 3 a H k 1 U W 9 U S j A 1 a 3 d v U U p K W F p l V D U 0 O H l i Q m h 3 N T V Z Z X d V b k J T c 2 9 O V F d W O W V 2 W D A 3 M T d k N U 9 C O U t o U m 8 w e T J s N V d W c F l 5 e V h i S m t 5 U l B y c H h C Q 0 N D R 0 V F T 0 w 1 S l g 5 M U N 2 R U M w V 2 c w W E x 0 M k R a M U 9 K N l A v a E N q Q T F 0 Y T I w R k d a d W J t N V J z R n R S a 2 F H Y 2 t 0 S 1 N p S W p J M E 9 w Y V Z x U X B h V W x 0 c m E y M k 5 q W U t M Z k N I b H R i V z J O d G J m M C 9 P Y 0 Z a V E V 3 T W 8 w Y U 5 J a T B 0 R F Y 5 Z l g v c j E 2 M W V r L 2 J 5 O X Z S a y t m R G d U S m t 6 Z z Z O R 2 p q Q j A 3 b G p G a n h t Q n Z i M j k y b i t u V H B 3 U H c 0 W W N m R 2 t 6 d T l i a H N i V z N 4 O V B S O F l 1 M l p l N T E v K 3 V r b j l 1 L 2 Z 6 N z U 5 K 3 h n O W V q U V Z L b F I 0 W X N j V V F n Z 2 h o Q k J D L 0 c r U m d G Y U l G N G h X c X l V M 0 4 1 Z m s 1 R 1 N U b D R B T E l V e X p 0 T F R F M m R r W l o y Z m 5 R c m Z M e X N w U 1 F 0 d j A 5 S F R s Z m x a V 2 x u S k x T a 2 9 p S 3 l 1 T H p N e E 1 k R H F k M m J a V U t o V l d W b F p Z V 1 Z s a G J X M X R k R i 8 v c j Z X b H B Y S 3 p z T E F 3 K 0 5 m V U 1 n c 0 x D M V F x b G N G T m Z 6 e F R 5 N S t V b E p R V V J v M G F 4 Z j M 3 O T N G M W R X W F N w R W x Z V z F z W G V m L 2 1 6 W n Z 6 e l R m Z k 1 H Z k 9 I S T R k T z h i M z M z L 1 B 1 S E h q S 0 Z 1 M n J N b n R n N E 9 E Z 2 Z 3 U 0 N V O H l v S z F W c X h h L y 8 v N z d F M n Z Q b k U 4 L y 9 a V H c 4 S E J 1 M 3 J 6 S k 4 5 O T h 3 K 0 R C Z z N u O T l k Z W Y r b k d G R U V J S U l Z U V F M e D R K Y U l W N G d S U 2 N L R X d D V 2 l H Z V B Q M G 8 y S 0 o r d n J L e n N 3 M 0 N X L z B 0 S n l l S G 5 K d 2 N z c k 9 6 a m Y 3 T n p N d z B l R n h Z e V B z a z Z I O X V Q S T c 3 O S s 4 e l l z U U l i d D Y 4 a W E y d E x S T W 1 U R E N h N 0 N z M k 5 w Y S 8 v L z Z i O X U z Y m 0 3 e m t I N k I 5 K y 9 h b 1 Z D c m 1 6 S m 5 E O W V 2 W C t m T E x M L 2 5 p a X k 5 N D U 1 M T M v d W V 1 Q 2 l o Y n R p e X p a O C 9 t e H g 5 L z V Q a n g 0 M H l h T k l t W W 1 C a T Z k d T F h M G w w e k 1 H M 2 F 0 S k x 1 Z 2 h C Q 0 N D R 0 V F U D k 2 R X R B S z h R S n h k S F R F M n R x Y S t Q a D R 1 V n h X a U 9 l Q X Z w e U J v N l B q S T d l a D A r b k l 6 Y z B s T n p l W H Z M d z h n M z l O T G N 2 T H k w T 2 4 w e W s z Z l J z U D N 2 V E w 3 O X k 1 O D F q U E 1 U d z h u T 0 h E a D N Q d j N q M n N y Y T B a T l d v V T F h d F h O O X B 1 M m J K b E J B Y 0 h z M k h E Q m 4 3 L y 9 Y Y 2 N I Q n h N d H R l d V h U d G N Y V j J a T W 1 V S 2 F X b H B U S j g r b m V 6 c 2 J O c T N i L y 9 J Z l d 6 W H J s M m g 2 L 3 Y z N z A r b l R w M U 1 M b j h V U m E w T j Y r R G d 3 T 1 R K a z V r M W F 4 Y U h E a D J p Z W Z Q b W o z U z h w O G 5 M e S t 1 W k h V c y 8 r W m t R U W d n a G h C R E N r Q V M w U X J 4 Q V Z D b 1 Z H b z J H K 1 B q N G t 1 N k t F T 0 l K S 1 Z n S z R X b D Q z S U Q y M 3 I x N 0 p D V W x Z V 2 R u e C 9 q e D Q v S H o 4 e l B h N X Z i d D I y e m J 0 Z z N J T D B s Z 0 x w e l Z h O T Y 4 T 2 J O b n o y Y l N w R W 0 0 d W J u e D N u d n Z Q V l l m T X p J e U N s M m Z r N U 5 q Y 2 5 s N G V Q a G p I Y m N v T E N 3 c y t P R 0 h I K 2 p Y c j U 5 U 3 F x R 3 d Z T G p n a U 9 x S E J j Z 2 p S b 3 l n U 3 B V c W o 5 V y 8 3 d D I 3 U D l i K 3 h Y S H c 0 R U V P S F R y M H p J N G 5 o Q k J D Q 0 N I R W k w S U N X a U Z l T U Z x d G x 1 d l h y O H R F W V V L S V o 4 T F B 6 N C 9 4 N D h k a l o y Z E h y V n E x V E c 2 e m F O R W k 4 d k x 5 O F B I e G 9 W d T N i a 1 Z x M T l m W G w 1 O S 8 v c G 5 N e k V 3 c 0 x D d 2 V x N D h o S V N I U F p Q O V d y V m 8 5 O G p F S z F 0 R X R h a k Q 4 c 0 8 w e U 1 6 T W Z 1 V D l D Q 0 N H R U V F S 0 k 1 N G N F d E V L O F l M U m F M V G s 1 T 2 F T a 3 B E e D B 3 a U 1 o a E h n U 1 R J M m E x V H Q 2 O U N p S E R 4 O U d w V k x 4 L 2 Z m Z k Y y c 2 t z S j J k S F h a M m R r K 2 l p O C s x N k 9 o b 1 V s S l N x R l N w R W 1 B K 0 V B N E 1 E R 1 R I a m g y V U t W T 0 d S W X N X W V d 0 c i t 5 e T d L W V F R U W d n a G h D Z 2 h q e m R r U l F q e H p H a z B H Z 0 F w Y 3 l D R U t I R l p X V m 5 N b X p j U G d E W n Q y a G l O c 0 0 z S X l H R E p r a V h j d j M r L 0 p M c j M z T m l 5 W l F 0 Z m Z Q R U Z z M m J O T X J 2 T n h Z c 1 h D U T B O Q m V D N z c 3 N l R j R l l J S V l R U V F v a C 9 F U W x v a F h q Q k 9 E c z d Z M l Z s U l V K Q 1 F r b D N S U W p 4 T D d k a X h R b 2 l J e U 5 4 Z F h Y b D A w O C 9 O V n E v Z V B G a V Z x M W F o Y i s v U D N s N W V T W F F 3 K 2 Z E L 3 Y z N 0 F j e E 8 3 c W p U N l p n M 2 J 4 N D Z u W T Z X T F Z 2 U 3 F G R W p n M 1 V Y T G x 4 N E p 2 M F V R Z 2 d o a E J C Q 2 x B d 0 p h S V Y 0 d 2 N o R V l V S 0 k 1 O E h s e T V k W n Z Y b z F L c F d L b 1 V P S D R 1 V G t a T F J O d j M 3 O W N I Z D M 1 O X k 1 Y 3 l 4 Z H V 2 V F p k L 0 k 1 R U I 0 Z V R u a D R P Q 3 F W a X R k Z W U 4 M 2 t O d X Z Y c i t m e T V j d T R 1 c n J 5 O W R k Z k s 4 d H p j b k w 0 L 3 Z 2 d k d U a H d J Q m N 2 W G 5 4 V 1 h S W k N D Q 0 d F R U V J O F l 4 T F F D d k V D a 2 9 C V 0 N G R 1 N N a k 1 6 b V R w M U t u b D V l W F R 1 M 0 5 s c 2 p W b 2 5 K e W V H R E J t Q 1 N x V m k 5 Z X J W b k Q 1 O S t o b j N 0 T 1 R w U j g v V 3 F s W E x Z S 0 l 3 d m N q S V N D V z h I a l J v a 0 V I U W J X V m x S Y z J h T m N u T n p T V W d J S U Q w O V B S b j B t Y 2 h o Q k J D Q 0 N I R X N 5 V 1 R o Q W 5 4 Q X R K c X R W e T d k b z N V M U Z R Y 0 h S M U x 1 a n R D a U g r W m F k T 2 1 j Z n Y y Y l h 4 O W Z m b j Q 0 N D h M M 2 J a a H c 0 Y T B h O W V P a l J z M 0 V o Q V F 3 T U t G Q z N G e G N Y b E d Q U z J h V n E x Y V B i V z I 5 K z N i Q j h D c n I 3 N X F 0 Q z R u S j R j c F U 2 Y V F t W m x K a H c 0 Z G F O S 2 t p Z E U y S D M z M E V V Z U 9 I Q 0 U 4 U E p 5 N W M r Y 3 l a T W l R c D l a W E l Z U V F R Z 2 d o U k 1 t U U V i U k N 2 S U M w V 2 k w Z 0 U 0 V U p J W j Y 5 W m N 1 V 3 N X d l h M b X h z Y k J n N W N p V F c x d F l Q M 2 F k d j M 3 N j R 1 N 3 N U R 3 h 2 T H p K a 3 p u M E V 2 a T h m Y j I 3 d F l 0 N k s 2 Y y t j T 1 Y 2 O W V C Z U N W V j E 0 e F d L Z l Q 2 W m c 1 Y 3 l h W E x s M 0 M x O W V Y e n o 3 N 3 p H U W J O a l k y R E J 3 N E V K V k t 4 Z m J 0 M n p s d z R N Q 2 p Q M U V o a E J C Q 0 N D S E V j M G x H M E F y e E F u S n h j Y 0 h T M H B M N C t I a T h 2 T H h L d W p 0 Q 2 l I K 0 J 5 T W h J N X M y Y n g 5 R 2 p S d 0 Z 3 Z D N k b j F h c F Z a R 1 p t a 3 B X V l J V W k d C c G 1 a b V d S b V p p c j N N e k l 5 e U 1 q S V F L Z l R L Z T N z M j d l U E h U d D I w T E p s e T V K N k t r Y V d M R m 5 5 V 1 B 1 b n B h V X A 5 e T B 0 T F p Y N 2 9 h R 2 h B R l N 0 V 2 h V U E R 3 O W x l W H g 4 U E x O b X p l T E F n U U 0 0 T 2 p v e W R 1 e F l z c k 9 6 U 1 V 4 T U p E V T F s W l N V R k J J V E U w b E l T Q 0 F o S V l I R X h F U m N Y R n h J V E V 4 a z F x e F o x S 2 x U N T d r Y m h T e U V F R U l J S V l S N G R C T F F D d k V D V X F s V X F O V n F F a E l T U 3 J v c l F v a C 9 p W X l N R E k 0 Z E 8 2 W T h q b 3 l N S k R J e T h x S D c y Z H J h N H V E Z 2 d J T 0 R B O W 5 a M m R 5 N 2 Q 0 O T U 4 K 2 J S b 0 V F R D N O e m N s T z N N b F J u b z M 3 L y 9 R N D l S M U J J R i 9 2 N y t O R z d j V 0 h t O G R l d l d J d T J u b D V 1 Y l M w S k N B Z z R P R H R q W j J h R l N x Y 2 p O e m V Y U F A v O E V 3 T T d P e n F D R 3 J E N m d m W E Q w N 1 B I a n g 1 V 1 J z T 2 5 w N l h 6 M D B V Y 0 d J W F p o N H V Q a m 1 U d D N M a U 5 I a m l 4 V z M 0 V V F R Z 2 d o a E J E U E x 3 b G 9 o W G h C Y W J W Y U l p S W l T c m 9 i U W 9 o L 0 N W O W Z Y M T U 5 O V Z X d V h i d U d q N D h Q Y m 0 1 d X V M a T Q 0 T 0 x p Z 3 B P V E U 4 N 0 9 6 a m c 1 T 2 V I b z Z L a m N I Q n d j c 0 x E N C 8 y c E t T V W x K O U 8 v Z m 4 4 V E V S R 2 J P b k 1 t U F A v N m 9 y Q 3 U 0 M 2 R Q e T R E R U t q b l l 0 Q 3 A x T 1 I 5 K y t m Y 2 5 L e W d M e U o v S E t 5 O H N q T H k 4 U G d L W k 5 t e X J i W H J w M F N R b X d t e m R 2 Y n R E T 0 c y K z h 3 W U l G Q z B o T V R F U 2 4 w K 0 h p N G 9 K V 3 E w V 3 I x Y U x S Y U 5 C b 0 5 N c D l 0 V n F 0 T E R 0 L y 9 q e E J R V U h z M n J X T D E x O S 8 z Y W h k S V l R U V F n Z 2 h 4 S X R K Q W x v a F h s Q W F q W W F 3 c 0 R E U z B 0 S n d j S E F v N m U 0 S U l m N E Z S b z h l a l V x b G V 1 V D l Y V n h j K 1 B 6 e n o v b j E x M T l w M z c 2 O X d i c H Q y N 1 k 5 Y n Z l Z U 9 p c 3 J L M 3 g 5 Z m J s M D Z S S 1 F Q O G t Y Z 0 x X M U 5 R M G F O T 0 N y c j c 1 U 3 R z M 0 5 6 Y V Y r L 2 Z y R X g 4 Z F R 2 b n g 1 Z z N h c 3 J h M l p O M j h l M X R i V 2 F E U 2 F J b 2 Z U W m N 1 V 0 p U U T B s U E R 3 O E 1 k N k h Z U V F R Z 2 d o a E J E U E Z 3 b G 9 o W G h C R l p 3 b 1 R B S m F J Y 1 N 6 O E N S Q 3 d W Y X R X d k h L S z Y 5 Z 2 I y L y 9 C S H I w N 0 U y Y k 5 v M m N u Q n g w T 3 A x U 2 x 1 R E J r Y 0 l B d F d y V k l p Z 2 9 T Q W x 4 S C t U c D Z m b E l 4 e D g 2 Z E N p T 2 p v N 1 k y Z G s 5 M H Y 1 Q 0 N D R 0 V F R U t J N T Q 4 R X R F S z h v T l J x T m R Y Z l J j N E F B Q 0 F B U 1 V S Q l Z C W V d G c 1 R G e F Z H d V h M b V M 3 b z R R U W h U W m l 4 c k 9 B d G p Z M k d C a l k x U G s 3 Y T J z b n V 5 d l d n W H I 5 Z 2 9 o a E J C Q 0 N D S C t O e n o 5 Z 2 0 5 Q 2 l L Z k N 3 c 0 l D c l Z a T G J H e H N T W G R G Q 0 N H R U V F S U l J W V F R U W p 3 a U N X a U Z l S U c 1 d W J r U k h 4 O W Y 1 T m 0 v a F J C Q 0 N D S E V 2 N U 5 P c D J Q c D B x W G N 2 W H Y z c 2 R w S l M w d F R h b k U v Q 2 Z 2 M z c y Z m N 1 S E d Q M 2 M 2 Q k F 3 Z T R m Z n Q y b 2 R 2 Y 3 V u V 0 x B d 2 N P U E Z M N z E 2 O W Y 1 O F N K R T J i W G g 0 Z U h F e D h m W D Z 3 M j Q r T G l D Q W d J S U N 3 c z d K S D Z a T X F S S T B m N D Z h Z W Z p d j M z U V h S M E 5 O b l o y U W J M Z E R v Z G 8 w Z V B a d m J z M m N W c U t 5 O H Z q O F R F U k x O b G Z o N U Z S R V F F d T N i d G V t T H R Q V z J Q O D M 1 S l R F d 3 M w a k Y r L 2 Z W W G p o N D l X d V E r N l h R N j R 1 T G l U S z V M V F U w b E 9 q c T Z 5 R z A 5 e W Z l T E 9 W Z X Z Y b V h E a G c y a 3 B h V U I r U k 9 3 T G x 1 M n J F a j d y b H E x a W x P b l R q M l J m Z 2 p 4 c k V p S k F 5 R m V Z R z V 1 Y m x 5 N W N v W E V 4 R V E w R 2 s x S m Q w Y 0 l J W V F R U W p 5 b m 9 x S 2 k y T H g 1 T T h I Q n d R U U d C d U x q N D J P d 1 B q V T F G U W N I a D R m V 0 c 1 O D l l e l o 3 O S s 1 b D J i S m x I R H g 0 c 0 Z o O T Z O Q 2 h B e m R 1 M 0 9 E c T F h d T B i d D B h e U E v Z T l P M k V o N G M v d E E w N 0 9 6 d E t s U 3 B s d E h 6 O C t Q S D A 3 T m 1 U a n o 3 N n l P e S t J U 0 V o c k Z t e m h w Q 1 F F T F B i N U 9 Y b D B h d F h M M X E y Y k 1 u S E g z O E 0 1 Q W R Q L 3 Y 3 K 0 p D U W t z S F R w V X B 5 Y 2 5 B e j J 5 Y z N O c F g v L y 9 y U n Y z N T V 2 d i 8 x V 1 d a N m N u R X h l W H A 3 W l k w V k h S e E 1 h R 2 t x V E p r M X d k M 2 M z d X g z a 1 Q 3 U l p s R n J 3 W j g 2 Y 1 l k d T J i W G g 3 Z T l P O W U v Z U h i Z y t R a 1 p I Q m d B R U Q 4 U E x 5 W X V M R W l j c j h G d G 5 a M l J 3 N W N z V G 9 2 Z k l 3 Z C s 3 Y 2 9 Y L y 8 v Z 1 F H Q n R L d 1 l V T m x l Y X R X c l I 2 N j c 1 Z G Z m a 2 5 u e n A y T m x o O D l l c F Q 1 O C t m e j V w d H Z B d m t U Z F J i b n k 0 W n k 1 Y 2 9 W Z V Z M T z R u a V M 3 e G V B d l h 2 M 0 V o U V V 4 U G Z m Z j g 5 Y m I 3 M V Y 2 T E Z Y c m x 4 S n A w N m R h T k t r U 1 p I N n V u N z l l c F l z V 2 N M W X N X T j U 2 Y V d Y R E 5 a d D J y U 0 p 4 W X N Y R i 9 y W j B I d F M 3 N W U 4 d k R 6 M j d O b W p 2 S 1 l Q V 3 J 0 M k x V Z U 9 I T 0 h 0 d D k 4 R z h y O T g r U D M z M 3 l s V n F o V H Z 2 d n V 1 M l h i R H c 4 T l p z b V F K U F h y M G 9 F R 0 R C c 3 F 5 L 3 Y z N 1 A 3 U l A 0 O G V Q c D N u e j V r W H F 2 e E J Q b W d T M F F y e k E 5 T F V J N C t M a U p L Q V Z R Z 2 d o a E J C b W x T b F R o c U N n S U l Z T U d j T G d 3 W U 9 a T 2 5 V c X Z y N i t 5 d n F B Z 0 F D a W 9 x S 1 l N M m V P M l l r S U 4 y e l l R R 2 h v S 0 Y y N 2 R x V l V x V k x N b l R 1 M 1 d I M 2 8 w S 0 V E U j Q 0 Y 1 l m S G l 4 V X B B V z F C U k F w U k d q U m 9 4 W m N x V V l o M j N P S F E 2 S G Z m d j N 5 Y 2 x K V V Z a c G x L c C t Q e n p 6 e G s 1 Y 2 l T L y 9 m W W J Y M z M x V l p I Y T Z 0 T 2 5 E N m 1 w c V E v Z H J p a l B a O E 9 H R F V a Q m 5 5 a 2 Z m d m d o Z S 9 m d T V l T E Z p K 2 g w d W l L R n V u W j J k b n p 6 e l R k T W 5 q e V p R W U 1 H R V J B U W d G c X R W a 1 p J M n R y Y V B y U 0 5 v b n J 6 e l R k c D J y U 3 B 5 W F V C Q V F G R m J 1 Z n U z Y n R G Z X I v b 3 J W b X p C b G R Y M X l K d l g x U l A 4 d j B D K 2 U v d m 1 q V n J F a E F R d 0 k w Y k 4 v a j Q 0 N C t m e U N T d D E 2 N W Q 0 O W R m Z j h Y S H g 0 Z E d q U n F S b U p o S V V s S 1 N z b D Q v Y X R m V W x 5 V G U z d D R H a j U v V S s r W F B Q L z l r d 1 l J R n h N Y k c w c l Z y V j R O M X N i R 3 g 3 T n U z a j Q 0 Z E 9 5 b 0 J j T y 9 l d l R s O C t E Q X J W N j Z r Z G V 2 V 1 p 1 d j h i O X E w Q 1 N z c k t 6 c D A 2 R 0 M w Y n V 6 W X N T W U Q 1 S X l N a k d L O V R r S T h E U k x R Q 3 Z F Q 3 M 3 Z T N 4 O T d l b n R q W V d J T m Z z S V V R U W d n a G h B R D Q 1 N T k v d U h 6 N U 1 w M D d k N l p p e F l v R U J n W X l l U E J n U m 8 0 Y 3 l i S m x 5 N 0 M x d G V Y d z R j T W N Q b n l Z d D k 5 K z I y d z R 1 M m Z Q S H V i U G 4 0 K 2 Z u e C t m Z l B J S m d O R m 9 1 N T A 3 Z H p K b H l o U 0 N n b 0 t v W D c 5 K 3 N m c 2 F F a E p D V U Z B U X A w N m R Z d m 5 5 N V Z o Y V d p c n J N a k 1 6 N m R l d k g 3 V n E x U 3 B 5 Z S t a R 2 J E N j R 2 R T J i T m d 3 Y 0 9 M R F F 0 a G 8 z Y m 9 5 Z m 5 4 K 2 J O b T J p W G J 0 M l J x R 1 Z L Y 3 V Y T H k 5 M E J H M W t a Q 1 R m Z m Z j Z E k w Y U 1 3 T S 9 Q c j l D M k h C M G R B Z m o 1 N T U v W n N H S E R R N D h k S F I x d E 1 n V F g 2 O V N w a z B F Z z l j b 3 J y e k I 2 O U d n b V R w e k l q Q m t 6 R 0 Q 5 K 3 Z C S X U 2 N C 8 5 S k Z T c F V z W H N 5 T k R p Q k x S N n k 1 W X R v M n p a c 2 1 i W E h 6 a H d n U E h q e H h l N z N j Z j F L T z h Y Q U F j S E J 5 W l B u a 3 h n W U N C c j F x e E J v O U h R c F V z W H M w R i 9 k b m E y U V R p c z U r a m 9 x Q V M 3 Y 1 h G e G p C c z N E a 2 R I U j h h T k c 0 Z V Z s U l Y v L 2 Z V W H k 1 Y 3 Z O O X J Q V k 9 o d G F s V H R r M 2 k v d E c v Z m 5 w M D d k N 0 p 3 N F V M S 2 x 5 O X Z N Q k o 0 N W N x V j V P V G s 0 T z N 0 e m V I R G g 1 W G x y V n E x d 3 R I U m t l U E h q e H U w V m J 0 M m J a e W N u R W h O V F d Y c j F x M j B h d F h L N U 1 T c W 5 w N m V K b C t M O V B U M E l 2 V l p p S 2 R K Q W x v a F h u Q n V i b T R 5 V V p n U V F n Z 2 h o R E R w M E t G R H J G b X p S c m x z d k Z L b F N r e W N P S k d N a k F 4 c 2 J X M 0 p 6 T X h r M 3 J 4 N X V M a T Q 4 T 2 1 u b j V w c 1 k v d j I 3 V X l i T m 8 z S 2 x T c 3 p k d X h Z Z y t D M G 9 K c z N i M k p w Y V V u M T Z 0 V W Z 1 Y i t k T 2 5 V a U p D U 0 V M V n U y M E w 1 O W U y W D V x b F d y e U 1 6 T U 5 C Z 1 Z O M m Z P S E R a d T N L Z z h Y c m x 5 S l N 0 W H J n V H l R N l V C Q X d Z W X R I M 2 d 3 Q U d P S H o 5 d X R M e D g r Z k p G N n R 2 S E g z L 0 0 x M T k v e l M r L y 9 N S 0 V D U k 9 V N W Z w N n J 3 K 0 9 k S F I y Z G d i e X o x O V F V S k R a Z H M y T m 9 C M H l a S W p a a 1 B Y T E w 3 O H N V c D l O b V Q 5 L 3 Z z b m x 6 W n M z W i 9 6 N D h k U 2 9 V U V A 0 L z F H V m F y V z Z T T z F H U k V T Z z A r b V U w Z 0 1 4 T V R I S 2 l N e W l C c F F G W l d W b D B i W n R X N E 5 s K 2 5 C O X l a S W x 4 V z d 2 V 1 N 2 d S s w W F B 5 c 3 F L a 1 N O S F V y d D J i Z H E y Y l V 0 U 1 V w T F J D R k 8 5 e l p z M 3 M z b n p a c V B s N j l h d F E 2 M V d r N W l Z e U 5 D a F E w b E 9 U b W J x M U t s N G V u b 0 M w T G R 2 W C 9 y M j d h d H N 2 M 3 I x Y X F N U 0 I z L y s r Y W Z a O X d v O C 9 2 d k Z 4 c 2 F H Y 2 V Q R z h j V V h Y e k J s e W h U b X p w M U x 1 W E x s a U k 2 T z V 1 K y 8 v d 1 p n e G 9 3 W l J X c H J 4 b 3 d a M U s 1 Z G 0 v W H I x N U 9 k b l U y U E h q M E E r T z I z M z Z o Y n Q 2 N F M x a 1 p I U j J O d m I y K z B m M F p H U n B H T 0 k 4 V F R K Q U d 0 R U M 4 N E 5 6 Y z N J a U l p e U 1 y S 3 d z Y k d w c V M 3 S T R R U V F n Z 2 h T b G h p W W l L T 2 p v N W 1 M d 0 d 1 V T Z l T 2 N u L 2 V 2 S G x F U l V V e F l z U U l v M k J G c D l P e G F O R W k x c T V k U z d W c T F R Z 0 l D R k F 1 T n d h N G N P R U N W N j l l V l I 0 Z k 8 z W U 1 0 V n J O d G 0 z Y m p J N X A 2 b k p q V X l w W H J r e U x G a T F Z d k h n e E R S c z J 4 T X Z M a X h N b l R y Q j Y 5 V 3 E r L 1 B K T E p m U 0 U v T X Z s S z F h c 0 N N Q 3 N X Y k 5 v M H F R S n p a b z F V O W E v O T k 1 N 0 J t M U h S V V Z 4 L 1 B o e G 8 r V k Z W Y V Z L R l p v M 2 I w N T Z l a n J a M m R s W V c x c 0 Q r V F Z G Q W J Q b l c y L 0 5 t a l V H a n l N a k k v b m h o e D h Z U G 5 5 N F V p d F Q 3 M k g x W S 9 X Q i s 0 a 1 R K e W h m d n J 4 U l h k N W R 1 M 1 p 4 O W V w V l B 2 d n N N N k 4 5 Q z R a d U J 3 N G M 0 T 0 x G a X d i c i 8 v b m 5 I d 0 R 1 M 2 J z S D V B Z X Z 2 L 3 p 5 a T l t K 2 x D d F h q a l p 0 M n Z E W l o 1 O F p U Q n o x M D A 4 L 0 t m Z j F 3 V j l p W W 1 L U m F n M U Q v d m 5 V a C t t b l R w M W k 3 O T Y 5 U n V G N n Y z N z l p d F J X U 1 h p V T k 4 d j k r L 2 R 4 Z D N k S H B W S X B u e G x I U j B k R 2 p o e H B 0 S z I v d n o 5 T m 1 q U 2 h a Y 3 V X U n V z Y 0 h S M E p E d z l u O U 9 q U n h N W E Z N V 1 h L R k N w V n F r U m F X a G 9 X R m h i R X h N U V l i R y t x e E V G Q 1 F v T E J N b T l 2 N 3 l m N m Z v S D h F Y T J E Q m c x a X d v U U p C Q W N I O D h r b m 5 6 Q j M 3 b H h 5 Y 2 5 M b z N M a 3 p m Z n I w T W R p M 1 U 2 Z E 9 k T 3 Z X a l o 0 O W V 4 b 3 N k M 0 J 3 S U R F e G t m W H I x L 1 B 1 d S s 5 U 3 B r d 1 p M b H k 0 d 1 B M b H k y b m J 0 a T F k d W 5 R Q l l P T E V p V 2 I 3 S l V S S m s 0 Q l d p Q m V j d n B a U 1 h G d 2 N w V X V Y T H V I Z U N D R 0 V F R U t J a 3 J a d z R V S 0 9 I V H Z H N n R X c k M 5 M X U 1 O D Z k Q k F j S D g r Y W J i O U t p U l F 1 V D J 4 d z d k b 3 h H a l J v e F p z d 1 l I Q n d j T 0 g z N k 5 I L z k 5 U m R E a H c 3 b D R N R 0 R S c U V q W U x J M m J W R U R X b 0 N 2 d i 8 2 Y X M y Z l B N b U x F Q 1 B y M j d j d W N P W F B 3 O C 9 N e k d G R U w r W m M x M T Y 1 Z E c 4 Z 1 B h Q 3 R Y c n Z 6 S T R X d F J E U n M y e k t n T W h I N z B u Y W 1 S Z V F V O U d J R H J h N E E 2 T 0 R n V W V k U m g w N l p O b F c x e m N u T D Q 5 Z G R m Q 1 F z T G 8 w V 0 x G d l R 1 M 1 p 2 L 1 k r L 0 9 3 N k l z M i 9 l Q m 4 4 T U 1 5 T D Z Q T E 9 L Q 0 M r N j V Z Q 3 E 1 Y T F n V 1 d D U 1 d h W m 1 s b G F W R 3 V i M j R L e U t y Q z J o b W F y N 3 V C S z l M W l N R b 2 9 t S X V p S X B h Y W h x a U t N c U 9 p Z 0 x L T n Z Q N 2 c r O D h Q O F p a V 0 J X R j g z T W N I V G 4 z c z k z R F B C a W R Y T T k x M j l u W k F T a G Z V T 2 5 3 N G N O c U E 5 b 0 p F e V l J V m M 1 b n o 1 N V Z X N E Z a V V Z K U 2 t s S V E v N 1 R l d l h 0 a n h J Z 1 J R d F h q c j c v K 2 l y V n I x N m 9 z R W d h V W g 5 V H E 3 a G w x Z E h S M G h N K 3 p 1 T G d Z e D Q 0 Z E U x N H J R c 0 9 B Z 0 F B M G J k c F U 0 e m 5 P b n o r U E 5 X d l d W T 2 w 2 e j B K M T d w Z k 1 6 R X h N b m p 3 W k x p N H U 4 U E x 5 R W 5 x N V N p U V N 0 U X R w K 2 Z u N W 9 W b X p a a G 9 Y M m Z y b m 4 z O V F V R k N B N E 9 C Z 2 R P a l F B V n U z Y n N Y Z X Z Y c 3 h a c 3 d Z a l J Y S T Z s b 2 N L T V p p W W 1 M c T l I N V I 2 T i s v U D N 4 O W Z k R z d k M i 9 F e G N V S k x R M T B k W F h W O W w z V 0 5 M N X A w e V k 4 Z n Z 3 W X J W d T N 4 c 0 d E Q j d G b n p 4 N l l t W m x o N H N T S k 1 E S X l 3 d T d k d T J G c 2 J B e X h X S X p F e E V U O D V 6 L y 9 3 Y 2 F O R z R X Z X R J c G Z i Q k h W R n d h M F J D O D V D d 3 N M a U V R a T V P Y m 1 N c U F s S W l J a U l w d y 9 m e D R 0 V z d i V X V t c j k 3 Z H U z R V J J U 0 F u d D d l M 3 o 3 N 2 J j N G Q r N G N 0 b X p a Z 3 N E Q V F L R k t W a V F T W W Y 3 O C t Y Q n d j S U J Z T E V a K 2 Z q N k N n N E 5 S W E Z 5 c z F M T X h P a n B h K 0 h O e G N U S E V Z c k h R Q m 1 I e j V z M V Z E d V F V V E V 4 T X N H V E p F a 3 l i T m s x N E x I d m V 2 S G 5 W V 2 l 4 S l h Z a V V u S n l z Y 1 p 0 W U x G W U t q V F J S M T Z O W F V Y M W 9 h b X F x O W R n M z M z e F Q 3 Z m p D a F F z c n Z h N k N z N 0 9 6 M E s 5 V 0 l w R m c 5 Z X J W a U l 5 T X h P Y k 5 t M 0 g 0 O E d G T W 1 U S U Z i b T V 1 a 0 1 s a 0 d p d D Z 4 N D B i S i 9 6 W n k 4 d E x w U 3 B W S V R B d 0 V J Y 0 9 I Y 0 x h d F d 2 a D V P U 2 t k c D g z M 2 5 o R D V U b 2 5 U c H p R T 1 A 4 d n Z 2 Z 0 N v M G V Q V n J 0 T l U 4 O W d i Z X p z N 0 p S N j B F W k Z S Z U d I S D M 3 Q T c 3 L y 9 E c U I 4 d 1 N w O W Z m M T Z D O T Z x Y z c 5 S X B W S U 1 H e l l N d i 8 z M k c y N 2 N 1 Q U V m S H g r d D R Y T m x Y R j F k M G F O S E Q w a W x V c V N t c G l J a U l n T E 9 6 c z c 0 O E 1 N U G h S W U F D d H B h S E Z R Y 2 V 4 Y j N D M U Q r a T R m T X p F e U V o S V N n W G J 0 M l N F c E t n a 3 d t U T N G e H N j c S t U N C 9 y N k 9 o Q U l w R W d O e m N Y Y 3 J r Y 0 l T R W h F S W x F a 0 1 2 b G 1 E M T d O a 3 h N V E l S Q V g v R k x F V V V G Y 1 V a R 2 h s T E x s b 2 N Q S D l h b 0 h R Z F J Y V 0 J B U y 9 T U 0 U 0 d k Z z T E N 3 d 0 w x N z k r c D d L a 1 J F U k V S V X o y N 2 V 2 S W 5 z N 0 d 5 N H U 3 d H I z Q 2 M 3 T 3 h 2 Z T N 0 N F F p V V R 3 O G Z H Q m 9 h R W g 5 U F g x Y 2 Z Y c V Z Z U 0 h o e X R W M G J W c z J S S k F l U 2 p p N i t 1 T D d P e H M r U G 4 1 Q 1 U 5 e E F W Q U t P R W F P S E l r U F B 2 a E F X R W l z d W 9 x S 2 l u R D Q 4 R 0 d F a D R l a n J L d 0 1 W b F p X e U 1 6 T W h J K 1 B E O G F N R 1 Z Q b H h j Z E N R M E 9 y d F U x Z l g 3 O U t B Y T A 2 a W t l N 2 4 y N H p v T k M z Y j E r c 1 h i d F c 2 U C t w b 0 c y U n N N e k 1 U S z N G R j V j d l g w W l d W a F l H R H g 2 T W t T T k h v b i 8 v L 2 x p L 2 Z y M X d u c U t p S X F F Q 3 M 2 W X V Y N z R N U F Q w O W p Z c 1 J s N V d W c V F U Q m 1 a b V p 1 S G p 4 S W 9 E e S 9 w O H l t U X k 5 Z X Z X c T F U e X F v N n l z V E t t Z m F O T 2 1 U Y l V 1 b G x Z Z k 5 O M H Z P a m 8 2 b U R w M U t t e H R i Y k Z o d 3 d i N C t 2 c G k 5 Z X J W T m I 2 T 1 N D U 0 N W Q 3 B G Y V d r c C 9 Q M z l Z V 0 Z o Z 2 R t e l p 3 T U F j b k 5 6 V V Z o W U t P e X J y Y 1 Z C V m R Y a 2 Z x b m 9 4 S W t U S 0 M 0 d X h 1 e l p z L 0 g 1 N T U 5 a j E 2 N W Q y T F Z y b D h w K z R l S G h T a z h I O U 9 u V E I 3 N i t 2 c G c 2 Z F N v a 0 V n b D B k W F h 4 N V p k Z m 9 r V 0 x G a 0 x v c j Y 0 e U d B Q V d M R m l n T X F a d V V U U 2 k 1 N E V C T F Z F R F l H b H B p V n U z Y m t F d W w x Z X J z b 0 N J a U l p S W 5 v K 2 t w Q 1 J j d k h n U m F X b H B T b j A 2 T l h G e G N j R n J y N z F X N 2 V z b 0 h n L 3 U w N m V Q M n U y U E h q M 0 N u R G x 6 Y 0 8 v Z V B m a j Q r Q W d C Y k 9 m T 2 5 k R 3 p a M C 9 z M 2 J z W D c 3 N z d y b E l B c T Z o S 0 8 z Z n V I Q 1 p O b X Z S T U F y Z W t w Q 1 Q 4 K 3 V 1 d k 9 I N z h P Q W 9 M Q z l H M W E x Z k 1 t R E V E b l R 0 M 3 h y N T k r e E F l S G 8 1 W n M y Y k J 4 c 1 l H T G k 0 d W 1 E Q m h n a 3 B W c E V 3 b X c 5 V 3 J W N U d i b T F 0 c H l C S W J H d 3 R I U j B l T l l W S j F w S 1 N r Q U F B Y 0 h C e F V 0 b V Z u W i t Q S m t 5 Y 3 d N R E F R c X Z j V U h q M T Z C Q U F v T E N 4 V T J X W m d Z S U M 4 d k R 5 W W 1 K a W 8 v Z m 4 r M T E 5 L 3 h k R 2 p S N 0 Z 6 N T A 1 T W 1 E Q U I v Z n Y z e D V 3 N W M 0 V H R C U V V G d G F v Y V R V M U 5 S W H A 2 T 2 5 y M D Z B R 0 p S S U x i d D I v R D J 0 c G F x U W V 4 b 2 9 w U j B W c 1 Z B U D c 0 N H c r a G V F U m Z Y e C t M R n k v R 3 N t W E w w S z F i T n d E b F Z j e E h q a H l w O W 5 4 a 0 1 o a 0 F Z T 1 h L b G N q S 3 l o S V d T Z F B V Z z F a Z E 5 h N W l J Y W 4 2 c H U x K 0 F R Q l B U M D l J c F Z L M G J 0 M G F N c G x N Y U I y a H p z M m J O e l c y S E Z D M G c x a S 9 m a j J T a 3 B M d 3 p U Z m Z D R D J j Z i 9 6 e F J 4 d z l l b F R s R 0 U x Q l p t V n F l c j h v e E 1 i R 1 l 0 a X d Z Z W p Z c 2 F Q U W N x Q i 8 v L z R x L 1 h V W E w x N k 1 n U U 1 I S 3 J W a 1 V m e G R w V 2 p 2 c 1 d y V k t o U V V G T 0 M 3 N z c 1 V E 9 0 Y k x 5 M H Y 0 b X F o c m N S Q V p H Y W 4 x R n p 0 R X p 4 b 0 R X c U l H d 0 1 y S 0 N 0 Z X Z Y M G Q r Z n I 3 U 3 d n b E V S R V J F V k w 4 Z V A z N k 0 y T m h Z W E x 0 M k R W W l d W b W p i d G k z T X p N d 3 E v Y V Y 2 V F I r e l B Y Y n N H R 3 h z Y k 5 R R 2 p 3 O G V Q T U R j d V h O e C s v W n R 6 S j Q 5 R z c x N z k x Y m F Q b m J z V 0 1 5 Y 0 9 S U G g 0 Z U g 0 K 3 V 1 d k F a U U h Z e U V o S V l p S 2 l z S 0 l F U 0 8 w T G w 2 b F d K M i t Z a 1 Z 0 V l Z s Y V d 1 T G Z m L y t G a T R z T D N O M 2 Q w Y m x 6 W j J H Y m g 0 Y 0 g z T n p j Y 0 9 M R U N S d z l l a F Q 1 K 2 Z r d 0 1 q S k N V V k V S a 3 B L U 2 h F V 0 t J a U l p R U I 0 Z U R u d D d l L 1 R y M T A v c j l R S U N B a k I y N 0 5 n N k N X a i 8 v d n R 2 R 0 J v Y W 9 r V 0 x G a X J i Z 2 9 P R G N m N z h l Y T N I Y X d 1 R j l 1 M 2 J w N 2 E z N 2 R 5 N W M 5 R 2 5 U e D l z M m J J R l M 1 W X N n Y k 9 6 T S 9 6 O S 9 Z W D c 2 d D Y 5 Z T d D d 3 N L a m 1 P L 2 4 v N H V M a U F K U 0 h a Q 1 V s S m Z E M j l v Y T F 0 V F g 4 L 2 Y y R j R G Z n h p d 2 J G U X N V R k J R W F l 0 M j h m U m 9 3 W W d k M j d k K 1 A 5 O T k 5 S H Y z N z l z R 2 p S S X Z 6 d 3 d 3 O E F 5 b 0 8 0 M k 5 o W X R k Z T B z Y k Z S Q 3 Z U e T h 2 T H c r K y s v N D h 5 W k 0 4 T E N W R 2 Z P b k 1 I Y m I 3 O H R Y R H N r S k V T c F Z j R F J v M G V 4 Y m R z M n R U M V d h O U 1 1 b 0 M 1 c H U x O F V C Z z B h Q k t B O D F O U j J m M X k 0 Y 0 F F W E x s e F F 1 O D N O e l E z N z k r L 0 h y N y 8 r Q 2 t C N V V i S j U 4 K 1 p o M 3 J 4 N X d t d D F M U T Z p b z Z P e F k 4 Z U 9 L c j J u b X R 3 d k N 2 Z n U z V U 5 n W U N E Z W V l Y 2 R U S m t 5 U l J o d j F x e V o y d T l q Q n d j S G p k L 2 Y 1 O C t m U j F S V U Z D W l B u c X p V K 2 d J Q T d 0 K y 9 M M V F J c T J 0 e G N Q L y s v U 3 E 5 V j Z K b m h R R X R V U U 5 n W l d V R m 9 Q e F J G U W E w U k V S R V J D K 0 9 Q W H Y y N E 9 I R G g z Q j N k O W Z Z b D d H d X B L Y W 0 0 d n I x N i 9 E M D l G V F p s c D Z l R G 0 5 d m I 2 U 2 5 w M l A 2 O U 9 s c V Y z N 3 Y x c T B i b k p 5 Y 3 N I L y 9 m b n o 0 N F l j d 0 1 E R E E 0 c 1 d M Y 2 U 3 Y 0 9 i a T Z 1 Z 2 9 W Y W R u W j J X b 2 Y 1 M W M 4 T X E y d T c 2 Y k N t R E Z q T U d i T U d M V 3 Z O M j d j Q 0 Z k W F Y x a G J X e X N G d E V C N T F k M 2 d 3 W U 1 4 Z V B C Z 1 l j e l g x M W V v R 0 F h Q X J s M j d 3 d F B U R T E y N 2 R z W E J n d 2 Z W O X E r c z Z Q c j E 2 M E w x b 1 l X R l J h V 2 h i a 0 Z C Q V N R U 2 l W T H J n T W V Q S H l N e E 1 S S G R 1 M 2 R Y M i 9 N M 0 t D a E k 0 L 2 x T V T F Q e D J X Z W Z Z Z W 5 T c G V q Y n Q 2 L 1 N 0 d G p Z V 0 F R R U J H Z z h W a V F T N G Z Y W F g 4 Z U F B U U 1 R S G g 0 T 1 E w T k R J W n d 0 T F M x R m V u b z Y r d m Z 2 c i 9 Y O W F G S m F X b 3 J J e U V q b z Z 1 c G k w S 0 J C M E 5 Y V n h j e V p N e k Y v L 2 5 4 N G U z c 2 p L Q 2 d J Q m d Z R 0 t D b 3 F B Z 0 R o N j Z G N D d I e k l r Q 0 h Z d l h z M 0 F N R G Q z U j B 1 T G k 2 d 3 R y W U c 4 U D k 3 M E M 1 W X N B Q V B I a n h R V 3 N B c l B 6 O G Y y N 1 p 0 R T l v e j V P Y m 1 Z d X Z X c l d q U 3 B B a 2 N I Q n l R b X B x S 3 N M Q X d p R V F p S k N Z b U F n Q 2 N u S n l V S 2 p J V m 9 m U 0 w w R W U w S n Z l T F F u e D h Q S 3 l 0 c m R H M m J W d V Z h b k J G O W V m U W 9 V T 1 Z x c W F m R m h j W G g 5 R F F V S F R 0 M m h W L y 8 v M j M w c m I 4 L 0 h 5 b D E 0 c n Z s W X J q L 2 Z 2 M 1 I v L y s v U 3 R 0 b D F I V C s w W G g 1 T W 1 U a 0 1 2 b F N 0 L 2 J O Z k h v M F N N R U J R V 2 h k Z X Z X N k 5 L b E M 0 N G Z Q N D c w O U h T N H V M Z 0 F L R y s 1 c 1 c z Y k 5 x V m o x T F U 0 S U t v d k R H a U p H Z 0 F q S X l Q a G h 4 a k Z J e H B F U k V C N U Z W T l p X V m 1 O c X B t b z R l S T l R Z l Q 4 W k d k b l k 5 e T R j Y y t s Z X U v d T N i c 3 d O a l p X K z N p M 2 w 1 Z V g w T j V B M D Z y d l F Q b m o x W D U r Z m 9 p U G o 4 Z n c 0 Y 0 5 4 K y 9 a d G V I a D Q 0 S 3 V 2 d m 9 K S U p F S i t m a j Y r K 2 V Z Y n R R R 3 Z v c m V t b 2 5 o Q W s 3 S 3 l z a 3 J m a T Z a O W R I U j B o Q 0 J 5 d 0 l B Q m V P M j E x O U N y V n k r T U h U c 1 d Y Y n A w R W N L W T l l d l h x N 1 F O Z U Z w Q 1 F n S V N F a E l B Q U I w N m R O Q W E w Q j Q 3 Z G d 4 c j E 2 N U Z j S E N 3 V X V Y a m d R T U g 4 T 1 R K R T d Y a F V s V V h 2 Z E l X R W 8 w Y 0 9 S S U F z S H I x Y W 5 U c z J G R n R U M D V G M W F s a T I 3 M T c 5 M U J h V 2 9 x S E R 4 K 3 E z U j h v L z R 3 c V B p W m V V W F I w T k h K e m N 6 R j g r S E N Z b V p r Q k F I c j I 3 Q W x 2 Y j I v N C t 2 c G k w Y U p G O F B Q e l E w R k J B W U R 5 d 0 8 z S m t 5 Z l l 2 W H M z U m 8 w Y X B W T H h x d 2 h u S z N K M W R j W F N w V X Z 4 O T k 5 L 2 8 y d l h y c m g y N 1 J x V 0 x W d U d q S X d N Z E 8 3 Y 0 d Z T U d E W U t 0 c l M x b X p a c U Z B U U 1 H S U N v c U N 1 d l d y U k 0 r K y t 6 c 2 J K a W F t a 0 l t a 3 l t d H h h R 1 l V O F V 4 a 1 V o V X E y c m l t c W p K L 1 Z M U l R 6 L z l o T U x D U W 9 T R m h T b U 5 5 M l F 5 c k Z 1 M 0 R z Y k d 4 c G c 4 Z W J M V 2 M 2 U 2 5 w O F B K e V F u e j U 4 O V h x W H o z O F B C U W U 0 e T Y 4 U U V E Q m 1 o Z H l L N G 0 5 M H R G Y 1 h G e G t F c W w 2 T l N w a z l K N F J F U 0 U y Z 1 V H d z h M Q 2 x M N H V y N 3 p 5 Q 2 x h c 1 d J S D Q r S G p r N U 9 R Z 0 p 5 Z E h x T V F W a V V U Q 0 w z d l k 0 b 0 J l Z E F 4 b 2 l S b 0 l L e X N y N U 9 i b T F 2 Y z B p T 2 d G W T J C Z 2 d Q e j h m T 0 V I W m l L Z 3 Z F S 2 0 0 b U 9 r U k Z U M 1 N r d E x B U U N 2 d n Z y c W M z d T B 1 b S 9 m d m d n U E R 4 Y 0 N F T G x j T G 9 T b V p X V m w 4 U G Y z V j d 2 S V Z s R l J F V U p E U S t I a D R Z R U J B d 1 l n T k R S V U N F d U N n b 0 t V Z W 1 X R 2 h J U W d O e m N Y M 2 J 0 M 1 Y z b D A v O T k v L 3 d X Q V N n c 0 c z b n p 6 V G E z Y k 5 R V X p B R E I 0 O E d E a D B X e H R p e i 9 0 M m J N S E d S a 1 p 1 S G J 0 b X Z D N G V F V 3 V y c T R Z T z N Z c 1 B 2 M z B V N j F 6 e W N q S X d K b z F h N U N R a 0 F C V F U x T 2 x 4 O F F m U G 5 3 b 1 B B S i s r U E J o R E J v M F N H b T d 1 c 2 Z z S z B w U F Q 4 Z T h l Z l B n N W V V b D l H a F Z P S F h x R k R a d T N J Z 2 Z m d m d C K 3 Z y N n d n S m p H e l p z M E h y T 2 l o S V R F N F Z L M D Z k M T Z O Q k J i V U N i b j U r U E x W d T J R Q 0 t S N E t P U F B s T G F O b k R n U U V 5 Y U 5 B b n A 2 Z W t R a T h W Q z R L Y X Z y d z k 5 Z l g x M D Z k S U Z v M G V Q c m p R W U I 4 c X J N M j F z Y k x C N j l X b 0 1 H R E F B W V d G a H N M Z T N 4 N G 9 W S z l D M W E x Y 0 E 1 Y 0 d 6 c H M v N D V z M m J z T G U z U j B 4 T W p O c F F y V 0 l n c W F P a m d 3 T U h E b F E 2 c D d w U W 0 v d E Y 0 Y z Z k T z d o M T Y 1 Y m F z S F R 2 M 3 I x S V N V b k I 5 T 2 5 U a G R B N U x p N E 8 0 Z U h o Q 0 E 0 T 2 h y R 3 h z Y k N 2 d T d z N z N O e m M x U D V D O X V u d n I 5 O S s r d z F o W V d G c X Y r K 2 V i a 2 x R V V U z d k Y 0 V j c 5 K z d o N H N X T G V P K z k 5 M V R h d n Z U d D I x Y 2 x 5 Q T R J Q 0 1 C c n I 3 M k d n U U 1 I Q 2 1 Q b T V 1 W U F 5 d T l w R H c 4 U H R H a l J B c z J h T l l P T m p R M m F O b T J x Y 1 Z F e W 9 o Y 0 4 3 M V N p Q n N M S 3 l n c n A 2 Z W t v T F M z b G Y 0 U 0 l T Q 0 N W U 3 B H V 2 x z Y U F s c F N r c G F X c H J X Z 2 l v c n F q N k d m b z Z P a j R Y S y t y Q 0 d m V D B 0 S V F I Q n l N U z V j d U F R Q y s v L z U 3 W V J H Z H A 5 M j d k d z h 4 T V R G b z J i S W w y c l Z y c D F U S l Z q R 2 N E U T h Q U j F 4 Y 0 h F Y U 5 H Z 1 Z u W j J l V m d G Y X g r T k 8 v L y 8 2 T G R 1 M 2 F R U 1 F T U V Z k W F Y 2 W G x n Y m F L M G F W T G w 2 S m Z 2 M z R h c X p 1 c k U z W W Z P S E F B T z N m d W h G Z 3 N y d k x q L 2 9 v K 3 V p V W x K Z m o 1 N T U r e G M r Z E 9 G Q l V W d 2 R Y V k Z W O S s r Y V h 3 M z F O R j R K M l h s N G Q r L 2 Z y a H h J a 1 Q 4 U F B 6 d y 9 6 N T g 0 V k g x N X M z Y j Q 3 T X p N e E t X e T F v N C t E Z 2 9 G U 1 J X d G 5 p W j R v c X d N N m R P M l A 1 O H V Y V i 9 2 K 0 N v S 0 F n N U 9 Y b F l j e V l N V 3 J 2 b C 9 m Z m Y x L z R z N k t s a G V J W G Z n c 1 h M b 1 N K a V V t V k F s b 2 R I U j F N b k R n U m Z u N S t 1 S H Y z T H N h U E g 0 L z M z M y s v e X Z Q O T Y 2 K y 8 w T D U 5 Z S t I M U w 3 L z h v b m E v L 2 Z 2 M 1 k 5 T 2 1 U V l U 2 W j A z V T V m M m k 4 T 2 V m Z n d L Q V V n Z 0 p s S D l Q Y j l t e U J j N 0 9 6 a G d 4 W W 9 R d 2 J t e H N q T 3 Z Y c j J Q b H l w V k t s Y T Z L M 3 E r U E h 6 O V d t W G Z G U l F B Q k N Q Z l k w K 0 9 W c W M z O U F w U U g x W n J h R z d S c z J S T E R o Z z F U R 2 d z S U N F Q 3 J W c T F V e G 9 I e T d 6 Z E Y 3 M n g x U W t O R F Z j T D h 6 e i 8 v W E 9 Q K 1 J N O G J V e H l p Q n N M S 3 l n c H l 1 U n o z N 3 Q x N 1 l S c m d F M U g 5 Y T l t e U p l T G o 0 M 0 g v L 3 Y z b i 9 u Z 2 Z 2 W m p 1 M z c r U D N O e G M 0 V E Z n S W 5 v M k Z Q M F c x Z l Z x Z m R i W D N i T m 5 E O E x D d 2 x C Y 1 h J e W 1 U W n N p S 3 l z T H R y Y T J H b y s 1 Z S 9 j d U F H a G R 0 T 2 p J a 1 N Q N D c z L y 9 p e D Q 5 Z W d p a H h x Z W Z m b 3 J 4 N D h j R E t L L 2 l P M 2 Z 1 S E p v M m J Z c l E w R k F j T 2 5 R S T M z M z N I V D c 1 N U J O O D h z a 2 5 T d W Q 2 T 2 5 o N m 1 v T 0 R R N l g 3 V k 1 Y N D h l T n g 3 Z G 8 x Q k F R R U l D U W t C R z N i d H E z M G 1 M U z B O Q U R B d 1 l N S E l a Z k x Z V z l 2 a j I r L y 9 S W T l l d l F R O W l r c U t v S y 9 2 e i 9 P b m o y T H Q 5 O S t H O T k r K 3 k z V 3 J G b U R m Z n Y y W W Z u e T V a Z z F h N V p R R G J o a 3 l S S W t K U 1 Z w d l d a Z F B G W m R V b E t D c l Z 1 M 0 l p S W l B b 2 F H a H J o O C t U T E d q U n N u V k Z F c X F n e T E y Y l J w R T A 2 Z E 9 v V z J i Z H V x Z k d i c U t I N E p v Y W p h c k 8 1 Y U d P M 2 J 0 M G V m U G 4 y U W t K Q 0 F a c z J h V l R t Y 1 R V O V B S M U p T R W t h U E h p M V V a V m F z S E s z b z Z j Z n B F e E 1 U c 1 c z Y k 5 z e W J O N j l P d m p m c i t u N E J 5 c i t Y T E M w d G x m b 3 d s N W F X d 3 Q v Z k g z c D Z l c G c x Y T V i U 0 h K e W R u Z U h t N W 9 i S X l F a G h N V D l 0 d E x Y Z T B M U 3 R W N j l l O F B m M 1 Z 4 c X I 3 Z j B D b F A v Q 3 d j Y k d C a D A 2 Z E t q M C t P c E l T M H Z E c F V 1 W G N P b l N K Y m k 3 d X d N b y 8 v d E F F U V J m d V h J R n k 1 Y 3 Z 4 O U t s U z l H c 1 d U U G h P T G x j a n Y z N z k y U D Q 4 T 0 V z Z X F M b m p u Y 2 N V U U 5 o W V d F Q m t V a k V n S m F J b E V n a 0 V u V H E x Q W 1 Y T G w x Q 2 x 5 N W R H T k k y Y 3 Z m d j M 4 Z W x T N W Z R d V h O b j l x Q W x l c 1 l V b F h Y Y U h n K 3 V h e G N 2 W G t S U V V C Q 3 l z c k x n N E 9 D Q U d U T m 0 0 S y s v L 3 N M b X p a d H g r d l J w O U 9 u V F I r V X g 0 b 0 t D Q X V 6 Y n R 3 O D Z P a n J v M k x H a j J 2 T W V Q b n d Z Z 1 l H Q m N I Q n d 3 S U l G Q z R T L 1 A 4 U m l N Y 1 J p T W F L a W 9 y Q j Y 5 V 2 8 0 T 0 R o Z z d k c T F P S D c 4 T 0 5 h d V h Z d k p r e W R q M 0 x o e C t Q R E R E K 3 Z s N 3 h 5 U l N J V F p z M m R q N X N 5 W n l N b k p x V k p B d T J Y T E Z n R G x G W j Z l b n A 3 N C t P T 1 B s V U s r b E p R V S t Q d j c 0 O G F O R y t q Z n Z 6 K 2 1 U W n N H Q U p n e V p R c X l z c k l R R X h N R G M z T n p m U E h G R n d D Q U g z N z R R Z U 8 x Y X J O S W 1 F S m h Z U 0 V P S F R x R W l J Z 0 l a R 1 Z s b 1 U r Z l B 2 R D I 5 c 2 J 0 M j d l e G E 5 Y 3 V i T n U y R F d G a F l S Z 3 l a Q W h H a n g 2 d H R 2 M k V Y Q z d I N X M y Y k V S N G V E a 3 R M U 3 l 4 Z X Z M a l N j S 3 F z c k F 3 S E R 4 N E V v R D N Z V n l j b E p R W G J 0 M i 9 I U C 8 v O G d 4 O S 8 v Q k h U c G s y R H Y 3 O C 8 4 d l B 6 O G Z i Y m I x Z D Y v T j Y 5 Z X l H U l N O Q z d k M i t o Y X J 1 c V N r c E t r S n l j a k t s V H A 4 T F g x e G Z 0 M n J X c j F 2 R l B x K 3 Y 3 S l R V M U Z j b k p 5 W E J 6 Y 3 h P K 1 Z 3 c 0 x D K 0 h 2 N z Q 5 c j E 2 N 0 J 4 O G R I N l B G Y 1 V s S 0 N 2 T H c 4 N U 9 Y b H d k b l p H U W N P S E 1 D N m R l d l F v M G N Q c m I r U V V k Z D Z Z L y 8 r L 2 R p O W U 3 Z k d 0 a H d W c S t E c j Z u N j V l d l V x Y n R 5 N G 9 k S W Z W K 0 h S b z B k S V R V M V Z H W C 8 0 O E t I S 3 V K b V p H Y z Z k T z R l W W 1 C a G N 1 M 1 p O c V l w N 3 h J Z 1 I 4 U E x 5 U X R l d V h Z W E Y 0 N 0 t 6 c 3 d F Q X R y Y T J T Z 3 Z L N W V m b l k 5 V 3 F W Z W p X c l p 0 U 2 N F d j B Q R E N n S l d v Z 0 p C S U p 6 T X p N M k l l V 2 l G U W 9 x a k F 1 W D c 0 T U t 5 c 3 I y T n Z i d z l q W W 1 B R m R J M U Z X V m 9 i O C 9 I e W t w Y V V o T n p j W G 5 U d D N y d l l q a k V U M G N t a l Z x a F V N R F E w e G F k S W t q Q m 8 x Q 2 h L S k J N Y k d 4 d G k 1 Y z J l b H E 1 V 1 B I R G x T c G N w U 0 x w Z G p 4 N D R k M k w 1 O U 8 r e n M 3 Q k F j S E N 4 V V N j c m x j c H c v Z n g 0 N 2 Q r N 0 V Y M y 8 5 Q l V k S F I v a j Y r Z 3 A 5 U T d 0 M T Z 3 W i 9 m M z l z M 2 J v V n A w N m R 3 c H c 1 Y 3 l y d D k 2 c W d y U W V 0 U W x o W U d B d 0 5 E Y U d y c T R 1 Y 2 5 C d 0 F V U H Z m T l h O e m M y e m N 1 Q k V 5 b V V 3 W V U 0 U X o 2 d l o z Z F h Y R j l l d l h N W C 8 r Z k R n N U 9 R b m p o W V d G K 1 B u b m 4 3 R j c 5 M j Z V b H B a a T F L a F I r T 0 t M T D R U S D A z V j B k R E J u e m h 4 N G V Y b G g x N j V k Y U 5 x M E t k N T k 5 M T J W O D Z l a 3 B N R E F 3 Q U F T a V F R b l Q 1 N E V B S l V X R U V C N X h l S 3 F W Y X Z V Y n N 2 S 3 l z S 0 Z D e G R 3 K 3 Z S c E p D U W t m U X J Y L 3 d B Q U l B Q k p S R U Z V N E 1 t V E o 3 Q z F 0 Y 1 d j T 1 h P R T F o Q 2 R P b l h D b 2 t X T G t K Y V d o a j E 3 O X V E Q W d R T T R l U E F n Z X Z m d W p k R 2 p S d 3 U 5 a V B Q e T h y Q n k 1 V X F j U E h r U 2 x w Y V d D Q X d N R l B y Z E t x U 2 1 w a U k 0 T 0 J p V 2 x w W X d N R E N B U 0 N U Q 2 x T d F h j U G Z 1 W F R n N U 9 T b T F H d E F r T H k 4 U F F I a 3 J n b z B i T j h M Q X d B Q 2 V u c D R 3 T l R W R l F F Q U F a c z J h a F p D U U V D U W 1 K b U x 5 N U 1 t U V N x V 1 F 5 K 1 Y 0 O U 9 n U m p J e U 1 r S k t T Q W 9 s R W d o c z N i a U F 5 T W h L R E J n M F N I d U Z Y Z k c 2 Y V Z H d 2 g w S 2 R Q S D Z 4 W X N R S n o 1 O D d G e k p r e j R l U G p v O U w v d H p y c S t u N V J C T T R W V z N L R W h Z V W h Q a j R l d X J x N j J M Q m h B M W F 0 V 2 9 X Q 2 d n S 2 h T c i t p a 3 B J U 0 J B V U Z Z Y 1 d L R l N x L 2 p G R 2 9 H R W d x S 0 Z v e H F O d F d V V j N l T H c 4 Z V B J Q l V L b F h i S X h v b 0 Q 0 M z M 3 O S t 2 T W g 0 W k d Z b k l 5 R W l s c 1 F r V E p z R E V 4 Q V F G Q l F V W U 5 H Z 1 F X c m R 1 R F V k S F I 3 U m 8 w U U l t S m l Z c X Y z e F N o T 2 p Y c m w w V D N y T m N M a 2 Q w Z E R R T U R R M j F C d H h F e n d v R F d x S U d 4 T X J L Q 2 5 m d T N L b n Z h U k R S Q z h q U z B o S j k r L 2 J G c l Z 1 M 2 N Q W H F W U l F X R m x a c E Z X M T Y r W W 5 G W W h n Y U d z T G E y a H A 5 K y 9 i b E k z d E V E W m l a b V J r M m J O a W d G T X k w Y X R V S z Y 5 Z X Z S M k p p b 3 R w Q V J 5 S 1 J v R l d y V m t x U F p D d V V s W l V o T 2 p v Y U x W d T J o S i t m b j F D N W w 1 e W N q R V d M R m l F e k 1 4 T 0 d o b 2 I 0 N k t P U D h P R 0 h I e X B W Q z l 2 W T J H R D U 4 d V Z Z d D I 0 Z D l 1 M 2 J o L 2 5 6 N T h Q Y j I x d W w z M l p O b V p x Y V l z K 2 V Q Z G k 4 Z W J N d 3 B x a 0 N X Q 1 F T N G R T c F U x a T J i Q m t N R F E z e D V N a 1 R q Z n U 3 d U x p Z 1 o 4 K 2 V T b F d R a n g 4 L 3 h x U k p r N U N k b l E x N 2 U z d E 1 t e l l O d l h y M V V q b l c w T k F R U G o 0 K 1 d M S m t D W H I y N 0 t s M k x z d V d M V U 5 L U 2 9 y d 1 d 0 U G o z V 1 p t W m l y O T Q v U H k 4 a k J s e W h S a 1 p t W U N L U C 8 3 d l V l U E h o Z 3 h Z Z 1 Q 2 O W V 1 b k 5 u Q l d 6 U G V q a n o 3 Q z d 0 M j c 4 Z n Z 2 d n l N a E l R S G p 4 b z N E a E F r V D R P Z m 5 o O F R F U k R n N k 9 t T H A w c V V x W V J 0 U T N 2 Z j M r d l h y S 0 N r c E V j Y j A 5 Z l V 4 Y 0 9 C Q V R K a 3 l S V 0 1 R V 0 Z G c 2 J D d 0 F J Q 2 N u Q j I r L y 9 U W S s v Z l J U b U p x Y U F n R H M 3 T 3 l 3 Z X Z W c S t Q a j Q 0 T m l 4 W T h q T n p j V 3 F W Y X N n b D h z e F p z d 1 k 0 Y m 8 5 Z S 9 i R W t T T k h J S m Z M T V c 3 Y 0 9 L W H p h N n I 4 a k k y T n h j O C 8 v N n c w N X V U a 2 h P R G d Z T X l h T l F z N 2 Q r N n N W V U J i M S 9 k T G J H d 3 N q S T J O b G V i M D F s d H Y 0 Y 3 l a T T d D M H R J U 2 x w U 1 V z T E N 4 Z 2 J t N E 9 D d 3 N M N F Q 0 e E 5 6 Z U h 1 Y m s 1 b G k 5 Z m p z T 0 h E K 0 9 Q U C 8 2 Q W 0 1 d G J q Z C t Y S m 5 W N X Y v V H Q y M W R 0 V m I v Q 0 J 4 O T h n R W 1 U S m x W c m Z p T k h q c X p T Z n U z Y X R V U E x s a T J 4 Z l B s e U x G K y t Y Q m d Y a T h Y N D h z c 3 Z X Y 1 J B O V l J L 2 9 S T T F J R l p X V m t o T 1 R r W k J R W U h T Y j V T S m l J R H k v d 2 x 2 M D Z Z T j J y U n B V O T l U S V N L a V o w U m Q y T 0 h n N E t D M D J G Z F Z T U 1 F T Z U h s N W 9 V d V h M a 2 9 M K z d S c D B 3 W j k r d l N C Z z R N R F h G M W R O Z m I v b E V n a 2 1 E W n R H a n A y N 0 l n M m J k c l U r W U p w Z m Z 2 M k Z V S 2 c 5 d T N i N D l W W F g 5 V z R i N G N P S F R C d T N E a k l a R E x v N k 9 p Z 1 h i d D J H d m Q v d W 0 r c G d Z R U J w a 3 l a Z 3 Z 2 M z c r U E 5 O O S 9 V K 2 9 z d U 9 6 c z d y R n U z V G 1 Q b 0 5 H W E t G T 1 R r N U V B b W s w R m Z Y e D g 5 Z S 9 a V V d 5 V 3 J q c G 1 a R 1 R 3 O F B K Q 1 N r b 0 l l U F h y Z z F W Z G Z y W E x m V n d z T E M z e i s r Z W N Z T T J Z T T l 1 N 2 R L M V J v V H A 4 K 0 h a R 1 J r Z m o 0 N D Q 4 M X R 1 T m 8 w c V F K O X U v Z k Q 3 b G N M a X g 0 O X Z U W H F E S 0 R C Z z F D V E V 3 T X Z 2 b m 1 H N 1 h C d U t X b E p W Y X V Y S W 0 5 Z S 9 k a T h P R E J F S W x F R U l s R S t P e X p 6 L 0 R n d 1 F P W W 1 a b m h 6 V G Z m a E o 2 Z U h 1 e n Q 3 W V d x e H h Z d F d t R E V p Q k V h S 3 o r N 2 Q r K 0 9 C d z h l c U l 3 N 0 9 q c G l 4 W W 9 W Z G R L S H R p N 3 Z s N F V M R i t M T 2 5 U d E t 4 O W p i M j J Q O S t 2 V l Z t c 3 Z r e V p Q a D R P Q 0 E x M T k v d l F i d n B I S j F m Y j l v K 2 o 3 e D h Q Q k F s e T V k N m 1 i U 2 F 1 a n A 2 V 0 h E a G c z S X l z b 1 N x d X R G S W h I T X p j M l Z G d V V q Z X A 1 R W N r V n p K Q 0 o 2 N l Q x N j l B a l I w Z E h v M D Z k U H R Y d E J F U k V S U F V z b l Q 1 N 0 V x V k 9 u T U d Q R 2 p Q c W V D d E Z 6 R V J F U m d U d D M 3 d k N l S i 9 v L 2 N y b T h T d F c y U k V T T l V k M D h Y M E p F T H d R V E V 4 U G 8 2 Z W 1 4 R H k w U k V S R V J F Y j F R R 0 0 0 U 0 V X b k d n S m F v Z 2 J H e X N o S V d Q a U F p S W l J a U l p S W l v a G N i Q T F x a U J r W X F s U 0 l 2 T D A v b z k w T k V S R V J F U k V S R V J D O H V C c l J F R F l 5 a T B Y M U 9 U a z Q 5 e j R T S W l J a U l p S W l J a U N y R G d K Y W 9 n Y k d 3 c 0 l C R U l t R 2 J B e U l p S W l J a U l p S 2 l s d 0 F E V 3 F J R 1 J p U V N 3 Z H J h b W d F d E V S R V J F U k V S R W R G T G d B R X R V U U 1 r b F V y e D R N R U R s S l N V M V B k V W l J a U k 2 d D N w M D Z j U k h C e X N N a T Z U e W Z E V F R 6 L 2 g 2 d F d y Q U l E c z d H d 2 N P M 2 F z M H Z Q S l p E S z E 0 e m R 1 M 0 Z C N y 9 M R m p 4 M 0 R q e G 8 x c X p y c m h 5 c 3 Z M c T l K K 2 1 6 Z H Z S a 0 p D d 2 p P Z U R S R V J F V k g 5 a z l U M 0 J J a W 8 3 a 2 1 s V X N q b G N 1 V G s 1 T U R P e n E 2 K 3 A w T k V S R l N 2 Y n Q 2 O G l Z T U h E M k x X c k Z s S z Q w Z V B I a 1 Z F U k F T Y U 4 y K 0 9 E a D A 2 W U 9 m T 2 5 Z a U 9 q b 2 F O a l E z Y X Q y K 3 Y 5 b H p y M T Y 5 S G N u S X l B Z 0 1 E S V J L S m x M W k Z S M G Z q b D E 5 K 1 F V e E 1 q T k w 0 M H F W T D R l S G h n Y S s v L 3 J w S z g w M U l T T U M 5 Z S 9 j d 2 R P a F E 2 T 2 5 w Q V F B T 0 h q e U k z M y 8 v S G F 0 V 3 J Z S k U 4 b n g v a E k r T 2 p r W m h Z V 0 d 0 e n Z I Z W U r O E J L Q S t y Z z R P R D h l M j M z M k x Z c 0 d G Y W p 3 a 0 x D N E 9 I a H d k N j k r N W R x M n N U R V J F U n Z l Z 1 k w Q k k x U U J Z V 0 Z o Q 0 x 4 Y 2 p P e m 1 a Q V M w U k V w S V p N S n N Q T 2 5 U d G h i M i t Q M T E 5 L 0 h R Q X d h Z E l r b k R w M U N r R k J R Z G l 3 W V F Q R V l y S E t j V z N i d H N Y d T N i d X h m Z n Q y a k I 4 L y 9 w b k 0 2 O G N m Z j h U R G h 3 O H h j T 0 J B S W F E V j B k S E I x Y X R Y Y 2 Z q d 1 l R d 2 Z Q b H p q O G R P b V R S T X F n b X V q W X N p O F k 4 Y 0 9 a R 1 p t M X V w O G l v Q z J W N j l l N k 5 T c E V 3 S U N B b k R 6 N W s x T W 5 E a F J K Z W d t S W l J a W F t d 1 k w Q k k x U U R v N k 9 y Q 3 l z b U l m V 2 l J a W V 1 S E k 1 Z k l Y S X B E Y n Y z O C 9 i d C s r a l N s V H B p Z z l j d i 9 4 e H g 5 R F Y x Z F g 1 V E Y 4 Q 3 d z T G l F U W l E Q n M y R E l t S m l k a T V j e W R l Z m Z W V m R P e l l F Z m Z 1 M 1 F N Q U Z C V V Z B W U R 3 d X F L a W 9 p S m g z T m p Z V 0 F o Z W 4 v Y k h I M z h n T l R V V l g z L z l O U X d O R F l Y e H d Z T U h Z O H V X T G R p M m J S c 0 d E U n F F S m s y Y X F E M y t q V G Z l U U 0 r Z V B i V y s 5 O G p J U 0 R 4 O C t C Q m p 4 N D d W d X A v Q 2 p o M D d x c l N m T 2 l 0 W H J r U l V W S l R 3 M n R E U U V N d V d M V U 5 n W U N B a U l p S m d i b T Z P V W F O R 2 9 h Q 2 d R T z N 4 S l N V b H l N L 1 B W e G s z T W p K N k l l N G p J a U l p b 3 J v Z 2 t z d m w 4 d n F l Q k J I V n Z T d F h y d U R L b F N 0 N D k 5 M T N u L 3 V q a 0 V S R V J F O D d l L 1 l z N H V M a U 1 I S G l S S m l i b X o r W G E 3 c T Z 1 c W 9 k L y t H S E h 6 Q m 5 6 c H d x O T B J R n l o K z N s M H F s Q U l E O C 9 I e E 1 u R G d S c n E 2 d W 1 E U n B r c 2 J y Y U R K M z d s d 0 1 H V E p F W l R 3 M 0 5 4 Z V R K a z J D c W F r c E 5 t M 2 F w U E x m N 3 l O S G p z R F B 6 d z h q U j Q 3 R X R H b l R x b l h O a W o 3 N z d E T 2 t w c W F x d E d K N E Z o U U I 3 Z F B Y a 3 N 2 b D J M Z H Z I O T U r K z I w V U Z C V E E w O U 9 6 V 3 V m Z H Z Y c z N 6 T X p N N m 5 L c W R T N G l J Z 0 o z N 3 R 6 Q m p C a 3 o 2 b n N x U k V S R T l J S m p h a 1 B V U U N u N j B P Y m 0 1 c 0 x H e H F h K 3 A w T k V S S T J j d m I w O U F D Q X J L K 3 U 1 Q m J T S 2 5 y T 2 5 U N S 9 H c 1 d Q S G h O Y z d k K z V F W G w 0 Z X h v N G R p O U d q U n d 2 N 3 g 4 W E Z J U 1 F r Q k 9 2 W H I w Z l R w a z J W e m 1 W a 1 p D V D g y Z G p Z R 0 t H a G 9 i Q z F 0 U V V B T E Y 2 O E d F Q j V y O W I 0 K 0 h q a H R j T G l 4 W X Z S d D I 5 Z n Z Q b m 1 t d 0 N n d H I r d F h D N U h Z R 0 F n Q 2 d v S 3 N I V H B V c l c v W E I w e V p B Z 0 9 I e j Z N Z m Z 2 M m 9 V T 0 h E d F V P a G 1 1 a X B 0 Z X d 0 c m J H e n o v L 3 J E S 2 V r N U 1 E Y T J 0 c m l F U W l 2 U F B P T 3 d E S 3 Y 3 W n o 1 O D V W M m R m U H p 3 K z l l L 2 N X V 2 x C V V Z Q S H p J Q 0 l p S W 5 y W k 1 h Q W x h c U F z T F M y a G 8 2 T 0 Q 3 T 3 h z Q n J S R V J G V H Y 3 T 3 p z S U p W S 2 N m c j B h Y l J w M D B a d G Y 5 Z T Z w d W p W Z X U v Z V B S d z d k Z 3 p E a H c v S G t T T k h j T 0 x F Q 1 F D Q W 5 w N G V q S T J O a G Y z M T l m V U J s S W Q v R m N m V l V Z U 3 p B T k N 2 W H o 4 Q X d N V 0 x G e U V T a V l U W E Z k b l o y Y W t k V i 9 q c H A 1 O X c v d n g 1 Z U h w N m 9 r d V h M a H I z b X p W c k Z y N y s r b X V z V 0 x F Q y t 2 c j Z H R E J n Z 0 1 a O X c 4 U E R Z V 3 B x a X J m Z W V r d n J l O U h t c T Y r K 3 F 0 R n h C Z 1 l H S 2 1 P W m 1 a b V l Q S G t 5 W E Z 4 Y z R P W G x K Y l J w a 0 V n a 2 F p d U s v Z n o 4 M E t 4 W k 0 3 W G J p S W l J a U J v U 0 J y U k V E W l J Z T E d Z Z l d p S W l l b U d J U k N L T U d E R U N P M 2 J z d 0 p F a l J 6 Q m t 5 S k R u R X R J K 2 J l L 2 V 2 U m c w Y U J E a T R 1 S 3 F m Z X p C Z 3 d l V j J p S l V y T D R G e X F 0 Z 2 F 6 c W 4 v L z N 2 Z j N q b G x W Y 3 d j Z U p F c m Z 1 Y W 1 w c G k y Y k p s b U Q 1 O U 9 w W X V Y W W 9 2 d n Z o Q 1 k z d U F U W n M y b 1 h u e j V y V U t h Q l d M Z T l V R n F W U 0 t Z Y 0 9 H N G J m Z m Z z T 0 5 H e m Z n N C t P a l V x b E 1 S R V J F M U J n e G 9 D V n F 3 S 1 J T S 2 E 1 Z X Z Z c X l z c k o 2 K 1 o 5 Z 0 l p S 2 l p a F F C W F d 4 c 0 x O T F M w d E N u V H g v W T J O a k F 6 T X p z d V M z N H R H V E p F b 2 p G W X N U R n h X S E x s a T N Z c 2 1 X T H l q N G Z m Z l N S M H V z U k k w W m c r d l R w M k x W c k Y x S l N V b 1 R 4 c H d O Y W 1 V e F c 3 Z m V 4 Z S 9 k d X J G K y 9 I d m I y O W x p O G V M R l N h N E 8 5 Z S 9 l a W R l d l c 2 T j Y 5 d T l J e E x W d T J S S E J 3 T U x 5 O X Z i R i s v W H B j d k h n U j M z e n p q Z E F q d D Z x M m J k d W 1 k c n h i d D I 3 b z F x M m I w b G h a V 1 Z t V n p x b n Q 1 d z B k S F I x T W 5 U b 1 Z 0 c m E y M k x C a E E z e D l m Y k Y 2 O W V x c V Q 1 a U l p S W l v Z 1 d K Q V M 5 U 0 F T Y V Z T W E x s e U J i b T V 1 Y X h R S V N L a U Y 4 S X J y N 3 d D T 3 p z N 1 J F V k Z J V E l 5 c 3 N y S H V i a T Q 0 T F h Y W H F 2 V n R V T k R R M 0 h 5 N U V r c 1 g 3 N G N B T 0 R o N F F G M 2 Q z Z G g r N m x U c D d C e D Q w W U V C U V h C M n R w Y U d G Z j B P O T I 0 Y 1 N P Q T h t Q n o r L 2 J 0 Q U t E M E h t N 2 V 2 S 2 t 5 V m 5 G Y n h m R z M z b m 9 M d i 9 6 e W l 4 R E 9 C Z 1 V G d 2 N U R V J O a C s r L 1 p 0 c k Y r L 0 h q W T J O d G k w Y V J O M G R Y V 1 Z 6 d G U 2 Z F d 0 O C 8 v M z N X T E J n Q W V M a j Q v S H F x N j l p N U 1 p U j F m c D Z L T j Z E T 2 s 4 S H R J c i t 1 W l d w e X N K a m 5 w N m V r R X F s Y U 4 y N k 5 X U X l H Z m J 2 M z Y 5 e D M 2 Z S 9 i a F c 1 d W J s V m F V N F Z y V m l 4 b 3 R y S E V C R V J F V D F y R E d p S k d q Q X J L e X V o R H k w R F d p S W l l b E Z J c F Z K O C 9 Q S E h T R T l Q U j F w Y U d v c U x p e X M 5 c G 5 u e j V 0 V y t U b F J V R k 0 2 Z V B Z d X p a O D h D S 0 E 5 T 0 Z R d F V B W U N a b V p u U 2 V m L z k 5 M T h B N V F 1 Y V Z i V i 9 l M m h v Y U p Y R 0 x s e T R n Q X N Y T G d p d m h 3 O G Z q d U h E a C t Q S 2 x T d V l N b V V L T E M w d G x m Y m Z 1 S E V q W k R J W n B r e V p v a E x P S 2 p S d D J o U n I x c X p C a 1 N O S D h N W W J i M V J w d m h W V k p V e X R 5 T m 5 a R 1 l N R 0 R W S z c 3 Z m p 4 N D B o S V N L a n l 1 U l R u S 1 M 0 d V Z 2 d j F V b m o 2 N j F a U l R R S m F S Z C 9 i N T Z H b 3 F P a T V Y W X V J a U l o Z W J n e G 9 p U m 9 3 c 1 Z n T V M w d E w 1 T 1 R r M V B k V W l J a U l s S W h F S X R q Y j I 4 U G U z d j Z a W F d Q b H l w V k t y L z M 5 L 2 V I c z d G e W 4 3 U l F x a H B 4 a n g 0 N U Y w N l p O R V J J U 2 9 y U 1 B x N n N y U E R 3 O D h Q W F h Y e X V O N i t u c F l j R 0 N C U 3 J u U E h 2 M k x P T G o 0 e k Z n d 0 F E M D Z k T k g 2 L 1 g x O V B S c U Z N N 1 d o S 0 9 q S T B h T U d L R j I y O T I 3 Z D Z z V j B N Y k h 4 O F B h M m h w d D I 3 W l Z D W W 9 U R X h Q e G 4 v L z h C M E 9 I R H N X Y 0 9 Y T n F O Z W V u V F o w N n R V N 1 B w M D F F U k F U d T N M b n o z S z V I U k V S R U x 5 O E d 0 R V F O b k Z R c X h i L y 8 v Z 3 V a V E F Z Z E h a M z Z u Z z R S R W R G e k 0 y e l l N U F R 2 M 3 g 4 M 2 J 0 e k E 5 d T N i M G F 0 W E w 2 W H R l W G w 1 U 0 U x T k Z W N 2 4 1 d V l D Z 0 V w V n I 1 R 1 J r V X F G N j l O U 1 V s S 1 F u W j J O b 1 V P S D F t c k 9 4 Y 1 h G V 0 x O b U R Z e U 5 q W l h D e E l L Q 0 F x e G J 0 d z V E a H c 1 R n o 1 N D l h M 1 d O R j h G U F A v M k V 3 c 0 p D a E l X R k t Z M 0 x a R E t z V z d j T 3 h z Y k d t R H g 1 Y 2 o z T m p v a U l p T 2 o 1 W W t C T D F N Q k p w V k w 4 O D g 4 L 3 V I Z n Z u b E k v U F N J a W 9 v Y k 8 y O X N i Q U R S V 0 1 m N 3 l 5 e S 8 0 N V p k Z l Z N W m 5 6 N T Z 0 O U Z x e F N K Z z J F U k V S Q U t D e E J V Q l Z i Z H U y R F d s c G F a Z z l l N 1 p T S 0 N 5 U l N I R D U 4 b V d j U G 4 w Y V A v N z R J N n l z c k d w M W 5 m c D A 1 O D R k M 0 x w M U N 4 N G V I a X J i O X U 3 Z G k 1 U 1 V G R X l m U G g w V 0 Z o W U F n T G k 0 T 0 l T S G h 5 T T R P Q m p H e H N i U G U 3 c E V S R V J F e n h 3 R F d x S U d 6 c 3 J L Q 2 l L U k N O b l o y U X h v a V l p S U t w Z 3 d Z U U x H a l J z b n Z J N k 5 q V V Z B U U F C M j d O a F I 1 U j Y w U U h u L z F V T 0 h E c U Z Y c j E 1 b z E 2 N W R q Z W Z 6 O T k 5 L z Q z L y 8 r e C 8 2 O S s 4 U F Y x Z F h w V z F O b W p T Q n Q 3 Y z N 2 T H k 4 R U J B U W d L Q 2 d v R H B 0 M V Z B V k 4 y N 2 M w T G h n V j N K e W N w W F A 4 K 2 V m Z n d J Q U J n N G N x R F N l b H B h R 0 x W d T J 3 T m 5 a V 2 F t V m d y R 3 h N Y T V m d j Q 2 V k s x Z G k 0 Y 0 t G T l p n N U V S R V I w W X V O Q V M x U k F 5 Z V J T R 0 J o W V l I c z d H e D A 3 T m l 4 d n F k R F J F V D A w c 3 Z J e U F C U S 9 q a i s w Y U 5 I R V J 3 Y 0 R C T V R F M 3 o 3 N 2 J j M V B 1 Z T l l L 2 V 3 Y k 5 r e V d G d G I 0 N 3 Z 2 d m x P N 1 Q v d j I 3 Z k h C Q n g 4 Z 0 x D d 0 1 Q L y 8 4 T T h h T 0 h W d m o 2 O V Z F W W 1 J a U V o T V R h M z J l d U x n N F d G c G F v b l B u e n N K W W F X a 3 A v U D M 5 b 2 F l b m g x b X p a a W 5 0 N y t 6 c 0 R E Y z N O M F J H U m l J c U t r c G p I M X d p S W l L a W x 4 V U R X c U p H U U N x V k l q a z V t W D F v a V l p S W F r R W 1 r e U U w T k J R e E 1 U R V F p V V J Z d m 5 3 N T N u L y 9 m V G c 1 T 1 d I c T F L b l Z x c n F 0 S 0 N V b E J U N C t Q c 2 p O e m N X W F g z N k o y N 2 R 2 b z Z p b 1 N Q a m 5 5 W k 1 u d 3 I 5 T F M w d W h v N k 1 q O U 5 S M W N u S 3 E 0 M 2 V w b W F l b k o 3 N z g 4 c 3 R x S F Z O V 1 Z x Y j B P a l U x R m N u S n l Y Q n p j e E 1 x Z 0 F z T E M r S H Y 3 N D l y M T Y 3 Q n g 4 Z E h h T j l R V W x L Q 3 Z M d z g 1 T 1 h s d 2 R u W k d R Y 0 9 I T U M 2 Z G V 2 U W 8 w Y 1 A y T n J h M X M y Y k l p S W l J b m 9 C a U 9 S e X V i e S t K M E Z F e j F a N m V q c U 9 I e i t P b 1 V P S H Z 0 U T k 2 N G l J a U t v a k 5 U V V Z F b 2 t F V z d k d X h i R m p 4 N 0 I v L z M 1 a D I 5 T X R C Q 3 J 6 N D Q 4 L 1 l 0 d T J i V G g 1 O G l R K y 9 Q Q k R P R G 8 2 S W p B d 0 V H W m 1 a d W p m d n o r Y U 5 X c 0 d B d 0 1 E U 0 N R U 1 N D U V N p T V Z p a U 1 W a W x K Y V d v c V N r U l B o S D h k c k 5 6 U T F H U m t h U X k r W D Q 1 S k 5 Q a 0 o 2 Z V h 1 a 2 N K Q k l K R E E w T l l X Q m d n T 3 p z Y k R S c j F n d y 8 v d m d q O V B U M E F B Q z d k d T N D a G c w Y n F 2 Z E Y w a U l t S m t i N D g 3 R m p 4 O U M 4 Z V h N N E 9 q c H E z U C 9 4 N D h m U T E 5 Y 1 h n d G Y 4 L 0 h 4 T W 1 U S U Z E e D g r R k h y O W J 0 d T J E Z H U z Y j B k Q V F B Q 2 N u W j B C b E M 4 W U Z o R V J B V j F k W G R q Y T J x S 2 d v Q U F G Q l F V b 0 t p c F N l N T J 1 W G J 0 a X h Z b 1 Z 6 N z N G U T N W R l J F V G d 6 c D A 3 b U R G a l J u M V B o W W l J a U Y 1 d 3 J L Q W x h Z 1 N z c m E y R l B y U U 1 h S W 1 J c U x I d z k v Z E h V b E l T Q U F o a F l F V W V I a D V 3 Z D N l d j B y b H N i V z F o Y W 1 v S 1 Q w O V B m U G J a W n d D Q V Z x M W F Z Y y t l U F R o N z l p d 0 9 I R G l n T V Z C O F d 0 T 2 1 U Z k h C Q n g 4 Q U F F U W l F V D c 5 O U Z P Y 0 9 I R U N M V n E w Z 0 x t N U 9 V e E 5 U V 0 Z p W W d K a l k y T V l H e H Z E e U 1 n S V J r W k c w T l h W R m M 2 a E N E V i 8 r Z V V Y N F Z 5 Z E 9 u V j Z a b T B Q b n U 0 W H E 4 N 0 N o U X R 4 N G N J R j Z P b n B R U 0 t S N E 1 t V E o 1 R E p a S G p 6 e l R l R m Z X S m p Z M k Z z Y k l 4 d T N i b 0 p Z M i s 5 O V J i T 2 5 E a 0 R T M H R M V 0 Z w Y X d z T E N B d W J t N X J D d 3 N J Q 1 p t U m 5 N e k 1 4 Z 2 J t N E 9 j M 0 5 6 T E Y r K 0 h J Y 1 B I O F l m Z i 9 3 Q k 5 6 Z T N a L 0 p l a V l p S W l K N D N W d E F T T l J L S E R o M k N u c D V l b G Y 0 S G k 0 a U l x Q 0 U 0 Z m Z v M H N y S 3 l Z R 3 B x a X Q 2 O W U 4 U E F 3 R U R Z N X V Q a m d 5 R k R o b U R B Z 0 F G V l B 0 K 2 p S N D l n Y k d 5 c 3 R Y S 3 p 0 T F J V K 0 V j b W t 3 b m p p b U 5 F S W h F a 0 V n b j A 5 Z l Z y O E k 3 K 3 Y 2 S 2 l J d n o 2 N j Y 5 N D c 3 M z N s S U x i K 2 h R Y k c 0 c 0 x G e T R J N z F 0 S F J 3 Z U 9 q b z V 3 Z D N j W D V w a W N u S X c 3 Z C s 1 Z z B L Q k J O Y n J H L 2 Z 2 M 0 V S a 1 p p Z E d q U j l m N m E v a X N z W U t X a U l p S X F v b 0 J M V k V q O G Z m Z m Z 5 T X B L U W 5 2 d l B N T 3 h H S n h m V S t I a U l p S X F F R m p R R X R F U k V S V n h k V 0 N p Q m 9 K V z F 0 Y m x K V 1 Z J U 2 N u c D c 2 b l F r U k V S R V J F U k V S R S 8 0 Y 0 J M V k V q W V d W b E J Z b E V n b 3 l N a l B x Z U N o R V J F U k V S R V J F U i 9 S O E d 0 R V N O a E k 2 T 0 R x U l N L V E l 6 T S t 0 N 0 t r U k V S R V J F U k V S R T l I O F k w Q k k x S X J h M n R z a k x 5 O E 9 U S j A v c W V 5 c E V S R V J F U k V S R V J B U U d 0 R V N O a W 8 y T k R R Q 3 d p c G F J a U l p S W l J a U k 2 Q V h C Z 0 p h b 0 V U R X h N W U d o b 1 N I N z B C S V J F U k V S R V J F U n Z T Q V k w Q k k x T X J h M n R z a k 1 6 S V J j T H E v d n F S Q V J F U k h S Y 3 l L W H k 3 R m x 5 e G F r c D Z m W D Z q e U Z o W V c 0 Z X Z W c U h j M E t P S D c 4 T 0 J Z d F d s V H I 4 N X c 0 Y 1 F L M 2 I 5 L 1 d 1 c y t 0 V z d k d z R z U 0 p X b D N u N n R X c k 9 I S G l S S V A 2 V 1 R v d k w 2 O U s r M j N l d k J r S k N R b F Y y a m N 6 T X h N b E p T V k t Z M 0 s 1 S F B Q b n o 4 Z n E x Y X V y U F V k T k d 1 T G 5 R V V N O a z Z T K 0 o w Q k V 6 N W V O a l E x d T N M a U J 2 T H c 4 b U p 1 Y j E v Z D B p S W l J a U 9 n N X l N a k l R R 1 J r S k t L a W 9 o Q V l H S W h X c l Z v c G J T O G 9 L S U N o b 1 N G R U l w S F c 4 N n h l d l J y S G p o M 0 Q x c T F i Y 2 Z M a 3 l X c k 4 0 W j E z M 3 N I T m 1 6 Z V J s S l N F N G N P S E F 3 R H U z T G t q b k N j M U 5 i W F N j K 2 p y N j B N c W x h c U 1 M M T Y 4 R 0 d Q S G p z V 2 5 u M z Z x O G R p W W 1 C a E V S R V F n S m l h b V d 2 T 3 V h T X V X T G J o N D h T S 2 l v c U t x Z k 1 4 U F A v M k V p S W l J R 2 w v e j Z m b E d S M G V q c 0 x D d 3 h 1 Y 0 R n U G Z l Z X c 4 Q W N P e l l N U V F I Q i t Q Y m I 3 L 0 Z z R 0 h E d E I 0 V E Z o W U d E d z h Q O U 8 3 Z F c r d C t U N T Q 4 Z 1 p l W E Z 4 d 2 N I T 0 R q N H d O R F E w T U F R R W x K Q 1 U 2 Z l B x M X k 3 O V h H a S 9 C N U V C S F Z C U W E w U k k y T W p Z M E 5 S Q 0 l S T W p J e U d O Q V N F U k V S T l J K M m R u W U l E Z z d H c k Z t e k 1 I U G 1 U Q V F G Q m F G M T Y 5 Y k M 5 b 0 N B Q U d S a 1 p H R E 5 t a l h R M T l k W G U 0 N W Z m d m t G c 2 J H e D h Q V D B o R l F x e G Z m Z m Y x K 3 R P Y n p 6 e m p z N G Z m b z B O b T N h S k F T M E Z Y M z I y V 2 V W b n F O W H I x N 3 c 5 L 2 V 2 M W 5 Y c j B z T 0 h E M k Z x Y W x x a l k 3 M j h 2 S 3 E x L z R r V E o z R D I 3 R m 1 W O F I w N 2 R 0 U j Z U U W x G U U 5 1 c l Z 5 O T A 2 d F F K Q V F F Q n V I b n p K a V p P b k Z o c F N G O F p m W D E 5 V E o w N k Z j d V d M Y 0 9 N R 1 R N U U V C Q U F N e k 1 6 b 2 F L M l N a T W 1 0 V H A v U l M v Q z U w R k V W Q m N Z M E J J M U 1 y c T Z 1 c k M w d E V S b V p p W T Z k T 2 h R M z l N a E l p S W l h d E R r Y 2 5 t d E E 2 L 2 F 1 S H o 1 T X E 1 Z H U 0 Y j M z b n N Q a m 8 2 T 0 N B d 0 1 4 T X l a T X p G M z d s e H M z Y m 9 W V F p v M F F Y e D h Q T 0 x q N C 9 I R 0 c y O W 9 E R 2 Z q N H V L d 2 J 0 M D Z P R H M 3 W T l L a 1 N R Q l V L d 2 t Q S H o 0 T W Y z O S 9 C Q W N I b z N 2 M z d 0 V 2 V h M H h N R E l L R G c z S C s v S G x z M z c 0 Z F l y R l k y R l p V V k l S U F B 2 a 0 V u V H Q z c n Z M N V h G M W R x e l E r W X N R S V R K O C t 2 V X J u e k 1 u S l F k T 2 1 U Y X M 4 a D R y Y z N O e X F 0 W D l H U m 9 i R 2 d M Y W 1 W c T V j c V Z S d G F t a G 9 p R 1 h M b G l F d 0 1 C Q V J F U k V 3 T n p m S H F G R 2 p V R k J R b 1 B i N G t w S V M 1 T 2 Z u c T R 3 Y k d S a 3 A z Z W Y 5 K y 9 m S C 9 Q b n o 0 Z V B q Z z F X c l Z t S H g 0 c 1 h D T 1 k y T W p H b z g v N m U 5 Q 0 o 4 S E V W R m R Z R U J M M U F q W j J O a m c 2 d F d y S 0 M w d G h V V E N 2 d 2 F J a U l p S T Z w b 2 l Y S 3 p 2 d G x L b l R w M U N S R V N F V U R I W n B r M G I r U G o 0 N E 1 t V E o y a l N w Q W 1 L a W 9 x d 2 R 1 M W F t S n F h N H Z Q U F A x Z D d q b 0 1 I R D J M R m l o V m 8 y N 1 l 0 R m k 1 Y 3 F C U 2 N W c F N T a 2 d L e F d G e X J J Z 0 F Q R H c v R X h N V G d q e i 8 r d 0 1 p U k k 0 W H h u M y 8 r R 1 V W R l J Y a m 5 u W G V F c 1 R W c j F t R G Z 2 b j N D N j d D d 0 1 J U 0 Z o U U V v R D N 1 Z n J w Q l V W R U E r U G Q 2 a V J Z c 3 F 6 Y T J 3 c 0 J E M z c 5 O U h w M D Z k c X Y y K 1 h t U V N p U V J 6 N T g 1 R m x 5 N W Q 4 U G J i Y i t Q a H c 0 Z n c 5 U F J V d T I 5 a 1 p D U W l J e U 5 W e G 5 m d j N n M H p N e k 9 s c 1 g 3 O S t t S H g 0 c 1 h v M k x F a m d Q L 2 Y 2 L 2 J w L 1 d x c W 9 Y N G V S T l E 0 T V p r a G F v U n N i V z F 4 N W N v V j V P V G t 3 T m J X d H I 2 b l E w U k V S T l R n b U p p W U F B Q 3 l z c k t l Z T B D Y m w 1 Y 0 h J e U 1 q a m I r S T c 5 c T F x L 0 R u d F d 2 W E l p T W p B M 1 B t e k Z F S n p 1 U n l P V F p 1 M 0 l o Z H U z Y W h m Z n Y y Q 0 F n S U V Q c U p B c 0 N W S z F l U W x K U W t 2 R D V 6 N W d 6 T X p N e H c 0 T U F C b F d 0 V 0 R G Y T F h Z H U y T F l Z T 0 h Z c E 5 t e m F o W j g r Z W N I Q n d 3 T G x 6 N X h B Z U h v N n Z 2 d n B L K 0 x v Q 3 d K Q W h R K 0 R v N k F n Q U N B M E 5 S Z S 9 l d m V I a T R p S n N m N 3 B D V W x F Q l d k M 0 t T W V d i T j I 4 Q 0 F L N W Z 2 M T Z q N C t 1 Q 3 B x c m d 5 b G h i V y t Q b m 4 z O V d H Y y 9 K e V l H M X R U V k V J c E h 3 R 1 J r W k d X S H U z T G t x K y 9 y N S t h R j M 3 O T U 0 L 2 Z Y W F Z i W X B x b U p Q b k R p Q m Y v N z V S M m 5 i N W N 1 W E F a U i 9 M d 0 R s Z l l k L y t 1 a 2 5 q W E 5 0 M X F 3 W l J v d 1 l V Z W w 3 Z W h F K 0 R 5 S 2 l 1 c 0 t B b H F n U n N y U z B o S z Z 1 T G p J e U 1 o a l F F a E V S R V Q w R G l p R H g 5 T 2 5 U Y U 5 P b W p j Y X E w M m R o d z R Z T k 9 I U G 1 E T U x E d z d Y d W Q v a n d Z V V J G U l d I S W t D R V l P b l N v M m 4 z T 2 5 E b U R Y c j E 2 W W N H Q 0 J U Q T B O T V N G Q 3 h m d z I y K y 9 Z Z m J z M l R o N T h x V G F 4 W m J V O W F h d G F r Q U x B R k 9 t V E 1 G Z m Y v M k Z P W F B t W V B 6 N D h W a X p a Z z J j b l o y V k t t b 0 J v R X V Y T H V q U 3 B R d U E 4 b 0 M y Y m R 1 M k 5 R N W Z x M E l S U E d a b V p 1 T F d y V n R v M m J K b H R Z N n Z h Y m h h M F Z k Z m Z W V 2 o 0 d 3 d N R E Z U R 0 1 q T X p N W G 5 5 W k x p N H V N R E x 5 M H Z v R F N 1 U l N E Q m t 5 Q k N W L 2 Y z O C 9 O Q 3 N X V E 8 x M n h U T 2 5 q M n J 0 c 0 s y b 3 F T a 0 p L V m c v M m 0 5 Z S 9 l d V V r R D d J b n d l U k V S M W h R R X R V U 0 1 r R W 9 s Z 1 k y T l Q 2 O F V G a U l p S W l F a T d u S n d j S E R s e U J F T 0 d E S G x 1 S W U z N T g r Z l J z b V Z M N k 9 q b 2 F O e m 4 5 d T N i Q 0 F r S m d i M j l Q Y j c 5 O W x 1 Y 0 8 z Y 0 9 X N 1 p z U V d C Z 2 9 G Q W x L e E t K T U g v K 2 Z E Z z R P R U F z R m l N L 1 B 4 L 0 J 3 Y 0 V v T G k 3 R z Q 4 Z V B o W E 5 G U j B j T G Z 5 N H V M b 1 p Z T E J i Z T Y r Y k 5 t O V d H d U 5 x W W 1 K a G d 5 W k l s b U R a d E d v S 0 N n b U J q W T R O N T g r W l Z x N W V 2 d X B B d 0 9 U b F o 0 e m F 4 V 0 Z 4 c E t K a V l t Q W d k S F I z b z Z 1 c m l 6 e i 8 v c k h Z Z 3 F H b F J x c 3 V Y T C t Q U W 9 V T V l Q M z Q 4 T E N 3 c 2 h I R j F p M U l w V 2 x Y V U J h b F V p b U h E a H V H M z M z N 0 R q U n M z N E 9 Q a l U r T i t y Z 3 B l W G w 0 Y T M y Z G d Z Q 0 F P S F R x R X R X d l h 3 c 2 5 K U 2 U w K 2 I 3 e n h S c F Z i c 0 w w S W 5 3 Y 1 J V V j F o U U V 2 V V N O b l k y T 0 R P b l R z b 0 x D e F V l b F N O a U l p S W l P c k 9 z R 0 h E R U J z Y m k 3 U z B O U F R w M H d j M k 5 q W X d N e k 4 3 W m d 1 S D N i e D V F O W 5 a M l h C M 2 Q 5 Z T R U M 1 o y T n J 5 O X Z T R V N p Z U R q N H d O R F E w U G 8 2 K 3 Z q N n R X c k N B O F B 4 M m V m Z l N i c 3 F 3 a T l a R E l a Z k g x O W t a M m R E V D g v U D F o Y V d n c j d W Q X l l U j Q 0 Y 2 l R O C s r R U J Z U 0 t 5 N m l v c U t j U G p 3 W V l T S G g 2 T 3 N y Q X h X V m x i S X p N e U V q N D h Q e G 9 3 W l U r W E Z 4 M E p E U T Z 1 M V R W O W Z Y M n R B V z F C U W d Q U G 5 6 N k 5 6 N T g 0 d 0 5 6 Z k h n U U 1 I T U c 3 Y 3 V H c D l q c H F x Z T Z W U 0 t R N G R P b 1 R 1 M 2 J z c n R a O F l Q S G l 3 e H N X N n l z c k t x b l J O Y m I 4 V T B O S F J 3 Z F N w V T J G c m E 0 c 0 5 H e m J B M T l j W H E x Z X Z y d E o 1 Y S t M e T V j d l E w O U 5 E N j l h d D F X N H Z L e X V E V E N h c l V r R D d v b j B l U k V T M X h Z Q 1 d x S k d 5 c 2 J F Q l V Q N U l r S 0 o z R n h F U k V S S F Z y V m R l Z V F W M m R u Y U l p b 3 F x O U 5 I d m l s e G N Y U E R h Y T Y 5 V i s z c n g 4 Z k V B Z 0 Q 1 O S t x a m Q v d W p S S T h 5 W k 1 3 Z j M 3 d D J E a j Q r U E V N Q j I 3 d H d a U F h 2 M n h O N j l l L 0 h 1 d S s 4 c U J i Q n l 1 U n d o S V N F N G Q r N G N K a z J h a E Y 2 O W V s V j d Y c F Z K U 2 t y Q 3 I 3 L y t p d V B I a j Z P d 3 N C Q m R 1 M 2 J G a k J r e j B M b H p a K 3 p i d H c v a D R l R 1 l O V 3 N X Y k d 4 c z R P T G l n Z 2 t U S m d o O V R 4 V m t N a G 1 1 W H I y S z N O e G N 4 T V R F Y U w x Z W J H d 3 N I Q j B k T l l h R l R 6 d H k 1 Q W h L U z B z e F l N Q U F X R m x a N G M 4 L y 8 w U k N R b 0 x H c j N O M T J O d m J B e W p 2 a 1 Z z e E V E U T J O b 2 F 4 c 2 J I Y V k 5 N T g 4 O D B x b m J 1 e X J 3 T U F l S H A 2 U W l x V m 9 u W H I x c E R K W k 5 p L 2 Y 3 L 0 d m V y 9 l d k t u e F B 0 Y l d Y a U k x T l J Y c D Z l b m 8 w Y U 1 I S k J J S m J 0 K y t E V 3 R y Y T Z W Q 2 t l T G l Z Z 0 N B c n E 1 d X B Y T i s w V D R Q S X F M Y V l r Q k w x R W d a R 1 J u Q n h N U 0 V B U z B S R V J I U k 1 5 Y V Z T d k h 4 e H g 4 a l B U M G R h V 2 x w U W h D b F R m U G 1 6 V 3 Q w c l d Q S G p z S E d 4 a 1 p 0 O F B q Z 3 d R U E 1 u V H N Y d D I v Z n h 1 e l p z O U c 3 Z D I r b D d X U E h q c 1 h N b V R N U k h o N k 9 y N y 8 r R 2 t C N T Z C a 1 N F b 0 t v c U N p T U d E R U N I M 3 p 3 Z 2 N a c n k r V n l B T n F y T m p X e H R M V E V 2 L y 8 r Q 3 h j W E Y 3 a T d 1 N k 5 6 N T g 3 Q 0 5 n O F B E N 2 k 1 d W V I R W l S T T R l d l F v O H Z Q e l l X U m t o S 0 t p S W l R b E p R b U x V R V Z F U k N B O F B C e j I 5 d m J v M T Y r Z j F 1 c 0 Z C Q V J n N 0 5 p e F Z R c G 8 1 W E k 1 Z n Y z M V Y r a n E 2 b U x Z c 0 d F d 0 5 E U 0 V o W V V G Z H U 3 Y 1 d h M U F V T l B u Y m 0 x d E R Z b E V n c H M z Y j J v U G x s N D F B Q U F n Q U V s R V F W V G N S M G R I U j Z X e T F O b l p H W U 1 H R F Z L N y 8 v S G p 4 N U d R a 0 Z E b H V T b k 9 V M X h j c k x Y N i t N S 0 Z D N 2 h 3 N F l M Y W J k b 0 M y c m k 0 T 0 F C Q S 8 v N z l V V k p T Q W 0 5 d m I x a G J X O F B m M z E 4 S T J r d E t T Z 0 F B Z W 5 w N l d 1 Z j Z v b j R l U k V T M X d i O V J p Q m 9 4 R 3 h z Y j N M N T l H M 0 s 1 L 0 p r O V p r Z E V S R V J F N W Y x Y z d l M 3 R o Z X E 4 W n l F M U 5 S W F h y M S t I c D Z l b n l y Y j A 5 S F I 0 Z T N z a l B U M G Q w N m R Q e C t 1 d n Y 2 N n l U N 2 R 1 M 2 V E a z V J V D k r L 2 Z q d 3 c 4 L 2 h J R 0 J B U l l 2 W G 9 4 e j U 4 N 0 I x Z F V W M z M z M 0 h Z R H l G Z 2 x T c V Z U b C t N T E N R Z 0 R s N 1 F J M E d U T m 1 E T W F N R 2 F Q M j l j Y U 5 H K 0 h x N m d w c m E y d W x n Q l l v c j Z v Y 1 B I Z 3 d C Z z h l T E l 6 N S t 2 b 0 t G Y 0 1 B M E x W c l Y z a D Z l c U p y M T Y 0 N G V Q Q m d w V U g 0 O W V 2 W G h X c F F D d 3 N M a m F I d T B h T k h j Z X Z X T F F 3 Z l B o e W 1 w c V l B Q U h k M 2 Q y e m J 0 Z z N I a m g z R H d J R U R 0 V j V I N G U y M z M 5 Y T Z m Z G V 1 W G R p M W E 1 Z m F i Y 0 9 H R F l P M 3 Q 3 Z l N t S 0 9 q b z h h M k R I Z n Y z c T F X U U J z Z k h 3 O X J h M n U w Y m R 0 V 3 B l b z J N V E V S L y 9 u U G Z 6 Q j A 2 R k R N b V R P b n l 1 Z F V L Q z B 0 U l d S a 0 p I U j F k V E Z v M E N E b z Z 1 c G k 1 c 3 l a b U Q 5 L 1 B y e T l 2 U k V V R k F R R E F 3 T V V G U l V C Z 0 x C W W 1 T W X Y 2 d W R C U k Z R Y k R H a U p H a k Z i V z F 0 Y 3 Y z N G R E e D Q 4 V U d x Q V Q w U k V S R V F 2 b j d 0 M z c 4 T F k y R m p 0 N n Z S Z V h s N U N l N E 1 o U T R a b 1 B J Z W 5 w e W Y 4 L 1 B 3 U U h 4 K 1 A 0 Y 0 9 I N C 9 i d D I v R H c 4 T U J Y W D M w R m t V a U U v U H g 4 Z l B Q T k 4 y b 0 Q z c X l z T E F D Q W x a V 1 Y x b m x X c F g r c X B u M T B k S F N F d 2 9 J Q k F 3 Y m d 0 Z G R l U T Y 5 Z X Z U Q j I 3 R m g w N m R J R k x p N H V B S U Q x N j l m a j R j T 0 h X c S t S a 0 p B Z 2 h K Z 2 R P b l J R R z l B V 0 Z o W m k 0 O G F O R U l 2 R i t P a W p q N F R 4 O T k 1 N 0 Q z d j M 3 c 1 h h d F d 2 U n M y Z l B L a j M 2 U G 1 2 V 0 x J M 2 I v d n p 6 V D h U S H g y U H E x S 2 t 3 T U R C U T J X N W 5 a M W Z w K 1 d 2 a n A 1 O S t R b U Z o S W N M Q 3 d w V E d a V E l a M X E x Y k I y T m p Z M H l l U E x s R z U 0 N k 9 q a 1 p 1 Y m k 2 R 0 R 4 O E 9 N e k 1 6 Q U V E U G 5 q M 2 g 3 Z T B O W D E 5 Z k x G c T B D S D U r Z m t K L 1 Y y M E J i V 1 A 1 U E l p b z h X R k F T O V N J U 2 F W U z Z P a m 9 J Q 0 1 q Z 3 d F d E V S R V I w V X V 1 Y j k r K 0 N B O F B G d 0 l 1 d V Z 3 d W h L W m x a V 1 h 3 O S 9 k W H U 4 a F d V V k V S U W t O R D R l S G h n U U V E Q m l B M E 5 C U 2 R P b l V D Q U F R R k J j S E J 3 V U h Z T n l R a 0 J M b T V 1 Z W p l d l R 2 T 2 5 6 K 3 Z k S j U v L y 8 w W E F O Q 3 F W U 3 V 0 O D Z 5 c 2 Y y c E V S Q V F p S W l M V W J o c z h l R E R t e l p z S E F C Z y t m T G p H Y y t 6 W n N 3 Y 1 p H U m 0 0 Z H U y Y T J q W U F y c T Z 1 R 0 R 0 M k x E N z k 5 R k 9 0 Y z F t e l p n M n l z N 0 1 4 Z X Z S b 3 B W R E 9 5 T W d J R X l a T X d Q Z m Z m N C t B Z 0 F B c 1 h i c T A w a W Z T d E 0 z W D B 0 S V M 4 Z k h 4 T U R Z M n h y Q m h 3 N V M y U F h 6 N F V L Z 1 V m U m J 1 M 0 x t R F c 3 Z H V 3 Y 1 B E U T J Y Y j N y M T d r W k t T Z 3 V u V H B 3 d i 9 2 e E F Y R j R m d z h I Q U V C d 2 R Y R 2 9 U b T U r Z G p 5 N V l 0 a 0 V n a 1 N v R X F B Q X d j T 0 J D V E p r M U N l b m 8 2 e E d L e E V O Q n F x O E J 1 R E o 4 S E V U V k 9 E R 2 l K R 2 p H S l J D S 3 N q T n V 4 W T h m N m 5 n N F J F U k V S M V p J a W 5 F M U x T M E 5 3 Y 0 R B d V h i b 0 V B U G o r K y s 4 M V Z 2 M 2 R 1 M 2 N Q T V R F e G F O b X l K Z H E x Y X l l R X N 3 Q 1 V 3 d G 5 3 O E h E R X h j V m g x S 2 h S Y 0 h a M l Z n b G 9 q e H c 1 Q X F B O H F H M 1 h y a D F F S W h G M G R Y V l Z B c m N G Q 3 h a b 2 5 Q L 1 N w V X Z S c j E 4 L 0 R C M D Z W T z M y c G s y Y m F q e j J h U W N P S E 1 E T 2 5 U c 2 h G b 3 Z S d j M v L 0 t o K 2 5 z S H Y z Y m h 3 N m R B Z 0 9 E Z z c 0 N U p O U F Z M Y V B I R G t T U j Q 0 Y 3 d l b l R w N 0 Y y N 1 Z w T W 5 U c T E y d G R R N k 5 H a k J 5 d 3 R M Y k Z 2 M 3 o 2 V l F Q R G p q e i t H d T d z N 0 p r M m F w R F I r N D h Z T m p R d D J K U 2 N u V i 9 u Y W Y v N z V K d 0 N v d E F a S V M w d k R s a T F i N E 9 6 c 3 J O U k t 3 Z G p Z R 0 5 l d l g 4 Z k t s U 3 V 4 Y 0 9 G Q 3 J l Y 0 9 D Z 3 B D W G w 0 Z X h v d 1 p v L 2 I r Z S 8 v O T k 0 V S 9 L M X B r V k Z 3 N H J L S V g v Z k 1 n S X F v T k J y U k V q W n l 0 c l M w d V h i c U U w d E p T T n J v b k l p S W l l c 2 t W R l J W a H o 1 N D l D Q X N M U T N G e E 1 a b z J i W X F z c k N 6 W T J 0 c H F Q T 2 J 1 M 2 J z Q W d C W X R X b W p j N T h p U k k v a n Z m L y t M S G o x N j R Q U F B Q d 2 N B Z l B y c H B 4 Z y 9 m a n l B O H F y S 2 M r Z k 9 v V 2 5 U c G d n T k R j V 2 h R N G Z 3 M 1 h m Z j R a T l B Q b E V K M H l y c k V l c m c 0 R k R s U H F M Y W p C O C 9 I d G V 1 W F V O Q V F B Q k N R a 0 x R d G 0 z Y k t o O G J H U m 1 K R F J z M k N I M T Q x V D E y T H h L S k 1 H L 2 V Q S H o 5 O W R m N D d i Z m Z V R l J V Q k M 4 d n J 5 c i 9 U S j J U a 3 d O c m E y c 0 E 1 U X V y d W J 1 N 1 k r d l d y V G h 4 N G 9 U U W J p R X p N e E 9 G a F l W c X E w R V R F e E 9 S b U p o W T V m Z W t T V n h j S E N 3 d E x a W D Y v c G F X b H N M Z j N 4 O T Z l b m 9 x c l F D Y 2 5 a M 2 g 1 d W F H e U 1 o S V l m R T R k V F p 0 M m 9 S V H A w N m h i Z H U y Y W d Q V n A 5 M i 9 m e D h B M U Z i b H Z n e W Z C e E Z S Y m V q V T l 3 U 0 l x S D d a M k 5 n b 1 B m N U d S R V J F U k M r b m l 4 Y 3 Y 0 c l B Q U H N Q b X p a c 2 h s V X F 4 Y 3 V W S 1 l T R 2 s w N m R Q U X k 2 W H F 4 e F R V R k N B Z m Z 2 M l F V Z E h S K 0 1 U V l l j U E g w W k F R Q U F j S E J 5 d 1 l N R U N p T V Z p Q U 9 V a G x w N m V I c U t p b 2 9 U d E d 6 Z H V 4 S 3 h a c z N E e j V r M U 1 u a n d a T z N i c 3 F G T F A y V 2 R C S k J K a D l 1 e l p z T F c x U l U 1 T 1 R w V 0 9 L U 3 N y d z h h T k d 4 R W F H Z 3 B k W F Y w c 1 d i S U V M V n U y M U x p L 1 Z D c U Z y N j h 2 a k l 5 T U V C M G R q V y s r K 1 F Z c E t T a 2 E 5 O C 9 Q e j h m K y 9 m c 3 h a Y 2 9 V c k Z 5 N V V t b m J l K y s 5 Q n l z c k s 0 U 0 V o Q 0 F 6 T X h N Q T h O Z G Z m d 0 V v N z V I N 0 5 F O V B U O F R F e E d q O V I 5 M z d x e W c x T l J Y S n l j b D Q 3 Y l h Y a E 5 D e H N M Q V F T N V l z d 2 J W c j F 6 Q j c 5 b X l o c D N C S l N R b H l j b k t R b k p 3 T V o y Z G 4 2 T 3 J x W X Q y N m R j a k l 5 R k E 2 c D F 3 d X g z L y 8 r M S t F a D R m R D B 0 S V N p e G N 2 c m p R a 0 x T c 3 J 3 O E d E Q n d F b y 8 2 T G d a Z m 8 4 a U l o c W c r V n l S S T J j d W J r N W 1 q U n B n c l M w d E d l N n F q Q V J F U k V S U F Z 1 d F d y V 0 N v Y U V o S m s y Y W h G R 2 p S a 0 V p a 2 N E W T J C Z z d k K z d V M m x Z Q U t I O D g z T n p j W E d s T U x w Z G p 4 N D R k M k w 1 O U 8 r e n M 3 Q k F j S E F 3 V E V 4 T m g y L 2 5 6 N T d G e j U w N z g 5 Z G R m Y 0 h S M G h L K 3 Z M d 3 d O R F R G O C t I Q j A 2 O V l O L 3 Y 3 K z J M c D F L M D Z k T 2 9 V N W M r W l U y d T l W U V Z z U F d v V 3 d z R E F Z R 2 h w Q 1 Y x Z F h D R j h W d 1 h G R j V 1 Y m 0 y T G h 4 S T J R e W 1 U Q 1 d u W j J 0 Z H Y r V W x C U 3 N Y T G t T L y 9 6 e k Q 0 e U 5 q Y k Z v M F N L M V B Y d W Y x c j U 5 Z X d R R k J X S G h 3 b 1 Z J U 2 t y Q 0 Y x O T h n V y s r K 1 F a d W J t N E F J Q 3 h X d G 1 q U k l w d z V j d 1 l s S l N W d 2 N I R E F X M i s 5 c F h R Z V E w T k R l S H Q 3 d z l 2 Y k d 6 T m 1 6 T U R F a V J N U k V S R U J Y V j F k b F h r c 1 d M Q U F 6 W n M z M X p x d n g 0 O G Z R M T l m W H d o Z T g v U H p j Z W 5 T S m F V S 1 Z V V m J p b 2 9 0 S U 1 M Q 3 d o Q W Z I d z l k W F Y x c z J M Q U J x M W F 0 U W t G Q k F Z c U t p b F N 1 V V Z K U 2 d x Q 2 d J S 3 h Z c 1 F J a W t R a D V l W G x Z d V h J b F R w N D h D V X R M U 3 d R R 0 J z T E d 4 a 2 J w b U 5 U V V Z B U U h C O F B T M G h J R 0 J n W V F p V V M 0 Y 3 V V S z d 0 N j l D e W N u S j d S d j N 4 N 0 F 5 L 1 Y 1 R U J I V k Z n T m F v a 1 p P S k J M Q j N 0 N G V h V 2 x w a 0 1 2 b G Z G e U h p S W l J N k N W b F p t Y U d E U n M y S 1 A w O D E 2 c F Z L N n h m d n g 2 S m l Z b H F B e m F K U k l K V 3 J W c W h S N D h l S 3 R 2 S 3 l z b 1 F I U j J O b G k x Y n d z L 1 B U N m l r V E U 1 T 3 h x S k Z p N U N a b V F s R F E w T j g 5 T k Z I K 1 B E R E Q 2 R 2 5 w e W N j Y T J O a m c r W E x s M l B k d W 5 Y W X Q y O G Y 1 c y t m R D I 5 d m I r a m 8 x T T F E b k t h b X B 0 a X p a d z g y Y j k 0 c 2 p H b X F B Q m F K U k R o M T Z o U 1 d M V n N H U T B O R F B I b n l S T z M r a F l X R n V I N z l P c H l j b k R C M z d s d z B h O W F z e X Z O e G N u T E N E e i 8 4 Z 0 J V c l Z p Q X J L d 3 R E a G d 3 Q l V C N W t L O W 9 R W E w 1 O E d X N X V i b m o 5 O W R m a D V P U 2 s 5 a n p k d T N m S D R z V 0 x F U k F R Q U Q 4 L 1 B 3 R E F C e D k 4 Q U N N a k k 2 W D l x d E l D W X V I Q 2 h i a H c 0 U U w w O V B R Z 2 t V a n c 1 T W t U e U d R e X B V W G F Z b U 5 q W V d 4 c 2 p H N 2 R 1 Z 2 x q Y j c z M U Z z N m N P U U 5 M U z B 0 W V d s c k N 3 c 0 l D N X V i b X N M Q 3 d n S m 1 a R 2 N 6 T X p H Q n V i Z z V 6 Y z N N c 1 g 3 N G N o d z h m e G g 5 L y 9 B R T N O e m Y 0 K 2 Z r a E 1 U R V J q b z Z P V 0 x w M H F V b z R D N V Q z R W I 1 K y 9 U c E t T a 3 F F T V g x O W Z R d 2 N P Q k J U c G t 4 U n F 1 U j l X V D R Q S X F M Y U V z b l Z Q Z W R D U k k x S 1 d s b 2 F U c H c 0 Z 2 F G R G h 3 b y 9 l Q k 1 S R V J G U n p a M D h l U k t u V H A z Q 2 p C a 3 o 2 b n N x d F p L U W t J Q X V Y Y n F v T E 5 5 M F p z M G F P R G c 0 d 0 5 Y V l Z X M 1 A w S W 9 P S F R x R U 5 t M 2 F 3 T k h S c 1 U 3 b m R 1 U E d E V 0 d C c S 9 i d D I 2 T n Y z N z R h O T g z S n l V R j B k R F J r T W h s M G R I V F F y b D A 3 O U 9 u V F I y V y 9 w S 1 F r d E d u V H B s W k J j b U Z o b 2 R M W E t 5 R W h B U V V G Q l J n d 1 l F Q 1 Y r N k h t N W V Y a D F L b F R N R F E w e E l B Q k E y c F V S Q k V i R z R z T E Z 5 N E k x Y 0 0 2 T 2 p w d 2 R I U 0 V 1 N 3 M 3 Z E h W M U F a U 0 g 3 W G Z 1 M 0 1 H Z 1 F Z T 3 F m W D Z n d k c 5 c 1 p H U W t S b z h l R F g x O W Z X U m 1 a a U l 5 T W h J Z m Y v e X h V b U N 2 a m x 3 d V I z R n h N U U N v N 1 N r T E 5 L e l B n N G h J R 3 d h M F J J U 3 l z a k w 4 O X R 0 d m F O Z X V I Y n A y N 1 Z y Z j B 5 R W l J a U o 2 N l R X V W d K Y U l p S W l l U F M 0 U 1 J r U V F p O F d 3 d G J W R l d s c G F m V S t G a U l p S W l J a U l p S 2 h S W V V C T F J B Q U F l M 3 Q 3 U E h 6 N E V Q b j U r Z l U 5 R l N J a U l p S W l J a U t p U m 9 N Q k x S R U J B T 3 p z N 0 N B U 2 l W a E Z T M F J F U k V S R V J F V D B I R E d n S l N J Q T V Z M z V y Y X l z Y 1 B m d T N m c W V D a E V S R V J F U k V S R l J v O E d B b G 9 n R T l 2 Y j J 5 T T N O U l Z G U l V Y M V B o W W l J a U l p S W l J a W 9 V V 0 J B U z B R Q 2 U z d D d 5 T 1 Z 5 c E t l b j E v Z F V p S W l J a U l p S W l J Z 2 F C U W E w U k N R d 0 1 U R 0 J p W W t K K z l B U 0 V S R V J F U k V S R V Q w b k R H a U p T R W 1 6 W n M y U W t a R 0 J z c k t 5 K 3 A 0 S 0 V S R V J F U k V S R V Z H R H g 0 Q 1 d p S l R Z M j l 1 a n J L d 0 1 X V m x a O V Q w V k l p S W l J a U l p S X F J R 2 p 3 R X R F U 2 1 4 d E x S R W t 5 W k 4 y T 2 F B a U l p S W l J a U l p T 2 c 1 W U V C T F J F c E V J a E h z N 2 U y U m x w W U d 1 V n h l M z l N a E l p S W l J a U l p S W 1 y U U d O Q V N r U X A 3 Z T N z O G V m S U U 5 K y 9 m c i s r c E V C R V J F U k V S R V J F M W F B e G 9 p V W l G a l k w T n h H S X g y e H d R R V J F U k V S R V J F V D F q R E d p S l N J V l l M S W F O a l E z d T N y M W I z M U 1 o S W l J a U l p S W l J b X J R R 0 5 B U 2 t W c k 5 t a l h E d z R j U G t a K 2 Z Y O T l U S V N J a U l p S W l J a U p x c 0 J q U U V w R m F k b l o y Q U 1 B M k I w U k V S R V J F U k V S R X p 4 Q U R X a U p T c T B t V E p y Q z J 0 b V p B U z B S R V J F U k V S R V Q w R E R H Z 0 p T S 0 4 3 T z N 0 a 1 p P V G c r T G k 0 d n F l Q 2 h F U k V S R V J F U k Z S Z z h T Q W x v Z z B z c m U z a D F 3 d V I z c D Z l b j F Q a F l p S W l J a U l p S W l v U V d K Q V M w U W F t W m l Z d 0 1 U R W h H M E 9 p S W l J a U l p S W l J a W V F U W E w U k t T V n Z i M D k w d F B U V V Z w Y V d 0 O V R J U 0 l p S W l J a U l p S n F j Q m p R R X B G V 3 p a c z N S M W x a R 2 R z Y 0 V C R V J F U k V S R V J F O U F 3 e G 9 p V W d y Q 3 d z T E d C c 2 J J e l U x d G I 2 b l F r U k V S R V J F U k V U V T R E Q 2 d K Y U p L T l c v Z U h P b n A 2 U 2 d w S 2 F u d n F S Q V J F U k V S R V J F U k 5 T Z 0 1 h S W 1 v V W k x Y X R J Q k 1 K c 1 B k d T N m c m V 5 c i 9 q N z M 3 a m 8 2 N n l 2 O C 8 v c G 9 V S U l V a 2 h J U V V F a 2 t D Q k R C U 1 E x Z F J C S F F w d 2 l L N H F H Q l p a U l V W e F F a U 0 Z u Q 1 J I a 0 J G a 0 t V b 2 9 v S 2 d M Q W l M O U x J R T B B Q U d R a W U w a E R R N k d B Z 2 h m W D U v O E 1 0 O E d X W W 1 o V F l C b m 8 5 e j l w e m t m d T d u Z n Q 0 e m t u T 3 l y O X g 1 W H d B Q U F B Q U F n S H N L Q V M y Q V l u b D R l T W p U M D V N M k J 3 Q U F B Q U F B Q U x j W U F T M k F F Z 2 t P R H R h c F U 2 Z V V u W j F 0 N z F J Q U F B Q U F B Q U R 1 R 1 F T M E F F b 2 t P R G h Z U n F O U k t T a 3 A 5 a T R G Q U F B Q U F B R G d u a 0 Z B Q z Z C R T N O M 2 Q 1 Z T N 0 V F p z R E F B Q U F B Q U N B V z R p Q U Z r Q 0 p C U W N I N j h 5 W k 0 3 c H k 1 W X E 5 U 3 d F Q U F B Q U F B T G d u R U 5 B Q 0 t M S G c 0 R 0 J K W W h j d E F B Q U F B Q U R B T F V K Q U M 2 R E V Y R n h j N U 9 2 c l M w Q U x B Q U F B Q U F C d 2 l 4 R F F B a W l W N E 9 C Z 2 5 U O S 9 Y c G N 2 W D d a M 0 t R Q U F B Q U F B Q U h j O U F s b 0 F w U k l V R k N T R H d j Q X V X Z 0 F B Z 0 x 1 S T B X a l V 0 O T k r c X h N b l R 0 e l V P c G 1 a b V R w N D h P Q k 4 x e E 1 k S G E y b 3 F D Z 1 p q Y 2 F i W H V 0 T 0 9 u a n d v T F p z M l Z M c X V x O W N 1 Y U p E a H c 0 c E 1 6 U H p O b F Y y N D l M V D A w c z B i L 2 J z M m R x M m J k d H R y d W J H c E t X b G F l b l N w Z l l 1 Q X d C d W 1 K T z l D d 0 J 3 Z H l s Z n Z y e j g v U H l V b E p T a z J y V n I y N 3 N j Q U F B Q W x N R E p r e W U x Y k 5 r e X J W a X h R d V B H a l Z O S V N J a l o 5 Y 3 V Y T D h 2 V j F W V U d n N k h J Z F N a U G 5 x e m 8 2 R 2 p O b V R O S H Y v M z J X N m x x N k 5 L b G k r b n J 3 N G N Q Y S 9 Y c T F m c n d 3 d y t M Z l d a U n R t L 2 Z i d l V B M j F h d F d 1 b m 8 w Y V B h d T N k d n N X d T B i O T l l N W N x V k s 5 S H p 2 d j M y V y s z Y X R V c 3 J W c X d v V l o x S G p 4 N 1 Y r K y s v c n d r V E p x a C s v Z n J L e T h 2 V D d 0 M j d T M 3 g v b z B h T l R G K 3 Z Y T G 5 5 c G 9 Q Z V o 1 N T V S d E w v Q m V Y d n Z m Z W U y c l J w V S t R O T g r Y k 5 V O W V 1 W G R X M G F k T m k x e T h v S 0 5 B Y m I 3 e W h O O T k 4 V T Q w Y U 5 T c l Y 1 b z d D Y 3 k 4 a 2 F m W H E x U m J Y d z h Q R E x m N z l w c V d s N m J 2 d n Z 0 T 0 Z D e G Y w O H N z d m w v a F p B R k J X R U 5 B Q 0 t M W G c 0 R 0 J 0 M z c 1 Z E Z 5 O W V s S W V I a D c z T E F R Q U F R R E V D Q W d J V U Z S V 2 w v d j M 3 N j Z P U F B 0 T D Q 4 Z U 1 W R m h a b X V q N T I 3 R m l k U E h s U 1 g z N z V w U 3 B V c U d C M W p j V 0 x G M n Z k d W 5 Y c T N y M j d m S D E 5 T l d Y S 2 x G T F Z j R z F B V 3 h q S z J n c G 5 q V W F q Q 2 d v S 2 J L N 2 w 2 T 2 d v U 1 p v e V p Z c l M w d E l z c n E 5 W n M w W T d k d X p R a k J r e l Z L b F N K Y X R y N U 9 U a z Z Q T G x 5 M 3 I 4 O G N k T E h O R G V x d D k v T D E 2 O H F J O C 8 v c m p F O D l l c 1 d X U D Y r b 2 N m Z n R D c F U 2 Z H U 2 d m 1 G Q V c z a n h v M z E 0 S U 1 Q Y X V 6 W X N V c E l T T k J y c j c x M l U 0 R j V v Z j M 3 O X l z e E 1 W R y t 2 c j Z T c E Z k Z m Z i W E U 5 M T c 3 V 3 F P a W 9 p e X V 2 L z c 2 N j N y c n J i Z V V t N X R y Y 2 U y S E g z N 1 F E e i 8 4 V U 9 T Y U F G Q V d F Z E F D S 0 x X c V Z h c 3 F O a l p X e W N u S m l v a U l z S G M 1 Q U F B Q V p a Y l J h T H d s Z 2 R l T j J y Z H Z u K 0 x q N C 9 Y T U 0 4 O G 9 O R F J V N D h h T j A w Y 2 Z m Y V R C Z 3 d k c n p w d z V L b C s r d k d K a V l o U V R F N k 9 u b m 5 y S 1 p q a T d j Z U 5 H V F p z M l R a R 1 J r Z X J k d T d j a 3 k 5 Q n I v Z n I x R 2 p O b W p L S 2 l v d F N n U V F P T E 5 Z e E d v K 2 t j Z y t 6 c 2 J F b X l P T m Z B e W N s S k Z T c F U w T m R m Z j Y w R k N 4 Y l l m R j J G e j U 0 e l o 0 N 1 o r T T g v L z Z 3 W k 0 y Y V l q Z j M w M D A 5 V z E x a T N i c D N H a m g x c j h 4 b l d u R D E 3 V m x X c V Z D b l Z Q Z F o 0 Z W 5 w c T F L a F J H a k p r a U R w M j d L Z 0 9 I V H B Z b l R k e D R r U 2 R Q S G 5 T Y k 1 4 Y U F G b F N r e V p O T X R 2 O T Y r c n F x b E d q U m 1 u Y 3 V I R m F z R 0 N C d k x 5 O D F L M W J O N X Z u V G V U b T V p b 2 p J O E 5 p M 0 0 z T n p l e m Y r Z S s v L z Y 2 Z 2 9 D Q 3 o z Y k N 2 d l B L S 2 V 2 Y n N h Y k 8 y d V h Q b j Z 0 d H Z 2 N 1 V Z Z i 8 z M T E v W H N z O D h x S m l a R 1 E 0 Y 0 9 W V W h J a U d i T W 1 L S G M z R n h O b n o 1 Z H p 6 M z N u Q 3 B Y c m 1 4 M n o 0 R U R C N V N R a 0 t E M j d k d m I 5 Z W N Q Q U V x S 2 d C W k F x V G s 3 T 3 l z Z 0 l F Q k p T V W t F d E F B Q U F G W V U 3 c 2 h N V D A r W G w 1 Z V g z Z X I 0 L 2 Z m Z n R X R E J B d E 9 P e W V y V n E y d k V p Q k h L e X N w U y t m T G x s W j J k c m F s V H A 4 c k R 3 M F A v K 0 1 j L 3 J L N n h l d l Z x V F p 3 N F V U V n E x T k N 3 W W N O T X U x Z X Z s N W l Z S 0 V k S F I 1 d H R z Q z V m d n F 5 d V h i d W F q V j M v Z l l N R 0 R j e D J U Y j c 1 N X B z V 3 J 5 Y 3 V M c T d v R j M y Y l p H W m 0 2 c 0 t G Q z N y d 3 d R Z E x O U C 8 4 K 2 Z Q Y X V Y T 2 5 K Q 2 t s S l V X U 0 Z C c 2 J x N 0 5 u e j B x U 0 h u L z h j V G s 0 T 0 1 o b 0 5 D b z h Q T n p t R 2 c 4 O D h N Q X R x T j Q y S n l j b k R S N D h X Q T g 5 O U p B N m R 1 e W 9 p e G N 2 c W 5 2 M z d s Y m 5 M b H U y V E 1 1 V 0 x i T V l Y N 2 h 3 b 1 R 3 O V B T V m R i V y t 3 Y n Q w N i 9 l V X Z m N 2 1 s Z G Y 3 e H h 4 K 3 F X T E d p R 2 p W c U p F Z E h S M l Z s W l N r M U 5 W V S 8 v d m l q e G 8 0 Z G F 3 c G l D d 2 9 L T k h y M G F K M C t m V n A v K z l 2 Z m J P N m d C b 0 N 5 a E l B V 3 d B M E p E Z z V X Y W 1 x c U x s e T R 3 Q z g 5 Q U F B Q T F 3 a 0 1 E S l F r b l Q 1 O S t v N E h 0 T 2 5 w N l h K e m M 1 T 1 R r L 1 g v d T F l M 2 J s M 1 Q x M U 9 u V H R Y S m t 5 Y z F h T k F n V T h C V 3 l H Z z B h d W J N b W Z y N T U 1 O V Z x M V l 0 a l I w N 1 Z x N n V y c W J y K y 9 m d j E r S E R o M D N m Y j k r K 1 h a N m V u b H E x Y X B Y R k 0 3 d D A 2 Y U l L R l N x b 2 I 5 K y t r c V R O b X p k c j k r N 2 R l d X V 0 d D B 4 e j V z K 2 Z i e E g r R m d i T G h j N m N P V l B x Z 0 5 a V y 8 5 T n o 1 O D Z W Y X A y R W h B U k o w c E V q U j B v M C 8 r a l J v e F k 3 Z E g v O D h V Z l Q x M j N h d E p H L 3 Y 3 O H B 2 T D N l M m J O b j l l Z W Z m N n B W c T F h b X N Y Y n Q y c F d x N W t J K 1 B q N W 1 6 N z c y R 1 Q 0 K 1 B q S V l E S 1 l X R k c 1 d W J o b z h l T E R G M 0 5 H a l I 2 d H A w N l p x M j d h d H h U V T N O e m Z U M T l 1 M 2 I 5 Z T V j K 2 Y w e E J O U D N G Q 3 R 0 b X p m d m w y U F B Q S 0 l U c D A 2 c G Z 6 O G Z F b F g v M z F N b n o 1 Z H N i R 3 g 4 d l B 6 a z N S M U o v Z V J J M G Z V d T N k d l p X U m t L Q 0 1 q U T V V c V Z a S z d 1 L 3 N 0 c l F j Q W J p V U N X Z 0 E z S k N B Z 1 F F N U 9 U a 3 B P V G l h Z 0 J R Q U F 1 R T V B U U l C O G Z Y M j F k Z X R X V m E 5 Z T N l Y X U w O X R o e G 9 3 W j J y N T l 1 K 2 J Q b j E v a 3 Z Q W H I x M n Z G a W h W c T N i c T F 6 V E J 0 K y 9 i d G F 0 e T R z W V l P S F N w W F Y x Z k Z 4 Y 1 Z w e V p J b E d q Q m d n S D c 3 N 1 R l c m J R a X M 5 Y W J 0 M H F X T G 5 K e W N U Q 0 Z n Y W 1 x c U R o d z R Z T m F Y Z H R t e V p h V i t u O W F 1 W G F 0 e D Q 4 W V Z P Y W M w L 1 U r T G N 1 R E F B V W 5 T c V Z P b m R Q e j R j V l d y V n E z S S t V M m F O R E c x W W h n M 2 J w e l d y b D F y T 2 l T c 1 V G a F l t S G J 0 M m 1 X M U Z j Y i s v Z n N s e V d 6 S D d 2 V T d p a 3 Z L e G N Y R l l 1 e l V x V l B x M D Z l U F d y U m 9 v W D c 5 K 3 F s O C t m S 1 N y d T Z v Y m Q y N n R j W D g w Y U 5 I c T J y V n F s Y X Z Y V 3 Z 4 N H N X U 1 p M S H p O e j A 5 d m N q R H d 0 T F Q w M j F l U z A 1 T 1 Z s c G F t d D U 3 N 3 o w T k d E R E F v Z 2 Z 2 b 0 V H R E x P N l p O V 3 V X W n M y Y U p l b n E r M 1 o 5 M k E 4 Q V p R a 0 J M W U F i N H V U a 3 B N R E F R Q 1 V u S j Z 0 d T N i c j B k Z 0 l B Q U x p R 3 d X Q l E r L 2 J 0 O W N N U F A y a k R o Z z F x M 2 J y M U h R d H B k K z d j c V d y V n F z b k J 3 Y 0 h t b k t T a 0 p I M y s r Z W N L R E F 6 V W U r K z l w O W p Z V 0 g z N z d i Y 2 F O M j Z j Y V p l c 3 d X R F F Q L y 8 1 V H d V R k J j b l I w V k V a R 1 J t S 2 l v c F N U a z Z P c m x 5 N V l s c H I 1 Y 3 F W c H E 5 e m N u T G s 2 T 2 h v Z X E y e l o 4 K z J H d U x t N U 9 U S T J k b l p i S 3 l n b 0 t E S W 1 x M D V k K z Z j L 1 B 6 O E 5 I T G t T R W 5 T c W x X c n R I R G h R a 2 5 T W C 8 3 e U Z 6 V n Y z d H p V Q j N Y S m t p V 2 F N b V d L R m k 5 Z U x I Z D N k M l Z t W n V y Y 3 V Y T 3 F X T E Z p a V o 2 M V k 4 Y 0 9 P V G c 0 e U 5 u W l d a c z J i U 2 8 y b 0 w z M m R X M 2 J 0 c z M w Z l Y 1 Z W 5 t b D N j K z N h d G J W N T g y W W x K e W R i Q k p w L y 9 Q R 0 h K S 2 x o d z R h b X N W c 1 p N d n I 2 K 3 F w T m 1 6 W m F z b V N K a m g w N 3 B o R W p S d H g w Z j k z N C t I a k Z 4 c 1 p h d m J a N D h X S l R l R n R h T V R F e D h 2 Y j J W d j M 2 O V c r c U J 5 O E F s R l V F d E F C d V d I Q n d z S k t T a 2 5 U d T N E b j U r U G p Z d X h 3 Q U F J Q X l w V E F B V z d k d W 5 k T F M w d F N z V 1 R Q N S t m b k o w O V B 6 d H Y x e E 9 5 R W h R V 2 Z P b k 5 I V F R 6 O X R j O D Z a T T J j M G N P Q k F H U X d H a l J n e F F x N n V y c X B R b 1 l J T 0 h q e W 8 r Z l B u b S s w N E x R d 2 h D d 2 9 L T k h M a 1 N K M D V j M G F q U j Q r V 3 Q 3 Z T N h Y z Y x d 1 h Q b n p w M 1 Z v M G N Q M D B G a X R t U m 5 a N X Y 2 O U J Z c U t D a X c y W m J C b H Z Q b n o 4 d k h 4 M G N o S V N H U 3 B O Y X R X O H Z i M j F 2 N S t m a 3 F L Q 2 l R a D R l S G F X Z G 1 W b G F X S k 9 u U 3 B V d W 1 q O G g 3 Z U h q b z B x V k x G d T B k c m 5 m N T h t W H Q z T G x U R V J F U j h 2 T H k w c X B W c T l T e l o 4 O F M v W G Y 4 N D Q 4 L 2 R Q S G l S V W x Y R H p Y T H o 4 L 1 g y T E Z q N W V M a V l q c E 1 i Z n Y y N 1 d Z Q m J V R k J n W D c 3 N 1 R m V n F W U E g 3 T D B 1 V k Z o L 2 N Z c j Z v N E N E Z z R Q N j l 1 M H J m M z k v e l p n e F F 5 T k h q d F R r e V p O T H R L N H R z M m Z Q d G 5 u d D J r U E N E a D A 2 c E x m Z m Z s d V R K M D l X b l R w M U p O a y t K S 3 p R N W N 1 W G x a Y V d w c U N n S U N V b k o 1 Z D R a L 1 Q x a D l r Q l F G b E V R Q X Z n a H Z u N y s 4 d l o y V m 5 K e W N r R X R B Q U F B R m J V c T F k U E F R R U J X c k Z p a G R Y R G x X e H A w Y U t G V 3 J a c 1 d l c m 5 4 Y 1 R F U 0 p L Y U 5 X d G 0 5 Z n F s U z V j M G F O Q W d u V D k v W G l O R 2 p E Q U Z z Q k V S R V d y V X F K R V d M V n F r d i 8 3 M X I y Y W h v T k Z v M U 9 l Z m Y 2 N 1 k y R m o x N 3 Q x Y m p S c z N M b l Z k M T h 2 S 3 l s S 0 Z D a F h N e H E 3 Z F d W c F M 1 O D Z k T S t 2 e E d 4 N G V y d k R 3 Y 0 8 z Z H U x Z n Z 2 L y s r M V h 0 Z W V 1 a 2 x p N 0 h p U X J 3 T k d 6 W W 9 M e T l Q a n o 3 N n F D c F h y c X h O b X p a c D I 3 W n R O d C 9 u Y T Y x Y X R V c E J R V U Z L U 1 V s U n J W c T E 5 T X N 2 d j J q W X N H R W F N M m F N d 3 N Q R D V l M 3 R y Z W p v Y U h Y c j F z M T B U M H h N a k 5 M V D A v W G l p e T l h W G J P a 0 I z Q 1 Z K S n p z M 3 I y N 2 Z I M T l G U l l X c G 9 L Q 0 F p M W Z 2 d H p t M 0 l T R U J K d i 9 q a j A 5 U F J V Y k c 2 d G 1 6 W n B w N j l h d F p 0 Z i s v Z T k v V 3 c y Y X I v V z N 2 L z N O c k 9 Y R j l U V 3 V Y N z l l V T Z a T U 1 l d n J X O V J 1 M n J T M E 5 B M F l N S 0 R J W n d K Q V d V R k F D K 0 N H T 1 R n N G 1 Q N k M z Y U J C Q T l v Y 0 F B Q U F X T 0 h y N j Z z W F g z e F J K M D Z j V U Z w Y W 1 u S n l j b 3 E 5 c C 9 C a i t h V V Z I U j B 0 U H o 4 L 2 h Z V 0 Z X V n o 3 O D g 4 L 0 5 Y a n d Z Q 1 V s S l d u Q W d B R n E y c l N w M m Z V W F h u a E J I M z M w a 2 V i U G 4 y O D Z 2 S 3 V n b 0 V D Z m Y v N j V W c X h Z b 2 Z i d D I 2 d E h q e D Q y b j I w M E d p V V Z 2 V 3 V 6 M E l V T E Z 5 d 0 9 U O H Z Q e n k 5 M U c 0 a n o 1 O C 9 M M j l 2 Y n J M Z n B 0 W W R C a l J r e l J q V n I x c F I w d F J Y R H J G b X o 5 T j E z M z V u Y U 9 Q e j N 2 L y 9 W b k R s e m l u e U c w V 2 p V T D c v O E l t Z G 5 a N 1 Z w M D B h d X J x N n F W S 2 1 T N X M 2 Z F c y e E F t N W F X c H M y Y k 4 2 d G 5 6 N T c 2 L 3 Z 2 d j F i e D V j N F d I a D J 2 T W 1 E S D Y v U F B Q O W R G S E g r b U p K N T d R d 2 9 V T G R l e l l N Z E 4 v d D R V T E Y 4 c k Z 4 Y V h J U T h F a U l 5 U D E y R 0 9 Q V 2 I y M m V m T m 1 z N 1 l L e F N s Y 0 p 5 Y 2 5 S M T k 4 O F l Y T m V Y R n h j V F l Q Y V h 2 c X F h Z j A r T 0 9 Q c T M 3 O S t x Y U F 0 d k M v U z d s e T V V d 0 h k a 2 t 5 O V p B O W R l c V V 4 Z U Z k R n k 1 Y 1 V P W E t s Y z B P c E R N W U R I c j U 1 W m M x Z E 9 o U U p T V W x t Z j U v e C 9 W d E 1 x N V Y x R F V B S 0 d z S W F B S G N s T 0 R n W U N V a 0 p P a j A 2 Z E 9 t a z F N Q k F B Q m d 6 b U F 3 S 0 R B d 1 V J R 0 J n Y m Z 0 R 2 N u S n l U c H k 1 S W k 2 Z C s 5 d W N l M 0 V p U k 1 h T 0 h D Z 1 R w d z R v U T g r K 0 V C d D I 3 Y T F t R k 8 v Z m 4 y R m g 0 Z H I r Z k x s Z X Y 3 N T U r W G k 0 c U p Q U H Z s R X N i R 3 h h d G V 1 b l d s S D Z w a 3 p a K 1 R y N j J 0 e G Y y W m 1 w a V J a N 0 l 5 M T V 0 U 3 B V M m F I W D B s W H c 4 R W I y V U c 3 W j g 4 Z W J k e T Q w V F R X c l Z z M 1 B m T E l J N U l r T n p j M 1 U v d U N 3 c m 9 x V n F 4 b 0 N n V U x E O F l x e X Y v K z l 6 O G R Q M z V j V H o 3 N X B E d z h Q Q 1 J K V H o v O X R M N z c 3 a n R G U j B l c l Z h d F d O d S t k T z N l d S 9 Q M z k x Y k J o U T M z L y 9 m Z V N y c l p o T 0 g z N n R D c F h y b X h h Y T l H a V J a b z d k N j Z H R G g y c V A v N z R R M 3 Y y N 0 5 G e n p 6 M W 5 G b E p l T H p R M F Z P M 2 J 0 N 2 Q 2 T F R V M X R W U U J i V X h N a k h 4 O G Z G U 2 p S Z z J M W G J j N 2 R 1 e l F 4 e D k v c k N l Z W V N T H F Z V n l G R W h J U z V P d n J x L y 8 5 N z M r b X N l T G F F S X d h T m N y c S t N Q 0 J B O V d t V F J 1 e n N j Y U 5 H N n Q 4 K 2 Z M Y X M y Z V A 2 d F d y S j B s R i 9 z R U F B T z R t Q k x R Q W J r c V Z L b F Z V b 1 V J R k p T W W 1 F d E F D Q U F E W V V X c H F x d H p k M 2 E z d X V 1 e l h y N S t w d l V I c j F x M X R y d E c 5 Z T N l T k h q M W F N V E V 4 Z X Z M S k o 1 V 1 V s S 1 N 1 W G J 2 c X p U Z m Z s T U Z n V U V a R 2 h 0 N T k 5 M T J y Q W U v c D A 2 Y 2 x 5 U l E 4 M n B L U m t h R 3 p a O D l h S E x L V m 0 1 d G I 2 b D J Q M S s 5 K z d k a X h v M X h j W E V x M V J s R X l N e k 0 x Y y t a T U 9 U b z Z x b G V 2 W H F i e F o 1 N T V S b 3 N X T G R M V X F W U F Z x R k V q a T E y Z z B 0 V S t x M n Z X c k 5 I Y m I 3 O X Q 4 V W 1 6 Y T R Q R n d N Q k F 0 V 3 Z Y V H F 0 V 3 J k T G 1 6 W n M x Y y t a T W V Y b D U z Z E h 3 Y 2 R h c 1 d j c k 1 6 T l M 4 Z W Z Q T X h n c 0 t D a l J 0 M m p T N X U 3 d X J U N T g r U m E 0 U k d o c H F N W F o 5 M k p 1 Z W 5 x N D M z b m h E S V N F a G l v M k 5 W Z T N h d G V Y b D V h V l B Q L z I w M k J x Z G 5 K e m s 3 Z T J 0 Q 3 h j d T J G e i 9 X c V h w V X d z Q T l r W k F D K 0 N t R 0 F 3 R 1 Z h d F d U V W V P S E x t a F g 2 b 0 J B Q U J 3 Y X p S d j N s e n o 1 O D g z N 1 F v M U d v M m 0 w R F E v U D E 5 a n h v d 3 h I V X A x c m V 6 c 2 J I M 3 h 4 U m Z x M n J X c k h u M z B V W D N 4 e F J l b T N h M 2 p 4 N D l Y V U Z D U W F l N 2 5 u M y t 1 Y y t m T 3 F V R 0 R C d H E 1 Y z Z m W k 9 v Y 0 9 I W k l r M D R G Z H R 1 e m R 1 M W Z T M V g 2 e D E 4 c k p 5 Y m 1 w M 3 l Y e j h 2 S 1 V r N U 5 q R n R D K y s r N j d G d k 8 2 Z H U x Y T R q V y 8 v U E p M b l R s e l J z O C s r N n d D Q W d K T T Q y N X V i b n J s b F Z k T V B W R S 8 v Z l J U a X h B M k 1 6 T l R Q a j Q r Y X Q r K 3 Z l b T l z Z V c x M T E 1 V F R F e U 1 S b 3 d Z S W F Q U n F D R k R o b G d O Z l c r S G x K U V V I V D k r M 0 9 y N 3 N t a l J J a V V t S n V x R E R 6 N V F w V X F W S k V r Y k 4 y N 1 U v U G 5 6 R l J V V l Z h b 2 F D d 2 9 L T k h i c 1 d M b T Z 1 b E 9 O R l J v Q U F D Q U F T V V J C V k t w b n o 1 N k t q W T N W U 3 k r O X B I S G p 4 b W 5 K a 2 l V M i s 4 O F d 5 c 3 J L M G 9 V T E Y 4 e D J h Q m Z W Q W d J Q T d p W U V 0 Q U J 1 V 2 t o S W l P T G o 0 N V d j b k d 5 M T N 4 a 0 F B Q U R 1 a k 1 K d 0 5 p M H R U V k Z S V W F Z d 2 R N c V V L V 1 l C N D d Y T 2 5 6 K 3 Z O V 3 Z X c U Z x M W F x c F p z N l p a N j R G c n c 5 b j U 4 K 2 R y N D h h T j Z 0 Y X R t e U l q S X k w Q z J n M G J O a 2 k 2 R 3 R U V 3 J G b F R C b 0 5 C e n M 3 T 0 Z p M F B m d i 8 5 Z H p r N k 9 x c H U z Y n F t c 2 J 5 O F B P W G w 1 Y W x j d V h J M y 9 O b 0 x X e X k 0 d X J y S 1 l E R E l 3 Y 0 Z C Z 3 d j U E 5 2 M S t 1 b T d k T 3 M y Z E 8 x Z F R w a 3 d 4 d F E 2 d 2 R s a F p v W V V M R j J y d D J y V U t D Z 3 J T e X k r L 2 J I R z l j K 2 Z P M n J C a G c 3 W n U z Y X F w V T Z l c W I 5 K y t a d G Z y M T Y r d m d R T U h s d W c x Z V h s N X F X N 2 R 1 d H E 4 Z W J N c V Z x e W 9 p S W l J W X U 4 N W R 1 e V l 6 U U 8 3 a m g 0 O V d 1 e j l o V F p 0 M m l S S k Z x M G E w d E x T O U 8 y M z N 5 b 3 l N d E t z b F l L N 3 U 3 d U 9 I R G 1 p U 1 p N b W F k a X d Z U 1 Y 2 a H R G b z F Q a n g 0 N 1 Z u e n g 1 T m 5 q e F p l W G w 1 c H J V K y 9 2 a G p E U j A 2 V k M 0 d U x u c n l 5 U 2 N 0 N 3 Q y N G N h U D I 3 O S t 2 b E p R V V p X Z G 5 x M U d q U m 5 K e G N W S E x s a T M x e G h 0 d m 1 P Y T k v U E x M Z X Z u b G w v W E V F M D l J d X R w e m V j R 0 N C U 1 Y r S H d E Q W 5 n a G 9 B Z H c w R H c 4 U G V Y d D d L e k V 4 a 1 l B V 0 F B R E F q c k t 6 c y 9 X Z i 8 v e E g 4 K 2 J O V T A 1 T 2 p x c F V x Y U x U c D A v T D M 5 L 2 Y 1 a j J w c W F t U 3 B B Y 2 V l T U R t b k E w Y k 5 1 a W J i N z V S d z R Z T j l Z O S 8 v R U 9 T O V B l L y 8 x M H Z 2 Z l N T c E t z a F d t e H N y S 3 B V c W F J d n Z 2 a E N h O W V 1 M W Z 2 d n Y y O E t 6 U X B k d V h K R j B k S F J p b 3 l N b E p 1 Y m 0 y a z h L e X R M a 2 l 6 Q 3 p K a V l H T F B 2 V D V 3 N F l i U E d 3 Z 0 9 v W E Z 4 Y 0 Z C R V J v V l d y V n B s Z E w 5 d 0 J X c l Z x V m J t N 3 V 5 c 3 h N V k V E Q m d 6 U W d B R U R M Q T V s V z d a c 2 1 X Y k 1 t R 0 h x d z J 1 d F Y 2 M 0 J Z T k N R S V V Q M D F s d H Z h Y 2 1 T S m N y T 3 p s Y S 9 m d j F N Z l h R T k J v T 3 B W M n B S c m x 5 N W 9 n a 1 R K b W p 6 N X M y c V d y V 3 F V b E 5 U M W E 5 Z l B 3 M F p N c V R J b 0 h i S G p o M 2 F z V 0 5 I c 2 V z W F o r U E d q Z k w y O W p a N 1 Z s N W V u c 2 F N R 2 F O e T V j c X B m L y 8 r W n Z N a k l 5 U F Z x V k 1 u T F Z 1 M n p I U j R Y R k d 1 W E x t a W N l U E d L U 1 l t U n N P S E Q x Z F l X S m p a a n V J b V R a c W 9 k K y 9 l a W 9 x S 1 V r S k N n b D U 5 O V Z X e m 5 k U 0 J n W U U 2 Z n Z 5 N H Z M M j k 5 Z U t M T D h y W j J W b F h y b H h S N z k 2 O W x a K 2 Z i L 1 l z b z l G b 0 d x d F l z Y U o 2 O S s 2 d D V P U m t l W G g 0 b U h v U k E w Q l p S R U F M N E p Z S U N R b l J q a D A 3 Z E 9 u U 0 p W V 3 N X T k h l N V F B Q U F O e D N k d T N h c G Z I a n g r d j A 2 Z E 1 L Q 2 d y U 2 h 4 O S t x T j I 3 Z D J 2 M j d O b m F 1 b l d y b W p W c l p 2 R X g v T X V Y T D J 2 c D B x V n l j S E J R b l R w M X J L N j d m d j E 2 a l J z M 1 R r R k J R U m 8 2 Z E t n Y 0 h S M G x T W T Z P a m 5 K M G R O U 0 t G U 3 M w Z W Z K a 0 J R V U Z h Z X J V c W R x O G V i T 2 1 U c D J x U G 4 z N n F H Z l B u b n I r K 2 V k T j l 5 e G R 1 b F F a R 1 J u c T B L R 0 Q y V F B p N C t N b F h k M U p l c T J o U T R l V y t Q V V g 5 a W E 5 L 2 5 m U n Z M d z h a V 1 Z s b V h i W U p p U W t 5 T U h C U V Z s W l d m T H c 4 T k M v L y 8 x d k 5 X b l N S R T V P V H N y U H o 5 Y z M z M 3 l q b j M 3 N l N l W E t s Z E 8 v L 3 Z V d m k x N j U x L 0 w x O W R Y S W t T U D E 4 Y 2 N m Y S t Y S 2 x U c D Y 5 S 2 d H R E J o U W J K d U h R d n Y y N 1 Z O V V Z K U l N V M V B W c k Z r e k R S c z J U U C 8 5 N z M 4 M W Z m c D B m Z k R C Q j N y b W 1 X Z l V z M m R Q c T Y w R X V u Z n Z i c m F E d E N T d U R 6 U 1 R r N U 4 x O U 9 o U m R l c l V 5 Z l J 2 S X p N e l U y U E d q R k Y 4 Z k x 4 R 2 p C a G g 2 a W 1 j b T V 1 c j l Q U j B w Y W V u S 3 p J e V V x d F d y Z E s w Y W R Q V X N H R k R t M z h B M k x k d m 5 5 W k 9 u S 2 l U S j A 5 c X l K Q W h h d E d p a G R W N T N i d D N s N k 9 q b z Z a T m 0 2 W X R X N 1 p v e U p B a H F s V 3 J s a V N w W n M y Y U d q e D R z R 2 x 1 V V c w T n Z 2 d n V P M z M z M 1 h j V z R 5 K y s r S 0 x w a n d r Q V V C W V I w Q U s 0 S l l L R G d 4 V V h G N m Z q e D Q v c m 9 Z Y 2 V z b m M 1 Q U F B Q T k 1 M l F r Q k M 1 d X J x c W Q r L 2 U 2 d G F 0 b T V 5 Y 2 5 P V H U 3 c T Y 1 Y y t j V 0 c z U j I 3 d H p a S W h 3 M U d v M z Y 0 W W N m O V A z M z N 5 c 2 d J R U J S V V Z H b T h O T m 9 O R 3 J u e n A y Y U 8 z Z X V k d S 9 l c m R E U V V J M G N P V k t 1 c n E 1 N j h z a 2 5 W Y j k r Z l k w W k 0 w W n o 1 c 3 p S N z c v L 3 J r R 0 R C c 2 5 S M F Z G e j U 4 N V Z h R 2 l v V 3 J a c 3 F h K y s r a 3 E 1 d W J r e U d B e m F 2 S G 1 6 M V I y b j F 4 O W F O V y 9 l U E x P U D l S O D Z k R W d Y T G x 5 U W s 1 T 1 R G a T V j S 0 l Q Q m 9 O R F F V U F h y M T A 5 S l N V b k t 5 c 2 9 5 Z l p 5 K z B B Y 2 Z m R 0 R 4 K 3 Y v N z M v K 3 F Z Y 0 9 H b W p S c G t n N G N P Q 0 I z Z D N j T k h 6 N 2 N h c y 9 l N j l X c V Z V d m p 4 N C 9 Y c 0 d I R G R Q a n d Z Y j M r K 3 V 0 N j k 5 M T M x Y W x U S j V 2 M 2 5 E M T d W b l B t e k 5 H c V Z h d G t O Q n J W b z B j U H Z m c n F x M 0 p 3 Y 0 Z D M 2 J 0 M F V I Q n l z O G V Q S G E r S E N o V n E 5 Z X J V N m Q r N n N 2 L z c x c j Z a Z G 9 F T 0 h E c l h Z O V h 1 O U s x Z X V x R U t G Q 3 F i Z 0 5 T T W p R M 3 Y z N 2 p V T G V 3 d m J V a n p 5 e U N P b X N Y b n o 1 a W t t S m t i T 3 p z N m F N V 0 9 H U H Z 2 c 0 0 x M i t m R m 5 a M m R r V 3 o 4 a k 5 6 Z F g 0 O G V N M W N l S k V p L 0 E v T F M x T i 9 m d j N s N W V Y b D Z L a W 9 v c H Q y O U M x Y T F j O T h N Q U Q r d k x M T C t Y c j Y y d H p u c T J E d 2 R x M W E 2 Z C s v Z m 9 W K 2 I 0 R F F G b E Z R Q X Z n b G l o W H J w d 0 N B d 0 9 W b U p p b 2 l J Z 0 l p M S 9 R Q U F B Q W N I d D V l b n B x e G 9 3 W l p y K 0 h o W V N F Y V B y M D Z k c X h Z N G Z W Z 0 0 z S n l V a 2 h J U 0 Z x M k x D a H h i W D g v S H l 0 W E x s U z F h c F Y w K 2 p S b z A w N 0 t Z O G V Q Y X J o d z R m c j F L b F R j b l Y x V m E 5 Z X Z m V D g 4 O C t i d F N m d z g v U F R o Q W t U T k c z Y U 5 D M W R 1 b F Q v L 0 9 j L z l k U l R U e W t y S z B 2 d n Z Q T 0 9 E Q W F E V H A 4 K 3 J T M W J 0 a 2 l T S 1 Z p K 2 Z 1 Z n A 5 V U h k O W Y x a U R 4 d z R v Q 2 x U c H B p K z c 5 R 2 p o M 3 g 5 Z l J V Z U h p N W Z Y M T k 1 Z U h q S T N k M W R I a D R l c H E 4 c l Z x e G 8 5 c i s z M z M 1 Y m M r Z k 9 W V m h Z b U k 0 Y 0 9 h T H c 4 S E F O S G p 4 W V Z h d F d M Z U U 3 Z i 9 Y Q X M 2 K y s r a 2 9 U S j A 3 V T Z k T 2 4 x Y n A x Y T V 0 e j E 2 O W Z y N G t U S n l v b k o w Z C t m b j c 2 O E 1 N U E x k N y 9 w a z J i N n V 1 d n Y 5 Y l V x V k 8 x W W N N R 3 J W b X p 4 d X d R c m V 2 N 3 h W b 3 p i T m d 3 e G N Y R n F W e T V j b k p 5 Y 2 x K V 1 Z w W U t D Z 3 I w b D c v O H h U U m 4 z Y n A x Y 2 5 k M 1 Y v M z Y 5 V T F q S F R w M D B Q Y n Q y K 1 h 0 N 1 M x d m I y O V Z x b F J K W G w 1 Z X F s U 3 B r a n c 5 U G V Y c D Z T a 3 Z M e T k 1 Z V h s c H d v U U p X c j k r d l g 3 O T l W Z U x Z R F F 3 T U Z D a l I 0 O V d 6 W m 8 x e m R w W k Z D V X l N b E x m Z l B P T k h C d 2 N T a l F m Q U 8 0 V k J x U F J h T F I z R V F E d U R T Z F B u d F N t V F p 2 V X F s V X I r Z m 4 1 M m J z Y 0 F B Q U E z S 1 J 0 M j d i c G 9 Z Y 2 V N a D J x V m V q T E w 3 O V V V R k N R M n J W c l o v W G o 5 O W R h d T N h d H F s Z X Z y c E N R R V A z K y s r O X E y Y k t s M m Z X Q 2 d v S W J E d V F 1 W G J x a 3 B L U W t T W k t Q a j g 4 T i 9 R N j Z l Z k 5 t d W J 1 N 3 E w R 0 R C a n A 4 K 0 x D c V Y 2 O S t V d 0 Z o W m 1 h b X h m d T F k K z l l d m Y v K y s 1 b 3 d Z W U x D d z h Q M T B V Y 2 Z x V 2 5 U c H V y U m 8 0 Z k 5 R O G 9 L N 2 Q r L 1 g 4 N 0 9 6 c X B a c z J h c D Z s a T N i c D N p N H V K V V V G Q W d T W E p 3 Y 0 Z C b 2 F L a W V m d n B w V T Q v W G 8 w Z V B L a V V s U l k 4 O T l s a X A x a T U w N G N J R k x W d T J U T T g r K z Z 6 c G R l e m J 0 M D h i T j I 3 V V c y K z l a Z k 8 r R X l k T z Z K d H Z 2 d E h m L y 8 1 M 0 J R W U c y c H c z Z i 8 1 O E 5 X a l F R T F Z y M X k 2 M m x r b V R K c W x 0 M j d Z b D Z 2 c 0 x B R 1 V O Q V M y Q V c 4 W m 9 O R 3 J a c 2 1 X c V V x V 0 t t a l Z y W n U 5 e U F B Q U F B Q U F B e W p 3 K 0 5 3 R G d s a k V Z R E t w V 3 J a c F N V M U 9 W b T V 0 c j c z S U F B Q U F B Q U F E S 1 B B S m F B T G R V U 0 V p S T h 2 U H p s W n l j Y k 8 5 U 0 F B Q U F B Q U F B e W p 3 Q 1 d n Q z N s S W V I a D d 5 O X Z a V 1 l t R 2 p 2 V W d B Q U F B Q U F B T W 8 4 Q W x v Q X Q x e G 9 h S 2 p P b l R 1 b j l Q U j B l N W N D Q U F B Q U F B Q l F w a E h R Q X J q b G d v T 0 Q 1 Z V R r c E d Q S G p 0 b T d G Q U F B Q U F B Q W d E S 0 5 n Q m J B T G V m c z d L e m c 0 R 0 F k U D M 1 Y y t m b j U 5 a T R I Q U F B Q U F B Q 2 d 6 Q 0 t n Q l h C Y m h J V 0 Z L V G M z V n l r c E t m W X V C U U F B Q U F B Q W 9 N d 2 l v Q V Z 3 V z N o N 2 U 4 d k x 5 N H M y Q n d B Q U F B Q U F B R V V n b 0 F W d z I 0 U 0 Z o Z W 5 z M m J P N m V Q R 2 l 2 V X N C Q U F B Q U F B Q W 9 r d 2 h v Q W R 3 M k R 6 e n d n Q n d k S G R s R k N 3 Q U F B Q U F B W U F N Q k x Z R G J 4 d G 5 a V 1 E 4 O D h B Q 0 h o U U V B Q U F B Q U F O a E F R Q X Z n d G d v T E M x T k 9 U b z V T V T F Q d F h R b 0 F B Q U F B Q U V D W l E w Q U w 0 T G J p c 0 R B Q U F B Q U F B Q U R i Q 0 d n Q j N I W m h Z V 0 U 2 Y y t h T U x s M j Z a T z l T Q U F B Q U F B Q U F 5 a F F D V 2 d D M 0 h Z Z U Z B U U F B Q U F B Q V d F Z E F D K 0 M y S 3 p 3 c 0 x D R W h R W G w 1 Z W Z Z d U J 3 Q U F B Q U F B b 0 1 3 Z 2 9 B V n d S O V N v V V V P N X V i b E t T a 3 F 5 Z H l r Q U F B Q U F B Q U J s Q m d F d G d E d k N 5 O H R M U G o 0 K 0 9 u T G t p T D F M Q V F B Q U F B Q U F L R E 1 J Y U F I Y 0 1 U V n E x R k I 2 Z X J y T 2 5 E b G o 3 M U l B Q U F B Q U F B R E t C Q U p h Q U h k T T F h c F Y 1 Z U x p d 2 k 1 Y U F B Q U F B Q U N B L z Q r Q U Z z Q W Q 0 K 0 R n b 0 x D d 0 1 L V 2 1 w a W 9 6 T T l Q Z T V R Q U F B Q U F B Q U 5 n Z E F T M k F P e W 9 z T E V 3 R 2 c w S E h q a D J 6 Z H l r Q U F B Q U F B Q U I y U j B B T D R J N n F V S 0 d D Z 2 9 P R G R l e l l N Z V h u N T l 1 N 0 h B Q U F B Q U F B Q U x z a W 9 B V n d 4 O V d v V V V Q W j J k b E t T V W 1 4 Z H l r Q U F B Q U F B Q U I y U l V B T D R J N 3 o 5 d m F X d D d j M 2 g 0 V U J B Q U F B Q U l E N 0 h n R X R B T H V v V W F P R 3 p w O C 9 y L 1 B u e j l 1 N 0 Z B Q U F B Q U F B Q U x z a G 9 B V m d G O E h C d 1 N w Z n Z y d 0 9 I e j V z N z F J Q U F B Q U F B Q U R z a G 9 B V 2 d G M D R P R G l v Z X Z Y c V N r N U 9 W b V p t c H I z T E F R Q U F B Q U F B c 0 F z Q 1 d n Q j J V N z E 2 Z F J r T U J u c l J B Z 0 F B Q U F D Q S t 4 W U J M U U M 3 c V Z D a G d x c F Z x N l p q e D Q 0 c E 5 6 Z l g z d V V B Q U F B Q U F B R G N j U V M w Q U 9 3 c V B E e G N 1 Y m 0 1 U 2 t o S X N I Y 3 B B Q U F B Q U F B Q W R 4 d 0 J M U U M 3 O H Z E d 1 V F Q k F n Q T R m U G l 5 a j B X a n Z j Z 0 F B Q U F B Q U F P N G 9 B b G 9 B Z G h j Z U h x N 0 1 6 R X l s c E t U W X V 4 U U F B Q U F B Q U l B N 2 l v Q V d n T j F W c V Z K R l h s N W V p b y t Q d D N j c E F B Q U F B Q U F B Z H h R Q k x Z Q X l v V m F 0 V 3 J w d z R Z T E 9 u R G x q N z F J Q U F B Q U F B Q U R 1 R 0 F K Y U F H V k N V R k N R W E Z 4 Y 2 R P a l F J W H V Y Q W d B Q U F B Q U F j T W N R M E F J b 0 V 4 d 2 N I R l N 6 W m s y b H B h W H A w c V Z M O W k 0 S E F B Q U F B Q U R n a m l D Z 0 J W Q m 1 o S V d G e W N u S m l W M j B B Q U F B Q U F E Z 3 Z r R k F D N k R N Y 0 h a M l Z s a F l t Q k l U R T V X V m x X W H Z j Z 0 F B Q U F B Q U F H N D d B b G 9 B W l V w N G V M Z 2 t z W X N X Q U F B Q U F B R G N G d 2 h v Q V p R c E x p N H V x b G F 0 b W 8 0 Z V B h c W N u Q n g 3 b H d N Q U F B Q U F B S E J i R W R B Q 0 t I T n E x N j Z 0 L 1 B 4 O E h U b H l 4 T j Z s Q U F B Q U F B Q U E z R l l F d E F E S 0 h I Z D N k d 1 V I Q i t 2 d z R j U E t 5 O H V 6 Z H p r Q U F B Q U F B Q U M z R F F F d G d E S 3 B U c D A 2 e X N u S j B k R 2 p S K z F k Q 2 d B Q U F B Q U F 3 R z F E U U F 1 Z 1 R Q T H c 4 R k R W c W x W M T Z O Q W g 1 Z W Z u M j d z Y 0 F B Q U F B Q U N B M j R L Q U Z r Q 1 p W Y W R P S F d W b F p T a 3 h N Z E h l c F F B Q U F B Q U F B T n d X Q k x R Q X l x e E t s U 3 J K M z k 5 Z j h m S H h L a W d v c 0 h j N U F B Q U F B Q U F B d H h 3 Q k x Z Q X l y V T Z k T 3 J w O C t i S 1 N r N V B 0 W F F v Q U F B Q U F B T U F 0 U j B B T G 9 F e n o 4 Z k d S a j Q r U E R o d z R J S 1 B S Y U 8 5 e U F B Q U F B Q U F B Y m l r Q 1 d n Q m x Y c D A 2 Z F h U c D B p V 2 x w c W J h d X h R Q U F B Q U F B S U J i a W 9 B V 1 F K b m 4 3 K z h 2 Y j I 5 d j d k d T N q M T I w Q U F B Q U F B R G d u a 0 p B Q y t D d U V C R V J v W X N Y T D l L T E Z n Q U F B Q U F B M 0 Z N S W F B S G N G Z n o 5 L 2 V Y a j Q 4 T X V X Z 0 F B Q U F B Q W N F O G h v Q V Z 3 M T R p S W l G Q k d S b 2 F P S H o 5 d T c x S U F B Q U F B Q U F C d U N R S m F B S G V O S 2 x X c X F F c V Z L d H E v Z j c 4 S 0 N n c n N Y U T R B Q U F B Q U F N Q k 5 J N k F G Y 0 Z l S m l J a l E 1 Y 3 V Y b F p p W W F P O V N B Q U F B Q U F B Q W J o b 0 J M W U M 3 a W 8 r U G o v e j k v W F h n d 0 F G M j B R S U F B Q U F B Z 0 x z Z U F T M k F 1 M D V F U k l R e U 1 6 T j E 3 T m d 4 Z T V j Q 0 F B Q U F B Q U J 3 V X d o b 0 F k e D F 2 T D I 5 R l J n W X F B T U h E a W c v U D k v Z T V R Q U F B Q U F B Q U 5 3 d 0 F s b 0 F k N l d J a U F o b F p X W H A 2 T k d q O W k 0 R k F B Q U F B Q U R n a G h I U U F y Z 3 J l W G w 1 S 1 N n b 1 N B Y 1 B I b F J l W H A 2 O X l 3 R U F B T G d 2 N 2 R p e F E w d V d M Q 2 1 U c m F j e U 1 q T D B 3 d z g v S 0 N Z b X B s V D N w Y W V u b D J q Z T d O b X p 0 V z N i d G h L d k 8 y L 2 V Q T z N i d D g v c X R k T 2 5 U K 3 Z I S D M 5 V V d s c G F p Z G V 6 S m k 0 d V R o c z J i R k J L U 3 N w T n J W T l F V S 0 Q x N j l l W D Z 2 V U J B R z Z j a z c w T E F J Q W J G U k V S b 2 R X c l Y r d l F v V U 4 2 O E 1 F S D d W M E 9 B Q U R B Z l d Y L y 9 2 M G F N b V N J O H Z M e T l N d 3 p 6 K 2 p O T j k 4 c z B Y M n p a c z N T Z 2 d V T G J 2 a T V h O W F z S 2 R F O E J 3 Y 0 h M V j I 2 V k M 0 d U x t c l N w S W t j S F I y T H Z T Y z Z P b H B S V V Z G N j c 3 M z M x S 1 p O b X l M b n p w c z N U M T I 3 Z G x Y V H B r M k x Y Z m Z R b 1 V P Y V B Y d T J 1 b l h y c G 9 p S U N L d l A v Z W F i Y j F T N 2 R t M E Z C Z 1 l X d T U 0 M X k 1 Y 3 Y x K 2 V m Z n k 2 a j B h a l h Y b n R O e n o z M 1 h J b n Z O U n F O T 2 4 v K 3 Z D c F h y a X h K e X M v U D E 5 Z G Z m e T J E d 2 F C d n Z 2 b E c 1 Y 3 F W T T V 1 Z m 1 K Z 2 9 Q e j g v d W J p N D N G Q 3 R B Q U J 6 Q k x R Q T d s b 2 V I a D R L Q 1 F s U m Z I e T h 3 c 0 x D V k t G Q 0 J Y d V h C Q U F B Y 0 Y 4 N G Z 2 e T R o Z z R k S 2 5 k M 2 Q w V k d S b X J S b 2 t X c V d y V 3 F P b m Z 1 W E 9 J M S t 2 W H J W N n B u Y n R t e V J Y L z g 4 W W Z a M k l F R E I 1 U 1 l t R 2 p 6 b n B v M W E y c m J 0 b T J h U G 4 y N l F r T k R i Y z V y M z c 2 O U p L b H g 0 O F o 2 O E 1 F S E 5 Y Y n N X Q 1 V r S k 9 p M T E x N l R 3 V 0 F v V l o z V 3 J G c T F T Z 2 F E U V Y y N m R M R j Z Q V G 8 2 V 3 B V c l Y x Y U R C Z z F 1 Y V A z V n E x Z n I 4 O D g v V j d O b X p S U V V G S 1 J 2 d n Z s R 2 5 w N m V w d G R W b k 5 k Z m Y x M V Z x b F R S c U Z H a k p F b k 9 6 c z d x M W F 1 W E p r M m F w U C 8 4 N X o 5 N i 9 2 b m 5 6 Z W I z N z k 5 Z m Z u N S t t a k p s e W c z V k N 3 Q X d S M E F M N E s 0 V 0 V S R 2 h w S 1 F r N 2 Q r L 1 g 0 M G F O Y k o z T 1 F B Q U F Q Z T h 3 N G N Q Y T l D Z 1 F j c k 5 6 Z F g 0 O G V O V n E x W X Q 1 Z W J t b X N L N m t v Y T B u V H A x S 3 R W e l Q 1 N D h h U k h R Y n R p d 1 F Z c 1 h M e T c y M 3 V M b U Z B Y V p y c T Z 1 R 2 p W c W x N Y U 5 H N m N G Q 3 h i S X k 4 d E w z Y n A x M C t Y T G w 2 M 2 V s N X V i c T R 5 T U R J d H h O e m M z R 1 F 3 R 3 J W a X h R c E s w Z n Y x N k J R U U V L Q z R 1 V G 5 G e G N a S 2 t r S k F R M W F s V F I 4 b k p 5 V H B 3 N E l C c T F h c W x o U X N Y V 3 F 6 b D U r Z W 5 W c T F h V 1 g y K z B X a l V u R G x 6 T k h m d V h E V n Q y b F R E a H c r W G 8 2 T 2 p U c D g r c m M 4 K y s w e m 5 6 c D F U e j U 0 O W l 3 M l o v Z j M 5 d F d 2 W E x 1 W G w 1 Y 2 5 K N l d w T T h O U l R U M m 4 r L 1 B u N j Z h Z W Y x T G x 6 W j d t N X V V b V N 6 c D g v c n o v L y 9 G T 1 B Q d n B v a 1 d z Q 0 F F c U 9 n Q m J B W G M z R n h V W G g 0 Z U U 2 Z V B D Z 2 F 0 Y X N x W W 9 W S z l x N 0 p B Q U F n S H R X W V F z Q U J 3 Y 0 h q U m 8 x U 3 J W c j E 1 W W t E U n c 0 V U h s N W V m c n l 5 e S t W a 3 B L a T E x O S 8 z U l Q w M 1 F r c l Y 2 N j h v Z n V t V D U 5 d U V k N D Z P V G x w O E 9 E Q m V 1 a W h o O V N 4 W T B k Z H Z I a F I z Y n Q z d D N y L 3 N t W E x 0 R 3 p a T W 9 2 e G h R c 1 h 5 d F B U V T V N b V R U S 0 5 a V 1 J r b U g z Z n R X d F g x Y W x U U j c v K y t x c 2 t L V D Q r W H Z I e D h S W n J O V z N h M U d w Q W 0 1 N m V y c z g r K z B 4 Y n R t e F J 1 M 2 J 0 O U 5 4 e n o r b W 5 u M z d T O D g 4 L 3 I 4 R 0 R C e X N x S 2 t w e j V z e l J 2 b j M 3 O U 1 F S E g 4 a l g x O W Z t K z l D c 1 d U U E Z 4 T V J v e D Q 0 Z H B w W U 5 E Z z R P Z X Z i W l o v W E Z G M T l v O G V M R j Z 0 V 3 J s e V J w N z k 2 O W t x U j Y 5 Z X J a W E E 4 Q V V E b 0 V 0 Q U R 1 Z X J W c T F k S 3 h Z O G U w W j g 4 Z X R X e l o w d D d s Q U F B Q T N I T 3 l z c k k w Y y t a T U x W M j Z W T D Y r d m h v N W N x V E N 3 c 0 p N M T U y Z G 5 m W E p K N T l v e X B R c F d y e D R z Z m J 0 M j Z m K y 9 m c 3 J K Q 1 R r a n R S W G t 2 N n l r d F N y V n k 4 O T h j U V R l d l h W V j Y x Z V A z d j J y S H g 4 Z k 1 6 Y U V i a T V 1 V 2 5 3 N E 1 F V 2 M w Z V B I c T J t V F p 1 c W J k d T J G d G N L Z D V 0 S 1 Y z Y 0 t 2 L 0 x L S z J i W E N 3 U G Z q S X d N T F Y r K 1 h J O C s r c W l H R E J s a X N V N l h M b D N r N 0 9 4 c 0 1 S N G R I Y T N K a 3 l m c j B x V k x l d j M x M S 9 Y c 3 M 4 O H F P a n B h M z M 3 N 3 J m N z g 4 M C s 5 O W R a Y k d q a H d v T U x D d 2 p S N z l t e j E 3 d D F i e n o v L 3 Z M c D I 3 Y X J 5 N W N 0 Y n J O Z X l a V X R O b m p 4 W k d 6 Z H V O T 3 V w K z l S V F R 5 a z F O V l V k T 2 5 R d 2 p X M 2 R 1 b F V P R G c 1 c T J M Q 2 h 4 V G 9 B Z 0 J 0 R F F B d m d y d W Z z N 0 t 3 S E g z e F F P M 2 Z 1 M U x s e j U w e U h H d 0 F B Q U 9 E b W J k M j Z W V k 9 u V H R X S k V 5 Y 1 V H U m 1 w U V l N R 3 l k U F Q w M k t l d 1 d E U U 8 r K z h v K 3 J W c S t 1 c n I 3 N V N u e j U 5 M U x G a l I v W H M y V l B l M 3 Q 0 V z g 5 d T F h M 2 Z U d F R W c D B r V H U 3 d T R s b m 4 v c T F D b G R 1 b l R K N n Y y b l R w M V N u e j U 5 M U t K R k M v W H I x O D h V W k R v N U 9 h b D E 2 O V l X Y T Q w Z V B W c F Z x M W E x Z X U x Y X p z N 0 9 W d D h 2 U 2 Z y c H A 1 K 1 V s W l d s R j E 1 N H d X c k l u S i t m Y j d Z V E 9 U N C t Y c k 5 u e j F a c 2 J L e U N n N E 0 x Y 3 V S S T B 5 N 2 1 W c T F h N m U 5 L y 8 3 d m 1 6 S m 1 q d G 0 z Y k t q d z h Y S C 8 3 M j k v V X N H R k R U W m 8 w U 1 Y 5 L y 9 i V V d M b H l v T G w y N n F I M z c 5 d k x 4 O F R H d D Y r M 3 R y V W F O R 2 l r N k 9 s c H Z 2 L z I y W E Y x Z F R i V y 8 4 Y 1 l i c G 5 t N X V i b j Y 3 Y m Z m V k w 5 K 2 Z a d X Z D U U J R Z W d T M E F P N E p Z V 0 Z o T 2 5 6 N H N I Y n Y z b D N z T D h r Q U F B Q W 8 z c k Z q e H p S a n h n e k Z 4 c 2 F x U W 9 V S 2 V 2 d n R 0 O V d s U z V k a S s 1 b D I 2 T k J C O W V y V j A v a n g 0 N 1 Y w N l Z L d F d M R k N Q W H Y y V k 0 r Z V B j M 2 0 y V G 9 r Y k 4 r K 2 Z W c T d k c T F l Z X V r b F Z h c F V 5 V F J 1 N 1 p D d 0 p r M m F x R W 1 U S m p m N E N z M 3 Y 5 L 1 g x V l p z M m J i U m t 5 U k l k T z N a T U k w Y U 1 V S l V x V l c 1 N D d l S V V o c D J 0 V z d k V 2 p S b z F y T T d K e j g 4 M z d h Q 2 R P M 2 V 1 d n Y z M l c 1 V X J W M D d Q U G Z l Y 0 F n T U R s W n F h c X R U V V Z O U D h L b F d x c U h 2 M z d r c E 9 U b F p 5 Y 3 J K c C 9 O V l h Y O V d a T T J m M C 9 m Z m Y 2 N 3 Z 2 d m x O Q V F J R E Z 6 d D h P S F R v b 0 5 q W l d L M W F z V U x k d T N h e l d z M 0 h q U m 1 W a 1 p O e V N j Q j B B O E g 4 S W F B S G N F e H d j S E Z T M 2 J s M z k v d n Z 2 U 2 t 0 T F U y Q m d v T D F M Q W d B Q X V L d G x a M m R y N T g 2 Z G V 2 a m h o L 1 h t b T I r c V Y 2 O W V t a n A x Y W 9 u d k R 3 Z 0 k w S 0 J C Z 3 p S N z l t e E Z S a 1 p h W E x k M V N K a X Z y N i 9 X c m w y c k J n M G F x R z d k d X F i e H h 4 O S 8 z T 0 t 3 T G 1 2 O V g 0 d H o v U G h 4 a S 9 0 Q 1 E w T V Z F U k d o d m 4 z N 3 l 0 L 2 Z Y e k 5 t e k 5 E S W t T T T F l Z k x r V X E 5 Z l V z N 0 9 6 c G 8 1 Y z Z a T 2 5 E a W h Z Y 0 9 H N l k w M z N s R F Z x b F Z O M T Q x R 2 8 0 e E d v e W 1 n Y m R P b W p V N m N P S 0 d Y W D M 1 W n Z y N i t w U X B K N j l X c n A 0 a 1 R K K 3 J K S j U v V T F x M W I 5 Z k R E R D F 2 T W V l U 1 J S K 1 R u N T Z l Z m Y v N V p u V H A x c 2 1 p R l l E U W E 5 Z U 9 Q U D h y V D A x T 1 B Q L z c 0 a m I x b 0 F J Q l Z C T F F B N 2 h s Q l F V S H k 5 d m J X N 3 Q y N 0 Z S Q V F V T 3 p 1 R G d B Q W d M d F J a b W F t d G 0 z Y n B p T k h q a W c 5 U G I x R T k 3 U m 8 w Y U x V d m Z y c j F L b W o y Y k 5 u b S 8 3 d z N i Z H Z Y N H M 1 Y T l l d T F j R 0 R C N j F l Y z N k M z F 4 T l B Q S 0 h X c l Z 1 W D Z 2 Z X l 3 d W V k U E h u U 0 x L Q j F k M 2 U z Y U d m d 3 h S Z G Z s S G p k U W 5 2 M j d O R 2 V Q W H Z N e H J w M j d h c U l p Q W h K V i 9 2 R C t 2 c j Z L a X d z V E F V R k J W c S t m T G 5 O d F J J U 0 V t e U d 4 S V V C O U 1 X T E Y 1 V 1 l t R 2 g x a m 9 1 T G k 5 e m Q z Y l Y z N z E 0 T k d 6 W k 1 Y M z c 1 c G F t O V F G N W V u a V N a Q W x w L 2 Y z O T k 5 T k Z I c G 5 2 W H J G b F Q 1 T 3 Z N e X N y U 3 A 1 O S t x c D A 3 Z D Z w S G p 4 N l N y c l p y c 0 J i T 1 N s Y z N Q U F R z M l Z P V E p r M 1 N m L z d 6 S D c z d 3 d n d G 0 x M W V 1 W E t t a 3 B D U z k 4 Y 1 l i V n Z 2 a U F n Q n V I Q U V 0 Z 0 h 0 S y 9 m c j F 0 V 0 h E Q m l V a 0 p K Z 2 R Y Q U V B Q U h B d k 9 I e j R z T m F z V 2 F Q O C 9 I d 0 Z C Q V N v U m 8 w Y U t s Z X V Y T E g z Q l F j S D M 5 R H p y d j F V V X V H a F d k Y z Z k T 2 l R R G g 0 O G F Q V m F J V n Z o Y k U 1 T 2 p 0 V n h I e D h m T 1 R r N U t T R W h 3 Z V l j Q n d j S E 9 U a z V G U n R T W H E 5 Z H U z Y n E x S 2 1 U e m Z Z S 2 h S N T c 3 R E Z U a l V X R n d I R n h j W X F M a T d O N n J U Q 2 d Y Y m R 1 b m R h d F c y Z H p q U 3 B W c W 1 q Q W d B R W F P b l N v b 3 F L a U 5 I e j R j R W 4 v R j l D V z V M L 3 Y 5 Z E x T M H Z T d m Y v M U x K M C t l M U 9 q U m 8 5 V 2 d R W U 1 T M 2 Z m V V U w O X A w Y U p G b W p 0 M 3 J s c T F h c V d n b 0 N C S j B 2 b n o 1 e l Z 6 N W t 3 R k J B U 2 9 j K 2 Z P c G E 0 S E F G Q T B B b G 9 B O X h R Z k h 4 O E Z C Z 1 p x M z c 1 O W V 1 Q 0 J C O H d P V l F B Q U F M a W J I V D U 4 V 0 V 1 W E x s V j R l T G p h d G 0 w c k Z 4 Y 1 h l N W Q w V X p w M j d G a m s 5 W j k v L 2 x r L y 8 v e X o x V 3 R 0 M n J U U n d J R U R U Z D h m T 0 h C Q W t 5 Z F A x b 0 F C Q X h R Y U d u c l R 0 Y 1 h F e E 1 q S H g w Y z F h d F N 3 Q 0 l G M z d O a W h q e i 8 r V 0 U 4 O D h Z U U d E U n B V N 0 Z x d F d y V l M x N j V k e m N i Z W Y v O T l z K y t i T j I r d X p w M D d h K 2 5 T c G Z y b G w x L z A x N y 8 r V m J t N X V a S j B R N 3 R W b l o y Z E Z S b 2 F x b 0 V E Q j V i c S 9 Y Q n d j T k F I S D N 5 Z 2 Z 2 M z Z t V m 8 4 T 0 R v N m F 2 V G 8 w Y 3 J J e U 5 D U U l V T n V L R E F H Q U J T T j V B T E F Q Y W R l d l h w Y X R X c V Z E a H c 0 W V B h e E 9 B Q U F n T H R W W m 1 h b T F x e F p v L 0 R 3 Y 0 Q z O T l O T j M v U G x M b G l 5 e E 9 w N l V s R l R r O W V i T m 0 4 d l B 6 O C 9 x d G Y 3 O S s 5 d D g z c V p O b X h R V E U 2 T y t m Z n R h R G F J R E F n T E 1 2 c y 9 M e T l Q S m t 5 Z j E z b n Z 2 N l p O U F B s S E R o Z z F 0 c m w w U 3 M y Y k 5 V b V p t c H V i T m 0 y Y z J Y b E J R b 0 d u V H B z b m Q z V j E 5 K 3 Z R c D B W c V Z L M W Z X U X c 4 O V Z P e T g z c j E 3 Y S t 2 V 3 J W c T F h c F U 2 Z C s 1 c z J q M X N M U k F 0 Y W Y v W j Y z Z n V s b V R I Y 1 o w N m R m V F N T e T l w e n B 3 N U d q M T Z 0 R H c 4 U E x S c j F 5 N z E 2 T k h E Y W k 5 a E F N R E 5 J N k F G Y 0 0 r c F d M R 2 l h d F N v b 1 V P S E R p a z B O T l N p V n h r Q U F N R G R a d H U y Y m N y U H o x Z m J 0 b T N 0 O H Z 3 c F U 2 Y m M w S F U v U H o r Y k F l M l R U e j V w Y 3 o x d m I y L 0 Z 4 T V R J M 2 Q x Z G J k c T B N Y n Q y O G V K R m V Y a D R t S T N W c l Z 0 W G t 5 W k 4 w c 0 N C Q X p W N D h H R D k 4 N S 8 v d E 5 s c n R U Z 3 B L U 2 s 2 Z n Z 5 N H h h N V h T V n E w Y U p F U 0 V 4 U D F 3 U W N m c U Z L b F N w S 2 t q U n M z Y X Y 3 O C t Z c U t p c n F w M 3 p 0 Z F h G d z B h d F F v K 2 Z 2 N 3 k 4 S E J R Z G 5 a M l p K a 2 N W a F h v Y V p O b T V w Y U 1 S U m 4 0 O G F O M n J a d F c 0 b H I 2 Z G 1 6 c D V L V G s 3 V i s v W H B K M H N N U F A 2 e l h Y b n V 0 e F B j R E F F c U h n Q m J B U F N r a U l r S k p T V W 5 h d F d 2 W E R m O X l E Z 0 F B V U Z Z Y 0 9 Y S k V B U U V C Z G 1 0 c l l H d m 5 a V l J V b E Z h d l h s M 3 F Y c k R G Y W R p d 2 9 i e T l 2 Y l Y w N l Z L T G d Q Y k Z G M S 9 V M D A 4 L 3 J k N j l l N X V O a D R h R 2 F z S 0 V D Z n J v b z Q v M D Z h Z W Z h d X p Z c 1 N Y d X Z Y c X R U W n M y U 2 J y Y W 1 1 Q m F h V 2 x w K 3 Z i Y m J 4 V V p H Y W 4 y N 2 R 1 Y n h 0 M 2 Q z W F h r e U J G T m 1 q U k p 3 N F l O S y 9 Y e n J s V 3 R X a l h U M T F s W l d a S n N C N 1 N o b 2 F G R m h 0 e l h T a 3 B L S 2 x W Q W 0 1 N m V y b 3 l N R E 5 Q M 0 o w N m M 0 S X d I Q U x p T k h P e G R B Q U R j R H M 3 T 3 p u c m 9 v W W V V b H B h b W t 5 Z F A y c n N j Q U F D Q W 0 1 S 2 V u a T R m S H g 5 N 2 w z R m J u V D E 3 M X Z T M W 8 2 T 2 p u b j c 2 Y W U z Z n Y x O W J 0 b X d 4 a l o 4 N m R V c V p t W m s y R H g 0 T E R n N 1 d 1 S E h q M U x a d F c w V k V S T n h R S F J z M 2 J w U z N 0 N 2 Z a L 1 h s N W V S b 3 p a b 3 p L b F N 0 b j B a b 2 h N a k p T b l R w M T B x W k 5 t N 1 J p e F l v Y m V x W T F o U U Z w a F F v V m J 0 b W F 4 Y 2 5 M e T l N d n Y v e W l W M T k 5 V m R 1 M 2 I x Z V B I a j M w d 2 d z d k t D R W h R V y s 5 O V p h K y t P S U x u V H A x N m 8 3 V k F 3 R D N D M 2 J R Q X J o b m h Z Y U c 2 d G l 4 W T R x T G k 5 T 1 R U e j R w Q n d m K 0 p n V U F B T z V l O S t M a F R C a 1 p H W X F P a n R h d n Y v N H F U M D l Q a l I 0 O T J u V H R t V 2 V l M G J K b H k v V D U 1 N S t y U m 8 w Y T h 2 U H o w K z d k d X l W S n R X d l h 0 c m x t U 0 V p S V B 2 c m 9 J N H Z 4 S z F l d V N K T E 5 j R m V T a 3 B P V G R m V G 9 V W F h x M U 1 r M E x 6 T X p V M l B H a k Z G O G Z M e E d q Q m l o e X B V c l M 1 S n l j M 0 9 W b n A 2 d T l Q U j B S V V p H Y X R X c V Z a b z J i W m 9 h T m 1 3 b 2 Y z O S 8 w N X F M R n k v V z R z V 0 x T L 0 d 1 W E h Y N D h H R k p z b W p u Y 0 R 0 Y 3 Z I a F J L M W V 1 M U M r L y 9 L S X p a O D R v T k R S V U k w Y U 1 N U F h P Y m R x M H F i N z g 4 a 3 N 0 V z d a T U s x Y X N V U F B t e m R X d V h U c z F h Z E x r b n Z 4 M 0 N R Q j N H Z 0 V 0 Z 0 h 1 V 3 d X Q l F n d 1 l O d E d I R E J o M D V j a 1 R o N G V I M k x n a 0 F B T 0 N 1 c 2 5 u e l p w M C t m Z H J t O W V Q S G o w d T Y y c H U x S 0 0 4 O D g 0 e n A 2 N H N Y T D B x U 2 h n O G Z y d T N i d H l z M 0 4 x Z E J R V U h x M E t H R D J U M n V y c T R h T 0 h D Z 0 J n N G N x Q T g v L 0 Z D d n Z m Y W F G a X h Z S U d k b j V 4 S z F M a 2 h O V G R Y N T g r Z F Z v V U l G N W V Y b G F m b n k 1 W k p V N U U 3 a 0 R S c z J T S k l l Z W V R U j A 5 a T h l Z k 1 V R X h N a l o y Z G 5 6 W m d 4 U T U 5 O T l w a 3 V Y N z V z N m h G N 3 J k e m N Y S T B m U D E 0 V E o w N D B C Y n d S R V J G c T N y e T U y Y n l 2 d i 8 3 Y T d Q d W Z m L z V a W j g 2 Y 1 V V Q k F n Q 3 B X c k t n e l o 4 N W 9 3 W U l G Y 2 5 K e V V x M W F 0 Y X p X d W 1 E Q k F p M V l z S 0 R Z O T h H V 3 p N e E 1 i Z C s r W F J z M m J O R F d y V n V W b D V l b n d N Q k E 5 Z S 9 m W C s z Y X R U T U x z a U 1 p S W p S d D J q V D k 3 M y 8 v M D Q 4 L y 9 x Z 3 R X N 1 p v e T V Z d E t s K y t 2 T 3 J Y c j Y 5 T 2 5 U c X B S W X N X T j F 3 T F U w M F R q d 0 F B S U F C S l J F R l V B T n p 2 Q 0 d n Q j N O T j h m S H o w d 0 F N U G F Q L y s v Y X B X c l p y T k h s N E F B Q U N 3 d E h U c F V 1 M 2 N 1 Y l B Z Z W R P b V R T d n l l b U Z B Y X p R Y X R X U E h E a 2 5 T d m 4 z N z F L b F R K N 1 Z 0 M j l i b U g 5 S W J O R 2 l n V H o 3 N V J H U E h q a l h 0 c n U z U m 8 0 Z m M z T n l L c l d u M z d 0 M m F O R 2 1 T M l Z o Z 1 l L Q l o v O W p y c l Z 1 M 1 R 1 N 3 U 3 c X B m d j c 1 c H J F T 0 h E d H E r Z m J 1 O H Z i M 2 w 3 Z T J 0 U 3 B V c X l j d k x T N V V x V l p L b n A 2 Y z h Q V D N s N W V V b E x 5 O H Z U W m d 3 U W V 2 W H I 5 Z X Z 2 L z Z x V H A w N l N a T E N 3 O F A x M 0 h Q U G 1 U M 2 4 r b 0 E y T 3 p 2 Y l l w Z H Q r Z k x s M W J k d l g 5 T m h a T m R y M n J T c F d a Q m N s T T J i T j F 2 M G 9 Q M 2 p q e j g w Y 3 V S S V N W Z m Y 1 e T V k d X V q a G h 4 K z J 1 Y 1 B Z W U R D b 2 R l d l d h d D I 2 d F h i d D J x W G x 5 N W R y e T V Z d G l v K 1 B W N z k r L 1 V w V U J 3 R E F P b 1 B S Y U R U Y X V 3 Z 0 F 1 S j J 1 W E x t a W x T d F h L a m c 0 V 0 k w Y k 4 3 W j N P U U F B Q U t V M m N l S k V 0 V 2 p S U W k x Y n R y U j N L V G R 0 M j d a d H V u e j V z a D U 5 O U Z F N U 9 a V n N 6 M U I 2 Z X J w K y 8 v M T N 1 Y n E 2 N n R G S E h 5 M n l U V U d o a X h j d k t q N C s z d l M 5 d T d 1 N 2 F 0 Y X N X Z V F 6 a n g 0 O X F w U 1 V G R D M y M k d N b H F 1 d D Z G e T V j M E x K b H k v V H N z O C t x U W 9 V S z J y N T l 1 L 3 o 5 L 1 J V Y 0 h H d z J M e T B 0 V F c 1 d W J 2 T D A 5 S l I w Z F R m c j Z k T 2 5 s W j J k c m J 5 O F B E a z V P U 2 s 0 T 0 Z p d X J x N V d u e k 4 3 O W 1 6 V n E x Z F B r W k d S S m F w c j k r N 2 Q y c j k v d j B W U X Z I Y n R X a j M 0 N E l N S 0 R B e T h n V m Q 3 O V N D e k N 4 Y 3 V L Q 0 F n N E l i d U J 3 Q m N S V U F M N E w 1 d z h P Q k I 3 Z G 1 6 U j I z Y n R y V z V D d 0 V B Q U t D c 3 V w Y 0 N X Z 0 F B W U k 0 V G N 3 R G N G M n J X c k N r M 0 4 3 Y 1 N m V V F Q Q U F B Q U F B R G d U a U d n Q l h C Z m N I U j B W S U 1 H R F h U d T N E a 2 x K a W J h d X h 3 Q U F B Q U F B Q U J K Q k x R Q T d p T 0 J n W U h 5 O S 9 m W H J s M j d y S j Y 2 Q 3 d B Q U F B Q U F j S 2 N S M E F L N H J 6 U n E x R W o 1 K 2 Z u Y X Z Y d T N 2 V X N C Q U F B Q U F B Q W d v Q V Z 3 Z j N G e m M x T k V S S V F T R X h O M S t 2 U n B l N W N E Q U F B Q U F B R H V j d 1 M w Q U 8 0 N 0 5 X d l d s S 2 V u c D N i c z J L S D g v S H g 3 b H d N Q U F B Q U F B T z V q Q k x R Q T d q c 0 9 E Z z Z L a k l 6 V X B V d V h k U E R n U V h 1 W E F 3 Q U F B Q U F B N 2 1 N R X R B R H V T N V V y V j F i M T Z 0 V j E 4 T 0 J C W G J w M H l k N 2 x B Q U F B Q U F D Q S t 4 U U J M W U Q 3 V n Q y N m R W V 3 V Y R G 5 G e H N i Y X V 4 U U F B Q U F B Q U h D Z k l x Q U Z j T j l 5 Z G 5 a V 3 c 0 W U 5 k Z W J N R 1 N V a 0 p O a T d I Q U F B Q U F B Q W N C O G l v Q V Z 3 W H d z S 0 N s S k F R S U I y N z k 2 d D d P e H N l N W N E Q U F B Q U F B R H V N d 1 M w Q U 8 1 N 0 R S c z J W S D U r d n V M a T R 1 e G R D Z 0 F B Q U F B Q X V N O F E w Q U s 0 N z d t N X V T a 2 l J a 0 p K U 1 V s S 1 M w d X p k e m t B Q U F B Q U F P Q S t R a 0 F M Q U p M Q 3 c 4 U G w 3 Z T J 0 M k 5 o W T V l V G s y T H N j Q U F B Q U F B Q n d u e U N n Q l F C S k J v T k J U W n M y V l U 1 T 2 p u Y n U z R 2 5 2 Y 2 d B Q U F B Q U F 3 S D J D Z 0 J Z Q S 9 y K 0 t G U 3 V x Y n Q y N l N r c E t V b X B x c X I z T E F R Q U F B Q U F B O X d F Q 1 d n Q z R S c z J h T m V Y a j Q 2 U F k y R m h s W j J m Y n V 4 d 0 F B Q U F B Q U h D U E k 2 Q U Z n R 3 N Z R E F Z M W F k S k V l W G w 1 d E R v Q U F B Q U F B Q U M z S F F F d E F G e k g z Z D F k Z G V 2 V 1 Z Y S n l z b E p T V X V 4 Z E R n Q U F B Q U F B d U l j U j B B S 0 F G V F Z x M U p D d n I 2 O T I 3 T m h C c X d N Q U F B Q U F B S E R i R U 5 B Q 2 d C V 0 Z y U T d 5 O C 9 P M V k 4 Y 0 9 l N W N E Q U F B Q U F B R H V V U V M w Q U d D R G 0 1 d W I 2 d F d y c D V T V U Z D V W 5 K O X U 3 S E F B Q U F B Q U F j Q T h p b 0 F X Q U l s U 3 Z Y b D E r Z m 4 2 S 2 p Z M V Z a b W F t d m N z Q k F B Q U F B Q U Q z R 0 F K Y U F D a E d r e V p O W k R B W X R I W H J W a G 1 O U m 5 1 W E F 3 Q U F B Q U F B N 2 l F R X R B Q l F E Q m N Y R n p W d T N G a G 5 6 N T d W Z 1 F N S D d G M E 9 B Q U F B Q U F D N G h 4 R F F B a 0 F K V k s x Y V Z k V 3 J W O W Y r L 2 Z 0 M T l 1 e F p l N W N E Q U F B Q U F B R H V F U V M w Q U Z C Q z l l d l h W O F d L R m J W M T Y x Y m w 1 T 1 R Z d X h 3 Q U F B Q U F B S E F Q S U t B R m d C S n l k S F J V O C t i T m x a M m R y Z G p Z V 0 h 1 W E F 3 Q U F B Q U F B N 2 d F R X R B Q l F D c D Z l b n F w Z n Y 3 N V N V b E t V a 0 p C Z z c z S U F B Q U F B Q U 1 C Z G p v Q V d B R X F w Z X Z Y c U N n d 0 0 x T T Z k T z N Y c D B p V j d s d 0 1 B Q U F B Q U F P N W l C T F F B Y 0 F P Y U 5 H b W l j d V h L S 1 N Z b V J n V U Z C Z l l 1 Q n d B Q U F B Q U E z S 1 V J Y U F I Z 0 J w U X J W M D d O b W p Y V G 4 z L y t x Z D I 3 Z D l 1 N 0 h B Q U F B Q U F B Y 0 p j a W 9 B V 0 F H K 1 R y N j Z z N m R l c m 8 4 T 0 h E U 2 s 1 T 3 R u Y z V B Q U F B Q U F E Z 0 x r U k F D d 0 E z S V N J a V F s V 3 F W T k V m Z i 9 5 a G l 4 Y 3 Y y c n N j Q U V B c D d k a X h R M H V X T E 5 H e F k 4 Z n N Y W X F G a k l 3 T S 9 m R E R E N H F K a V N u V m Z l b n A 2 U 1 d h T j N 2 M m J H M 2 J 0 c T N F N j g 2 Y k 4 w L z c 5 d T J 6 Z X U z M D Z k U D Y 4 Y 2 N m b F p h V 1 Z 1 T D F y R m 0 w Y U p I a T R 1 S k t k V T k y Z H Z a T l B S T T N o N S t o c 3 Z V e k J B Q z R P e m 5 a d X d B Q X V K c 1 p E Q V k x Y j k 1 Y 2 E 5 Z X U x V y s v L 2 F Z M m J k c k k y Z G 5 a M 2 1 V Q k F F c G c v L z c 5 R 2 p K a 2 l Q T H k 4 d l R N T T g v b 3 p U Z m Z M T k Y 5 c z J i T j B v S U Z D M j c 0 d V d 2 V 3 J D b l J Q Q W N I Q n k x Z H V s U X V M a T V x M H F T S k h C M G R p N z B u T 2 p w Y V V W R l J l d S s 5 O T l T b V R a c 2 k 1 O D Z i T j A 5 Z H U z W l Y w N l p O a T E z M z B L R k R t a j E 3 d H J w M T Y 2 Y U l p Q W l y e i 8 z b W 0 y O V V 1 M 1 p 0 Q l F Z R 0 Z y d W V M Z E 9 t V F Z P b l R w M 1 V v R U d E R X M x Z n V u U 3 B m d n J w S j Q w Y U 5 V c l Z x b F d U S k o w O G V k S m 1 D R 1 p O Y 2 U 4 V G J P T m 5 5 R D Q v U S 9 2 M j d W T k N R a 0 t 4 e n l 4 S 3 p a b z F W Y X R X T G U z Z H U x Z E h q e D Y 5 c W J X N m R P b H l V L 2 N E Q U F o b 0 F l Q 2 1 s U z l m W G k x Y X R O Q 0 d E U n U w Z m Z 0 M n R X e l o w d D R s Q V F D S 2 N m e j R j U T B k T 2 x U d T d 1 N k t q S X p V b 2 t X T F Z M V n F W W F h 1 M 0 x u R W E v V H I x N j l V e j l 5 e V p Z d i s r T 0 1 Q c z d F R E J 3 N G 9 N V E h S N W o w M W E 5 Y l V 0 b T N i T k g z N m R J V 0 d o d H F j M T c 1 O W U w b F M 0 O G F O O W V D R E Q y c n M y T E Z L U 0 V q U W E 2 K z l K b 1 B C V U t v N n J W b T F h c F V N Q m 9 Q T k l D W T Z P b H F W S z F j d W N i Q j Z x O V N 1 W F Z 0 W l d W b D Y 3 N z M z T k h M a 1 N F V k V S R 2 p m d m 4 w Y U 8 z W n N p Z G N n b 0 w w e C 9 B e V Z 6 c T M 4 R 2 R x N G N h T V d M M T U 4 V S 9 X O D h N S U x x b F d y b H F L a m 8 y O T Z M U U p h Q U x o N U J M U U F j Q X Q 0 Z T N 1 c l l j T 0 d p b z J O V l h 4 O H Z H c l Z x b V h 2 a 2 d B Q U 5 o d y t m R m l E Q m c x U 2 J t N n V 4 b z h m c j F x M W F p a z N O M W R U c G t 5 U n B C S U h U S j A 2 Z F N y V m M w K 2 V Q R 2 t S T G 0 z W X N L R k U 0 V W h 4 Y 3 d y R E p W Z F h W N D B h T l V y a n h v M 1 R n Z 1 V M N U 9 Y b H B X N 2 R 1 d W 5 5 N W N 0 V z c 4 d k 5 6 V l Z H U m 9 i R n V K d W J t d 3 d H Z z F h c 1 d D R k p X c j k r d l F J Q 0 F o U V h G M m R x U V J B U 0 V x S T Z k Z W 9 v T 1 R s W k J 3 N G N V S z F h d G J S d z R V S 0 x 0 Z n o 4 L 0 5 T c V Z T d l Q 5 O F Y 5 Z k R 3 b k o 4 Z m 1 u U E x s e T Z 0 Q 2 h R c W 0 3 O F B E d 3 p W a H d n V D E 3 O T l m S D M v O H N X Y k 5 t c V U y Y m R v V U d i b 2 V P M 1 p N R X l k T z F L R k R o O V N 1 W G J z a W E 0 R j E v Q X o 5 S D N 2 O E R C W D Y 5 Z G R m c m R Z M G Z Q a H d 4 Y 1 h G N m J 2 d n Z w T 2 5 w N m Z W T 2 R m d k p s N j Z k S 2 5 W Z V p z M m J W S k l T S W l D Z z R N d H J z M m F O Y 3 Z t Z l F D Q T B p R 2 d C W U J i S k N 3 c 1 R P Z l B u O W V l U F h 0 V X F W S W x W Y W x T e G Q 0 b E F R Q 3 V V L 2 p 4 W l F j S E I 0 M G F O V X E x Y T l l V 0 p B M G N P R k I 1 Z V h u N j h z c 3 Z s W k t T b 3 R k Z m Y x M U 9 U b m Z 1 V i t X V k s x Z m U w S D N U c D A r M 0 N K N m N u S n c w Z V B C Z 1 B m V F F R K 3 J Z c 2 F N d V h y e W 8 3 d D I 3 V z c x L z J i S m x X c l p z b W N Y N H d v V U w 1 Z W 5 w c V V t V E p w b k d N a k l 5 e k w 3 d j J y V 3 I 2 d F N w W X d x S j R 1 U G p G U j h m Y j d G V z A 2 W k 5 6 Y 0 l s V z d V V V d y M T Z 0 V m F 2 W G 0 z M V d 1 Z k 9 u Z l h P T y s r W W p Z V 0 V o Q 2 d x S 2 t w Y n R t e V J 2 N y s v e l h W e m M z T T F k K z V j T F Z p d 1 F G V 3 F W R k Z V V k 5 R Z D M v R j d M K 0 J u e U p 3 O W Z v W U t s U 3 R Y e m 1 M c z d O b X o y c k Z q a D l x M G F T T m Z Y M T h i c j l x U 2 k 0 d U w x Z k d v c U N p O T h z b 3 J D Z z h Q d D d o V 2 t w W V J B S U N T S W F B R m d G d W 9 Z Y 0 9 H K 3 Z Q U F B 4 V V R F N k 8 y Y m R 2 S z F k W F Y z a V V C Q U N S b F p X V n A 1 c 3 l a V 3 J w M H F Y e D l m V F Z 5 N U V p R m h Z V 1 p y a n M 3 T y t 1 V F R 6 N 1 J s Q 2 x U d E h q e F l 1 M 2 J 0 M C 8 5 K y 9 k W F N F a k l I Y W 1 2 c E V G S H I x N j k 5 T V F U V C t q V l Y x K z F l d j N z M m J Q e T h m R X g r e W k x b T V 1 Y k J n O G V i R E Y z O U 9 q U m F 0 c T B x Z H E y Y l d 0 e H p j M 0 5 6 Z l I x c D A 2 Z D l N b 3 J y N W h k T H d 5 c k 1 q S X l 0 S H o 1 Y 2 o z N j Z L T W F N b V N J e F R w Z H V u U 3 g y c H U 5 Z n Y z N m V 2 e n h 4 O D N H c 3 J L e U 5 I M z Z k R V Z H U n V x U l J 4 N n h 1 T 2 V M T D c 2 d 2 Z N S C 9 Y M G h J a U V K Q 1 F w U 1 J r Y U V M R n k 1 W T d Q W T d m d n k 0 U m 9 3 W W 9 i U z B O R D M 3 N 0 x Q c T F h d V h 5 c F V y W j V v Z k Z C U j B T e j d H Z m k v a l o 2 a H M v U X h k e T l w T z h E V n I x d G p z M V Z 2 U 0 h y N E F n R H V I Z 0 J Z Q W J p R k h S M G U x Y k 5 s U 2 E 5 Y X M w Z S s v L z Y 3 V 3 J W d k x 3 Y 0 h C M 2 1 V Q n d I M X Q 2 O W F 0 b W p w M X F r N m N P S 0 h J e U V n T k d q V E k 2 c 2 Q r R F F h R D N u b m 5 I V l d 2 W G w x Z m Z m V 1 Y r d l R w b z Q 0 Z E 8 2 c G 5 6 N T d 5 O X Z h M m 1 I O H J Q a D d m c E V r V H V i d T d s M 2 o r c V Z P b m R P b l N K Y X Y z b n p w M V N u M z Y 5 R k d M R m k z V X I x O C 9 s U z l m W H R M V j N Z Q 3 R X N 2 U y V 0 d 2 M D Z O R 3 F X c l d x M V d 2 W G N u W j J 0 d m t 4 N l o 5 K y t r b F p X V m w 2 N F l V W H J B W m s r Z m 4 1 V m 5 k U l Z x d F d 6 Z U x q N 2 N u S n l a b y t m Y m 9 h T m 1 4 b z l h U H Y x d 2 U w V j Y 1 Y z B Z d 1 p N L 1 R j Y z g v S n o 4 O V A w d F h k d D l P b V R k U E 1 t V E 0 x Z H V 4 W W Z m T E p K L 0 w z O T l l Z V B Y d V V s S l N r b V R O b k t p U W t S T k h S M F Z x N 2 R x M G F O R 2 l n Y W R P b T Z k Z G Z m N 1 c 2 R 3 h G W D h U T l U 5 b j Z H c n R l O W U z Z D E 2 T k N o e U R u T G x 5 K z M y a 0 t o V U U 1 T 2 p 0 W H g v U H g 4 a T J z Y 2 l n c 0 F 0 e F l C T F F E Y 1 l x N n V y b X J l d k x r M m J k c W t 1 T G c 0 T l d y V X l O N G x B Y 0 I 5 N m R p e F k 1 b 3 h Z N F p p W T J O V m 9 V S U Z 2 Z j M y M i t y U 3 B V d X h P e V U 3 Z E 9 p Z 2 V 2 W H F h Z n o 0 O F Z x N m R L b F d y R m l o b m o x N 3 F t Z l B u b W J 6 Y k I x d 3 R H L 2 Z Q c T F k d T F Z d n Z m U 1 N L b F d x W k J x M 2 R z Q l J r e V p O M U t S S m t 4 d D h o Z W I z K y 9 y N n F r M m J O b H F 5 W k l t T 0 h U d W 1 F U 0 5 H M 0 5 a M k 8 3 b T V 1 Z n J 0 d D k v V X V u V n I x Y W h S d y t x Y y 9 Q e j h F Z 2 M 1 e W N u S m t x U 3 F W Y X V X Y V A 3 e D Q 4 Y 1 Z I U j J 0 O W V 2 W D Y 5 M T M z e l h y T z F 1 M W F s V T V P e n R y K 1 B E a G 1 q e D V z b W s 4 S k N S R X U z Y n Q w c m h 4 N D l T c F V 5 Z E M y V 0 x 3 T T N U M y 9 B e D V l b n B h N 1 J O N y 9 a e W l k T 3 p Z M G V y N D k 5 O S 9 y K y s v L z k 1 c 2 J N S 0 V D Y 1 h X Q k F B b 0 9 R S m F B T G d O L 1 B 6 O D l O Q k R E M m 5 Q b m o z e T h 2 S X k r d 2 d n Q U 9 E T 3 l N N 0 8 x c z Z k T y 9 Y d 3 d 3 L 3 J 6 V G Z m V k s 5 Z X Z U U j E 2 d F F T M 3 g 4 U U V L Q k J n d 1 p w O X V 6 W m l v e U 1 0 T G h 1 N j R B a l g x O W Y w K z d N d W 5 Y c m 1 z W W Z m L 3 h 4 a T R P R 3 J Q V 3 V M T T d 4 N D h j d D d n c 0 5 E V l Z F U k l U N j l 1 M H J m M z k v e l p n e F F 5 T k h q a l F M S j I 4 M V o y Z G 5 6 W n c 1 V X l k T 2 5 O Q 3 d Z Y 1 A w e G h 0 d m 1 J V 3 J S c U 5 S U n F P e H h B S H R 6 c D A 3 S m F u R W Z V d H I x N j Z 0 Y W R P b W F m a n c 0 U m 8 3 Z H F 6 T 2 5 q M X J l c G F 6 c y 9 Q L 1 k r K y t 3 N W 8 4 M j c r Q m Z 4 U E N E b H N F R 1 d J U k I r R E F v a F N y a U 9 M b 2 8 r T H N z T C 9 h c W E z V j F 0 S F d V Y 0 N L M W x X Y 3 J h d l V V V W R y Y V I z V n l v T m F a Y W h R e E l r N E V O U T Z r S 0 d J b 2 l B Z 2 1 K Q z h m L 0 J 5 U D h Z a 0 V J Y U M r d j B j a D B l V G E 5 M W 5 V c U p 3 Y 3 Q z b m h S a 3 p a b U R N b U R I N C t l Z W Y w Y n g 1 Y 3 d B V n Q 2 O S 8 4 O D A z O F B m M 3 g 5 a X h Z N 1 V l c 2 t R V i t C b D Z k a j V E U C 8 v O E 0 z N y s r Z W M 2 e G Z O N E d Z Z j c 5 K z l q e F l v V k d E a H d J R H A y N 0 t q U z U r T G l n c 1 R F e E R w Z G o 0 a U k v b 2 N K V 2 l L a U o 2 U n Q y N 2 E 0 Z S 9 j d W t w T 1 R Z V 3 B x S 3 R 4 K 1 N V U k V G Y W Z B b n o 1 O U d q a z V P W k R K W k 5 X T z c 5 c T F L M T U 5 O W R V Y V h j U G Q z U j B i T m 1 5 Q W c 0 T U R B R 0 Q 4 K 1 B G c V k y S m l Z c E N l b n E 2 e F R 5 c V Z J a U F n Q U w x N j l h c F J m Z E x L N j k y O G V W T W x 1 U 1 N W U 3 R W d X h h N n F y c W 8 y W j g r Z X h k b X p a M V h h a G c w Y k J r O V B U d 0 F W d H p y Y j J 0 c k M x Z F V W Q 2 9 V Q 2 U v Y n M w Y n J X M W F 0 W H R T Y T R L c E 5 u a F l X R n V I Y n R t c 1 l 4 e H N i R 2 t F c W x P S G Z 1 S E V K R F E 3 R m l 4 U X F o L 3 J w Y 0 x n Z W c y N j N R U l V W R m l J b U p n V m d z e H V 6 W n N 6 R j U 4 b V N W S G J I Y U 5 H M 2 F G R C 8 4 O E F Q V 3 I x K 1 A x M T U 3 R F h G e G N T c D l v Y U d o Y U 5 H a U J R N G Z Q Z 3 d B Y U 5 L a 0 N X Y k 1 t S U h P b l R 2 W F M 4 M 1 p K V X V X M U h t T m 1 r a E t T a 0 p T V W x L d D V 2 S X o 5 R C 9 Q d z J m b z h S S m E 5 V k h p N F B G U 0 R h Z F B u d 1 l B K 1 B y N n d 0 Z l h 0 O H E x a V l p b 2 J w a W d K U 0 o 2 Z 2 5 4 O G Z I R H c 0 R U V r S l N V a E l D Q U E 1 d W J t R F I w U 0 V W R 0 R l d k R n Q V d K a l k z S G h 3 Z 1 h Z M k 5 q Q X p j M E 5 G a F l X M V N a d n F y d D F W N X Z L U k E 4 Q T R j Q 2 Z S M T I 4 Z U J I c D Z l a 2 E r e X B w a T A x Y n Z j W W 1 U W n B B S X B I Z z Z 0 V 3 J X c 2 V J e F d K S U p K S W F I O W J U d D I 5 Z k J B W U d h c j A x d k p L L 3 Y 3 O F F Z M V V K c k p T V U Z L U 2 t w R 2 p z c T B 3 d X h j Y k d J a l k y V n V z Y V R a c z J 4 Y l J w M H p C a n h n d 3 N X c l F J T T J m T 0 J Q Q y 8 1 S k l 1 W l F T V 0 w x K 0 9 v c U l p Z l B Q T k 4 w a E t T a 0 p Z V 0 J p e X N y T H d 3 U W N m V k R 2 W D B O Q V E 0 O G F O M D l q W H V u V n J S R V p H Q 2 t t O W E 5 Z X V R Y U Z R M U Z 0 O S t L Z j U 3 M 3 B o W V N G c 2 J X M j E z Z 3 B m S F g 2 R 0 t q d 1 B u e U d a V E t h V 3 R L M l B F Z 2 V Q T z N U b 0 V B Q m c 5 Z X J W Y U 4 2 O H V j c l h B a E V S M V M 4 b W F J b U l u a U E 5 U F Q x M D Y 5 W U 5 z Y k d 4 K 0 9 l Z m Y 5 Q z d k M i 9 o d 0 F r a W 9 o Z U 5 R c U h B b j M v K 2 l j T E N R Z 3 d h T k F p d F c 3 Z H U 2 S k R x U k Z 1 O X h r c m J 0 b T N E d G 0 z Y k 5 Q Y j E 3 d D B i U V V G Q n d 2 T z B 0 R F F z W D c 0 Y z A 2 W k 5 3 M H N 2 d l Z U b j J J N G N P W U l t V F p y Q X p j M U 5 M W U d W b k p 5 T X I 3 L y t H Z 0 V C Q V F n T 0 R x N T J y U j Q 5 Z W 1 E W X N H R X F i V j k r K 2 F Y S 2 M x O W Z Y d 3 d l U E J p U m t a S D Q 2 N i s v T U h U b 1 V H R m 5 k R l U 3 Y U J V S 0 J W Y X R X b 1 V E Q n c 2 Z 1 Y 2 O W U 4 U G Y z U j Q 4 Z V B X Q n F h b 3 J O b X p j a k 5 6 Y 1 h r e W R Q M W 5 o N F V p V 2 x V b 2 5 D d 2 t L M T V G T m V Y a D V D U W t L Z 1 V D a U V u W U Z u e j U 3 R n l w V X J N W H o 0 Y 0 h 6 O D h j Z l Z 2 d m J x Z l B M S k o z V m V R M W R M b G l 5 Q m 0 1 d G J q W G Z C T m 1 i O E R Q M V B U V D V E c G F X b E 1 E S X l V b W 1 y a n h J S G o 3 c C s v V H I r L 3 Z 0 d m R P M 2 F G Y m 0 1 d V J n L 2 Z q e G 1 6 W n F G R G g w N j F O c z F p S W p v Z j V p Z 0 p T S j Z 3 b 3 l N a k 5 D O W U z Z k V 4 Y 1 h o O E 9 I R D h Q Z j N y N 2 V k T z B S R X o 1 S W p S N D R n T H k 4 U E k w Z U 9 m S 0 l I N z J p e W E 5 Y 3 V q Z T N Y c j E r d n N 0 L 1 g x M W R y a V p x c F U 2 Z H F 2 V j V D U W d L T 0 h E b U M 4 Z V B I d z l q W V d L M i 9 X Y k 5 t S 3 M v b G N q b H U z c n l K T D c 3 N E F y T m 1 6 V U t u V H A y M H J x M k x k Z X Z X b 2 F T a 0 J C R V J F U 3 J 0 Q 2 9 V Q z R l S G h r R X F s R 0 R 0 M n J F N X I y Z G p Z b 0 Y y N 2 R 0 V 0 8 r L 2 p q a j N I M D Z G S H M y N 2 N Q Z 3 d j U E Z u W S t h d H R C b T V 1 Y m k 4 V 0 x G e U 1 s S l F X Z E 9 u W E N s Q 2 x U Q U Z U c 3 R w d 3 d Z U U l N R E F 5 d 2 Z m d D I z T D k v S D Z H a G 9 W c X Z t N T J k a l R G a n h t R D Y 5 T 2 x D V z J w c U t y N z k 5 b H Z Z M k 5 n Z 0 x D d 0 1 D U W t K Q U l C Q m d 3 Y k I x d F l X O C t i T n c 1 V X J W M 2 l R W n c z d 0 0 x U 2 h N W H l H N 3 Q r L 0 Q x T l R V K 0 c 1 Z z R N R C t 2 W H J o e D Q 5 Z W d o d H Y v L y t P N k t q b z d G K y 9 Y c W h M V D Q r S H Z 2 M z c 2 O D J q d n o 4 Z k 1 5 Y U 5 R d j Y r d n F Z T U d F Q 2 p J M k 5 F U k l T Z 3 E r L y 9 o c F R w a 3 p S c W Z 3 S U V S S F Z E Q k 8 w U k V S U G d Z V 0 Z C W H g 5 Z l l Y V G g z M T h m Q m 8 2 S k N L a X A r c k J n d 2 M 0 Z X Z R b 3 V u V H A 4 d F N U c 3 d D d 2 N 1 W E t X d l h i M m R s c F R T N z E 2 O W R Q N j N y V z F 0 W T R j d V F J c E Z L c F d q S 2 p z T E J R N 2 R i N D l 1 M 2 J Z K 2 5 T c F F n S 0 N r S k l T Q W k r K 2 V Z Y m R P d l d y Y 3 F Z d G N u S 3 l r S k d S b 2 J h a m o w Q T J M R m p C N j V k d T R h d n Z 2 b 0 t W b F p X Q U N w d V k v N 2 p q e i t 3 Y U 5 F a X R m c W V O V 0 Z z Y k l 4 N T g r Y k I z d D R l W X J F W V p X V m x B S 0 R 4 e n B I N z k r O W o 3 T m l 4 S 0 N v c X d v Q U J B e k J o d 2 d T M X c 4 R S s v Z l J U b E p l W D Q 2 K y 8 v c 0 t a T T J l M F h 2 Z k N o U X V R e V d S b z J y U X B j b k 5 6 Q V Z R a 2 V W M W R Y V E Z q e G d 5 V l J C W l F r V E J j d W 5 R c E l p S W l k Q 3 E v U U J Y N E d h c l F H R D V E d D I 3 Z G d v M k 5 q Z k I 4 M D Z a T j J M O S 9 Q K z d l d l N 2 c 2 N L M k 1 3 O W 5 a R 1 E 4 Z l B z V E 9 u V H N 4 W X N R S W p C d z V z c 2 9 Z V W x O V E 1 X L 2 V Q T n k 5 Z X h m Z m Z 2 c 3 R i R z F 0 Q V F B T E Z 5 N 0 V q Q m t 6 c 0 d E Q k F 1 V G w 1 Z U h 0 d D k r d T l l c 2 t J a U o x V E 5 B U 0 V U M G x 6 W m 8 x Z z V l W E Y w N m R P Z 1 V 6 T X p P N H U 3 c z N k R W h F U k U v T j F h d F h v V k F v N n V Y V z Q 5 c l F W c W R 5 M G F K R j J M O S 9 m N D N y V 0 Z h b l U 2 Z E 9 z T G E y U m 1 S a 3 B G c H k 2 Y j M z M 3 N P Z 1 F Z U F V i c k Y v N m F X W H N I a n h Z a 3 l a T W d W e j V z e E J X R m d Z d k x 5 O G F u e n R 5 d D J p a i s 2 b U E 0 Q 2 N u Q n h z M 0 x n U j N 0 N 2 U 2 T i s v d j l B d W x V c n g 3 N y 8 v W X V u U 3 B W W H V W T l d G a T R 1 T D h M a T B 0 Q l N B N W d T d G 1 a a 1 p 4 b z B i Q j Z s V V d 1 V X Q r K 1 B H a l l P Z m 4 1 L 0 t R V k d Q T z N m d U h F e E 1 U T k N 5 W l V 2 a D R D Y 1 B E d z h F Q n d j a l B 6 O G Z K U 1 V s T 0 h Q b W p N b 3 V 6 R m F 0 V 2 1 I b X p K b G F E M 2 N p Z G Z 3 T U 5 Z N 1 A w T U 9 I R D V H W m 1 h b V M z T D V 4 N H d h V 0 w x O E 9 T M H R M Y k 5 5 N F V l M l h I Y 2 V Q S D h l N m R l d V F s c G F H R 1 R O b W F D d 1 p j d X Z X T F d 6 Y 3 V C R X h N V E V 3 T n p m S C 9 Q b n p W W F l o R 3 h r W l l l N 2 N 1 W m c r Z l R w K y 9 2 b G 5 t S m 1 a M W V s M U V o R 1 J L d D V q U z B U M E Z M b T V 1 Y 0 h O e l E z b n p w M U R W b F p X U T R k R F J Q V F V G Q l F V Q U l D d 0 c r d D V k U H Y y Y m V H e G 5 w N G V C Z z B h a F B Q b n p 5 T X h N V k Z v e j g z T l J V b E p p Z F p E a z V 5 Z G 5 i R m d 3 U U w w N m R O S E 9 G R y t w Z z R k T 2 d S c m E y d V Y r W E s 1 S E 4 5 O T l 4 M E 1 E Q X p V Y m l 2 M z l 2 W k d Z R 0 F n R W h J U 3 N I Z n Y z b H B k V T V P a W 9 p S U F V S 3 V W V 2 F s Z n Y z N 1 Y x b E 1 W a V V S V k p t Z U J p Z 1 N 0 a D R l S F d 2 b W d q S X d N a k J v M U N 1 K z g 4 d z R P S E R o U T V X N U 5 h a H o 0 R 1 Z L b D Z U T 1 V r c E l D d V Z 3 d X h L W l F L T E J n d 1 F J O G Z Q Z 1 F V N m R P V l V 2 T 0 F r Q z N i d D N 3 M 2 5 2 d k l U R X h F W X N Y T D R a U 3 F W U W J v N i t 2 a i t U a 1 p Q V H Q y e G Z y M X E z V F d D T E M w T k F R Y y t m T 3 h W d H Z 2 W V c r Z m Z 2 V z E 4 c 2 t J a U p 3 Q n k w U j B W U G 4 1 Z V d G b 3 F J a U h E d D J E Q 1 l t S n J D M n R t N 2 9 r S W l J b n J q S 2 h N R H p k a 3 Q 1 V V Z F U j R 1 U G p z W H Y z Y m x o W V d H R C s v U G x D M y 9 E a H d 4 R V Z G W V V m Z n Z n Q m J t N X V z T E 9 6 R T I 3 V m I 5 d T J y Z F k x V z d S b 0 l k U m p m Z F N E Q n c 4 Q V F H d G l D Z 0 F 5 T X p O e C t m S m x C Q V l H Q 3 V O S 1 N r c n c z W G Z m N G N L R k M 1 Z z l l N 1 p 3 Y T d S T U p r T k J R U U V L Q 2 d y Z z d l M k 5 m Z n Y y S V R 3 O E h K M D Z k W U s 5 d m I y d z V z N m R P N 0 Z 6 N T g 0 Y X Z D c 1 Z M b D I 2 Q k F C c X Q 2 T F h S d V Z y Z n p 3 S m 0 1 K 2 Z q M n Z Y c n F G b n o 1 N X F j M X E z Y m 8 z W n M y Z W p 2 T H d j T m p Z M n Z I T 2 x r Z U p u U 0 R 0 T m 4 2 R T l l L 1 p B S X B I Z 2 x W Z G V B U U J z M 0 x n U n F h b X B l U C 8 5 O T l H e F k w Z X R h N z M v L 3 Z 1 N G Z m c z I 5 d T d k Q z J 0 c m E 3 V U Q 3 c 1 J p T V Z h c 1 d D S D h I V j M 1 U 3 p W T j N u c n J M V H g 0 O E V B N H h J e U l p T 3 F P Q 1 Z v a W 9 x Z E 1 K Q k x C M T l j W G N Y R n g r T 2 V m Z j l D c l Z 5 L 2 V K a 1 p F O U l U O D g 4 O C 9 1 S F h y b H R i K 2 p J d 0 1 B Q l Y x S m F z e W Z Q a H c 0 W E Z o W V N F Q V l P Y k 1 t V G g r L 0 R o a 0 1 o b W N u S n d 3 W U 1 B Q W x U a 2 1 K a V l J Q 2 d w Q 1 V G Q V F K a y t l a k 5 H a l I y U E x s a T N R M T l m W D Z i Y n I 3 T 3 h z N U 9 m b n c 4 a k l D S E s 1 S E h 2 M j d B R U F O R 2 5 T U k 9 1 Y 0 F 3 Y 0 9 B Q U M 2 Z C s 4 d X R F V k V S T 0 R J a 1 N Q U T E 5 Z k h t a l Z y O F A z M z M 2 T z R 1 R m l v Y i 9 r b 2 1 V e U d o U X N Y W X N t U 0 p V S n l 5 d F B U R T c 2 K 3 Z p c m p I a j h 0 Z n R 1 M m J j a k x 5 M E 9 6 W n M x Z 1 p t Y U d 2 T H c 4 Y k 5 t e U J S S 0 p C R z N h d E t u M n R U N 3 U v d j M 3 V 0 x w M E t j e k 1 6 R 0 J z Y k l 4 L y 8 v M F h B T l J x b V o 0 O G V W S 0 k 4 V k h j M 1 Z k L y t C b H F Q S i t o S z F l d T R Q R G h 3 K 2 p a c 3 l j c 0 x D e H c 0 T U F C L 1 B I S E g r a l d y U n Z l Z l B O T j V P Y m 1 3 d E x T R W d C d z h l S k Z t S m l Z c U Z 4 a j R z U 0 p 1 S D c 5 T 3 J a d T N Z c G 1 6 W m 9 o T U R C U T Z I d m p q V G V x Z m p P S m l P a U p Z b 0 t X a U t n Q j Z P d n J 3 O C 9 Q R D N G e G N Z a V B q M G R B U U l E R 0 U 0 c U p p S 2 h 1 S W l N a m N l c l V x V 3 J I a F l l S F Y 5 b G Z t V n h T S 3 B W S V R r N E d V S E d Z V G 1 C Z 0 l Q c j A 2 W V B X c l Z 0 c m 5 P Z m w 1 W V Z a c z J Z a E x D e E 0 y Q m s 0 W X N R S X R Z T 3 J O R G x 6 N W d 5 V 0 x s M n E w d W J n N E t C U y s v S n h z Y k d 4 a 0 V x b E t q d n B C Z 3 d Z Z 0 9 Q S G o 4 U G E y a H J X M X R h d 3 N y S 0 N w Y V V s c k t 5 c 1 l H R m h B U X N M Q z F o Y V d z T F M w a E t M R n k 5 R 1 h G d 2 N k d S 9 l T F N S d l d y Z H V y W F l n M E 9 Q S n B i S 3 l N c l V k Z 2 9 h R 2 h o Z y 9 m c n h 3 a 0 Z K T m 1 K b V p J U 1 V s U m J q R l d 5 d 1 d x O V g 5 Q k l D a 3 B D U 0 l 4 V 0 l o Z 2 R X a F F 3 Z U 1 H e m R P N S t 1 a 3 B x W W l Q a j Y r e H Z H O V N Q Z 1 p h a n l m b 2 N q S V N J a k Z Z c n o z M 2 5 1 U X k r V 0 l p S W h B b X p a d E V C U V V o S k t T R X J 6 N z d y c 3 E 4 e C t 2 M 1 N 1 U l N C Q W F H b 2 9 2 d i 9 4 U z d i R E d r S k F R c m U r S k 5 q R X h N V G g y N 0 Z p T j V 4 R V J r V H F S V W x N Q k d p S W l l a W 9 L Q 3 d 0 e D R N Q U J H Q m t a b 1 Z l d l h z L 2 R y Y j l F U k p V T 0 h 6 N k 1 w S 1 F r V E o 0 O H V h R k R x Y k 5 q e D Q 2 a H V M Z 1 l m b j U r R 3 V z O W F s S l F V S U N r c E N T W W 1 K a k F 6 O C t 2 e W x 1 c 0 t 4 V V d G d U x D a F F 2 Q 2 M 2 b F V p b G F 0 V 2 x W N X p j d V h M e U 1 y S 3 d 2 K y 9 2 N D Z 4 Z l c 0 d T N m d k l p b 3 F D b S s r K 1 N h T W p J e H c v U G h 4 M k 5 2 Y n c 5 b l p X V 1 Z j V G s 0 T 1 R F M U 5 Z V 0 Z o Q W F E a U Z 2 Q m J 0 M j Z o c k t 3 T W N y a 2 N F b 2 t F e n M 3 T 2 F q d j R L b U 8 w c 0 x D b 2 N o Z m p v e F F L Q l V R a W t j Y j N i T i s r Z l V o T V R N V H M y Y k 5 y O F d x Q n F L Z 2 9 M R n U y R E x 0 M z c y N z A v d 1 l 2 V 2 J J R V h i d D J y Y l p 1 N z d P Q W 4 2 S G F m W V l L Q 2 d v U U Z 4 Z U h Z Y 0 9 H Q W F n b 0 Q 2 R l V L b 1 U 3 c 1 R a d D J v U 0 h E e D l D c V Z U Q z N 0 N G V y N z M y b X N a R C t p c l h C N E N E Q n c 4 a U 9 U a 1 p Y M z M x V l k x Z m E x M 2 1 F a E d S S 2 l a b 2 l Z Z 2 E y S j A 3 Z H h B Z k h 3 O X p j M 1 A 0 K y 9 2 c i 9 J T U t F Z E d 6 N U h s S z B C S T F o T 2 N w U V V 0 R V J F U 3 F 4 T l V Q S V N L a U o 4 b k d 4 Z 2 F 2 d n Z v c T d 0 M j d o O E 9 I R D B P a F V E U j B T R V J F U k V S R V J F V D B s R E J C U z B U V U N O a l o y Z U d W V j E 1 Q m J t N H V q a D A 3 Q n Q 3 Y 1 F F U k V S R V J F U l B S a V l J S 1 d p S 2 l S Y 0 h K e W d y Z T N O e k l 6 T T N V N m p J T 0 l p S W l J a U l p S W 5 u M H N k R W h F M U l p N H V y c m k 0 Y 0 9 I T 0 h 2 M k x B d 0 5 E Z U h w N m R u U U l S R V J F U k V S R V J I U k U 4 U U V M U k Z S S T l P M m J W d V V s W l h o L 1 B u e j B O Z l h S K 3 Z X c l J z N k p D S W l J a U l p S W l K N l F w a W d K U 0 p x a E R w M j d J a U h E e C 9 p O U 9 u V E V J b E V h T l d x V l V P S F J F U k V S R V J F U k V S U E F C T z B S R V N O V k 9 m T 2 5 h R l F L S k N T a 2 d L b F V z b W R 0 R V J F U k V S R V J F V F B J U 1 p v a V l n Y U t a R k l C Q j h m S D R o R U l w d y t m U m 9 B b U t R b E l p S W l J a U l p Z X M 0 d 1 F V d E U x S W l K U k N K M D Z k S U Z B S E Q 2 O U d r b 2 x V c T B h Z E 9 t Z 2 F N a U l p S W l J a U l p b 3 Z y Q 0 J D M F J V U 0 5 Y b W F R V m l V U T R j K 1 l N Q U R C S l M w U k V S R V J F U l B T Y 1 l J S 1 d p T 2 d a S U J L S j B M b H p a d 0 R B b V R O b m 9 G U X E w Y l p 0 M n d h T 2 l v a U l p S W l J a U l q c W l n b G F J c U p u U k d X U 1 Z p U V M 0 Z X p a c z F B c W x Y Q j N k M i 9 v c 0 l p S W l J a U l p S W l v R H B p Z 0 p T S j Z o b 2 h F S W 5 o N 2 V 3 T U F 6 c D A 3 Q j Z W U 0 N R O F B q d 2 F P a W 9 p S W l J a U l p S W h x a X d s Y U l x S m 5 U R 1 d T V m l R U 0 l U V T F G V E t a R E I w N m R J Q k l K R 3 J v M E l p S W l J a U l p S W l v a H B p Z 0 p T S j Z C b 2 x F S X J 6 O D h z d V F T Q 1 M 0 Z V B F a V N r d E w w Y V Z M R j R q R j R v W U 9 q W W l J a U l p S W l J a H F n Q W x h S X F K b m x F Z 2 t R c 2 V P S F d G a 1 p J U X p a O D Z n c k t 3 T X I 3 N z Z L a V F T L 3 R W T 1 J F U k V S R V J F O U t 6 Z 1 Z p c 2 l v b W R j b X p a d D R P U G p n M X U z Y n V I U W 9 V T W 9 L e X R y N k p D S W l J a U l p S W l J U 0 V k T T B C S V J Q U W R j W E Z 6 U X Z Y d D N G Q l l X S W k 0 d U R z W E Z 4 U T B k R W h F U k V S R V J F U k h w Z 0 F s Y U l x T G 5 o T D I 5 U G Z 6 O S 9 T R 1 R 5 U k F Y R j R k N z k r N D F k R W h F U k V S R V J F U k V W Q T B t Y U l t S W 5 p U F c x d G J v M W F z W D l Q V D B j U E R n U W V U b D V U V j B T R V J F U k V S R V J F U l V C U 1 p v a V l p Z U 0 y W m 1 a Z 2 d J Q 0 l D c H F T b m k 0 K 0 9 S b V p u W j B D R V J F U k V S R V J F U m t S W k 0 w Q k l S U F l l T W p J e l F z M m R Q T k d u U 0 J F Z U 9 I R U Z x Y W l x V V N t V k R o M F Z F U k V S R V J F U k V q M k d D b G 9 q b 0 9 h V 3 Z y d z g v U H o r N H V y c m k v U G 5 6 U 0 V w S 2 d s d 3 V i K 2 l 3 a U l p S W l J a U l p T 2 d S V E 5 B U 0 V U M 0 h 4 R 0 l 4 d k w y O T h m T E x M e U 1 u S n d k e G N Y R W 9 M a T V 1 N k x D S W l J a U l p S W l J N l A 5 a m d w Y U k 2 Q V h R c 2 1 W T C t Q d j c 0 O E d E Q j R p S m l j R 3 R X N 2 N h T 2 l R a U l p S W l J a U s y b C s 0 U U F B Q W d B R W x F U V Z R a U F o T z B S R V F 2 R E Z 0 Y l c v V H A w d 2 Z H e H N h S W o 0 L 0 g 1 Y 3 V Y R 3 p v a 0 l p S W l J a U l p b 2 h j Z U U 3 U k V S Q z h R V T F O V E J B U U V 3 T k h S R W N u S n l U a D U 4 a V F V Q 2 t W R G g w V k V S R V J F U k V U M H d t S 0 N s b 2 p v Q l N P U l N P R H I 2 d 3 R Q V D A 5 Y 3 V Y S U Z o d z R k U W 1 s c G F V T 0 h S V V J F U k V S R V J Q U k N Z b 0 t X a U 9 n R k p C S 0 o 0 T 0 h o Z 1 Z k Z m Z S W D M 3 d D F E Z E h R M D Y 5 S V N F U k V S R V J F U k 5 R Q W 1 h S W 1 J W G 1 D T 2 p v N 2 8 z Y n M z R E F 3 T W N P a l F J W n c 3 Z H c 1 S 3 B i S 2 h 3 e U l p S W l J a U l p S j Z Z V E J C U z B U M G d q T T N O M G V m U G 4 z Z z Z 1 c U t 0 T F E w S E R 4 N E V D V W x K U T B k R m h F U k V S R V J F Z E V M Z 1 F s Y U l p S 0 N u c D R l d k w y O T B i V n J W e F F V R k d E L y 9 2 M 0 l 6 c z V 1 N k x D S W l J a U l p S W l J b m 5 1 U 2 h n N k F p S W d h R H l j b k o x a F p X Z U h v M G F N N G Z Q Z 3 c z T n p j M E t G R E I r a n A 2 V F Y w Y U Z R U D V I S T V N a k l 5 a 0 p l W G h 3 Y 1 B I c U M 4 d k x 5 a F E 2 S 2 5 R R T l Q R D h i R 3 h y Q z F 0 W V d M a X d z a 0 V u N z d S M F J F U k V U V W 1 Q Q T d k Q 0 l p V W 1 G c W F v c W V Q W H N p T l R V V j Z l b n B 5 T X Z M U T l l d V h X R m 1 a d G J R b 1 Z F Z D V P Z m 4 0 L 3 o 1 O D d D e H N Z R z d 1 e n V r V W l r V D d 5 K 0 k 4 d k p 5 R k J V V k l T Y 2 5 C M G V P S E l H S G h 3 Z X N y Y T B i T 2 l 3 a W V r N G t K e W N q T X p N V D d k d T N o N n V y Y T B P S G 8 2 S 2 9 x Q W g v L 2 Z V W D N O e m M 0 T 3 Z y c S 9 P O G d v S U N X R m h Z V k R 0 d X c 0 W U 4 4 U F Q w a E k r U G o w N 3 J S a 1 J F b 0 d Q S G p 2 R D A 5 R l R y d T N Y c k Z t S m p Z K 0 h 2 N 3 c 4 S E J 3 Z W R Z N j F Q S l N V b E 1 E R X g w Z G o z N E 1 F R E Z C V V Z 3 Z G J X O W l s S F Z i V 1 R K M D h p S 3 l z T F E 0 W U 1 B U U J r W m 1 i Q z B 0 S 1 M z N 2 N T M F R P S E N W b 2 l J b E l q R m 9 2 U n Z u M T d O R z N h R k 1 l T 0 h V T j B k R F E 2 Z G V x R W w x N T Z x Y U Z E b z F y S X o 4 O U h h b W 9 x M n J W c k J 5 c 3 J x N F l P a D U 0 e V B U M D l X R m h Z d 0 1 M Q 0 F u Z n Y z c 1 c 1 Y y t m Z z Z l b k p K Q z B S M W R u N T g r Y 3 h m Z n A w e U 9 W e U R C O C t I T 1 B H a m R O c D N y c D E 2 N 0 J s e T V a Y V h 6 Y z Z P b H F u Y 1 d L e E d K R 1 J r V E E y T m t h W E x s M T A r c 1 Z r Z k h 3 O E Z p M W F o Q y s r K 0 F L O W U v Z X V j b X h F U k F T R 0 R S d W 1 V N E w y N H N X T D J M Q m h B M T U v L 1 h X T k N k c j Q r S G l z W D c 4 Z W J k d T J y V F p C d T J I R E J r U k V S R l I 3 e m N l O T g 4 N D c r T 2 l q a j d U M m Y v N z U 1 K 2 p h d F N 2 R 2 p C b W o x a G N W R l l V M W E 5 W l U r Z D Q v Z V B B Q W d 3 Y 1 B y b k Z j b X V q N i 9 6 Z z Z P a H F 4 c 2 J F W U 1 t U U k 1 S E k 1 W n M 2 Y 2 l Z S 0 N B b n o y M l d m V i 9 2 O G p J b X B N b U t B b E l p S 3 Q 3 T 3 p z M E x k d l h 4 d z d k Z 3 d u V H B 4 Q V p t W W 1 2 T D I 5 W V d w c T J 0 Q 2 h r W T d r Y 2 p u T 2 5 6 L 1 A 1 Q 3 d C Q U t 5 c 3 J O Q 3 V Y V H V r c H F i Q z E 5 Z V g 1 U T Z J c U 5 Z e U 1 q S X d Z O F l N U 0 t W U 2 V I d D d Z O G V P S F h C M G R L e F J n b T d T c E V r M X V t W m l Z a U p P b k R p a D B w Y V d s b 1 p y M T Y 1 c G 5 k T 3 F W U 3 N j T z N Z T X E x Z X Z y d k l Y e m Y z N z l 3 Y 0 F k T z d j R 1 I 0 Z U h n Z 0 x D O F B W c T F j e G V 2 U m 9 p R V N p R 3 N X c H l i N T k r e U F T a V l T Z G 5 v K 0 x q N C t I a l k w T n Z M e T h k R j Z 6 S n U v Z n N t W E x x d X p Q e U 1 o Q V Z s W V d Q R H c 4 Z E Y 3 e m N V W k d S b G k v Z n I x Y S s 3 N T k r N 0 J s e X h h V l B r M X R k U 1 d S U 0 x C b z B T S 0 V o W V V o T E N 3 T W 1 a b V o r U E R E R C t 0 d G Z T S 2 l K N G 5 m b F J N U l V a V 0 1 q S X p n N S t l S H E x Z X Y 0 d l R w M D l p L 2 Z 6 L 2 F 0 M i t Q b G k x Y j F z c 1 B M U F J r W l d S a 3 d N Y k d o c 2 x a R W x o W l d j S E d 4 Z 1 l a R 1 J s b z J i S m x R N G R E U k R X Z 1 Z D b 2 J P Z 1 F B d 0 t W T G x 4 Q W N I Q X l a V E l h R k N 4 Z W l U W n M y a 0 1 s a 1 d M b H l K U U R v b k t R T k R B e X M w W F Z 2 M 3 J 5 c G x x Q T l j T 0 F B Z H U 3 Y 1 d l M 2 M 2 c 1 p V S m 1 o T l R F d 3 d i O T Q 4 T E Z p d 0 F G d T J i S U d s c F N W Z W Y v M T F G Q m N Y Y T V 3 b m s 4 b F F W R l N r M W 0 1 c W F n c V J T S V M 5 Z S 9 j Q 0 F P T G k 0 d E N z V 1 R P a 3 B L U W d K U 1 V G Q U 5 D a V J R d T R 1 N 3 N q T X p N V G F X b H B h T k 9 t R G J a d j M 2 N j J s c D J k S F h y M D Z L S F d Y c F A z c j d v R T d h R k R o N F N k e H J V b E V v b m c 3 T 3 l z M W w 1 W k x 1 T F J Q a z F 0 b W 1 o N m J 4 O G x s O H R W e G h r Y U d p S T B O Q l J i d D I 1 R l F F Q 0 E w R j V a a j U y S X F M R m l n c G F J a U t v b E V v b m c 2 d W 9 L Z T N 0 N 0 p D Y 2 4 0 O V N w V T h q T X p F V G 5 6 c D F a N D Z 1 U n k 4 d k x n N 3 U 3 Z T B P S F F Z M k 1 n N E 1 E M H R Q V G 1 h Q W x l b 2 J v N i t 1 a m 9 L Q 2 d v Y 0 1 R U 2 d D S X h X T E 1 t e m N Q Y m R 1 M k J R Q U V C U V Z C T H B k a n h Z b 1 Z 5 T X J L d 3 B n e F k 1 N 3 F M d j I v L y 8 2 N 1 Z 2 T l d y M T Z 0 b H J 5 V l N D U U l D U W x C d T N i d E 1 I R G d R Q l F X R n V L T k 4 5 N 1 F P R D h x S 2 d w U l V W R n E 3 Z H U z Y j R l R m h R V 1 d M b D B x d E J V V k Z h a z h I e l p z R 0 5 6 Z D N i R j c 5 M j R B d 0 l V T E Y z R G h 3 Z 1 c x d F h 4 O G Z E U W 1 h R E 1 6 T T N W N 2 t k V l F L Q l R Z d T N j d m V 2 Y n N p Z E 9 u V C t Q V 3 J W d H F Z O U x T M G d C Q T Q y c 0 Y v c G N z T G k 0 d V J u N S t 2 a 3 B m N W R m d G 8 v R n F h c X Y w Y U 5 K M j J M Q m h P c j B H V G V Q K y t P T V A 0 W E d I R G g y d 1 p N a 1 N u Z F l p S W 1 v S V R O Q V N F W k h P V E V 4 T T B M M T d k M l J r W k N B b E p R W D c 5 K z l I d T N i d D B M c D F h K z Z t Y m F R Z V B I Z 0 F x V l R h M E d G U U l 5 T 1 Z T b E Z T V X R M U V l S Q l J E V G c 0 T 0 d o T W 5 E M H R w Y V d s V 0 x 0 M k x T S W p J M k Z y Y T R 1 N W M r Z X F I Q X F t c j Y r U F d i T m 1 Z Z V h L b G R p N W N 5 Z F N V M U 1 4 Z G V w V X R H a l I 0 c W 5 F c C t 2 Q m w r K y s r e T R D Q W d J d 2 F 0 U W 9 q Z j I z Y j k 5 R 2 t 5 W k 5 W T W 9 S b U p x Y U l p U W t S R z N z L 1 B u e j R l U G p n e j U 5 K 3 F q M V B W b 0 9 L a k F 3 V U 8 x V y s 4 c U V i M U Z S R W Z i c z J R T S 9 Q e j l N b n o 1 Z G J a M G h R N F p B W D E 5 Z l k 2 e m F Y a 0 5 O S F Q 1 O E d M Z H Y z M G J m d m 4 y e F p j c 1 d I R D E 2 V k 9 0 W W J U d H h L e E 8 w a V l t S l d M U m 9 r Y 1 l 4 b X V M V j F Q W m 8 v V m x O N y 9 1 a k l p T W p j Z T d j d V d y S D h V N G l J b X J z b U t B b E l x S W F j M 0 Z 4 Z 2 I y O V B V N m R P b 1 V 6 W j g 0 Z 0 1 6 T V R Y Y n A w M G V u R V k z c T Z 5 c 3 Z M Z G Y 2 a G x W N G N l b n A 2 S 0 M 4 d m I r Z 3 d p S 2 d H T 2 5 i c 2 l N a k l T R n k 4 Z U J H d F c 3 Z C t x d G M r Z X Z R b 1 Z x M W F o U n M z Y n N E Y j J 4 d k J 3 Y 0 V h L z g w W G l V U 1 l N R 0 V D V 3 J a c 2 l S O S 8 v Q k Z q e D Q 3 R n d J R U R N W E x r U 0 k w S E U v Y n Q y N 2 Z P c 1 h Y c D B x V k d 2 N G p N e m M z R i 9 m d j N O Y z d Q e m M z R j J M R m o w Y l Z y V j B 5 Y U 5 B b U d o b 1 l B S 2 5 i V T l 1 c l Z T M j J 0 K 2 Z Q b n c 5 S F J V V 1 B m b y 9 U M T l i V i t q N 1 I x N j F h V W x w Y m l u W G Z l M G Z q d m R Y b D V 1 Z G F k e U x v Z X B B V m 9 m N i t W U 2 l W K y 9 m V l h B S U N s c F N Y b X p w M n I w d i 9 n d 1 F P O D l k W m J h T j Y 4 T 1 M 1 Z X Z B Z 0 h C d 2 Y 4 N X o v L 3 d m L z k z L z l W Z W I y Z E 8 z Y 0 s 3 K 3 U y Y m R 2 V U R o a l Q x T F p q e H c 2 R W g 0 Z X J y R l A 1 M 2 w 2 N m R B a 3 R X c l J R U z F Z Z l B Y b 1 U 1 O D Z k U T l l d V h X R m t a S 1 F X U j I 1 d U x 1 e n M 3 S 3 F N b F l p b 0 1 X Q 0 N s b 2 l J Y X N Y U T B C Q y t 2 c j V 3 Z G 5 a R 2 N u S X l v c U 9 q N G U 3 d W p y W n Q y e k l o U 0 V S R V Z N O W F 0 V 3 F G T m 0 z Y U l D W W 1 C c G F X b G 1 q Y X R P a 1 R 2 K 2 F W S z F l d 1 p z M G F u R H g 1 R W t a R 1 J 2 a j g 4 O D h 4 W k 1 p U W F 1 K 2 F H V E J n Q U R w M D Z J Q 0 Z D e G N p T W p J U 2 U v Z n V 4 Y 2 l S S X p G e T V F a V Z j Z G 9 P d V V w T l R V V k 1 U Q X p l Z i 8 5 O W x a M l B t Z z R K N j l L b F M 1 M 3 F w a j Q 2 M z l i V 0 Z y M T c 5 O G F 1 W G J 0 d z V j b 1 Z 6 S j Q 5 K z R t K 3 p 6 S 1 p E S W N Q S D B h d l h y M 2 c 1 d W F t Y 1 V 4 N W V i b l d I Y l Q x V W V M Z z B L R k R 1 S E x s U 3 B Y O U N v V U N Q a j Q r d U h q e E l q c D M 3 b 3 l E Q n c 5 V 2 0 2 Q 3 R U N 2 0 1 d V p n M G F S S j h m S H d R R 2 h v S 3 N W a X N O b W J Y c m w w W U 1 X S 0 V T d H Y 2 O W V 1 e G M r Z E 9 6 S m d 4 Q X o 0 K 1 B r O H J Y Q 0 t p V 2 1 H Q 2 x v a U k 2 c 1 R S M F J H M n R y W T R m Z m 8 w e n A 4 L 2 o 0 e U 1 E S F R z M k J H T 2 p v N E 5 I U m 9 S R W R G e n B Y Z n Y z d m p 6 e n o v e D I y K y 9 v W F B u e m 5 C M W R Z V 3 R y U z B N R E F 5 Z X l Q W E t 5 c 3 B 3 N n R R c G R P d l d E Z V B H a m N P N z c 3 N k x W Y X R X N l R 5 L 1 d i T m 1 D Q T R P e G 9 Z T k c r R H Q 3 Y T N X c i s y U U s x d G J X O F R F e E 1 E T H l 3 d n Q y N 2 N Y M m 5 2 M j d L b D J X S m U y b X F o V n l j a k l V S n Y z M G t z d n d k U F R F K 1 B I a j R l O X Z U M 1 d y R m 1 E d V h Q b l l 2 b n k 1 V F Z l W D F m N i t 2 c F l 1 M 1 l 0 Y n R 5 N G d k R F F V S H o 2 N m F j c T N 6 O H B s V W 9 v b G N v b l Z 1 S 2 d w S 1 F F Y T l h c 2 d a b V p t Y 3 F 1 N G t m d D N M a 1 Q z Y n Q z a D R t S k N R R E F 6 O D h Q a 1 p H U l N F O V B G K 2 9 Q Y T V L Z G 5 T M 0 0 w Y l V H N 2 I x N z l 6 U 3 V a V 2 R u a H h F a l J t R H o 1 c z F Z d G 1 3 W n Z 2 e n l T N 1 V 4 V z d k d X h h Q k J n N F J y Y n Q r K 0 h i L y 8 v a n V j b k p 6 d z B r c 3 Z h W T J U a U t p e F l J S 1 d p S W p x e k 1 E Q U F G M j Z k S U d M a X d 0 U 1 V s S n c r U E J o T k c z Y U Z G N W V Y a X g 3 U U V S R V Z F K 0 1 q W T N 4 e m p 2 d j R P a l J v e m h 5 N U F p T 0 h U d W 0 4 O X l 1 W G J 2 a T F W Z G Z y Z E g x M 0 4 z Z H N X S E R C a m c 0 T 0 F B Q X h v O G Z y e l l t S m l Z R z Z l b n B H d n V r V W l r Q 0 F n T F F x M W V 2 R 3 R X c X I 3 e m V 6 W n M z V l J L M F V x b F V y W n l C d H B x b 1 Z U b D c 5 a X p P b m o y c j B q W n M y R E I 0 Z W 5 v Q 3 F L Z 1 B h M n R y Q z F k W F Z 5 Z 1 V D d X p a c z B m c l d s Z X Z Y c T M y N E t 6 Q 3 d r S m N 1 M 1 p O N H h o a l k y T k l w V k t j T z N j T 2 9 h R 2 h X T E Z p a F p C a 2 x N d m x B S 0 E x U V Z 2 W E V n Y y 8 v L 3 d 6 N 3 Q 2 O W l 6 R m p 4 d U R I S D M 5 V T Y w O U 1 U T V N W S z F j d 2 N l S k V u R D k v S G t C R n F Z M m 1 U W n R p N j l h d E N B M E 4 x W G 8 5 V F Y 4 U H V 0 Y W c x Z V Q 5 O T k 5 S F J r W U c 5 d X p a Q X l j b k o 3 e j U 1 c H N x L 1 V W R l J W a X p a Z z I r K 0 9 J T F J F U k V Z T U 9 H R F h C M W R V V l l X Q m p y e n h M U k 0 0 R U p X a U l p c W p k T m 1 6 W k Y z N z U 5 Y 2 V Y S 0 Z a d z d k d z d S M G R G d 2 R Y V 0 Z w N m V u V U 1 l T m l J a U l h a z h z R n F O c j E 2 N 3 c 4 d k x D M W F 0 W F V W Q l F B S 1 Z T V 2 U w O F o y Z m 5 X b D J 2 T W x r S 1 F E Z z A 2 M U V Y T D E 1 R W V u c T Z 4 c j V L M n B L e k R 4 O C s x T m p l c E V r V F N D U V N Y T D E 2 V m V z W X N W Z 0 1 p V V J T b 3 l R b F V K R 2 9 E Q X d N M U Z w Z W 9 a S y 9 2 N z h R W T F W S j R K U 1 V G S 1 N r c E d q c 3 E w e l F 4 c 2 J H S W p Z M l Z 1 c 2 F U W n M y e G J S c D B 6 Q m p 4 Z 3 d z V 3 J R S U 0 y Z k 9 C U E M v Q k s y M k h k S j F M W E Z n Y U d p S T k 5 O S 9 I M D V P V G 1 w O W N y a 2 M 2 O W F 0 U T d 0 M j d l R H A 2 U 2 t r Y U V V a U V R S U R B N 0 Z o d 3 d h T n U y a W J O M i t P d 1 l N S F k 4 e V l N Y 0 w z Z m t l T 0 h N R 2 1 U W n Z 3 e F J k Z m 9 F M m J O b H J q T 1 g z N k 5 P T G o 0 e l g y a V V R a V R K a 3 l C V m x a V 1 J w L y t U O W d 3 Q U R z M 3 I w Y j k r N 2 R R M k p p S X R x M 2 I 0 L 1 p z M m Z 6 b 0 Z R a W V t W X d R V X R F U l B W S 0 p C S 2 h a Y 3 V X Y 0 h a M n h 2 b n o 1 L 0 h 2 d i 8 v a S t 2 W H I 4 U F Q w U k 1 1 V 0 x U W F d E U 0 1 p S X F L Y U 1 U W T J o b 2 V I U j B P S F V T Y 0 R C d z Z z c 2 4 v Y n R t M 1 l 0 b T J i e H I 3 Z X Z Y c 2 p L Q 2 h J Z U o 2 V 2 x v Y m x 5 N W R q M n J S c D l Y S k w r N U V q U j l D a 1 N S T z R 1 Y m 1 w S l l H V G s 1 U H g 5 Z G R m S X l B Z 0 F N S E J 3 Z F d 1 M W F O S E R 3 d 2 J O a 3 l s N 2 Z I Y j l I M T l m V E Y 0 O E d C R V J r Y m l y N y 8 r d 3 R D a F F 5 R 1 R 5 U U J v M z B G Y j F 4 S U h J M G F N Z 0 p t W k d V N m V Q S 2 5 X d D N u e l p t U m x a V 0 h L b E N s c W Z Z T U h E O G J X c l Z 1 e G J O a 3 l y R m l 4 U W p q R U x E T X p F N m F t c G h n N m R D a H U z Y m 9 G b 0 t L R z d v b 1 Z L e U N Y e T Z H d n I x O W x V d G 5 h M m h w R G h 3 N U Z a b V l t c k s y d F l X c H F x d E p 2 W W 1 L Q z h Q Q n c 2 T 2 5 w b 2 F p b 0 N M L z k 5 a H N P S F R v R U F C Z z l l a l N T a 3 B L U W 1 K a U l i d D I 2 W W Z y M D Z W c m Z O e U t p e G 9 n S l d p S W l l a U l N R E F 6 Z z V l V 0 Z s a T F i Q 3 J 0 T E x s K y t E Q z h 2 T D l q Y j J 6 Z D B l R V J F U k Z R R H U z Y n Q w d G g r L 2 Z y M U t 2 d D l m W D F o W j J l b n N X L 3 E x S 2 x h c j V l U W t J Q W p S N D V n L 1 B q e E 1 E W T J W d X R 2 M X F 5 W n l u T z V Y S T Z i T j I v a W l 5 K y t 3 S 3 h a c z l D c F V 5 Z X R h K 3 R p M 2 J w M U t D a 3 B R V V J F a E V x N 1 F x R k F l S G c 0 c E Z J c H h v N G R x O U 5 h T m p Z M m F O Z X V Y Y l h q U H Y 3 N F l 4 d z l l a F Q 3 O X U z R D R N R 0 R o Z D N E M m 5 i U T F y W E V n Y l l 5 V k N r c E t m a j k 5 O S 9 S d j M 5 L 2 9 l e k R v M H h O V G Z I K y s r L 2 p 4 e D k v U k h o N E 9 D W k 1 t Q U N n K 2 9 U e H A 1 O S t x b k 8 4 W D M z M U Z m c j M 3 N i 9 X c m x R c X N X U E h E d n o y M j I 4 b 0 x D d 1 U z a H V w V k l x d n Y v N G F R V U Z C d U g 3 O U 9 v c U t p b G p h Z 0 l p Z U t V e l F F a E h S R T J W b V p n W S 9 Q e i 9 j d k h r V E t T a 3 B T R W h J Z 0 w y O V B k c T N i d z l M U z h 1 R 0 R v K 0 l p S W g w c 0 h M b H l s c j E y O W 5 a Y V U z U T l 1 d l h U K 3 Q 2 M X R i V 0 9 I T G t D S 1 J T S 1 h y M z d x M 1 N W M W h Z Q 0 h O e m M 1 V z I 5 d T N i W S t u U 3 B R Z 0 t D a 0 p J U 0 F p K y t l W W J k T 3 Z X c m N x W X R j b k t 5 a 0 p H U m 9 i Y X J s Y 0 E y T E Z q Q j Y 1 Z H U 0 Y X Z 2 d n B L U 0 F B Z U 9 u U U l m L 3 p 4 Q n h Z d F d s U 2 5 X K 3 F O a l k w e G I 5 N D g y T n Z i U X l 3 V 2 8 2 e X N E Q U N F V W d H W E w x O E d B T n k 5 Z T F m b H V h N 3 U z c j B y e k x H e n M 5 T V l h M l p t S n V i T W 1 R T j d l L 3 N x R T l C R G h n e E J m S H c 4 S W l N a l l X N X V q Z z g r K 0 V B d F l S d 1 Z G W V Z s e T V a a C t 2 V H A 2 T m 1 6 c D l v Y T Z l b n A r U E x M T C t I c D Z Z b E Z p e F p W V 2 F k W X F W U W l O a l l X R 3 p k d V J H N X V M d H p j M 0 J B U 0 V v T G 8 2 R 2 l o Z k V T b l R w M H d i d H c 0 c k Z x M U N w T W 5 U O G E 4 Z W Z Q V U V 2 b E V S S T B W R T d S R V J Q U l U y T n Z i b z E r L 2 Z y a D g r V E p T V T F N U k h S M E 5 C d 2 N I Z U h w N k 1 s R k x S R V R V e U d u Y n J i b G 8 w U 0 x z M z c r L 3 h y V m d x O U 9 w V X l k W V c x c 2 p N a k p T T F V I N z N u d n Z Z Z E N n U W Z q N D Q 0 O V Y y b D k 2 N l N V c 1 h y d 1 l V N l p N d 1 p 3 N W N 4 Q V d G Z 1 l 2 T D Y 4 Y V h 6 c 2 h J U U Z B U l d t Q 1 I r W G s 1 R 0 R q e G 8 z d z l 2 W l c y Z D B w b F V y e D c 3 L y 9 Z d W 5 T c F Z V Z W 5 L V U x G e G N Y N F h G c G F T b U E v e V Z v S D A r W T Z y c U R 0 O U x l d l h 1 e G Q r O W V B R U J R V U p E Y S s z c j k r b l d z W E x r U z V l W G w r U G J i Y j N I a n h n M j F h e n k 2 R S 9 l U F A v N 0 F 4 S W t U c 1 h u e l p s a G J X M l B R b 0 V G Q z M 1 V X J W L 0 R U V H o v Q j J 0 b 2 E r d n I 2 S 0 M w d G h a R 1 J r Z E I v N m R J b G Z Q U E 5 O e k E z T j h m W F g z K 3 R O V G 1 y V k N v U k h 4 K 1 B Y M z c 1 Q m R l d l g 0 Z W R u U j J D Z 2 9 J U U V C Q U F r V W l r O W 5 V M 2 R P a F F G Q m N Y W S t Q R 2 p a Z 3 d Z U U t t V F p z R 0 h 4 K 2 Z H c j F Q U k V R T m d R b G F J a U o 2 Y X N S a U 1 W c T F h b 1 V X T F Z y Z z B x V k x 1 S G p 4 S X F L a m 8 r S G 8 2 Q W d Q R H c 4 b W F v b U l p R j V n d D I v Z l J w T W 1 U U U F B Z W 5 w N k d E U m 9 F R F p 0 M m l U V U Z R V 0 E z T n h j b E p T V W F F M 2 9 P V H M 3 W T h H Q 0 J k a S t m Y n Z H M i 9 O M W N l a l F J V m h i V z Z 2 T W w 4 d m w r T z Y 3 N z J C Z 1 l L Q l d t c 0 h i M n h 1 Q m d Z R 0 l p b 3 J D M 3 I x N 0 5 k N m F Y e H R G U l V V Q U l D U T J s e T l m c m 5 I Y 3 B V d V g w S 3 B W S z V X M m h 3 O G Z v c W l v Q 0 5 i V z F o c m 5 Q S H I 0 V z Z Y Y z N G d z h l U E F B O C t i T l E 0 c 1 d M V k J Z V 0 N n Y 3 B w Y W N u S X l F a E F T V n c 5 V n N i R 3 l 3 Y U 5 F a U x G K y t Y Q z N a Y T J W b G h U R m p 4 a U F o S V F H e l o 4 K 0 d u c D R l T 2 5 U b 2 d G Z G V l U V Z 5 d V J 5 Y k 5 t M k N x Y W t w R m l 4 W U F G d G J X N D B 4 M 3 J s e k I 5 T 2 1 U Y 1 A x N j l k a F l t S 0 M w Y U 5 I N C 9 Y W F g 2 K z J 0 d X p J a 1 N O a G J t N k 9 W Y X R X W W Z y M D Z Y a n R 0 Z G N 3 Y X R R b 3 J l O E Z F V k Z q d 0 F R d E V S R T l k Z n I 2 K 3 Z E d z h F Q 3 J W c T J F U k c x M m R q W V R 0 V V J F U k M r W W 9 x S W l 4 T W Z I W S 9 m d T N i Q 3 d z T U Q 4 K 2 Z P R n Z 1 S E R o e U 1 x S 2 d v L y 9 Q Q U Q z T n p j W U d k b m h 6 T m 5 6 Z 0 F B M n J a d H E z W E 5 G a T F h Y U R 6 Y z Z z R 0 R C d 0 J R N W E z M G 1 a b V p 1 S H o 1 T W d J R E E 0 V n h K U 1 V s K 0 8 2 N z c z R G h 3 Z 1 h N b m o w Y k 5 q W T J B Q U N a V E l h Q 2 d n S V V G Q l R B M j l z Y i s v Y n R R M 2 g 0 T 0 R w M T Z x U l N i M y 9 u e n A z W X V Y T m 5 E Z D Z W Q 3 B j d V h R S U F v W n l E d T d 1 N z B D Z V h 5 N U d R a 0 l E d D I 3 Z m o 0 c 1 d M b U R w M X F r c k p p S F h y M W 1 I c j F x M W 8 y N 1 l 0 d W 5 Y c m h 1 N 2 R 1 O F B S M G J I S z Y z W H A w Z 1 g r L 3 Y 3 Q z Z 6 T T N O M G R n W U N D Q W l 2 Y 3 V J U 0 Z C Z U Y 3 S n d j R U J Z V 0 Z o Y W 1 0 W l d W b G g 4 T 0 R C R 0 R 4 N E 1 P N 2 R 1 N G Z v N k d o c z J y U k o 1 V U N 5 N 3 Q y N z Q v N z k r M U F v R k J v U G t i V z J 0 b 2 F o b 1 N I N j k r K 1 B V Y U 5 H Y W Z 6 K 1 V L R l F h S H d 0 Z 3 d Z T l F v c 1 d M Z k R k Z D k 5 a D M 3 N T l 5 T W 5 K d 2 R L b F M 2 d D g v V V J F R F l r S l d p S W l h a k J N M U J J U k V U V n U v L 3 p 6 R D I 3 Z H V x V z F Q e U 1 q Q T B C R m J k Y X F E Q j g r W E h o Y 1 d G Z 0 l B S m c 1 Y 3 l h T 0 h 6 O E 9 t V X d H S n l j b k R C Z 3 d R R 1 d P a V l r S m d v S 0 N F Q l F V a E 1 t V E o y U D A 2 T k h Z c 2 1 V T D l Q W D F k U 3 B k a 0 o y Z G p m e j h m Q m d a R 1 V F d W w y U F B u a j B B S U 9 6 U z F l V E F n U U 1 B S 3 B L S G x T S W l J b k R r e U J I b z Y r d G p 6 W m 8 x K 1 A 3 N z c x R m N Y Q 3 p V a U g y V V R D Y k R 3 b 1 V M c 1 d U S k V p S E I 2 K 2 5 w Q 1 Y 5 Z l g 1 V n h Q L y 8 4 c z h y e m J k d T J J U z h 2 R D g y Y U 5 Z T 1 p t U m 5 5 O H Z L d 1 p j c 1 d T Q 1 F T d E d u V F J o a V h r W k d C N k 9 o b z d O K y 9 I M 2 Z 2 M 2 t X e l p z M 3 c y V 2 V m d 2 M v U F Q y V z k x M T U 3 R F V a R 1 J v a V B q O G U 2 Z G V 1 d 2 J 0 M D Z 0 R 3 J W Q 2 o x N z l r V F B u a j N S d E d s V G p h K y 9 N a m x i V n p L W k R C a 1 p H V W h M U z h P c F U 2 Z H c v U G h 4 b E p X V m 9 X M 2 J 0 d k R 6 O D B O e W N q S U 9 I a n l J M k 5 o W V N L V l N k T 2 5 T Q m I 2 K 3 Z 2 R H g 4 U k Z x N D R w R U l 2 e n d 3 d z h x a D Z R V k Z S V k J v V k J B S 3 B Y a X p w M D d T R T F O R l V w Q V B L N T k r L 1 p Z d T N Z d G Z 2 b m x G N V d 2 U H l L a X h v Z 0 p X a U l p Y W 5 C V k p X c m J 0 R 2 x U Y n o 4 c 0 V C R V J V Y z F F U m t i a T F L b F Q x W T R M R H c r d n N y O H l R Y V p V S 3 B H Y 2 5 B d 0 F T R T F O U l d C Z 0 l Q c j A 2 W V B X c l Z 0 c m 5 P Z m w 1 W V Z a c z J Z a E x D e E 0 y R j A 3 W X N R S W 1 K c W F W a H Z U b V R O b j F I W k 5 P a m c 0 V k Z t Q 2 9 E S m g y T E Z q U j Z G d H d J Q U J P S D c 4 T 0 t 5 d H J X R n R i U T B y S 3 l 0 W V d s c k N 5 c 2 9 L R m h Z V 3 N M Q 3 d n S 1 d s S l N 3 d E x i R j Q 4 V 0 x F e G N W a D k r N 2 R 3 b T d U M X E x Y j Q r M j M z M W E 1 e n V N S j J y S 3 l N c l Z k d G 9 h R 2 h o Z y 9 m c n h 3 R 0 5 u c T F h d X h m Z n Q y a U 1 W a W V I d D d Z K 0 R B Z 1 h q M T F W Y z E 3 Z 2 g y Z G 5 i R 3 U r K y t p M 2 Z m Z l J m W H J s M U R U R X d N b 3 F P a n N Y Y n R X a 1 J I U j J Q T m 1 q V l Y 3 a V N 1 a l l j U E h 5 S T B O Q l E 1 T 1 R t N G R l c 1 d 5 c 3 Z M Q V F C T 1 R r N E l E Q X h F U U V D Q V V J c m h y Y m Z l U W 1 G a E l S S V R F M 0 h v M E N I R X g 4 Z m p 3 S U V E T U R R M H h D K y 8 v Q 0 t V S T N n M E 9 R c 0 F w M D Z k d 3 V 6 W n M x W G F l d l h x c F R V b V U x T l R q Q n M z c m o 1 Z k p o S F J F O E V F T F J F U k 5 S c m F F c l Z X V m x a d 2 M z T 0 R z N 0 1 6 O V B U M E d q c E 1 J a U t p R j h i Q 2 h R d n J k V D J S U 0 l T S k V 5 Z W l 1 T G d Z Z m 4 1 K 2 t F a X E v N U h V M T l j W G 1 6 W n R R b E p T R W t 4 T V R O U j J p M n J U c l Z z M 2 x k M n l V c W t V c l Z x M X F 2 S 2 F v Y U d o e U 1 y S 1 V o b m o 0 T 0 N B M W F 0 W D Y z V E 5 z V 1 B I d 3 N u S k N Y M z Y 5 Q U V B e k o 4 L 1 g 2 W G N R Y V h L R 3 F 5 V m h n O G Z q d T d k d T Z P c 3 J B e H l 1 U n d T a V F U T 3 p z N H d N V E V S e G d R R U J N R E 1 6 Q X o 5 K 3 Z X c m N o Z n c 0 M X E w Y U l H U F A v N F l v M G F O U W x K U 0 V z e k 1 6 R l N T c z J L e F d H T 0 p n W m 9 5 T U R D Q W s 1 T V R q S X l N M E x O b l Q 3 a T V 1 Y 0 h E d z B O c n J P Y m 0 1 d W p m d n o v N j k r K 1 B n b 0 l D S k N R a 1 F D Y V R W V m t y M X Q z Z E h Z T U h E N F p j T G 9 k S U p J S 0 x p N H Z h e m 1 z a W 9 t Z V J T S 2 x V S 2 h z N k N D S W l J a z N r Y 2 p t d V h i d U d m L y 8 5 R i 9 m d j M 0 Z W h v U 0 Z j W F Y z U n N t V k x H Q n N i T j N S N H o 0 U 1 l t Q m p o a D B T a V J 6 M 3 R y N D N E a H c 4 a k t T a 0 p r e W R Q Z m 1 y W E p D S W l J a U o 2 R m 5 B S E x S R V J O V m 9 T a V F S d W J t N X d j M 0 5 E Y m 0 0 d S 9 2 M z N Y N l N s c F N F O V B S M k 9 q b z V v M W F w V m p Y Y V F F Q k V S R V J F U k V U V T J U T k F T R W R F e n d j N 0 9 E b l o y Z G l n d U x z Y m x 5 N W R 4 N W N v V l p H V m x 3 Z E x T R W 0 1 d W J t a m V 2 R G 5 M S H h B U k V S R V J F Z E V 6 a H d s Y U l p S j Z w c G l h b X F K R G h 3 N 3 c 5 U F J F U m t Z R y 9 2 M z N Y N X c 0 Y 1 F L b l Q 1 K 0 d r N U 1 U W E Z 4 Y z B L U k p r M 2 8 v K 0 l L S W l J a U l p S W p v U 1 d D Q 2 x v a U l u a 2 w 2 Z W 5 w d 2 R Y V 0 Z x N n N y O H Z M e W N P W E t G V 1 J t W n V M c T F h c 3 d O a l p H O C t i T j R l T G l B Z 3 N M a T R Z T 2 x Z a U l p S W l J a U V n c k p t a U p p T 2 l a W j J 0 c k M x d G J X O G p s Y 3 V U a z V P R D Y 5 Z X U 0 Z V B F a U x s e T R B Q X N M Q 3 p S d j N o e k 5 t e m R Y T 1 F t W m l J a U l p S W l J c U R G Z 2 d w Y U l p S j R i R W 9 s R V N N Y V d s W l V o S 3 l z T E d S a 1 p P S H Y y T E 0 2 Z V B R d G J X M X M w Y j k 0 Y 1 R r N U 9 N R E F 3 Y U 9 o d 2 5 6 d H l 1 U n p i d G 0 y R F R D Y U R v N k 1 q Z X Z m d T N k Q W g x Y 2 1 W S z F l d 2 R l d F d P R G 8 2 N H I z M z N x d l Z H d G 5 a M l h C M G R O U j V 2 R n d 1 e D Z 4 W n N 3 Q U F j K 2 Z P c m R V M W l Z a U l p S W p v M m N J R U x S R V J Q W m N N R F E z U n N t V k x 0 R 3 p a R X N Y R n h i a C s v V H F 1 W D c r T 2 t 5 Z F B J a m s 1 R 1 R Z M k 5 y Q z N 0 M G V 6 W n M x Z 2 F X b l o w T 0 U r R j V Z d l g 0 N j l l L 2 N D Q U x w M D Z Z S 2 V Q W H Z X N n V D M l V h T k c x V 3 R j N j l l d n I 5 V z h y S 3 d z e E 1 i R 3 d 0 R F F F Q U 1 H R E l D T m p V M k 4 1 b S 9 l d k J r U k V S S D Q 4 c 3 N 2 M G J k d l g 1 M 2 1 L Q l F L S E Q x N n R E Y m h F a E V S R V J I U k 0 0 b 0 p X a U l p Z X U 2 W m 1 w c k M z Z D B k N 3 U 3 d X V I Z n Z I c k t 6 c z N I a n h n M m N P M 2 N P N T g 2 Z G c 1 R 1 J r W k N z d G J P e m c 3 N i t m a 0 9 I L 0 1 5 S m p J e k U z c j E 3 S V J h T F l X S m l n d V B I a j J Q c D B x V 1 l N b V Z L a l E 5 c 3 k 4 e k 1 m R U p S M W t 5 U E h q M 2 c 3 d T Z P d E x R M G J O b X l C W j k 5 O W x t T j V v d E V J c 2 h r T W l 4 Y 3 V C Q 1 p t W m 4 0 N k t P U G V I Z 2 R F U k V S R V J H c F l Z S 1 d p S W h l S 0 p h V 2 x y Q z B 0 S V N u c H l k S 1 M w d V J t N X V M R 3 p k d U l D Y 2 5 C O W V 1 W F l O S U p J S 0 5 q U T J h T l d z R 2 U z d D c 3 c T d W U V h 4 O F B N T E R 3 d 0 V B b j M v K 0 9 k c T B h W U 5 w M D Z a a C 8 v N z l N R G M z e D Z l Z m Z s c m p O Z l g x O W J G b n o 1 N D Z 4 Y V Z 0 M T Z w Y 0 x z Z V l N V 0 4 w V 3 F P d 3 N C Q U E 4 T i 8 v L 2 h j b l R w e W 9 k d n l h T l d z Z 2 t W U j h l e l Z 5 N U V o W V d s c G k y Y k p s K 1 A z M z M z S H I x a T F N b V R K R j Z D Y 2 l J a U l p S W d L W W 9 D V W l v a G V Z a 1 p F U l h G e G M 0 T 0 x p Q X F W U 2 l U d D M 3 d U R t e l p 1 N G N l T 0 d V T G Z X e U 1 n S U 5 q W T J 3 a D h y S z Z 0 Y T N i Y i 9 2 T n E v Z n o r V 0 x G a 0 N o V U t C W W N P R 1 l m R G d 3 U U F x N n F j R 0 J 3 Z G o r L 2 J 0 e U 0 v U H g r V E p r e H R O M 1 Y r R l F s S G p Y Y n B 5 d V Z 5 b k 9 R c U Z R d V g 1 d 0 l F R F l X e H N q Q V V M R m l B M k 5 o Y n Q y c l Z E W U d C Z 2 p h N U 5 S R V J F U k V U U E 5 5 W m 9 p W W l J V U h F N 2 V w T W 1 U Z E N r U 1 J P M G E 5 Y 0 9 w Y V d s d U h u e k p u S n p j M 0 h u e m g x a 1 o y Y 0 w 0 e X d 0 T F d G d G J T M G t i Y V Z T Y V F O S D N 6 Q z J i O S t P T l d 2 V 1 F L b F V v b S 9 m d m h n N 2 R x e l E x N z U 5 Z T h 5 W k 1 3 Z X p a c z F D W E Z 3 Y 2 N u S n k 4 T z I z M z h M Y T J y b 0 J J M V l Y S F I x Z E w r d F V W V 0 0 y S U N B Q U V v a 0 V w M D Z k d 3 N D Q k F 3 R U F F e V p N U U h w N m V x M 1 h y S y s 0 a V l p S W l J a W 8 0 V E Z C U z B S R X B J R 1 J r U k Z h d E d p Q k Z p M W F B Q U J L U z B 1 U m 4 1 K 1 B P M 2 Z 1 S U Q 4 L 0 h 4 a 1 p H Y m g 4 K 1 R J Q X d N R E F B R F k y T n J D M n R v Y V Z s U l h N e k 1 4 Z 2 F t c j Y z T l l i T F N v c X d 0 S 2 x T N U d R a 0 F B Q U d E W n N H T W F O R z Z m M m V q d D E 2 b 1 J s e T V a a H h v d 1 p T R T l Q e D V n e F k v R H B w N S 9 x Z k d C V 1 k x U l d W b 2 E v L y 8 0 Y k F E Q m t 5 Q k N k N S 9 Y b z B R T T l l d l F R b n R 2 Y j I 2 T z R 1 R m h 0 b k Z L c F J G W l d G Z 0 R B M m R t N W p 0 R V N F U k V S R W R H e m d B b G F J a U l p S F J n W k d j S E J 3 U U V P R G c 0 Q U t o S n B o W V d G d U h Q b m p w Q z B 2 W E h q a G p C Z U x C W k R L c F h D M 0 5 3 Y 1 p t W m 1 L b i t l N V V Q S T B 0 T F N N R y 9 l U E 9 U b T V r S W t F b U h V c U Z G N C s r M j N 0 W T V 2 M G F J R l Z x N W N p V y s v L 1 J a b n o 1 N 0 Z 3 b 1 V M c 1 c v Z l B r e W F O T 2 1 a V E V B V 0 Z 4 Z G o 1 Y 3 F W Q U t w T z B C W V h G K 1 B Q U C 8 v R W l C R W p Z R 2 h v c U 5 Z L 2 Z m c D B q Z k 1 l U G 5 3 b z d M S m R 2 M z U 5 U F V S T V J F U k V S R V N O S F J P M F J F U k V 0 U 0 F T a V d C a F l R R U x D d 3 U 0 d X J v Q 0 F H U X l H U W 9 L Q 2 5 E L y 9 u M 2 h U M E Z C Q W J L e n M 2 R l V L b 1 c 1 e H N i R 1 F y T F c x T l F V U m t a R 0 1 E U T B o S k d S a 2 Z D N H N l M i t M U 3 d z e E 1 h T k c 3 R j c 5 M j R v R k F w W V d W a 2 h K Q 1 F F W G w 1 Z T F j N j F z T E R B a 2 l W T H N I W H J W b X p h d E F t b l Q 1 L 0 d K N T k 4 Q W 4 5 L 2 Y 3 e j U 1 c H R 3 Y z N O V G 1 5 T 1 R 5 W j d Z V G x 0 O W Z Y M T g v L z M z O W J w b T V Y c V Z 5 Z m Z G a X h m a m 4 z L y t R V U p D Q X I 3 N T V o d T R 1 T G p V N i 9 X S W l J a U l p T 2 o 1 d 1 F R d E V S R l J Q Z E h Y M X h m c T J E N U t v V k N n d U x n W T k r L 2 Z S M k Z o b 1 p D O H p j e k 1 4 T U 9 I R D l Y V 0 V Z b E V N R E F 3 R U J L M m p 5 W n d E U T B O b 2 F l b k I 3 R l l y T k 4 v N j B x a F V D Q X F L Z 2 9 i T j I 3 R S 9 m d j N B U U J l W G w 0 S U R n N n V V V D F a a 1 V p R U V T T k c 0 S l Z Y W H N I a X h Z d H g 0 Y 0 l G e E 1 Y R k l T N H V E a j Q r U H B n e l p 3 N 0 V Z c k h L Z U N j b n B 5 c l h 2 S H Y z T G 9 x S 2 l t Q m x a Y V d 4 R H J D M l E 3 M U V J a E h h d F d 1 b m M r e T Z l S H k 5 V H o 3 N U J K b V p t Y m g y N 1 J y R 2 p 4 K 1 B L V k 9 t d 0 4 v Z n Y x N n Z T V V J F U k V S R X p 3 Y 2 1 h S W 1 J a U o 0 d 3 N W Z 3 M 3 S m l 0 T E p G U V N T N l h v N n l z R E t X b H B X c C 9 L d H R 2 M z c 2 T j B 0 S l N s S m V Y M S 9 q Y V Z q e j d M V j R B Q U N B Q V N V U k J W R l p X Z F l w Z E x w Z m p 2 L y 8 5 T C s 3 Z n Z 3 O H p N e k 4 4 O H N r b n V I a n h J c V p N b V Z M c k 5 a V k t K V U p D U X J C e D Q w Y m s 1 T 1 R B d z h O R E p U a 0 x B Q k t K c E 5 w Y i 9 E Z H Y z b 3 h O b X p a a D Z O Q 2 h l T 2 V k Z D l U N m Q r e l l V Z X N Z N j h y Q n d R S E x s e S 9 I b k R s e m N P T E V D Y 3 l k T 3 h k N W V Y b D Q 0 N D A z R 2 l 3 b V R a W X N X Z E x R S V J B U k V S R V J 2 Z k N Z b 0 N V a U l t c E F F b 2 t F R W 9 r R X B x Y W 0 x W T Z W e V d S N C t Q Q W h 5 c 3 Z M b 1 Z B b 2 R Q c X Z 0 b D J r d W p J d 0 1 N R F V x V k 9 4 Y T l j d W p C a 3 p C a F l X R m t o T V R L e n p 1 c j E 2 O V l L Z m 5 4 L 2 k 0 d U l R R U J C U X F 6 W H M 3 T 3 d B Q U x t N X V S c j d o d z h m c n J H O X Z r b 2 5 h R n R u O C t i T n N M T 3 p n N G 1 K Q 2 V i T m 0 0 Z G x 5 N V l o S 1 N r S j N i c D F x N W Z y M X F m c W R p b l h w O H J E e j R p S W l J a U l T Q l V U d E V S R V J N O E l m W D M 5 R 2 g 4 d 1 Z 0 Z E V L Z 0 M w Y n Q w Y V U 2 Z E 9 G W j d Q b l R 0 W D Y 5 a k t w R 1 Z F U k F S c 2 J X M n J Y R m N p a 2 F C Z n Y z N j F q c X Z 5 a 0 x I c z d P e G F 6 Y X V O O H Z K e T V P V G t W T G 5 P b z Z V b H h H S X h 2 d n p 5 U z N 6 d 3 d R Z E N T W W h S b z B a c F h m L 1 J X c 1 Z W a l F P Q T R P Q m d 0 R 3 J W U 3 V m W U 5 S a 3 h Z a 1 N k N X R m R T R j T 0 h r W l N V O U 5 T d V I w U k V S R V Q w c k d D Q 2 x v a U l p S j V K T G k 0 d U V J b E V 1 S H I x Y W 8 z b V Z W Y z Z v U 3 I 1 K 2 Z s Q 1 V y T W 0 2 e n h h c j F m W H B I b D E 0 O H J L e W 5 T K 1 B o R V J F U k V S T l Y 1 T T B C S V J F V k d q S T V m T H E 5 M U J X c W 1 3 c 0 J B Z m Z m U V J S Q 0 p S b G V N b V R K a U F U c D A 2 c W J R c G x V c X N X N 2 N P Y m R x M F F Z O G V Q V 2 9 k Y j F W e W M z T l J W R l N F b G k x Y k F n Q 2 l v N k 0 x a m x 1 d 1 l B R m l Z b U x R c k Z r e n J G M j d G b 2 F H a G s 4 a 0 h p S W l J a U l p Y W x 5 W W 9 D V W l J c U p H U j Z s V T F x Z z h n e T c x V F V 0 S 1 N 0 V G F Z b U 5 q c 1 h Y c l Z v a E V J b 3 d k T z F a c j N k c T Y y T D E 3 T j M 3 L y 9 Y Y 0 V C Z 1 p p M H F S S k d z Z W t w Y V V o T m p Z V 0 F E Q n g 0 a 1 F t W j R t S W l J a U l Y a U J N M E J J U k V a S E 9 m d j M x V j h U R X h G U T c 3 c 3 N 2 d j F T c H h h c k p w a z J i d F B i c D Y r d G p 6 N T Q 5 M V Y 0 b k 5 q W V d Z V 0 Z o O F B Q e l E y a G 9 h T F h q S D l l b l R 4 O W t a V 1 h o d D k 5 K 1 E z a D R P U E x 5 O H Z E c H A 1 L 1 d l S j J x L 1 B Q U F B 3 Q X F T a k p v b 2 x R c X N X c l Z L a W l W U 3 Z U c D B 3 Z W R P M 2 R X N l V 0 T F M 0 T 0 h o M G U 5 e G t S R V J F U k V S S T B I R T d S R V J F U 2 t z M 3 Y z N 2 d t S F p G V W x O e m Y z S 1 V R R H Z Q T E t L N U J J S k R o M j d C a E t T a 3 B n W W 1 L a U 5 x Y T R 1 Q m l t c H F a Y T E v a n d 3 d z h o b F V x e G V 2 V n F i T i s r S G F X b H B a Z z R j V 0 s x S l J O M G t a b V p p Y 3 p N V E l o R U l x M G x G U D c 4 O D A 5 Y 3 V I Q U I x d G J X K 1 B 6 e n o 0 V j J 1 V n l P e V p N b j Q 4 S 0 Z D L 2 o r K y s v a D d 1 N W U 1 M 2 l J a U l p S W l L a n h Z W U t X a U l p S W R E W m h 3 Z 1 J N b U R C Q m E z L 2 Z 2 b j B C Q U J F U k V i Q z F 0 W D N p O F V p b F V y e j g 4 c 3 M 0 Z H V 3 W T l 1 L 2 Z q N k Z E a D Z x T k d U V n F G S m 8 z Y j Q 3 U m 8 w Z W p i Z H U y R 3 R k N T Q 0 M D N v S 2 V u a H g 5 L y 9 C R l J V V k d R e S t Y N D Z x d X Y 2 c H l r c m R 3 O T Y r b n B x W E p R V 0 t X Y 2 5 C e H M z T G d S Q U R C N T h t U k l w V k t o V H l L U n d N U E R B K 2 Z Q b j B k W V d C a C s r d W t u R 0 J z Y j F 5 a 2 V J a U l p S W l K c W Z N U U 5 I U U F S R V J G U l h W V F d q Z D J 5 W l F 0 a 0 1 w b E t Y M G x K Q 2 Z M e j g 1 R 1 N r b 0 x p N H V J c T F 4 a z J i Q m h H a n g 0 T k F D Z 3 J L N E 5 D b 2 F o e m J B a 0 p D U U F B U H o 4 L 3 R U N j V Y S T d 2 d n Z z T 1 p X V m x H R E p r Q 0 h 4 O G Z O V E d m U F R S U j N C M m R r W k 9 U Z z V X c m x 4 W j U z a U l p S W l J a U t q e F l Z S 1 d p S W l J b m d r R k J R W F l 1 b l V y S G o 1 O H F O T H U 3 Z T B O T n p j M z N M N T l H e H M y Y k Z E c H U z e j V z d k R Z e m M y d D J t d T g v Z m J i K 0 9 h Y m J 4 Q W N I R n h 0 R G Q z c V p H Z G 4 0 O U t s U 3 d D Q T d 0 M j d x L 1 F w b F V y O D h N T V B T R T l Q a D Z 1 c k s 4 Y U 1 H Y U 5 4 R F F N R E E y R W 4 3 L z c 5 K z V H W W 1 G a W 5 t S W l J a U l p S X F Q R m h p U U 1 p S W l K c X R K U k t K V T Z k T 2 9 X L y 8 v N G J D U W t K a 0 1 2 b H d v N 1 p S M D J j T 0 J H V E p r M 0 M 5 d T N i N G V u c G l X N 2 R 1 Z 0 V B V H A 0 O E N R Q n d k b m F H a F l X R l R 0 Z j A 5 L 2 Z Y M m x k W V d B Z 0 F F S X V y L 3 g x M 2 J H d 3 N B S 0 I x N j l a b z J y U 3 A w S D c z N 2 w w c 1 c 3 W U 1 p W W 1 K T U R V M V J X a G 9 L R 1 F 5 R 1 F v S 0 N s Q m N Y S X l p b 2 l J V U Z C V G c z c j E 3 d U h m d k h n b 0 t D b U J 1 Y m 8 2 Q 2 d n S X N X N 1 l N N 2 R 1 M 2 g 3 b T V 1 V T Z 2 a F l p S W l J a U l H a j h t Y U l t S W l L a E t a V 1 Z s d 3 E z L 3 V w b z B h W k p P U 1 V 3 Q T J M e D V z L 0 M 0 c U t n S U F L Q l F L Q k F l S G 8 2 R E J 3 O G l Q e j h m Q U N B U 2 l l R G w 1 Y V Z 4 R F h k M 2 Q 3 e j k 5 d H Y 0 L 2 Z m Z k 1 Y Z n V Y R X l j T 0 J I d T d 1 N k l p b 2 9 D V U h H W V d F M l Z s c G J D e U 1 o S W V G N V N V b 0 p m Z i 8 w V k F H Q n Z i M S 9 0 L 0 1 v R T d l T z d a M C t j T 0 N I c 2 h I M 3 c 0 Q U U r K 3 V n a k t K V k t u V 0 s 2 Z S 9 j d V Z x N W N p W k N R R U o z R 0 V 4 R V J F U k Z S N D h j R U x S R V J F V l Z K b 1 Z B Z 0 5 6 Z T N S b l B 5 O H Z K c W R h M G R P M 1 l B Q U 1 y T H k 0 W E h M V n U y U k o 4 K 2 Z S Q V F F S 0 R 4 b 0 s x S 2 8 w Y U 5 3 d j M 3 O X h F V k Z Z V 2 x T N W N L N 1 d L e E d B T U h E c X h 4 T E o 5 O T l o b X l z c k p n W k d R R V B U M D l G Q m N Y Q z R u V V B u M z Z W R G s z U F Q w Z E 9 U a z V B Q 0 R z N X E z V X M y Z F B y R j Y 5 R 2 d V R k J W Q X F s V E E z T j R l V m x S V 3 N y S 3 h n Y V d r S l M w d E w 0 Y k d G a F l Y U W R 1 N 2 N P U 3 h h d E F n S E R o e U F 2 N y s v M n J w R V J F U k V S U F J z W W 9 L V 2 l J a U l x b V J z Y k l 6 b z Z P a W 5 j a T B m S H g 5 c z N y d 1 p w c W F t N k 5 1 M 0 w v N 3 p u L y 9 B M W R W V j U v b V R K a z N D U 3 k r O W h G O S 8 v U l g z N 3 Q y R F J D T E J 1 S E h q N E 9 U a 1 Z P T l k z T n p j a 0 o y Z G p i S 3 l N Z 0 N B b n A 0 Z U h C M G Q w Y n Q z Y j d 6 N T V w d F Z 6 a T B 2 T D R l W G x 4 Z n U z c j J M N X M y Y n E v V H A 2 K 3 R q M W F w V j B O Z l h o N l d s c G M 0 N 2 p S M G N I Q k F i R z R 2 T X p F e U l S S 0 l h d n g 0 a U l p S W l J b X F j U k V w Z D c 2 a 2 p J a U t p W j A 1 T V R F e T F 1 e j B i b T J Q S G p x R m p 4 N D R 3 T k R T c z l S b 0 t o U U k 1 T 1 R t d 3 R M U 0 V W Q 3 F 0 e C t o c V J p N l h R e U t w d j k r S D M 3 b H p C N m F t c G l x b E Y y c n J h W D l 0 S E Q 1 O E d F b E p T W m c 4 Z W Z K V H V 5 W V J F U k V S M G J P Q U 8 y a U p p S W l v V W Z I e D h h b n p H b U t 4 d U Z h N 1 p 1 d G J m U 1 p u Q W N E R 3 h x W m U x e U 1 p S W l J a W 9 v Y W 4 y e j E x U k V S R V J F U k V S R V J F U k Z U d m 1 L Q W x J a U l p S W l K N m p x U 2 x w Z U d Y W D M 1 U m F 5 O G 9 L T U F Q U C 9 5 Q X d z S k N 0 Y j d m Z n Z z T k o w K 2 V m Q n J o V l N r N U 9 S b T d k d T N D b F N 0 W E d p e U d n b 0 l D b m N a d D J M Q U J 4 N D R k c T N L T V F x R k F V V k Z S b F d Q e T g v T 3 h a Y 3 N X M 0 x 0 M 1 Q r Y 1 l u N W J O b X p j a k 9 E a T Q x b 2 Q v R W h H U m J s a m l n S W l J a U l p S T Z E b V N s c G F H W D M v O U Z l K y 8 v N z V L Z T N s N U 9 S S V R F N U d Y b D R l N W M r Y 0 t C d z Z l T 1 h N R 2 1 6 W n R 3 d W p S b y t I d D d h M H k 1 L 2 p 4 N D N q d z R J S G F O W H I w N k l I T G x 5 L 2 o z T G x 6 M W N i V H Y z O S 9 H Q m d Z V k R 2 d S 9 Q b n p t R D U 5 T 3 V S e U 9 Z W V B I N D V 4 N D h a V k 9 3 Y 0 E x c T F i a H k x Y n R 1 Z z B W c E 5 I R D h L T W o 0 L 0 h v a 1 d M O E 1 V W F g 2 Q j M 3 O T V W e m 9 1 S W l N Q 3 d Z Y 0 9 x T E 0 z e j A w O C 9 J V D Q r S H R P b V R j U E x M N y t z Y 2 N 4 d n Y v M k d 5 T W h J T k c v Z U h G M j d k c T N k a X d D d 2 E 5 Y 3 V y R n k 1 c 3 R w e E V S R V J z T F c x c l h i Y 2 I 3 L z l o a z J i T m t F a 0 V p R T h Q Q n d o S V N I M V h y c U h p S W d x O E c 5 W E l p S W l J a U t p R j R D M X R U V 2 1 U W n V H e F l z W D Q 5 Y X R X N 0 N 6 c z B O U l V S S E N 3 c 0 x R c m w w N 3 Z Q W F d X M n B 6 V n E 1 Y 2 l a e W N I T F g y N k 9 o b 0 p D Y 2 5 Z O D J h T m J D e X N 0 S j R 2 W W N Q S D Z L N H V C Z z l l L 2 F z T m t H Y m t a R 0 J H V E 5 t U U N x V n d 0 d m J H e n Q y N 0 l D a m 9 5 T U d E e D Z z O C t 1 Y k 5 H b V N 6 b U 1 C S U R F e E V T Z E 9 u R k J w N j l 5 N U 1 6 d z h Q Q k F X R m 9 h c l Y 2 O W k 5 T 2 p S U W l L N 0 5 2 N 3 p u L y 9 n M k x G a k N B b 0 t 3 d H R 2 d j Q w U F A v d 1 F Z d k g v Y m 1 U T n p N e k V u a j E 3 M E s x Y n Q y c V R z M m x w Y V p n N G N h T E d 2 c l Z y M X d x U F A v e n d R N D N 2 O T h X T E Y z S H c 0 T U Z x W T F Z c W x W a X p a Z z I y Y j k r T 0 4 5 N T R B e S s v L 0 R L K y 9 m W m J C Q W N I S X p R M E Z H W m 1 a d F d 1 U V V S R U 5 j T U V M U k V S R V J F U j B Y T X N O a l l X W V d G a E t t M 3 Z 2 d n V 1 e X Z P O H Z E e j A 2 O W N Q Q U R C M T Z s V G g 4 Y V p O b T F U R 2 J k d T J E V 3 Z X c k Z G c D I 3 c D F x O D d Y M W V U U 3 B V c 0 l E Z z Z H V E N i R H d v V U w w Y V p O R z h o a 0 1 t R T N x S z V K M n N E Q V F K M 0 d W Y n A 1 O D Z a Y W d 0 Y k V 4 Q V R 6 N X M z R G d n V U x z R 1 h M R m x o Y V d 1 T D E x M T l I Y 1 h H e H h q V m t N c G 5 H R W d h b X B x W V F p V V J 3 Z F h Y R n F s V 3 J N S C 8 r Z l B 6 K y s r K 3 d 0 c m J H M E t G R G h Y R 3 J W c T J D b 2 F F a E p r e V l J T F J s W m 1 Z S 3 U z a G R Y V j J G Z G x 0 Y l c z e j Q 0 W W N x M T d s M D Z S S V N F e E 9 o c D Z j b n R B M F p N Z 1 J T c V Z R d H B 2 M z c 5 M W V i b 0 M w b 0 t N Q 0 N C U X R 3 N H N R S m Z Q a m h o e G c 1 Y 2 l R Q U l D d 3 N E S 0 d o b 1 J n M 2 J o e U N n b 0 x R c m w y N 0 t 0 Y 2 h J c U t h W V l L V 2 l J a U l p S W p v Q m J C K y 9 Y c m h j V k Z S R V N a T 2 5 J Z 3 B V N m J B d z h O R G F C O D F h d F J U a m F t e X B J Q l l M T W E 4 Z W Z Q U X R t M W J B R U J R V U J E a 2 N q b F d y R m l C c k t 3 c 2 p C a 3 o 1 c W 5 k W G k r U l N C Q V N F b 0 o y N 2 R w a D R N Q 0 J L Q 3 d z e E J 0 d n Z L R n h i R l J V R k t L a W 9 0 V G F 0 M i 9 m R G d z T E N 3 Q V Z 5 Z G 8 1 Y y t a Z z k r N 2 R H R G h 3 b 0 R E b T c 3 L y 9 4 c 2 1 U S n p G M T Z s V F k y T m d J N 1 R Z M k 5 z a l B 6 O G Y 4 K 2 Z P R k J D N E F O R 2 5 T U k V p W V Z 0 c X l a U X N T R X h O V j V s Z m F 0 M j h m d 3 N Q R D h l d X Z 2 K 3 E w N i 9 Y Z 3 d Z T l l 1 W E l s e X N 2 T E 1 Y U G 1 U Q m d Z R 0 N B N E 9 C a m Z m d n N 0 M n J W c m g 1 O S s r Z 2 x 6 N X N 6 Q l Y x O T l o Y 0 R B U U h 6 d 3 d R Z k N h e V F p b 3 J w a G d w Y U l p S W l J a U 9 n N W N P V E l F U l F X R m l J O V B S M U F 4 W T V K Q U 1 M d V N p Y 2 5 K M F J F U k 9 D M T E x N k R 1 Y m s 1 Z 0 l w Z G 1 V N U 9 U b G k 2 Z E N t R 0 R S d F d x K 3 R t W m 1 a c W J M O X o 1 N D d X T 2 F X b H B W a T d k a T B p S X l O a G E y d U x 1 W F B u c X V 3 V z F k Z l h 4 N n h a c z d C e T V V c n M z T G t U c W F t c G 1 E c D F L b H E w Y U Z H c k d I V j E r L 1 p 0 T k d u U 0 J D S 1 J D R U 9 H R E F G U W t X Q U 5 D U W x S R 3 p 0 L y 9 u e j Q r U G l n V D U 4 K 2 F u M m 1 w c V l B S 2 t v M 3 V M a T R R Q 3 d X W T l D Z 1 F V S i 9 k b l k y d 3 N Q R D B i M T d k M k c z Y 2 l V V E V 4 T j g v Z l h Y b U R 4 N U 1 s Y X Z Y c T F T M X F D a 3 B B U V p H U m x 3 Z D N j S E F O e T Z k U X N t S m l Z d 0 1 U R l J p M E V t a z Z H N H V C Z 0 t o Y U x L M T V 5 V 2 x v W j E 2 O W J o e k p r e m V Q b m x s e k Y 1 O G 1 R M G J k b 1 V x Y W 1 w T 0 h Y c U Z C W X Z Y b 3 l R a 0 J B M G J k b 1 U z M y 8 v U F g 3 O T l W Z H M z Y m 9 W T V R F e E d E U m 9 F Q V l Q S G d 3 N 0 8 3 c 3 F y M E Z F U k Z W a m d w Y U l p S W l J a U 9 n N T h N c 3 Z 2 K 0 R T c F V 2 Q z g w V 0 x G Z 0 d v M k k w S 0 F D S 1 J D Q 2 t w S 1 V o U F Q 4 Z V V L V k 9 F Y 1 g v L y 9 U Z j I 3 Z H V I L 3 Y z N 3 E 2 M F p F e E 9 E Q l F z V 1 Z I b m R t d T Y 2 U F h y M E t G Y X R X b 1 V i T j I 3 Q T I 5 c 2 J 3 Y 0 h C R 2 5 k a W l r U W l U S m d 3 Q V M x Y n R z U 1 B Q L z Z J c 1 d Q S F l 1 R E F n U m c 1 Y 2 l T c 3 J h M 1 Z 4 d m Z 0 M j d k R 2 N U d 3 V O e m N Y W T h l T 1 J k Z X V Y V E Z w M G l S a D U 2 c E V J a 0 d 2 W H I z V X h z K 2 Z Q e C t P a m 8 0 Y S s 0 Q 0 s z Y l h M b H k v S H N H S E R N R 3 J V S 0 d H O X U z Z n Z Z d G F z V 1 p C S 3 B a Z z h l Y k x L S E p s T W h y S 3 l N d G p a M m V I V l Y x L 0 Z m L y 8 3 W D N U c j F r M D R 2 T z J u b j M 3 Q z R j T 0 g 4 Y 3 N 2 d j h E R X h B V F o y Z G x 3 Z G 5 h d T F l d T l k T 2 t T Z n Y 3 N V o 1 d z h l U k x X M X R Z S U N n c F N P U m p O M D l N V G 8 w Y U 5 3 d H E x Y S t I c j Y 0 d U F n Q U J J S k J K O D l O R k g 2 T j I 3 T j F h d F d v V 3 R X N 2 R p M j d a d E d E b H l K R D c 0 N E l O Y X h V R k V S R X p R R W h F U k V S R V J Q U m Q r L 1 B G S E F N Q 0 9 I V H N R S G g 2 T z Z P a G 9 B Q l c x W U N 0 T m 5 E Z 1 J 3 Y 0 h C S 0 N n b 0 F G Q n h J T l N 1 W G J 2 d z F s d H Z x W l E 2 c U h U b n p o M 1 k y Z G x o N 3 R 5 N U F D c H V t O S s r Z l R 1 Q W l n T 3 d m S D E 5 a F F U a H J s M j d o Q j J 2 V X F r V U p T V W x 1 S F B u a m 5 C N y 9 a V X J W N 0 J t e l J x Y 1 B I a 1 N S a 1 p H K 1 B 6 e n p 6 R m t 5 S k J x R C t F Y U 1 H Q U F P b l R v Z 0 l V T E Z 5 S X l N a E o 3 O S s 3 R n l K R W o x V z c z M T N a S T J Q O W o 3 N z d E b 3 J p N l A 0 Q i 9 s N m J B S W w w U U p E Y k V i a k N J Q l h 2 Q l J N R 0 N y e V Z S a k 1 a Z W l N W U t h R V R V a U w x S E R X R E V o b 2 9 T Q 3 l L Q 2 9 p a U t n Q l Z G Z 2 d v b 3 F N R U E w a n Z i Z m 4 v d 3 p M d 3 N P M X R R b F B l W G 5 N L 3 o r S V N k d V Z O M m 1 M M W t 6 N X g 3 Y m x K U 0 V p S W p J L 0 g 5 O T k 5 T F R X a F d l N U l 3 V T F O V E R C a 3 l C Q m N 1 W E 1 E T G x 5 K 3 h i d D A 2 T k c z Y V Z P R z V L Z U x v N k l q V T F G U 2 N Q W H N X O S s 3 Z H c 4 c V Z L M k Z r W k l R N W M r Y W d v S 0 F B Z k Q 0 Z m M r Z k 9 S V l Z W R l N v c k s x R l J V Y 0 d a N 2 J w e j U w N G N Q S G d R a l J z M 3 h z U 0 p F e E V S R V l H e l o 4 L 0 M x Z F V W Y V d s c D Z O R 2 p o O E x 6 a 0 h k O U d 6 Z H V q S l N V R k x p N n V t T E N o Q W 5 R M X R h V 2 F U T i s v S G c w Y X R R S S 9 m d j N s M X I r e F J k Z l l Q U G 1 6 V W h N V E 1 T c F U 2 Z n d 6 V G Z m M U 9 I S 0 V F S U l x W T B D d E l R U V F n Z 2 h o Q k R 5 T D h D V U l s a T N i a D A 3 N m R Y N z k r K 3 h m U G x 5 c U t 1 c m M 1 W X F 5 T X Z M Z z R t S k N W d G F Z T k N n U V R B e U 1 v S k l K S U p Z T E V h V E p r M 1 l Z R z l G U l F V Q W 9 M a T R H Q 0 t S Q 0 F E U X B F a 1 R G Q m N Y U T E 5 Z k g 1 V 1 Z s W G o w N k J I N j l P b U R l Z l B t d 2 R Y V k Z m d j I 3 V l A 1 L 0 p z M W F 3 W l B U M D h F Q k F T d 0 d h V T F 5 W n N r e k 5 U V U Z K R 1 J r Y k M x d F V X W E x s M 1 k 1 U U 1 I R H B T Y S 9 F d E 5 U U T F 1 Y m 0 0 d 0 5 6 Z U h u N T h m Z n Z u b E Y r e l p z M G Z s O D Z 1 d F V h T k c r T 2 1 u b j l D N W M y Z n M y c l V M c j E r L 2 h y V z F O Z X p z N 0 Z C W l d R b H p j M 0 1 Z R 0 J o Q V Q w O F B m R D R m Z W 5 w N m J M b U N 4 b z B i U T B k S E I w K 2 V Q S U d Y b H h j T 0 h U c U U r Z l B u d z l M U 0 V v N k 9 q Z 2 d P R G t i U G 5 q M V J V R k R B b G p 1 b 1 R T Z 1 V B b 0 R V Q k d J M V d W b F o 0 Z F N w V T l E V T F B U 2 d P Q U 9 a b W J D T k 1 Y S G l S T X l j T 1 J O Z H V u U 1 J 1 c W F F R U V J K 0 R B V m 9 D U 0 d F R U V J S U l l U V R T M G x K d 2 V Q S G o 1 R 1 p t U W 1 C U U t D M G Z l L 2 V 2 Z U h n N E Z D d j U 4 Q l Z p b U R i d G 0 w S 3 Q 4 b k 5 6 W V d C Z 1 F I N z J z Y k d C a l k y T m 5 q N j l D a 1 d M M T d N d W M z M z M z O H Z z K 3 p x M W F 2 b z B L R U R B Z 0 l D W U d G a E F R Q n d j M 0 9 U Y V J j W k d Z b G 5 6 N T V 4 c n V Q e i t S Z z h l R E F H R F J x a 0 5 P d T J K d V o 0 Z i 8 v O X Q x U X d r Y y 9 u Z z g v b n k 3 U W Z O M j R j V E U x T j B i c D F h N G p G W W 9 T R m h j b m Q 5 N n R Y c n p n b k N R U C t H e k F l T 2 5 R b 2 J H M X R Z V 0 p p Q X V D L 0 p T Z F U w Y n Q z Y n d 3 Z l B s e n F Y b k I x Z F V W a 1 p D U j h m S H d B V k p j a T R G S m V Y Z z Z n T 2 x O V 0 h p W T R x K 3 A 1 S l N R a 0 l E d z h I S m F X b G l x Z F B 5 R 0 V F T l Z R Z 0 p Z U V F n Z 2 h o Q k J D U H B I e T h u S m N 1 M 1 l O e j U 4 L 2 g 3 R 3 h N Y X l 0 c m F H d n I 2 O D B 3 U G l o Z F V X N W Z Q b m x s M W k v Z m o x N j l l c W x 0 R z F j W E J 6 Y X R H b k R 2 c z d M e T R P U m t a R l V k b T N O b 0 9 i R 2 p S d l J 0 b T F i Q U 5 X M W J B O G V Q T W p X U n d X Q W l 4 Y 3 Y 0 c 2 l S S T J 4 N 0 p s Z 0 t n S j J F c T Z Z W E w x N 2 c y Y k 5 u b k 9 z W T h x N W R W V l V W N T N J V E V 4 T m 9 h R 2 p n M W F 0 W G N 0 d W 9 x Y W x C U S t P L 1 g 0 O E h E Q m p B N 2 5 Q M z d 0 M X l 6 e V V o S V F F S k N R b W M 2 M n B t O U R M Q l d R W V R Q R l h G a 2 l W T H B G N m J t N X Z E M G R F U j R l S G h N R F U x U m F 0 V 3 J U a T N 5 O D N O a G E 2 d X J 0 d 0 0 y d H B x M X A v b E l o Y U x j Z k x r U 1 R S d j N s e G 1 Z a k 5 D Q 0 N F Z m h 3 S z B o Q k J D Q 0 N H R U V Q S U p p T V Z p L 1 B I S E h 5 Z 3 F L c 0 x J a 1 N O a F k y U F R J T 2 R o W W 1 L Q 3 h v M G J j N V l 3 c U 0 z U z B o S 2 1 w c W J z N j l 6 Y 1 h D U W 1 K d U x t e l p 2 c 3 N 2 L z g 1 e i 9 v M j d j d k F F Q l h W N W V k N E l 2 S j F H U 0 c 3 Q U 5 n S j h i N k h K e W N u Q l N 1 U D N Q b U R N N m N P Y 0 8 1 Y n N p U U l W S V p w S E Z 4 Y 1 R B e E 1 Z R z F 0 V F Z i e T V m e D h P R k R 1 T H U 3 W S 9 E Z 3 d m R D A 5 R l I 2 W G 1 L e E d P N 3 U 3 b k J 4 Y 1 l H R G d 3 T 3 F x c W 9 3 Y X R R b 0 Z k N V J 0 Z H J I Q j R C U m 8 w W W h Q R H d j N 2 R x M W s 3 d G R S a 1 l H K 0 h 3 K 0 h q O S t q Q y s v L 0 Z M b D R 6 R n U z c n l K d k x 3 O H V M a T R B S 2 l 1 T V p 5 U m t Z S D E 2 O W V y S F B R b G h C Q 2 l H Z 3 J R R W t J S U l m O W c 2 d X J x R U l s R T l F V 0 t T S 0 Y 3 Z 3 B E U E l 5 N H V E a m s 1 T 1 p n O G V m S k h U V F p W S D I 3 Y 3 V L R X d F N 1 N t b W d I Q m 1 0 b X Z R S F V R b E d z e X F i c T Z j T 0 V D N S 9 M W H I x O H J Y T i t y V n k r W W 1 a b H h y b H U r Z k x u Y z Q 5 M j Z k U X R 4 Y 1 h G d 2 M z U G p Q U D l t e l p w S n Z U N T Q 4 Q 0 R L e X N w d z R z U U p x Z V Z p c 1 J n S E R o e G d K L 2 h T U l h K e U 1 o S V N F d E N 4 W T B l c F V n V 0 9 q b z R L c z V w d j M 3 N k 5 x S 2 d v e m 5 W M z d 0 d 0 J B T V R I e H l N b k o w Y 3 F x Q T R B b F p X V l N F N U 9 o a 2 d r d 3 J K b H k z R D E 2 b F V Z R 3 h 1 a m U v Z n U w T k x T a 2 5 2 T T R 1 S m l G Q m N Y d z h M Q 0 F u R n h j W W l N a k l S Q U l J Q 0 x p d 3 N 1 W E x p Q V h y M T Z v V m V 2 W G h D T H h i a C 8 v N z d T Q 2 N v S U l Z U 2 9 o Z 0 s w a E J C Q 3 l E K 1 l 0 c l k y U 2 t w S z J P d 2 1 R Z 0 N n c E t T R U h Y N U 1 D U G s w e X N 2 T E V S O G Z E M 3 Q 3 K 3 d Z U H p 0 Y k V s W T N K Q 0 E w T l Z S a k V G U X F G c U t x c W t n c H d M b H k 0 V U t Z Z G s z R 3 B T T z F K c D F S Z G I y W m 1 K a m R B c T J q W X Z a R 1 J F Z U x p N H N E b j g y V 0 c 4 a G N W R m F G S m t 5 Y n M 2 N 2 R 2 M 3 l J a k k 0 U H p m W n c 5 Z X h i c D Z l b F l z b V F K R E E w T k F W U m 5 t c D Q 2 Z F F w Y n Q y N 2 x y R 2 w 3 L y 8 1 O U F H Q 3 p q a G 1 0 V 3 J W Q y 8 v N z k 1 W j Z 6 d k l 6 b m t w S V N Y T G h 3 Q V h a M m R r a E t T c 0 t 4 W T h l d 1 p N a 1 N q Q j Q 5 b W k w T k V S N G V q c 3 J L U 3 Z U b z B R T j M 3 O T R G Q U 5 q W j J j S E 9 6 Z z R s S l N W U y s 1 c z d k e T R H R F J x R W l S T W 5 J a m c 0 R 0 N k T 2 5 N R F Z x M W V 4 Z l B s e W l F U W k r U H Y 3 U T A x T k R m N y s v d X h F Y 0 p j d V h j S 2 V Q W H Z n N G V H a H R E U U N J W V F R N V N o Q V N 3 Z 2 h o U H l E b V p x Y U l q T X p r d 0 s w U k V w b V p x W k 1 Q V V J D U 1 A x N j l l b 1 Z 4 R 0 t 4 M 1 B x Z 2 4 w T l V W Q l J p W W 1 L a 0 F w Z U t 5 a H p r N S t j c j N G O V p X U m t B U U V k S E J 6 d 2 V E M n B x Y W x p N W N p V m F 0 M j R O Q U x o M j d S b 0 N B d 1 B 4 N j Y r L 3 N n K 0 J L a W 9 x T 0 N l c G t o Y 2 8 z c n A x S z Y 1 Y 3 V h S X d r U H d o d W 5 Y c k J p T W p J N F N F a E 1 n R U Z L Z E 1 t W U t S S T B k a T V z e V p B S 3 F 6 Y l F I S U J F O H p N e k 5 4 K 1 B C a D J O b l p Z Z m p 3 N G V 4 e V B w K 1 A x T l J V N 0 5 p e E E x N W V Y a k x I a m 8 y T m h a b V p H V n V y O T J N Z E 9 Y S U V K U 1 V s b U Q x N 0 5 z T E N 3 a E F h R 2 9 w d n Y v M l d y Z T l i W E Z 5 T X c 0 Y 1 B 3 O X J h R 3 J h M n R t e U F s c k Z v M F N J N E 9 E a G d 4 b 3 d a U 0 V s S l F W c G F H a H d k S F d X T 2 8 2 Y W 1 o a F V y V n F D b 3 F B Z 0 J B U U h v M z c 4 L 1 R F e E 0 0 T y 9 2 a n h F a l J 1 R E x M N y 9 F O X U z Y l l X b H B p Z m J 0 M j l m T G V 5 T 0 V r S D h y d F l Z K 0 F V S U l J W V I 4 T 2 k x Y X R F Q n V i c T d T T D k z a z N 5 T S 9 Q e C s 1 d W J s b z J i S m x R N T h L S W Y 5 b 2 h Z V 0 Z B Q 0 F 6 O V B 4 V C t 2 d n Z 2 e E V T R W 9 M S X l F Z 0 F n S S t Q R H h J V E U 2 V W 1 2 N W 8 r Z m J y Y 2 Y w Z V B I b F c 0 Z n l i e l V s d G J H N T A 2 Z F V K R V J B U U d E Q m d B S 3 l z c l d G b F p z U m 1 s b H B h V 3 N M S 3 l n a 2 d r d 2 9 v V k s v R D I 3 Z H R Q O U k 0 V m U v L y t Q Z n V 6 d X J v N l J v N G N p V C 8 v L 0 J N e E 1 U S H M 4 c X l z T E p T V m x V b E 5 Q S G J 6 N W s w W U d S b W h V N m R P N 0 R L a F V J a U 5 H e m R D U z B 0 T H B w U 0 N u W j B k b k o y Z G N l d l d M V n k r Z k Z s c V h W W l d G d E x T M H F S S 0 c z e U 1 o S V F F W E x o d 0 F j T 0 d E V V B y M X E w e G R 1 e F l p T V Z p O W 5 k W F d W a 0 p i M j l 2 R k J R V W N H W T N B O V g z W m 0 1 d U x v R H E w a G M 4 S G c 4 R E J 3 N 2 t i S 3 V o b 1 F F d k x 5 O X M z c n d a V F p z M l J V N U 9 E a z Z m U G 8 x S G p 4 N W g x Y X B W M E 5 Q V H c 5 c T F h K 2 4 v T X d n a D V D T l J C a T B o a E J E e U Q 2 Y W h v W U d P S F R 2 a T Z k T 2 4 2 T n k 1 T S 9 2 b G 1 m d z c 1 Z W Z u N C t u V H A r a l V x U l B W b 0 N Y a 0 U 1 T k l K Q U N n c 0 4 1 b m Z W d T l l a l h T M D l O a G F X b U p i N y 8 5 R m 4 z N j l F R z d k d T N B N C 9 H U W 1 a a 0 o 0 T 0 5 L S E R C Q k 9 E M D l Q Y W 5 s U X F F U U Z S V V Z i S W J 0 c T F l d m 9 L Y W 1 o b 3 F L Q 2 p S c D B n U y 8 v Z l l i N 0 8 z d H B R T E Z u M H B K U 1 F t a W 8 2 T n g 2 Z E l s N k 9 2 c n c 4 Z k h o M T A z Z H V 4 W W h J Y U d Z d G V 1 W G J D M n R v Y V p t U m 1 l U E h r Q 0 F H d 0 c 2 S n M z Y j V D V 2 x n W m 5 a M m M y Y U Z 0 V 1 Z v Y U 5 H e m Z p K 2 Z Q b l d M Z H V I W X l O a l F F Q U F v R U F o W V d G S 0 N 3 c 2 h K M m R I U 0 l p S W 5 E Z 3 d B R j A 2 O V l O N X V i b U F N Q k 9 y c 1 l W b 0 M w d E x V V k 9 U b z d j O T h K Y 1 Q w W l d W a F o 4 Z k h 4 Z 1 l H Q 0 F X Y k 5 t Q V F B c 0 x D e m c 1 T 1 N F c m w y N z R 2 M z c 5 M W k 3 Z G k y Z V A z K 0 9 4 W X N Y b z B P S E R r a E t T Z 0 x 3 M z l y a m x a V 1 Z L Q 2 9 x Z 3 F t c E t h c X F x a E F S R V F F N 0 9 6 d j J Q Y W 1 w V m V k d 1 Z W W l d z a E 8 4 N m V q b 2 9 I U G 5 6 Z 0 N B N T g r Z k F 3 R G F 0 V 3 N I U T B O R G V I c D Z Z c 1 d L R l R o N D h L R E N H c 0 N F R U V J V W 9 3 Q X R J W V F R O G c v S F p B R W x K U 1 h C M k 5 n W U Z o W V c 0 U F A 1 R k t E N 2 x 4 Q 0 p S Q 2 d w S 1 V G b V p p W n l j M 1 B S c V Z N b k d C a 1 p O Z l J w R V V J K 0 F U Y z N O K 2 p x N n N M Y T J s c H V t N 3 F X T 0 h q e D R n W H k 4 L 0 9 o b 2 F H Q j R P Q m c 4 S G c 4 d E d y V k N v c 1 d M Y 0 x y M T Y 5 U l V W R U J v V k F v d G M y U 0 p V d G s 5 b l B 4 N G t X N H V M a m c 5 d T N i e U 0 3 T 2 x u c 0 9 H U m t a Q U t w c n Z T b 3 l k d X h Z O X V l a W 9 p S U F 3 S m 8 x Y T N E d j N q M E l C Q U k w Y j k 0 Y 0 k w Y U 1 r T n B H U j B j S E h o N G U 4 U E R 3 d 0 5 L b F N 6 R m p 4 Z 3 d F Q l F W Q l U x T V R 0 c m E y Q U 1 C T 3 l s V 3 p Y d X l K R X l j U U Z 4 Y 0 h U V T F O K 1 B u N V l l Z k 9 u U 2 d 0 T F V W b F p h W E 1 l U W t F Q W 1 6 W n N n W G J 0 M j h I a j h m R D l l d l h 3 Z W Z 6 M G F W T E Y 1 b T J n W U d C Q 0 F 3 T V Z Q Z y t h d 2 9 K Q 1 V G Q l F R R j h m S H l r U 2 h j d F h M Z 1 F W N j l l e G V 6 W n M x R m V Y b z V s e T V h e F p T M l l C N 0 8 r d n I 1 b z E 2 N G R F a E l T S U p G S T B L W k 5 H O X k 0 Y 1 F P R m h Z V n d k b l p t O T J W b F p R V 2 d 1 Z 2 F 3 Z z R P R F Z H W n h l W G s 1 a m h 3 N U F q T X p N L 1 l l c z d X M X h j c V Z L M m 1 5 T U V J S S t V Z 1 V v Q 1 d F R U V M K 0 J Z e U 1 q T k N y V n k 5 a 1 p H V G c y Y k 5 u S 0 N z c m c w Z 2 t h d W p U S X A r Q n V y b z Z k S F I w W U d K a W d s N j l l b j J X R E R a Q 1 N N U D Q 4 c 3 N 2 b G J h W l B u M T Z u Z m F a b k p 3 c 0 5 X S F h 4 S W t U W V d w c U N o c 2 J H N W l h b X F K S m t 5 Y m c 4 L 2 x v M H F R S i s 3 T 2 V u c D d V d n d V T E Z p Q X d N Q k F q U m 9 4 Q V N F Z 0 l I a j E 2 c F B T N E J 3 N G N V T G l l Q 2 R C S 0 p C S T h m U G d R Q U p D V W x B U m 5 a M m N N S F R v V U 5 q W T J u T n Z a M n R y Q z I 5 c 2 J t e l p 0 W X J O c k o w N m N D R j F k W F F E V m R Y V D V m T D d V d F J 3 e F l n V H U z Y n N I S X l N a k d C a 1 p 3 Z E R R R U F Z R 0 J q Q T B O S V M r d m o 3 M D l m V m h Z R 0 F B Q X d N R G J O d T J E Z G V 2 W D h l b F M 1 Z G d i M i t Q a k l 3 T T l P d l h q L 0 9 o c U p P V G s 4 S k p 3 c T V k d T R Z c l Y 2 N n d y e W R Q b m 9 5 V 0 x W d W l l L 2 Z 1 V X U x a V l t S 3 d k Z X R X V 0 Z o W X d N Z k h S N m 9 l Y k 4 r K 2 Z k R z F h M W V j T z N l T 1 h k Y X p a M D g 0 T 0 R p Z 3 N y S V M 1 Z V h s V X R t O S 9 m d j N S M n h z T E s 1 Y 3 V Z T H c 4 S E N a Y z d L e X N v S 2 5 w N m R V N E Z a Z W V R U k N D Q 0 d x N D B t W X N U Z U V F R U l J S V l S O E l u Z n U z R U Z z Y k N 5 V 0 x s M 2 E w S 2 R D e U d m e H Y z Y l B N K 1 V M V k N s e F V M T k 5 j W E V 4 W H I 5 K 0 R R Q X d N V E d C b V p s W m 5 Z O T k r L 1 p 0 O F B s O E 5 r d T F 2 d D I 5 Z X h l b H B h W G 8 x N i t m e W c r a E N n c 0 x F U n N i Q 3 g w Z E h m V H I x N D h O T 0 t h b H B l S H Q y N 2 N Z T U d E Q U I 1 M U x m b j Q r U W t O R E 1 Y N z h l R F J 1 M 0 J p R m h Z V W 9 L U 2 1 C c G F V b D I w W W t F c 0 h Y M X h j T 0 R n N E t y O G 1 E Q n c 4 U U h 4 K 1 A r Z l B u S 3 o z d X p a c z M w Y X R Y T D d Z c 1 F X M W x a V 1 V R Q 0 F S b z N M a X g z R F k x T V d V c m F 0 T F U x R l J w V z B J S U l Y V k h B V n B D Q 0 N H R U V Q T E o v Y T h G c X d q N T F Q N 1 g 3 b m 1 S U 0 l T c X F p c G 9 h M n Q v V k J 0 Q 0 N D R 0 U x R C s x a G o 0 Q l F n Z 2 h o Q k J D Q 0 N H Z m x y c T Z 1 d E x B c X l w d E N D R 0 V F R k w v 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S V l R U V F n Z 2 h E W V F D d E l R U V F n Z 2 h o Q k J D Q 0 N H R U V O S k F L R U J M Q 0 N H R U V F S U l J W V F R U W d n a E R Z U U N 0 S V F R U W d n a G h C Q k N D Q 0 d F R U 5 K Q U t F Q k x D Q 0 d F R U V J S U l Z U V F R Z 2 d o R F l R Q 3 R J U V F R Z 2 d o a E J C Q 0 N D R 0 V F T k p B S 0 V C T E N D R 0 V F R U l J c 1 E v Y T N n Q U F J Q U J K U k V G V U l Z U V F R Z 2 d o R F l R Q 3 R J U V F R Z 2 d o a E J C Q 0 N D R 0 V F T k p B S 0 V C T E N D R 0 V F R U l J S V l R U V F n Z 2 h E W V F D d E l R U V F n Z 2 h o Q k J D Q 0 N H R U V O S k F L R U J M Q 0 N H R U V F S U l J W V F R U W d n a E R Z U U N 0 S V F R U W d n a G h C Q k N D Q 0 d F R U 5 K Q U t F Q k x D Q 0 d F R U V J S U l Z U V F R Z 2 d o R F l R Q 3 R J U V F R Z 2 d o a E J C Q 0 N D R 0 V F T k p B S 0 V C T E N D R 0 V F R U w r M G V M a j Q 3 R j E 2 M W F a N V d L e E d B Y 1 B I c 1 N 6 W j g 4 Q U F E a z V P W W l P a m x h N l A 3 R l l 6 T G 4 4 N W N 1 W G 5 O d E h S M G Z q N W N 1 W G R U e n J h Z z h m U H N T R k N 4 Y y t l U H R Q c W F T a 0 J N Z V B I M G R j W E Z 5 Z H R p c 3 N M R l N w W F V C Q U F P N 2 V 2 Z n N o c D B Z Y X l O M j d k e E V R R U N E M 0 0 2 S 0 t a O C t l S V N Z b U J o S 0 p w Q j d Q c l A 1 R l I w Z E R J Q k J J T F J P S l J I V y t a K 1 B p N G 5 E d D J q V 1 V s W l h W Y W J 2 S G p 4 O G p P e n U 3 V H R 2 V V Z Y c D Y r a 2 Y v T G 5 O e m M y V 1 d W M V p X S W l 3 c 1 R P V j k x M m V m S V J h T F V W S l N v c k J O W G w 0 Z W d v S 0 N V R k J R b 0 5 K e F A 2 Z j Q r S G h z M j d h d F h q O G Z E e D g r a E t P a k k z S n l j c E N Z b U l n T k d 6 Y W 9 k T T F Q b k R p Q n B L U W t 6 b l h a M m R r N G V m S W t N a k 1 6 N i s w O E c 5 T G p 4 N C t S b F p X b H N F M V d W a G F l U G 4 z N m 1 j N U l 1 W n l j S E J 3 N m R B a m w 1 Z V d m W l A 5 M T Z l L y 9 Q M T Y v a H F E U j B D Z E F D Q 0 d F R U V M S X A v V H E x U 3 R j d V h J R n k 1 Y 3 Z s M X A r N D h Z T k J B V U Z 3 Y 3 J L Q 3 U z Y n Q w Z G d Z Q 0 R D d z h O a F p t Y U d k d T N h Y 2 U 3 T D E 5 Y 1 h h V 2 x w M k x 4 N U 0 z Z z h u d F M 2 O F B C d 2 5 E d D N E b G V 2 W H B W Y X Z u N z l l c m k 0 d U d E K y 9 Q b D F P d T g v L y 9 3 V H E x Y X R n b E F v e E 5 p e F l 6 R n Y z a n l W d G p 0 N D h D Q 0 N n b 0 x x Z E t 5 Y W F w K y 9 Q R 3 B x Y W d n S k N Z R z J 0 a m J z N 2 U y a H J x N n V k S n Z v N k d o c z N i b 1 Z Q L z M w R T R Z T U d h S 3 c 3 W W t U S i t E a T R v S W V Q W H F v Z E Q 2 a 1 d u b D V P Y l p z M l l J Z V B Y c G c r U E R o Q U F D a F V J a D M 3 O T d W Y V Q 5 V 1 Z s W j F Q d m I 5 K y 9 k e D d 0 d z V U S m t 5 Q l d w c U g 1 W U x k U G p 3 W V R 4 K y 9 C a V h M M T l X Z V p 2 N n V 1 Z F Z 1 V T V X V m x i S X l N a k F s a T F i W U d 0 c k M y O X Z i M m h v V k g r d F B u M z Z O S T R m U D Q 2 Q W d B Q T B i Z H B V N l h F a k l 5 U F p 2 c 1 R I e H d m Z H U z Z F g r W n l Y T F Z 1 R 0 d U T m 0 0 T n R 2 d j V W Y W 5 w N m V q c l M w T k 0 1 d D J y U n B n N V l 0 V z Z x M C 8 5 e m N Y T X l l U F J 0 a n h v e X B j O T h G Q U J L S k J O N 2 U z b E J U V T h Q e D Q 4 Z W w 3 b 2 V J a U F q c z N i c 1 h y M T Y 5 d 2 9 J R k N 4 V H V w N z c 3 a k 4 5 K y t 3 M 1 I w Z E Z Z c 1 d J R n Z 2 c n F L O D Q y Z 1 l H Q k N B a 0 p 3 U m R m Z k l I Z X Z Y c 3 J Q R 1 p h V 3 B y Y z Y 2 M n E x c T F i d z l y Y V d x V z J q e D g v U m t S R U J L e X N y R E J 4 N G t T b D d S M G R I V G 1 Y S H p w M G l Q M k 1 h M n B x Q X F o K 3 d L Q 3 V y b z d F e E V U T W 1 q V U w 3 d T d 1 c 0 x P e j Q 5 e i t 4 W X N Y Q 0 F n S X d I L y s 4 e D k w N n R S S l p u M T B k R F F P S F R x R T l 1 M 2 J 3 O E x D U X U 3 N W l j V m l s S m F X b 3 F D Z 0 F B V U Z C W G o v L 2 o y e X M 3 T m h i R 3 l N b 1 V P S E t u M S 8 4 a m c 2 T 3 N M R H c 0 T z l a M k p p W W x C U l V h R n d H M j F 0 Y l R n N E 9 I Q 3 V X N 1 p z R 2 F a T W 1 Z T H Z 2 L z l l N n R 4 c j N 0 Y 1 h M M T V F V U Z D U T B y K 2 h J c E V J M m R u W m V Q U G 1 E V k p U V S 9 I a X h R d T h l U E V D V T Z a T V l m d n M r b k Q 3 O W 0 y Y 1 B I a 1 N S V V Z G K 0 9 t b m 4 r c H R 2 N H k 2 O V B m M W V m M y t 5 U 2 h B U 3 d n a G h C Q k M v b l h F W W p F Q 0 F 3 T m h Z V 0 h C Z m d t Y 0 9 Y T W 1 Z b U 5 q c 1 d Y T E Z 2 a j U r W E V H S E s y d H J S R W N I S X h q e D Q 1 S m Z k R 2 9 i e G t a R 1 Z p O W V q W D R m R D d z N 0 9 4 d z l 1 e F p X R n B h W X R T b 1 V T c n Z Z O U d p U l h V N l p r e E 1 E T z d m d n k r M U x E a z V H Z W 5 w N l h L M 2 F k d T J M Z T d l d l F 0 Z l g x K z B h d F Z L Y m p 2 b V M y Z j M 3 d D N S c 1 d O S G J O c T B D Y T l l d m N L T U d U T m t B d D N r N D J o b 2 F J R E g 0 M k h I a m g z N D Y 2 K y 9 N R 1 B H R E x 4 O S t 4 Y X p a c z J x M D M 2 W U w 4 b l R w M C 9 I b X p k d m x M W U R 3 R 2 I x c V J L c 2 w 2 Z W 9 x Q W h O b W p U N W 9 H M C 8 5 c D d Q e m M z R j l P b l R G V z V 6 O W V w V n R H a l J B a i 8 v L 0 R P O H Z M e X d m Z n Q y d U x 1 N z Q 4 O C 8 v O F R S b z B l e F l N R U N s W U t 6 O S s 3 Z H c v Y n Q y O U c y Y l Z 0 V V Z W V m g v Z n I x M k x 4 N U 0 5 c T N i M S t u O T F C Y l h G d 2 N m d i 8 5 Z D g 1 M U 0 y Y k 1 r Q n V n c m Y w N 3 Z u c j F L a V F T Q 2 J w M T Z 5 Y j M 5 N j h v a V A v O C t Y U G s 1 d V p p N n R T c E 1 z R 2 J V Y U 5 H N G V I R G h 6 a C 8 v a n k 2 Z H U y S 2 Z 2 M z Z 5 Z D F Q Z m Z j W j M z e n p E Z T d l d l F z U E R 3 O T g r K z I z b U R a d G 1 0 V D V 2 W G 5 6 Q m 1 G a F l l a l R w N C 9 T N E N 4 U W Z R O G R P M 2 J z Z z g 4 S E F D W k 5 t c V J 5 Z 0 h i Y X R H b U l q b z V H Y 2 5 J e U p C S 0 p T d G R p M D Z a T m F O Y X N H Z n Q 2 N n R T c F V 1 d T F 0 T F F B V k Q r Z z Z O a X h J d z R j T 0 F C d m I y L z Q r L 3 V q V z d k d W 5 N R z N p S W d J O E h n O G p C N D l t d k 9 Z M G R I U k 1 E W T J o c T J 0 c m R 6 e m V 2 a n d J V H c 4 U E R p e m d i d D A 2 W U p l d l h y Q n h j V k Y 2 Z n N E b E Q 5 W V B I R G d n T k l N V G d z T E M 3 a 0 J X b m 5 I U E h q d 0 l G Y X Z Y b z J 1 W G J z c W J S O F d G b 2 F n b 0 N C a 1 p X V k J K Q k l C Q U h S M W R k R 3 F W U 3 Y w N m R P S C 9 S M H B 5 e U k x T V R H Q n V i b T U w d U 9 O S G o w Y U V S R V J 1 S F R w R W d Z U E h x e l N P W D d P L 3 I 2 d T E r L 2 Z n Q U s w a E J C Q 0 N D S G t z M U g x Q y t X b k Z o W V d o d G V 2 W D J Q Q m d n V l N R e m 1 u V E p r Q 1 R V M U 5 t Z U d k a G 9 h R z R Q R j R H R E p r Q 0 I 0 K 2 Z J a k F 3 R U R Z M j l 1 a l E 0 Y 0 9 5 T X Z M Q T F B O W J C Y 0 E r N 3 F t e X N w S 2 R q b W Z 6 M m U v R U h O S l N V b U J w N m N u Q k F J Q n R t e l p n b m J 0 M m t F Z 0 V P R F h Y M z h G Q U p X R H R N N 0 9 6 a X E x W S 9 6 O T k 5 O H l B Z H F v c U N p Y 0 8 z Z E 8 2 Y m J L M m p B Q l d o M G R I V 3 p Z c 0 F H Y k 4 y O U d V R k F R R E F 3 T T h K L y 8 v Q W V s c G F X Y z J 3 a 0 V B c z d o e U x x N n V 2 O F Q 5 O U g v S W s x T l R m e j g 4 O C 9 Z d E d r V G d v S 0 M w S 1 J K R X p h a m N O d T J i Z m p 5 e X k v W n R o T W 1 U T U N z V 2 J P a 3 N 1 d 3 V Y T G p B M 2 1 z Q U 1 I S G l S Q l F W R m F s M G J M R l l E Q j Z Q O T F H L 2 0 v Z n Y z N n N V N E 9 U e X N m Z T h t W m t a R z R B W U 8 z W X N S b z h l e l F h e n J s M j d o a z J i T m t F a W t h Q z B 0 Q l N k T z N m R 3 R H b l R Z R 0 J n Z 0 p L U 0 V t U m 1 a b U x 3 N E 1 F W U 9 I Q W d T a 3 B L R k 4 2 a j B k S F I y T G h 4 S T R 5 T W p M Q j I 3 V n B J S k J J c 1 d i S U U 3 d T d 1 V 0 w x N m R a M H l h Z V d w S G J D U 2 w w b k p r Q m V Z O X Z M e V V 2 a 1 l O V V Z I U j B O V F V 4 U E R o Z z N q R F B p T U d 6 Y 0 9 t c H F h T U R j M 1 Z 4 Z 0 F y d T g r b z N Y c j F 0 a T N i e D k 4 Z k h 4 d z h 1 U k p H Q m t a W W N 5 W U 1 X e T d m Z n Y y b 1 Z H a l J 2 a n h 4 e C 9 a W l c v Z X Z H R 3 p l R n U z Y m w z b m E 2 R k k 3 Z C 9 M L 3 Y z N 1 Z l c H p z N 0 t 5 T U d 6 W U 1 M b n J h N D d h Y U 5 x M H F j S X M x a 2 F O R 2 d F Q X F x c X F B R l Q v d m R 1 M m J S d U t p b 3 B R W E Z 3 T V R V M U 4 2 T 2 p v Q U F D Y j J Y N z k r b l U w Y T l Z T U N R a 0 p T R W h J Q U F D M G J O a 1 N I V H A w d 0 p z M 2 I 1 Q 2 N u S X g y N 2 R v a E 9 E a F k 1 b m h t W m 1 i b z M 3 O C 9 i R 3 h z T U c v Z V B E U n A w Z 1 N w c W F r S U R n N k d y N j h 2 c k t 5 c 2 9 L b X B 5 Z j R l a H c 4 Z k x 2 Y 3 p j Z n Y y Y l V S R l J T b T h W a 0 I x K 1 l 2 T X p F e k 1 u R G t U S G g 0 Z V V n O E Y w d E x T c 0 h E a F F y a 2 p a M n F x c k t 4 a 3 I x Z E N R Z 0 p L U 2 t y a z N o T z F X V n R i b z F l d l h y Q z B 0 S V N X b G h h M m I 5 K 0 9 S W X N X W W R D Z 1 F W T H R G a T l l c k h B L 3 p P O V d K Q k l w T G R j e F p j b 1 V Y T D k r S G J x N n V u T E x W d k Q 1 Z k R i S S t x b j c r N C s 1 Z n Y 4 R 0 Z L Q W x o Q k J D Q 0 N H Z k h C T 1 F M Q 3 d z a E l H Q n d X Y z V a d T B 2 d n N 6 c i 9 m d j M 0 L 0 R o d 3 d D c X Y 0 e n Y y N 2 R Q N m I 1 T 2 5 E Z 0 J V M U 5 U Q U 1 D O G V m T n c v L z U 5 e E 1 U R W 9 F T 0 h E a k x E V E x t R 2 5 Z Y U Z o U 0 V z T E F 3 Q X N I T G x T c G t 2 W k F 4 b U 9 L K 2 F t a G 8 y Y k 5 q Q V p 0 T j V l S G h B S 0 J S a T c 5 N j l l U H Y y T F d i U G 5 z M E 9 x L z R j d 3 N Q R F A y Z z d Y M T l m b V d D R G h v W U d W c T V j a W M 2 Z E 8 4 U E p 5 U W x G U l V V W U 4 y N G M 1 L 2 F o b 2 F F S U R R M l Z X U j R j S E F 4 O W Z m M F B P c W Q v Q X p V M U 5 i a T d 1 N k 5 E a H c 0 W U 9 Y S W s z c j U 5 e T l r d V B 6 K 2 Z m Y k F n e j l k Z m Y 2 M X c v Y U 5 I a i 9 E b m 4 z O E N x T T Z h Q k t x S G l O Y z J m U G h 3 R 0 J r W k t k e F h X V m t a O H Z Q e j B i R m p S N F h 0 U G d l a F V N a j V J S V h y Z n Q y N W N 5 Z j c 4 N V V y V n d B Q X g 0 O G Z o N W 1 a b V Z R N 2 t V a U V v M G V Q N H V U S m s y a m F 0 Q 2 0 y Y k 5 u Q z l p d m J 0 M i t I a D R j S F Z x M W F o V W 1 U S m 1 I e T V N a 3 l u L 0 c z Y j k r e T F 4 a W 9 E a X h k d T N Z T k F O a W g z S V d G a G R E V z F 2 N m c 5 e n h 4 N G t U T W 5 E b F R h V H R m W D E v T 3 d C d E R L Q l R p N n R X c k d E N T h P S V J D b 2 N L c z V C c z N i c 2 h k e H d R O T Y 3 d l A w T l h W e G Z y M T Y z S H A w a V U 0 T 1 R t e G J j T E R 3 L 0 h n d 1 F N c 1 g 3 N G N 4 c 2 J H N 0 h K a l k y U G s 1 Z V h C e D h l S E R l Q n l 5 Y 3 Z M a 3 h z N D V x S W 9 B M W 5 W a 2 p a Y 0 R o d z R v S E x i M H R K U 3 Z I L y 9 I Z 0 J 3 N m R J b E F O V V B M c k t 5 c 3 B D V m x Z V 0 t p Z 2 9 z V 3 J T S W Z m a X h Z O G N P Z H R 1 U 2 t o S 3 A x e T R 1 T H V q U W 9 R T z d u K 2 Z Q b j B 2 Z H I 0 d 2 V Q W H F n Z i 8 v K z R Q U D V N a G 1 5 e H N i R 2 J N a 0 Z S c H M y Y m R D L 2 Y z L 0 8 4 N j h a M 0 s 5 O S 9 Y T n p j O W 4 x V E 5 B W H F M N m Z h b j Y y a n g 4 L 0 R n M E 5 E V X l i T m s x b S 9 6 V U R p b i 8 4 O F F k Z X Z u d 0 p i M j l 2 a U V R a X h N Z k h v M D J i T n V 3 e G 1 I c k x 5 Y 2 5 K T X Z 0 c D M 3 N D l i R 3 h z W U d O a k F 3 Q k t h L 0 1 P S E R n U V k 4 Z U 9 s V m 0 r Y 0 9 G Q z l 1 Y 1 h M M T V J d l Z a R V V Y M z l m Z n Y y c 2 V k V j M v M T l m V j Y v Z j h O R F d R c l F F a 0 l J S V l T U V Q 0 N 0 o z c 2 5 P e n Y 1 c 0 F W c W 0 1 b X g 4 Z k R 5 a W 8 2 U F o x N E d C Z 1 N n c 0 x N U 2 t T W k 1 3 Z n Z 4 N H R 2 M 0 5 t e m V 4 Y T l j d S t Q c j Z 5 b V R 3 N m V y c X N q L 3 o r W H p z M 3 I y Y k h X T G 8 3 Z T B O b 1 B y T G Z W e G N I U H V h N G U z d G p W N j l l d U d i Y j c 0 Q k F N N H N u W X F L Q 3 Z q N y t 5 T W t K Q V N t c H F i N D V a Z G Z w T E p L T k R V M T R l M 3 R q V j k v L 1 J Y b n p w M U R V b E l T b G k 5 Z n J u S T l 5 W S t s N m h C R 1 Y x Z F h E Q j Q 4 V 0 c 1 Q T V 2 M z c 5 e k F 4 T V p F Y U d x d X J x N H V W S z F m S 3 R Q W H g 4 V U d Q S G o w N D Z 4 R F c v S D B R Y n V y c T Z w e k R n M m Z O b W l W V n R t T D M 3 d D N Z d l h z M 2 d B L 0 x B c n g 3 O T Y 1 T X N J N T V B R k p U N z k 2 O W x R W m 9 Y N z E 2 Q l F C S V R V M n Q 4 M 2 5 V a D U 5 L y 9 o b n g 4 Z k h z N j B P S E R 1 S F F v V U 5 T Y m N h T k d 5 Z F Y 3 M V l n R U 1 E V j F S V 3 V y c T R Z T 1 h J a 3 U 3 e D J Q L 2 Z x M V N 2 c z J M R U R 6 N T Q 5 U S 9 2 M j d i R j I 3 V n F w N j J G b V p v W T l l L 1 p n N D h h T k 9 I N z h P S 0 t q b 3 p G a n h n e X B J Z G N Q S G p 5 U X l t N i t j Z U 1 H R y t B Y 0 1 t U U l K Q k l K N 3 Q 2 O W l 5 K y s r S U x 6 L 1 N t Y l d L c T R 1 R m p o O E 9 h Y T d S U 0 p p W W x C U V V F Q n Z 2 M z J X N W l h b X N y Y 1 Y r Z k 9 u Y 1 A r L 2 Z 2 e H p U Z m Z Z T 2 5 T c F F y M 1 Z k O T l S a 1 p H Q m x x M G F B R T F O V F d w M z l k Z m Y v M k Z B d 2 N P b 0 c v Z n Z q S 1 p x V G 8 2 T 2 5 C M 2 Q 4 Z l N w V X Z o N i t z c k 5 5 a m 0 1 K 2 Z I Q n N 4 V m 9 l a n p 4 Z 1 R u S G p 4 N G d D K y s r S U l O N U R P a W 9 x S 1 F r c E t D M m J O b n k y e X J T b 0 Q y c j c v K 3 d z S 0 Z D N l V 5 T U 1 Q Q 3 d 0 a m g 4 e D A 2 Z E 1 E Q W d R T m h i b T Z P e n A w N 1 M y M 3 I 3 T 3 d z R T h 4 a 0 F 1 W W x K U 1 V J Q 3 d 0 R H Y z N z l z R 3 J W S 3 B u a m p o N D l X a V l B V z E 5 c V g z O S 9 m M y 8 0 K y 9 z R H F M N 1 d U R m 1 C b W 9 H K 3 B L U W s z T D E 3 R j Z O R 2 p l T E 1 N c D Q w Y V J M Y z N O d 0 F B R j I 3 Z H N X Z E 8 z Z n c v U G x 6 R k J Z V 2 9 y a T R H T S t m U D V l N U g 3 a n V E N l p l d T Z v T U R R M 1 J v V U 1 I a F c y Y U 5 X d W 1 0 S 3 p M N 3 Q y N 1 l X a G 9 x T E F r V S s w S F N Z c l V 0 Y j l 2 c U 9 2 M y 9 4 V U Z h Q W t o a E J C Q 3 l D Z l h y R m t 6 b U p x Y X N o a 1 R I M U 9 q V W x Y T W w r e T h 2 R H h F U j B k a j J M Q m h p S X F L U W t 4 T U R J R H F y R j Q r b j g r M m I 5 e T R N W U R x T C 9 J M W w z T 3 B X Z i t 0 V D U 4 K 0 F L b 2 5 i K 0 h 4 Z U 9 6 c m 1 w b z F h O G E 1 S E t n T 0 l P L 2 J 0 d y 9 2 M 3 I y R G 5 a M G R Q R D A 5 T 2 J O R G V U d 2 V m d n p 4 U j d S c D B 3 Y j c 5 K y 9 I M 0 x s e j R l V G t o T W 1 U S j N N R 3 Z w U U 5 h V m F G d m I y O T B t d F J V M V p X b G x U d 3 B 1 Y j J X V m x a b U R 0 M 0 x u c j M 3 b z F G a X h h e F d U V W F H a H F j R 2 N V K 1 B q N n d 0 T F N V b T I x T V p L V 2 t w T 0 Q x N j l m c 2 E 2 N U p s Z G F 2 W H c r Q l F B Q 2 d l b G o 3 O T k 5 L 2 o 0 R U R C M z d 3 T W V m T W 1 Z T T V j K 1 l B c U M 2 a G N P d l d M V n k 0 Y 0 l G Z G Y v b n l a Z X p Z c 1 V P b G 9 B e V R P W l d W b G N V R z B 1 c m l Z K y 8 1 U l l z V 2 9 h S 2 l B b V Z s W l h C e m M 4 U E 1 t V F B a Q U d s c 2 J D e j g v Z j F 4 N k 5 B a H F j O G J N e X h j U j B l S D g z T 1 l s N W V I W T h l T z R m T G x 5 e E N M e F J n M 2 J o e G 1 6 S m p C b V F H d n A 2 Z U h E U n M y N F B 6 N T h 6 a D A 2 Q k R X c k Z t R E Z p M W F Z T V N J R V J n d 1 l B Q k d q e D d O Q m l r Z E h S M W x K Z 2 t M Q 2 d y Q z Y 5 Z X Z P Y k 5 n b X p S c G d p d F h y a 0 J M U 3 d z Y U d o c F F V M U 9 E c z d P e l Z M Q 3 F a c W I v a D V K S U p E a D U 4 a V F B e U F R V m d l b 0 F I c E 5 4 c H l 3 W V h O O T l S b W h v S 1 B i c z J R T V h G e G R N b n o 2 Z D N W O S t m a j Y 4 d m I z Q j U v T m x B c 1 l D Z 1 F D V m x a V X d N e k 9 E Z z R N R E x s N j h p R D U 5 K 2 5 C T 2 5 1 W G g 0 U U V Q R H c r c F p X Z l B u c 1 d C Q X d k V W Z 2 a l J z M m R Q d H Y 4 W E N v V U l D Q W h B V 2 x v Y U J n O G V E R m R Y V j d a T 2 F Y e D h Q S z V m d j g 0 W m 9 K M D J i W n B V T F d P d U I y W k 5 t e m J G c U Z H a l l H N X V q c V p O b T h M R H d 3 T X J W N j V V V 0 E r W W 9 h b X B L W G N F d y t u V H A x R l J V W U Z K a 3 l a e C 9 w M F h p V V R z d m Y v e T V V d j J Z U X l U b F h u a n h n M D J F R m V Y Z X J E Q W Y 2 L y 9 Y M y 8 5 a F d u V H B r b E 5 F c 1 l j R z Z o K 1 d N S m s 1 U D c r K y s 5 b z N M Z 3 h K a y t l T E x P L 2 5 K d 2 N G Q l V W c 2 Z k e D I 3 W n R v Y T J 0 a l p D U U V C U V Z G Y 0 h D d 2 d L L y 9 Q S U w y e j Q 0 T 0 J o a F l X R X l E M 1 d B N n Y r L 2 1 E c D F x a 3 p t c k k r U E Q z e D h m T m p Y Z F h s S V p t Q m d v T F N z e S s 3 Z H U 4 S G 4 4 K 3 R j L 2 t X Z X V 2 V D M 5 W D M 5 L 2 c w b 1 F F c 0 l J W V F R U W o 0 N U h v K 0 g 0 Y 0 9 I N C 9 q e D Q 0 a U t p c 0 t n U V l N K 1 M 1 Q z J 0 c k 5 u e j J M Q W d B R z R l Z k 5 t b m J l O W N 1 V 0 t W Q T I z b X R t M 2 d Q T H N 0 T n B l d m 5 3 S l B 6 O C 9 Q S G p 3 Q U k w Y k 4 4 Y U N C U X N 3 Z X Z S b 3 B j U D R S b 3 d Z Z 2 E 1 Z H U y T E x s a T B J Q 1 F u Q j V j d V h N W G 5 5 W k p r d m 1 Q S X l h N U t T a 2 h B W k d Z b n Z 2 L z h l a G 9 h R z d I S 3 V T Y 0 x z N 2 U x a G I y O W Z w L 2 N s Y j N 0 V F U x T U 1 H V E l F R n k 1 Y 3 d N d V h M N 0 Z 1 M 2 J v U H J q V k t 1 R j I 5 Z W x X c X B B U l h n T G I y N U R L R 2 h v W n l o M X F u c H F i a X l a T W 5 T b y 9 M W l B z S m h V S 1 p R Q 3 d U R E Z h b E p N Z k R o d y t o c H F Z R 1 R V M U 4 z T H A x c T g 0 Q j J v K z k 1 N W x B Q W p P W l V J c 1 d M Z G h y O C t M R k N 3 Q 0 t o N l h Y R m h F U m d k M j d k M E 1 n R U t C M T Y 5 W n d j M 0 9 E V 0 N 4 R 2 R u W T J a N 2 J l Z 3 d j U D h P V E p F M H l k T 2 h Y O S s v Z k h r U 0 5 I Y 1 B Y c V Z S d z R j Q U F 0 V 3 J T U U d u W m Z V M G x K Q 1 F J Q 0 F o Q V N F Z 0 l M Q 3 d 2 T 2 l a d C s v U E Z I K 1 B u N X d k Z l h G e E t K Q k s x Y X R a T E t J Q V h x c D h S Q m J H d 3 M w d E x T R k c 1 Y l h G e U 0 3 d D I 3 N C 9 I a n g 2 a X F x c E l h Y m g 0 Z E h Z M n F x a W 9 N S F R x M D N 2 c 0 1 S M G R I c E t h b T R 1 e l p z N 2 g z N 3 g 1 V 3 J s d 0 p J e U 1 q e k p r e k J 3 V U Z C Z U R 6 K 1 p n N 2 R 5 N n F x c X B R V 1 Z t S m l v b 0 t p T V Z p b W Y z c z N M a 1 R C d z h l L 0 N S Q k l 6 c z d P e m I 0 c T Z H a G d U M T c 5 a U E w T k J R Q k F R R z R m d j A 2 R m l 4 W U F H Z G 5 a N G p G W X J t Z n F a c C 9 D M G F O R 2 9 W a H c 0 W k J U M D h Q V T Z k T 1 p T Y 0 1 h O X E w S 1 g 3 N D R R Z T J u Y W F t S n N y S 3 l q a j N K e G F M T 1 N j S 3 E w M G d F T 0 R P b l R z W U 5 H a V E z R W 5 Q U k N J U j I w Z k V 4 c 2 J L W k Y v V 3 p C Q l h w U l l 2 b D B l U E h u R X V a e D Z t e E 1 i R 3 N y V 2 x F e E 1 U Q V V p W E p y c D A 2 U k s w d E x T U W 1 w b 0 t I b z h u T l F I b U R 6 L z h n T H k 4 U E N 4 Z X Z C a H V i b T V T L 1 l H Z W 5 o N E E r W D N F c G s y Y k l C U U t B V l R Y e E w x M T Z 4 Y m 1 6 S m 1 E b m o x N 2 Z 0 R D d y R y 8 x M 2 Q v W D k v W D d O N k F B T F N H R U V F S U k r U 3 l Z T D l 2 W H J s M U R a b V l t Z X Z i c 0 N U T X p N K 2 p y N j M r M j J t S n I x N j Z G d X J v N m J 0 N j h p Y 0 9 I R D N N T 3 p Y T j F k W l Y 2 U F h 6 N G N D e F p z Z 1 J u e n B 5 U k d o c G V P M E R M V E p p a H F z c k t T a n g 2 O U F o O S t 2 V E J 2 S G 5 6 N E 9 y c X F s S T l Y R W F 6 W n M z Z z Z l b U p n S U F B e m 1 3 d W V S a 3 p w c W F t a U l 5 T W h L M n R M Y n A w N m N J d U h 6 a H d v R X o 5 U k s 1 Y W p z c G t a R 1 R J Y k 5 l c V Z T d D A 2 d F F K Y m 0 1 d U 1 E Y z N o N S t m S D M 3 N T V S Z n M y Y k 9 u e n Z z b j h z M m Z Q e C 9 6 N T g 5 b n M v Y T Q x T T R 5 c l Z u a V F G T l R r O D J P Q W 9 B b l Q 1 N m 9 O R n l h K 2 N K Z V d s b 3 F F N 1 J p Q W h M S 0 1 t a E x T M H Z 4 N k 5 F a m R P c l V D U V l H Q m 9 p S W l N R G t 5 W l B y O U p u N j J I d G V L Q l R p M 2 J 0 M z d P Z T h 2 T H h j c G o 0 a X d K M n A 2 K 2 Z u Q n o 4 L 1 B 3 R F Z z N n l m U E h r U 1 B Y c j B n S l d W R l Z 4 Y 1 h Q R D E x M S t q c 0 x B U T Q 4 Z V B 4 N l J K a z Z T Q 1 k 0 e U h E e C 9 p O U 9 u V G 1 E W n R H b 3 l O a m J G a 3 l S S k 1 u V G 9 W V D U 0 O D R m e U 1 N e l E w T k p D V G s 0 T m 1 6 W n J C e D h l S E 0 z Q T R j T 0 J B c F p u U 0 g x c m l n Q W 5 n Q 1 F R Q y t Q b j V v V k d q U n B 5 M W p h T 2 p v e E V l S G c 1 W F Y x Z D A 3 Z G 9 W O S s v Z n g r U E h q M k Z 2 Y n c r S l J J T E R o d y t 6 O W I 0 Z E h C e W d v N k 5 U c j M x R 2 8 w Y U 4 4 T k 5 Q U D Z G e j U 4 N 1 l 0 V 3 N Y W H I 5 K 0 R X d H J h O W p a M m F H e X N o T G 0 1 d V l 3 T U R D Q W 5 w N G U r S H c r O V B U M G 9 L T 2 p B e D B k S F R S d T N C Z z Z P a n A 0 O H V R S n Z M e T h j T 2 p R S V h Z U 3 J w c H F Y N y t D Z 2 d M T z V l c n E 2 Z 2 9 u N 2 t w S 1 N r S j J k a l l H R G h 5 S V V h T k d v V y 9 m d n Z E M T l X W H Z n N X E x U F J X c E 9 k a 1 p J S C 9 D T U Q 2 Z m o 4 T E N R Z 2 d F Q X J 4 O C t S S X Z Y c n h B U 2 t v S 2 5 q O S 9 q c X F x S 2 d R R U J D Z z l s c W F t S n Z 6 O S 9 m S H U z V H Q 0 Z V h s a H p w d z V z T F M w W k 5 k T E p C S k l K Q k s y T D Z q N V l O S E R 3 d 0 1 Q S G p 5 U X F o V 3 N i Q U l z Z V c 3 Z H V n V U F 1 S G p 4 S X R M V D B 6 R m p 4 Z 3 d B M V o 5 b m 9 M c D I 4 N X M z Y j J C b F p Z V W x T N W F 3 M n l V b E p T R X F L b 3 A 5 Z U p 5 Y 2 5 B e E x T M H V w a 2 p y T m 1 q W E R r U 0 5 I W U d 4 c 3 p K W X R V a F d U L 1 N 3 U U N O Z 2 d z c k d 4 O G Y 5 T V F M S y s r L 3 Y 2 d m 4 3 L 0 J o U 2 d K W V F R U W d n a G 4 w M 1 h y b D N S c k Z r e l h M N T h 1 V T d C d j k 2 O W U 5 Z D V 1 R 0 5 0 d T N m d n h w M D d k N 0 J 0 M n p Z Q T F S T 2 E x T X d n W T R Z d 2 I 5 b X l C U 1 l t S n V 4 e T V z c 0 Z V O H Z 1 N k 5 H a k 9 I Y n N H Q U R w Q U N a V F A 1 U H J m Y j E 2 O V V w c S t Z Z 1 J J O U N o U X d j R U J B U 3 d Y N W F a T 2 0 w M V J V W k c 0 d G 1 6 W j V 6 c i t I d y t C Z z h l a k V H R E J 0 V X B p T V V j N y s r L y 8 1 W U t W d k g 1 Z k p s e U J r e m d y a T R T R X h Q W n J D U 0 d p N H N M T 2 5 Y c U J L Q z Z W c U d w c V N s Y X Q y N E 5 z V m l z Y 0 V o M T d l d F c w N G N N M m R 5 K 2 Z Y d W R 0 L 2 x Z S D N y T S t y a m 5 1 W E F O S D J Y d 2 V E d z h l U E N B Z l Q x M j d G a j J 5 L 2 p C Z 3 d m e H h 4 O S 9 J R E F 3 V U c 0 d D J Z S 0 N B a l l M a X N G a 1 Z D a 0 w w R V p G U l V F b 0 Z L S m Z 2 M z R 3 T m p i R 3 J W d T N j U G Z 1 M 1 h y S k x s U D F u c y 9 P e n B Z Y U R s N X o 2 S E Z O T m E r a F F D R E F u R G x 6 T U h I a V J I Y U N I U 2 J B W T J o b 0 N G O W Z Y N 1 l 0 R T d U V T B k S G g z R z l G U l F X Q T Z z Q U h j M T d H e H N a e W g r e S 9 l Z k 1 H K y 9 m d m g 2 b X B L W D c r K 1 d l R W h Z V W h L U 2 t K U 1 V s S m 5 P M F p 0 V 3 V z T W o 2 a 3 h F R j B k R F I r L y 8 x M 2 J O e T R F W k d S a 2 N q T 3 p z Y l l z V 0 9 s N n Z R Q z F T T U d 0 b S 9 m R G x 0 Y l c z e i 8 v Z m N R Q 0 F U U T B k R k J k S F E w V 3 J k d W p Z M G J O K 0 x 4 N D h k c 2 1 a Z W E x N m k r K z R 5 a F E 0 Z k M x d G F X N 2 V k c m x 5 V l F w S G Z 2 M 2 h n K 2 Z M a m N 6 N m E 4 K 3 R 1 M W x 6 T k J m S G 5 P b n o r U E d 6 Z H V J R E F 3 R U 5 P b V R V U G Z 2 b j N o N m V u S n J p O H R M V l d w R m 5 m T n J O b m F S Q 0 l S T W p J e W t K S 1 N B c E Z J a E p N b l R 5 S W d J S U F O c 2 d I V m Y v K 1 l 2 c H R S V k Z R a z l i Q 3 l K b T F 0 Y m Z E N W Z E e D k r a F J l W G w 3 W X U z Y 3 Y r N 3 V V O T d B b U 5 6 Y 1 h E e D g r W k 0 v c F k r V G 0 1 c k x s R W 5 S M G R C Q V V G S V Q 4 L 0 h 3 c 1 h i c V V m Y k R R b 2 t V T F J F U k V Z T 2 J N b V J n K 2 Z E a T c 3 Z j M 3 O T l H O W U z Z j I 4 N X V X b H N a W k I z Y m t 5 S k h v M m J N b j V 5 U 0 N x c m g r L 1 R v Y m Z M N T U 4 e W I r K 3 V z d m 1 R Z k R k Y U Z z d 2 p H a F V D a T N E W S 9 I W S s r T i t 1 N 3 Z Q O V g x K 3 l l a k F D M G h o Q k J D Q 1 B t c 1 R F M U 5 N V 1 h L R k x 4 N z l 3 N l p t W m 5 z c 0 V O R l B p V E Q 1 U E x s e T d o L y 9 6 N D d o R G s w T k p T Z G J B W U E 5 U F g x c G Z i T E R H R z J z T E J R Z W R J T X J n Q W 0 x N 0 t F a E F R a 0 p D U 3 d y N G N O R 3 d Z d E x T M n B U Q 2 F 1 W W N r d l h y e k F z M m Z Q T 0 5 j e D V B V m 4 1 V j F Y R X h N V G F H a G 8 0 T l d y V j N M Y n F L b X B R V U 5 E b z g 2 V F J q a z Z P c 0 x a M l Z u c H h D V U R C Z 3 h n e j F G U k V M a j J k Y X Z w U X d L M F R a b z B x Z k 0 y S D Z x b 3 F B a E F k V U R u U T N 5 S 3 J D b 2 V q N m Q w d n p V R H R B e U p S S U l i T j I 2 Z 1 g 3 O S t D a W Y 2 Z X Z 2 M k x i c D E 2 e W E x a k F u S 0 t Q b 3 l M c E Z J Y 1 A 3 O G V X a H F h b U x J a 0 N I U T B k R 0 J v Y U V o Q W d N R D Z 4 U 2 c v Z G g 3 M 3 N M Q 0 F s Z X Z Y c 1 h 1 M 2 J 2 e D h P R k R I R G x 5 a E Y z L z R N R U Q 5 c 0 Z N e l d 2 S T d L O T J m O E l s S n l l S F B S O H V U Q W 1 W S j A r Z W N B W U F S U 0 l S R W h N V G N m d j J i U U R W W l Z l M H R i V X h h O V l z a U V R a W x U U H c 1 U V Z v N j F y a W d Q b n Y w S 0 Z E W V d 4 c 2 p L c X F L b n o z M 1 h k U 1 p T U U E 0 T j I 3 Z D F p M W F o W E t 5 c 3 J R c 1 d O S D h I Z z h h R 2 x w d 2 N I Q k F U Z H U z R U J z Y k N 6 S 3 l z b 3 d h O V l z a k I 4 L 2 5 y T l B x K z g r b y 9 i d m d N b X V W R V h O c k 1 2 Y W F 2 Z V p O V 3 Z R W m 1 W b E l U c z d X K 2 9 o Z 1 R 3 c l Y 2 N U V 6 N T Q 5 Y 2 Z q d 1 l h e G R 1 e F o y Z G 5 i W X V I R W p l M j N 5 O H Z K a 3 J q T 1 h 6 T X h N c V l E c n U z Z n Z B R l R m c n p O b n p r U i t m a j Y 3 V G t 0 T E N 4 M D Z k S U N O a l E z N 3 o 5 T F N V d W I z Y 2 U z Y U 5 Z V 1 R v V F Z 0 M m h R c l Z x e k E 2 d F d y c 1 h Y c l Z x e F p z d 2 F B L 0 w 3 Z z R z V 0 x i S W t n Z D N k M z l P L 2 Z I M U 9 t V E d I W C 8 v c n J y M U t s R H h R N W Y v N D h i R z F 0 R V J j W G h 5 R k R o c 0 R C d 1 F H N 2 Q r O U c r L 2 J 0 M l h J V l R r N U 9 P S D c 4 T 0 t a T W 1 j S m 1 J V 2 R u W i t Q T 2 5 U d H d k M 2 R u O T d W a H d 3 Y k 9 z Z y t k T 2 5 X Q 2 l Z a 0 p X d 3 F G d 1 d U a j E x N X V Z R 0 R B S G t j a W t l R D A 2 Z E 9 3 d H J a R 2 F t b 3 F z c k 9 6 R V J N V G c 0 c U t D c F U r Z T F 5 W W N n M 3 l 2 S H Y z V G 0 0 Y l R V M U 5 t U W N l O W R Y Z m Y 0 c n I 5 M D l I Q V Z w Q 0 N D R 0 V F U E x a O F h n O F d G a F l L Q n p p K 2 J G M j d O Z 2 g 5 W H J q e G 8 y d 3 M 3 T 3 I x M 0 l L T m I r T V Q 1 b z B D V T J i T n N X d V h i d W s y a m c 2 T 3 N M R n h Z V n p P T 3 l u N U 9 U a 3 B I R D l t V E 5 u Y 0 9 i T U d j N T F R N F l N a 2 N v c V M w N U 9 4 c D Q 5 Z T d C a X h R c X B l b k l m S 2 k 0 d U R p W W 1 K c k M y d H B Z S m F E e D g r Q k R 1 N 3 U 0 W V B I a X d W T V p Z Z l p n M W E x Y T k 3 a y t S T z N m d U l E W T I 5 c E 5 r d 2 R Z V k U 1 a F F W M W Z I N D h l U H N X e l p N c z U y O G d M e W l Z b U p 5 T X J L Z 3 F l b k p 3 U U N B U T R m U G d 4 c m E y d X B 6 T T d N e k V 5 V W x K U 2 d a Y 3 V X V X R z e V d h T 0 t B c l E z Y n R 4 Q V J r W U d o Z z B i e G d i U l I 0 N G N p Y U 5 I a n l J N k 9 w c W Q w R W V a K 3 J q b n h X S X h Z b U 5 q W m N v W T F L d 0 4 r c U V 5 T W p J Q V Z K Y 2 t l U C 8 r d l V 5 U W t N b H l r M 2 Z m N 0 4 2 O U c 1 Y 3 Z Y M l l 6 R W t l T 0 h J b D U 4 K 2 F 4 R 1 l u b n o 1 L 0 h o Q W t U O E 5 O U F A 4 b W N Q L 0 8 1 N n Q 2 O U 8 3 d n M v Z n Y z V W h t T H B h V 2 x N c 0 V S T G t 6 U U p T U W t C Q X N Y T G 1 S S E l v d 2 V Q U n F H a G 9 Z S U R 3 O W 4 y N z U 5 K 3 h i d T d 1 N m N 0 V n h I a m h 5 S n l N a E k 2 T 2 5 w W W N 1 V 0 x X a m R 1 c l h j W T l a b m 5 5 R V d p K 0 h 1 N 2 c 0 W E Z 4 Y z R P R G l n c X F v S 2 8 w Y U 5 V c m 9 k b z Y 0 U H J o a i s v d j Z J a j Q v S D F x M W J w U 2 J 4 N H N M a j h U Q j A 2 R k Q w N j l j U H A w N m R n b z Z P R H Z 1 M 2 l 5 b k Y w Y m R 2 M 3 p x Z n c 2 c F Z x d 0 J V V H l R M l l j S U V O R 3 J V Q 0 Z a V 1 Z y a H c 0 U U x l d j M 4 d j l Y Y 3 p O R F F V V V Z G U m N I V j F s Z n E 3 M m I 5 L 2 Y 3 a T R 1 R W p 0 Z C 9 I a X h W S 3 Z l L 1 h x a F Z H a l J p R W t K Q V R u e j U v S G 1 E R m p P T F B w e T h 2 T E V S b 2 F p a T V k d W l B e E 1 S R m Z m L z A x L 1 B 6 O H d P U H h N R 2 J N R 0 F E V n B S Q z Q 2 b W t E M W N G Z H B s W n R j W E V 4 U W t O R D h l T 1 B Q e U l 1 T G c 1 Q W R W R G V 4 T V F F U F h y M G d M K y 9 Q L 1 Q x O W Z I M T E x O G p J Q 0 F B R n k 5 Z X h M a H g 0 d 0 F B e D Q 4 Z k I 1 L 1 B s N 2 1 t O H J M Z E Z X V z g x b D Y z Z X Z W c X R n K z d l d l V x W H I 5 K 2 p h V k x s M k w 3 O X U w W V A z N D h u a j U 5 a X F D Z 0 l L a X B x Y 2 5 O d 0 Z a a z V j c V Z j d G Y 1 K 1 B q Q T J O a F l x b l J O V F Z 4 e k F k U m 5 m M S 9 m M S s r Z m p n S z B o Q k J D Q 0 N I a 0 g y b k l r Q 0 h v M j d j d l h y N T h p V 1 B I a m t r R k p v R H F i T F d h Z F F H W k d w T z F z M 3 A x Z F h V V l p w R U F R S H A 2 T 2 5 K e W N q Q j Q 4 T 0 F Q T 3 R l Y X N 5 R F g 5 U H I x Y T R Y c m U v W H F K V G Z i Z C 9 u e T V Y S 1 B k K 3 Z X T G N U R n h j S E 5 6 W T J k T W J 1 b T J z T m h o V U l o L 3 Y 3 N 2 I v e j A w M C 9 3 O X Z h V 3 l a c X B x N E 1 I R D Z L c 3 J B d 2 5 U c H l R V 2 k 0 V 2 k z S G d 3 Q U Y y c 2 g 3 e T h W S l N V c E N T a 2 d L Z y t z c 3 l r O W x i c z V U S D d k d T N G W l k r d U h U c E V 0 c T N i O D h P Z G I 1 L y 9 6 N X U z N z Z O Q V F N R 3 N K T U h N V U 9 V Y T J j S G x w Z V h R M T F k W G U 2 a 2 d H V m x a Z k Q z O T R l N n V y c l V G L 0 9 4 W T h m a T d O b X J 5 M 2 N v Q U F B Z 0 F F b E V R V l N 6 M k x k d k g 3 N z Y 2 a X V a O G h 0 Y z Z 1 T 2 V q N G 1 K U V c 1 d U x r N m R P b 1 Z U c D A 3 S n R Q U D M 5 N W N K U 3 F q c X l a T W 4 w T k R R W U 8 v e G 5 U d D N z a 0 9 F c T Z x c W t K N m V E a D B k S G R 5 K 2 Z S d H V i b T R 5 V 1 d Q M j l 2 Y m 8 x c T B i S E J 3 Y z R P e n N q S 1 p O b T B v R n U z U j F k Z E d u V H g r R W h J U k l C V 2 p G W W p F T 0 h q d 0 l E U T B O c V l j V U s x Y X N r T 2 9 E U T B O R D Y x U j Z a d C s r Z l Z M W G d w b G t q Z k g w N l Z O N G U z d W p v c U l D T z N m d W x I b E k x Y k Z q U j N U d D J o W E p 5 Y 2 x L U z J E V V o 1 K 1 J u S n l N a E l R R W R P e l l V U 2 9 R N 3 V q b 2 l G N j l l c 2 5 k N 3 Z i d D I 0 a U t p b E x w R 0 Z 5 V 0 x W d U d o U X N Y W X R l d V h U a H c 0 Q U R u d z B L d U J 3 a E 1 r S X R a b D V l W E I 2 R l F p S 0 t p S X J r U E h J e U 5 q V G 4 v S G g w N m R J Z 3 o w L 3 Z a c z J l N G Q r O G V X M D g 0 S 2 l v S 2 U v Z n V o W U 9 E Q T h S a X N k V G 4 x O W p Z R 0 o w N 2 Q x Y j Z m b W Z P b k l u N C t I a E V S R V J n M U t o U j d O L 1 Z t Z z l y L 3 Z q a k R 3 a U Z R Z 3 d h T k F p S m l Z b H d k S F J F V l Z V V m p o M D d o c j U 5 K z h M Z j N 4 L 0 d 4 c 1 l 5 U S t r W m t 5 Z F B 4 b 2 d S S X d B Q X g 0 N G R n N 3 E 2 d W t 5 U W x m b W R w c W F t b 2 1 Y T G x 0 R F I w W U d q b 3 l N Q 0 F 3 U G g 2 T 2 l J e k 1 4 T W h J Z U g 0 N G N m Z m x C c E 1 r T U F i S 2 1 r b W k 1 Z H V v U 2 9 x Q 2 l a Z G N 4 b n B M e T h I S W N Q S D B h b l R w M 1 F 0 V 3 R Y Z H I y Y m 1 4 d H l j M 0 9 S b V p s W j U 4 b E d B Y 2 d 0 Z 1 F K V U I y a D F k S F F V d H F u d F U v Y j N q Q S s 1 Z n Y 4 R 0 Z L Q W x o Q k J D Q 0 N I L 1 N F d 0 c 2 T n U z Y n p u W G 5 6 d D N q b k 9 X N k J V c l Z r a T l a a V l K V T R T c H Q 4 Z 0 1 3 N j B y W m N N M z V h M D N N e k 9 U R z Z D V k 4 0 d 1 p B S X l N a k J B W E Z 3 Y y t u e S t U b V Z S V V Z D U l R D c U J M b H k 3 W X N X T U h Q R H c 4 c 0 h M b F N 2 e j g 4 O C 9 v M D Z l U H d u T 1 c 1 K z N i d D h q S X l K R E p 3 Q U t x a H d P b n A 2 Z G p 5 W k l s N 1 B E Z G 1 6 Z H Y 0 d F N w V T l p N m R h d E t R V H J 5 W C 9 I e D h k a X d Z U V B z N 2 U w Q l Z B Z l F t Q U J 0 e l Z J Z X h z Y k d j d m V S b D V l S D Z P a G 9 x U 3 l 0 Y 2 V Q R 1 l j d V d M Y m g y N 1 J v Y k N M e C s v V H I w O V B S a 3 Z y Q 1 h s W l V w S E o 2 N m Q r O W U 1 T 1 R r W V B 6 N D h W S V B C b l I x Z F R G d D J q V D g r d X V 2 M k x S c E U 5 Y X Z Y N j g w K y 8 x a j c z b X h X S X l q U j Q r Q 3 g r T k J J c E Z J Q m E x Z n Y z N E 5 i M j l 2 Q U 1 v b k N R T m t o d z V Y V k Z R Z 0 5 q W V c z Y n A x d z R R S k U r R H A 2 Y 2 t P Q W R m V T F N V E R o d z h o R U F n d 2 U v W n M 3 T n U z a n c x c T F k U 3 Z Y e i t G N 3 g 4 Q X Z 2 d n V P O H l a T X d k U l V W R n N V T 2 I 0 O G V O S V N V b k I 5 T 2 5 U c G J K V S 9 m e j h P R E 5 i Y T J Q c X Z o N D d k Z 3 h D b 1 J E b T V 1 W k l U M D l Y R 2 p o N S 8 v N D l T a 3 R M c 1 h i d F d y U n Q y N W F 6 R F R P e D N a W X R X N 0 I 5 K z N i T 1 R P d j Y 3 a k 9 Z c 2 p l M U E z b X R X c l Z T b U t t b m F B S T F p V V F p T T h r a T h O K 0 1 R c W J t c U x 1 N 0 8 3 U z B 0 T 1 R X a 0 s x N U R 5 b n o 4 T 0 Z E T m x C V 1 c v d j I 3 Z X Y w d 0 x C d D I 3 Y W 9 y S 3 p F a X h j d m t K e W N q Q U 1 I R H N E Q n d R R 3 J W c T F T R 2 1 5 V F I x d G J H e H M y Y k l D N X V U b l U x T l R Z Y T h I M E I x b F p X U W d L Q 3 N L W U 1 X T 2 t N a T B u V F p v R U J 3 Y 0 g 5 d j d L e W N u Q n E x Z X Z w S U t h U X F F U X l j b k o 2 T k t s Q 3 p 1 c G 1 M c T Z P c 2 F P S G N 0 N U Q 1 V 1 h s e U 1 w S 1 F r V E p r d 0 F B R X l Z T U F G a F l X S F l 1 b l V y T W p J e V l H Q m d 3 R 2 J z c X V M T E w 3 K 1 V X W G J 2 M 2 o y N T Y 0 R H F o d 3 c 1 T 1 R r e V d k N D h I Z y t l b n A 1 U V Y x Z i 9 i Q k 9 t e X Z P c C s z d k d o M X k v Z n d N S z B C S k N D Q 0 d F a 0 g r b G F k T 2 1 z V E 5 J Q T l W M T l U W n Q y b 1 R q e D Q r c l h J T V d x T T Z x a W 9 5 T V J Q Z n U z Z V V H S V p T U k 4 y U j I 2 O W F 0 d U h M b H l n Y 1 B x W l d u V z d k d U 1 E S X l R a 2 h J a U V 5 d 2 F z c V V L U m c 1 Y 3 F S T V B i e F d y V n B o M j d a d F d M W n N H Z G F 2 W D Q 5 T m 1 6 Y k I x d G E y e n N k b V p 0 a X V I U W p K e k 1 6 R T R j T 0 h Z V 2 R u S n p W e E M 1 L 1 B S M n B x S 2 5 i c z J B R X Z M N j g 2 S C s v Z m l K a z U z c 3 Z M Q z J Q S G p r V k p T U W 1 h T m 0 w c U Z h e k t 5 O H R q c z Z H W X l Y T z Q v U D c 3 N z d D M H R K U U t a Z z B Z T U F E N z k r O U h V R k F R a G c 0 Z G l o Y 3 Z Y a U F 4 T V J H a l J v M l N 5 V U N y c U t p U W 1 l b W J F U n d j a k 1 q S V N E U n Y z c H l 6 U n V L b 1 V h T V F G U l d G K 1 B o N D d O d T N q M 0 9 5 U E Z X c G N z L 3 I 2 d W 9 p U F Q w Z C 9 m c j F 3 N j F i d H p o c n p R T E t K d 2 t E W k d 0 R G g 0 Y U d v c n k 4 S E k 2 T 2 p y Q z F 0 W V d i b X h 0 M j d k c U Z I V H Q y d 0 4 z Z E h j S E J 3 V E E y T n N h b 1 V h T n c 0 O F l O S E Q 5 K 0 h F T 0 d E R k Z w S X F p Y V d y V n F o Y k Z q e D J M U G 5 q M W 8 x Y W 9 W V W x O V D J Y M T k r K z I z V W 0 y V l p R d E t K Q k x F e G N Y a D B L R k R T R T l Q U j U 4 K 2 Z i Q m d 3 U U k y S 0 t y T X d J R U Q w Y U p G Q z R W b F V k c T B h W U 5 K a 3 l i a C t Q S G o 4 U E h 4 Z 1 p l W E Y z d G Z N d X E 3 e j R p T m p Z V 1 p t Z G t I O T l k Y z h 2 U H p N W E h p U k x u c n V Z T E x 6 T V N U T l N u c j Y w T k R R N 0 Y 3 O T I 1 M D Z 0 U U o y N 1 p 0 V X p u a l U 1 b U 9 I V H R D U T B N R D Y 5 Y X R R M D V P R H N h T U d Z T z V j K 2 Z p M 3 I x N 2 V Q T G t D Y V p N b W N L W m V h N U 1 p e F l 0 M k o r W l N m Q 1 l B T j d 0 M j d l a G 9 h R 0 J p U k 1 u S W o 0 K 1 h t b z d K a m d y R k F x e F l j T U d 2 S G p 4 Q W t l T 0 h H R 3 p 0 S C 8 v L 1 h l Y 1 B Y c 1 d H e l p z W U V m S G p C Z 3 h B a z J i T n V V O G o 5 a l l X Q W d F Q X J h b X R a b V p H U 1 p N b U 1 C b V p I d D R l S H p R K z Z 1 T F A v L z h F N E 1 H R F V L W E x s M W t K d T M 2 W D Z t e C t p b j d l N k l j Q l d n S k l Z U V F R Z 2 l w Z z c v L y 9 o d E F k V m J a a l J z M 3 N I W H J W d W p w N m V H b m 4 z N X E 0 R E 5 U c k d i T l M z V j F k W X d j T 1 J K S G p o e E J U R X d N b X c y Y m x a V 0 Z z c k l 5 d V Z r O F Z s W l c y T H g 1 T T R L R G c y V m 0 5 b G J W e l p z M 1 l X U m t K T F c 5 V U N q R X h v M G J v Y V d s S l R O T T N j N 0 9 E c z d P e m d n T k R j W G x 5 N W V s Q W p G R W x r U W l 3 Z l h y M T l H N G N X T X N Y N z R j R G c 0 T 2 1 E U n B F b n I w N k N I V m J 1 S E N o V X I z Z G Y z N m R W e T V j Z 1 d 0 V z d l R 2 w 1 Y 1 h D Z 2 9 L a 0 o r Z m o 0 S 0 N B b F J X V n F L a 3 B B U 3 h z Y k V J R G c 2 R 3 V y b z Z 4 b z h m T D d P U H N y S X l 6 a n F F b 2 F H a D h Q U H p n N 2 E y T n J 5 O X Z U a 0 R G R H d l R D Z 0 V 3 J j T D g r Z k 5 4 N G N J R l Z G W l d Z d E d p U l N v S H B l c D Z 6 N z k 2 O V F x d F c 3 Z U d n N E 1 E R 3 h U a 1 V 0 Z E p 3 b k p 5 Y 2 h B W U d B Z 0 x D d 3 M y e U 9 q a z V J U 2 5 U N S t p c U t n S V l X R m h l U H o 0 T V d i T 2 5 B a z F O V F Z N b l R v V k s x Y X N 3 S z V k d T l p Y W 9 Y V X h Z O F l N c E t h b V l z b V N K U 2 d w S 2 N H U U l V T 3 d k T 2 x T b G J Q e m h F S W h v c U t p Y 1 B y M G F h U 2 5 w N k 5 O b X p i d z h m R m h N N 0 h y U W w 1 d z l z M m J O L 0 R 6 O D h P R U N S T X d a Y 2 9 V c E t T a 0 l D W W 1 C c D Z l b n Z q N T U 1 K 2 x o c l R Y W j U r U m x a V 0 Z 0 T F E w e m 9 E c H h 6 Q T B O R 1 J I V X F p S 3 l m e F V o V U F n d 0 p F a l J 4 Q V V G Q V F k S F I w a 0 p T V m g 4 d V R K R 0 R s e U p K e W R u V 0 Z n W U t E e X Z w a H N Y d W F C a l V R a V l Z T 2 x P V G s 1 V 0 x w M E t i N z U 1 a H N B M V d V Q m d v T 0 R s V T V F V l p m a k 1 n R z h 3 W U 1 I U T F k W F Y r S E l p S D M 3 O W l F c E t R b E x s a X l S S 3 F F e F p j b 1 V 4 T W Z I W S 8 z N j l k a X p a d z l h d E d p a G N K S y s 0 T 0 J n V 0 Z o W V N O W C t y V G x C M n R P b l R 6 R j Q 4 T 0 J Q b X N I c T Z 1 c X E 4 d C 9 O L 1 B 4 O E p D Y 2 5 m N 0 p 6 N G Z J c C s z d W l H Z 3 J R R W t J S U l Z U V F v Z 0 t 4 V 0 l 6 Z H U z Z m o 2 d F d y N F B G N D J M W n R H e V p N b U F B Y k d 4 d T R 1 Y m 5 W S 2 V 2 M m N 5 a 3 B L V U Y w Z E R R d V h i b 0 V m W D E 5 K 1 B q N H N P d k d q a D J M M E 5 C U T d O c T F D O W J X M W p B e k 0 4 T 1 R K M D h B U U 9 F R U 5 p M W J 0 d V N j W k l x W k J W M 1 J G O X c z Y j k 0 Z 0 x T M E 5 6 c z d P Y k x 1 e X N q S n M z T G d S e j U 4 L 3 g 3 c D E 2 O W p o O W d L Q k F J V 0 Z o U 2 d z T E l T Z G 5 S M G l J a U p 3 N E 1 B Q m R P d l d E Z W J t N W 5 X L 0 d Q O F N Q Q j R Q c z J m U F J 2 U G 1 6 Z E c 2 Z F d 1 R W h v W W l Q e i t m S F p x c W 8 2 T 0 Q 5 d T N i d z l Q V F U r a 3 M 4 R z N i d G 9 X K 3 Z q N D d 4 T m 5 h M m h y R 3 h z Y n M 3 e W d r S k F R b l Q 1 N 0 V z M m Z Q T U d I Q 0 J K b m Z p M F F p d 1 p z M 2 I 2 U k t L S W h F S W h 3 N m R B a W 5 U N S t H b H B Z V z F x N W R L N V Z s V j V 1 c H F T b C s r Z V V Y d U x 1 N 0 l 6 d z h I R 2 x w Y V Z p e F l v W G M 0 Z l V m Y z g 4 N 0 9 U b m g z Y n Q z e U 1 2 T E F 5 Q T l t e m h U b z d x d X l z d k x z W D c 5 Z X B T V W x M R E R t Q m 1 M R n k 5 R 2 N u S X l W c T V j a W V i T m 0 3 T k J 3 M j d k d W 1 I W X N H R z R j d V V L R E E w T k 1 X L 2 V 2 R G 9 G a n R M U z B p Q V N p Z G p N Y U Q 2 Z m o 0 S 0 N B c G x K e V d w N z g r W U 5 J a U l p Y 1 B Y c V Z l V G w 1 Y U Z s e T V i d z h 2 S k M z N z U 5 c F k 0 d k V B a n F I T W h p Y W 1 z V 0 Z C U m c 3 O T Y 5 d U h U c E V q U T F O V E Z t e k J p b 3 F h b k J 5 O H N M Y T l h c 3 d m M z c 5 e k Y 3 O W 1 6 T W 1 E R U R R N F l N d 2 R 1 M 2 I r d T F 6 N 2 g 1 O H l Z Q W N F N 0 N W b H B h a X B 5 Y 0 h M b n Z n V 3 R H Z W d h U H g x T m F x L 3 h E b E p X V k l U S X l F a 0 Z C U W N q T 3 p r Y l B u a j N o N G V H Q j E 2 O W Y 0 O H l a T X p o N j l D a E 9 u R G l C U V l N R 1 l m e j Q 4 V k t m Q 3 l a a k 5 T W W 1 o d j E 1 O G V M R k t D d 3 N o S 2 V u S n d Z T 0 h J a V l t Q m d j U D M 0 Y 0 w x K y t S T H Q y N 2 Z E O C t Y T 3 B 3 R 1 Y 2 Z W p x K y t P S U x x U W N v O H N v R E t j U F V 3 b V p L N k J n Y U d y S 0 J Z Q z Z u V D U 5 R 2 F H Z 2 9 4 b z B i S i 9 O Z 1 R r Z E h C M n Z Y c n N X Q 0 J R d m c 3 Z T J O Z m Z 2 M n l R M E 1 S a 1 p H S W l V b E J R c 1 d M R 0 R M b C t 6 Z H V 4 Z V h M M T l H a n g 0 O T J N b k Y 4 d l B 6 N G U 3 d S 9 z a 3 l h Z X R T R n V q R 2 p S d T R j Z U 9 H d 2 p i T T M x e G x K Q k t K M H J i Y T J 0 c W Z w T D h u Z F V N Q l d r S U l J W V F R O G 8 v M D V z M G J h R 2 h v S U Q w O W 5 Y T U N t c 0 9 I R C t Q d z R j T X l 5 N 2 x t R i 8 3 d H Q 5 O X c 5 T 2 h S M 0 x s e k I 5 O T k 5 e D F h d F d x R n p a c z M 0 O E d E Q i t q Y n R 5 O F N F e E 9 S b X B v S 0 R R M E 5 h R 2 h v c 0 p O a 0 N J V k N 1 T H U 3 U X l B U U l D U W t C R U t o R U F L Q k F N N 0 9 6 d E R W M W N Y d D I 3 Z V J u W j B 0 O X o w d 3 M 3 N m Z Q W H R X N F h z Z E 8 z W X M r e k 5 U W T N U T m 1 q V z R k K z h l Q k F J Q m 1 q Z H Z 6 a z Z r d 3 R E U j B Z R 0 h o d 2 M 4 U E R 5 d 2 R P b F N 6 S m d 4 Q T B G Q l F k R F U x R l N w Z E 1 G Z m Y v M k Z 2 T H c 4 T k c 3 Y 0 d F S 2 h r S z I z c V N n S X h F e X d V M 1 A 0 N U l r V E p 4 Q V h G d 2 R O V F U z N C t m b G g 1 O D Z k S 0 M w d F p l c 1 Y x a V F R Q 0 5 o Y W x R M W R x K z k v R 1 p P b G 1 a b V p p W U 1 I R D Z K V H A w N X N Y Y i s y Y m R 0 a T c 5 N j l i T n Z j M 0 Z 5 S V J D S m 9 h M n V q c E t R R X l j b k p i S W F x b F p V V m d v T 0 Q 1 U j V I U z B z T G 1 6 Z H Z S c 3 V X T G Z I O T k 5 O E R x U D R T b j V 5 Y 0 R C M G R I Y n g 2 O V F w W l d W b H N M Y 3 o w O U h U c z J M R U R 5 Y 2 5 K N F B Q N V d M T m 1 q V X I z V 3 J 0 M j d i Q m x 5 e F o 0 Z V h r a E p T V U Z z M m Z Q e H N L R k M r S H M 3 Q X l n L 3 U 1 N V h W M W R t S n V i N D l x M W F 3 Q V V 6 e l N 1 a X Z m d j M y U G R 1 b l Z J V G s 3 R 3 V I S G p a T E t Z b z Z L a X N I d j N i b W h x Y W 1 M M T Z 0 V l N 0 V E 1 Y T G x 5 S U 4 y L 2 U 0 T n k 1 Y z B o U F Q 4 Z j g r Z l B S c k Z r e j h I Z z h O b G h j c 3 h S Q V l X R W g 3 d H k 1 Z y 9 E d 2 N Q e j U 1 N S t 3 d E x U R U w 3 L z h n a G N 2 W H V E V X F W T U l D U W x C O S s 3 Z D B i d D N i M 1 R y M W c w V 0 Z o Y m c 4 W G h J V D A 5 S F h G d 2 N Z b U p p O E 9 6 W k 0 v Q j R Q S H o x M V Z k W X Z I Z 3 h P e H c 4 U H o 4 Z n V y c T Y w T k x T U W 5 a M k 5 1 N 2 R 1 M W Z u W U 9 T N 2 Q r O E F B R 0 Z o W W V E e G V Q a m 1 t M j h 3 Y m R v M G R q O W F X b H J Z c 0 d F R C 9 Q e j h j U G J z V 1 Z 5 K 2 Z C a 0 R C Z 3 l v O X o 3 a i t 2 W H I 0 U F A 1 T X J V e k F T Q X d N Q k N C Z 1 l G M W V s O E 1 y c n J F S H l v N 0 9 4 c 0 p D U W 1 J a j Q v S D N i d D N V V k Z S Q V h O e m M z a D Z l c k t m c F k 0 Z E 8 y T E 5 t a l h J e k 1 6 R U g z L z h n W W l J Q 0 Z 5 N W N n V T l l d l R B K 1 B I a j B i V n J W N 2 F r e G U r L y 9 3 N G p J e V B Z M j l 1 a l R a c z J h T l d x R l J J V E U 5 b W F x Q z F h d E 1 D R 0 R S d l F v M G N Q c k Z 1 M 0 R n R U J B Z E R V M U V U U G 5 q M 3 g 2 T k V q b V Z x O W 5 U c D F r c G x N N 2 Z m Z m Y 1 Z D Z m Z W J N R 2 V U a z V L Q l p z M m J R M D l O R F R r N E 9 n b 0 t D b 0 t H a G d Y Y n Q y a W 0 5 Q m h F U k V U a D Q 4 Q 0 Q 2 O W V 1 S D J i T m 5 j N 2 F 4 c 3 J M Q 2 p 6 L y t p Q z F i d G 1 E e j V z M 3 c 5 d m F X K 2 J 2 d y 9 2 M T c v U G J i Y n p B e k 0 0 T 1 R r e F B L e X N x d 2 F k T W 1 4 T W J H b 2 1 2 W H J 2 R H k 4 b 0 p J S k l L W G x 4 Z G l Z b U l 3 Z C s 1 Y 0 x G d T J q U F A r W U R E O V E y M 0 0 z M n V 1 O V J Z V 0 Z 1 a l F v W V B T O T g w W V B I Z 3 d X e S s z c H B v V D R k V 3 V V U z N Q M j d k d m x i W T l k K z V j d m Z m M z h u e U 8 2 L 2 Y v R l F W b 0 N T R 0 V F R U x J U D l M R 2 p S d l p q Q j A 3 T 3 p 1 W j l T N H V M a G c 1 Y 3 F S S y t 6 S T N O M G V U S m s w d 2 J 0 d z R U S j g r S F V C M U p 1 a 2 Z m L 3 l C K y 9 m d k l 5 S W l n a k 0 0 d 0 t W c D A 2 W n N y Y 0 t R a 0 J B O G V 2 U k k 2 V F l I R G h 4 U X V K N E o w R W 9 r R W 5 i U 2 1 L U 2 t K R G c 3 T z J Q b z B L R 3 d z Y k h o M 0 0 3 V z F o Y m U z d D d Z d E d r V G 0 y a z R j Z U p F b G V w Z V B u b n l C R H Q y N 0 p C Y V p t R m h v Y k F F d 2 J W c j E 4 R G 4 4 N l V t Q V J r e F l n U W I 4 R E V 5 T W 9 L a G 9 T R U 1 E Q X h n Y U d n S W Z Y M T k 2 T 3 Z y d z h E Q U F B W U d C d G k y Y l J 1 d V g 3 K 0 9 T N W N 1 c 2 N F N U l s O W d Z Q 0 J F S X B I Q 1 N l N m l v c U x n N i t z c n R V e V Z U S y 9 5 O G 5 M N C t m b k J 3 T U F B Y T l l d W x j c X d 1 M 2 J 0 R 2 l R U 0 N Y Z z h I b n I w N k 1 F R 2 l z c k t 5 c E N h b W d v Y k d 4 d X N Y T G t T b H B h V 0 t y O F h H e H N i N 0 4 r L 0 g 5 d T N i M G Q y Z G p Z N 0 F k Y W 5 2 T 2 N 2 W G J y R S 9 w e W V u b z Z s U z V m S z F F Z F Y 1 T U t G Q z B o T 1 R v Y X p z N 0 5 N a 0 d u L y 9 2 M D R k K z R j a k l 5 T X N I Y n R X c W 5 K d T R E c W 1 w V E 1 P Y 2 J I e C t Q c D A 2 Z k l 6 T X p F b W p W c j J E W n Q y c l R C N D h l U D R l d n J p N 1 M w T k l q R l l y U n Q y e F l y V n F 6 Q T R N R 0 R v Y T Z 1 a n A 0 O W U 4 T E p 5 U W 5 u e j U v S G x T d F h j U G Z 1 W F F E V l F X O G J H e H R j d k h n U l F Q V 0 R s W E h q e H N I S n l R b k 5 t e m R u a n l H U l N Q R E R E e i 9 J W k k v V 0 5 Y a j k v U G x 6 Q U 5 V U E N C W X R X c 1 F a c E Z O V F U 4 U G N 1 W F B S c D A 4 Z n R H e l p F c H F h b X Z Y Y V o 5 a m I y e U 1 q S X d Q O S t 2 W G p u U G p L e W N s S j R T U m g x N j V k d z V V c l Z 6 a l g x U z Z 6 b 0 t x d F c 3 Z X l Q e G N X R m 1 M Q m d n V n M 1 c m E 2 d W p x N m R l d U c 0 Y 0 9 I b z A r Z l B w e m 5 i R 0 Z o Z 1 I 5 L y 9 C R 3 V y c T R J R G c 3 R 3 h Z c 1 h j Z m Z 1 W F V 5 Z V B C a y 8 v d m d q Z E h W M T B i W n R X N W 1 z e G 9 T R U J I e n h 4 U m R Z d U h B a G V 2 Y n N 5 U V k y b H k x Y m h x S 2 l J d m o 2 K 3 N M W D F 4 Z H F h b W 9 5 Z m J x T m p Z M U 1 Q Z V B h Q W R y S 3 l r c V p M T n R H a l J y Q n p j M U 5 h Z W E r U k N M Q m x T d F g w S 1 Z M R j N o N G V D a D h H T 2 Z v N k 1 o T y t p W V V D c V V l e G t v a 0 V x e G R 1 e G F G a F l W d 2 Q z Z E h S a 1 l H M X E 1 Z G k 3 L y 8 v a H Y 5 K y 9 m S G l o V X I y S D V y M D Z a T j J M T m 5 E e T V m d m d 4 U F Q w L z Q r L 3 R M V F Z w W T A 2 W k 5 t e F N l U D l m N j R j T 0 g x e W 5 B c U s r d m p 6 W n Q y a W h z c z J q U k l w W D N w N H l 5 d X J F Z j B 0 L 0 w 4 e m 1 1 M y 8 5 W F B B a 3 o x b 0 F R U W d n a G h K Q i 9 r U G o 0 Z U d S b l o 2 T k p r e W J v M G F P S D F M R E Z k Z X Z X W W R D Z 1 F T c k 5 p c z R v T G k 0 R 2 4 4 O V g r R 1 Z S S 0 J T e S 8 y c k 9 q c z V z d y t Q e G 9 L R 2 g 4 V W t u M G J o N z l 5 N U t T M H Z S c j E 4 L 2 x X d D F G a F l X S W p Z M k Z q b z Z P d W p Y c j U 5 S z J h b E Z S V V Z z M E F X b 0 h r Y m R 0 b T F i a G N k T V M w d k Q y N 2 R 2 T V d E Q U F K W E 9 x N 2 I 4 L 0 h 5 R W h v W m k v U G p 4 L y 9 N V G t k e T V j d 2 V 4 c 2 J G W X V u U n B n N T F E Y 1 h F e D B 0 T F N G R 2 F w N X V m b k l 6 R X h F U U t C Q U N L U k N I c D Z l c k M z d D F m c D N r b E p T W U d X b G h a b m l R S 2 h V Q W c x T l R X W m d H W k t T Z 3 J h d E d s V H A w Q m 5 i Y l h y S E 5 i M 1 B W O V Z W W V d T a 2 h L V n N r V E Z Z a k Z P b m p 5 S n I 3 N z Z T a W F B S U p G S W N P L 2 V Q W m 5 N V 2 F C N m t y Y k F 3 R U M 0 d X J v c U R G a E p K Q k k 4 Z X Z R S V g z M z F G W E p 5 Y 2 5 E M j d G b W 9 x Y W 5 C M n R v Y W d 3 W U 5 n a 0 F n d 0 1 h T k c y R n R i U T B I Q n d l c E l l N W M r M H B L U 3 N L a l I 0 L 1 F 2 W H Q z R 0 J r W j R k U 3 B V e G c 0 Y 0 N D N m R 1 M H E 5 M 0 1 m R 2 h x S z d P e H N p T V Z p O X R p S y t v b U V o Q V N F a D R m R H c 4 T k Q 2 d G d Y T D E 2 R W s 1 T V R a N k J S b n Z y d U 1 3 b 0 x D M U Z T V W l M M W N F Q W t F c 0 h Y M X h j T 0 R n N E t Q e X N Q S G p 4 Q W Z I d z g 1 c y t m e n k 0 N 2 Q r N G N 6 c D g v a n l O S G p u e l E r V T J m U G g w a l I 0 N W t 5 M X Y 4 O G N j Z l N F O V B S N 2 R 1 M 1 d C d m J 5 O V Z p M W N W e G N Y R k 9 I d j J M U H I y N 2 F z d 3 d N Y 0 U x T 1 N 0 d T N Q b k R 0 T F M w d E N 0 V 3 p l c G J O S j c 5 K z d C M 0 5 4 Y 3 B 0 N X J a b V l t Z E h W M T J i c T Z a V 1 Z s e U 0 3 T 1 J t V m x K W V J D S V R R M E 5 H Q m x a U 1 c z R E 1 H Z m Y v N k p T N W N 1 d 2 M z T k R k c m E y a W d 2 T D R k R U l s R 3 B u a W 1 6 L z V w R 2 p C a U I 1 Y 3 V Y U T B O R E E y b H B h W m c y Y l J x S 2 k 0 d X h i T m t 5 Z l B Q T k 4 z S n J F R i s 3 Z G c x Y V d s b 3 k v M i 9 n N k 9 p S U t W T 2 1 z S m 1 q S H l z d k x 3 O W J 0 M j d G Z D k 5 O W g 2 N W R 1 M H F 0 S 3 l 3 c 1 J L T k d q V G o v e G l s Y T k 2 b D l T S C 9 Q c U 8 v c j k w O U Z B V n B D Q 0 N H R U V F S U l x V 2 Y v Q 3 d G Y V F n Z 2 g v N l V v T U U x S V E v d n d 4 N W F F R U V J S U l Z U V F R Z 2 d o a F B 3 L 1 F N R l o 4 c i t N Q X J T R U V F S U l J W V F R U W d n a G h C R F N R Q 2 h B U 3 d n a G h C Q k N D Q 0 d F R U V J S U l R M k V B c l N F R U V J S U l Z U V F R d j Z 2 d l R 1 U H J 2 b k 8 v e m o r d W x s a 2 t R U 1 p S Q V J 0 M G R x S G 9 a c X F O W l N x V 0 d x c F R v W m p P V 0 1 i d F V U T E l H T 0 8 1 Z G h L a k t r U l N n a l R h a G s 3 U m F h M j J F c G p x O V l l V l l l a F l r M V N K R V F T O S 8 3 K 3 l N b D N j b l B 2 R F Z I N l B l U D N m S n p q M V B m e i t Y N C 8 5 M 0 5 2 Y 2 5 w T 1 g z M 2 Y 5 d 2 N B Q U p p R W d C W U F B Q U F B Q U F B Q V R F S k F D d 0 F B Q U F B Q U F B Q W 1 J Y U F G Q U F B Q U F B Q U F B S k 1 R M E F J Q U F B Q U F B Q U N B U 1 F o b 0 F R Q U F B Q U F B Q U 1 B a 0 J M U U F B Q U F B Q U F B Q V l C S U N X Z 0 F B Q U F B Q U F B Q X d D U U V 0 Q U F B Q U F B Q U F B S m l F Z 0 J Z Q U F B Q U F B Q U F B V E V K Q U N 3 Q U F B Q U F B Q U F B b U l h Q U Z B Q U F B Q U F B Q U F K T V E w Q U l B Q U F B Q U F B Q 0 F T U W h v Q V F B Q U F B Q U F B T U F r Q k x R Q U F B Q U F B Q U F B W U J J Q 1 d n Q U F B Q U F B Q U F B d 0 N R R X R B Q U F B Q U F B Q U F K a U V n Q l l B Q U F B Q U F B Q U F U R U p B Q 3 d B Q U F B Q U F B Q U F t S W F B R k F B Q U F B Q U F B Q U p N U T B B S U F B Q U F B Q U F D Q V N R a G 9 B U U F B Q U F B Q U F N Q W t C T F F B Q U F B Q U F B Q U F Z Q k l D V 2 d B Q U F B Q U F B Q U F 3 Q 1 F F d E F B Q U F B Q U F B Q U p p R W d C W U F B Q U F B Q U F B Q V R F S k F D d 0 F B Q U F B Q U F B Q W 1 J Y U F G Q U F B Q U F B Q U F B S k 1 R M E F J Q U F B Q U F B Q U N B U 1 F o b 0 F R Q U F B Q U F B Q U 1 B a 0 J M U U F B Q U F B O E p 6 W n U z Z X Z a c z Z j S 1 p 2 T l p 2 W l c v d W M 4 Z l B q U T Z Y a H l j c k o y N z k 3 d G R H N 2 R 1 b l Z L V D A 4 d m N 0 M 2 s 1 R 1 Q 5 O E 1 N U F R 1 Z X V Y N y t 1 b V R O b j Z 2 c j E 2 O F h h c X l z e l o 4 N 1 U 0 Y 0 9 I b j h w Y U F J Q m 5 6 O F B z R F F B Q U F B Q U F u c T V 6 N T g 1 c D I 3 W n R H a m x 5 c E N 3 V 3 l 4 T 3 Z j L 2 p 3 W W Q y L 2 Y 5 O W h 2 S G 5 6 N W p w L y 9 y e E 9 u a n o 1 e U R V a U l p S l V v a 1 F K b C 9 P S E R o M V N X b H F h M 2 5 6 e l R l T y t i Z H U y Y W R P b V R m c j Q 0 N C 9 s N F Z I M G Y 3 Y k d 4 O G R y N W N x V m o 5 e U h L O X U z Y n p m K 1 B u d j J i T j I 0 Y 1 V P V E o w K 1 d 1 N 3 U 3 M 1 g w Y k 5 t e l E 3 d D I 3 N W U v d n J 3 W U 5 H a G p q V z d a c z B m e j U 4 N V d S a 2 F I Z X Z Y c z d m W T B I R H g 3 b 2 8 0 O C t V b W h v c U t a U G 4 r N H d m L 3 Y y Y l c z Y n R r M m R P b l Z T U 0 V q S U U 3 K 1 h m T n U y Y l Z P b F N w V V V G a G I y e U h z U E h E a W c 5 U F I w U l V S R U 9 N e X R X N 2 Z P N V h Q V n E x Z F g 3 Z H E x Z j l F K 0 F R Q j V D R 2 d C Q U F B Q T R E b V R I O H E 2 Q 2 1 k d E 5 w d X N W c X Z M N S 9 Q R H l i b H o 1 e W 9 s S m N W a G Z 2 d j I 3 V H A 2 O U t n V 0 x s e W 9 N b V h L T 0 Y w a k 9 6 d G J t W m 1 a Y X R H a W h j d U E x b X E x Y X N H Q 0 J i c H o 1 N D Z h T j I 5 d T N P Z m 0 1 c W J r N U d U d D N M b F R i Z H E w Y 2 Y x R 0 N 4 Z y t m U G h q M 1 p k d i 8 v N z l P b k x r a U 4 x W X R X c l Z s S k N R b 0 5 q W V d I M 3 d 3 U W V T W k F U V W d 3 W U 4 w d G 1 6 W j d W d j N 6 N 1 Z x b F Z M a 3 B T Y W 1 x c j U 4 K 2 V y U V l N R z Z 0 Y X R t M 0 d 2 d T d 1 N z N Y d U 9 q W T F W Z W 5 x N l l t S m k 5 T l p i Y j d u Y z A 1 Q W h R N X l P S n l R a 2 F P V E l r V X B P V G 5 h W T I 3 N T l 1 N 3 A z N z Y 1 Y n Q y N 1 p q U z l j d U Z B T E Z 5 N j B H M X V 5 W k l s Z W V P R U Y 0 O X B t c z J u d D J y V T Z k d X l Z S G p 4 N G 9 N N m R P O X Z k U D M v K 2 Z K Z D d q W X l N S k t B R m d L Z U V n Q l l B Q U F B Q W 5 o R 2 J 6 Z m F M S 2 x p T C s x c V p t W m 1 T O G l v M k p S b l g r V H c 4 U E 9 U d D d h M 0 Z p e G N Y V 1 h X Y V g x W D Y y V 2 V m M l k y d l h y M 2 F J Z l J i d F d x V j B 6 V V N F e E 9 k V m 9 z V 2 x K Q 1 F v T X V Y T D J 2 d z R N S H k 5 Z l U x e G x 1 M G F L R l B Q L z F V U z V j d V Z Y a D R 1 T H k 4 d k l w Y 1 I 1 S T Z k T 2 p 3 e U h z S 3 V u Y n R t a 0 5 B M j Y 1 Z E 8 z M y 8 v Z m R L U 0 V o U T F h c F Y x Y j U 5 Z T c z e n p q d D I 5 L 3 o w M D A v Y X Z I b X o z Z G k z M z M 2 c l R w M D Z H Z G Z O b W p Y V C t Q S G p K V W 1 i T m 0 z U z F x M W J O W H I w Y U l X R W h H a k p r a V V P Z T d s N D h h S W 1 U W n F r O G V Q S H E x S 2 x T Z z d 6 b n A 2 Z U d q a H d v T z d j d V N N c D c r Y z Z l L 1 p z V m F o U V F a S T B h O V l z d T l Z T W Z m d j J W V 1 J r c E 4 1 K y s y M U p l Z T B W W W 1 K a U h O Y T F X Q 3 l h T k d t U y 9 2 S 1 h 2 M m p l d k h s e W M z T X o z b T k r Z 0 4 r O W U z Z j E 3 Z H Z Y N 3 J t a V F t W U F R U E V S M E F J Q U F B R E F V N V p m U F h u N z l t M l Z M b D M 2 V j N u T n p N e E 1 k Z W 5 T e F c 2 c z h I V z l l d l U w Y y t a T T Q v c j k 5 O S s z b T A 5 S 1 N 0 T D M z M y 8 v N 0 R a W l F H c H F x c F l z V 2 F M e T V j d X J Z O G V P Z G 5 N Z U h o N 3 E x N i t m c G s y Y n B v V U x G M n J Z c 0 d H L 3 l w N G t L U 2 9 x U 2 1 m U G 5 s V k 9 U b z R r Y W Z u e T V R N z N U S n c 0 V V Z h c l Z a T W 1 U W E s 2 a H J l M 3 Q 2 U z h Y c 0 N 4 c 2 J H S 2 l J Z 3 d R c z B Y W G 5 q Q m 9 j O X R m c E F l S E J 5 c z h 1 W E w y O D N s V n p Q W H F W T k h V b D R R U D J I Q 0 J I b D Z l b X J D a E F t U z V Q Q 0 1 K S l V x V m N x b 2 x r M U x T M 1 A 1 Z m 4 x O G Z E U j U 4 b V N O R 1 R Q R 3 J x M 0 R w V X V Y S k 9 s W C s v M E Z n U C 9 Q Q 0 d n Q k F B Q U E 0 Q 2 5 M R D h 4 d T N M a n h x d 1 Z j M 3 Q 3 Z U d q c D B x Q 1 J w M z c 1 O U 9 u N z h 1 Q V l Q S G 1 6 T X I x a X h 3 c U d 2 Y X R l d V h l M n V i O T Y 4 V 2 V 5 Q T l 2 T G x 5 M D d I V T F O V F h U N W p z O W s w W T h Z T V p X W m 1 h d k x r e V U 3 N 3 p M W n M y V k k 3 Z C s 3 V X h v M G J W Y U 5 H a l Y r d G F 0 U F B 6 M C t M R n k 4 M j l o U V V G R 1 R Y U H N C b X M r a y 8 v L 2 1 Q V V o x Y V d G Q l F r Q 3 d X a S 9 i c z J h T n A w N m F w V H A w N m l v c U t V a 1 p H a G 5 K e m M z W D M 3 b D J I a X R S O H p v T G 9 3 b T B K V n E x Y X B h U 2 t K S T B i T j A 0 V k s x W j A r Y m s 0 Y T N H U S 8 3 c k x s e T l Y Y 0 h D d 0 1 l N 3 Y 3 N j k 1 O C t Z W j F k N D J t M D F M b H k 2 V m x C Z n F G M m F 4 V 0 h U O S t u V l p y V m E 1 d V h I M k 9 B R D h V Z 1 M w Q U F B Q U F Q Q 1 V o W W F H S 2 p n N F d B Y 1 B I d F R M T D c v c 0 V J d y t D e D R l S H N i W D d L O W N 1 Y U l 6 W j g 3 W W Z l M S s 4 K 2 J O e G Q 3 S G p o M D d O R 1 B H a k N M d m N S V T J G a V U r U G w 3 Z m Z m Z W R 1 b l h y c H Q v K z l y Y 3 U 3 e H M x Y X B R R 0 R 4 N n N X Y k 5 t e W R 2 Y l c 4 M m F O W E 4 1 N z l N T W N B c 0 d 4 b m Z 1 M 0 Z H U E h q M G M 3 d G 0 0 Y 2 F N M m J 0 e m 9 k T n p I e D B l Z W 5 w N n F X c l d x S m s y Y U p B O F B E e T F k d W x R b l R w e l E y T E Z q S m Y y M 2 Z V U 2 Z Q b j A w Z m Z w M G h Z Y U c 2 d X J W c T R x T 2 p y Y W J L K 2 o 0 O G V O Y X N t U 0 o z b j M z W F R W d j N s e V N u T F p N Y 0 5 Y a V l P c l V x U W 9 O R F Z W Z 1 l L R H U z Y n V u c k t 3 c z Q 1 b V N K V X Z L e T h 0 T G 1 a b V p p b z J O M W R k Z m Y 2 M 3 c 4 S E J W c V Z M R l l m M 3 E x Y X R y O S s 3 Z D J y M T d 0 e V N w U V l N R 2 o y e G 5 B U U J 3 a l l B V 0 F B Q U F B S j R 5 a T h X a W l J Z 0 l m Z k h G R j l x M W E 1 Z G F 0 b X o 1 c T R T M C t i S 3 p z K 1 h w N l d r M z l p V F Z q c W 1 w c V F v S k N k R 1 V L V k 1 r U 1 Z 1 M 2 J 0 V 2 F O V 3 N r U 1 c z Y n R 0 V W J i N 3 h o V k h k K y t l V 1 h t a n Q z c n R h d l h 5 O C 9 Q e i 9 k d T N k U H F h b X A 4 d m Y z d D F 0 e j N i c D F X c l Z x b G V y V 3 J h d C s v Z m 9 W K 2 Z v Q k F R R 2 F P b l d x U m 9 3 W W 9 j b V R K M n Z n d 0 l I c T F x M m I w M 3 R k S F J K M j Z 0 U X A 3 Z G l 4 U T c x N z k 3 W T c w S 3 p 3 S V d H b l Q 1 L 1 d 1 W F B u a k 9 2 b X p a d m I z V D l p e E F p M W F O S E M 1 V j Y z Y j k r d T J O a F k 0 N 3 B S b z B h c V Y 2 K 2 V m S D E 5 Z G V Y S 0 Z X M 2 F 0 R W x S V V Z I R 2 Z N R z J C R 1 h M b G x Y N T h 1 V 0 4 x Z 2 Z P V 2 h h a 3 B h V n A 2 d F N w c W x t e n B n W U 1 H R 0 N N R j Z 5 d U x j a F p p N F B R M E Z C a j d O T l B Q O V g 2 O W V 2 d D N s L 2 J 0 b T B W S F I y d D V P U m s x Y T l m W H l O R 2 p I Q z Y 5 d F N w V T d W d j N 6 N m p O Y 0 5 M T D c z a z h u T U J B R H d h Q V M w Q U F B Q U F Q Q V B C d 2 N G c T F h c V Z F a E 1 U b F p L U 2 9 v W U 5 H e W 9 r S k V T b F N w V j Y 1 Z 2 V I U F h q d 3 d P a U R t O D l x d F R w d E p W Q 1 V 0 T F E w Q l F V R k d R Z F h 0 V 3 p a V W 9 H Q m d Y c j Q 4 S 0 d z V n F z Q 0 F n S j A r L 1 p 0 U 1 R L c U 1 l L 2 V 2 V 3 N F a l F F Q k F i c D c 5 N j V L b F N v b F N W c X p a b z N p N H V K V X Z u e D V U W n c 0 M F c 0 L z Y 5 Y X R V N V V x V l J 5 K 1 V 2 L 1 N T e T l w N X N 5 W m l v N k 9 W b H h j b k k 0 Z E 8 2 Y W 9 x Q 2 k 3 c i t o T H J n O E p D d z R P M W 8 0 Z E 8 x U 3 Z Y a j J q a j Z 1 V W R 4 Q l p 3 V V B V d n Z u b U c 3 d U Q w N n B W c T J Z W D B H W m 1 a a W 8 5 U G Q z b F o x W D R R R G F M e F N K Z l g x L 1 p i R F o 5 L 1 B I S E t s Z X V u T n E w Y W F P V W x C U k o 5 c T B o c m w 2 O W F 2 Z F B a M j B q a m h 3 N W 9 y U z B O T j I v Z j E r L y 8 v M 3 Z q Z k c x Y T l l c W U v Z n V k b T B Z S k 9 j d E R n c U t p S W p R N z M 3 M 0 8 y V m 1 a a H A 5 a W N o W E R n Q U F B Q T h p U 1 V S Q l Z D M F d p M G F Q S H E z d n Z 2 d E 9 I V H Q y Z F B s N 0 d o Q V F v S G J 0 M n J s Y 0 d 3 Q l F Q Q V M w Q U F B Q U F Q Q 0 0 x S z F i V j Z H a G 9 m c n F x N i s w Z W Z Q b X g z N n V V Y U 5 H Y X R 5 N D h S T y 9 i b F p X b G 5 G U V Z i N 2 M z T n h p Q j d T c H F h b D J Q W F N y V m F 1 b W F 0 V 3 E 2 Z V R K a y 9 y d 3 d 3 K 2 R Q d E 8 3 Z D I r S H N l M 2 J 0 M n Z 0 M n J W R 0 9 C c 1 R F M k 5 Y V 1 h 2 c D B p W E Z 4 Y 1 V w S k N S R W l 4 Y 3 Z k c W o r c l Z L b G l 1 Y k 9 u Y X R 4 N D h i c H d J R U R D Z 3 N M M H p 2 d n Z Q T l k 3 e U c v R 3 Z Y Y X R X d D J B Y T J m b j U v O C 9 Q e U 0 2 L z c 5 K z Z 0 L y 8 v N D Z l d l N v e G 9 3 W j Q 3 Q k 9 Y R n l j N H V M a U h 1 c z F D O X E w Y V p P T 0 h U d W 1 Z Y 0 9 H M l Z W U k Y y d 0 4 4 Z G U v L 3 R Y d U d X Z H R J M n J Y c m 0 x W D B m c k 5 O O T h Z L 1 l K b n p a c G x k L 0 J Z N F J Z S F Y 2 N W M w W m R m Z m 1 u M 0 8 x R z V j b V Z W c m x 6 W j R R Q 3 h G M T U 0 U V g z N z l y V 3 J C b m F s U l l z V 0 R u c 0 h B Q l F m Q V M w Q U F B Q U F Q R V B C d 2 N I c T F h d V h y b D Y 5 c X B T V U Z H V m 5 a e i 9 5 R 1 Z k Z l c z O W M 2 Z W 5 w R G 9 l V F B Y e j R z T m h 0 R n R M U z B o U V l H R 2 h Y M F Z r d z F Q e m 9 v N D l V d F d w V l N k S 1 d M V n N V S H g r d n B V d V h 5 d G Z Y V j F K Z U 9 K b m Z U N 1 Z O b X p Z N m Z m c T B o Z 3 d a b 3 N E Q V F M d l h X Y l J v a 2 F 4 V 3 E 0 W U 1 H Z U l R e n V Z c l c 3 Y X N Z b U 5 q d F d 2 W E x x Y 0 h k T G 4 2 W E l P Q 2 d 1 V G g 0 Y U V M R n k 2 N H Z N Z k 5 6 Z T J S N F h W M G R M U m F 0 V 3 J s Y 3 Y 2 c n I 3 N 1 M z L y 8 r Z D d 1 e E g z L z h V U X N X T E p B a 0 l 4 d 3 R V N m F N M 2 4 v L 2 Z Z Y 0 Q y c H h a d D I 2 Z F V j W H I 3 K y t 2 a W h V c k d p S H p x V k 9 u a l B B N U p D V E U 0 V m w v Z j M 5 a n Z u e j U 4 Z 2 9 M Q z N 2 c 0 Z o Z G p 4 N D d W c 2 1 Y T G R Q Z n V Y U T B h T k 1 o a C 9 1 R E J n M H B N V E h T b 1 l n W U F Q Q m t D V 2 d B Q U F B Q j R 4 a X d X a T h x W E w r K z B 0 K 2 l 6 Y 1 A z N m R k V 3 F W Y 3 R 1 T E R z N y s 0 a 3 F h R S t j T 0 t F O W U v W V l Z K y s r K z Y 2 Y U 5 t M H F L Z T l n c W Z 6 M k J m a 0 J w T C s v d n h I a W V u b D V H Y y 8 1 K y 9 0 c j N M a H h E c T l 4 N U 1 n U k h U a H d R T T J h T l Z Q R G h n M k w z R S t K R W l X Y 2 h y T 1 M x T D U 5 K 3 l L Z l h i M T Z 0 V m F 2 W H U x M H J s V 3 J W b 3 F P a m k 3 e S t m V D B k S 0 0 5 Z 1 R N L y 8 v e X o z Z l h O b X p j M W Z 2 e D R C U V V G R 2 E w T D h 0 Y 0 p D d 3 R 6 M n N h Z 3 N M Q 3 d N S 1 d u c H l z e k 0 x T n I x c X p S b 1 V P S G p N R D c v U G 5 6 e G d G Z W J k d T J k W G c y U G o 1 Z T h m S H h k b U 1 O R 3 p Z M C t n a 1 h w V 1 h M b H N y S X l O Q 2 N P W E 5 V c m x 3 N T F h e F o w N W l 6 V 3 E z N i 9 Q U F A 1 Z V h s N W J J Z k 1 B Q 2 d l Q W h v Q V F B Q U F P Q T V r c E d S b 1 Z 1 M 2 J q a 2 M z S l N U a y t P e U 9 0 V 1 Y v R E F 3 W C 9 2 M j d l W G o 0 L 0 9 M O T V n d k 9 6 d G J z Y k d 4 O H Z Q e j A 5 Q 2 h R N D N 4 e k 1 4 T X p a O C 9 Y M i s r K 2 F a Z W Z m W F Z 4 M X B y M U t o U k x 1 Z S s v d n B y S F R o d 1 F F T 0 h E b l c 2 L z l E U T B F Z X V Y O X d X Q j h 1 V 0 x a U F Z h d F d V S 1 Z Q c 0 R r T n o x c j d n V W F w V X F h S 2 h R N G R x d z R Z T l N r N U 9 W b 1 V L R l h U a H d n V 2 o 3 M j d o b j F P Z l B u M z B o e i 8 4 U V J F U k V Y Y m p o Z H R l R k 9 Y d H Q 5 L 1 d p a F V y O U 1 r b m 4 y a k 9 u R G x H U D l w M T Y 5 Y n A 4 d V h M R 2 p C Z 2 d F T W x O Q U R n e V J E U U F n Q U F B T U J 6 N U 9 U S m s 1 T H k r c 1 V X b E o y Z F h l e U F 0 c U R j M 0 Z 4 b F o y Z m J C W n h S V V Z F T z k z W H A w d V d 4 M T F 5 N m R L b F N V b E k w Z X Z S b 3 U 3 R F B 3 O E 5 E c D A 2 Z D B z R 0 R C N 1 Z n d 1 F M O T V q Z S 9 l Z V J h Y m R x M G N U a 1 h H Q m l v Q X d j T 3 l N L 1 B 6 N k Z O d 1 o w N 2 R 4 U V F F U E R J O V l 2 Y j R x Q n o 1 O D U 2 N z c z M 0 h O b 0 F K Q 1 F r e U 5 Q V F U v Z n Y z M W R x Y X F y O C 9 Q d z B a O D R j d F d q U l F 1 S G g 0 W G I z b m p 0 M 3 p t Z 2 h J V W t 2 d n Z p a T F x e F p v d 1 l O R 3 N o c X R h c F J v M F p G V n Z V V 2 x w V 1 Z w U W N Q S H R o V k 5 o Z V d m O E J j a V J J b E 5 I a n d Z R T J j T 0 Z G T G x 5 N V Z u e j U 5 Z F B y M G F T M V p z a 1 I x N n R T a G V o W U F u a U l D V 2 d B Q U F B Q j R q a V F s S m N u Z D N k M 3 V R S 3 p j M 0 Z 6 b D V 1 Y X F S S W t T V D d 6 d X Z Y d j N K R W 0 r d n I 2 e V d D e H l j M 1 B U M k x G a m p h L 1 p K e V l t Y X R t e V p a b z d k N j d S Z z l i W l l X W D V U c H c 0 b 1 Z X c l Z x b H A w N l o 2 N j Y y M z d P Y T h 2 T H d V S F I y d D R j T 0 h h L 3 I w N l l x S m l U R X F P S j l F L 2 Z y M U Z S Z 1 l x S T B i T n p x R X J M M T Y 5 V k x I a m g z V n Y z L y 9 J d G R J V F U w d H N p M U I 0 Y 0 8 y S 2 x X c U p N b X h O K z d x M W F 0 M T d O Z 3 h k Z W p R U V p N b l Q 5 Y k d q U n N W R U J D Z 3 F W T 2 5 5 b X E x c W 1 Y T G x z c k t 5 b E p L U 2 9 v R 0 R 4 N n N Q L y 8 1 e j B a Y m g 1 N D l l M n J h d E d r N m R l c V V Y b j M x V l F V R 0 J q c D h k d m x X c k Z p a E Z T d F d P S X p Q b U R I R F p W W H l t V E 5 u T k d Q R 0 R Q M 2 p I L z l R c V Z L b D F L U k p F M 1 h w M G t W Z m Z Q R 0 Z z c k t 5 d E d Y T E Z w V X R X M V l U S m t 4 N D d I N j J B S U J I S T Z B R k F B Q U F n T 2 Z F L 2 Z 2 M 3 R Y Z n Z Y a l Z v M E V B b F M 1 W T B 4 c k 9 5 c 2 l U S k l h Q T l j T 0 N B M 1 h Y Q l h x b U Z a V 1 J r U 0 p K O G Z I e F V 1 M 1 p 0 Y m Q y N j F X N C s v e k N y Q 2 h V c X l N L 1 B U e G N 2 W H R U b z B h T T F l d l J v a D B Q U D B 0 T F N O S F h x V k F V R k J l b k R E e j k w K 2 5 y V n E x Z F h a R 1 N r b G k 5 Z n J u L z k 2 M S 9 x M G F O S F V X L 2 R 3 Y T F i d H h R V U Z D U k p j b m Q z V j h l T 0 h m W F p a N T l w L y 8 3 O W F 0 S 2 t p Y V M 4 W H I z M z d 0 M n p D M z h m U E h q Z 2 R M M U Z p e F p w M G F K R n h k c E R Z V G F i V F Z 1 M 2 J u V 2 9 N b z Z L a X R M V n E x Z V Z t S m l v O F B C d 1 R a N D h X V F Z y M W x T V E p r M F V H e H V y N n R X c n E x S 2 x T b X J a c 3 F V M m J k c W t F e W R P R 0 o v S G x p M W J I R j Z u Y m R 1 M j Z 0 K y 9 2 O U 1 x M T h M Q m F r N U 9 q c V M 4 Q T k x K y 9 Q R k h s U z F i M W 0 1 K 3 d J Q U J P b k x r a U 5 h c 1 d T T W Z I e C 9 O b U R I R D Z E c 0 1 B S G c 2 Q 0 d n Q k F B Q U E 0 R G 1 4 Y 2 V O R 1 p X U m t x R j I 3 Z G 5 i a l o 4 K 2 V s U 1 N W T G w z Y W J 0 e l p v V j J 1 c E t l b l M 4 b z c 3 S 3 V n M 0 5 4 Y 1 p X V m x H U l c y R n k 1 Y 2 t K d W J t N 0 t 5 c 2 h R U U V L Q U Z D e F l v T E N 6 T U 9 L R H M 0 c 1 d M b W p S c G t s S l R V L 1 d u U C 8 x S m x 5 N W Q w b 0 1 I R D R 3 L y t W L 0 R 6 O H J L V W 0 1 d X J 0 e m M z U F Q 1 N T U v c n R k Z G V j M m p i V U Z o R 1 J v Y j I 3 d D J y a E l R R W x T c F Z T d E 9 t V F R Q b X V u Y n R x c z J i T j J 2 M j d O b D Y 1 W l Z Y R k J J U 2 9 1 U E h q M H V T Y X R T b 0 l V a z Z k T 2 l R W W 1 K a T V P S G h v Z V h M b D J 2 T W 1 E S H k 5 d l p X c j E 2 O T F M U n B V N k 5 h M k p s e j U 4 N H B L U 2 1 w e U R Z U 0 8 z Z n U x T D E 3 O X h R U k V h S E R o d z l M e W d 0 d D N k M 2 R O V 1 h L R k N O Q X Y z Y n R t d X J Y c j Y 4 Z V B Y c G 8 v L z c 5 K 3 R 2 Z i 9 x Y l k y R m o 5 O U 5 O U E 9 u L y t 2 R H c 5 U F R W L y 9 u e m R 2 S G x U b l R 0 M 2 R 0 b 0 w x c z N O V G U 3 d T d r V i t Y d E o v U S 9 w e j U 4 N n B R N G N P R 2 p o d 2 9 I e D h m S l N U a z Z P Z E 8 z Z H E r Z k x s U 2 t s S l V a M D Z k W F R x M U N t T k h E b F M z Y n Q z V i t 2 V 3 J Z d H N s U U F B Z U h 3 R X R B Q U F B Q U R 3 S E x o N j l h c V d M V n V t e X B V c n E z S G p 4 d n J r a z A r V W s 1 T W p p O F d p Z m Z 2 M n l X S 3 h x R z d k d W 5 i U E x G K y s z T 0 Y 2 O C t i T n h 2 V V B Q L 3 l n O V B S M G V Y a D R h T T J h T m J K W U x L c G N 1 Y k t H R H g r d V M 1 Y 3 V H U 0 Z x U V N O R 2 p I R F k y N l p O b T l T b F N 4 Z l p i R G F O S H o v Z X F O U X Q 2 d E F 0 R H c 4 U C t m c j Z L a m c 0 V 0 R k d j N 0 V D A 2 Z E 8 x W U 1 F Q 2 h 5 c m d P M 2 Z 1 U 0 p J b V R K a W d 3 N G N Q S 3 l j b l J 4 V X J W b l F J c V g x O W Z S V W R I Y T N v N k d p T k h E b F M v Z n I x M D h x V k s r W H A 2 Y W w 2 O W V w c D g r Y k 5 t a k 5 u a n N M Q 3 d q U m 8 w Q 0 J G U j B l c l o 4 K 2 V D Z z h Q V j Y x Y X R Y V H I x a T J s c D Z m T D N k M 2 R h U E V n N V F Y V U 9 U a z V 5 c z N O V m F W S 2 x i U m 5 6 e D Z W S 0 Z G Q 3 p a b z F j M 2 h Q R 3 p a c 1 V Q Z n U z Z V h 0 N 1 c x V U h P L 1 l z V V A x N j l l W G x C Z l d K a W N u N i 9 M b H k 2 c F R w N D Z x V m F 1 b U 1 X U E c 2 T F h Y W H R Q T m 1 6 Y z F i d H c 0 Z V h 0 N 0 t 5 N H V 6 b W h o c 0 d M R k N s V 3 Z Y b D J 2 d l B L S 2 d v T 0 Q 1 Z V B q b z Z p b 0 t M b T V 1 U 2 t o S V V F M m 0 w M F B I e j Q w O X B t Z G 5 h M j J i Z H N h b G J J K 1 B q N H F W Y X F V U m 8 w Y X B k Z G Z m M T J u V D U v V z d 0 M j d 0 V 3 Z Y T H Q y K 2 Z W d F Z x M V p W V E V 5 T T Z 0 Z X Z y K 1 R r W k 0 y W k 0 w Z X p a O C 9 X b 2 t X T D l N W W J i e W d z T E V 5 M W E 5 Z F d 1 W E x s W F A 0 c 0 F R Q k Z J N k F G Q U F B Q W d P Z k E z c j E 3 b F p X V n B X S E R o c 2 x p c 2 V q R 2 p S d m F 2 M y s v c E x 4 d 3 N u L y 8 v a 1 p m M U h 5 R k Q 3 Q X E z Q y 8 y e k p r e m 1 q d D N y b k V k R 1 J t c D R P Q m d W Y X R X V G N I Q n d R b 0 l D S k N m b j U 4 Q 0 F n S 0 1 2 L 3 Y 3 K z l 2 O U d U S m t p S l l 0 V z Z a M j d k c k p 5 O H R M Z i 9 6 a k g 3 V i 8 v M z Y 5 K 0 9 L T E t s M j Z 0 Q U l D Q X V U d j d 5 O C 9 Q e i 8 1 K 2 Z t c F p N b V N L b G 1 5 c E Y w b G F u e D h 2 R m F 1 W E t u M T Y 5 Y 3 J N a k x T R 0 x m W m J E c D Y 5 S 2 d r N m R T c F U r c l F v W U 5 h d D I 3 d H N 0 S z J Y c j E 2 b W p o e G 9 x W l B u M j V V M T B a R 1 J x c G t 5 W k l x V T Z h T X F s Y X R x d k h q e D h 2 T H k w c 0 x G a X p R a W h V c n R I d j N i d j M 3 M y 8 4 d T F z O G l N a k x T Y V V B N 2 J k b z A 0 N U M x M n J W c n E z W H I x c G 8 v Z j c 1 Z H l P M 2 o 0 N k 9 1 W G J 1 c W V 2 W H F r c V R X c l Z 0 T G t n W V B I c X l m Z i 8 1 W k 1 U R X h L b G V 1 b k Q 3 N D R B T z k 5 O T U 3 U 2 t 4 T T F Q S G p 4 N V d V b E t T N 2 Q r O H F O e m R Y T n B 2 T i t I d 0 t D d 2 t K V W M r Z V B Z M 3 J O b T N h c U Z H a l J 2 T D I 5 b G E v Z n Y x M C t m S m x X U 3 d X a F l X R n F W T 2 5 U b n I 5 O W R l T m U y d l V x S 0 Y 1 O C t a c C 8 v N z l X c n Q y c l J J V E U 1 V 1 l t S 2 p o d z R l c l E 0 Y 0 9 4 Z n F N Q U F E L 1 p i R T U r e m M y Q U F B Q U F P Q i 9 p c z F t V T F K U 2 t o b z N i b X c z Y n J W Y W 4 v a E F w N 3 Q z N y t y U 3 B V d V N w S 0 N n S U l X R W h C U j d q W D M 3 O X N u U H o w L z E 2 d F Y 3 b 2 o x S W V Y M W h O M n p Z b 0 s 1 Z H V 6 c T B F R G g w N k p B e U 1 6 U F Z y R m t 6 b z Q z Q 2 8 5 e S t m V n R K U 1 V u e T l m V l Z z M m J O W k x G W V p M U F p k T 2 Z P S G F m O V Z m T m J P T 1 R t N W h y V n F G Y X J W V G F i V F c 1 d W J r W k Z y Y 1 Z p a 2 N W a V V X Q m d v U E g x L z R j U E g r c W Y v L 3 l u d 3 N Q R F Z i V n E x U 2 Y r R E E 0 Z V B L a W d v Q 0 M 5 L 1 B M T H h Y N j J Z R 0 N i d j B k b n Z 2 M z J X M T I 0 Y 0 V I a D R l R U 8 0 Y j B 6 S 1 N r c E 9 u U G 1 q T V B C Y X d D Q T R p R 2 d C U U F B Q U F B Q U F B Q 1 R Q T m 4 v U m d V Q U F B Q U F B Q U F B L 0 d J 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Z a G 9 B V U F B Q U F B Q U F B Q W t 4 R F F B Z 0 F B Q U F B Q U F J Q k p D R 2 d C Q U F B Q U F B Q U F 3 Q 1 F F d E F B Q U F B Q U F B Q U J n R W d K Y U F B Q U F B Q U F B Q U R B S k F T M E F B Q U F B Q U F B Q W 1 J U 0 F G Z 0 F B Q U F B Q U F B Q k 1 R a 0 F M Q U F B Q U F B Q U F B Q 1 l o b 0 F V Q U F B Q U F B Q U F B a 3 h E U U F n Q U F B Q U F B Q U l C S k N H Z 0 J B Q U F B Q U F B Q X d D U U V 0 Q U F B Q U F B Q U F B Q m d F Z 0 p h Q U F B Q U F B Q U F B R E F K Q V M w Q U F B Q U F B Q U F B b U l T Q U Z n Q U F B Q U F B Q U F C T V F r Q U x B Q U F B Q U F B Q U F D W W h v Q V V B Q U F B Q U F B Q U F r e E R R Q W d B Q U F B Q U F B S U J K Q 0 d n Q k F B Q U F B Q U F B d 0 N R R X R B Q U F B Q U F B Q U F C Z 0 V n S m F B Q U F B Q U F B Q U F E Q U p B U z B B Q U F B Q U F B Q U F t S V N B R m d B Q U F B Q U F B Q U J N U W t B T E F B Q U F B Q U F B Q U N i N V A w a X F G a U Q 3 c m F T c 0 F B Q U F B R W x G V G t T d V F t Q 0 M i L A o J I l R o Z W 1 l I i A 6 I C I i L A o J I l R 5 c G U i I D o g I m 1 p b m Q i L A o J I l Z l c n N p b 2 4 i I D o g I j M y I g p 9 C g = = " / > < / e x t o b j > < / e x t o b j s > < / s : c u s t o m D a t a > 
</file>

<file path=customXml/itemProps38.xml><?xml version="1.0" encoding="utf-8"?>
<ds:datastoreItem xmlns:ds="http://schemas.openxmlformats.org/officeDocument/2006/customXml" ds:itemID="{5C622105-02C3-43C0-91F7-C3BA80AF1C93}">
  <ds:schemaRefs/>
</ds:datastoreItem>
</file>

<file path=docProps/app.xml><?xml version="1.0" encoding="utf-8"?>
<Properties xmlns="http://schemas.openxmlformats.org/officeDocument/2006/extended-properties" xmlns:vt="http://schemas.openxmlformats.org/officeDocument/2006/docPropsVTypes">
  <TotalTime>0</TotalTime>
  <Words>1776</Words>
  <Application>WPS 演示</Application>
  <PresentationFormat>宽屏</PresentationFormat>
  <Paragraphs>120</Paragraphs>
  <Slides>11</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vt:i4>
      </vt:variant>
    </vt:vector>
  </HeadingPairs>
  <TitlesOfParts>
    <vt:vector size="31" baseType="lpstr">
      <vt:lpstr>Arial</vt:lpstr>
      <vt:lpstr>宋体</vt:lpstr>
      <vt:lpstr>Wingdings</vt:lpstr>
      <vt:lpstr>思源黑体 CN Normal</vt:lpstr>
      <vt:lpstr>黑体</vt:lpstr>
      <vt:lpstr>庞门正道标题体</vt:lpstr>
      <vt:lpstr>思源等宽 N</vt:lpstr>
      <vt:lpstr>思源黑体 CN Normal</vt:lpstr>
      <vt:lpstr>微软雅黑</vt:lpstr>
      <vt:lpstr>Source Han Serif SC</vt:lpstr>
      <vt:lpstr>Segoe Print</vt:lpstr>
      <vt:lpstr>Helvetica Neue</vt:lpstr>
      <vt:lpstr>Arial</vt:lpstr>
      <vt:lpstr>Segoe UI</vt:lpstr>
      <vt:lpstr>Calibri</vt:lpstr>
      <vt:lpstr>思源等宽 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chrinstine</cp:lastModifiedBy>
  <cp:revision>3</cp:revision>
  <dcterms:created xsi:type="dcterms:W3CDTF">2023-05-29T15:10:00Z</dcterms:created>
  <dcterms:modified xsi:type="dcterms:W3CDTF">2023-07-28T15:22:04Z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2052-12.1.0.15120</vt:lpwstr>
  </property>
</Properties>
</file>