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600" r:id="rId3"/>
    <p:sldId id="264" r:id="rId5"/>
    <p:sldId id="545" r:id="rId6"/>
    <p:sldId id="559" r:id="rId7"/>
    <p:sldId id="560" r:id="rId8"/>
    <p:sldId id="561" r:id="rId9"/>
    <p:sldId id="615" r:id="rId10"/>
    <p:sldId id="563" r:id="rId11"/>
    <p:sldId id="290" r:id="rId12"/>
  </p:sldIdLst>
  <p:sldSz cx="9144000" cy="5143500" type="screen16x9"/>
  <p:notesSz cx="6858000" cy="9144000"/>
  <p:custDataLst>
    <p:tags r:id="rId17"/>
  </p:custDataLst>
  <p:defaultTextStyle>
    <a:defPPr>
      <a:defRPr lang="zh-CN"/>
    </a:defPPr>
    <a:lvl1pPr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6131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72453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8712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45034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81419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17678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54000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90258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6" userDrawn="1">
          <p15:clr>
            <a:srgbClr val="A4A3A4"/>
          </p15:clr>
        </p15:guide>
        <p15:guide id="2" orient="horz" pos="344" userDrawn="1">
          <p15:clr>
            <a:srgbClr val="A4A3A4"/>
          </p15:clr>
        </p15:guide>
        <p15:guide id="3" orient="horz" pos="1756" userDrawn="1">
          <p15:clr>
            <a:srgbClr val="A4A3A4"/>
          </p15:clr>
        </p15:guide>
        <p15:guide id="4" pos="1332" userDrawn="1">
          <p15:clr>
            <a:srgbClr val="A4A3A4"/>
          </p15:clr>
        </p15:guide>
        <p15:guide id="5" pos="23" userDrawn="1">
          <p15:clr>
            <a:srgbClr val="A4A3A4"/>
          </p15:clr>
        </p15:guide>
        <p15:guide id="6" pos="2880" userDrawn="1">
          <p15:clr>
            <a:srgbClr val="A4A3A4"/>
          </p15:clr>
        </p15:guide>
        <p15:guide id="7" pos="28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9D90"/>
    <a:srgbClr val="009999"/>
    <a:srgbClr val="FF6600"/>
    <a:srgbClr val="990033"/>
    <a:srgbClr val="FF0066"/>
    <a:srgbClr val="0080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6" autoAdjust="0"/>
    <p:restoredTop sz="97496" autoAdjust="0"/>
  </p:normalViewPr>
  <p:slideViewPr>
    <p:cSldViewPr showGuides="1">
      <p:cViewPr varScale="1">
        <p:scale>
          <a:sx n="103" d="100"/>
          <a:sy n="103" d="100"/>
        </p:scale>
        <p:origin x="1037" y="48"/>
      </p:cViewPr>
      <p:guideLst>
        <p:guide orient="horz" pos="446"/>
        <p:guide orient="horz" pos="344"/>
        <p:guide orient="horz" pos="1756"/>
        <p:guide pos="1332"/>
        <p:guide pos="23"/>
        <p:guide pos="2880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806" cy="468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页眉占位符 9728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3" name="日期占位符 9728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b="0" noProof="1" dirty="0"/>
            </a:lvl1pPr>
          </a:lstStyle>
          <a:p>
            <a:fld id="{BB962C8B-B14F-4D97-AF65-F5344CB8AC3E}" type="datetimeFigureOut">
              <a:rPr lang="zh-CN" altLang="en-US"/>
            </a:fld>
            <a:endParaRPr lang="zh-CN" altLang="en-US"/>
          </a:p>
        </p:txBody>
      </p:sp>
      <p:sp>
        <p:nvSpPr>
          <p:cNvPr id="97284" name="页脚占位符 9728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5" name="灯片编号占位符 9728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9E3D5D12-3FE4-48DB-9553-E0AB81F4CD27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2317DB4-8795-424D-BF65-E223CFE4A01E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B4EB5E2D-A9FF-48E2-8225-C188AE1348D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58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80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39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61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C5DC564C-82F1-4022-AF99-3A9F90624CCF}" type="slidenum">
              <a:rPr lang="zh-CN" altLang="en-US" sz="1200" b="0"/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1D1EEBB-25CB-46F7-A050-E111B2FE4AEB}" type="slidenum">
              <a:rPr lang="zh-CN" altLang="en-US">
                <a:solidFill>
                  <a:schemeClr val="tx1"/>
                </a:solidFill>
              </a:rPr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8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A6B97C21-63F5-471B-97C1-C9A9985E2110}" type="slidenum">
              <a:rPr lang="zh-CN" altLang="en-US" sz="1200" b="0"/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43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502986A7-A012-4693-BC2C-2386E07BFD1A}" type="slidenum">
              <a:rPr lang="zh-CN" altLang="en-US" sz="1200" b="0"/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8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E231731E-A3C9-4FA2-B56A-9272AE72069F}" type="slidenum">
              <a:rPr lang="zh-CN" altLang="en-US" sz="1200" b="0"/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8172ADE2-CCF9-4893-9374-54C7764F4AF5}" type="slidenum">
              <a:rPr lang="zh-CN" altLang="en-US" sz="1200" b="0"/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7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AF9383D-8014-4083-A22B-C55033CE3D94}" type="slidenum">
              <a:rPr lang="zh-CN" altLang="en-US" sz="1200" b="0"/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2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A5BFC599-2A8D-4BD2-8E4A-1461536F4FF7}" type="slidenum">
              <a:rPr lang="zh-CN" altLang="en-US" sz="1200" b="0"/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8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AF7F5F5-4451-4E23-95D0-5CFE34203A87}" type="slidenum">
              <a:rPr lang="zh-CN" altLang="en-US">
                <a:solidFill>
                  <a:schemeClr val="tx1"/>
                </a:solidFill>
              </a:rPr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slide" Target="../slides/slide3.xml"/><Relationship Id="rId5" Type="http://schemas.openxmlformats.org/officeDocument/2006/relationships/image" Target="../media/image3.png"/><Relationship Id="rId4" Type="http://schemas.openxmlformats.org/officeDocument/2006/relationships/slide" Target="../slides/slide9.xml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9"/>
          <p:cNvSpPr>
            <a:spLocks noChangeArrowheads="1"/>
          </p:cNvSpPr>
          <p:nvPr userDrawn="1"/>
        </p:nvSpPr>
        <p:spPr bwMode="auto">
          <a:xfrm>
            <a:off x="0" y="4867551"/>
            <a:ext cx="9144000" cy="275949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725805"/>
            <a:endParaRPr lang="zh-CN" altLang="en-US" sz="13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图片 87180" descr="六角组合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29665" y="-23941"/>
            <a:ext cx="492601" cy="381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组合 5"/>
          <p:cNvGrpSpPr/>
          <p:nvPr userDrawn="1"/>
        </p:nvGrpSpPr>
        <p:grpSpPr bwMode="auto">
          <a:xfrm>
            <a:off x="-322522" y="1745161"/>
            <a:ext cx="299845" cy="1606556"/>
            <a:chOff x="-244" y="2152"/>
            <a:chExt cx="238" cy="1599"/>
          </a:xfrm>
        </p:grpSpPr>
        <p:sp>
          <p:nvSpPr>
            <p:cNvPr id="7" name="圆角矩形 87209">
              <a:hlinkClick r:id="" action="ppaction://noaction"/>
            </p:cNvPr>
            <p:cNvSpPr>
              <a:spLocks noChangeArrowheads="1"/>
            </p:cNvSpPr>
            <p:nvPr userDrawn="1"/>
          </p:nvSpPr>
          <p:spPr bwMode="auto">
            <a:xfrm>
              <a:off x="-244" y="2152"/>
              <a:ext cx="193" cy="159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文本框 87210">
              <a:hlinkClick r:id="rId4" action="ppaction://hlinksldjump"/>
            </p:cNvPr>
            <p:cNvSpPr txBox="1">
              <a:spLocks noChangeArrowheads="1"/>
            </p:cNvSpPr>
            <p:nvPr userDrawn="1"/>
          </p:nvSpPr>
          <p:spPr bwMode="auto">
            <a:xfrm>
              <a:off x="-199" y="2187"/>
              <a:ext cx="193" cy="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合作探究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攻重难</a:t>
              </a: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</p:grpSp>
      <p:grpSp>
        <p:nvGrpSpPr>
          <p:cNvPr id="9" name="组合 87223"/>
          <p:cNvGrpSpPr/>
          <p:nvPr userDrawn="1"/>
        </p:nvGrpSpPr>
        <p:grpSpPr bwMode="auto">
          <a:xfrm>
            <a:off x="8180215" y="4846123"/>
            <a:ext cx="963786" cy="326351"/>
            <a:chOff x="6493" y="3846"/>
            <a:chExt cx="765" cy="259"/>
          </a:xfrm>
        </p:grpSpPr>
        <p:grpSp>
          <p:nvGrpSpPr>
            <p:cNvPr id="10" name="组合 87205"/>
            <p:cNvGrpSpPr/>
            <p:nvPr userDrawn="1"/>
          </p:nvGrpSpPr>
          <p:grpSpPr bwMode="auto">
            <a:xfrm>
              <a:off x="6493" y="3861"/>
              <a:ext cx="765" cy="244"/>
              <a:chOff x="6871" y="4089"/>
              <a:chExt cx="809" cy="259"/>
            </a:xfrm>
          </p:grpSpPr>
          <p:pic>
            <p:nvPicPr>
              <p:cNvPr id="13" name="图片 87206" descr="未标题-3副本"/>
              <p:cNvPicPr>
                <a:picLocks noChangeAspect="1" noChangeArrowheads="1"/>
              </p:cNvPicPr>
              <p:nvPr userDrawn="1"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6902" y="4097"/>
                <a:ext cx="778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矩形 87207"/>
              <p:cNvSpPr>
                <a:spLocks noChangeArrowheads="1"/>
              </p:cNvSpPr>
              <p:nvPr userDrawn="1"/>
            </p:nvSpPr>
            <p:spPr bwMode="auto">
              <a:xfrm>
                <a:off x="6871" y="4089"/>
                <a:ext cx="758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725805"/>
                <a:r>
                  <a:rPr lang="zh-CN" altLang="en-US" sz="1400">
                    <a:solidFill>
                      <a:srgbClr val="006600"/>
                    </a:solidFill>
                    <a:latin typeface="Arial" panose="020B0604020202020204" pitchFamily="34" charset="0"/>
                    <a:ea typeface="隶书" panose="02010509060101010101" pitchFamily="49" charset="-122"/>
                  </a:rPr>
                  <a:t>栏目导航</a:t>
                </a:r>
                <a:endParaRPr lang="zh-CN" altLang="en-US" sz="1400">
                  <a:solidFill>
                    <a:srgbClr val="006600"/>
                  </a:solidFill>
                  <a:latin typeface="Arial" panose="020B0604020202020204" pitchFamily="34" charset="0"/>
                  <a:ea typeface="隶书" panose="02010509060101010101" pitchFamily="49" charset="-122"/>
                </a:endParaRPr>
              </a:p>
            </p:txBody>
          </p:sp>
        </p:grpSp>
        <p:pic>
          <p:nvPicPr>
            <p:cNvPr id="11" name="图片 87212" descr="未标题-3副本"/>
            <p:cNvPicPr>
              <a:picLocks noChangeAspect="1" noChangeArrowheads="1"/>
            </p:cNvPicPr>
            <p:nvPr userDrawn="1"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522" y="3872"/>
              <a:ext cx="73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矩形 87213"/>
            <p:cNvSpPr>
              <a:spLocks noChangeArrowheads="1"/>
            </p:cNvSpPr>
            <p:nvPr userDrawn="1"/>
          </p:nvSpPr>
          <p:spPr bwMode="auto">
            <a:xfrm>
              <a:off x="6493" y="3846"/>
              <a:ext cx="71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725805"/>
              <a:r>
                <a:rPr lang="zh-CN" altLang="en-US" sz="1400">
                  <a:solidFill>
                    <a:srgbClr val="0066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栏目导航</a:t>
              </a:r>
              <a:endParaRPr lang="zh-CN" altLang="en-US" sz="1400">
                <a:solidFill>
                  <a:srgbClr val="006600"/>
                </a:solidFill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</p:grpSp>
      <p:grpSp>
        <p:nvGrpSpPr>
          <p:cNvPr id="15" name="组合 14"/>
          <p:cNvGrpSpPr/>
          <p:nvPr userDrawn="1"/>
        </p:nvGrpSpPr>
        <p:grpSpPr bwMode="auto">
          <a:xfrm>
            <a:off x="9237229" y="491417"/>
            <a:ext cx="303625" cy="1935428"/>
            <a:chOff x="7335" y="1345"/>
            <a:chExt cx="240" cy="1389"/>
          </a:xfrm>
        </p:grpSpPr>
        <p:sp>
          <p:nvSpPr>
            <p:cNvPr id="16" name="圆角矩形 87221"/>
            <p:cNvSpPr>
              <a:spLocks noChangeArrowheads="1"/>
            </p:cNvSpPr>
            <p:nvPr userDrawn="1"/>
          </p:nvSpPr>
          <p:spPr bwMode="auto">
            <a:xfrm>
              <a:off x="7335" y="1345"/>
              <a:ext cx="192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文本框 87222">
              <a:hlinkClick r:id="" action="ppaction://noaction"/>
            </p:cNvPr>
            <p:cNvSpPr txBox="1">
              <a:spLocks noChangeArrowheads="1"/>
            </p:cNvSpPr>
            <p:nvPr userDrawn="1"/>
          </p:nvSpPr>
          <p:spPr bwMode="auto">
            <a:xfrm>
              <a:off x="7383" y="1375"/>
              <a:ext cx="192" cy="1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素养达标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固双基</a:t>
              </a: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</p:grpSp>
      <p:grpSp>
        <p:nvGrpSpPr>
          <p:cNvPr id="18" name="组合 17"/>
          <p:cNvGrpSpPr/>
          <p:nvPr userDrawn="1"/>
        </p:nvGrpSpPr>
        <p:grpSpPr bwMode="auto">
          <a:xfrm>
            <a:off x="-322522" y="102064"/>
            <a:ext cx="299845" cy="1606556"/>
            <a:chOff x="-244" y="2152"/>
            <a:chExt cx="238" cy="1599"/>
          </a:xfrm>
        </p:grpSpPr>
        <p:sp>
          <p:nvSpPr>
            <p:cNvPr id="19" name="圆角矩形 87231">
              <a:hlinkClick r:id="" action="ppaction://noaction"/>
            </p:cNvPr>
            <p:cNvSpPr>
              <a:spLocks noChangeArrowheads="1"/>
            </p:cNvSpPr>
            <p:nvPr userDrawn="1"/>
          </p:nvSpPr>
          <p:spPr bwMode="auto">
            <a:xfrm>
              <a:off x="-244" y="2152"/>
              <a:ext cx="193" cy="159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文本框 87232">
              <a:hlinkClick r:id="rId6" action="ppaction://hlinksldjump"/>
            </p:cNvPr>
            <p:cNvSpPr txBox="1">
              <a:spLocks noChangeArrowheads="1"/>
            </p:cNvSpPr>
            <p:nvPr userDrawn="1"/>
          </p:nvSpPr>
          <p:spPr bwMode="auto">
            <a:xfrm>
              <a:off x="-199" y="2187"/>
              <a:ext cx="193" cy="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自主预习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探新知</a:t>
              </a: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</p:grpSp>
      <p:grpSp>
        <p:nvGrpSpPr>
          <p:cNvPr id="21" name="组合 20"/>
          <p:cNvGrpSpPr/>
          <p:nvPr userDrawn="1"/>
        </p:nvGrpSpPr>
        <p:grpSpPr bwMode="auto">
          <a:xfrm>
            <a:off x="9244788" y="2710355"/>
            <a:ext cx="314963" cy="1935428"/>
            <a:chOff x="7344" y="2151"/>
            <a:chExt cx="250" cy="1536"/>
          </a:xfrm>
        </p:grpSpPr>
        <p:sp>
          <p:nvSpPr>
            <p:cNvPr id="22" name="圆角矩形 87234"/>
            <p:cNvSpPr>
              <a:spLocks noChangeArrowheads="1"/>
            </p:cNvSpPr>
            <p:nvPr userDrawn="1"/>
          </p:nvSpPr>
          <p:spPr bwMode="auto">
            <a:xfrm>
              <a:off x="7344" y="2151"/>
              <a:ext cx="193" cy="1536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" name="文本框 87235">
              <a:hlinkClick r:id="" action="ppaction://noaction"/>
            </p:cNvPr>
            <p:cNvSpPr txBox="1">
              <a:spLocks noChangeArrowheads="1"/>
            </p:cNvSpPr>
            <p:nvPr userDrawn="1"/>
          </p:nvSpPr>
          <p:spPr bwMode="auto">
            <a:xfrm>
              <a:off x="7401" y="2184"/>
              <a:ext cx="193" cy="1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课时分层作业</a:t>
              </a: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</p:grpSp>
      <p:grpSp>
        <p:nvGrpSpPr>
          <p:cNvPr id="24" name="组合 23"/>
          <p:cNvGrpSpPr/>
          <p:nvPr userDrawn="1"/>
        </p:nvGrpSpPr>
        <p:grpSpPr bwMode="auto">
          <a:xfrm>
            <a:off x="-331341" y="3417240"/>
            <a:ext cx="299845" cy="1606557"/>
            <a:chOff x="-244" y="2152"/>
            <a:chExt cx="238" cy="1599"/>
          </a:xfrm>
        </p:grpSpPr>
        <p:sp>
          <p:nvSpPr>
            <p:cNvPr id="25" name="圆角矩形 87240">
              <a:hlinkClick r:id="" action="ppaction://noaction"/>
            </p:cNvPr>
            <p:cNvSpPr>
              <a:spLocks noChangeArrowheads="1"/>
            </p:cNvSpPr>
            <p:nvPr userDrawn="1"/>
          </p:nvSpPr>
          <p:spPr bwMode="auto">
            <a:xfrm>
              <a:off x="-244" y="2152"/>
              <a:ext cx="193" cy="159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文本框 87241">
              <a:hlinkClick r:id="" action="ppaction://noaction"/>
            </p:cNvPr>
            <p:cNvSpPr txBox="1">
              <a:spLocks noChangeArrowheads="1"/>
            </p:cNvSpPr>
            <p:nvPr userDrawn="1"/>
          </p:nvSpPr>
          <p:spPr bwMode="auto">
            <a:xfrm>
              <a:off x="-199" y="2187"/>
              <a:ext cx="193" cy="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知识整理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巧调用</a:t>
              </a: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5202" y="289810"/>
            <a:ext cx="8345255" cy="1052138"/>
          </a:xfrm>
          <a:prstGeom prst="rect">
            <a:avLst/>
          </a:prstGeom>
        </p:spPr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5202" y="1449051"/>
            <a:ext cx="8345255" cy="3453781"/>
          </a:xfrm>
          <a:prstGeom prst="rect">
            <a:avLst/>
          </a:prstGeom>
        </p:spPr>
        <p:txBody>
          <a:bodyPr lIns="72567" tIns="36283" rIns="72567" bIns="36283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27" name="灯片编号占位符 87181"/>
          <p:cNvSpPr>
            <a:spLocks noGrp="1"/>
          </p:cNvSpPr>
          <p:nvPr>
            <p:ph type="sldNum" sz="quarter" idx="10"/>
          </p:nvPr>
        </p:nvSpPr>
        <p:spPr>
          <a:xfrm>
            <a:off x="8405727" y="75603"/>
            <a:ext cx="737013" cy="356593"/>
          </a:xfrm>
          <a:prstGeom prst="rect">
            <a:avLst/>
          </a:prstGeom>
        </p:spPr>
        <p:txBody>
          <a:bodyPr vert="horz" wrap="square" lIns="72567" tIns="36283" rIns="72567" bIns="36283" numCol="1" anchor="t" anchorCtr="0" compatLnSpc="1"/>
          <a:lstStyle>
            <a:lvl1pPr algn="ctr">
              <a:defRPr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94E1467-234A-4495-ABCE-08760231A8B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5 -3.52941E-6 L 0.04022 -3.52941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5 3.72549E-6 L 0.04022 3.72549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5 3.72549E-6 L 0.04022 3.72549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6 -4.90196E-6 L -0.0419 -4.90196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7349E-6 4.49669E-6 L -0.04285 4.49669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fade/>
  </p:transition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6258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72580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8839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45161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81610" indent="-181610" algn="l" rtl="0" fontAlgn="base">
        <a:lnSpc>
          <a:spcPct val="90000"/>
        </a:lnSpc>
        <a:spcBef>
          <a:spcPts val="795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e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emf"/><Relationship Id="rId1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emf"/><Relationship Id="rId1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emf"/><Relationship Id="rId1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emf"/><Relationship Id="rId1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vmlDrawing" Target="../drawings/vmlDrawing6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0.emf"/><Relationship Id="rId1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8.xml"/><Relationship Id="rId6" Type="http://schemas.openxmlformats.org/officeDocument/2006/relationships/vmlDrawing" Target="../drawings/vmlDrawing7.v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2.e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11.emf"/><Relationship Id="rId1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直接连接符 1085441"/>
          <p:cNvSpPr>
            <a:spLocks noChangeShapeType="1"/>
          </p:cNvSpPr>
          <p:nvPr/>
        </p:nvSpPr>
        <p:spPr bwMode="auto">
          <a:xfrm>
            <a:off x="188978" y="2171056"/>
            <a:ext cx="880384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2567" tIns="36283" rIns="72567" bIns="36283"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85443" name="矩形 9"/>
          <p:cNvSpPr>
            <a:spLocks noChangeArrowheads="1"/>
          </p:cNvSpPr>
          <p:nvPr/>
        </p:nvSpPr>
        <p:spPr bwMode="auto">
          <a:xfrm>
            <a:off x="71812" y="1316747"/>
            <a:ext cx="8977700" cy="647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>
              <a:lnSpc>
                <a:spcPct val="130000"/>
              </a:lnSpc>
            </a:pPr>
            <a:r>
              <a:rPr lang="zh-CN" altLang="en-US" sz="3200" dirty="0">
                <a:solidFill>
                  <a:srgbClr val="996633"/>
                </a:solidFill>
                <a:latin typeface="+mn-lt"/>
                <a:ea typeface="+mn-ea"/>
                <a:cs typeface="+mn-ea"/>
                <a:sym typeface="+mn-lt"/>
              </a:rPr>
              <a:t>第八课　法治中国建设</a:t>
            </a:r>
            <a:endParaRPr lang="zh-CN" altLang="en-US" sz="3200" dirty="0">
              <a:solidFill>
                <a:srgbClr val="996633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85444" name="矩形 5"/>
          <p:cNvSpPr>
            <a:spLocks noChangeArrowheads="1"/>
          </p:cNvSpPr>
          <p:nvPr/>
        </p:nvSpPr>
        <p:spPr bwMode="auto">
          <a:xfrm>
            <a:off x="0" y="2216418"/>
            <a:ext cx="9052031" cy="7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>
              <a:lnSpc>
                <a:spcPct val="130000"/>
              </a:lnSpc>
              <a:tabLst>
                <a:tab pos="2059305" algn="l"/>
              </a:tabLst>
            </a:pPr>
            <a:r>
              <a:rPr lang="zh-CN" altLang="en-US" sz="3700" dirty="0">
                <a:solidFill>
                  <a:srgbClr val="666633"/>
                </a:solidFill>
                <a:latin typeface="+mn-lt"/>
                <a:ea typeface="+mn-ea"/>
                <a:cs typeface="+mn-ea"/>
                <a:sym typeface="+mn-lt"/>
              </a:rPr>
              <a:t>第三框　法治社会</a:t>
            </a:r>
            <a:endParaRPr lang="zh-CN" altLang="en-US" sz="3700" dirty="0">
              <a:solidFill>
                <a:srgbClr val="666633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5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85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85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5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8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08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42" grpId="0" animBg="1"/>
      <p:bldP spid="10854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对象 24660"/>
          <p:cNvGraphicFramePr/>
          <p:nvPr/>
        </p:nvGraphicFramePr>
        <p:xfrm>
          <a:off x="411972" y="230589"/>
          <a:ext cx="8282262" cy="4679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10515600" imgH="5946775" progId="Word.Document.8">
                  <p:embed/>
                </p:oleObj>
              </mc:Choice>
              <mc:Fallback>
                <p:oleObj name="" r:id="rId1" imgW="10515600" imgH="5946775" progId="Word.Document.8">
                  <p:embed/>
                  <p:pic>
                    <p:nvPicPr>
                      <p:cNvPr id="0" name="对象 24660"/>
                      <p:cNvPicPr>
                        <a:picLocks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72" y="230589"/>
                        <a:ext cx="8282262" cy="4679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62" name="矩形 24661"/>
          <p:cNvSpPr>
            <a:spLocks noChangeArrowheads="1"/>
          </p:cNvSpPr>
          <p:nvPr/>
        </p:nvSpPr>
        <p:spPr bwMode="auto">
          <a:xfrm>
            <a:off x="5761300" y="2089153"/>
            <a:ext cx="713076" cy="41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 anchor="ctr">
            <a:spAutoFit/>
          </a:bodyPr>
          <a:lstStyle/>
          <a:p>
            <a:pPr algn="ctr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法治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663" name="矩形 24662"/>
          <p:cNvSpPr>
            <a:spLocks noChangeArrowheads="1"/>
          </p:cNvSpPr>
          <p:nvPr/>
        </p:nvSpPr>
        <p:spPr bwMode="auto">
          <a:xfrm>
            <a:off x="3235298" y="3946458"/>
            <a:ext cx="713076" cy="41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依法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664" name="矩形 24663"/>
          <p:cNvSpPr>
            <a:spLocks noChangeArrowheads="1"/>
          </p:cNvSpPr>
          <p:nvPr/>
        </p:nvSpPr>
        <p:spPr bwMode="auto">
          <a:xfrm>
            <a:off x="411972" y="3500403"/>
            <a:ext cx="713076" cy="41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依法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4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4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4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62" grpId="0"/>
      <p:bldP spid="24662" grpId="1"/>
      <p:bldP spid="24663" grpId="0"/>
      <p:bldP spid="24663" grpId="1"/>
      <p:bldP spid="24664" grpId="0"/>
      <p:bldP spid="2466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对象 959498"/>
          <p:cNvGraphicFramePr/>
          <p:nvPr/>
        </p:nvGraphicFramePr>
        <p:xfrm>
          <a:off x="413231" y="1539774"/>
          <a:ext cx="8282262" cy="2221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10524490" imgH="2819400" progId="Word.Document.8">
                  <p:embed/>
                </p:oleObj>
              </mc:Choice>
              <mc:Fallback>
                <p:oleObj name="" r:id="rId1" imgW="10524490" imgH="2819400" progId="Word.Document.8">
                  <p:embed/>
                  <p:pic>
                    <p:nvPicPr>
                      <p:cNvPr id="0" name="对象 959498"/>
                      <p:cNvPicPr>
                        <a:picLocks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231" y="1539774"/>
                        <a:ext cx="8282262" cy="2221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9501" name="矩形 959500"/>
          <p:cNvSpPr>
            <a:spLocks noChangeArrowheads="1"/>
          </p:cNvSpPr>
          <p:nvPr/>
        </p:nvSpPr>
        <p:spPr bwMode="auto">
          <a:xfrm>
            <a:off x="7692651" y="2980005"/>
            <a:ext cx="345324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√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9502" name="矩形 959501"/>
          <p:cNvSpPr>
            <a:spLocks noChangeArrowheads="1"/>
          </p:cNvSpPr>
          <p:nvPr/>
        </p:nvSpPr>
        <p:spPr bwMode="auto">
          <a:xfrm>
            <a:off x="7712809" y="2048832"/>
            <a:ext cx="361354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×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59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59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501" grpId="0"/>
      <p:bldP spid="959501" grpId="1"/>
      <p:bldP spid="959502" grpId="0"/>
      <p:bldP spid="95950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对象 999427"/>
          <p:cNvGraphicFramePr/>
          <p:nvPr/>
        </p:nvGraphicFramePr>
        <p:xfrm>
          <a:off x="411972" y="1160501"/>
          <a:ext cx="8282262" cy="3278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10515600" imgH="4163695" progId="Word.Document.8">
                  <p:embed/>
                </p:oleObj>
              </mc:Choice>
              <mc:Fallback>
                <p:oleObj name="" r:id="rId1" imgW="10515600" imgH="4163695" progId="Word.Document.8">
                  <p:embed/>
                  <p:pic>
                    <p:nvPicPr>
                      <p:cNvPr id="0" name="对象 999427"/>
                      <p:cNvPicPr>
                        <a:picLocks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72" y="1160501"/>
                        <a:ext cx="8282262" cy="3278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9429" name="矩形 999428"/>
          <p:cNvSpPr>
            <a:spLocks noChangeArrowheads="1"/>
          </p:cNvSpPr>
          <p:nvPr/>
        </p:nvSpPr>
        <p:spPr bwMode="auto">
          <a:xfrm>
            <a:off x="3542701" y="2571750"/>
            <a:ext cx="992763" cy="41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 anchor="ctr">
            <a:spAutoFit/>
          </a:bodyPr>
          <a:lstStyle/>
          <a:p>
            <a:pPr algn="ctr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全社会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99430" name="矩形 999429"/>
          <p:cNvSpPr>
            <a:spLocks noChangeArrowheads="1"/>
          </p:cNvSpPr>
          <p:nvPr/>
        </p:nvSpPr>
        <p:spPr bwMode="auto">
          <a:xfrm>
            <a:off x="5500511" y="3500403"/>
            <a:ext cx="1274969" cy="41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法治观念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99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99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29" grpId="0"/>
      <p:bldP spid="999429" grpId="1"/>
      <p:bldP spid="999430" grpId="0"/>
      <p:bldP spid="99943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对象 1001475"/>
          <p:cNvGraphicFramePr/>
          <p:nvPr/>
        </p:nvGraphicFramePr>
        <p:xfrm>
          <a:off x="486303" y="230589"/>
          <a:ext cx="8282262" cy="4679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10515600" imgH="5946775" progId="Word.Document.8">
                  <p:embed/>
                </p:oleObj>
              </mc:Choice>
              <mc:Fallback>
                <p:oleObj name="" r:id="rId1" imgW="10515600" imgH="5946775" progId="Word.Document.8">
                  <p:embed/>
                  <p:pic>
                    <p:nvPicPr>
                      <p:cNvPr id="0" name="对象 1001475"/>
                      <p:cNvPicPr>
                        <a:picLocks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03" y="230589"/>
                        <a:ext cx="8282262" cy="4679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1477" name="矩形 1001476"/>
          <p:cNvSpPr>
            <a:spLocks noChangeArrowheads="1"/>
          </p:cNvSpPr>
          <p:nvPr/>
        </p:nvSpPr>
        <p:spPr bwMode="auto">
          <a:xfrm>
            <a:off x="7564147" y="1643098"/>
            <a:ext cx="1280009" cy="41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 anchor="ctr">
            <a:spAutoFit/>
          </a:bodyPr>
          <a:lstStyle/>
          <a:p>
            <a:pPr algn="ctr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社会规范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1478" name="矩形 1001477"/>
          <p:cNvSpPr>
            <a:spLocks noChangeArrowheads="1"/>
          </p:cNvSpPr>
          <p:nvPr/>
        </p:nvSpPr>
        <p:spPr bwMode="auto">
          <a:xfrm>
            <a:off x="1380797" y="4429055"/>
            <a:ext cx="1280009" cy="41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法律帮助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1479" name="矩形 1001478"/>
          <p:cNvSpPr>
            <a:spLocks noChangeArrowheads="1"/>
          </p:cNvSpPr>
          <p:nvPr/>
        </p:nvSpPr>
        <p:spPr bwMode="auto">
          <a:xfrm>
            <a:off x="4146171" y="3500403"/>
            <a:ext cx="1280009" cy="41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司法救助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1480" name="矩形 1001479"/>
          <p:cNvSpPr>
            <a:spLocks noChangeArrowheads="1"/>
          </p:cNvSpPr>
          <p:nvPr/>
        </p:nvSpPr>
        <p:spPr bwMode="auto">
          <a:xfrm>
            <a:off x="3960972" y="3017806"/>
            <a:ext cx="2413875" cy="41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公共法律服务体系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1481" name="矩形 1001480"/>
          <p:cNvSpPr>
            <a:spLocks noChangeArrowheads="1"/>
          </p:cNvSpPr>
          <p:nvPr/>
        </p:nvSpPr>
        <p:spPr bwMode="auto">
          <a:xfrm>
            <a:off x="4740821" y="714445"/>
            <a:ext cx="713076" cy="41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依法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0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01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001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01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001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001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1477" grpId="0"/>
      <p:bldP spid="1001477" grpId="1"/>
      <p:bldP spid="1001478" grpId="0"/>
      <p:bldP spid="1001478" grpId="1"/>
      <p:bldP spid="1001479" grpId="0"/>
      <p:bldP spid="1001479" grpId="1"/>
      <p:bldP spid="1001480" grpId="0"/>
      <p:bldP spid="1001480" grpId="1"/>
      <p:bldP spid="1001481" grpId="0"/>
      <p:bldP spid="100148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对象 1003522"/>
          <p:cNvGraphicFramePr/>
          <p:nvPr/>
        </p:nvGraphicFramePr>
        <p:xfrm>
          <a:off x="411972" y="1383529"/>
          <a:ext cx="8282262" cy="2339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10515600" imgH="2974975" progId="Word.Document.8">
                  <p:embed/>
                </p:oleObj>
              </mc:Choice>
              <mc:Fallback>
                <p:oleObj name="" r:id="rId1" imgW="10515600" imgH="2974975" progId="Word.Document.8">
                  <p:embed/>
                  <p:pic>
                    <p:nvPicPr>
                      <p:cNvPr id="0" name="对象 1003522"/>
                      <p:cNvPicPr>
                        <a:picLocks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72" y="1383529"/>
                        <a:ext cx="8282262" cy="23399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24" name="矩形 1003523"/>
          <p:cNvSpPr>
            <a:spLocks noChangeArrowheads="1"/>
          </p:cNvSpPr>
          <p:nvPr/>
        </p:nvSpPr>
        <p:spPr bwMode="auto">
          <a:xfrm>
            <a:off x="1786469" y="1866126"/>
            <a:ext cx="713076" cy="41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 anchor="ctr">
            <a:spAutoFit/>
          </a:bodyPr>
          <a:lstStyle/>
          <a:p>
            <a:pPr algn="ctr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法律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3525" name="矩形 1003524"/>
          <p:cNvSpPr>
            <a:spLocks noChangeArrowheads="1"/>
          </p:cNvSpPr>
          <p:nvPr/>
        </p:nvSpPr>
        <p:spPr bwMode="auto">
          <a:xfrm>
            <a:off x="2360961" y="3240834"/>
            <a:ext cx="1839383" cy="41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纠纷解决机制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03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003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24" grpId="0"/>
      <p:bldP spid="1003524" grpId="1"/>
      <p:bldP spid="1003525" grpId="0"/>
      <p:bldP spid="100352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对象 1116165"/>
          <p:cNvGraphicFramePr/>
          <p:nvPr/>
        </p:nvGraphicFramePr>
        <p:xfrm>
          <a:off x="337640" y="1120180"/>
          <a:ext cx="8427145" cy="2934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10866120" imgH="3788410" progId="Word.Document.8">
                  <p:embed/>
                </p:oleObj>
              </mc:Choice>
              <mc:Fallback>
                <p:oleObj name="" r:id="rId1" imgW="10866120" imgH="3788410" progId="Word.Document.8">
                  <p:embed/>
                  <p:pic>
                    <p:nvPicPr>
                      <p:cNvPr id="0" name="对象 1116165"/>
                      <p:cNvPicPr>
                        <a:picLocks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40" y="1120180"/>
                        <a:ext cx="8427145" cy="29346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167" name="矩形 1116166"/>
          <p:cNvSpPr>
            <a:spLocks noChangeArrowheads="1"/>
          </p:cNvSpPr>
          <p:nvPr/>
        </p:nvSpPr>
        <p:spPr bwMode="auto">
          <a:xfrm>
            <a:off x="3923177" y="1568755"/>
            <a:ext cx="2413875" cy="41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 anchor="ctr">
            <a:spAutoFit/>
          </a:bodyPr>
          <a:lstStyle/>
          <a:p>
            <a:pPr algn="ctr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学法、信法、用法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16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67" grpId="0"/>
      <p:bldP spid="111616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对象 1082369"/>
          <p:cNvGraphicFramePr/>
          <p:nvPr/>
        </p:nvGraphicFramePr>
        <p:xfrm>
          <a:off x="400633" y="1394870"/>
          <a:ext cx="8282262" cy="233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10515600" imgH="2974975" progId="Word.Document.8">
                  <p:embed/>
                </p:oleObj>
              </mc:Choice>
              <mc:Fallback>
                <p:oleObj name="" r:id="rId1" imgW="10515600" imgH="2974975" progId="Word.Document.8">
                  <p:embed/>
                  <p:pic>
                    <p:nvPicPr>
                      <p:cNvPr id="0" name="对象 1082369"/>
                      <p:cNvPicPr>
                        <a:picLocks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33" y="1394870"/>
                        <a:ext cx="8282262" cy="233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2371" name="对象 1082370"/>
          <p:cNvGraphicFramePr/>
          <p:nvPr/>
        </p:nvGraphicFramePr>
        <p:xfrm>
          <a:off x="400633" y="2346202"/>
          <a:ext cx="8343995" cy="1415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3" imgW="10515600" imgH="1786255" progId="Word.Document.8">
                  <p:embed/>
                </p:oleObj>
              </mc:Choice>
              <mc:Fallback>
                <p:oleObj name="" r:id="rId3" imgW="10515600" imgH="1786255" progId="Word.Document.8">
                  <p:embed/>
                  <p:pic>
                    <p:nvPicPr>
                      <p:cNvPr id="0" name="对象 108237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33" y="2346202"/>
                        <a:ext cx="8343995" cy="14150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7" name="图片 81938" descr="欣赏副本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2779232" y="1922828"/>
            <a:ext cx="3585537" cy="129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59" name="图片 81941" descr="欣赏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69153" y="1929128"/>
            <a:ext cx="3585537" cy="71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tags/tag1.xml><?xml version="1.0" encoding="utf-8"?>
<p:tagLst xmlns:p="http://schemas.openxmlformats.org/presentationml/2006/main">
  <p:tag name="ISPRING_PRESENTATION_TITLE" val="PowerPoint 演示文稿"/>
  <p:tag name="COMMONDATA" val="eyJoZGlkIjoiNjhjZTc3YmYzMTUxOGJmYzVhODk4MmU5ZTJhNDMyMWQifQ==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3w4at0rq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71</Words>
  <Application>WPS 演示</Application>
  <PresentationFormat>全屏显示(16:9)</PresentationFormat>
  <Paragraphs>34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8</vt:i4>
      </vt:variant>
      <vt:variant>
        <vt:lpstr>幻灯片标题</vt:lpstr>
      </vt:variant>
      <vt:variant>
        <vt:i4>9</vt:i4>
      </vt:variant>
    </vt:vector>
  </HeadingPairs>
  <TitlesOfParts>
    <vt:vector size="27" baseType="lpstr">
      <vt:lpstr>Arial</vt:lpstr>
      <vt:lpstr>宋体</vt:lpstr>
      <vt:lpstr>Wingdings</vt:lpstr>
      <vt:lpstr>Times New Roman</vt:lpstr>
      <vt:lpstr>Calibri Light</vt:lpstr>
      <vt:lpstr>Calibri</vt:lpstr>
      <vt:lpstr>隶书</vt:lpstr>
      <vt:lpstr>微软雅黑</vt:lpstr>
      <vt:lpstr>Arial Unicode MS</vt:lpstr>
      <vt:lpstr>第一PPT模板网-WWW.1PPT.COM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第一PPT模板网-WWW.1PPT.COM</dc:creator>
  <cp:lastModifiedBy>chrinstine</cp:lastModifiedBy>
  <cp:revision>212</cp:revision>
  <dcterms:created xsi:type="dcterms:W3CDTF">2016-06-29T09:22:00Z</dcterms:created>
  <dcterms:modified xsi:type="dcterms:W3CDTF">2023-07-28T15:21:04Z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2052-12.1.0.15120</vt:lpwstr>
  </property>
  <property fmtid="{D5CDD505-2E9C-101B-9397-08002B2CF9AE}" pid="3" name="ICV">
    <vt:lpwstr>8674403044A449068A0A68C1AA856052_12</vt:lpwstr>
  </property>
</Properties>
</file>