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4" r:id="rId2"/>
    <p:sldId id="257" r:id="rId3"/>
    <p:sldId id="289" r:id="rId4"/>
    <p:sldId id="288" r:id="rId5"/>
    <p:sldId id="275" r:id="rId6"/>
    <p:sldId id="280" r:id="rId7"/>
    <p:sldId id="287" r:id="rId8"/>
    <p:sldId id="286" r:id="rId9"/>
    <p:sldId id="266" r:id="rId10"/>
    <p:sldId id="292" r:id="rId11"/>
    <p:sldId id="276" r:id="rId12"/>
    <p:sldId id="283" r:id="rId13"/>
    <p:sldId id="282" r:id="rId14"/>
    <p:sldId id="290" r:id="rId15"/>
  </p:sldIdLst>
  <p:sldSz cx="12192000" cy="6858000"/>
  <p:notesSz cx="6858000" cy="9144000"/>
  <p:custShowLst>
    <p:custShow name="自定义放映 1" id="0">
      <p:sldLst/>
    </p:custShow>
  </p:custShow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A374F"/>
    <a:srgbClr val="0070C0"/>
    <a:srgbClr val="FFC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8A80EF6-AC35-4241-B215-467ED92E58D6}" v="30" dt="2020-03-17T09:51:05.48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842" autoAdjust="0"/>
    <p:restoredTop sz="94660"/>
  </p:normalViewPr>
  <p:slideViewPr>
    <p:cSldViewPr snapToGrid="0">
      <p:cViewPr varScale="1">
        <p:scale>
          <a:sx n="67" d="100"/>
          <a:sy n="67" d="100"/>
        </p:scale>
        <p:origin x="381" y="4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A276660-291C-40F1-8914-C04CAD9D1E71}" type="doc">
      <dgm:prSet loTypeId="urn:microsoft.com/office/officeart/2005/8/layout/hierarchy6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9157E8B8-5621-4276-8AA6-7BFBD87B5F45}">
      <dgm:prSet phldrT="[文本]"/>
      <dgm:spPr/>
      <dgm:t>
        <a:bodyPr/>
        <a:lstStyle/>
        <a:p>
          <a:r>
            <a:rPr lang="zh-CN" altLang="en-US" dirty="0"/>
            <a:t>坚持中国共产党的领导</a:t>
          </a:r>
        </a:p>
      </dgm:t>
    </dgm:pt>
    <dgm:pt modelId="{FBEF2035-69AB-401D-9CFE-ACF4984C731A}" type="parTrans" cxnId="{2AC6B723-8C3E-4D73-AC08-473F3199CFA5}">
      <dgm:prSet/>
      <dgm:spPr/>
      <dgm:t>
        <a:bodyPr/>
        <a:lstStyle/>
        <a:p>
          <a:endParaRPr lang="zh-CN" altLang="en-US"/>
        </a:p>
      </dgm:t>
    </dgm:pt>
    <dgm:pt modelId="{09034B36-2DCC-41FB-BDB9-24733C2A9585}" type="sibTrans" cxnId="{2AC6B723-8C3E-4D73-AC08-473F3199CFA5}">
      <dgm:prSet/>
      <dgm:spPr/>
      <dgm:t>
        <a:bodyPr/>
        <a:lstStyle/>
        <a:p>
          <a:endParaRPr lang="zh-CN" altLang="en-US"/>
        </a:p>
      </dgm:t>
    </dgm:pt>
    <dgm:pt modelId="{AA2F3759-D42B-474D-844C-673EC7A1C606}">
      <dgm:prSet phldrT="[文本]"/>
      <dgm:spPr/>
      <dgm:t>
        <a:bodyPr/>
        <a:lstStyle/>
        <a:p>
          <a:r>
            <a:rPr lang="zh-CN" altLang="en-US" dirty="0"/>
            <a:t>历史和人民的选择</a:t>
          </a:r>
        </a:p>
      </dgm:t>
    </dgm:pt>
    <dgm:pt modelId="{4AD7E034-AF6A-4DA0-A1A2-3C6A3FB6F038}" type="parTrans" cxnId="{1090AD52-3443-4C46-84CB-73374A30B0B6}">
      <dgm:prSet/>
      <dgm:spPr/>
      <dgm:t>
        <a:bodyPr/>
        <a:lstStyle/>
        <a:p>
          <a:endParaRPr lang="zh-CN" altLang="en-US"/>
        </a:p>
      </dgm:t>
    </dgm:pt>
    <dgm:pt modelId="{64CA22D0-F6D0-4CD2-8FF4-B4B5A19117A4}" type="sibTrans" cxnId="{1090AD52-3443-4C46-84CB-73374A30B0B6}">
      <dgm:prSet/>
      <dgm:spPr/>
      <dgm:t>
        <a:bodyPr/>
        <a:lstStyle/>
        <a:p>
          <a:endParaRPr lang="zh-CN" altLang="en-US"/>
        </a:p>
      </dgm:t>
    </dgm:pt>
    <dgm:pt modelId="{020814C3-862E-4AC6-A7E7-444A2BE7AB4D}">
      <dgm:prSet phldrT="[文本]"/>
      <dgm:spPr/>
      <dgm:t>
        <a:bodyPr/>
        <a:lstStyle/>
        <a:p>
          <a:r>
            <a:rPr lang="zh-CN" altLang="en-US" dirty="0"/>
            <a:t>共产党的先进性</a:t>
          </a:r>
        </a:p>
      </dgm:t>
    </dgm:pt>
    <dgm:pt modelId="{94C9191B-47E6-40C2-819E-6603996925B0}" type="parTrans" cxnId="{6DD5CDDC-A6D5-46A1-8D25-33E24EB27491}">
      <dgm:prSet/>
      <dgm:spPr/>
      <dgm:t>
        <a:bodyPr/>
        <a:lstStyle/>
        <a:p>
          <a:endParaRPr lang="zh-CN" altLang="en-US"/>
        </a:p>
      </dgm:t>
    </dgm:pt>
    <dgm:pt modelId="{C9D3848F-6023-4A52-8223-1289C2C34690}" type="sibTrans" cxnId="{6DD5CDDC-A6D5-46A1-8D25-33E24EB27491}">
      <dgm:prSet/>
      <dgm:spPr/>
      <dgm:t>
        <a:bodyPr/>
        <a:lstStyle/>
        <a:p>
          <a:endParaRPr lang="zh-CN" altLang="en-US"/>
        </a:p>
      </dgm:t>
    </dgm:pt>
    <dgm:pt modelId="{2D4A326B-DC7F-4EDD-BF28-156C4427B9C4}">
      <dgm:prSet phldrT="[文本]"/>
      <dgm:spPr/>
      <dgm:t>
        <a:bodyPr/>
        <a:lstStyle/>
        <a:p>
          <a:r>
            <a:rPr lang="zh-CN" altLang="en-US" dirty="0"/>
            <a:t>始终以人民为中心</a:t>
          </a:r>
        </a:p>
      </dgm:t>
    </dgm:pt>
    <dgm:pt modelId="{EE47FB52-4CAA-48E7-A0FD-B4430064229A}" type="parTrans" cxnId="{AE0D8E89-18E9-45BF-AFAB-D63E88519BE3}">
      <dgm:prSet/>
      <dgm:spPr/>
      <dgm:t>
        <a:bodyPr/>
        <a:lstStyle/>
        <a:p>
          <a:endParaRPr lang="zh-CN" altLang="en-US"/>
        </a:p>
      </dgm:t>
    </dgm:pt>
    <dgm:pt modelId="{2945D494-DB8A-451A-B0C3-9BD0C667223B}" type="sibTrans" cxnId="{AE0D8E89-18E9-45BF-AFAB-D63E88519BE3}">
      <dgm:prSet/>
      <dgm:spPr/>
      <dgm:t>
        <a:bodyPr/>
        <a:lstStyle/>
        <a:p>
          <a:endParaRPr lang="zh-CN" altLang="en-US"/>
        </a:p>
      </dgm:t>
    </dgm:pt>
    <dgm:pt modelId="{E8127880-0CD7-4141-BC7A-B2878903A751}">
      <dgm:prSet phldrT="[文本]"/>
      <dgm:spPr/>
      <dgm:t>
        <a:bodyPr/>
        <a:lstStyle/>
        <a:p>
          <a:r>
            <a:rPr lang="zh-CN" altLang="en-US" dirty="0"/>
            <a:t>始终走在人民前列</a:t>
          </a:r>
        </a:p>
      </dgm:t>
    </dgm:pt>
    <dgm:pt modelId="{7EA6D1D4-03A6-4E55-87D7-5094526CEA84}" type="parTrans" cxnId="{B26D3908-19FE-4004-BD81-F6D7B1793788}">
      <dgm:prSet/>
      <dgm:spPr/>
      <dgm:t>
        <a:bodyPr/>
        <a:lstStyle/>
        <a:p>
          <a:endParaRPr lang="zh-CN" altLang="en-US"/>
        </a:p>
      </dgm:t>
    </dgm:pt>
    <dgm:pt modelId="{5230211D-2ACC-4278-BE47-F338510263BB}" type="sibTrans" cxnId="{B26D3908-19FE-4004-BD81-F6D7B1793788}">
      <dgm:prSet/>
      <dgm:spPr/>
      <dgm:t>
        <a:bodyPr/>
        <a:lstStyle/>
        <a:p>
          <a:endParaRPr lang="zh-CN" altLang="en-US"/>
        </a:p>
      </dgm:t>
    </dgm:pt>
    <dgm:pt modelId="{ACFE0695-4887-44DB-A178-D81E1F0428C7}">
      <dgm:prSet phldrT="[文本]"/>
      <dgm:spPr/>
      <dgm:t>
        <a:bodyPr/>
        <a:lstStyle/>
        <a:p>
          <a:r>
            <a:rPr lang="zh-CN" altLang="en-US" dirty="0"/>
            <a:t>没有共产党就没有新中国</a:t>
          </a:r>
        </a:p>
      </dgm:t>
    </dgm:pt>
    <dgm:pt modelId="{687CF93B-879E-4923-B9F9-C836ACDE182E}" type="parTrans" cxnId="{6F213AD8-DF83-49C5-BAB9-3CC7EA0514EA}">
      <dgm:prSet/>
      <dgm:spPr/>
      <dgm:t>
        <a:bodyPr/>
        <a:lstStyle/>
        <a:p>
          <a:endParaRPr lang="zh-CN" altLang="en-US"/>
        </a:p>
      </dgm:t>
    </dgm:pt>
    <dgm:pt modelId="{531436D1-575D-4F75-A18F-972279B77539}" type="sibTrans" cxnId="{6F213AD8-DF83-49C5-BAB9-3CC7EA0514EA}">
      <dgm:prSet/>
      <dgm:spPr/>
      <dgm:t>
        <a:bodyPr/>
        <a:lstStyle/>
        <a:p>
          <a:endParaRPr lang="zh-CN" altLang="en-US"/>
        </a:p>
      </dgm:t>
    </dgm:pt>
    <dgm:pt modelId="{487A50D0-775D-4073-8A5D-82FB634C2523}">
      <dgm:prSet phldrT="[文本]"/>
      <dgm:spPr/>
      <dgm:t>
        <a:bodyPr/>
        <a:lstStyle/>
        <a:p>
          <a:r>
            <a:rPr lang="zh-CN" altLang="en-US" dirty="0"/>
            <a:t>中国共产党领导人民站起来，富起来，强起来</a:t>
          </a:r>
        </a:p>
      </dgm:t>
    </dgm:pt>
    <dgm:pt modelId="{B6AF56C4-3FB1-42D9-837B-0F9AF56854E3}" type="parTrans" cxnId="{D8675383-3F55-4D0C-9958-8D49D1F85D65}">
      <dgm:prSet/>
      <dgm:spPr/>
      <dgm:t>
        <a:bodyPr/>
        <a:lstStyle/>
        <a:p>
          <a:endParaRPr lang="zh-CN" altLang="en-US"/>
        </a:p>
      </dgm:t>
    </dgm:pt>
    <dgm:pt modelId="{A8CDA17E-DDAE-4E23-8B58-DE86851224CF}" type="sibTrans" cxnId="{D8675383-3F55-4D0C-9958-8D49D1F85D65}">
      <dgm:prSet/>
      <dgm:spPr/>
      <dgm:t>
        <a:bodyPr/>
        <a:lstStyle/>
        <a:p>
          <a:endParaRPr lang="zh-CN" altLang="en-US"/>
        </a:p>
      </dgm:t>
    </dgm:pt>
    <dgm:pt modelId="{479AD599-8B7F-4003-88DA-2E2960554266}" type="pres">
      <dgm:prSet presAssocID="{9A276660-291C-40F1-8914-C04CAD9D1E71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CA1C89F1-28AC-40DD-A9AD-7F800CF35502}" type="pres">
      <dgm:prSet presAssocID="{9A276660-291C-40F1-8914-C04CAD9D1E71}" presName="hierFlow" presStyleCnt="0"/>
      <dgm:spPr/>
    </dgm:pt>
    <dgm:pt modelId="{9F685970-614C-4558-AE84-65DE7389FF43}" type="pres">
      <dgm:prSet presAssocID="{9A276660-291C-40F1-8914-C04CAD9D1E71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BE506A42-F0A4-4FDF-9752-163A19E5D0FC}" type="pres">
      <dgm:prSet presAssocID="{9157E8B8-5621-4276-8AA6-7BFBD87B5F45}" presName="Name14" presStyleCnt="0"/>
      <dgm:spPr/>
    </dgm:pt>
    <dgm:pt modelId="{98995A3A-959E-4594-AF2D-2568A0851C2D}" type="pres">
      <dgm:prSet presAssocID="{9157E8B8-5621-4276-8AA6-7BFBD87B5F45}" presName="level1Shape" presStyleLbl="node0" presStyleIdx="0" presStyleCnt="1">
        <dgm:presLayoutVars>
          <dgm:chPref val="3"/>
        </dgm:presLayoutVars>
      </dgm:prSet>
      <dgm:spPr/>
    </dgm:pt>
    <dgm:pt modelId="{EC67C6DC-331E-4EDC-97D3-4D2D21A7EB4D}" type="pres">
      <dgm:prSet presAssocID="{9157E8B8-5621-4276-8AA6-7BFBD87B5F45}" presName="hierChild2" presStyleCnt="0"/>
      <dgm:spPr/>
    </dgm:pt>
    <dgm:pt modelId="{6FD2F4E0-D09E-4E54-A99B-82C8557779F7}" type="pres">
      <dgm:prSet presAssocID="{4AD7E034-AF6A-4DA0-A1A2-3C6A3FB6F038}" presName="Name19" presStyleLbl="parChTrans1D2" presStyleIdx="0" presStyleCnt="2"/>
      <dgm:spPr/>
    </dgm:pt>
    <dgm:pt modelId="{5EC79E39-9008-41FB-A1C6-97908B802F2D}" type="pres">
      <dgm:prSet presAssocID="{AA2F3759-D42B-474D-844C-673EC7A1C606}" presName="Name21" presStyleCnt="0"/>
      <dgm:spPr/>
    </dgm:pt>
    <dgm:pt modelId="{DE2CEDE9-ED02-4CBB-9556-434436145140}" type="pres">
      <dgm:prSet presAssocID="{AA2F3759-D42B-474D-844C-673EC7A1C606}" presName="level2Shape" presStyleLbl="node2" presStyleIdx="0" presStyleCnt="2"/>
      <dgm:spPr/>
    </dgm:pt>
    <dgm:pt modelId="{98826813-D297-4B70-9453-931B7D54A5E6}" type="pres">
      <dgm:prSet presAssocID="{AA2F3759-D42B-474D-844C-673EC7A1C606}" presName="hierChild3" presStyleCnt="0"/>
      <dgm:spPr/>
    </dgm:pt>
    <dgm:pt modelId="{673E8617-7277-414E-8740-8B504E029AE4}" type="pres">
      <dgm:prSet presAssocID="{687CF93B-879E-4923-B9F9-C836ACDE182E}" presName="Name19" presStyleLbl="parChTrans1D3" presStyleIdx="0" presStyleCnt="4"/>
      <dgm:spPr/>
    </dgm:pt>
    <dgm:pt modelId="{A6D29B0A-EDE1-447E-998C-6D51991868CE}" type="pres">
      <dgm:prSet presAssocID="{ACFE0695-4887-44DB-A178-D81E1F0428C7}" presName="Name21" presStyleCnt="0"/>
      <dgm:spPr/>
    </dgm:pt>
    <dgm:pt modelId="{8DCE1C00-E20A-4039-B4F8-7DE8FE8115DD}" type="pres">
      <dgm:prSet presAssocID="{ACFE0695-4887-44DB-A178-D81E1F0428C7}" presName="level2Shape" presStyleLbl="node3" presStyleIdx="0" presStyleCnt="4"/>
      <dgm:spPr/>
    </dgm:pt>
    <dgm:pt modelId="{6E65E8A4-48E1-4DCD-B1D1-6AE8F300E0FC}" type="pres">
      <dgm:prSet presAssocID="{ACFE0695-4887-44DB-A178-D81E1F0428C7}" presName="hierChild3" presStyleCnt="0"/>
      <dgm:spPr/>
    </dgm:pt>
    <dgm:pt modelId="{28A79E40-F139-4F4F-B5DB-372161B82688}" type="pres">
      <dgm:prSet presAssocID="{B6AF56C4-3FB1-42D9-837B-0F9AF56854E3}" presName="Name19" presStyleLbl="parChTrans1D3" presStyleIdx="1" presStyleCnt="4"/>
      <dgm:spPr/>
    </dgm:pt>
    <dgm:pt modelId="{031F65FA-A710-467C-A20E-F4AD52A47DB0}" type="pres">
      <dgm:prSet presAssocID="{487A50D0-775D-4073-8A5D-82FB634C2523}" presName="Name21" presStyleCnt="0"/>
      <dgm:spPr/>
    </dgm:pt>
    <dgm:pt modelId="{6C8182A3-43B3-4C77-99FB-BDBB03A54EE8}" type="pres">
      <dgm:prSet presAssocID="{487A50D0-775D-4073-8A5D-82FB634C2523}" presName="level2Shape" presStyleLbl="node3" presStyleIdx="1" presStyleCnt="4"/>
      <dgm:spPr/>
    </dgm:pt>
    <dgm:pt modelId="{6E49215B-5428-4CCF-BE6C-3BD81854AC16}" type="pres">
      <dgm:prSet presAssocID="{487A50D0-775D-4073-8A5D-82FB634C2523}" presName="hierChild3" presStyleCnt="0"/>
      <dgm:spPr/>
    </dgm:pt>
    <dgm:pt modelId="{14419B95-930A-4638-8FF9-758C32CA9062}" type="pres">
      <dgm:prSet presAssocID="{94C9191B-47E6-40C2-819E-6603996925B0}" presName="Name19" presStyleLbl="parChTrans1D2" presStyleIdx="1" presStyleCnt="2"/>
      <dgm:spPr/>
    </dgm:pt>
    <dgm:pt modelId="{7C0C8A6E-8990-40FD-9E0B-839B0593F7FB}" type="pres">
      <dgm:prSet presAssocID="{020814C3-862E-4AC6-A7E7-444A2BE7AB4D}" presName="Name21" presStyleCnt="0"/>
      <dgm:spPr/>
    </dgm:pt>
    <dgm:pt modelId="{28DC5C64-7BAB-4576-84C8-B118BD10A0B5}" type="pres">
      <dgm:prSet presAssocID="{020814C3-862E-4AC6-A7E7-444A2BE7AB4D}" presName="level2Shape" presStyleLbl="node2" presStyleIdx="1" presStyleCnt="2"/>
      <dgm:spPr/>
    </dgm:pt>
    <dgm:pt modelId="{CFBF34ED-E961-40AB-BE24-389DE6B8F7C8}" type="pres">
      <dgm:prSet presAssocID="{020814C3-862E-4AC6-A7E7-444A2BE7AB4D}" presName="hierChild3" presStyleCnt="0"/>
      <dgm:spPr/>
    </dgm:pt>
    <dgm:pt modelId="{E75515DD-52AF-437D-9D46-7F7571C31278}" type="pres">
      <dgm:prSet presAssocID="{EE47FB52-4CAA-48E7-A0FD-B4430064229A}" presName="Name19" presStyleLbl="parChTrans1D3" presStyleIdx="2" presStyleCnt="4"/>
      <dgm:spPr/>
    </dgm:pt>
    <dgm:pt modelId="{B83FB841-DA51-48DC-8A01-F8E40105A5A8}" type="pres">
      <dgm:prSet presAssocID="{2D4A326B-DC7F-4EDD-BF28-156C4427B9C4}" presName="Name21" presStyleCnt="0"/>
      <dgm:spPr/>
    </dgm:pt>
    <dgm:pt modelId="{10E72EB8-27A0-4066-A6B1-0C7F8AB8CAD3}" type="pres">
      <dgm:prSet presAssocID="{2D4A326B-DC7F-4EDD-BF28-156C4427B9C4}" presName="level2Shape" presStyleLbl="node3" presStyleIdx="2" presStyleCnt="4"/>
      <dgm:spPr/>
    </dgm:pt>
    <dgm:pt modelId="{C96368E5-8908-430D-AB22-4B016853DFCE}" type="pres">
      <dgm:prSet presAssocID="{2D4A326B-DC7F-4EDD-BF28-156C4427B9C4}" presName="hierChild3" presStyleCnt="0"/>
      <dgm:spPr/>
    </dgm:pt>
    <dgm:pt modelId="{D2873FDA-6266-407E-96E1-892A6843169C}" type="pres">
      <dgm:prSet presAssocID="{7EA6D1D4-03A6-4E55-87D7-5094526CEA84}" presName="Name19" presStyleLbl="parChTrans1D3" presStyleIdx="3" presStyleCnt="4"/>
      <dgm:spPr/>
    </dgm:pt>
    <dgm:pt modelId="{620B63D9-44E2-4D1A-9C9D-464A0621015C}" type="pres">
      <dgm:prSet presAssocID="{E8127880-0CD7-4141-BC7A-B2878903A751}" presName="Name21" presStyleCnt="0"/>
      <dgm:spPr/>
    </dgm:pt>
    <dgm:pt modelId="{A0CEFCFF-9271-41A5-A581-3B71126051C0}" type="pres">
      <dgm:prSet presAssocID="{E8127880-0CD7-4141-BC7A-B2878903A751}" presName="level2Shape" presStyleLbl="node3" presStyleIdx="3" presStyleCnt="4"/>
      <dgm:spPr/>
    </dgm:pt>
    <dgm:pt modelId="{9C1FE88D-D598-4DC7-B55E-7A881D2C2F80}" type="pres">
      <dgm:prSet presAssocID="{E8127880-0CD7-4141-BC7A-B2878903A751}" presName="hierChild3" presStyleCnt="0"/>
      <dgm:spPr/>
    </dgm:pt>
    <dgm:pt modelId="{A52F1977-C6D6-486F-A661-B7132C1FEAD0}" type="pres">
      <dgm:prSet presAssocID="{9A276660-291C-40F1-8914-C04CAD9D1E71}" presName="bgShapesFlow" presStyleCnt="0"/>
      <dgm:spPr/>
    </dgm:pt>
  </dgm:ptLst>
  <dgm:cxnLst>
    <dgm:cxn modelId="{B26D3908-19FE-4004-BD81-F6D7B1793788}" srcId="{020814C3-862E-4AC6-A7E7-444A2BE7AB4D}" destId="{E8127880-0CD7-4141-BC7A-B2878903A751}" srcOrd="1" destOrd="0" parTransId="{7EA6D1D4-03A6-4E55-87D7-5094526CEA84}" sibTransId="{5230211D-2ACC-4278-BE47-F338510263BB}"/>
    <dgm:cxn modelId="{5DFE3021-40AC-4DA1-A388-6CE97931149D}" type="presOf" srcId="{E8127880-0CD7-4141-BC7A-B2878903A751}" destId="{A0CEFCFF-9271-41A5-A581-3B71126051C0}" srcOrd="0" destOrd="0" presId="urn:microsoft.com/office/officeart/2005/8/layout/hierarchy6"/>
    <dgm:cxn modelId="{2AC6B723-8C3E-4D73-AC08-473F3199CFA5}" srcId="{9A276660-291C-40F1-8914-C04CAD9D1E71}" destId="{9157E8B8-5621-4276-8AA6-7BFBD87B5F45}" srcOrd="0" destOrd="0" parTransId="{FBEF2035-69AB-401D-9CFE-ACF4984C731A}" sibTransId="{09034B36-2DCC-41FB-BDB9-24733C2A9585}"/>
    <dgm:cxn modelId="{A4C9F960-0076-418F-A829-E25DA708FF15}" type="presOf" srcId="{487A50D0-775D-4073-8A5D-82FB634C2523}" destId="{6C8182A3-43B3-4C77-99FB-BDBB03A54EE8}" srcOrd="0" destOrd="0" presId="urn:microsoft.com/office/officeart/2005/8/layout/hierarchy6"/>
    <dgm:cxn modelId="{1090AD52-3443-4C46-84CB-73374A30B0B6}" srcId="{9157E8B8-5621-4276-8AA6-7BFBD87B5F45}" destId="{AA2F3759-D42B-474D-844C-673EC7A1C606}" srcOrd="0" destOrd="0" parTransId="{4AD7E034-AF6A-4DA0-A1A2-3C6A3FB6F038}" sibTransId="{64CA22D0-F6D0-4CD2-8FF4-B4B5A19117A4}"/>
    <dgm:cxn modelId="{E7151273-4A05-4BA1-8D7D-30F526A04BC5}" type="presOf" srcId="{7EA6D1D4-03A6-4E55-87D7-5094526CEA84}" destId="{D2873FDA-6266-407E-96E1-892A6843169C}" srcOrd="0" destOrd="0" presId="urn:microsoft.com/office/officeart/2005/8/layout/hierarchy6"/>
    <dgm:cxn modelId="{7696A175-C52D-488F-BB44-013387BF8CB8}" type="presOf" srcId="{AA2F3759-D42B-474D-844C-673EC7A1C606}" destId="{DE2CEDE9-ED02-4CBB-9556-434436145140}" srcOrd="0" destOrd="0" presId="urn:microsoft.com/office/officeart/2005/8/layout/hierarchy6"/>
    <dgm:cxn modelId="{3E590A79-B840-486C-BA20-A487141DEF91}" type="presOf" srcId="{9157E8B8-5621-4276-8AA6-7BFBD87B5F45}" destId="{98995A3A-959E-4594-AF2D-2568A0851C2D}" srcOrd="0" destOrd="0" presId="urn:microsoft.com/office/officeart/2005/8/layout/hierarchy6"/>
    <dgm:cxn modelId="{D1E85C79-86A3-4017-8E66-CF803E4DA7AD}" type="presOf" srcId="{ACFE0695-4887-44DB-A178-D81E1F0428C7}" destId="{8DCE1C00-E20A-4039-B4F8-7DE8FE8115DD}" srcOrd="0" destOrd="0" presId="urn:microsoft.com/office/officeart/2005/8/layout/hierarchy6"/>
    <dgm:cxn modelId="{D8675383-3F55-4D0C-9958-8D49D1F85D65}" srcId="{AA2F3759-D42B-474D-844C-673EC7A1C606}" destId="{487A50D0-775D-4073-8A5D-82FB634C2523}" srcOrd="1" destOrd="0" parTransId="{B6AF56C4-3FB1-42D9-837B-0F9AF56854E3}" sibTransId="{A8CDA17E-DDAE-4E23-8B58-DE86851224CF}"/>
    <dgm:cxn modelId="{AE0D8E89-18E9-45BF-AFAB-D63E88519BE3}" srcId="{020814C3-862E-4AC6-A7E7-444A2BE7AB4D}" destId="{2D4A326B-DC7F-4EDD-BF28-156C4427B9C4}" srcOrd="0" destOrd="0" parTransId="{EE47FB52-4CAA-48E7-A0FD-B4430064229A}" sibTransId="{2945D494-DB8A-451A-B0C3-9BD0C667223B}"/>
    <dgm:cxn modelId="{72134C94-A266-4D44-B9BF-7AC1485B8DDB}" type="presOf" srcId="{B6AF56C4-3FB1-42D9-837B-0F9AF56854E3}" destId="{28A79E40-F139-4F4F-B5DB-372161B82688}" srcOrd="0" destOrd="0" presId="urn:microsoft.com/office/officeart/2005/8/layout/hierarchy6"/>
    <dgm:cxn modelId="{E9B227A1-1708-4383-9DCD-EB4FBA67E73B}" type="presOf" srcId="{EE47FB52-4CAA-48E7-A0FD-B4430064229A}" destId="{E75515DD-52AF-437D-9D46-7F7571C31278}" srcOrd="0" destOrd="0" presId="urn:microsoft.com/office/officeart/2005/8/layout/hierarchy6"/>
    <dgm:cxn modelId="{51B33EA8-9767-4700-B5E5-87C16C2C032E}" type="presOf" srcId="{94C9191B-47E6-40C2-819E-6603996925B0}" destId="{14419B95-930A-4638-8FF9-758C32CA9062}" srcOrd="0" destOrd="0" presId="urn:microsoft.com/office/officeart/2005/8/layout/hierarchy6"/>
    <dgm:cxn modelId="{1EBE2BAA-3D2F-4193-873E-231FECD1E7DE}" type="presOf" srcId="{9A276660-291C-40F1-8914-C04CAD9D1E71}" destId="{479AD599-8B7F-4003-88DA-2E2960554266}" srcOrd="0" destOrd="0" presId="urn:microsoft.com/office/officeart/2005/8/layout/hierarchy6"/>
    <dgm:cxn modelId="{7A805CBB-B16D-4D8C-9784-14FEBCF2DA96}" type="presOf" srcId="{687CF93B-879E-4923-B9F9-C836ACDE182E}" destId="{673E8617-7277-414E-8740-8B504E029AE4}" srcOrd="0" destOrd="0" presId="urn:microsoft.com/office/officeart/2005/8/layout/hierarchy6"/>
    <dgm:cxn modelId="{353459BE-0924-4BC6-9135-6516B0F6BEB1}" type="presOf" srcId="{020814C3-862E-4AC6-A7E7-444A2BE7AB4D}" destId="{28DC5C64-7BAB-4576-84C8-B118BD10A0B5}" srcOrd="0" destOrd="0" presId="urn:microsoft.com/office/officeart/2005/8/layout/hierarchy6"/>
    <dgm:cxn modelId="{6F213AD8-DF83-49C5-BAB9-3CC7EA0514EA}" srcId="{AA2F3759-D42B-474D-844C-673EC7A1C606}" destId="{ACFE0695-4887-44DB-A178-D81E1F0428C7}" srcOrd="0" destOrd="0" parTransId="{687CF93B-879E-4923-B9F9-C836ACDE182E}" sibTransId="{531436D1-575D-4F75-A18F-972279B77539}"/>
    <dgm:cxn modelId="{6DD5CDDC-A6D5-46A1-8D25-33E24EB27491}" srcId="{9157E8B8-5621-4276-8AA6-7BFBD87B5F45}" destId="{020814C3-862E-4AC6-A7E7-444A2BE7AB4D}" srcOrd="1" destOrd="0" parTransId="{94C9191B-47E6-40C2-819E-6603996925B0}" sibTransId="{C9D3848F-6023-4A52-8223-1289C2C34690}"/>
    <dgm:cxn modelId="{611777E5-7817-4FEB-875C-4885FD161006}" type="presOf" srcId="{2D4A326B-DC7F-4EDD-BF28-156C4427B9C4}" destId="{10E72EB8-27A0-4066-A6B1-0C7F8AB8CAD3}" srcOrd="0" destOrd="0" presId="urn:microsoft.com/office/officeart/2005/8/layout/hierarchy6"/>
    <dgm:cxn modelId="{A96D6CE6-640D-4D21-AEC0-F49AA7F87D27}" type="presOf" srcId="{4AD7E034-AF6A-4DA0-A1A2-3C6A3FB6F038}" destId="{6FD2F4E0-D09E-4E54-A99B-82C8557779F7}" srcOrd="0" destOrd="0" presId="urn:microsoft.com/office/officeart/2005/8/layout/hierarchy6"/>
    <dgm:cxn modelId="{6AC5ECB3-6F0E-41BD-A5DF-B6C6039DF10A}" type="presParOf" srcId="{479AD599-8B7F-4003-88DA-2E2960554266}" destId="{CA1C89F1-28AC-40DD-A9AD-7F800CF35502}" srcOrd="0" destOrd="0" presId="urn:microsoft.com/office/officeart/2005/8/layout/hierarchy6"/>
    <dgm:cxn modelId="{24018EE7-24A2-4D2F-8B2D-FA145A4D9BD5}" type="presParOf" srcId="{CA1C89F1-28AC-40DD-A9AD-7F800CF35502}" destId="{9F685970-614C-4558-AE84-65DE7389FF43}" srcOrd="0" destOrd="0" presId="urn:microsoft.com/office/officeart/2005/8/layout/hierarchy6"/>
    <dgm:cxn modelId="{20C4872C-1439-4C2B-B75A-F95373765B55}" type="presParOf" srcId="{9F685970-614C-4558-AE84-65DE7389FF43}" destId="{BE506A42-F0A4-4FDF-9752-163A19E5D0FC}" srcOrd="0" destOrd="0" presId="urn:microsoft.com/office/officeart/2005/8/layout/hierarchy6"/>
    <dgm:cxn modelId="{614A421D-CB4A-4EAA-B8ED-E2B064251F15}" type="presParOf" srcId="{BE506A42-F0A4-4FDF-9752-163A19E5D0FC}" destId="{98995A3A-959E-4594-AF2D-2568A0851C2D}" srcOrd="0" destOrd="0" presId="urn:microsoft.com/office/officeart/2005/8/layout/hierarchy6"/>
    <dgm:cxn modelId="{94FB3A95-67AA-41F9-B25E-816844BF12A9}" type="presParOf" srcId="{BE506A42-F0A4-4FDF-9752-163A19E5D0FC}" destId="{EC67C6DC-331E-4EDC-97D3-4D2D21A7EB4D}" srcOrd="1" destOrd="0" presId="urn:microsoft.com/office/officeart/2005/8/layout/hierarchy6"/>
    <dgm:cxn modelId="{96B31605-FDB6-40C9-9E74-B30CD107523E}" type="presParOf" srcId="{EC67C6DC-331E-4EDC-97D3-4D2D21A7EB4D}" destId="{6FD2F4E0-D09E-4E54-A99B-82C8557779F7}" srcOrd="0" destOrd="0" presId="urn:microsoft.com/office/officeart/2005/8/layout/hierarchy6"/>
    <dgm:cxn modelId="{F9F59D0E-6234-4FC2-9E8D-D241A8BAB30A}" type="presParOf" srcId="{EC67C6DC-331E-4EDC-97D3-4D2D21A7EB4D}" destId="{5EC79E39-9008-41FB-A1C6-97908B802F2D}" srcOrd="1" destOrd="0" presId="urn:microsoft.com/office/officeart/2005/8/layout/hierarchy6"/>
    <dgm:cxn modelId="{25BC49B4-5805-42ED-BE04-B7BA43565218}" type="presParOf" srcId="{5EC79E39-9008-41FB-A1C6-97908B802F2D}" destId="{DE2CEDE9-ED02-4CBB-9556-434436145140}" srcOrd="0" destOrd="0" presId="urn:microsoft.com/office/officeart/2005/8/layout/hierarchy6"/>
    <dgm:cxn modelId="{BBA8870A-F08B-4A22-A91C-D94B6F10518F}" type="presParOf" srcId="{5EC79E39-9008-41FB-A1C6-97908B802F2D}" destId="{98826813-D297-4B70-9453-931B7D54A5E6}" srcOrd="1" destOrd="0" presId="urn:microsoft.com/office/officeart/2005/8/layout/hierarchy6"/>
    <dgm:cxn modelId="{FEE242D5-5ED0-4F09-BAA3-36297A63CDEB}" type="presParOf" srcId="{98826813-D297-4B70-9453-931B7D54A5E6}" destId="{673E8617-7277-414E-8740-8B504E029AE4}" srcOrd="0" destOrd="0" presId="urn:microsoft.com/office/officeart/2005/8/layout/hierarchy6"/>
    <dgm:cxn modelId="{F6F2FAFD-7351-4F3D-93DF-8E2F0A0CAFD0}" type="presParOf" srcId="{98826813-D297-4B70-9453-931B7D54A5E6}" destId="{A6D29B0A-EDE1-447E-998C-6D51991868CE}" srcOrd="1" destOrd="0" presId="urn:microsoft.com/office/officeart/2005/8/layout/hierarchy6"/>
    <dgm:cxn modelId="{4EC9E97C-D920-48E7-9B77-0ADD9C7700AD}" type="presParOf" srcId="{A6D29B0A-EDE1-447E-998C-6D51991868CE}" destId="{8DCE1C00-E20A-4039-B4F8-7DE8FE8115DD}" srcOrd="0" destOrd="0" presId="urn:microsoft.com/office/officeart/2005/8/layout/hierarchy6"/>
    <dgm:cxn modelId="{FB043969-2F14-4CBB-9CF4-C1C86DCFC1B2}" type="presParOf" srcId="{A6D29B0A-EDE1-447E-998C-6D51991868CE}" destId="{6E65E8A4-48E1-4DCD-B1D1-6AE8F300E0FC}" srcOrd="1" destOrd="0" presId="urn:microsoft.com/office/officeart/2005/8/layout/hierarchy6"/>
    <dgm:cxn modelId="{4B3C757C-5B88-41BB-8B65-F4764CF479A1}" type="presParOf" srcId="{98826813-D297-4B70-9453-931B7D54A5E6}" destId="{28A79E40-F139-4F4F-B5DB-372161B82688}" srcOrd="2" destOrd="0" presId="urn:microsoft.com/office/officeart/2005/8/layout/hierarchy6"/>
    <dgm:cxn modelId="{C4EFA553-A7A9-4C0A-AFF2-3B4635154639}" type="presParOf" srcId="{98826813-D297-4B70-9453-931B7D54A5E6}" destId="{031F65FA-A710-467C-A20E-F4AD52A47DB0}" srcOrd="3" destOrd="0" presId="urn:microsoft.com/office/officeart/2005/8/layout/hierarchy6"/>
    <dgm:cxn modelId="{5978A2D1-EC90-4C51-AF24-3E35522355AA}" type="presParOf" srcId="{031F65FA-A710-467C-A20E-F4AD52A47DB0}" destId="{6C8182A3-43B3-4C77-99FB-BDBB03A54EE8}" srcOrd="0" destOrd="0" presId="urn:microsoft.com/office/officeart/2005/8/layout/hierarchy6"/>
    <dgm:cxn modelId="{E545D823-38F4-4C04-8B64-70E41A7B525D}" type="presParOf" srcId="{031F65FA-A710-467C-A20E-F4AD52A47DB0}" destId="{6E49215B-5428-4CCF-BE6C-3BD81854AC16}" srcOrd="1" destOrd="0" presId="urn:microsoft.com/office/officeart/2005/8/layout/hierarchy6"/>
    <dgm:cxn modelId="{BABCCA3B-AE3E-49AC-B5B0-82108D74DCB8}" type="presParOf" srcId="{EC67C6DC-331E-4EDC-97D3-4D2D21A7EB4D}" destId="{14419B95-930A-4638-8FF9-758C32CA9062}" srcOrd="2" destOrd="0" presId="urn:microsoft.com/office/officeart/2005/8/layout/hierarchy6"/>
    <dgm:cxn modelId="{175194D8-52E9-47DA-95CB-E6B8A054513A}" type="presParOf" srcId="{EC67C6DC-331E-4EDC-97D3-4D2D21A7EB4D}" destId="{7C0C8A6E-8990-40FD-9E0B-839B0593F7FB}" srcOrd="3" destOrd="0" presId="urn:microsoft.com/office/officeart/2005/8/layout/hierarchy6"/>
    <dgm:cxn modelId="{2ED0CEE2-782C-40D6-8DE5-6D60235AEB0B}" type="presParOf" srcId="{7C0C8A6E-8990-40FD-9E0B-839B0593F7FB}" destId="{28DC5C64-7BAB-4576-84C8-B118BD10A0B5}" srcOrd="0" destOrd="0" presId="urn:microsoft.com/office/officeart/2005/8/layout/hierarchy6"/>
    <dgm:cxn modelId="{1AAF1379-27D9-4BBE-9BF9-759CB78CA256}" type="presParOf" srcId="{7C0C8A6E-8990-40FD-9E0B-839B0593F7FB}" destId="{CFBF34ED-E961-40AB-BE24-389DE6B8F7C8}" srcOrd="1" destOrd="0" presId="urn:microsoft.com/office/officeart/2005/8/layout/hierarchy6"/>
    <dgm:cxn modelId="{57B8B7E6-C15E-4C41-8A6D-8540908F1CA9}" type="presParOf" srcId="{CFBF34ED-E961-40AB-BE24-389DE6B8F7C8}" destId="{E75515DD-52AF-437D-9D46-7F7571C31278}" srcOrd="0" destOrd="0" presId="urn:microsoft.com/office/officeart/2005/8/layout/hierarchy6"/>
    <dgm:cxn modelId="{9B5429BD-8D7B-497B-829D-0E145CCA336A}" type="presParOf" srcId="{CFBF34ED-E961-40AB-BE24-389DE6B8F7C8}" destId="{B83FB841-DA51-48DC-8A01-F8E40105A5A8}" srcOrd="1" destOrd="0" presId="urn:microsoft.com/office/officeart/2005/8/layout/hierarchy6"/>
    <dgm:cxn modelId="{1A9839B6-5345-45D3-BE3D-53A1E98FF2B9}" type="presParOf" srcId="{B83FB841-DA51-48DC-8A01-F8E40105A5A8}" destId="{10E72EB8-27A0-4066-A6B1-0C7F8AB8CAD3}" srcOrd="0" destOrd="0" presId="urn:microsoft.com/office/officeart/2005/8/layout/hierarchy6"/>
    <dgm:cxn modelId="{EBB2CDE9-1965-426D-83FC-A5DF9D4F71F3}" type="presParOf" srcId="{B83FB841-DA51-48DC-8A01-F8E40105A5A8}" destId="{C96368E5-8908-430D-AB22-4B016853DFCE}" srcOrd="1" destOrd="0" presId="urn:microsoft.com/office/officeart/2005/8/layout/hierarchy6"/>
    <dgm:cxn modelId="{F0E7BDEB-7197-4176-B321-077D4DBBD84F}" type="presParOf" srcId="{CFBF34ED-E961-40AB-BE24-389DE6B8F7C8}" destId="{D2873FDA-6266-407E-96E1-892A6843169C}" srcOrd="2" destOrd="0" presId="urn:microsoft.com/office/officeart/2005/8/layout/hierarchy6"/>
    <dgm:cxn modelId="{9E4B4E64-382A-410A-BFA9-3FEDB75C34AD}" type="presParOf" srcId="{CFBF34ED-E961-40AB-BE24-389DE6B8F7C8}" destId="{620B63D9-44E2-4D1A-9C9D-464A0621015C}" srcOrd="3" destOrd="0" presId="urn:microsoft.com/office/officeart/2005/8/layout/hierarchy6"/>
    <dgm:cxn modelId="{FE9E9C40-C87F-4D13-9C28-319D081BAD92}" type="presParOf" srcId="{620B63D9-44E2-4D1A-9C9D-464A0621015C}" destId="{A0CEFCFF-9271-41A5-A581-3B71126051C0}" srcOrd="0" destOrd="0" presId="urn:microsoft.com/office/officeart/2005/8/layout/hierarchy6"/>
    <dgm:cxn modelId="{C0052ED2-43C6-4BD1-BF61-78AB8A99148A}" type="presParOf" srcId="{620B63D9-44E2-4D1A-9C9D-464A0621015C}" destId="{9C1FE88D-D598-4DC7-B55E-7A881D2C2F80}" srcOrd="1" destOrd="0" presId="urn:microsoft.com/office/officeart/2005/8/layout/hierarchy6"/>
    <dgm:cxn modelId="{238BB7CF-3DE6-4EDD-96BD-ECEBBBA04CEC}" type="presParOf" srcId="{479AD599-8B7F-4003-88DA-2E2960554266}" destId="{A52F1977-C6D6-486F-A661-B7132C1FEAD0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995A3A-959E-4594-AF2D-2568A0851C2D}">
      <dsp:nvSpPr>
        <dsp:cNvPr id="0" name=""/>
        <dsp:cNvSpPr/>
      </dsp:nvSpPr>
      <dsp:spPr>
        <a:xfrm>
          <a:off x="3956619" y="383657"/>
          <a:ext cx="2026235" cy="135082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000" kern="1200" dirty="0"/>
            <a:t>坚持中国共产党的领导</a:t>
          </a:r>
        </a:p>
      </dsp:txBody>
      <dsp:txXfrm>
        <a:off x="3996183" y="423221"/>
        <a:ext cx="1947107" cy="1271695"/>
      </dsp:txXfrm>
    </dsp:sp>
    <dsp:sp modelId="{6FD2F4E0-D09E-4E54-A99B-82C8557779F7}">
      <dsp:nvSpPr>
        <dsp:cNvPr id="0" name=""/>
        <dsp:cNvSpPr/>
      </dsp:nvSpPr>
      <dsp:spPr>
        <a:xfrm>
          <a:off x="2335631" y="1734481"/>
          <a:ext cx="2634106" cy="540329"/>
        </a:xfrm>
        <a:custGeom>
          <a:avLst/>
          <a:gdLst/>
          <a:ahLst/>
          <a:cxnLst/>
          <a:rect l="0" t="0" r="0" b="0"/>
          <a:pathLst>
            <a:path>
              <a:moveTo>
                <a:pt x="2634106" y="0"/>
              </a:moveTo>
              <a:lnTo>
                <a:pt x="2634106" y="270164"/>
              </a:lnTo>
              <a:lnTo>
                <a:pt x="0" y="270164"/>
              </a:lnTo>
              <a:lnTo>
                <a:pt x="0" y="54032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E2CEDE9-ED02-4CBB-9556-434436145140}">
      <dsp:nvSpPr>
        <dsp:cNvPr id="0" name=""/>
        <dsp:cNvSpPr/>
      </dsp:nvSpPr>
      <dsp:spPr>
        <a:xfrm>
          <a:off x="1322513" y="2274811"/>
          <a:ext cx="2026235" cy="135082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000" kern="1200" dirty="0"/>
            <a:t>历史和人民的选择</a:t>
          </a:r>
        </a:p>
      </dsp:txBody>
      <dsp:txXfrm>
        <a:off x="1362077" y="2314375"/>
        <a:ext cx="1947107" cy="1271695"/>
      </dsp:txXfrm>
    </dsp:sp>
    <dsp:sp modelId="{673E8617-7277-414E-8740-8B504E029AE4}">
      <dsp:nvSpPr>
        <dsp:cNvPr id="0" name=""/>
        <dsp:cNvSpPr/>
      </dsp:nvSpPr>
      <dsp:spPr>
        <a:xfrm>
          <a:off x="1018577" y="3625634"/>
          <a:ext cx="1317053" cy="540329"/>
        </a:xfrm>
        <a:custGeom>
          <a:avLst/>
          <a:gdLst/>
          <a:ahLst/>
          <a:cxnLst/>
          <a:rect l="0" t="0" r="0" b="0"/>
          <a:pathLst>
            <a:path>
              <a:moveTo>
                <a:pt x="1317053" y="0"/>
              </a:moveTo>
              <a:lnTo>
                <a:pt x="1317053" y="270164"/>
              </a:lnTo>
              <a:lnTo>
                <a:pt x="0" y="270164"/>
              </a:lnTo>
              <a:lnTo>
                <a:pt x="0" y="540329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DCE1C00-E20A-4039-B4F8-7DE8FE8115DD}">
      <dsp:nvSpPr>
        <dsp:cNvPr id="0" name=""/>
        <dsp:cNvSpPr/>
      </dsp:nvSpPr>
      <dsp:spPr>
        <a:xfrm>
          <a:off x="5459" y="4165964"/>
          <a:ext cx="2026235" cy="135082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000" kern="1200" dirty="0"/>
            <a:t>没有共产党就没有新中国</a:t>
          </a:r>
        </a:p>
      </dsp:txBody>
      <dsp:txXfrm>
        <a:off x="45023" y="4205528"/>
        <a:ext cx="1947107" cy="1271695"/>
      </dsp:txXfrm>
    </dsp:sp>
    <dsp:sp modelId="{28A79E40-F139-4F4F-B5DB-372161B82688}">
      <dsp:nvSpPr>
        <dsp:cNvPr id="0" name=""/>
        <dsp:cNvSpPr/>
      </dsp:nvSpPr>
      <dsp:spPr>
        <a:xfrm>
          <a:off x="2335631" y="3625634"/>
          <a:ext cx="1317053" cy="5403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0164"/>
              </a:lnTo>
              <a:lnTo>
                <a:pt x="1317053" y="270164"/>
              </a:lnTo>
              <a:lnTo>
                <a:pt x="1317053" y="540329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C8182A3-43B3-4C77-99FB-BDBB03A54EE8}">
      <dsp:nvSpPr>
        <dsp:cNvPr id="0" name=""/>
        <dsp:cNvSpPr/>
      </dsp:nvSpPr>
      <dsp:spPr>
        <a:xfrm>
          <a:off x="2639566" y="4165964"/>
          <a:ext cx="2026235" cy="135082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000" kern="1200" dirty="0"/>
            <a:t>中国共产党领导人民站起来，富起来，强起来</a:t>
          </a:r>
        </a:p>
      </dsp:txBody>
      <dsp:txXfrm>
        <a:off x="2679130" y="4205528"/>
        <a:ext cx="1947107" cy="1271695"/>
      </dsp:txXfrm>
    </dsp:sp>
    <dsp:sp modelId="{14419B95-930A-4638-8FF9-758C32CA9062}">
      <dsp:nvSpPr>
        <dsp:cNvPr id="0" name=""/>
        <dsp:cNvSpPr/>
      </dsp:nvSpPr>
      <dsp:spPr>
        <a:xfrm>
          <a:off x="4969737" y="1734481"/>
          <a:ext cx="2634106" cy="5403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0164"/>
              </a:lnTo>
              <a:lnTo>
                <a:pt x="2634106" y="270164"/>
              </a:lnTo>
              <a:lnTo>
                <a:pt x="2634106" y="54032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8DC5C64-7BAB-4576-84C8-B118BD10A0B5}">
      <dsp:nvSpPr>
        <dsp:cNvPr id="0" name=""/>
        <dsp:cNvSpPr/>
      </dsp:nvSpPr>
      <dsp:spPr>
        <a:xfrm>
          <a:off x="6590726" y="2274811"/>
          <a:ext cx="2026235" cy="135082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000" kern="1200" dirty="0"/>
            <a:t>共产党的先进性</a:t>
          </a:r>
        </a:p>
      </dsp:txBody>
      <dsp:txXfrm>
        <a:off x="6630290" y="2314375"/>
        <a:ext cx="1947107" cy="1271695"/>
      </dsp:txXfrm>
    </dsp:sp>
    <dsp:sp modelId="{E75515DD-52AF-437D-9D46-7F7571C31278}">
      <dsp:nvSpPr>
        <dsp:cNvPr id="0" name=""/>
        <dsp:cNvSpPr/>
      </dsp:nvSpPr>
      <dsp:spPr>
        <a:xfrm>
          <a:off x="6286790" y="3625634"/>
          <a:ext cx="1317053" cy="540329"/>
        </a:xfrm>
        <a:custGeom>
          <a:avLst/>
          <a:gdLst/>
          <a:ahLst/>
          <a:cxnLst/>
          <a:rect l="0" t="0" r="0" b="0"/>
          <a:pathLst>
            <a:path>
              <a:moveTo>
                <a:pt x="1317053" y="0"/>
              </a:moveTo>
              <a:lnTo>
                <a:pt x="1317053" y="270164"/>
              </a:lnTo>
              <a:lnTo>
                <a:pt x="0" y="270164"/>
              </a:lnTo>
              <a:lnTo>
                <a:pt x="0" y="540329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0E72EB8-27A0-4066-A6B1-0C7F8AB8CAD3}">
      <dsp:nvSpPr>
        <dsp:cNvPr id="0" name=""/>
        <dsp:cNvSpPr/>
      </dsp:nvSpPr>
      <dsp:spPr>
        <a:xfrm>
          <a:off x="5273672" y="4165964"/>
          <a:ext cx="2026235" cy="135082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000" kern="1200" dirty="0"/>
            <a:t>始终以人民为中心</a:t>
          </a:r>
        </a:p>
      </dsp:txBody>
      <dsp:txXfrm>
        <a:off x="5313236" y="4205528"/>
        <a:ext cx="1947107" cy="1271695"/>
      </dsp:txXfrm>
    </dsp:sp>
    <dsp:sp modelId="{D2873FDA-6266-407E-96E1-892A6843169C}">
      <dsp:nvSpPr>
        <dsp:cNvPr id="0" name=""/>
        <dsp:cNvSpPr/>
      </dsp:nvSpPr>
      <dsp:spPr>
        <a:xfrm>
          <a:off x="7603843" y="3625634"/>
          <a:ext cx="1317053" cy="5403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0164"/>
              </a:lnTo>
              <a:lnTo>
                <a:pt x="1317053" y="270164"/>
              </a:lnTo>
              <a:lnTo>
                <a:pt x="1317053" y="540329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0CEFCFF-9271-41A5-A581-3B71126051C0}">
      <dsp:nvSpPr>
        <dsp:cNvPr id="0" name=""/>
        <dsp:cNvSpPr/>
      </dsp:nvSpPr>
      <dsp:spPr>
        <a:xfrm>
          <a:off x="7907779" y="4165964"/>
          <a:ext cx="2026235" cy="135082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000" kern="1200" dirty="0"/>
            <a:t>始终走在人民前列</a:t>
          </a:r>
        </a:p>
      </dsp:txBody>
      <dsp:txXfrm>
        <a:off x="7947343" y="4205528"/>
        <a:ext cx="1947107" cy="127169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F13787-D283-4E57-A500-C7FF370BC1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FC41A937-DDB0-4C79-BDF3-59E2E20695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70408E1-2B34-4C94-A636-565FBF96A6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A95C5-B85D-42D5-AF8C-EA905BA0DAF8}" type="datetimeFigureOut">
              <a:rPr lang="zh-CN" altLang="en-US" smtClean="0"/>
              <a:t>2023/6/7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381D477-048C-4223-A258-7F51D3F892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2C23AF5-748C-4F38-9503-91C15F642F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85CD9-64BB-4DF9-83E7-D653E36DEBB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91019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EC46304-C29D-41D5-A455-DF5E61D3E7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5BE2F233-80D7-423B-8C73-09A1B804EA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0DF52A5-3D3B-49A0-95FC-E97948BA4D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A95C5-B85D-42D5-AF8C-EA905BA0DAF8}" type="datetimeFigureOut">
              <a:rPr lang="zh-CN" altLang="en-US" smtClean="0"/>
              <a:t>2023/6/7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7BFB9DE-3B79-4405-A4EE-D67D3F8A41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E8CFAC4-6B0D-484A-B77C-8A0FF45198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85CD9-64BB-4DF9-83E7-D653E36DEBB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13008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DBCE1005-568D-4082-8D91-D0EA2EDE6BF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21B64DEF-4630-40E5-BE21-F654DDBED7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BAC3D03-A16A-43A3-AEB1-6136E45132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A95C5-B85D-42D5-AF8C-EA905BA0DAF8}" type="datetimeFigureOut">
              <a:rPr lang="zh-CN" altLang="en-US" smtClean="0"/>
              <a:t>2023/6/7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3B34479-B9C5-4F7D-8B4E-282C6E1D78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1ACD6CF-1F21-4DF7-85BA-59D2588FDE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85CD9-64BB-4DF9-83E7-D653E36DEBB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81493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2B9656D-A1A6-4DB0-90D0-E19973DEEB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CD909D7-08C7-4EC8-807F-E97F20A9F9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F8D6B01-DC79-40D3-A82E-CCFDF0D386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A95C5-B85D-42D5-AF8C-EA905BA0DAF8}" type="datetimeFigureOut">
              <a:rPr lang="zh-CN" altLang="en-US" smtClean="0"/>
              <a:t>2023/6/7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3ED741A-1020-4BBA-AD83-2D0C3AC055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6BECA59-3B8B-43F4-A61C-06E4440D94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85CD9-64BB-4DF9-83E7-D653E36DEBB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05783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903C099-A827-4AB0-AAB1-7703AEC3B6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FBADB45-22F8-43C7-8A55-D9C9189F6F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680835E-2F79-4173-B0F0-D2C4568DD9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A95C5-B85D-42D5-AF8C-EA905BA0DAF8}" type="datetimeFigureOut">
              <a:rPr lang="zh-CN" altLang="en-US" smtClean="0"/>
              <a:t>2023/6/7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4762C47-FA92-4AE7-9C1C-6700E315B2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896D9A9-4F12-43B2-8CA7-182B7F5EA8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85CD9-64BB-4DF9-83E7-D653E36DEBB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91513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F05B01D-4ED3-437F-8738-590218F05C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AF5B2C6-1604-4DEF-8390-08BC02A71F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8FB5AAB7-56BB-45D8-8585-0D8C021870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3FF656C8-7780-4A8F-9B3F-6005FF07DD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A95C5-B85D-42D5-AF8C-EA905BA0DAF8}" type="datetimeFigureOut">
              <a:rPr lang="zh-CN" altLang="en-US" smtClean="0"/>
              <a:t>2023/6/7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716E732-6A70-43E5-8D38-CF30DC3334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FB282458-96C1-41A4-85EF-98F6BFCC93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85CD9-64BB-4DF9-83E7-D653E36DEBB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8362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B758ED5-E880-44FF-895C-B66D821E11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DA30F2E-8BE9-473C-8F0F-5BB8E363A5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F5DB1718-7E32-4C67-85AA-B53CE33B9D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B50485E5-766A-48AE-93C3-7FD66339A5F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1247E6DF-2027-4B37-807A-BC3AFF2984F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A6B051FD-7FE6-4E3A-9A0D-FA4AE5ADE8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A95C5-B85D-42D5-AF8C-EA905BA0DAF8}" type="datetimeFigureOut">
              <a:rPr lang="zh-CN" altLang="en-US" smtClean="0"/>
              <a:t>2023/6/7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135E5717-D1D7-4B4F-8783-1FEBFBF1E5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5C4F5B33-32DA-4FA2-9BDC-77CB845A8C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85CD9-64BB-4DF9-83E7-D653E36DEBB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36982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FDD819D-7E8E-4695-983F-22F79413E3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12B56944-3809-4D31-AAA0-A379938EE3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A95C5-B85D-42D5-AF8C-EA905BA0DAF8}" type="datetimeFigureOut">
              <a:rPr lang="zh-CN" altLang="en-US" smtClean="0"/>
              <a:t>2023/6/7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52276A38-49AC-4D64-BCF1-7186979A2A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0A372171-DB2F-4C5C-AB60-DA7A105952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85CD9-64BB-4DF9-83E7-D653E36DEBB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04762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0905B954-9BA6-4F73-A6FA-0137A4E269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A95C5-B85D-42D5-AF8C-EA905BA0DAF8}" type="datetimeFigureOut">
              <a:rPr lang="zh-CN" altLang="en-US" smtClean="0"/>
              <a:t>2023/6/7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C070F7F7-5B6F-48BB-82AC-5DD1F4A3BA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C3D46BB-7698-492D-8A87-D70141D7A9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85CD9-64BB-4DF9-83E7-D653E36DEBB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6357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1BE8AC9-BA93-4525-9F64-9D10F24C9F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420A05F-4E12-4D3C-A6B2-AD312F69DF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58E9F427-DEF6-4617-809C-56006992B2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71838FF7-BC6B-4B1F-89EC-11E67CC14A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A95C5-B85D-42D5-AF8C-EA905BA0DAF8}" type="datetimeFigureOut">
              <a:rPr lang="zh-CN" altLang="en-US" smtClean="0"/>
              <a:t>2023/6/7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1620AFB-B9FB-4F3C-924C-49DE67EAD2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56E29D13-1856-4187-83D4-6083C512A8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85CD9-64BB-4DF9-83E7-D653E36DEBB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0463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9F4165F-B5B8-4263-836A-D4A28C8D7B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D55DFE05-5217-4586-BC37-A0CA25CCD9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1D91222F-0DB1-4F14-BCF7-247CA3B3F2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08EF7235-3497-47BE-A6FE-1D5AF74DA4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A95C5-B85D-42D5-AF8C-EA905BA0DAF8}" type="datetimeFigureOut">
              <a:rPr lang="zh-CN" altLang="en-US" smtClean="0"/>
              <a:t>2023/6/7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09C5B05B-B4C0-4F90-83CD-4065A7C243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81D8E73-B79E-4682-BD1A-4283A181D2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85CD9-64BB-4DF9-83E7-D653E36DEBB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54287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A58C63AD-B05A-4B53-95CA-302384D35C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ACD70E51-B7FC-4094-94BB-8D3EA8B4AD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875E54E-7CFF-4089-BBBB-B5AE03FBDAF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1A95C5-B85D-42D5-AF8C-EA905BA0DAF8}" type="datetimeFigureOut">
              <a:rPr lang="zh-CN" altLang="en-US" smtClean="0"/>
              <a:t>2023/6/7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6D18748-1518-4D4C-A8E4-A3BA575A76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7390BAF-A97D-4A19-9949-B213E75630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F85CD9-64BB-4DF9-83E7-D653E36DEBB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908146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56F52088-BA45-BD46-B8E5-F38779B78970}"/>
              </a:ext>
            </a:extLst>
          </p:cNvPr>
          <p:cNvSpPr/>
          <p:nvPr/>
        </p:nvSpPr>
        <p:spPr>
          <a:xfrm>
            <a:off x="1402080" y="1856935"/>
            <a:ext cx="8632874" cy="2236763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椭圆 7">
            <a:extLst>
              <a:ext uri="{FF2B5EF4-FFF2-40B4-BE49-F238E27FC236}">
                <a16:creationId xmlns:a16="http://schemas.microsoft.com/office/drawing/2014/main" id="{46A0491F-8E82-4CB1-8BB6-5B3717AC4BCE}"/>
              </a:ext>
            </a:extLst>
          </p:cNvPr>
          <p:cNvSpPr/>
          <p:nvPr/>
        </p:nvSpPr>
        <p:spPr>
          <a:xfrm>
            <a:off x="11292000" y="2529000"/>
            <a:ext cx="1800000" cy="18000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椭圆 8">
            <a:extLst>
              <a:ext uri="{FF2B5EF4-FFF2-40B4-BE49-F238E27FC236}">
                <a16:creationId xmlns:a16="http://schemas.microsoft.com/office/drawing/2014/main" id="{A4DA2460-4065-4FF4-B773-D8A4316B318D}"/>
              </a:ext>
            </a:extLst>
          </p:cNvPr>
          <p:cNvSpPr/>
          <p:nvPr/>
        </p:nvSpPr>
        <p:spPr>
          <a:xfrm>
            <a:off x="11292000" y="4519520"/>
            <a:ext cx="1800000" cy="1800000"/>
          </a:xfrm>
          <a:prstGeom prst="ellipse">
            <a:avLst/>
          </a:prstGeom>
          <a:solidFill>
            <a:srgbClr val="9A37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8D2F0508-8F92-473C-B1AA-A6E0F9924BC9}"/>
              </a:ext>
            </a:extLst>
          </p:cNvPr>
          <p:cNvSpPr/>
          <p:nvPr/>
        </p:nvSpPr>
        <p:spPr>
          <a:xfrm>
            <a:off x="11292000" y="2529000"/>
            <a:ext cx="900000" cy="1800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rtlCol="0" anchor="ctr" anchorCtr="1"/>
          <a:lstStyle/>
          <a:p>
            <a:pPr algn="ctr"/>
            <a:r>
              <a:rPr lang="zh-CN" altLang="en-US" b="1" dirty="0">
                <a:solidFill>
                  <a:schemeClr val="bg1"/>
                </a:solidFill>
              </a:rPr>
              <a:t>党的性质</a:t>
            </a: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0A5E3454-113A-4F2F-A803-E61D7C06E437}"/>
              </a:ext>
            </a:extLst>
          </p:cNvPr>
          <p:cNvSpPr/>
          <p:nvPr/>
        </p:nvSpPr>
        <p:spPr>
          <a:xfrm>
            <a:off x="11292000" y="4519520"/>
            <a:ext cx="900000" cy="1800000"/>
          </a:xfrm>
          <a:prstGeom prst="rect">
            <a:avLst/>
          </a:prstGeom>
          <a:solidFill>
            <a:srgbClr val="9A37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rtlCol="0" anchor="ctr" anchorCtr="1"/>
          <a:lstStyle/>
          <a:p>
            <a:pPr algn="ctr"/>
            <a:r>
              <a:rPr lang="zh-CN" altLang="en-US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党的宗旨</a:t>
            </a: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B4A55C8E-FF93-416D-9A0A-3B8965432C28}"/>
              </a:ext>
            </a:extLst>
          </p:cNvPr>
          <p:cNvSpPr txBox="1"/>
          <p:nvPr/>
        </p:nvSpPr>
        <p:spPr>
          <a:xfrm>
            <a:off x="-1253086" y="1988233"/>
            <a:ext cx="1128804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4800" b="1" dirty="0"/>
              <a:t>第二课中国共产党的先进性</a:t>
            </a:r>
            <a:endParaRPr lang="en-US" altLang="zh-CN" sz="2400" b="1" dirty="0"/>
          </a:p>
          <a:p>
            <a:pPr algn="r"/>
            <a:r>
              <a:rPr lang="zh-CN" altLang="en-US" sz="3600" b="1" dirty="0"/>
              <a:t>第一框始终坚持以人民为中心</a:t>
            </a:r>
            <a:endParaRPr lang="en-US" altLang="zh-CN" sz="3600" b="1" dirty="0"/>
          </a:p>
          <a:p>
            <a:pPr algn="r"/>
            <a:r>
              <a:rPr lang="zh-CN" altLang="en-US" sz="3600" b="1" dirty="0"/>
              <a:t>第一目党的性质和宗旨</a:t>
            </a:r>
            <a:endParaRPr lang="en-US" altLang="zh-CN" sz="3600" b="1" dirty="0"/>
          </a:p>
          <a:p>
            <a:pPr algn="r"/>
            <a:endParaRPr lang="en-US" altLang="zh-CN" sz="3600" b="1" dirty="0"/>
          </a:p>
          <a:p>
            <a:pPr algn="r"/>
            <a:endParaRPr lang="en-US" altLang="zh-CN" sz="3600" b="1" dirty="0"/>
          </a:p>
          <a:p>
            <a:pPr algn="r"/>
            <a:r>
              <a:rPr lang="zh-CN" altLang="en-US" dirty="0"/>
              <a:t>    </a:t>
            </a:r>
          </a:p>
        </p:txBody>
      </p:sp>
      <p:sp>
        <p:nvSpPr>
          <p:cNvPr id="4" name="椭圆 3">
            <a:extLst>
              <a:ext uri="{FF2B5EF4-FFF2-40B4-BE49-F238E27FC236}">
                <a16:creationId xmlns:a16="http://schemas.microsoft.com/office/drawing/2014/main" id="{9D13C2CB-7570-4B00-AF10-BF80E888DC3B}"/>
              </a:ext>
            </a:extLst>
          </p:cNvPr>
          <p:cNvSpPr/>
          <p:nvPr/>
        </p:nvSpPr>
        <p:spPr>
          <a:xfrm>
            <a:off x="11292000" y="538480"/>
            <a:ext cx="1800000" cy="18000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31B919B3-1FEB-4F2F-83FA-3F0AF75AC13F}"/>
              </a:ext>
            </a:extLst>
          </p:cNvPr>
          <p:cNvSpPr/>
          <p:nvPr/>
        </p:nvSpPr>
        <p:spPr>
          <a:xfrm>
            <a:off x="11292000" y="538480"/>
            <a:ext cx="900000" cy="1800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rtlCol="0" anchor="ctr" anchorCtr="1"/>
          <a:lstStyle/>
          <a:p>
            <a:pPr algn="ctr"/>
            <a:r>
              <a:rPr lang="zh-CN" altLang="en-US" b="1" dirty="0">
                <a:solidFill>
                  <a:schemeClr val="accent6">
                    <a:lumMod val="50000"/>
                  </a:schemeClr>
                </a:solidFill>
              </a:rPr>
              <a:t>思维导图</a:t>
            </a:r>
          </a:p>
        </p:txBody>
      </p:sp>
    </p:spTree>
    <p:extLst>
      <p:ext uri="{BB962C8B-B14F-4D97-AF65-F5344CB8AC3E}">
        <p14:creationId xmlns:p14="http://schemas.microsoft.com/office/powerpoint/2010/main" val="3807284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8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0" y="150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4" grpId="0" animBg="1"/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A374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D8279B7C-7B7E-7481-7116-8AEE42353926}"/>
              </a:ext>
            </a:extLst>
          </p:cNvPr>
          <p:cNvSpPr txBox="1"/>
          <p:nvPr/>
        </p:nvSpPr>
        <p:spPr>
          <a:xfrm>
            <a:off x="1684911" y="1387846"/>
            <a:ext cx="924147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2023</a:t>
            </a:r>
            <a:r>
              <a:rPr lang="zh-CN" altLang="en-US" sz="3600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年</a:t>
            </a:r>
            <a:r>
              <a:rPr lang="en-US" altLang="zh-CN" sz="3600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3</a:t>
            </a:r>
            <a:r>
              <a:rPr lang="zh-CN" altLang="en-US" sz="3600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月</a:t>
            </a:r>
            <a:r>
              <a:rPr lang="en-US" altLang="zh-CN" sz="3600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13</a:t>
            </a:r>
            <a:r>
              <a:rPr lang="zh-CN" altLang="en-US" sz="3600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日，习近平总书记在十四届全国人民代表大会闭幕式上说：“人民的信任是我前进的最大动力，也是我肩上沉甸甸的责任。我将忠实履行宪法赋予的责任，以国家需要为使命，以人民利益为准绳，恪尽职守，竭诚奉献，决不辜负各位代表和全国人民的重托。”</a:t>
            </a:r>
          </a:p>
        </p:txBody>
      </p:sp>
    </p:spTree>
    <p:extLst>
      <p:ext uri="{BB962C8B-B14F-4D97-AF65-F5344CB8AC3E}">
        <p14:creationId xmlns:p14="http://schemas.microsoft.com/office/powerpoint/2010/main" val="850268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A374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6C253F0-31B3-4681-9178-5191FC5767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3582" y="2118396"/>
            <a:ext cx="4526740" cy="800100"/>
          </a:xfrm>
        </p:spPr>
        <p:txBody>
          <a:bodyPr>
            <a:noAutofit/>
          </a:bodyPr>
          <a:lstStyle/>
          <a:p>
            <a:r>
              <a:rPr lang="zh-CN" altLang="en-US" sz="40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人民立场是中国共产党的根本立场</a:t>
            </a:r>
          </a:p>
        </p:txBody>
      </p:sp>
      <p:sp>
        <p:nvSpPr>
          <p:cNvPr id="7" name="文本占位符 6">
            <a:extLst>
              <a:ext uri="{FF2B5EF4-FFF2-40B4-BE49-F238E27FC236}">
                <a16:creationId xmlns:a16="http://schemas.microsoft.com/office/drawing/2014/main" id="{ADBDCE0C-0080-4DF5-9262-8FBAA14ABB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55027" y="3855270"/>
            <a:ext cx="5006686" cy="2392304"/>
          </a:xfrm>
        </p:spPr>
        <p:txBody>
          <a:bodyPr/>
          <a:lstStyle/>
          <a:p>
            <a:endParaRPr lang="en-US" altLang="zh-CN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r>
              <a:rPr lang="zh-CN" altLang="en-US" sz="40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全心全意为人民服务是中国共产党的根本宗旨</a:t>
            </a:r>
            <a:endParaRPr lang="en-US" altLang="zh-CN" sz="4000" b="1" dirty="0">
              <a:solidFill>
                <a:schemeClr val="accent4">
                  <a:lumMod val="60000"/>
                  <a:lumOff val="4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E1AE9FA5-0E75-FFAB-CD71-6318B27A83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0233" y="3548418"/>
            <a:ext cx="4526740" cy="2751688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A39697E5-A53E-DB7D-2FB2-561B7EAE23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343" y="1094699"/>
            <a:ext cx="4451903" cy="2392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442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椭圆 6">
            <a:extLst>
              <a:ext uri="{FF2B5EF4-FFF2-40B4-BE49-F238E27FC236}">
                <a16:creationId xmlns:a16="http://schemas.microsoft.com/office/drawing/2014/main" id="{D2E82BAE-790A-46B0-9505-7220ABE2EAE4}"/>
              </a:ext>
            </a:extLst>
          </p:cNvPr>
          <p:cNvSpPr/>
          <p:nvPr/>
        </p:nvSpPr>
        <p:spPr>
          <a:xfrm>
            <a:off x="11292000" y="4519520"/>
            <a:ext cx="1800000" cy="1800000"/>
          </a:xfrm>
          <a:prstGeom prst="ellipse">
            <a:avLst/>
          </a:prstGeom>
          <a:solidFill>
            <a:srgbClr val="9A37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椭圆 9">
            <a:extLst>
              <a:ext uri="{FF2B5EF4-FFF2-40B4-BE49-F238E27FC236}">
                <a16:creationId xmlns:a16="http://schemas.microsoft.com/office/drawing/2014/main" id="{DCBC449A-DB70-4650-9F77-FD4030620932}"/>
              </a:ext>
            </a:extLst>
          </p:cNvPr>
          <p:cNvSpPr/>
          <p:nvPr/>
        </p:nvSpPr>
        <p:spPr>
          <a:xfrm>
            <a:off x="11292000" y="538480"/>
            <a:ext cx="1800000" cy="18000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3BCF5458-7CAE-46D6-979A-B352514B6714}"/>
              </a:ext>
            </a:extLst>
          </p:cNvPr>
          <p:cNvSpPr/>
          <p:nvPr/>
        </p:nvSpPr>
        <p:spPr>
          <a:xfrm>
            <a:off x="11292000" y="538480"/>
            <a:ext cx="900000" cy="1800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rtlCol="0" anchor="ctr" anchorCtr="1"/>
          <a:lstStyle/>
          <a:p>
            <a:pPr algn="ctr"/>
            <a:endParaRPr lang="zh-CN" altLang="en-US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9E1B2D8B-BF7B-4D70-AD79-EA887CE84CD6}"/>
              </a:ext>
            </a:extLst>
          </p:cNvPr>
          <p:cNvSpPr/>
          <p:nvPr/>
        </p:nvSpPr>
        <p:spPr>
          <a:xfrm>
            <a:off x="11292000" y="4519520"/>
            <a:ext cx="900000" cy="1800000"/>
          </a:xfrm>
          <a:prstGeom prst="rect">
            <a:avLst/>
          </a:prstGeom>
          <a:solidFill>
            <a:srgbClr val="9A37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rtlCol="0" anchor="ctr" anchorCtr="1"/>
          <a:lstStyle/>
          <a:p>
            <a:pPr algn="ctr"/>
            <a:endParaRPr lang="zh-CN" altLang="en-US" b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" name="椭圆 7">
            <a:extLst>
              <a:ext uri="{FF2B5EF4-FFF2-40B4-BE49-F238E27FC236}">
                <a16:creationId xmlns:a16="http://schemas.microsoft.com/office/drawing/2014/main" id="{46A0491F-8E82-4CB1-8BB6-5B3717AC4BCE}"/>
              </a:ext>
            </a:extLst>
          </p:cNvPr>
          <p:cNvSpPr/>
          <p:nvPr/>
        </p:nvSpPr>
        <p:spPr>
          <a:xfrm>
            <a:off x="11292000" y="2528940"/>
            <a:ext cx="1800000" cy="18000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椭圆 5">
            <a:extLst>
              <a:ext uri="{FF2B5EF4-FFF2-40B4-BE49-F238E27FC236}">
                <a16:creationId xmlns:a16="http://schemas.microsoft.com/office/drawing/2014/main" id="{0F482BFF-D132-4A63-AB84-DCA72E0B70A0}"/>
              </a:ext>
            </a:extLst>
          </p:cNvPr>
          <p:cNvSpPr/>
          <p:nvPr/>
        </p:nvSpPr>
        <p:spPr>
          <a:xfrm>
            <a:off x="11292000" y="2529000"/>
            <a:ext cx="1800000" cy="18000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90F6C8F2-D317-47A5-89FF-1E4465998902}"/>
              </a:ext>
            </a:extLst>
          </p:cNvPr>
          <p:cNvSpPr/>
          <p:nvPr/>
        </p:nvSpPr>
        <p:spPr>
          <a:xfrm>
            <a:off x="11292000" y="2529000"/>
            <a:ext cx="900000" cy="1800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rtlCol="0" anchor="ctr" anchorCtr="1"/>
          <a:lstStyle/>
          <a:p>
            <a:pPr algn="ctr"/>
            <a:endParaRPr lang="zh-CN" altLang="en-US" b="1" dirty="0">
              <a:solidFill>
                <a:schemeClr val="bg1"/>
              </a:solidFill>
            </a:endParaRPr>
          </a:p>
        </p:txBody>
      </p:sp>
      <p:sp>
        <p:nvSpPr>
          <p:cNvPr id="12" name="椭圆 11">
            <a:extLst>
              <a:ext uri="{FF2B5EF4-FFF2-40B4-BE49-F238E27FC236}">
                <a16:creationId xmlns:a16="http://schemas.microsoft.com/office/drawing/2014/main" id="{E3B515FF-23FD-4524-A6AD-AF6DE1C02132}"/>
              </a:ext>
            </a:extLst>
          </p:cNvPr>
          <p:cNvSpPr/>
          <p:nvPr/>
        </p:nvSpPr>
        <p:spPr>
          <a:xfrm>
            <a:off x="-3896609" y="-10559098"/>
            <a:ext cx="28741868" cy="28741868"/>
          </a:xfrm>
          <a:prstGeom prst="ellipse">
            <a:avLst/>
          </a:prstGeom>
          <a:solidFill>
            <a:srgbClr val="9A37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4000" dirty="0"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4172853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 advClick="0" advTm="0">
        <p:fade/>
      </p:transition>
    </mc:Choice>
    <mc:Fallback xmlns="">
      <p:transition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800" fill="hold"/>
                                        <p:tgtEl>
                                          <p:spTgt spid="12"/>
                                        </p:tgtEl>
                                      </p:cBhvr>
                                      <p:by x="5000" y="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椭圆 7">
            <a:extLst>
              <a:ext uri="{FF2B5EF4-FFF2-40B4-BE49-F238E27FC236}">
                <a16:creationId xmlns:a16="http://schemas.microsoft.com/office/drawing/2014/main" id="{46A0491F-8E82-4CB1-8BB6-5B3717AC4BCE}"/>
              </a:ext>
            </a:extLst>
          </p:cNvPr>
          <p:cNvSpPr/>
          <p:nvPr/>
        </p:nvSpPr>
        <p:spPr>
          <a:xfrm>
            <a:off x="11292000" y="2529000"/>
            <a:ext cx="1800000" cy="18000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椭圆 3">
            <a:extLst>
              <a:ext uri="{FF2B5EF4-FFF2-40B4-BE49-F238E27FC236}">
                <a16:creationId xmlns:a16="http://schemas.microsoft.com/office/drawing/2014/main" id="{9D13C2CB-7570-4B00-AF10-BF80E888DC3B}"/>
              </a:ext>
            </a:extLst>
          </p:cNvPr>
          <p:cNvSpPr/>
          <p:nvPr/>
        </p:nvSpPr>
        <p:spPr>
          <a:xfrm>
            <a:off x="11292000" y="538480"/>
            <a:ext cx="1800000" cy="18000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954D72E6-31B1-425D-A73A-F220085F6531}"/>
              </a:ext>
            </a:extLst>
          </p:cNvPr>
          <p:cNvSpPr/>
          <p:nvPr/>
        </p:nvSpPr>
        <p:spPr>
          <a:xfrm>
            <a:off x="11292000" y="538480"/>
            <a:ext cx="900000" cy="1800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rtlCol="0" anchor="ctr" anchorCtr="1"/>
          <a:lstStyle/>
          <a:p>
            <a:pPr algn="ctr"/>
            <a:r>
              <a:rPr lang="zh-CN" altLang="en-US" b="1" dirty="0">
                <a:solidFill>
                  <a:schemeClr val="accent6">
                    <a:lumMod val="50000"/>
                  </a:schemeClr>
                </a:solidFill>
              </a:rPr>
              <a:t>思维导图</a:t>
            </a: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140A9A5E-ACB0-4A6E-9A20-02B77D1112C1}"/>
              </a:ext>
            </a:extLst>
          </p:cNvPr>
          <p:cNvSpPr/>
          <p:nvPr/>
        </p:nvSpPr>
        <p:spPr>
          <a:xfrm>
            <a:off x="11292000" y="2529000"/>
            <a:ext cx="900000" cy="1800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rtlCol="0" anchor="ctr" anchorCtr="1"/>
          <a:lstStyle/>
          <a:p>
            <a:pPr algn="ctr"/>
            <a:r>
              <a:rPr lang="zh-CN" altLang="en-US" b="1" dirty="0">
                <a:solidFill>
                  <a:schemeClr val="bg1"/>
                </a:solidFill>
              </a:rPr>
              <a:t>党的性质</a:t>
            </a:r>
          </a:p>
        </p:txBody>
      </p:sp>
      <p:sp>
        <p:nvSpPr>
          <p:cNvPr id="9" name="椭圆 8">
            <a:extLst>
              <a:ext uri="{FF2B5EF4-FFF2-40B4-BE49-F238E27FC236}">
                <a16:creationId xmlns:a16="http://schemas.microsoft.com/office/drawing/2014/main" id="{A4DA2460-4065-4FF4-B773-D8A4316B318D}"/>
              </a:ext>
            </a:extLst>
          </p:cNvPr>
          <p:cNvSpPr/>
          <p:nvPr/>
        </p:nvSpPr>
        <p:spPr>
          <a:xfrm>
            <a:off x="11292000" y="4519520"/>
            <a:ext cx="1800000" cy="1800000"/>
          </a:xfrm>
          <a:prstGeom prst="ellipse">
            <a:avLst/>
          </a:prstGeom>
          <a:solidFill>
            <a:srgbClr val="9A37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9B15FA89-9587-43C6-91F8-88AC679156FA}"/>
              </a:ext>
            </a:extLst>
          </p:cNvPr>
          <p:cNvSpPr/>
          <p:nvPr/>
        </p:nvSpPr>
        <p:spPr>
          <a:xfrm>
            <a:off x="11292000" y="4519520"/>
            <a:ext cx="900000" cy="1800000"/>
          </a:xfrm>
          <a:prstGeom prst="rect">
            <a:avLst/>
          </a:prstGeom>
          <a:solidFill>
            <a:srgbClr val="9A37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rtlCol="0" anchor="ctr" anchorCtr="1"/>
          <a:lstStyle/>
          <a:p>
            <a:pPr algn="ctr"/>
            <a:r>
              <a:rPr lang="zh-CN" altLang="en-US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党的宗旨</a:t>
            </a: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23885723-E287-4277-AA44-48DA25E73678}"/>
              </a:ext>
            </a:extLst>
          </p:cNvPr>
          <p:cNvSpPr txBox="1"/>
          <p:nvPr/>
        </p:nvSpPr>
        <p:spPr>
          <a:xfrm>
            <a:off x="919416" y="1035078"/>
            <a:ext cx="974679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latin typeface="宋体" panose="02010600030101010101" pitchFamily="2" charset="-122"/>
                <a:ea typeface="宋体" panose="02010600030101010101" pitchFamily="2" charset="-122"/>
              </a:rPr>
              <a:t>党的性质和宗旨对党的要求</a:t>
            </a:r>
            <a:endParaRPr lang="en-US" altLang="zh-CN" sz="32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endParaRPr lang="en-US" altLang="zh-CN" sz="32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en-US" altLang="zh-CN" sz="3200" dirty="0">
                <a:latin typeface="宋体" panose="02010600030101010101" pitchFamily="2" charset="-122"/>
                <a:ea typeface="宋体" panose="02010600030101010101" pitchFamily="2" charset="-122"/>
              </a:rPr>
              <a:t>1</a:t>
            </a:r>
            <a:r>
              <a:rPr lang="zh-CN" altLang="en-US" sz="3200" dirty="0">
                <a:latin typeface="宋体" panose="02010600030101010101" pitchFamily="2" charset="-122"/>
                <a:ea typeface="宋体" panose="02010600030101010101" pitchFamily="2" charset="-122"/>
              </a:rPr>
              <a:t>、党的性质和宗旨决定了党除了工人阶级和最广大人民的根本利益，没有任何自己特殊的利益。</a:t>
            </a:r>
            <a:endParaRPr lang="en-US" altLang="zh-CN" sz="32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endParaRPr lang="en-US" altLang="zh-CN" sz="32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en-US" altLang="zh-CN" sz="3200" dirty="0">
                <a:latin typeface="宋体" panose="02010600030101010101" pitchFamily="2" charset="-122"/>
                <a:ea typeface="宋体" panose="02010600030101010101" pitchFamily="2" charset="-122"/>
              </a:rPr>
              <a:t>2</a:t>
            </a:r>
            <a:r>
              <a:rPr lang="zh-CN" altLang="en-US" sz="3200" dirty="0">
                <a:latin typeface="宋体" panose="02010600030101010101" pitchFamily="2" charset="-122"/>
                <a:ea typeface="宋体" panose="02010600030101010101" pitchFamily="2" charset="-122"/>
              </a:rPr>
              <a:t>、在任何时候，党都应把人民利益放在第一位，保持同人民群众的血肉联系，与人民同甘共苦，坚持权为民所用、情为民所系、利为民所谋，不允许任何党员脱离群众，更不允许任何党员凌驾于群众之上。</a:t>
            </a:r>
          </a:p>
        </p:txBody>
      </p:sp>
    </p:spTree>
    <p:extLst>
      <p:ext uri="{BB962C8B-B14F-4D97-AF65-F5344CB8AC3E}">
        <p14:creationId xmlns:p14="http://schemas.microsoft.com/office/powerpoint/2010/main" val="258941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D2EAAA7-0586-D0A8-C3DE-4238893967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 altLang="zh-CN" dirty="0"/>
            </a:br>
            <a:r>
              <a:rPr lang="zh-CN" altLang="en-US" dirty="0"/>
              <a:t>课后习题 连一连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3CE5FDA-84B0-9F40-0730-CC2293C2C3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7400" y="1883683"/>
            <a:ext cx="3610429" cy="4351338"/>
          </a:xfrm>
        </p:spPr>
        <p:txBody>
          <a:bodyPr/>
          <a:lstStyle/>
          <a:p>
            <a:pPr marL="0" indent="0">
              <a:buNone/>
            </a:pPr>
            <a: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</a:rPr>
              <a:t>中国共产党性质</a:t>
            </a:r>
            <a:endParaRPr lang="en-US" altLang="zh-CN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indent="0">
              <a:buNone/>
            </a:pPr>
            <a:endParaRPr lang="en-US" altLang="zh-CN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indent="0">
              <a:buNone/>
            </a:pPr>
            <a: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</a:rPr>
              <a:t>党的根本立场</a:t>
            </a:r>
            <a:endParaRPr lang="en-US" altLang="zh-CN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endParaRPr lang="en-US" altLang="zh-CN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indent="0">
              <a:buNone/>
            </a:pPr>
            <a: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</a:rPr>
              <a:t>党的根本宗旨</a:t>
            </a:r>
            <a:endParaRPr lang="en-US" altLang="zh-CN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endParaRPr lang="en-US" altLang="zh-CN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indent="0">
              <a:buNone/>
            </a:pPr>
            <a: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</a:rPr>
              <a:t>党的根本使命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DA3B59AC-C3E6-9B06-A36E-E5B6C9EAD92B}"/>
              </a:ext>
            </a:extLst>
          </p:cNvPr>
          <p:cNvSpPr txBox="1"/>
          <p:nvPr/>
        </p:nvSpPr>
        <p:spPr>
          <a:xfrm>
            <a:off x="6850744" y="1883683"/>
            <a:ext cx="3610429" cy="35763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</a:rPr>
              <a:t>人民立场</a:t>
            </a:r>
            <a:endParaRPr lang="en-US" altLang="zh-CN" sz="28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lnSpc>
                <a:spcPct val="90000"/>
              </a:lnSpc>
              <a:spcBef>
                <a:spcPts val="1000"/>
              </a:spcBef>
            </a:pPr>
            <a:endParaRPr lang="en-US" altLang="zh-CN" sz="28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</a:rPr>
              <a:t>全心全意为人民服务</a:t>
            </a:r>
            <a:endParaRPr lang="en-US" altLang="zh-CN" sz="28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lnSpc>
                <a:spcPct val="90000"/>
              </a:lnSpc>
              <a:spcBef>
                <a:spcPts val="1000"/>
              </a:spcBef>
            </a:pPr>
            <a:endParaRPr lang="en-US" altLang="zh-CN" sz="28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</a:rPr>
              <a:t>为人民谋幸福</a:t>
            </a:r>
            <a:endParaRPr lang="en-US" altLang="zh-CN" sz="28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lnSpc>
                <a:spcPct val="90000"/>
              </a:lnSpc>
              <a:spcBef>
                <a:spcPts val="1000"/>
              </a:spcBef>
            </a:pPr>
            <a:endParaRPr lang="en-US" altLang="zh-CN" sz="28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</a:rPr>
              <a:t>两个先锋队</a:t>
            </a:r>
          </a:p>
        </p:txBody>
      </p:sp>
    </p:spTree>
    <p:extLst>
      <p:ext uri="{BB962C8B-B14F-4D97-AF65-F5344CB8AC3E}">
        <p14:creationId xmlns:p14="http://schemas.microsoft.com/office/powerpoint/2010/main" val="3260326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占位符 6">
            <a:extLst>
              <a:ext uri="{FF2B5EF4-FFF2-40B4-BE49-F238E27FC236}">
                <a16:creationId xmlns:a16="http://schemas.microsoft.com/office/drawing/2014/main" id="{ADBDCE0C-0080-4DF5-9262-8FBAA14ABB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98040"/>
            <a:ext cx="3932237" cy="3811588"/>
          </a:xfrm>
        </p:spPr>
        <p:txBody>
          <a:bodyPr/>
          <a:lstStyle/>
          <a:p>
            <a:endParaRPr lang="en-US" altLang="zh-CN" dirty="0">
              <a:solidFill>
                <a:schemeClr val="accent6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dirty="0">
              <a:solidFill>
                <a:schemeClr val="accent6">
                  <a:lumMod val="50000"/>
                </a:schemeClr>
              </a:solidFill>
            </a:endParaRPr>
          </a:p>
        </p:txBody>
      </p:sp>
      <p:graphicFrame>
        <p:nvGraphicFramePr>
          <p:cNvPr id="5" name="图示 4">
            <a:extLst>
              <a:ext uri="{FF2B5EF4-FFF2-40B4-BE49-F238E27FC236}">
                <a16:creationId xmlns:a16="http://schemas.microsoft.com/office/drawing/2014/main" id="{CBEEBB12-64B3-3B2E-500C-78D579848EF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0621956"/>
              </p:ext>
            </p:extLst>
          </p:nvPr>
        </p:nvGraphicFramePr>
        <p:xfrm>
          <a:off x="1216105" y="524504"/>
          <a:ext cx="9939475" cy="59004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3695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DA298D88-DB26-38FC-D6BC-3BB7E7EB96E0}"/>
              </a:ext>
            </a:extLst>
          </p:cNvPr>
          <p:cNvSpPr txBox="1"/>
          <p:nvPr/>
        </p:nvSpPr>
        <p:spPr>
          <a:xfrm>
            <a:off x="1392219" y="1690062"/>
            <a:ext cx="9676503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dirty="0"/>
              <a:t>衡量一个政党的先进性，就是看它在</a:t>
            </a:r>
            <a:r>
              <a:rPr lang="zh-CN" altLang="en-US" sz="4400" b="1" dirty="0"/>
              <a:t>性质</a:t>
            </a:r>
            <a:r>
              <a:rPr lang="zh-CN" altLang="en-US" sz="4400" dirty="0"/>
              <a:t>、</a:t>
            </a:r>
            <a:r>
              <a:rPr lang="zh-CN" altLang="en-US" sz="4400" b="1" dirty="0"/>
              <a:t>宗旨</a:t>
            </a:r>
            <a:r>
              <a:rPr lang="zh-CN" altLang="en-US" sz="4400" dirty="0"/>
              <a:t>和指导思想等方面所具有的优于其它政党的特质，看它在让人类历史社会发展不同阶段所起的引领作用。</a:t>
            </a:r>
          </a:p>
        </p:txBody>
      </p:sp>
    </p:spTree>
    <p:extLst>
      <p:ext uri="{BB962C8B-B14F-4D97-AF65-F5344CB8AC3E}">
        <p14:creationId xmlns:p14="http://schemas.microsoft.com/office/powerpoint/2010/main" val="1071525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2497D486-17EA-E700-1B7E-013016BF78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2282" y="376517"/>
            <a:ext cx="2800765" cy="6223299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C9AE346D-9285-1346-6DB2-B94D517F12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1941" y="454509"/>
            <a:ext cx="3412197" cy="6067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813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6C253F0-31B3-4681-9178-5191FC5767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-75303"/>
            <a:ext cx="10512424" cy="1600200"/>
          </a:xfrm>
        </p:spPr>
        <p:txBody>
          <a:bodyPr/>
          <a:lstStyle/>
          <a:p>
            <a:pPr algn="ctr"/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中国共产党的诞生</a:t>
            </a:r>
          </a:p>
        </p:txBody>
      </p:sp>
      <p:sp>
        <p:nvSpPr>
          <p:cNvPr id="7" name="文本占位符 6">
            <a:extLst>
              <a:ext uri="{FF2B5EF4-FFF2-40B4-BE49-F238E27FC236}">
                <a16:creationId xmlns:a16="http://schemas.microsoft.com/office/drawing/2014/main" id="{ADBDCE0C-0080-4DF5-9262-8FBAA14ABB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98040"/>
            <a:ext cx="3932237" cy="3811588"/>
          </a:xfrm>
        </p:spPr>
        <p:txBody>
          <a:bodyPr/>
          <a:lstStyle/>
          <a:p>
            <a:endParaRPr lang="en-US" altLang="zh-CN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3200" dirty="0">
                <a:solidFill>
                  <a:schemeClr val="bg1"/>
                </a:solidFill>
              </a:rPr>
              <a:t>中国共产党是马克思列宁主义同中国工人运动相结合的产物。</a:t>
            </a:r>
            <a:endParaRPr lang="en-US" altLang="zh-CN" sz="3200" dirty="0">
              <a:solidFill>
                <a:schemeClr val="bg1"/>
              </a:solidFill>
            </a:endParaRP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76C15563-5F49-D14A-68FE-87B92AA704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6665" y="2296758"/>
            <a:ext cx="3021407" cy="3883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CCA68E4B-E90F-62F5-F452-49C69B832A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072" y="2296757"/>
            <a:ext cx="2947984" cy="3929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6137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椭圆 6">
            <a:extLst>
              <a:ext uri="{FF2B5EF4-FFF2-40B4-BE49-F238E27FC236}">
                <a16:creationId xmlns:a16="http://schemas.microsoft.com/office/drawing/2014/main" id="{D2E82BAE-790A-46B0-9505-7220ABE2EAE4}"/>
              </a:ext>
            </a:extLst>
          </p:cNvPr>
          <p:cNvSpPr/>
          <p:nvPr/>
        </p:nvSpPr>
        <p:spPr>
          <a:xfrm>
            <a:off x="11292000" y="4519520"/>
            <a:ext cx="1800000" cy="1800000"/>
          </a:xfrm>
          <a:prstGeom prst="ellipse">
            <a:avLst/>
          </a:prstGeom>
          <a:solidFill>
            <a:srgbClr val="9A37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椭圆 9">
            <a:extLst>
              <a:ext uri="{FF2B5EF4-FFF2-40B4-BE49-F238E27FC236}">
                <a16:creationId xmlns:a16="http://schemas.microsoft.com/office/drawing/2014/main" id="{DCBC449A-DB70-4650-9F77-FD4030620932}"/>
              </a:ext>
            </a:extLst>
          </p:cNvPr>
          <p:cNvSpPr/>
          <p:nvPr/>
        </p:nvSpPr>
        <p:spPr>
          <a:xfrm>
            <a:off x="11292000" y="538480"/>
            <a:ext cx="1800000" cy="18000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3BCF5458-7CAE-46D6-979A-B352514B6714}"/>
              </a:ext>
            </a:extLst>
          </p:cNvPr>
          <p:cNvSpPr/>
          <p:nvPr/>
        </p:nvSpPr>
        <p:spPr>
          <a:xfrm>
            <a:off x="11292000" y="538480"/>
            <a:ext cx="900000" cy="1800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rtlCol="0" anchor="ctr" anchorCtr="1"/>
          <a:lstStyle/>
          <a:p>
            <a:pPr algn="ctr"/>
            <a:r>
              <a:rPr lang="zh-CN" altLang="en-US" b="1" dirty="0">
                <a:solidFill>
                  <a:schemeClr val="accent6">
                    <a:lumMod val="50000"/>
                  </a:schemeClr>
                </a:solidFill>
              </a:rPr>
              <a:t>思维导图</a:t>
            </a: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9E1B2D8B-BF7B-4D70-AD79-EA887CE84CD6}"/>
              </a:ext>
            </a:extLst>
          </p:cNvPr>
          <p:cNvSpPr/>
          <p:nvPr/>
        </p:nvSpPr>
        <p:spPr>
          <a:xfrm>
            <a:off x="11292000" y="4519520"/>
            <a:ext cx="900000" cy="1800000"/>
          </a:xfrm>
          <a:prstGeom prst="rect">
            <a:avLst/>
          </a:prstGeom>
          <a:solidFill>
            <a:srgbClr val="9A37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rtlCol="0" anchor="ctr" anchorCtr="1"/>
          <a:lstStyle/>
          <a:p>
            <a:pPr algn="ctr"/>
            <a:r>
              <a:rPr lang="zh-CN" altLang="en-US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党的宗旨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3C0CA02D-5AA8-4071-A10A-2D84DD52759A}"/>
              </a:ext>
            </a:extLst>
          </p:cNvPr>
          <p:cNvSpPr txBox="1"/>
          <p:nvPr/>
        </p:nvSpPr>
        <p:spPr>
          <a:xfrm>
            <a:off x="1714080" y="2644110"/>
            <a:ext cx="61192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9600" b="1" dirty="0"/>
              <a:t>党的性质</a:t>
            </a:r>
          </a:p>
        </p:txBody>
      </p:sp>
      <p:sp>
        <p:nvSpPr>
          <p:cNvPr id="8" name="椭圆 7">
            <a:extLst>
              <a:ext uri="{FF2B5EF4-FFF2-40B4-BE49-F238E27FC236}">
                <a16:creationId xmlns:a16="http://schemas.microsoft.com/office/drawing/2014/main" id="{46A0491F-8E82-4CB1-8BB6-5B3717AC4BCE}"/>
              </a:ext>
            </a:extLst>
          </p:cNvPr>
          <p:cNvSpPr/>
          <p:nvPr/>
        </p:nvSpPr>
        <p:spPr>
          <a:xfrm>
            <a:off x="11292000" y="2528940"/>
            <a:ext cx="1800000" cy="18000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椭圆 5">
            <a:extLst>
              <a:ext uri="{FF2B5EF4-FFF2-40B4-BE49-F238E27FC236}">
                <a16:creationId xmlns:a16="http://schemas.microsoft.com/office/drawing/2014/main" id="{0F482BFF-D132-4A63-AB84-DCA72E0B70A0}"/>
              </a:ext>
            </a:extLst>
          </p:cNvPr>
          <p:cNvSpPr/>
          <p:nvPr/>
        </p:nvSpPr>
        <p:spPr>
          <a:xfrm>
            <a:off x="11292000" y="2529000"/>
            <a:ext cx="1800000" cy="18000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90F6C8F2-D317-47A5-89FF-1E4465998902}"/>
              </a:ext>
            </a:extLst>
          </p:cNvPr>
          <p:cNvSpPr/>
          <p:nvPr/>
        </p:nvSpPr>
        <p:spPr>
          <a:xfrm>
            <a:off x="11292000" y="2529000"/>
            <a:ext cx="900000" cy="1800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rtlCol="0" anchor="ctr" anchorCtr="1"/>
          <a:lstStyle/>
          <a:p>
            <a:pPr algn="ctr"/>
            <a:r>
              <a:rPr lang="zh-CN" altLang="en-US" b="1" dirty="0">
                <a:solidFill>
                  <a:schemeClr val="bg1"/>
                </a:solidFill>
              </a:rPr>
              <a:t>党的性质</a:t>
            </a:r>
          </a:p>
        </p:txBody>
      </p:sp>
    </p:spTree>
    <p:extLst>
      <p:ext uri="{BB962C8B-B14F-4D97-AF65-F5344CB8AC3E}">
        <p14:creationId xmlns:p14="http://schemas.microsoft.com/office/powerpoint/2010/main" val="2907124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8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0" y="150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9" grpId="0" animBg="1"/>
      <p:bldP spid="8" grpId="0" animBg="1"/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占位符 6">
            <a:extLst>
              <a:ext uri="{FF2B5EF4-FFF2-40B4-BE49-F238E27FC236}">
                <a16:creationId xmlns:a16="http://schemas.microsoft.com/office/drawing/2014/main" id="{ADBDCE0C-0080-4DF5-9262-8FBAA14ABB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31560" y="923548"/>
            <a:ext cx="10692410" cy="3811588"/>
          </a:xfrm>
        </p:spPr>
        <p:txBody>
          <a:bodyPr>
            <a:normAutofit/>
          </a:bodyPr>
          <a:lstStyle/>
          <a:p>
            <a:r>
              <a:rPr lang="zh-CN" altLang="en-US" sz="4000" dirty="0">
                <a:solidFill>
                  <a:schemeClr val="bg1"/>
                </a:solidFill>
              </a:rPr>
              <a:t>习近平总书记指出：“关键时刻冲得上去、危难关头豁得出来，才是真正的共产党人</a:t>
            </a:r>
            <a:r>
              <a:rPr lang="en-US" altLang="zh-CN" sz="4000" dirty="0">
                <a:solidFill>
                  <a:schemeClr val="bg1"/>
                </a:solidFill>
              </a:rPr>
              <a:t>.”</a:t>
            </a:r>
          </a:p>
          <a:p>
            <a:r>
              <a:rPr lang="zh-CN" altLang="en-US" sz="4000" dirty="0">
                <a:solidFill>
                  <a:schemeClr val="bg1"/>
                </a:solidFill>
              </a:rPr>
              <a:t>结合抗疫时期党员带头冲锋</a:t>
            </a:r>
            <a:endParaRPr lang="en-US" altLang="zh-CN" sz="4000" dirty="0">
              <a:solidFill>
                <a:schemeClr val="bg1"/>
              </a:solidFill>
            </a:endParaRPr>
          </a:p>
          <a:p>
            <a:endParaRPr lang="en-US" altLang="zh-CN" sz="4000" dirty="0">
              <a:solidFill>
                <a:schemeClr val="bg1"/>
              </a:solidFill>
            </a:endParaRPr>
          </a:p>
          <a:p>
            <a:r>
              <a:rPr lang="zh-CN" altLang="en-US" sz="4000" dirty="0">
                <a:solidFill>
                  <a:schemeClr val="bg1"/>
                </a:solidFill>
              </a:rPr>
              <a:t>我们能感受到什么？</a:t>
            </a:r>
            <a:endParaRPr lang="en-US" altLang="zh-CN" sz="4000" dirty="0">
              <a:solidFill>
                <a:schemeClr val="bg1"/>
              </a:solidFill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9DCB1004-120E-AC11-97D4-CFFE212ECA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4236" y="2829342"/>
            <a:ext cx="5484104" cy="3345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9322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476F4940-3DAA-0744-078A-02576CF1B99D}"/>
              </a:ext>
            </a:extLst>
          </p:cNvPr>
          <p:cNvSpPr/>
          <p:nvPr/>
        </p:nvSpPr>
        <p:spPr>
          <a:xfrm>
            <a:off x="4117121" y="1689551"/>
            <a:ext cx="1587435" cy="501296"/>
          </a:xfrm>
          <a:prstGeom prst="rect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05CFB861-A914-26A4-950A-DA5E98704B91}"/>
              </a:ext>
            </a:extLst>
          </p:cNvPr>
          <p:cNvSpPr/>
          <p:nvPr/>
        </p:nvSpPr>
        <p:spPr>
          <a:xfrm>
            <a:off x="2093373" y="2190847"/>
            <a:ext cx="3611183" cy="501296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占位符 6">
            <a:extLst>
              <a:ext uri="{FF2B5EF4-FFF2-40B4-BE49-F238E27FC236}">
                <a16:creationId xmlns:a16="http://schemas.microsoft.com/office/drawing/2014/main" id="{ADBDCE0C-0080-4DF5-9262-8FBAA14ABB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23746" y="1393995"/>
            <a:ext cx="7083219" cy="3811588"/>
          </a:xfrm>
        </p:spPr>
        <p:txBody>
          <a:bodyPr/>
          <a:lstStyle/>
          <a:p>
            <a:endParaRPr lang="en-US" altLang="zh-CN" dirty="0">
              <a:solidFill>
                <a:schemeClr val="bg1"/>
              </a:solidFill>
            </a:endParaRPr>
          </a:p>
          <a:p>
            <a:r>
              <a:rPr lang="zh-CN" altLang="en-US" sz="3200" dirty="0">
                <a:solidFill>
                  <a:schemeClr val="bg1"/>
                </a:solidFill>
              </a:rPr>
              <a:t>中国共产党是中国工人阶级的先锋队，同时是中国人民和中华民族的先锋队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78577A45-D06D-613A-30E5-ED1D9A24BF65}"/>
              </a:ext>
            </a:extLst>
          </p:cNvPr>
          <p:cNvSpPr txBox="1"/>
          <p:nvPr/>
        </p:nvSpPr>
        <p:spPr>
          <a:xfrm>
            <a:off x="756238" y="436493"/>
            <a:ext cx="46903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dirty="0">
                <a:solidFill>
                  <a:schemeClr val="bg1"/>
                </a:solidFill>
              </a:rPr>
              <a:t>党的性质</a:t>
            </a:r>
            <a:endParaRPr lang="en-US" altLang="zh-CN" sz="4000" dirty="0">
              <a:solidFill>
                <a:schemeClr val="bg1"/>
              </a:solidFill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4C02599C-531A-5504-4326-5183F1AE48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5605" y="965555"/>
            <a:ext cx="3727834" cy="5360980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992D6B1B-83E5-3539-153D-26D06638D6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0005" y="3040263"/>
            <a:ext cx="5101887" cy="3397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2623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椭圆 7">
            <a:extLst>
              <a:ext uri="{FF2B5EF4-FFF2-40B4-BE49-F238E27FC236}">
                <a16:creationId xmlns:a16="http://schemas.microsoft.com/office/drawing/2014/main" id="{46A0491F-8E82-4CB1-8BB6-5B3717AC4BCE}"/>
              </a:ext>
            </a:extLst>
          </p:cNvPr>
          <p:cNvSpPr/>
          <p:nvPr/>
        </p:nvSpPr>
        <p:spPr>
          <a:xfrm>
            <a:off x="11292000" y="2529000"/>
            <a:ext cx="1800000" cy="18000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椭圆 3">
            <a:extLst>
              <a:ext uri="{FF2B5EF4-FFF2-40B4-BE49-F238E27FC236}">
                <a16:creationId xmlns:a16="http://schemas.microsoft.com/office/drawing/2014/main" id="{9D13C2CB-7570-4B00-AF10-BF80E888DC3B}"/>
              </a:ext>
            </a:extLst>
          </p:cNvPr>
          <p:cNvSpPr/>
          <p:nvPr/>
        </p:nvSpPr>
        <p:spPr>
          <a:xfrm>
            <a:off x="11292000" y="538480"/>
            <a:ext cx="1800000" cy="18000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954D72E6-31B1-425D-A73A-F220085F6531}"/>
              </a:ext>
            </a:extLst>
          </p:cNvPr>
          <p:cNvSpPr/>
          <p:nvPr/>
        </p:nvSpPr>
        <p:spPr>
          <a:xfrm>
            <a:off x="11292000" y="538480"/>
            <a:ext cx="900000" cy="1800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rtlCol="0" anchor="ctr" anchorCtr="1"/>
          <a:lstStyle/>
          <a:p>
            <a:pPr algn="ctr"/>
            <a:r>
              <a:rPr lang="zh-CN" altLang="en-US" b="1" dirty="0">
                <a:solidFill>
                  <a:schemeClr val="accent6">
                    <a:lumMod val="50000"/>
                  </a:schemeClr>
                </a:solidFill>
              </a:rPr>
              <a:t>思维导图</a:t>
            </a: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140A9A5E-ACB0-4A6E-9A20-02B77D1112C1}"/>
              </a:ext>
            </a:extLst>
          </p:cNvPr>
          <p:cNvSpPr/>
          <p:nvPr/>
        </p:nvSpPr>
        <p:spPr>
          <a:xfrm>
            <a:off x="11292000" y="2529000"/>
            <a:ext cx="900000" cy="1800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rtlCol="0" anchor="ctr" anchorCtr="1"/>
          <a:lstStyle/>
          <a:p>
            <a:pPr algn="ctr"/>
            <a:r>
              <a:rPr lang="zh-CN" altLang="en-US" b="1" dirty="0">
                <a:solidFill>
                  <a:schemeClr val="bg1"/>
                </a:solidFill>
              </a:rPr>
              <a:t>党的性质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2737ED53-331F-48F9-9E9E-F19A51E320C2}"/>
              </a:ext>
            </a:extLst>
          </p:cNvPr>
          <p:cNvSpPr txBox="1"/>
          <p:nvPr/>
        </p:nvSpPr>
        <p:spPr>
          <a:xfrm>
            <a:off x="1714080" y="2644110"/>
            <a:ext cx="61192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9600" b="1" dirty="0"/>
              <a:t>党的宗旨</a:t>
            </a:r>
          </a:p>
        </p:txBody>
      </p:sp>
      <p:sp>
        <p:nvSpPr>
          <p:cNvPr id="9" name="椭圆 8">
            <a:extLst>
              <a:ext uri="{FF2B5EF4-FFF2-40B4-BE49-F238E27FC236}">
                <a16:creationId xmlns:a16="http://schemas.microsoft.com/office/drawing/2014/main" id="{A4DA2460-4065-4FF4-B773-D8A4316B318D}"/>
              </a:ext>
            </a:extLst>
          </p:cNvPr>
          <p:cNvSpPr/>
          <p:nvPr/>
        </p:nvSpPr>
        <p:spPr>
          <a:xfrm>
            <a:off x="11292000" y="4519520"/>
            <a:ext cx="1800000" cy="1800000"/>
          </a:xfrm>
          <a:prstGeom prst="ellipse">
            <a:avLst/>
          </a:prstGeom>
          <a:solidFill>
            <a:srgbClr val="9A37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9B15FA89-9587-43C6-91F8-88AC679156FA}"/>
              </a:ext>
            </a:extLst>
          </p:cNvPr>
          <p:cNvSpPr/>
          <p:nvPr/>
        </p:nvSpPr>
        <p:spPr>
          <a:xfrm>
            <a:off x="11292000" y="4519520"/>
            <a:ext cx="900000" cy="1800000"/>
          </a:xfrm>
          <a:prstGeom prst="rect">
            <a:avLst/>
          </a:prstGeom>
          <a:solidFill>
            <a:srgbClr val="9A37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rtlCol="0" anchor="ctr" anchorCtr="1"/>
          <a:lstStyle/>
          <a:p>
            <a:pPr algn="ctr"/>
            <a:r>
              <a:rPr lang="zh-CN" altLang="en-US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党的宗旨</a:t>
            </a:r>
          </a:p>
        </p:txBody>
      </p:sp>
    </p:spTree>
    <p:extLst>
      <p:ext uri="{BB962C8B-B14F-4D97-AF65-F5344CB8AC3E}">
        <p14:creationId xmlns:p14="http://schemas.microsoft.com/office/powerpoint/2010/main" val="631462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8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0" y="150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9" grpId="0" animBg="1"/>
      <p:bldP spid="13" grpId="0" animBg="1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372</TotalTime>
  <Words>433</Words>
  <Application>Microsoft Office PowerPoint</Application>
  <PresentationFormat>宽屏</PresentationFormat>
  <Paragraphs>63</Paragraphs>
  <Slides>14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  <vt:variant>
        <vt:lpstr>自定义放映</vt:lpstr>
      </vt:variant>
      <vt:variant>
        <vt:i4>1</vt:i4>
      </vt:variant>
    </vt:vector>
  </HeadingPairs>
  <TitlesOfParts>
    <vt:vector size="21" baseType="lpstr">
      <vt:lpstr>等线</vt:lpstr>
      <vt:lpstr>等线 Light</vt:lpstr>
      <vt:lpstr>宋体</vt:lpstr>
      <vt:lpstr>微软雅黑</vt:lpstr>
      <vt:lpstr>Arial</vt:lpstr>
      <vt:lpstr>Office 主题​​</vt:lpstr>
      <vt:lpstr>PowerPoint 演示文稿</vt:lpstr>
      <vt:lpstr>PowerPoint 演示文稿</vt:lpstr>
      <vt:lpstr>PowerPoint 演示文稿</vt:lpstr>
      <vt:lpstr>PowerPoint 演示文稿</vt:lpstr>
      <vt:lpstr>中国共产党的诞生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人民立场是中国共产党的根本立场</vt:lpstr>
      <vt:lpstr>PowerPoint 演示文稿</vt:lpstr>
      <vt:lpstr>PowerPoint 演示文稿</vt:lpstr>
      <vt:lpstr> 课后习题 连一连</vt:lpstr>
      <vt:lpstr>自定义放映 1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Ray Shao</dc:creator>
  <cp:lastModifiedBy>李 佳荟</cp:lastModifiedBy>
  <cp:revision>17</cp:revision>
  <dcterms:created xsi:type="dcterms:W3CDTF">2020-03-17T04:50:41Z</dcterms:created>
  <dcterms:modified xsi:type="dcterms:W3CDTF">2023-06-07T13:22:06Z</dcterms:modified>
</cp:coreProperties>
</file>