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7.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1615" r:id="rId3"/>
    <p:sldId id="1618" r:id="rId5"/>
    <p:sldId id="1619" r:id="rId6"/>
    <p:sldId id="1620" r:id="rId7"/>
    <p:sldId id="1621" r:id="rId8"/>
    <p:sldId id="1622" r:id="rId9"/>
    <p:sldId id="1626" r:id="rId10"/>
    <p:sldId id="1628" r:id="rId11"/>
    <p:sldId id="1642" r:id="rId12"/>
    <p:sldId id="1638" r:id="rId13"/>
    <p:sldId id="1629" r:id="rId14"/>
    <p:sldId id="1630" r:id="rId15"/>
    <p:sldId id="1637" r:id="rId16"/>
    <p:sldId id="1639" r:id="rId17"/>
    <p:sldId id="438" r:id="rId18"/>
    <p:sldId id="1640" r:id="rId19"/>
  </p:sldIdLst>
  <p:sldSz cx="12192000" cy="6858000"/>
  <p:notesSz cx="6757670" cy="9939020"/>
  <p:custDataLst>
    <p:tags r:id="rId23"/>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72" userDrawn="1">
          <p15:clr>
            <a:srgbClr val="A4A3A4"/>
          </p15:clr>
        </p15:guide>
        <p15:guide id="2" pos="384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87"/>
    <p:restoredTop sz="77341" autoAdjust="0"/>
  </p:normalViewPr>
  <p:slideViewPr>
    <p:cSldViewPr snapToGrid="0" showGuides="1">
      <p:cViewPr varScale="1">
        <p:scale>
          <a:sx n="49" d="100"/>
          <a:sy n="49" d="100"/>
        </p:scale>
        <p:origin x="-1277" y="-62"/>
      </p:cViewPr>
      <p:guideLst>
        <p:guide orient="horz" pos="2172"/>
        <p:guide pos="3845"/>
      </p:guideLst>
    </p:cSldViewPr>
  </p:slideViewPr>
  <p:notesTextViewPr>
    <p:cViewPr>
      <p:scale>
        <a:sx n="1" d="1"/>
        <a:sy n="1" d="1"/>
      </p:scale>
      <p:origin x="0" y="0"/>
    </p:cViewPr>
  </p:notesTextViewPr>
  <p:sorterViewPr showFormatting="0">
    <p:cViewPr varScale="1">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3" Type="http://schemas.openxmlformats.org/officeDocument/2006/relationships/tags" Target="tags/tag114.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7" Type="http://schemas.openxmlformats.org/officeDocument/2006/relationships/theme" Target="../theme/theme2.xml"/><Relationship Id="rId6" Type="http://schemas.openxmlformats.org/officeDocument/2006/relationships/tags" Target="../tags/tag113.xml"/><Relationship Id="rId5" Type="http://schemas.openxmlformats.org/officeDocument/2006/relationships/tags" Target="../tags/tag112.xml"/><Relationship Id="rId4" Type="http://schemas.openxmlformats.org/officeDocument/2006/relationships/tags" Target="../tags/tag111.xml"/><Relationship Id="rId3" Type="http://schemas.openxmlformats.org/officeDocument/2006/relationships/tags" Target="../tags/tag110.xml"/><Relationship Id="rId2" Type="http://schemas.openxmlformats.org/officeDocument/2006/relationships/tags" Target="../tags/tag109.xml"/><Relationship Id="rId1" Type="http://schemas.openxmlformats.org/officeDocument/2006/relationships/tags" Target="../tags/tag10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custDataLst>
              <p:tags r:id="rId1"/>
            </p:custDataLst>
          </p:nvPr>
        </p:nvSpPr>
        <p:spPr>
          <a:xfrm>
            <a:off x="0" y="0"/>
            <a:ext cx="2928461" cy="498693"/>
          </a:xfrm>
          <a:prstGeom prst="rect">
            <a:avLst/>
          </a:prstGeom>
        </p:spPr>
        <p:txBody>
          <a:bodyPr vert="horz" lIns="91440" tIns="45720" rIns="91440" bIns="45720" rtlCol="0"/>
          <a:lstStyle>
            <a:lvl1pPr algn="l" eaLnBrk="0" hangingPunct="0">
              <a:buFontTx/>
              <a:buNone/>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3" name="日期占位符 2"/>
          <p:cNvSpPr>
            <a:spLocks noGrp="1"/>
          </p:cNvSpPr>
          <p:nvPr>
            <p:ph type="dt" idx="1"/>
            <p:custDataLst>
              <p:tags r:id="rId2"/>
            </p:custDataLst>
          </p:nvPr>
        </p:nvSpPr>
        <p:spPr>
          <a:xfrm>
            <a:off x="3827963" y="0"/>
            <a:ext cx="2928461" cy="498693"/>
          </a:xfrm>
          <a:prstGeom prst="rect">
            <a:avLst/>
          </a:prstGeom>
        </p:spPr>
        <p:txBody>
          <a:bodyPr vert="horz" lIns="91440" tIns="45720" rIns="91440" bIns="45720" rtlCol="0"/>
          <a:lstStyle>
            <a:lvl1pPr algn="r" eaLnBrk="0" hangingPunct="0">
              <a:buFontTx/>
              <a:buNone/>
              <a:defRPr sz="1200"/>
            </a:lvl1pPr>
          </a:lstStyle>
          <a:p>
            <a:pPr marL="0" marR="0" lvl="0" indent="0" algn="r"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4" name="幻灯片图像占位符 3"/>
          <p:cNvSpPr>
            <a:spLocks noGrp="1" noRot="1" noChangeAspect="1"/>
          </p:cNvSpPr>
          <p:nvPr>
            <p:ph type="sldImg" idx="2"/>
            <p:custDataLst>
              <p:tags r:id="rId3"/>
            </p:custDataLst>
          </p:nvPr>
        </p:nvSpPr>
        <p:spPr>
          <a:xfrm>
            <a:off x="398463" y="1243013"/>
            <a:ext cx="5961062" cy="3354387"/>
          </a:xfrm>
          <a:prstGeom prst="rect">
            <a:avLst/>
          </a:prstGeom>
          <a:noFill/>
          <a:ln w="12700">
            <a:solidFill>
              <a:prstClr val="black"/>
            </a:solidFill>
          </a:ln>
        </p:spPr>
      </p:sp>
      <p:sp>
        <p:nvSpPr>
          <p:cNvPr id="5" name="备注占位符 4"/>
          <p:cNvSpPr>
            <a:spLocks noGrp="1"/>
          </p:cNvSpPr>
          <p:nvPr>
            <p:ph type="body" sz="quarter" idx="3"/>
            <p:custDataLst>
              <p:tags r:id="rId4"/>
            </p:custDataLst>
          </p:nvPr>
        </p:nvSpPr>
        <p:spPr>
          <a:xfrm>
            <a:off x="675799" y="4783307"/>
            <a:ext cx="5406390" cy="3913614"/>
          </a:xfrm>
          <a:prstGeom prst="rect">
            <a:avLst/>
          </a:prstGeom>
        </p:spPr>
        <p:txBody>
          <a:bodyPr vert="horz" lIns="91440" tIns="45720" rIns="91440" bIns="45720" rtlCol="0"/>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custDataLst>
              <p:tags r:id="rId5"/>
            </p:custDataLst>
          </p:nvPr>
        </p:nvSpPr>
        <p:spPr>
          <a:xfrm>
            <a:off x="0" y="9440646"/>
            <a:ext cx="2928461" cy="498693"/>
          </a:xfrm>
          <a:prstGeom prst="rect">
            <a:avLst/>
          </a:prstGeom>
        </p:spPr>
        <p:txBody>
          <a:bodyPr vert="horz" lIns="91440" tIns="45720" rIns="91440" bIns="45720" rtlCol="0" anchor="b"/>
          <a:lstStyle>
            <a:lvl1pPr algn="l" eaLnBrk="0" hangingPunct="0">
              <a:buFontTx/>
              <a:buNone/>
              <a:defRPr sz="1200"/>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7" name="灯片编号占位符 6"/>
          <p:cNvSpPr>
            <a:spLocks noGrp="1"/>
          </p:cNvSpPr>
          <p:nvPr>
            <p:ph type="sldNum" sz="quarter" idx="5"/>
            <p:custDataLst>
              <p:tags r:id="rId6"/>
            </p:custDataLst>
          </p:nvPr>
        </p:nvSpPr>
        <p:spPr>
          <a:xfrm>
            <a:off x="3827963" y="9440646"/>
            <a:ext cx="2928461" cy="498693"/>
          </a:xfrm>
          <a:prstGeom prst="rect">
            <a:avLst/>
          </a:prstGeom>
        </p:spPr>
        <p:txBody>
          <a:bodyPr vert="horz" wrap="square" lIns="91440" tIns="45720" rIns="91440" bIns="45720" numCol="1" anchor="b" anchorCtr="0" compatLnSpc="1"/>
          <a:lstStyle>
            <a:lvl1pPr algn="r" eaLnBrk="1" hangingPunct="1">
              <a:buFont typeface="Arial" panose="020B0604020202020204" pitchFamily="34" charset="0"/>
              <a:buNone/>
              <a:defRPr sz="1200" noProof="1" smtClean="0"/>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4C90F64F-E2A2-42A4-9AC0-4AA09F4CBD36}" type="slidenum">
              <a:rPr kumimoji="0" altLang="en-US" sz="1200" b="0" i="0" u="none" strike="noStrike" kern="1200" cap="none" spc="0" normalizeH="0" baseline="0" noProof="1">
                <a:ln>
                  <a:noFill/>
                </a:ln>
                <a:solidFill>
                  <a:schemeClr val="tx1"/>
                </a:solidFill>
                <a:effectLst/>
                <a:uLnTx/>
                <a:uFillTx/>
                <a:latin typeface="Calibri" panose="020F0502020204030204" pitchFamily="34" charset="0"/>
                <a:ea typeface="宋体" panose="02010600030101010101" pitchFamily="2" charset="-122"/>
                <a:cs typeface="+mn-cs"/>
              </a:rPr>
            </a:fld>
            <a:endParaRPr kumimoji="0" lang="zh-CN" altLang="en-US" sz="1200" b="0" i="0" u="none" strike="noStrike" kern="1200" cap="none" spc="0" normalizeH="0" baseline="0" noProof="1">
              <a:ln>
                <a:noFill/>
              </a:ln>
              <a:solidFill>
                <a:schemeClr val="tx1"/>
              </a:solidFill>
              <a:effectLst/>
              <a:uLnTx/>
              <a:uFillTx/>
              <a:latin typeface="Calibri" panose="020F0502020204030204" pitchFamily="34"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5" Type="http://schemas.openxmlformats.org/officeDocument/2006/relationships/tags" Target="../tags/tag29.xml"/><Relationship Id="rId4" Type="http://schemas.openxmlformats.org/officeDocument/2006/relationships/tags" Target="../tags/tag28.xml"/><Relationship Id="rId3" Type="http://schemas.openxmlformats.org/officeDocument/2006/relationships/tags" Target="../tags/tag27.xml"/><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4" Type="http://schemas.openxmlformats.org/officeDocument/2006/relationships/tags" Target="../tags/tag34.xml"/><Relationship Id="rId3" Type="http://schemas.openxmlformats.org/officeDocument/2006/relationships/tags" Target="../tags/tag33.xml"/><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4" Type="http://schemas.openxmlformats.org/officeDocument/2006/relationships/tags" Target="../tags/tag38.xml"/><Relationship Id="rId3" Type="http://schemas.openxmlformats.org/officeDocument/2006/relationships/tags" Target="../tags/tag37.xml"/><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4" Type="http://schemas.openxmlformats.org/officeDocument/2006/relationships/tags" Target="../tags/tag49.xml"/><Relationship Id="rId3" Type="http://schemas.openxmlformats.org/officeDocument/2006/relationships/tags" Target="../tags/tag48.xml"/><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4" Type="http://schemas.openxmlformats.org/officeDocument/2006/relationships/tags" Target="../tags/tag53.xml"/><Relationship Id="rId3" Type="http://schemas.openxmlformats.org/officeDocument/2006/relationships/tags" Target="../tags/tag52.xml"/><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4" Type="http://schemas.openxmlformats.org/officeDocument/2006/relationships/tags" Target="../tags/tag86.xml"/><Relationship Id="rId3" Type="http://schemas.openxmlformats.org/officeDocument/2006/relationships/tags" Target="../tags/tag85.xml"/><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4" Type="http://schemas.openxmlformats.org/officeDocument/2006/relationships/tags" Target="../tags/tag97.xml"/><Relationship Id="rId3" Type="http://schemas.openxmlformats.org/officeDocument/2006/relationships/tags" Target="../tags/tag96.xml"/><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幻灯片图像占位符 1"/>
          <p:cNvSpPr>
            <a:spLocks noGrp="1" noRot="1" noChangeAspect="1" noTextEdit="1"/>
          </p:cNvSpPr>
          <p:nvPr>
            <p:ph type="sldImg"/>
            <p:custDataLst>
              <p:tags r:id="rId3"/>
            </p:custDataLst>
          </p:nvPr>
        </p:nvSpPr>
        <p:spPr>
          <a:ln>
            <a:solidFill>
              <a:srgbClr val="000000"/>
            </a:solidFill>
            <a:miter/>
          </a:ln>
        </p:spPr>
      </p:sp>
      <p:sp>
        <p:nvSpPr>
          <p:cNvPr id="9218" name="备注占位符 2"/>
          <p:cNvSpPr>
            <a:spLocks noGrp="1"/>
          </p:cNvSpPr>
          <p:nvPr>
            <p:ph type="body" idx="1"/>
            <p:custDataLst>
              <p:tags r:id="rId4"/>
            </p:custDataLst>
          </p:nvPr>
        </p:nvSpPr>
        <p:spPr>
          <a:noFill/>
          <a:ln>
            <a:noFill/>
          </a:ln>
        </p:spPr>
        <p:txBody>
          <a:bodyPr wrap="square" lIns="91440" tIns="45720" rIns="91440" bIns="45720" anchor="t"/>
          <a:lstStyle/>
          <a:p>
            <a:pPr lvl="0" eaLnBrk="1" hangingPunct="1"/>
            <a:endParaRPr lang="zh-CN" altLang="en-US"/>
          </a:p>
        </p:txBody>
      </p:sp>
      <p:sp>
        <p:nvSpPr>
          <p:cNvPr id="9219" name="灯片编号占位符 3"/>
          <p:cNvSpPr txBox="1">
            <a:spLocks noGrp="1"/>
          </p:cNvSpPr>
          <p:nvPr>
            <p:ph type="sldNum" sz="quarter" idx="10"/>
            <p:custDataLst>
              <p:tags r:id="rId5"/>
            </p:custDataLst>
          </p:nvPr>
        </p:nvSpPr>
        <p:spPr>
          <a:xfrm>
            <a:off x="3827963" y="9440647"/>
            <a:ext cx="2928461" cy="498692"/>
          </a:xfrm>
          <a:prstGeom prst="rect">
            <a:avLst/>
          </a:prstGeom>
          <a:noFill/>
          <a:ln w="9525">
            <a:noFill/>
          </a:ln>
        </p:spPr>
        <p:txBody>
          <a:bodyPr vert="horz" wrap="square" lIns="91440" tIns="45720" rIns="91440" bIns="45720" anchor="b"/>
          <a:lstStyle/>
          <a:p>
            <a:pPr lvl="0" algn="r">
              <a:buSzTx/>
            </a:pPr>
            <a:fld id="{9A0DB2DC-4C9A-4742-B13C-FB6460FD3503}" type="slidenum">
              <a:rPr altLang="en-US" sz="1200">
                <a:solidFill>
                  <a:srgbClr val="000000"/>
                </a:solidFill>
                <a:latin typeface="Arial" panose="020B0604020202020204" pitchFamily="34" charset="0"/>
              </a:rPr>
            </a:fld>
            <a:endParaRPr altLang="en-US" sz="1200">
              <a:solidFill>
                <a:srgbClr val="000000"/>
              </a:solidFil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lstStyle/>
          <a:p>
            <a:r>
              <a:rPr lang="zh-CN" altLang="en-US"/>
              <a:t>山海情能拍得好，厉害的不仅是创作层面，更是现实层面的中共。</a:t>
            </a: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defRPr/>
            </a:pPr>
            <a:r>
              <a:rPr lang="zh-CN" altLang="en-US" sz="1200" b="1">
                <a:latin typeface="微软雅黑" panose="020B0503020204020204" pitchFamily="34" charset="-122"/>
                <a:ea typeface="微软雅黑" panose="020B0503020204020204" pitchFamily="34" charset="-122"/>
                <a:cs typeface="微软雅黑" panose="020B0503020204020204" pitchFamily="34" charset="-122"/>
              </a:rPr>
              <a:t>。（组织体系含中央和地方、组织工作包括干部工作、人才工作、组织建设工作。）</a:t>
            </a:r>
            <a:endParaRPr lang="zh-CN" altLang="en-US" sz="1200" b="1">
              <a:latin typeface="微软雅黑" panose="020B0503020204020204" pitchFamily="34" charset="-122"/>
              <a:ea typeface="微软雅黑" panose="020B0503020204020204" pitchFamily="34" charset="-122"/>
              <a:cs typeface="微软雅黑" panose="020B0503020204020204" pitchFamily="34" charset="-122"/>
            </a:endParaRPr>
          </a:p>
          <a:p>
            <a:pPr marL="0" marR="0" lvl="0" indent="0" algn="l" defTabSz="914400" rtl="0" eaLnBrk="0" fontAlgn="base" latinLnBrk="0" hangingPunct="0">
              <a:lnSpc>
                <a:spcPct val="100000"/>
              </a:lnSpc>
              <a:spcBef>
                <a:spcPct val="30000"/>
              </a:spcBef>
              <a:spcAft>
                <a:spcPct val="0"/>
              </a:spcAft>
              <a:buClrTx/>
              <a:buSzTx/>
              <a:buFontTx/>
              <a:buNone/>
              <a:defRPr/>
            </a:pPr>
            <a:r>
              <a:rPr lang="zh-CN" altLang="en-US" sz="1200" b="1">
                <a:latin typeface="微软雅黑" panose="020B0503020204020204" pitchFamily="34" charset="-122"/>
                <a:ea typeface="微软雅黑" panose="020B0503020204020204" pitchFamily="34" charset="-122"/>
                <a:cs typeface="微软雅黑" panose="020B0503020204020204" pitchFamily="34" charset="-122"/>
              </a:rPr>
              <a:t>脱贫攻坚一把手负责制、签署脱贫攻坚责任书</a:t>
            </a:r>
            <a:endParaRPr lang="zh-CN" altLang="en-US" sz="1200" b="1">
              <a:latin typeface="微软雅黑" panose="020B0503020204020204" pitchFamily="34" charset="-122"/>
              <a:ea typeface="微软雅黑" panose="020B0503020204020204" pitchFamily="34" charset="-122"/>
              <a:cs typeface="微软雅黑" panose="020B0503020204020204" pitchFamily="34" charset="-122"/>
            </a:endParaRPr>
          </a:p>
          <a:p>
            <a:pPr marL="0" marR="0" lvl="0" indent="0" algn="l" defTabSz="914400" rtl="0" eaLnBrk="0" fontAlgn="base" latinLnBrk="0" hangingPunct="0">
              <a:lnSpc>
                <a:spcPct val="100000"/>
              </a:lnSpc>
              <a:spcBef>
                <a:spcPct val="30000"/>
              </a:spcBef>
              <a:spcAft>
                <a:spcPct val="0"/>
              </a:spcAft>
              <a:buClrTx/>
              <a:buSzTx/>
              <a:buFontTx/>
              <a:buNone/>
              <a:defRPr/>
            </a:pPr>
            <a:r>
              <a:rPr lang="zh-CN" altLang="en-US" sz="1200" b="1">
                <a:latin typeface="微软雅黑" panose="020B0503020204020204" pitchFamily="34" charset="-122"/>
                <a:ea typeface="微软雅黑" panose="020B0503020204020204" pitchFamily="34" charset="-122"/>
                <a:cs typeface="微软雅黑" panose="020B0503020204020204" pitchFamily="34" charset="-122"/>
              </a:rPr>
              <a:t>抓好以村党组织为核心的村级组织配套建设,把基层党组织建设成为带领群众脱贫致富的坚强战斗堡垒</a:t>
            </a:r>
            <a:endParaRPr lang="zh-CN" altLang="en-US" sz="1200" b="1">
              <a:latin typeface="微软雅黑" panose="020B0503020204020204" pitchFamily="34" charset="-122"/>
              <a:ea typeface="微软雅黑" panose="020B0503020204020204" pitchFamily="34" charset="-122"/>
              <a:cs typeface="微软雅黑" panose="020B0503020204020204" pitchFamily="34" charset="-122"/>
            </a:endParaRPr>
          </a:p>
          <a:p>
            <a:pPr marL="0" marR="0" lvl="0" indent="0" algn="l" defTabSz="914400" rtl="0" eaLnBrk="0" fontAlgn="base" latinLnBrk="0" hangingPunct="0">
              <a:lnSpc>
                <a:spcPct val="100000"/>
              </a:lnSpc>
              <a:spcBef>
                <a:spcPct val="30000"/>
              </a:spcBef>
              <a:spcAft>
                <a:spcPct val="0"/>
              </a:spcAft>
              <a:buClrTx/>
              <a:buSzTx/>
              <a:buFontTx/>
              <a:buNone/>
              <a:defRPr/>
            </a:pPr>
            <a:r>
              <a:rPr lang="zh-CN" altLang="en-US" sz="1200" b="1">
                <a:latin typeface="微软雅黑" panose="020B0503020204020204" pitchFamily="34" charset="-122"/>
                <a:ea typeface="微软雅黑" panose="020B0503020204020204" pitchFamily="34" charset="-122"/>
                <a:cs typeface="微软雅黑" panose="020B0503020204020204" pitchFamily="34" charset="-122"/>
              </a:rPr>
              <a:t>我们执行脱贫攻坚一把手负责制,中西部22个省份党政主要负责同志向中央签署脱贫攻坚责任书、立下“军令状”,脱贫攻坚期内保持贫困县党政正职稳定。我们抓好以村党组织为核心的村级组织配套建设,把基层党组织建设成为带领群众脱贫致富的坚强战斗堡垒</a:t>
            </a:r>
            <a:endParaRPr lang="zh-CN" altLang="en-US" sz="1200" b="1">
              <a:latin typeface="微软雅黑" panose="020B0503020204020204" pitchFamily="34" charset="-122"/>
              <a:ea typeface="微软雅黑" panose="020B0503020204020204" pitchFamily="34" charset="-122"/>
              <a:cs typeface="微软雅黑" panose="020B0503020204020204" pitchFamily="34" charset="-122"/>
            </a:endParaRPr>
          </a:p>
          <a:p>
            <a:pPr marL="0" marR="0" lvl="0" indent="0" algn="l" defTabSz="914400" rtl="0" eaLnBrk="0" fontAlgn="base" latinLnBrk="0" hangingPunct="0">
              <a:lnSpc>
                <a:spcPct val="100000"/>
              </a:lnSpc>
              <a:spcBef>
                <a:spcPct val="30000"/>
              </a:spcBef>
              <a:spcAft>
                <a:spcPct val="0"/>
              </a:spcAft>
              <a:buClrTx/>
              <a:buSzTx/>
              <a:buFontTx/>
              <a:buNone/>
              <a:defRPr/>
            </a:pPr>
            <a:r>
              <a:rPr lang="zh-CN" altLang="en-US" sz="1200" b="1">
                <a:latin typeface="微软雅黑" panose="020B0503020204020204" pitchFamily="34" charset="-122"/>
                <a:ea typeface="微软雅黑" panose="020B0503020204020204" pitchFamily="34" charset="-122"/>
                <a:cs typeface="微软雅黑" panose="020B0503020204020204" pitchFamily="34" charset="-122"/>
              </a:rPr>
              <a:t>培养造就一支具有 “四铁”的干部队伍</a:t>
            </a:r>
            <a:endParaRPr lang="zh-CN" altLang="en-US" sz="1200" b="1">
              <a:latin typeface="微软雅黑" panose="020B0503020204020204" pitchFamily="34" charset="-122"/>
              <a:ea typeface="微软雅黑" panose="020B0503020204020204" pitchFamily="34" charset="-122"/>
              <a:cs typeface="微软雅黑" panose="020B0503020204020204" pitchFamily="34" charset="-122"/>
            </a:endParaRPr>
          </a:p>
          <a:p>
            <a:pPr marL="0" marR="0" lvl="0" indent="0" algn="l" defTabSz="914400" rtl="0" eaLnBrk="0" fontAlgn="base" latinLnBrk="0" hangingPunct="0">
              <a:lnSpc>
                <a:spcPct val="100000"/>
              </a:lnSpc>
              <a:spcBef>
                <a:spcPct val="30000"/>
              </a:spcBef>
              <a:spcAft>
                <a:spcPct val="0"/>
              </a:spcAft>
              <a:buClrTx/>
              <a:buSzTx/>
              <a:buFontTx/>
              <a:buNone/>
              <a:defRPr/>
            </a:pPr>
            <a:endParaRPr lang="zh-CN" altLang="en-US" sz="1200" b="1">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custDataLst>
              <p:tags r:id="rId3"/>
            </p:custDataLst>
          </p:nvPr>
        </p:nvSpPr>
        <p:spPr/>
      </p:sp>
      <p:sp>
        <p:nvSpPr>
          <p:cNvPr id="12290" name="文本占位符 2"/>
          <p:cNvSpPr>
            <a:spLocks noGrp="1"/>
          </p:cNvSpPr>
          <p:nvPr>
            <p:ph type="body" idx="1"/>
            <p:custDataLst>
              <p:tags r:id="rId4"/>
            </p:custDataLst>
          </p:nvPr>
        </p:nvSpPr>
        <p:spPr/>
        <p:txBody>
          <a:bodyPr lIns="91440" tIns="45720" rIns="91440" bIns="45720" anchor="t"/>
          <a:lstStyle/>
          <a:p>
            <a:pPr lvl="0"/>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lstStyle/>
          <a:p>
            <a:r>
              <a:rPr lang="zh-CN" altLang="en-US"/>
              <a:t> 党的全面领导是具体的，不是空洞的、抽象的，必须体现到治国理政的方方面面，体现到国家政权的机构、体制、制度等的设计、安排、运行之中，确保党的领导全覆盖，确保党的领导更加坚强有力。</a:t>
            </a:r>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custDataLst>
              <p:tags r:id="rId3"/>
            </p:custDataLst>
          </p:nvPr>
        </p:nvSpPr>
        <p:spPr/>
      </p:sp>
      <p:sp>
        <p:nvSpPr>
          <p:cNvPr id="3" name="备注占位符 2"/>
          <p:cNvSpPr>
            <a:spLocks noGrp="1"/>
          </p:cNvSpPr>
          <p:nvPr>
            <p:ph type="body" idx="1"/>
            <p:custDataLst>
              <p:tags r:id="rId4"/>
            </p:custDataLst>
          </p:nvPr>
        </p:nvSpPr>
        <p:spPr/>
        <p:txBody>
          <a:bodyPr/>
          <a:lstStyle/>
          <a:p>
            <a:r>
              <a:rPr lang="zh-CN" altLang="en-US" sz="1200" b="1">
                <a:solidFill>
                  <a:srgbClr val="CF0FC4"/>
                </a:solidFill>
                <a:latin typeface="黑体" panose="02010609060101010101" pitchFamily="49" charset="-122"/>
                <a:ea typeface="黑体" panose="02010609060101010101" pitchFamily="49" charset="-122"/>
                <a:cs typeface="Arial" panose="020B0604020202020204" pitchFamily="34" charset="0"/>
                <a:sym typeface="+mn-ea"/>
              </a:rPr>
              <a:t>领导谁：领导什么：</a:t>
            </a:r>
            <a:endParaRPr lang="zh-CN" altLang="en-US" sz="1200" b="1">
              <a:solidFill>
                <a:srgbClr val="CF0FC4"/>
              </a:solidFill>
              <a:latin typeface="黑体" panose="02010609060101010101" pitchFamily="49" charset="-122"/>
              <a:ea typeface="黑体" panose="02010609060101010101" pitchFamily="49" charset="-122"/>
              <a:cs typeface="Arial" panose="020B0604020202020204" pitchFamily="34" charset="0"/>
              <a:sym typeface="+mn-ea"/>
            </a:endParaRPr>
          </a:p>
          <a:p>
            <a:r>
              <a:rPr lang="zh-CN" altLang="en-US" sz="1200" b="1">
                <a:solidFill>
                  <a:srgbClr val="CF0FC4"/>
                </a:solidFill>
                <a:latin typeface="黑体" panose="02010609060101010101" pitchFamily="49" charset="-122"/>
                <a:ea typeface="黑体" panose="02010609060101010101" pitchFamily="49" charset="-122"/>
                <a:cs typeface="Arial" panose="020B0604020202020204" pitchFamily="34" charset="0"/>
                <a:sym typeface="+mn-ea"/>
              </a:rPr>
              <a:t>准确把握党的“全面”领导：</a:t>
            </a:r>
            <a:endParaRPr lang="zh-CN" altLang="en-US" sz="1200" b="1">
              <a:solidFill>
                <a:srgbClr val="CF0FC4"/>
              </a:solidFill>
              <a:latin typeface="黑体" panose="02010609060101010101" pitchFamily="49" charset="-122"/>
              <a:ea typeface="黑体" panose="02010609060101010101" pitchFamily="49" charset="-122"/>
              <a:cs typeface="Arial" panose="020B0604020202020204" pitchFamily="34" charset="0"/>
              <a:sym typeface="+mn-ea"/>
            </a:endParaRPr>
          </a:p>
          <a:p>
            <a:r>
              <a:rPr lang="zh-CN" altLang="en-US" sz="1200" b="1">
                <a:solidFill>
                  <a:srgbClr val="CF0FC4"/>
                </a:solidFill>
                <a:latin typeface="黑体" panose="02010609060101010101" pitchFamily="49" charset="-122"/>
                <a:ea typeface="黑体" panose="02010609060101010101" pitchFamily="49" charset="-122"/>
                <a:cs typeface="Arial" panose="020B0604020202020204" pitchFamily="34" charset="0"/>
                <a:sym typeface="+mn-ea"/>
              </a:rPr>
              <a:t>一是领导方式上全面，主要包括政治、思想、组织领导； </a:t>
            </a:r>
            <a:endParaRPr lang="zh-CN" altLang="en-US" sz="1200" b="1">
              <a:solidFill>
                <a:srgbClr val="CF0FC4"/>
              </a:solidFill>
              <a:latin typeface="黑体" panose="02010609060101010101" pitchFamily="49" charset="-122"/>
              <a:ea typeface="黑体" panose="02010609060101010101" pitchFamily="49" charset="-122"/>
              <a:cs typeface="Arial" panose="020B0604020202020204" pitchFamily="34" charset="0"/>
              <a:sym typeface="+mn-ea"/>
            </a:endParaRPr>
          </a:p>
          <a:p>
            <a:r>
              <a:rPr lang="zh-CN" altLang="en-US" sz="1200" b="1">
                <a:solidFill>
                  <a:srgbClr val="CF0FC4"/>
                </a:solidFill>
                <a:latin typeface="黑体" panose="02010609060101010101" pitchFamily="49" charset="-122"/>
                <a:ea typeface="黑体" panose="02010609060101010101" pitchFamily="49" charset="-122"/>
                <a:cs typeface="Arial" panose="020B0604020202020204" pitchFamily="34" charset="0"/>
                <a:sym typeface="+mn-ea"/>
              </a:rPr>
              <a:t>二是在政治生活中，党支持人大、政府、政协、监察委员会、法院、检察院依法依章程履行职能、开展工作、发挥作用，坚持和完善党对人民军队的绝对领导；</a:t>
            </a:r>
            <a:endParaRPr lang="zh-CN" altLang="en-US" sz="1200" b="1">
              <a:solidFill>
                <a:srgbClr val="CF0FC4"/>
              </a:solidFill>
              <a:latin typeface="黑体" panose="02010609060101010101" pitchFamily="49" charset="-122"/>
              <a:ea typeface="黑体" panose="02010609060101010101" pitchFamily="49" charset="-122"/>
              <a:cs typeface="Arial" panose="020B0604020202020204" pitchFamily="34" charset="0"/>
              <a:sym typeface="+mn-ea"/>
            </a:endParaRPr>
          </a:p>
          <a:p>
            <a:r>
              <a:rPr lang="zh-CN" altLang="en-US" sz="1200" b="1">
                <a:solidFill>
                  <a:srgbClr val="CF0FC4"/>
                </a:solidFill>
                <a:latin typeface="黑体" panose="02010609060101010101" pitchFamily="49" charset="-122"/>
                <a:ea typeface="黑体" panose="02010609060101010101" pitchFamily="49" charset="-122"/>
                <a:cs typeface="Arial" panose="020B0604020202020204" pitchFamily="34" charset="0"/>
                <a:sym typeface="+mn-ea"/>
              </a:rPr>
              <a:t>三是具体体现在各个领域、各个方面、各个环节上。无论哪个领域、哪个方面、哪个环节弱化了，都会出现短板效应，削弱党的领导。总之，党政军民学，东西南北中，党领导一切。</a:t>
            </a:r>
            <a:endParaRPr lang="zh-CN" altLang="en-US" sz="1200" b="1">
              <a:solidFill>
                <a:srgbClr val="CF0FC4"/>
              </a:solidFill>
              <a:latin typeface="黑体" panose="02010609060101010101" pitchFamily="49" charset="-122"/>
              <a:ea typeface="黑体" panose="02010609060101010101" pitchFamily="49" charset="-122"/>
              <a:cs typeface="Arial" panose="020B0604020202020204" pitchFamily="34" charset="0"/>
              <a:sym typeface="+mn-ea"/>
            </a:endParaRPr>
          </a:p>
          <a:p>
            <a:endParaRPr lang="zh-CN" altLang="en-US" sz="1200" b="1">
              <a:solidFill>
                <a:srgbClr val="CF0FC4"/>
              </a:solidFill>
              <a:latin typeface="黑体" panose="02010609060101010101" pitchFamily="49" charset="-122"/>
              <a:ea typeface="黑体" panose="02010609060101010101" pitchFamily="49" charset="-122"/>
              <a:cs typeface="Arial" panose="020B0604020202020204" pitchFamily="34" charset="0"/>
              <a:sym typeface="+mn-ea"/>
            </a:endParaRPr>
          </a:p>
          <a:p>
            <a:r>
              <a:rPr lang="zh-CN" altLang="en-US" sz="1200" b="1">
                <a:solidFill>
                  <a:srgbClr val="CF0FC4"/>
                </a:solidFill>
                <a:latin typeface="黑体" panose="02010609060101010101" pitchFamily="49" charset="-122"/>
                <a:ea typeface="黑体" panose="02010609060101010101" pitchFamily="49" charset="-122"/>
                <a:cs typeface="Arial" panose="020B0604020202020204" pitchFamily="34" charset="0"/>
                <a:sym typeface="+mn-ea"/>
              </a:rPr>
              <a:t>大政方针的领导，而不是具体事务上的大包大揽。</a:t>
            </a:r>
            <a:endParaRPr lang="zh-CN" altLang="en-US" sz="1200" b="1">
              <a:solidFill>
                <a:srgbClr val="CF0FC4"/>
              </a:solidFill>
              <a:latin typeface="黑体" panose="02010609060101010101" pitchFamily="49" charset="-122"/>
              <a:ea typeface="黑体" panose="02010609060101010101" pitchFamily="49" charset="-122"/>
              <a:cs typeface="Arial" panose="020B0604020202020204" pitchFamily="34" charset="0"/>
              <a:sym typeface="+mn-ea"/>
            </a:endParaRPr>
          </a:p>
          <a:p>
            <a:r>
              <a:rPr lang="zh-CN" altLang="en-US" sz="1200" b="1">
                <a:solidFill>
                  <a:srgbClr val="CF0FC4"/>
                </a:solidFill>
                <a:latin typeface="黑体" panose="02010609060101010101" pitchFamily="49" charset="-122"/>
                <a:ea typeface="黑体" panose="02010609060101010101" pitchFamily="49" charset="-122"/>
                <a:cs typeface="Arial" panose="020B0604020202020204" pitchFamily="34" charset="0"/>
                <a:sym typeface="+mn-ea"/>
              </a:rPr>
              <a:t>中国共产党并不是国家重大事务的决定者,国家重大事务由全国人民代表大会决定。</a:t>
            </a:r>
            <a:endParaRPr lang="zh-CN" altLang="en-US" sz="1200" b="1">
              <a:solidFill>
                <a:srgbClr val="CF0FC4"/>
              </a:solidFill>
              <a:latin typeface="黑体" panose="02010609060101010101" pitchFamily="49" charset="-122"/>
              <a:ea typeface="黑体" panose="02010609060101010101" pitchFamily="49" charset="-122"/>
              <a:cs typeface="Arial" panose="020B0604020202020204" pitchFamily="34" charset="0"/>
              <a:sym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4" Type="http://schemas.openxmlformats.org/officeDocument/2006/relationships/tags" Target="../tags/tag6.xml"/><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4" Type="http://schemas.openxmlformats.org/officeDocument/2006/relationships/tags" Target="../tags/tag9.xml"/><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accent1"/>
        </a:solidFill>
        <a:effectLst/>
      </p:bgPr>
    </p:bg>
    <p:spTree>
      <p:nvGrpSpPr>
        <p:cNvPr id="1" name=""/>
        <p:cNvGrpSpPr/>
        <p:nvPr/>
      </p:nvGrpSpPr>
      <p:grpSpPr>
        <a:xfrm>
          <a:off x="0" y="0"/>
          <a:ext cx="0" cy="0"/>
          <a:chOff x="0" y="0"/>
          <a:chExt cx="0" cy="0"/>
        </a:xfrm>
      </p:grpSpPr>
      <p:sp>
        <p:nvSpPr>
          <p:cNvPr id="13" name="Date Placeholder 3"/>
          <p:cNvSpPr>
            <a:spLocks noGrp="1"/>
          </p:cNvSpPr>
          <p:nvPr>
            <p:ph type="dt" sz="half" idx="2"/>
            <p:custDataLst>
              <p:tags r:id="rId2"/>
            </p:custDataLst>
          </p:nvPr>
        </p:nvSpPr>
        <p:spPr>
          <a:xfrm>
            <a:off x="838200" y="6356350"/>
            <a:ext cx="27432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14" name="Footer Placeholder 4"/>
          <p:cNvSpPr>
            <a:spLocks noGrp="1"/>
          </p:cNvSpPr>
          <p:nvPr>
            <p:ph type="ftr" sz="quarter" idx="3"/>
            <p:custDataLst>
              <p:tags r:id="rId3"/>
            </p:custDataLst>
          </p:nvPr>
        </p:nvSpPr>
        <p:spPr>
          <a:xfrm>
            <a:off x="4038600" y="6356350"/>
            <a:ext cx="41148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15" name="Slide Number Placeholder 5"/>
          <p:cNvSpPr>
            <a:spLocks noGrp="1"/>
          </p:cNvSpPr>
          <p:nvPr>
            <p:ph type="sldNum" sz="quarter" idx="4"/>
            <p:custDataLst>
              <p:tags r:id="rId4"/>
            </p:custDataLst>
          </p:nvPr>
        </p:nvSpPr>
        <p:spPr>
          <a:xfrm>
            <a:off x="8610600" y="6356350"/>
            <a:ext cx="27432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3A5CA526-F0A6-4B59-B327-511619015737}" type="slidenum">
              <a:rPr kumimoji="0" altLang="en-US" sz="18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_标题和内容">
    <p:bg>
      <p:bgPr>
        <a:solidFill>
          <a:schemeClr val="accent1"/>
        </a:solidFill>
        <a:effectLst/>
      </p:bgPr>
    </p:bg>
    <p:spTree>
      <p:nvGrpSpPr>
        <p:cNvPr id="1" name=""/>
        <p:cNvGrpSpPr/>
        <p:nvPr/>
      </p:nvGrpSpPr>
      <p:grpSpPr>
        <a:xfrm>
          <a:off x="0" y="0"/>
          <a:ext cx="0" cy="0"/>
          <a:chOff x="0" y="0"/>
          <a:chExt cx="0" cy="0"/>
        </a:xfrm>
      </p:grpSpPr>
      <p:sp>
        <p:nvSpPr>
          <p:cNvPr id="13" name="日期占位符 1"/>
          <p:cNvSpPr>
            <a:spLocks noGrp="1"/>
          </p:cNvSpPr>
          <p:nvPr>
            <p:ph type="dt" sz="half" idx="2"/>
            <p:custDataLst>
              <p:tags r:id="rId2"/>
            </p:custDataLst>
          </p:nvPr>
        </p:nvSpPr>
        <p:spPr>
          <a:xfrm>
            <a:off x="838200" y="6356350"/>
            <a:ext cx="27432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14" name="页脚占位符 2"/>
          <p:cNvSpPr>
            <a:spLocks noGrp="1"/>
          </p:cNvSpPr>
          <p:nvPr>
            <p:ph type="ftr" sz="quarter" idx="3"/>
            <p:custDataLst>
              <p:tags r:id="rId3"/>
            </p:custDataLst>
          </p:nvPr>
        </p:nvSpPr>
        <p:spPr>
          <a:xfrm>
            <a:off x="4038600" y="6356350"/>
            <a:ext cx="41148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15" name="灯片编号占位符 3"/>
          <p:cNvSpPr>
            <a:spLocks noGrp="1"/>
          </p:cNvSpPr>
          <p:nvPr>
            <p:ph type="sldNum" sz="quarter" idx="4"/>
            <p:custDataLst>
              <p:tags r:id="rId4"/>
            </p:custDataLst>
          </p:nvPr>
        </p:nvSpPr>
        <p:spPr>
          <a:xfrm>
            <a:off x="8610600" y="6356350"/>
            <a:ext cx="27432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F7307F7B-CBA4-48A8-9115-77AD252FB11F}" type="slidenum">
              <a:rPr kumimoji="0" altLang="en-US" sz="18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3_标题和内容">
    <p:bg>
      <p:bgPr>
        <a:solidFill>
          <a:schemeClr val="accent1"/>
        </a:solidFill>
        <a:effectLst/>
      </p:bgPr>
    </p:bg>
    <p:spTree>
      <p:nvGrpSpPr>
        <p:cNvPr id="1" name=""/>
        <p:cNvGrpSpPr/>
        <p:nvPr/>
      </p:nvGrpSpPr>
      <p:grpSpPr>
        <a:xfrm>
          <a:off x="0" y="0"/>
          <a:ext cx="0" cy="0"/>
          <a:chOff x="0" y="0"/>
          <a:chExt cx="0" cy="0"/>
        </a:xfrm>
      </p:grpSpPr>
      <p:sp>
        <p:nvSpPr>
          <p:cNvPr id="13" name="日期占位符 1"/>
          <p:cNvSpPr>
            <a:spLocks noGrp="1"/>
          </p:cNvSpPr>
          <p:nvPr>
            <p:ph type="dt" sz="half" idx="2"/>
            <p:custDataLst>
              <p:tags r:id="rId2"/>
            </p:custDataLst>
          </p:nvPr>
        </p:nvSpPr>
        <p:spPr>
          <a:xfrm>
            <a:off x="838200" y="6356350"/>
            <a:ext cx="27432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14" name="页脚占位符 2"/>
          <p:cNvSpPr>
            <a:spLocks noGrp="1"/>
          </p:cNvSpPr>
          <p:nvPr>
            <p:ph type="ftr" sz="quarter" idx="3"/>
            <p:custDataLst>
              <p:tags r:id="rId3"/>
            </p:custDataLst>
          </p:nvPr>
        </p:nvSpPr>
        <p:spPr>
          <a:xfrm>
            <a:off x="4038600" y="6356350"/>
            <a:ext cx="41148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
        <p:nvSpPr>
          <p:cNvPr id="15" name="灯片编号占位符 3"/>
          <p:cNvSpPr>
            <a:spLocks noGrp="1"/>
          </p:cNvSpPr>
          <p:nvPr>
            <p:ph type="sldNum" sz="quarter" idx="4"/>
            <p:custDataLst>
              <p:tags r:id="rId4"/>
            </p:custDataLst>
          </p:nvPr>
        </p:nvSpPr>
        <p:spPr>
          <a:xfrm>
            <a:off x="8610600" y="6356350"/>
            <a:ext cx="2743200" cy="365125"/>
          </a:xfrm>
          <a:prstGeom prst="rect">
            <a:avLst/>
          </a:prstGeom>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defRPr/>
            </a:pPr>
            <a:fld id="{600BA6ED-2B70-4ECB-A4CA-56372E6422CC}" type="slidenum">
              <a:rPr kumimoji="0" altLang="en-US" sz="18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rPr>
            </a:fld>
            <a:endParaRPr kumimoji="0" lang="zh-CN" altLang="en-US" sz="1800" b="0" i="0" u="none" strike="noStrike" kern="1200" cap="none" spc="0" normalizeH="0" baseline="0" noProof="0">
              <a:ln>
                <a:noFill/>
              </a:ln>
              <a:solidFill>
                <a:schemeClr val="tx1"/>
              </a:solidFill>
              <a:effectLst/>
              <a:uLnTx/>
              <a:uFillTx/>
              <a:latin typeface="Calibri" panose="020F0502020204030204" pitchFamily="34" charset="0"/>
              <a:ea typeface="宋体" panose="02010600030101010101" pitchFamily="2" charset="-122"/>
              <a:cs typeface="+mn-cs"/>
            </a:endParaRPr>
          </a:p>
        </p:txBody>
      </p:sp>
    </p:spTree>
  </p:cSld>
  <p:clrMapOvr>
    <a:masterClrMapping/>
  </p:clrMapOvr>
  <p:transition>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自定义版式">
    <p:bg>
      <p:bgPr>
        <a:solidFill>
          <a:srgbClr val="FEFDF8"/>
        </a:solidFill>
        <a:effectLst/>
      </p:bgPr>
    </p:bg>
    <p:spTree>
      <p:nvGrpSpPr>
        <p:cNvPr id="1" name=""/>
        <p:cNvGrpSpPr/>
        <p:nvPr/>
      </p:nvGrpSpPr>
      <p:grpSpPr>
        <a:xfrm>
          <a:off x="0" y="0"/>
          <a:ext cx="0" cy="0"/>
          <a:chOff x="0" y="0"/>
          <a:chExt cx="0" cy="0"/>
        </a:xfrm>
      </p:grpSpPr>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lstStyle/>
          <a:p>
            <a:r>
              <a:rPr lang="zh-CN" altLang="en-US"/>
              <a:t>单击此处编辑母版标题样式</a:t>
            </a:r>
            <a:endParaRPr lang="zh-CN" altLang="en-US"/>
          </a:p>
        </p:txBody>
      </p:sp>
      <p:sp>
        <p:nvSpPr>
          <p:cNvPr id="3" name="内容占位符 2"/>
          <p:cNvSpPr>
            <a:spLocks noGrp="1"/>
          </p:cNvSpPr>
          <p:nvPr>
            <p:ph idx="1"/>
            <p:custDataLst>
              <p:tags r:id="rId3"/>
            </p:custDataLst>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4"/>
            </p:custDataLst>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7D9BB5D0-35E4-459D-AEF3-FE4D7C45CC19}" type="slidenum">
              <a:rPr lang="zh-CN" altLang="en-US" smtClean="0"/>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tags" Target="../tags/tag17.xml"/><Relationship Id="rId8" Type="http://schemas.openxmlformats.org/officeDocument/2006/relationships/tags" Target="../tags/tag16.xml"/><Relationship Id="rId7" Type="http://schemas.openxmlformats.org/officeDocument/2006/relationships/tags" Target="../tags/tag15.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image" Target="file:///D:\qq&#25991;&#20214;\712321467\Image\C2C\Image2\%7b75232B38-A165-1FB7-499C-2E1C792CACB5%7d.png" TargetMode="External"/><Relationship Id="rId15" Type="http://schemas.openxmlformats.org/officeDocument/2006/relationships/image" Target="../media/image2.png"/><Relationship Id="rId14" Type="http://schemas.openxmlformats.org/officeDocument/2006/relationships/tags" Target="../tags/tag21.xml"/><Relationship Id="rId13" Type="http://schemas.openxmlformats.org/officeDocument/2006/relationships/tags" Target="../tags/tag20.xml"/><Relationship Id="rId12" Type="http://schemas.openxmlformats.org/officeDocument/2006/relationships/image" Target="../media/image1.png"/><Relationship Id="rId11" Type="http://schemas.openxmlformats.org/officeDocument/2006/relationships/tags" Target="../tags/tag19.xml"/><Relationship Id="rId10" Type="http://schemas.openxmlformats.org/officeDocument/2006/relationships/tags" Target="../tags/tag18.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1026" name="组合 3"/>
          <p:cNvGrpSpPr/>
          <p:nvPr userDrawn="1">
            <p:custDataLst>
              <p:tags r:id="rId7"/>
            </p:custDataLst>
          </p:nvPr>
        </p:nvGrpSpPr>
        <p:grpSpPr>
          <a:xfrm>
            <a:off x="-9525" y="0"/>
            <a:ext cx="12201525" cy="6856413"/>
            <a:chOff x="0" y="0"/>
            <a:chExt cx="12192001" cy="6837402"/>
          </a:xfrm>
        </p:grpSpPr>
        <p:sp>
          <p:nvSpPr>
            <p:cNvPr id="8" name="矩形 7"/>
            <p:cNvSpPr/>
            <p:nvPr>
              <p:custDataLst>
                <p:tags r:id="rId8"/>
              </p:custDataLst>
            </p:nvPr>
          </p:nvSpPr>
          <p:spPr>
            <a:xfrm>
              <a:off x="0" y="2988198"/>
              <a:ext cx="12192001" cy="384920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51000"/>
                </a:lnSpc>
                <a:spcBef>
                  <a:spcPct val="0"/>
                </a:spcBef>
                <a:spcAft>
                  <a:spcPct val="0"/>
                </a:spcAft>
                <a:buClrTx/>
                <a:buSzTx/>
                <a:buFont typeface="Arial" panose="020B0604020202020204" pitchFamily="34" charset="0"/>
                <a:buNone/>
                <a:defRPr/>
              </a:pPr>
              <a:endParaRPr kumimoji="0" lang="zh-CN" altLang="en-US" sz="1920" b="0" i="0" u="none" strike="noStrike" kern="1200" cap="none" spc="0" normalizeH="0" baseline="0" noProof="0">
                <a:ln>
                  <a:noFill/>
                </a:ln>
                <a:solidFill>
                  <a:prstClr val="black"/>
                </a:solidFill>
                <a:effectLst/>
                <a:uLnTx/>
                <a:uFillTx/>
                <a:latin typeface="Arial" panose="020B0604020202020204" pitchFamily="34" charset="0"/>
                <a:ea typeface="+mn-ea"/>
                <a:cs typeface="+mn-ea"/>
                <a:sym typeface="Arial" panose="020B0604020202020204" pitchFamily="34" charset="0"/>
              </a:endParaRPr>
            </a:p>
          </p:txBody>
        </p:sp>
        <p:grpSp>
          <p:nvGrpSpPr>
            <p:cNvPr id="1028" name="组合 2"/>
            <p:cNvGrpSpPr/>
            <p:nvPr>
              <p:custDataLst>
                <p:tags r:id="rId9"/>
              </p:custDataLst>
            </p:nvPr>
          </p:nvGrpSpPr>
          <p:grpSpPr>
            <a:xfrm>
              <a:off x="0" y="0"/>
              <a:ext cx="12192000" cy="6608763"/>
              <a:chOff x="0" y="0"/>
              <a:chExt cx="12192000" cy="6608763"/>
            </a:xfrm>
          </p:grpSpPr>
          <p:sp>
            <p:nvSpPr>
              <p:cNvPr id="10" name="矩形 9"/>
              <p:cNvSpPr/>
              <p:nvPr>
                <p:custDataLst>
                  <p:tags r:id="rId10"/>
                </p:custDataLst>
              </p:nvPr>
            </p:nvSpPr>
            <p:spPr>
              <a:xfrm>
                <a:off x="0" y="0"/>
                <a:ext cx="12192001" cy="353740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51000"/>
                  </a:lnSpc>
                  <a:spcBef>
                    <a:spcPct val="0"/>
                  </a:spcBef>
                  <a:spcAft>
                    <a:spcPct val="0"/>
                  </a:spcAft>
                  <a:buClrTx/>
                  <a:buSzTx/>
                  <a:buFont typeface="Arial" panose="020B0604020202020204" pitchFamily="34" charset="0"/>
                  <a:buNone/>
                  <a:defRPr/>
                </a:pPr>
                <a:endParaRPr kumimoji="0" lang="zh-CN" altLang="en-US" sz="1920" b="0" i="0" u="none" strike="noStrike" kern="1200" cap="none" spc="0" normalizeH="0" baseline="0" noProof="0">
                  <a:ln>
                    <a:noFill/>
                  </a:ln>
                  <a:solidFill>
                    <a:prstClr val="black"/>
                  </a:solidFill>
                  <a:effectLst/>
                  <a:uLnTx/>
                  <a:uFillTx/>
                  <a:latin typeface="Arial" panose="020B0604020202020204" pitchFamily="34" charset="0"/>
                  <a:ea typeface="+mn-ea"/>
                  <a:cs typeface="+mn-ea"/>
                  <a:sym typeface="Arial" panose="020B0604020202020204" pitchFamily="34" charset="0"/>
                </a:endParaRPr>
              </a:p>
            </p:txBody>
          </p:sp>
          <p:sp>
            <p:nvSpPr>
              <p:cNvPr id="11" name="圆角矩形 1"/>
              <p:cNvSpPr/>
              <p:nvPr>
                <p:custDataLst>
                  <p:tags r:id="rId11"/>
                </p:custDataLst>
              </p:nvPr>
            </p:nvSpPr>
            <p:spPr>
              <a:xfrm>
                <a:off x="235072" y="220000"/>
                <a:ext cx="11721856" cy="6392654"/>
              </a:xfrm>
              <a:prstGeom prst="roundRect">
                <a:avLst>
                  <a:gd name="adj" fmla="val 1474"/>
                </a:avLst>
              </a:prstGeom>
              <a:blipFill dpi="0" rotWithShape="1">
                <a:blip r:embed="rId12">
                  <a:extLst>
                    <a:ext uri="{28A0092B-C50C-407E-A947-70E740481C1C}">
                      <a14:useLocalDpi xmlns:a14="http://schemas.microsoft.com/office/drawing/2010/main" val="0"/>
                    </a:ext>
                  </a:extLst>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51000"/>
                  </a:lnSpc>
                  <a:spcBef>
                    <a:spcPct val="0"/>
                  </a:spcBef>
                  <a:spcAft>
                    <a:spcPct val="0"/>
                  </a:spcAft>
                  <a:buClrTx/>
                  <a:buSzTx/>
                  <a:buFont typeface="Arial" panose="020B0604020202020204" pitchFamily="34" charset="0"/>
                  <a:buNone/>
                  <a:defRPr/>
                </a:pPr>
                <a:endParaRPr kumimoji="0" lang="zh-CN" altLang="en-US" sz="1920" b="0" i="0" u="none" strike="noStrike" kern="1200" cap="none" spc="0" normalizeH="0" baseline="0" noProof="1">
                  <a:ln>
                    <a:noFill/>
                  </a:ln>
                  <a:solidFill>
                    <a:prstClr val="black"/>
                  </a:solidFill>
                  <a:effectLst/>
                  <a:uLnTx/>
                  <a:uFillTx/>
                  <a:latin typeface="Arial" panose="020B0604020202020204" pitchFamily="34" charset="0"/>
                  <a:ea typeface="+mn-ea"/>
                  <a:cs typeface="+mn-ea"/>
                  <a:sym typeface="Arial" panose="020B0604020202020204" pitchFamily="34" charset="0"/>
                </a:endParaRPr>
              </a:p>
            </p:txBody>
          </p:sp>
          <p:sp>
            <p:nvSpPr>
              <p:cNvPr id="12" name="圆角矩形 1"/>
              <p:cNvSpPr/>
              <p:nvPr>
                <p:custDataLst>
                  <p:tags r:id="rId13"/>
                </p:custDataLst>
              </p:nvPr>
            </p:nvSpPr>
            <p:spPr>
              <a:xfrm>
                <a:off x="382787" y="376690"/>
                <a:ext cx="11426427" cy="6077691"/>
              </a:xfrm>
              <a:prstGeom prst="roundRect">
                <a:avLst>
                  <a:gd name="adj" fmla="val 1474"/>
                </a:avLst>
              </a:prstGeom>
              <a:noFill/>
              <a:ln>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51000"/>
                  </a:lnSpc>
                  <a:spcBef>
                    <a:spcPct val="0"/>
                  </a:spcBef>
                  <a:spcAft>
                    <a:spcPct val="0"/>
                  </a:spcAft>
                  <a:buClrTx/>
                  <a:buSzTx/>
                  <a:buFont typeface="Arial" panose="020B0604020202020204" pitchFamily="34" charset="0"/>
                  <a:buNone/>
                  <a:defRPr/>
                </a:pPr>
                <a:endParaRPr kumimoji="0" lang="zh-CN" altLang="en-US" sz="1920" b="0" i="0" u="none" strike="noStrike" kern="1200" cap="none" spc="0" normalizeH="0" baseline="0" noProof="1">
                  <a:ln>
                    <a:noFill/>
                  </a:ln>
                  <a:solidFill>
                    <a:prstClr val="black"/>
                  </a:solidFill>
                  <a:effectLst/>
                  <a:uLnTx/>
                  <a:uFillTx/>
                  <a:latin typeface="Arial" panose="020B0604020202020204" pitchFamily="34" charset="0"/>
                  <a:ea typeface="+mn-ea"/>
                  <a:cs typeface="+mn-ea"/>
                  <a:sym typeface="Arial" panose="020B0604020202020204" pitchFamily="34" charset="0"/>
                </a:endParaRPr>
              </a:p>
            </p:txBody>
          </p:sp>
        </p:grpSp>
      </p:grpSp>
      <p:pic>
        <p:nvPicPr>
          <p:cNvPr id="1029" name="图片 1073743875" descr="学科网 zxxk.com"/>
          <p:cNvPicPr>
            <a:picLocks noChangeAspect="1"/>
          </p:cNvPicPr>
          <p:nvPr>
            <p:custDataLst>
              <p:tags r:id="rId14"/>
            </p:custDataLst>
          </p:nvPr>
        </p:nvPicPr>
        <p:blipFill>
          <a:blip r:embed="rId15" r:link="rId16" cstate="print"/>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p:pull/>
  </p:transition>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ea typeface="宋体" panose="02010600030101010101" pitchFamily="2" charset="-122"/>
        </a:defRPr>
      </a:lvl9pPr>
    </p:titleStyle>
    <p:bodyStyle>
      <a:lvl1pPr marL="227330" indent="-22733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4530" indent="-22733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1730" indent="-22733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598930" indent="-22733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6130" indent="-22733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Layout" Target="../slideLayouts/slideLayout1.xml"/><Relationship Id="rId8" Type="http://schemas.openxmlformats.org/officeDocument/2006/relationships/image" Target="../media/image5.png"/><Relationship Id="rId7" Type="http://schemas.openxmlformats.org/officeDocument/2006/relationships/tags" Target="../tags/tag26.xml"/><Relationship Id="rId6" Type="http://schemas.openxmlformats.org/officeDocument/2006/relationships/image" Target="../media/image4.png"/><Relationship Id="rId5" Type="http://schemas.openxmlformats.org/officeDocument/2006/relationships/tags" Target="../tags/tag25.xml"/><Relationship Id="rId4" Type="http://schemas.openxmlformats.org/officeDocument/2006/relationships/image" Target="../media/image3.png"/><Relationship Id="rId3" Type="http://schemas.openxmlformats.org/officeDocument/2006/relationships/tags" Target="../tags/tag24.xml"/><Relationship Id="rId2" Type="http://schemas.openxmlformats.org/officeDocument/2006/relationships/tags" Target="../tags/tag23.xml"/><Relationship Id="rId10" Type="http://schemas.openxmlformats.org/officeDocument/2006/relationships/notesSlide" Target="../notesSlides/notesSlide1.xml"/><Relationship Id="rId1" Type="http://schemas.openxmlformats.org/officeDocument/2006/relationships/tags" Target="../tags/tag2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76.xml"/><Relationship Id="rId1" Type="http://schemas.openxmlformats.org/officeDocument/2006/relationships/tags" Target="../tags/tag75.xml"/></Relationships>
</file>

<file path=ppt/slides/_rels/slide11.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tags" Target="../tags/tag84.xml"/><Relationship Id="rId7" Type="http://schemas.openxmlformats.org/officeDocument/2006/relationships/tags" Target="../tags/tag83.xml"/><Relationship Id="rId6" Type="http://schemas.openxmlformats.org/officeDocument/2006/relationships/tags" Target="../tags/tag82.xml"/><Relationship Id="rId5" Type="http://schemas.openxmlformats.org/officeDocument/2006/relationships/tags" Target="../tags/tag81.xml"/><Relationship Id="rId4" Type="http://schemas.openxmlformats.org/officeDocument/2006/relationships/tags" Target="../tags/tag80.xml"/><Relationship Id="rId3" Type="http://schemas.openxmlformats.org/officeDocument/2006/relationships/tags" Target="../tags/tag79.xml"/><Relationship Id="rId2" Type="http://schemas.openxmlformats.org/officeDocument/2006/relationships/tags" Target="../tags/tag78.xml"/><Relationship Id="rId10" Type="http://schemas.openxmlformats.org/officeDocument/2006/relationships/notesSlide" Target="../notesSlides/notesSlide6.xml"/><Relationship Id="rId1" Type="http://schemas.openxmlformats.org/officeDocument/2006/relationships/tags" Target="../tags/tag77.xml"/></Relationships>
</file>

<file path=ppt/slides/_rels/slide12.xml.rels><?xml version="1.0" encoding="UTF-8" standalone="yes"?>
<Relationships xmlns="http://schemas.openxmlformats.org/package/2006/relationships"><Relationship Id="rId9" Type="http://schemas.openxmlformats.org/officeDocument/2006/relationships/tags" Target="../tags/tag93.xml"/><Relationship Id="rId8" Type="http://schemas.openxmlformats.org/officeDocument/2006/relationships/image" Target="../media/image7.svg"/><Relationship Id="rId7" Type="http://schemas.openxmlformats.org/officeDocument/2006/relationships/image" Target="../media/image6.png"/><Relationship Id="rId6" Type="http://schemas.openxmlformats.org/officeDocument/2006/relationships/tags" Target="../tags/tag92.xml"/><Relationship Id="rId5" Type="http://schemas.openxmlformats.org/officeDocument/2006/relationships/tags" Target="../tags/tag91.xml"/><Relationship Id="rId4" Type="http://schemas.openxmlformats.org/officeDocument/2006/relationships/tags" Target="../tags/tag90.xml"/><Relationship Id="rId3" Type="http://schemas.openxmlformats.org/officeDocument/2006/relationships/tags" Target="../tags/tag89.xml"/><Relationship Id="rId2" Type="http://schemas.openxmlformats.org/officeDocument/2006/relationships/tags" Target="../tags/tag88.xml"/><Relationship Id="rId13" Type="http://schemas.openxmlformats.org/officeDocument/2006/relationships/notesSlide" Target="../notesSlides/notesSlide7.xml"/><Relationship Id="rId12" Type="http://schemas.openxmlformats.org/officeDocument/2006/relationships/slideLayout" Target="../slideLayouts/slideLayout2.xml"/><Relationship Id="rId11" Type="http://schemas.openxmlformats.org/officeDocument/2006/relationships/tags" Target="../tags/tag95.xml"/><Relationship Id="rId10" Type="http://schemas.openxmlformats.org/officeDocument/2006/relationships/tags" Target="../tags/tag94.xml"/><Relationship Id="rId1" Type="http://schemas.openxmlformats.org/officeDocument/2006/relationships/tags" Target="../tags/tag87.xml"/></Relationships>
</file>

<file path=ppt/slides/_rels/slide13.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tags" Target="../tags/tag103.xml"/><Relationship Id="rId5" Type="http://schemas.openxmlformats.org/officeDocument/2006/relationships/tags" Target="../tags/tag102.xml"/><Relationship Id="rId4" Type="http://schemas.openxmlformats.org/officeDocument/2006/relationships/tags" Target="../tags/tag101.xml"/><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5.xml"/><Relationship Id="rId1" Type="http://schemas.openxmlformats.org/officeDocument/2006/relationships/tags" Target="../tags/tag10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0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7.xml"/></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2.xml"/><Relationship Id="rId3" Type="http://schemas.openxmlformats.org/officeDocument/2006/relationships/tags" Target="../tags/tag32.xml"/><Relationship Id="rId2" Type="http://schemas.openxmlformats.org/officeDocument/2006/relationships/tags" Target="../tags/tag31.xml"/><Relationship Id="rId1" Type="http://schemas.openxmlformats.org/officeDocument/2006/relationships/tags" Target="../tags/tag30.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tags" Target="../tags/tag36.xml"/><Relationship Id="rId1" Type="http://schemas.openxmlformats.org/officeDocument/2006/relationships/tags" Target="../tags/tag35.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tags" Target="../tags/tag39.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tags" Target="../tags/tag42.xml"/></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2.xml"/><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1.xml"/><Relationship Id="rId2" Type="http://schemas.openxmlformats.org/officeDocument/2006/relationships/tags" Target="../tags/tag51.xml"/><Relationship Id="rId1" Type="http://schemas.openxmlformats.org/officeDocument/2006/relationships/tags" Target="../tags/tag50.xml"/></Relationships>
</file>

<file path=ppt/slides/_rels/slide8.xml.rels><?xml version="1.0" encoding="UTF-8" standalone="yes"?>
<Relationships xmlns="http://schemas.openxmlformats.org/package/2006/relationships"><Relationship Id="rId9" Type="http://schemas.openxmlformats.org/officeDocument/2006/relationships/tags" Target="../tags/tag62.xml"/><Relationship Id="rId8" Type="http://schemas.openxmlformats.org/officeDocument/2006/relationships/tags" Target="../tags/tag61.xml"/><Relationship Id="rId7" Type="http://schemas.openxmlformats.org/officeDocument/2006/relationships/tags" Target="../tags/tag60.xml"/><Relationship Id="rId6" Type="http://schemas.openxmlformats.org/officeDocument/2006/relationships/tags" Target="../tags/tag59.xml"/><Relationship Id="rId5" Type="http://schemas.openxmlformats.org/officeDocument/2006/relationships/tags" Target="../tags/tag58.xml"/><Relationship Id="rId4" Type="http://schemas.openxmlformats.org/officeDocument/2006/relationships/tags" Target="../tags/tag57.xml"/><Relationship Id="rId3" Type="http://schemas.openxmlformats.org/officeDocument/2006/relationships/tags" Target="../tags/tag56.xml"/><Relationship Id="rId20" Type="http://schemas.openxmlformats.org/officeDocument/2006/relationships/slideLayout" Target="../slideLayouts/slideLayout5.xml"/><Relationship Id="rId2" Type="http://schemas.openxmlformats.org/officeDocument/2006/relationships/tags" Target="../tags/tag55.xml"/><Relationship Id="rId19" Type="http://schemas.openxmlformats.org/officeDocument/2006/relationships/tags" Target="../tags/tag72.xml"/><Relationship Id="rId18" Type="http://schemas.openxmlformats.org/officeDocument/2006/relationships/tags" Target="../tags/tag71.xml"/><Relationship Id="rId17" Type="http://schemas.openxmlformats.org/officeDocument/2006/relationships/tags" Target="../tags/tag70.xml"/><Relationship Id="rId16" Type="http://schemas.openxmlformats.org/officeDocument/2006/relationships/tags" Target="../tags/tag69.xml"/><Relationship Id="rId15" Type="http://schemas.openxmlformats.org/officeDocument/2006/relationships/tags" Target="../tags/tag68.xml"/><Relationship Id="rId14" Type="http://schemas.openxmlformats.org/officeDocument/2006/relationships/tags" Target="../tags/tag67.xml"/><Relationship Id="rId13" Type="http://schemas.openxmlformats.org/officeDocument/2006/relationships/tags" Target="../tags/tag66.xml"/><Relationship Id="rId12" Type="http://schemas.openxmlformats.org/officeDocument/2006/relationships/tags" Target="../tags/tag65.xml"/><Relationship Id="rId11" Type="http://schemas.openxmlformats.org/officeDocument/2006/relationships/tags" Target="../tags/tag64.xml"/><Relationship Id="rId10" Type="http://schemas.openxmlformats.org/officeDocument/2006/relationships/tags" Target="../tags/tag63.xml"/><Relationship Id="rId1" Type="http://schemas.openxmlformats.org/officeDocument/2006/relationships/tags" Target="../tags/tag54.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74.xml"/><Relationship Id="rId1" Type="http://schemas.openxmlformats.org/officeDocument/2006/relationships/tags" Target="../tags/tag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矩形 18"/>
          <p:cNvSpPr/>
          <p:nvPr>
            <p:custDataLst>
              <p:tags r:id="rId1"/>
            </p:custDataLst>
          </p:nvPr>
        </p:nvSpPr>
        <p:spPr>
          <a:xfrm>
            <a:off x="2700670" y="1773238"/>
            <a:ext cx="6070268" cy="750462"/>
          </a:xfrm>
          <a:prstGeom prst="rect">
            <a:avLst/>
          </a:prstGeom>
        </p:spPr>
        <p:txBody>
          <a:bodyPr wrap="square">
            <a:spAutoFit/>
          </a:bodyPr>
          <a:lstStyle/>
          <a:p>
            <a:pPr marL="0" marR="0" lvl="0" indent="0" algn="ctr" defTabSz="914400" rtl="0" eaLnBrk="1" fontAlgn="base" latinLnBrk="0" hangingPunct="1">
              <a:lnSpc>
                <a:spcPct val="151000"/>
              </a:lnSpc>
              <a:spcBef>
                <a:spcPct val="0"/>
              </a:spcBef>
              <a:spcAft>
                <a:spcPct val="0"/>
              </a:spcAft>
              <a:buClrTx/>
              <a:buSzTx/>
              <a:buFont typeface="Arial" panose="020B0604020202020204" pitchFamily="34" charset="0"/>
              <a:buNone/>
              <a:defRPr/>
            </a:pPr>
            <a:r>
              <a:rPr kumimoji="0" lang="zh-CN" altLang="en-US" sz="3200" b="1" i="0" u="none" strike="noStrike" kern="1200" cap="none" spc="0" normalizeH="0" baseline="0" noProof="0">
                <a:ln>
                  <a:noFill/>
                </a:ln>
                <a:effectLst/>
                <a:uLnTx/>
                <a:uFillTx/>
                <a:latin typeface="微软雅黑" panose="020B0503020204020204" pitchFamily="34" charset="-122"/>
                <a:ea typeface="微软雅黑" panose="020B0503020204020204" pitchFamily="34" charset="-122"/>
                <a:cs typeface="+mn-ea"/>
                <a:sym typeface="Arial" panose="020B0604020202020204" pitchFamily="34" charset="0"/>
              </a:rPr>
              <a:t>第三课 坚持和加强党的全面领导</a:t>
            </a:r>
            <a:endParaRPr kumimoji="0" lang="zh-CN" altLang="en-US" sz="3200" b="1" i="0" u="none" strike="noStrike" kern="1200" cap="none" spc="0" normalizeH="0" baseline="0" noProof="0">
              <a:ln>
                <a:noFill/>
              </a:ln>
              <a:effectLst/>
              <a:uLnTx/>
              <a:uFillTx/>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8200" name="文本框 6"/>
          <p:cNvSpPr txBox="1"/>
          <p:nvPr>
            <p:custDataLst>
              <p:tags r:id="rId2"/>
            </p:custDataLst>
          </p:nvPr>
        </p:nvSpPr>
        <p:spPr>
          <a:xfrm>
            <a:off x="833438" y="2957513"/>
            <a:ext cx="10264775" cy="923925"/>
          </a:xfrm>
          <a:prstGeom prst="rect">
            <a:avLst/>
          </a:prstGeom>
          <a:noFill/>
          <a:ln w="9525">
            <a:noFill/>
          </a:ln>
        </p:spPr>
        <p:txBody>
          <a:bodyPr anchor="t">
            <a:spAutoFit/>
          </a:bodyPr>
          <a:lstStyle/>
          <a:p>
            <a:pPr algn="ctr"/>
            <a:r>
              <a:rPr lang="en-US" altLang="zh-CN" sz="5400">
                <a:latin typeface="华文新魏" panose="02010800040101010101" pitchFamily="2" charset="-122"/>
                <a:ea typeface="华文新魏" panose="02010800040101010101" pitchFamily="2" charset="-122"/>
                <a:sym typeface="+mn-ea"/>
              </a:rPr>
              <a:t>3.1</a:t>
            </a:r>
            <a:r>
              <a:rPr lang="zh-CN" altLang="en-US" sz="5400">
                <a:latin typeface="华文新魏" panose="02010800040101010101" pitchFamily="2" charset="-122"/>
                <a:ea typeface="华文新魏" panose="02010800040101010101" pitchFamily="2" charset="-122"/>
                <a:sym typeface="+mn-ea"/>
              </a:rPr>
              <a:t>坚持党的领导</a:t>
            </a:r>
            <a:endParaRPr lang="zh-CN" altLang="en-US" sz="5400">
              <a:latin typeface="华文新魏" panose="02010800040101010101" pitchFamily="2" charset="-122"/>
              <a:ea typeface="华文新魏" panose="02010800040101010101" pitchFamily="2" charset="-122"/>
              <a:sym typeface="+mn-ea"/>
            </a:endParaRPr>
          </a:p>
        </p:txBody>
      </p:sp>
      <p:pic>
        <p:nvPicPr>
          <p:cNvPr id="8" name="PA_图片 52"/>
          <p:cNvPicPr>
            <a:picLocks noChangeAspect="1"/>
          </p:cNvPicPr>
          <p:nvPr>
            <p:custDataLst>
              <p:tags r:id="rId3"/>
            </p:custDataLst>
          </p:nvPr>
        </p:nvPicPr>
        <p:blipFill>
          <a:blip r:embed="rId4"/>
          <a:stretch>
            <a:fillRect/>
          </a:stretch>
        </p:blipFill>
        <p:spPr>
          <a:xfrm>
            <a:off x="385027" y="4869216"/>
            <a:ext cx="5212532" cy="1627773"/>
          </a:xfrm>
          <a:prstGeom prst="rect">
            <a:avLst/>
          </a:prstGeom>
        </p:spPr>
      </p:pic>
      <p:pic>
        <p:nvPicPr>
          <p:cNvPr id="9" name="PA_图片 58"/>
          <p:cNvPicPr>
            <a:picLocks noChangeAspect="1"/>
          </p:cNvPicPr>
          <p:nvPr>
            <p:custDataLst>
              <p:tags r:id="rId5"/>
            </p:custDataLst>
          </p:nvPr>
        </p:nvPicPr>
        <p:blipFill>
          <a:blip r:embed="rId6"/>
          <a:stretch>
            <a:fillRect/>
          </a:stretch>
        </p:blipFill>
        <p:spPr>
          <a:xfrm>
            <a:off x="385028" y="5879011"/>
            <a:ext cx="2919180" cy="617978"/>
          </a:xfrm>
          <a:prstGeom prst="rect">
            <a:avLst/>
          </a:prstGeom>
        </p:spPr>
      </p:pic>
      <p:pic>
        <p:nvPicPr>
          <p:cNvPr id="10" name="PA_图片 19"/>
          <p:cNvPicPr>
            <a:picLocks noChangeAspect="1"/>
          </p:cNvPicPr>
          <p:nvPr>
            <p:custDataLst>
              <p:tags r:id="rId7"/>
            </p:custDataLst>
          </p:nvPr>
        </p:nvPicPr>
        <p:blipFill>
          <a:blip r:embed="rId8"/>
          <a:stretch>
            <a:fillRect/>
          </a:stretch>
        </p:blipFill>
        <p:spPr>
          <a:xfrm flipH="1" flipV="1">
            <a:off x="0" y="3471532"/>
            <a:ext cx="12192000" cy="3005588"/>
          </a:xfrm>
          <a:prstGeom prst="rect">
            <a:avLst/>
          </a:prstGeom>
        </p:spPr>
      </p:pic>
    </p:spTree>
  </p:cSld>
  <p:clrMapOvr>
    <a:masterClrMapping/>
  </p:clrMapOvr>
  <p:transition spd="slow">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custDataLst>
              <p:tags r:id="rId1"/>
            </p:custDataLst>
          </p:nvPr>
        </p:nvSpPr>
        <p:spPr>
          <a:xfrm>
            <a:off x="364515" y="293416"/>
            <a:ext cx="11462970" cy="5951566"/>
          </a:xfrm>
          <a:prstGeom prst="rect">
            <a:avLst/>
          </a:prstGeom>
        </p:spPr>
        <p:txBody>
          <a:bodyPr wrap="square">
            <a:spAutoFit/>
          </a:bodyPr>
          <a:lstStyle/>
          <a:p>
            <a:pPr>
              <a:lnSpc>
                <a:spcPct val="120000"/>
              </a:lnSpc>
            </a:pPr>
            <a:r>
              <a:rPr lang="en-US" altLang="zh-CN" sz="3200" b="1">
                <a:latin typeface="微软雅黑" panose="020B0503020204020204" pitchFamily="34" charset="-122"/>
                <a:ea typeface="微软雅黑" panose="020B0503020204020204" pitchFamily="34" charset="-122"/>
              </a:rPr>
              <a:t>2019</a:t>
            </a:r>
            <a:r>
              <a:rPr lang="zh-CN" altLang="en-US" sz="3200" b="1">
                <a:latin typeface="微软雅黑" panose="020B0503020204020204" pitchFamily="34" charset="-122"/>
                <a:ea typeface="微软雅黑" panose="020B0503020204020204" pitchFamily="34" charset="-122"/>
              </a:rPr>
              <a:t>年伊始</a:t>
            </a:r>
            <a:r>
              <a:rPr lang="en-US" altLang="zh-CN" sz="3200" b="1">
                <a:latin typeface="微软雅黑" panose="020B0503020204020204" pitchFamily="34" charset="-122"/>
                <a:ea typeface="微软雅黑" panose="020B0503020204020204" pitchFamily="34" charset="-122"/>
              </a:rPr>
              <a:t>,</a:t>
            </a:r>
            <a:r>
              <a:rPr lang="zh-CN" altLang="en-US" sz="3200" b="1">
                <a:latin typeface="微软雅黑" panose="020B0503020204020204" pitchFamily="34" charset="-122"/>
                <a:ea typeface="微软雅黑" panose="020B0503020204020204" pitchFamily="34" charset="-122"/>
              </a:rPr>
              <a:t>一个内容权威、内涵丰富、特色鲜明的理论学习平台</a:t>
            </a:r>
            <a:r>
              <a:rPr lang="en-US" altLang="zh-CN" sz="3200" b="1">
                <a:latin typeface="微软雅黑" panose="020B0503020204020204" pitchFamily="34" charset="-122"/>
                <a:ea typeface="微软雅黑" panose="020B0503020204020204" pitchFamily="34" charset="-122"/>
              </a:rPr>
              <a:t>——“</a:t>
            </a:r>
            <a:r>
              <a:rPr lang="zh-CN" altLang="en-US" sz="3200" b="1">
                <a:latin typeface="微软雅黑" panose="020B0503020204020204" pitchFamily="34" charset="-122"/>
                <a:ea typeface="微软雅黑" panose="020B0503020204020204" pitchFamily="34" charset="-122"/>
              </a:rPr>
              <a:t>学习强国”正式上线。“学习强国”打造出一个干事创业的理论宝库、强魄铸魂的精神家园。“学习强国”平台的建立</a:t>
            </a:r>
            <a:endParaRPr lang="en-US" altLang="zh-CN" sz="3200" b="1">
              <a:latin typeface="微软雅黑" panose="020B0503020204020204" pitchFamily="34" charset="-122"/>
              <a:ea typeface="微软雅黑" panose="020B0503020204020204" pitchFamily="34" charset="-122"/>
            </a:endParaRPr>
          </a:p>
          <a:p>
            <a:pPr>
              <a:lnSpc>
                <a:spcPct val="120000"/>
              </a:lnSpc>
            </a:pPr>
            <a:r>
              <a:rPr lang="zh-CN" altLang="en-US" sz="3200" b="1">
                <a:latin typeface="微软雅黑" panose="020B0503020204020204" pitchFamily="34" charset="-122"/>
                <a:ea typeface="微软雅黑" panose="020B0503020204020204" pitchFamily="34" charset="-122"/>
              </a:rPr>
              <a:t>①是新形势下坚持和加强党的领导、强化理论武装和思想教育的创新探索</a:t>
            </a:r>
            <a:endParaRPr lang="en-US" altLang="zh-CN" sz="3200" b="1">
              <a:latin typeface="微软雅黑" panose="020B0503020204020204" pitchFamily="34" charset="-122"/>
              <a:ea typeface="微软雅黑" panose="020B0503020204020204" pitchFamily="34" charset="-122"/>
            </a:endParaRPr>
          </a:p>
          <a:p>
            <a:pPr>
              <a:lnSpc>
                <a:spcPct val="120000"/>
              </a:lnSpc>
            </a:pPr>
            <a:r>
              <a:rPr lang="zh-CN" altLang="en-US" sz="3200" b="1">
                <a:latin typeface="微软雅黑" panose="020B0503020204020204" pitchFamily="34" charset="-122"/>
                <a:ea typeface="微软雅黑" panose="020B0503020204020204" pitchFamily="34" charset="-122"/>
              </a:rPr>
              <a:t>②是新时期确立党的执政</a:t>
            </a:r>
            <a:r>
              <a:rPr lang="zh-CN" altLang="en-US" sz="3200" b="1" smtClean="0">
                <a:latin typeface="微软雅黑" panose="020B0503020204020204" pitchFamily="34" charset="-122"/>
                <a:ea typeface="微软雅黑" panose="020B0503020204020204" pitchFamily="34" charset="-122"/>
              </a:rPr>
              <a:t>地位，加强</a:t>
            </a:r>
            <a:r>
              <a:rPr lang="zh-CN" altLang="en-US" sz="3200" b="1">
                <a:latin typeface="微软雅黑" panose="020B0503020204020204" pitchFamily="34" charset="-122"/>
                <a:ea typeface="微软雅黑" panose="020B0503020204020204" pitchFamily="34" charset="-122"/>
              </a:rPr>
              <a:t>政治建设的重要体现</a:t>
            </a:r>
            <a:endParaRPr lang="en-US" altLang="zh-CN" sz="3200" b="1">
              <a:latin typeface="微软雅黑" panose="020B0503020204020204" pitchFamily="34" charset="-122"/>
              <a:ea typeface="微软雅黑" panose="020B0503020204020204" pitchFamily="34" charset="-122"/>
            </a:endParaRPr>
          </a:p>
          <a:p>
            <a:pPr>
              <a:lnSpc>
                <a:spcPct val="120000"/>
              </a:lnSpc>
            </a:pPr>
            <a:r>
              <a:rPr lang="zh-CN" altLang="en-US" sz="3200" b="1">
                <a:latin typeface="微软雅黑" panose="020B0503020204020204" pitchFamily="34" charset="-122"/>
                <a:ea typeface="微软雅黑" panose="020B0503020204020204" pitchFamily="34" charset="-122"/>
              </a:rPr>
              <a:t>③有利于党员增进理论修养、提高思想觉悟、涵养理想信念</a:t>
            </a:r>
            <a:endParaRPr lang="en-US" altLang="zh-CN" sz="3200" b="1">
              <a:latin typeface="微软雅黑" panose="020B0503020204020204" pitchFamily="34" charset="-122"/>
              <a:ea typeface="微软雅黑" panose="020B0503020204020204" pitchFamily="34" charset="-122"/>
            </a:endParaRPr>
          </a:p>
          <a:p>
            <a:pPr>
              <a:lnSpc>
                <a:spcPct val="120000"/>
              </a:lnSpc>
            </a:pPr>
            <a:r>
              <a:rPr lang="zh-CN" altLang="en-US" sz="3200" b="1">
                <a:latin typeface="微软雅黑" panose="020B0503020204020204" pitchFamily="34" charset="-122"/>
                <a:ea typeface="微软雅黑" panose="020B0503020204020204" pitchFamily="34" charset="-122"/>
              </a:rPr>
              <a:t>④能够保证党员运用正确认识指导</a:t>
            </a:r>
            <a:r>
              <a:rPr lang="zh-CN" altLang="en-US" sz="3200" b="1" smtClean="0">
                <a:latin typeface="微软雅黑" panose="020B0503020204020204" pitchFamily="34" charset="-122"/>
                <a:ea typeface="微软雅黑" panose="020B0503020204020204" pitchFamily="34" charset="-122"/>
              </a:rPr>
              <a:t>实践，取得</a:t>
            </a:r>
            <a:r>
              <a:rPr lang="zh-CN" altLang="en-US" sz="3200" b="1">
                <a:latin typeface="微软雅黑" panose="020B0503020204020204" pitchFamily="34" charset="-122"/>
                <a:ea typeface="微软雅黑" panose="020B0503020204020204" pitchFamily="34" charset="-122"/>
              </a:rPr>
              <a:t>伟大事业的成功</a:t>
            </a:r>
            <a:endParaRPr lang="en-US" altLang="zh-CN" sz="3200" b="1">
              <a:latin typeface="微软雅黑" panose="020B0503020204020204" pitchFamily="34" charset="-122"/>
              <a:ea typeface="微软雅黑" panose="020B0503020204020204" pitchFamily="34" charset="-122"/>
            </a:endParaRPr>
          </a:p>
          <a:p>
            <a:pPr>
              <a:lnSpc>
                <a:spcPct val="120000"/>
              </a:lnSpc>
            </a:pPr>
            <a:r>
              <a:rPr lang="en-US" altLang="zh-CN" sz="3200" b="1">
                <a:latin typeface="微软雅黑" panose="020B0503020204020204" pitchFamily="34" charset="-122"/>
                <a:ea typeface="微软雅黑" panose="020B0503020204020204" pitchFamily="34" charset="-122"/>
              </a:rPr>
              <a:t>A.①②     B.①③     C.②④      D.③④</a:t>
            </a:r>
            <a:endParaRPr lang="zh-CN" altLang="en-US" sz="3200" b="1">
              <a:latin typeface="微软雅黑" panose="020B0503020204020204" pitchFamily="34" charset="-122"/>
              <a:ea typeface="微软雅黑" panose="020B0503020204020204" pitchFamily="34" charset="-122"/>
            </a:endParaRPr>
          </a:p>
        </p:txBody>
      </p:sp>
      <p:sp>
        <p:nvSpPr>
          <p:cNvPr id="3" name="矩形 2"/>
          <p:cNvSpPr/>
          <p:nvPr>
            <p:custDataLst>
              <p:tags r:id="rId2"/>
            </p:custDataLst>
          </p:nvPr>
        </p:nvSpPr>
        <p:spPr>
          <a:xfrm>
            <a:off x="1754104" y="1519661"/>
            <a:ext cx="881973" cy="1569660"/>
          </a:xfrm>
          <a:prstGeom prst="rect">
            <a:avLst/>
          </a:prstGeom>
          <a:noFill/>
        </p:spPr>
        <p:txBody>
          <a:bodyPr wrap="none" lIns="91440" tIns="45720" rIns="91440" bIns="45720">
            <a:spAutoFit/>
            <a:scene3d>
              <a:camera prst="orthographicFront"/>
              <a:lightRig rig="soft" dir="tl"/>
            </a:scene3d>
            <a:sp3d contourW="25400" prstMaterial="matte">
              <a:bevelT w="25400" h="55880" prst="artDeco"/>
              <a:contourClr>
                <a:schemeClr val="accent2">
                  <a:tint val="20000"/>
                </a:schemeClr>
              </a:contourClr>
            </a:sp3d>
          </a:bodyPr>
          <a:lstStyle/>
          <a:p>
            <a:pPr algn="ctr"/>
            <a:r>
              <a:rPr lang="en-US" altLang="zh-CN" sz="9600"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a:t>
            </a:r>
            <a:endParaRPr lang="zh-CN" altLang="en-US" sz="9600"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552892" y="403822"/>
            <a:ext cx="11283507" cy="779525"/>
          </a:xfrm>
          <a:prstGeom prst="rect">
            <a:avLst/>
          </a:prstGeom>
          <a:noFill/>
        </p:spPr>
        <p:txBody>
          <a:bodyPr wrap="square" lIns="162389" tIns="81193" rIns="162389" bIns="81193" rtlCol="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09600" eaLnBrk="0" hangingPunct="0"/>
            <a:r>
              <a:rPr lang="zh-CN" altLang="en-US" sz="4000" b="1">
                <a:solidFill>
                  <a:srgbClr val="C00000"/>
                </a:solidFill>
                <a:latin typeface="微软雅黑" panose="020B0503020204020204" pitchFamily="34" charset="-122"/>
                <a:ea typeface="微软雅黑" panose="020B0503020204020204" pitchFamily="34" charset="-122"/>
                <a:sym typeface="+mn-ea"/>
              </a:rPr>
              <a:t>（二）新时代坚持和加强党的全面领导</a:t>
            </a:r>
            <a:endParaRPr lang="zh-CN" altLang="en-US" sz="4000" b="1">
              <a:solidFill>
                <a:srgbClr val="C00000"/>
              </a:solidFill>
              <a:latin typeface="微软雅黑" panose="020B0503020204020204" pitchFamily="34" charset="-122"/>
              <a:ea typeface="微软雅黑" panose="020B0503020204020204" pitchFamily="34" charset="-122"/>
              <a:sym typeface="+mn-ea"/>
            </a:endParaRPr>
          </a:p>
        </p:txBody>
      </p:sp>
      <p:sp>
        <p:nvSpPr>
          <p:cNvPr id="3" name="矩形 2"/>
          <p:cNvSpPr/>
          <p:nvPr>
            <p:custDataLst>
              <p:tags r:id="rId2"/>
            </p:custDataLst>
          </p:nvPr>
        </p:nvSpPr>
        <p:spPr>
          <a:xfrm>
            <a:off x="9540270" y="470417"/>
            <a:ext cx="1662635" cy="646331"/>
          </a:xfrm>
          <a:prstGeom prst="rect">
            <a:avLst/>
          </a:prstGeom>
        </p:spPr>
        <p:txBody>
          <a:bodyPr wrap="none">
            <a:spAutoFit/>
          </a:bodyPr>
          <a:lstStyle/>
          <a:p>
            <a:r>
              <a:rPr lang="en-US" altLang="zh-CN" sz="3600" b="1">
                <a:solidFill>
                  <a:srgbClr val="C00000"/>
                </a:solidFill>
                <a:latin typeface="微软雅黑" panose="020B0503020204020204" pitchFamily="34" charset="-122"/>
                <a:ea typeface="微软雅黑" panose="020B0503020204020204" pitchFamily="34" charset="-122"/>
                <a:sym typeface="+mn-ea"/>
              </a:rPr>
              <a:t>1.</a:t>
            </a:r>
            <a:r>
              <a:rPr lang="zh-CN" altLang="en-US" sz="3600" b="1">
                <a:solidFill>
                  <a:srgbClr val="C00000"/>
                </a:solidFill>
                <a:latin typeface="微软雅黑" panose="020B0503020204020204" pitchFamily="34" charset="-122"/>
                <a:ea typeface="微软雅黑" panose="020B0503020204020204" pitchFamily="34" charset="-122"/>
                <a:sym typeface="+mn-ea"/>
              </a:rPr>
              <a:t> 要求</a:t>
            </a:r>
            <a:endParaRPr lang="zh-CN" altLang="en-US" sz="3600"/>
          </a:p>
        </p:txBody>
      </p:sp>
      <p:grpSp>
        <p:nvGrpSpPr>
          <p:cNvPr id="4" name="组合 3"/>
          <p:cNvGrpSpPr/>
          <p:nvPr>
            <p:custDataLst>
              <p:tags r:id="rId3"/>
            </p:custDataLst>
          </p:nvPr>
        </p:nvGrpSpPr>
        <p:grpSpPr>
          <a:xfrm>
            <a:off x="552724" y="1327150"/>
            <a:ext cx="11054885" cy="1758950"/>
            <a:chOff x="6451" y="2926"/>
            <a:chExt cx="16925" cy="2770"/>
          </a:xfrm>
        </p:grpSpPr>
        <p:sp>
          <p:nvSpPr>
            <p:cNvPr id="5" name="流程图: 可选过程 4"/>
            <p:cNvSpPr/>
            <p:nvPr>
              <p:custDataLst>
                <p:tags r:id="rId4"/>
              </p:custDataLst>
            </p:nvPr>
          </p:nvSpPr>
          <p:spPr>
            <a:xfrm>
              <a:off x="6451" y="2926"/>
              <a:ext cx="16925" cy="2770"/>
            </a:xfrm>
            <a:prstGeom prst="flowChartAlternateProcess">
              <a:avLst/>
            </a:prstGeom>
            <a:solidFill>
              <a:schemeClr val="accent2">
                <a:lumMod val="20000"/>
                <a:lumOff val="80000"/>
              </a:schemeClr>
            </a:solidFill>
            <a:ln>
              <a:solidFill>
                <a:srgbClr val="00B0F0">
                  <a:alpha val="0"/>
                </a:srgbClr>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zh-CN" altLang="en-US">
                <a:ln>
                  <a:noFill/>
                </a:ln>
                <a:latin typeface="微软雅黑" panose="020B0503020204020204" pitchFamily="34" charset="-122"/>
                <a:ea typeface="微软雅黑" panose="020B0503020204020204" pitchFamily="34" charset="-122"/>
              </a:endParaRPr>
            </a:p>
          </p:txBody>
        </p:sp>
        <p:sp>
          <p:nvSpPr>
            <p:cNvPr id="6" name="文本框 3"/>
            <p:cNvSpPr txBox="1"/>
            <p:nvPr>
              <p:custDataLst>
                <p:tags r:id="rId5"/>
              </p:custDataLst>
            </p:nvPr>
          </p:nvSpPr>
          <p:spPr>
            <a:xfrm>
              <a:off x="6598" y="3018"/>
              <a:ext cx="16778" cy="2580"/>
            </a:xfrm>
            <a:prstGeom prst="rect">
              <a:avLst/>
            </a:prstGeom>
            <a:noFill/>
            <a:ln>
              <a:solidFill>
                <a:srgbClr val="00B0F0">
                  <a:alpha val="0"/>
                </a:srgbClr>
              </a:solidFill>
            </a:ln>
          </p:spPr>
          <p:txBody>
            <a:bodyPr wrap="square" lIns="162389" tIns="81193" rIns="162389" bIns="81193" rtlCol="0">
              <a:spAutoFit/>
            </a:bodyPr>
            <a:lstStyle/>
            <a:p>
              <a:pPr algn="l" defTabSz="609600" eaLnBrk="0" fontAlgn="base" hangingPunct="0">
                <a:spcBef>
                  <a:spcPct val="0"/>
                </a:spcBef>
                <a:spcAft>
                  <a:spcPct val="0"/>
                </a:spcAft>
              </a:pPr>
              <a:r>
                <a:rPr lang="zh-CN" altLang="en-US" sz="3200" b="1">
                  <a:solidFill>
                    <a:schemeClr val="tx1">
                      <a:lumMod val="85000"/>
                      <a:lumOff val="15000"/>
                    </a:schemeClr>
                  </a:solidFill>
                  <a:latin typeface="微软雅黑" panose="020B0503020204020204" pitchFamily="34" charset="-122"/>
                  <a:ea typeface="微软雅黑" panose="020B0503020204020204" pitchFamily="34" charset="-122"/>
                  <a:sym typeface="+mn-ea"/>
                </a:rPr>
                <a:t>中国特色社会主义新时代，坚持和加强党的全面领导，就是要</a:t>
              </a:r>
              <a:r>
                <a:rPr lang="zh-CN" altLang="en-US" sz="3200" b="1">
                  <a:solidFill>
                    <a:srgbClr val="FF0000"/>
                  </a:solidFill>
                  <a:latin typeface="微软雅黑" panose="020B0503020204020204" pitchFamily="34" charset="-122"/>
                  <a:ea typeface="微软雅黑" panose="020B0503020204020204" pitchFamily="34" charset="-122"/>
                  <a:sym typeface="+mn-ea"/>
                </a:rPr>
                <a:t>确保</a:t>
              </a:r>
              <a:r>
                <a:rPr lang="zh-CN" altLang="en-US" sz="3200" b="1">
                  <a:solidFill>
                    <a:schemeClr val="tx1">
                      <a:lumMod val="85000"/>
                      <a:lumOff val="15000"/>
                    </a:schemeClr>
                  </a:solidFill>
                  <a:latin typeface="微软雅黑" panose="020B0503020204020204" pitchFamily="34" charset="-122"/>
                  <a:ea typeface="微软雅黑" panose="020B0503020204020204" pitchFamily="34" charset="-122"/>
                  <a:sym typeface="+mn-ea"/>
                </a:rPr>
                <a:t>党始终处于</a:t>
              </a:r>
              <a:r>
                <a:rPr lang="zh-CN" altLang="en-US" sz="3200" b="1">
                  <a:solidFill>
                    <a:srgbClr val="FF0000"/>
                  </a:solidFill>
                  <a:latin typeface="微软雅黑" panose="020B0503020204020204" pitchFamily="34" charset="-122"/>
                  <a:ea typeface="微软雅黑" panose="020B0503020204020204" pitchFamily="34" charset="-122"/>
                  <a:sym typeface="+mn-ea"/>
                </a:rPr>
                <a:t>领导核心地位</a:t>
              </a:r>
              <a:r>
                <a:rPr lang="zh-CN" altLang="en-US" sz="3200" b="1">
                  <a:solidFill>
                    <a:schemeClr val="tx1">
                      <a:lumMod val="85000"/>
                      <a:lumOff val="15000"/>
                    </a:schemeClr>
                  </a:solidFill>
                  <a:latin typeface="微软雅黑" panose="020B0503020204020204" pitchFamily="34" charset="-122"/>
                  <a:ea typeface="微软雅黑" panose="020B0503020204020204" pitchFamily="34" charset="-122"/>
                  <a:sym typeface="+mn-ea"/>
                </a:rPr>
                <a:t>，</a:t>
              </a:r>
              <a:r>
                <a:rPr lang="zh-CN" altLang="en-US" sz="3200" b="1">
                  <a:solidFill>
                    <a:srgbClr val="FF0000"/>
                  </a:solidFill>
                  <a:latin typeface="微软雅黑" panose="020B0503020204020204" pitchFamily="34" charset="-122"/>
                  <a:ea typeface="微软雅黑" panose="020B0503020204020204" pitchFamily="34" charset="-122"/>
                  <a:sym typeface="+mn-ea"/>
                </a:rPr>
                <a:t>健全总揽全局、协调各方</a:t>
              </a:r>
              <a:r>
                <a:rPr lang="zh-CN" altLang="en-US" sz="3200" b="1">
                  <a:solidFill>
                    <a:schemeClr val="tx1">
                      <a:lumMod val="85000"/>
                      <a:lumOff val="15000"/>
                    </a:schemeClr>
                  </a:solidFill>
                  <a:latin typeface="微软雅黑" panose="020B0503020204020204" pitchFamily="34" charset="-122"/>
                  <a:ea typeface="微软雅黑" panose="020B0503020204020204" pitchFamily="34" charset="-122"/>
                  <a:sym typeface="+mn-ea"/>
                </a:rPr>
                <a:t>的党的</a:t>
              </a:r>
              <a:r>
                <a:rPr lang="zh-CN" altLang="en-US" sz="3200" b="1">
                  <a:solidFill>
                    <a:srgbClr val="FF0000"/>
                  </a:solidFill>
                  <a:latin typeface="微软雅黑" panose="020B0503020204020204" pitchFamily="34" charset="-122"/>
                  <a:ea typeface="微软雅黑" panose="020B0503020204020204" pitchFamily="34" charset="-122"/>
                  <a:sym typeface="+mn-ea"/>
                </a:rPr>
                <a:t>领导制度体系：</a:t>
              </a:r>
              <a:endParaRPr lang="zh-CN" altLang="en-US" sz="3200" b="1">
                <a:ln>
                  <a:noFill/>
                </a:ln>
                <a:solidFill>
                  <a:srgbClr val="FF0000"/>
                </a:solidFill>
                <a:latin typeface="微软雅黑" panose="020B0503020204020204" pitchFamily="34" charset="-122"/>
                <a:ea typeface="微软雅黑" panose="020B0503020204020204" pitchFamily="34" charset="-122"/>
                <a:cs typeface="楷体" panose="02010609060101010101" charset="-122"/>
                <a:sym typeface="+mn-ea"/>
              </a:endParaRPr>
            </a:p>
          </p:txBody>
        </p:sp>
      </p:grpSp>
      <p:sp>
        <p:nvSpPr>
          <p:cNvPr id="8" name="同侧圆角矩形 7"/>
          <p:cNvSpPr/>
          <p:nvPr>
            <p:custDataLst>
              <p:tags r:id="rId6"/>
            </p:custDataLst>
          </p:nvPr>
        </p:nvSpPr>
        <p:spPr>
          <a:xfrm>
            <a:off x="1629092" y="3194683"/>
            <a:ext cx="9761220" cy="3080385"/>
          </a:xfrm>
          <a:prstGeom prst="round2Same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l"/>
            <a:r>
              <a:rPr lang="zh-CN" altLang="en-US" sz="3200" b="1">
                <a:latin typeface="微软雅黑" panose="020B0503020204020204" pitchFamily="34" charset="-122"/>
                <a:ea typeface="微软雅黑" panose="020B0503020204020204" pitchFamily="34" charset="-122"/>
              </a:rPr>
              <a:t>①建立不忘初心牢记使命的制度；</a:t>
            </a:r>
            <a:endParaRPr lang="zh-CN" altLang="en-US" sz="3200" b="1">
              <a:latin typeface="微软雅黑" panose="020B0503020204020204" pitchFamily="34" charset="-122"/>
              <a:ea typeface="微软雅黑" panose="020B0503020204020204" pitchFamily="34" charset="-122"/>
            </a:endParaRPr>
          </a:p>
          <a:p>
            <a:pPr algn="l"/>
            <a:r>
              <a:rPr lang="zh-CN" altLang="en-US" sz="3200" b="1">
                <a:latin typeface="微软雅黑" panose="020B0503020204020204" pitchFamily="34" charset="-122"/>
                <a:ea typeface="微软雅黑" panose="020B0503020204020204" pitchFamily="34" charset="-122"/>
              </a:rPr>
              <a:t>②完善坚定维护党中央权威和集中统一领导的制度；</a:t>
            </a:r>
            <a:endParaRPr lang="zh-CN" altLang="en-US" sz="3200" b="1">
              <a:latin typeface="微软雅黑" panose="020B0503020204020204" pitchFamily="34" charset="-122"/>
              <a:ea typeface="微软雅黑" panose="020B0503020204020204" pitchFamily="34" charset="-122"/>
            </a:endParaRPr>
          </a:p>
          <a:p>
            <a:pPr algn="l"/>
            <a:r>
              <a:rPr lang="zh-CN" altLang="en-US" sz="3200" b="1">
                <a:latin typeface="微软雅黑" panose="020B0503020204020204" pitchFamily="34" charset="-122"/>
                <a:ea typeface="微软雅黑" panose="020B0503020204020204" pitchFamily="34" charset="-122"/>
              </a:rPr>
              <a:t>③健全党的全面领导制度；</a:t>
            </a:r>
            <a:endParaRPr lang="zh-CN" altLang="en-US" sz="3200" b="1">
              <a:latin typeface="微软雅黑" panose="020B0503020204020204" pitchFamily="34" charset="-122"/>
              <a:ea typeface="微软雅黑" panose="020B0503020204020204" pitchFamily="34" charset="-122"/>
            </a:endParaRPr>
          </a:p>
          <a:p>
            <a:pPr algn="l"/>
            <a:r>
              <a:rPr lang="zh-CN" altLang="en-US" sz="3200" b="1">
                <a:latin typeface="微软雅黑" panose="020B0503020204020204" pitchFamily="34" charset="-122"/>
                <a:ea typeface="微软雅黑" panose="020B0503020204020204" pitchFamily="34" charset="-122"/>
              </a:rPr>
              <a:t>④健全为民执政、靠民执政的制度；</a:t>
            </a:r>
            <a:endParaRPr lang="zh-CN" altLang="en-US" sz="3200" b="1">
              <a:latin typeface="微软雅黑" panose="020B0503020204020204" pitchFamily="34" charset="-122"/>
              <a:ea typeface="微软雅黑" panose="020B0503020204020204" pitchFamily="34" charset="-122"/>
            </a:endParaRPr>
          </a:p>
          <a:p>
            <a:pPr algn="l"/>
            <a:r>
              <a:rPr lang="zh-CN" altLang="en-US" sz="3200" b="1">
                <a:latin typeface="微软雅黑" panose="020B0503020204020204" pitchFamily="34" charset="-122"/>
                <a:ea typeface="微软雅黑" panose="020B0503020204020204" pitchFamily="34" charset="-122"/>
              </a:rPr>
              <a:t>⑤健全提高党的执政能力和领导水平制度；</a:t>
            </a:r>
            <a:endParaRPr lang="zh-CN" altLang="en-US" sz="3200" b="1">
              <a:latin typeface="微软雅黑" panose="020B0503020204020204" pitchFamily="34" charset="-122"/>
              <a:ea typeface="微软雅黑" panose="020B0503020204020204" pitchFamily="34" charset="-122"/>
            </a:endParaRPr>
          </a:p>
          <a:p>
            <a:pPr algn="l"/>
            <a:r>
              <a:rPr lang="zh-CN" altLang="en-US" sz="3200" b="1">
                <a:latin typeface="微软雅黑" panose="020B0503020204020204" pitchFamily="34" charset="-122"/>
                <a:ea typeface="微软雅黑" panose="020B0503020204020204" pitchFamily="34" charset="-122"/>
              </a:rPr>
              <a:t>⑥完善全面从严治党制度。</a:t>
            </a:r>
            <a:endParaRPr lang="zh-CN" altLang="en-US" sz="3200" b="1">
              <a:latin typeface="微软雅黑" panose="020B0503020204020204" pitchFamily="34" charset="-122"/>
              <a:ea typeface="微软雅黑" panose="020B0503020204020204" pitchFamily="34" charset="-122"/>
            </a:endParaRPr>
          </a:p>
        </p:txBody>
      </p:sp>
      <p:sp>
        <p:nvSpPr>
          <p:cNvPr id="9" name="左大括号 8"/>
          <p:cNvSpPr/>
          <p:nvPr>
            <p:custDataLst>
              <p:tags r:id="rId7"/>
            </p:custDataLst>
          </p:nvPr>
        </p:nvSpPr>
        <p:spPr>
          <a:xfrm>
            <a:off x="1255077" y="3364863"/>
            <a:ext cx="374015" cy="2740025"/>
          </a:xfrm>
          <a:prstGeom prst="leftBrace">
            <a:avLst/>
          </a:prstGeom>
          <a:ln w="28575" cmpd="sng">
            <a:solidFill>
              <a:srgbClr val="262626"/>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latin typeface="微软雅黑" panose="020B0503020204020204" pitchFamily="34" charset="-122"/>
              <a:ea typeface="微软雅黑" panose="020B0503020204020204" pitchFamily="34" charset="-122"/>
            </a:endParaRPr>
          </a:p>
        </p:txBody>
      </p:sp>
      <p:sp>
        <p:nvSpPr>
          <p:cNvPr id="10" name="文本框 40"/>
          <p:cNvSpPr txBox="1"/>
          <p:nvPr>
            <p:custDataLst>
              <p:tags r:id="rId8"/>
            </p:custDataLst>
          </p:nvPr>
        </p:nvSpPr>
        <p:spPr>
          <a:xfrm>
            <a:off x="552724" y="3150869"/>
            <a:ext cx="881947" cy="3168015"/>
          </a:xfrm>
          <a:prstGeom prst="rect">
            <a:avLst/>
          </a:prstGeom>
          <a:noFill/>
        </p:spPr>
        <p:txBody>
          <a:bodyPr vert="eaVert" wrap="square" lIns="162389" tIns="81193" rIns="162389" bIns="81193" rtlCol="0">
            <a:spAutoFit/>
          </a:bodyPr>
          <a:lstStyle/>
          <a:p>
            <a:pPr algn="ctr" defTabSz="609600" eaLnBrk="0" fontAlgn="base" hangingPunct="0">
              <a:spcBef>
                <a:spcPct val="0"/>
              </a:spcBef>
              <a:spcAft>
                <a:spcPct val="0"/>
              </a:spcAft>
            </a:pPr>
            <a:r>
              <a:rPr lang="zh-CN" altLang="en-US" sz="3600" b="1">
                <a:solidFill>
                  <a:srgbClr val="FF0000"/>
                </a:solidFill>
                <a:latin typeface="微软雅黑" panose="020B0503020204020204" pitchFamily="34" charset="-122"/>
                <a:ea typeface="微软雅黑" panose="020B0503020204020204" pitchFamily="34" charset="-122"/>
                <a:sym typeface="+mn-ea"/>
              </a:rPr>
              <a:t>领导制度体系</a:t>
            </a:r>
            <a:endParaRPr lang="zh-CN" altLang="en-US" sz="3600" b="1">
              <a:solidFill>
                <a:srgbClr val="FF0000"/>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000" fill="hold">
                                          <p:stCondLst>
                                            <p:cond delay="0"/>
                                          </p:stCondLst>
                                        </p:cTn>
                                        <p:tgtEl>
                                          <p:spTgt spid="4"/>
                                        </p:tgtEl>
                                        <p:attrNameLst>
                                          <p:attrName>style.visibility</p:attrName>
                                        </p:attrNameLst>
                                      </p:cBhvr>
                                      <p:to>
                                        <p:strVal val="visible"/>
                                      </p:to>
                                    </p:set>
                                    <p:animEffect transition="in" filter="diamond(in)">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9"/>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552892" y="403822"/>
            <a:ext cx="11283507" cy="779525"/>
          </a:xfrm>
          <a:prstGeom prst="rect">
            <a:avLst/>
          </a:prstGeom>
          <a:noFill/>
        </p:spPr>
        <p:txBody>
          <a:bodyPr wrap="square" lIns="162389" tIns="81193" rIns="162389" bIns="81193" rtlCol="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09600" eaLnBrk="0" hangingPunct="0"/>
            <a:r>
              <a:rPr lang="zh-CN" altLang="en-US" sz="4000" b="1">
                <a:solidFill>
                  <a:srgbClr val="C00000"/>
                </a:solidFill>
                <a:latin typeface="微软雅黑" panose="020B0503020204020204" pitchFamily="34" charset="-122"/>
                <a:ea typeface="微软雅黑" panose="020B0503020204020204" pitchFamily="34" charset="-122"/>
                <a:sym typeface="+mn-ea"/>
              </a:rPr>
              <a:t>（二）新时代坚持和加强党的全面领导</a:t>
            </a:r>
            <a:endParaRPr lang="zh-CN" altLang="en-US" sz="4000" b="1">
              <a:solidFill>
                <a:srgbClr val="C00000"/>
              </a:solidFill>
              <a:latin typeface="微软雅黑" panose="020B0503020204020204" pitchFamily="34" charset="-122"/>
              <a:ea typeface="微软雅黑" panose="020B0503020204020204" pitchFamily="34" charset="-122"/>
              <a:sym typeface="+mn-ea"/>
            </a:endParaRPr>
          </a:p>
        </p:txBody>
      </p:sp>
      <p:sp>
        <p:nvSpPr>
          <p:cNvPr id="3" name="矩形 2"/>
          <p:cNvSpPr/>
          <p:nvPr>
            <p:custDataLst>
              <p:tags r:id="rId2"/>
            </p:custDataLst>
          </p:nvPr>
        </p:nvSpPr>
        <p:spPr>
          <a:xfrm>
            <a:off x="9540270" y="470417"/>
            <a:ext cx="1662635" cy="646331"/>
          </a:xfrm>
          <a:prstGeom prst="rect">
            <a:avLst/>
          </a:prstGeom>
        </p:spPr>
        <p:txBody>
          <a:bodyPr wrap="none">
            <a:spAutoFit/>
          </a:bodyPr>
          <a:lstStyle/>
          <a:p>
            <a:r>
              <a:rPr lang="en-US" altLang="zh-CN" sz="3600" b="1">
                <a:solidFill>
                  <a:srgbClr val="C00000"/>
                </a:solidFill>
                <a:latin typeface="微软雅黑" panose="020B0503020204020204" pitchFamily="34" charset="-122"/>
                <a:ea typeface="微软雅黑" panose="020B0503020204020204" pitchFamily="34" charset="-122"/>
                <a:sym typeface="+mn-ea"/>
              </a:rPr>
              <a:t>2.</a:t>
            </a:r>
            <a:r>
              <a:rPr lang="zh-CN" altLang="en-US" sz="3600" b="1">
                <a:solidFill>
                  <a:srgbClr val="C00000"/>
                </a:solidFill>
                <a:latin typeface="微软雅黑" panose="020B0503020204020204" pitchFamily="34" charset="-122"/>
                <a:ea typeface="微软雅黑" panose="020B0503020204020204" pitchFamily="34" charset="-122"/>
                <a:sym typeface="+mn-ea"/>
              </a:rPr>
              <a:t> 体现</a:t>
            </a:r>
            <a:endParaRPr lang="zh-CN" altLang="en-US" sz="3600"/>
          </a:p>
        </p:txBody>
      </p:sp>
      <p:sp>
        <p:nvSpPr>
          <p:cNvPr id="11" name="同侧圆角矩形 10"/>
          <p:cNvSpPr/>
          <p:nvPr>
            <p:custDataLst>
              <p:tags r:id="rId3"/>
            </p:custDataLst>
          </p:nvPr>
        </p:nvSpPr>
        <p:spPr>
          <a:xfrm>
            <a:off x="467833" y="1249942"/>
            <a:ext cx="11368566" cy="2796692"/>
          </a:xfrm>
          <a:prstGeom prst="round2SameRect">
            <a:avLst/>
          </a:prstGeom>
          <a:solidFill>
            <a:schemeClr val="accent2">
              <a:lumMod val="20000"/>
              <a:lumOff val="80000"/>
            </a:schemeClr>
          </a:solidFill>
          <a:ln>
            <a:solidFill>
              <a:srgbClr val="00B0F0"/>
            </a:solidFill>
          </a:ln>
        </p:spPr>
        <p:style>
          <a:lnRef idx="2">
            <a:schemeClr val="accent4"/>
          </a:lnRef>
          <a:fillRef idx="1">
            <a:schemeClr val="lt1"/>
          </a:fillRef>
          <a:effectRef idx="0">
            <a:schemeClr val="accent4"/>
          </a:effectRef>
          <a:fontRef idx="minor">
            <a:schemeClr val="dk1"/>
          </a:fontRef>
        </p:style>
        <p:txBody>
          <a:bodyPr rtlCol="0" anchor="ctr"/>
          <a:lstStyle/>
          <a:p>
            <a:pPr indent="0" algn="l" fontAlgn="auto">
              <a:lnSpc>
                <a:spcPct val="100000"/>
              </a:lnSpc>
            </a:pPr>
            <a:r>
              <a:rPr lang="zh-CN" altLang="en-US" sz="2800" b="1">
                <a:latin typeface="微软雅黑" panose="020B0503020204020204" pitchFamily="34" charset="-122"/>
                <a:ea typeface="微软雅黑" panose="020B0503020204020204" pitchFamily="34" charset="-122"/>
              </a:rPr>
              <a:t>①</a:t>
            </a:r>
            <a:r>
              <a:rPr lang="zh-CN" altLang="en-US" sz="2800" b="1">
                <a:solidFill>
                  <a:schemeClr val="tx1">
                    <a:lumMod val="85000"/>
                    <a:lumOff val="15000"/>
                  </a:schemeClr>
                </a:solidFill>
                <a:latin typeface="微软雅黑" panose="020B0503020204020204" pitchFamily="34" charset="-122"/>
                <a:ea typeface="微软雅黑" panose="020B0503020204020204" pitchFamily="34" charset="-122"/>
                <a:sym typeface="+mn-ea"/>
              </a:rPr>
              <a:t>在我国政治生活中，党是居于领导地位的，加强党的集中统一领导，</a:t>
            </a:r>
            <a:r>
              <a:rPr lang="zh-CN" altLang="en-US" sz="2800" b="1">
                <a:solidFill>
                  <a:srgbClr val="FF0000"/>
                </a:solidFill>
                <a:latin typeface="微软雅黑" panose="020B0503020204020204" pitchFamily="34" charset="-122"/>
                <a:ea typeface="微软雅黑" panose="020B0503020204020204" pitchFamily="34" charset="-122"/>
                <a:sym typeface="+mn-ea"/>
              </a:rPr>
              <a:t>支持人大、政府、政协、监察委员会、法院、检察院</a:t>
            </a:r>
            <a:r>
              <a:rPr lang="zh-CN" altLang="en-US" sz="2800" b="1">
                <a:solidFill>
                  <a:schemeClr val="tx1">
                    <a:lumMod val="85000"/>
                    <a:lumOff val="15000"/>
                  </a:schemeClr>
                </a:solidFill>
                <a:latin typeface="微软雅黑" panose="020B0503020204020204" pitchFamily="34" charset="-122"/>
                <a:ea typeface="微软雅黑" panose="020B0503020204020204" pitchFamily="34" charset="-122"/>
                <a:sym typeface="+mn-ea"/>
              </a:rPr>
              <a:t>依法依章程</a:t>
            </a:r>
            <a:r>
              <a:rPr lang="zh-CN" altLang="en-US" sz="2800" b="1">
                <a:solidFill>
                  <a:srgbClr val="FF0000"/>
                </a:solidFill>
                <a:latin typeface="微软雅黑" panose="020B0503020204020204" pitchFamily="34" charset="-122"/>
                <a:ea typeface="微软雅黑" panose="020B0503020204020204" pitchFamily="34" charset="-122"/>
                <a:sym typeface="+mn-ea"/>
              </a:rPr>
              <a:t>履行职能</a:t>
            </a:r>
            <a:r>
              <a:rPr lang="zh-CN" altLang="en-US" sz="2800" b="1">
                <a:solidFill>
                  <a:schemeClr val="tx1">
                    <a:lumMod val="85000"/>
                    <a:lumOff val="15000"/>
                  </a:schemeClr>
                </a:solidFill>
                <a:latin typeface="微软雅黑" panose="020B0503020204020204" pitchFamily="34" charset="-122"/>
                <a:ea typeface="微软雅黑" panose="020B0503020204020204" pitchFamily="34" charset="-122"/>
                <a:sym typeface="+mn-ea"/>
              </a:rPr>
              <a:t>、开展工作、发挥作用，</a:t>
            </a:r>
            <a:r>
              <a:rPr lang="zh-CN" altLang="en-US" sz="2800" b="1">
                <a:solidFill>
                  <a:srgbClr val="FF0000"/>
                </a:solidFill>
                <a:latin typeface="微软雅黑" panose="020B0503020204020204" pitchFamily="34" charset="-122"/>
                <a:ea typeface="微软雅黑" panose="020B0503020204020204" pitchFamily="34" charset="-122"/>
                <a:sym typeface="+mn-ea"/>
              </a:rPr>
              <a:t>坚持</a:t>
            </a:r>
            <a:r>
              <a:rPr lang="zh-CN" altLang="en-US" sz="2800" b="1">
                <a:solidFill>
                  <a:schemeClr val="tx1">
                    <a:lumMod val="85000"/>
                    <a:lumOff val="15000"/>
                  </a:schemeClr>
                </a:solidFill>
                <a:latin typeface="微软雅黑" panose="020B0503020204020204" pitchFamily="34" charset="-122"/>
                <a:ea typeface="微软雅黑" panose="020B0503020204020204" pitchFamily="34" charset="-122"/>
                <a:sym typeface="+mn-ea"/>
              </a:rPr>
              <a:t>和完善党对人民</a:t>
            </a:r>
            <a:r>
              <a:rPr lang="zh-CN" altLang="en-US" sz="2800" b="1">
                <a:solidFill>
                  <a:srgbClr val="FF0000"/>
                </a:solidFill>
                <a:latin typeface="微软雅黑" panose="020B0503020204020204" pitchFamily="34" charset="-122"/>
                <a:ea typeface="微软雅黑" panose="020B0503020204020204" pitchFamily="34" charset="-122"/>
                <a:sym typeface="+mn-ea"/>
              </a:rPr>
              <a:t>军队</a:t>
            </a:r>
            <a:r>
              <a:rPr lang="zh-CN" altLang="en-US" sz="2800" b="1">
                <a:solidFill>
                  <a:schemeClr val="tx1">
                    <a:lumMod val="85000"/>
                    <a:lumOff val="15000"/>
                  </a:schemeClr>
                </a:solidFill>
                <a:latin typeface="微软雅黑" panose="020B0503020204020204" pitchFamily="34" charset="-122"/>
                <a:ea typeface="微软雅黑" panose="020B0503020204020204" pitchFamily="34" charset="-122"/>
                <a:sym typeface="+mn-ea"/>
              </a:rPr>
              <a:t>的</a:t>
            </a:r>
            <a:r>
              <a:rPr lang="zh-CN" altLang="en-US" sz="2800" b="1">
                <a:solidFill>
                  <a:srgbClr val="FF0000"/>
                </a:solidFill>
                <a:latin typeface="微软雅黑" panose="020B0503020204020204" pitchFamily="34" charset="-122"/>
                <a:ea typeface="微软雅黑" panose="020B0503020204020204" pitchFamily="34" charset="-122"/>
                <a:sym typeface="+mn-ea"/>
              </a:rPr>
              <a:t>绝对领导</a:t>
            </a:r>
            <a:r>
              <a:rPr lang="zh-CN" altLang="en-US" sz="2800" b="1">
                <a:solidFill>
                  <a:schemeClr val="tx1">
                    <a:lumMod val="85000"/>
                    <a:lumOff val="15000"/>
                  </a:schemeClr>
                </a:solidFill>
                <a:latin typeface="微软雅黑" panose="020B0503020204020204" pitchFamily="34" charset="-122"/>
                <a:ea typeface="微软雅黑" panose="020B0503020204020204" pitchFamily="34" charset="-122"/>
                <a:sym typeface="+mn-ea"/>
              </a:rPr>
              <a:t>。</a:t>
            </a:r>
            <a:endParaRPr lang="zh-CN" altLang="en-US" sz="2800" b="1">
              <a:latin typeface="微软雅黑" panose="020B0503020204020204" pitchFamily="34" charset="-122"/>
              <a:ea typeface="微软雅黑" panose="020B0503020204020204" pitchFamily="34" charset="-122"/>
            </a:endParaRPr>
          </a:p>
          <a:p>
            <a:pPr indent="0" algn="l" fontAlgn="auto">
              <a:lnSpc>
                <a:spcPct val="100000"/>
              </a:lnSpc>
            </a:pPr>
            <a:r>
              <a:rPr lang="zh-CN" altLang="en-US" sz="2800" b="1">
                <a:latin typeface="微软雅黑" panose="020B0503020204020204" pitchFamily="34" charset="-122"/>
                <a:ea typeface="微软雅黑" panose="020B0503020204020204" pitchFamily="34" charset="-122"/>
              </a:rPr>
              <a:t>②</a:t>
            </a:r>
            <a:r>
              <a:rPr lang="zh-CN" altLang="en-US" sz="2800" b="1">
                <a:solidFill>
                  <a:schemeClr val="tx1">
                    <a:lumMod val="85000"/>
                    <a:lumOff val="15000"/>
                  </a:schemeClr>
                </a:solidFill>
                <a:latin typeface="微软雅黑" panose="020B0503020204020204" pitchFamily="34" charset="-122"/>
                <a:ea typeface="微软雅黑" panose="020B0503020204020204" pitchFamily="34" charset="-122"/>
                <a:sym typeface="+mn-ea"/>
              </a:rPr>
              <a:t>坚持和加强党的全面领导，还</a:t>
            </a:r>
            <a:r>
              <a:rPr lang="zh-CN" altLang="en-US" sz="2800" b="1">
                <a:solidFill>
                  <a:srgbClr val="FF0000"/>
                </a:solidFill>
                <a:latin typeface="微软雅黑" panose="020B0503020204020204" pitchFamily="34" charset="-122"/>
                <a:ea typeface="微软雅黑" panose="020B0503020204020204" pitchFamily="34" charset="-122"/>
                <a:sym typeface="+mn-ea"/>
              </a:rPr>
              <a:t>具体体现</a:t>
            </a:r>
            <a:r>
              <a:rPr lang="zh-CN" altLang="en-US" sz="2800" b="1">
                <a:solidFill>
                  <a:schemeClr val="tx1">
                    <a:lumMod val="85000"/>
                    <a:lumOff val="15000"/>
                  </a:schemeClr>
                </a:solidFill>
                <a:latin typeface="微软雅黑" panose="020B0503020204020204" pitchFamily="34" charset="-122"/>
                <a:ea typeface="微软雅黑" panose="020B0503020204020204" pitchFamily="34" charset="-122"/>
                <a:sym typeface="+mn-ea"/>
              </a:rPr>
              <a:t>在经济建设、政治建设、文化建设、社会建设、生态文明建设各个领域，</a:t>
            </a:r>
            <a:r>
              <a:rPr lang="zh-CN" altLang="en-US" sz="2800" b="1">
                <a:solidFill>
                  <a:srgbClr val="FF0000"/>
                </a:solidFill>
                <a:latin typeface="微软雅黑" panose="020B0503020204020204" pitchFamily="34" charset="-122"/>
                <a:ea typeface="微软雅黑" panose="020B0503020204020204" pitchFamily="34" charset="-122"/>
                <a:sym typeface="+mn-ea"/>
              </a:rPr>
              <a:t>体现</a:t>
            </a:r>
            <a:r>
              <a:rPr lang="zh-CN" altLang="en-US" sz="2800" b="1">
                <a:solidFill>
                  <a:schemeClr val="tx1">
                    <a:lumMod val="85000"/>
                    <a:lumOff val="15000"/>
                  </a:schemeClr>
                </a:solidFill>
                <a:latin typeface="微软雅黑" panose="020B0503020204020204" pitchFamily="34" charset="-122"/>
                <a:ea typeface="微软雅黑" panose="020B0503020204020204" pitchFamily="34" charset="-122"/>
                <a:sym typeface="+mn-ea"/>
              </a:rPr>
              <a:t>在党和国家工作的各个方面、各个环节。</a:t>
            </a:r>
            <a:endParaRPr lang="zh-CN" altLang="en-US" sz="2800" b="1">
              <a:latin typeface="微软雅黑" panose="020B0503020204020204" pitchFamily="34" charset="-122"/>
              <a:ea typeface="微软雅黑" panose="020B0503020204020204" pitchFamily="34" charset="-122"/>
            </a:endParaRPr>
          </a:p>
        </p:txBody>
      </p:sp>
      <p:sp>
        <p:nvSpPr>
          <p:cNvPr id="12" name="矩形 11"/>
          <p:cNvSpPr/>
          <p:nvPr>
            <p:custDataLst>
              <p:tags r:id="rId4"/>
            </p:custDataLst>
          </p:nvPr>
        </p:nvSpPr>
        <p:spPr>
          <a:xfrm>
            <a:off x="1192253" y="4113229"/>
            <a:ext cx="9807493" cy="584775"/>
          </a:xfrm>
          <a:prstGeom prst="rect">
            <a:avLst/>
          </a:prstGeom>
          <a:solidFill>
            <a:schemeClr val="tx1">
              <a:lumMod val="65000"/>
              <a:lumOff val="35000"/>
            </a:schemeClr>
          </a:solidFill>
        </p:spPr>
        <p:txBody>
          <a:bodyPr wrap="none" lIns="91440" tIns="45720" rIns="91440" bIns="45720">
            <a:spAutoFit/>
            <a:scene3d>
              <a:camera prst="orthographicFront"/>
              <a:lightRig rig="soft" dir="tl"/>
            </a:scene3d>
            <a:sp3d contourW="25400" prstMaterial="matte">
              <a:bevelT w="25400" h="55880" prst="artDeco"/>
              <a:contourClr>
                <a:schemeClr val="accent2">
                  <a:tint val="20000"/>
                </a:schemeClr>
              </a:contourClr>
            </a:sp3d>
          </a:bodyPr>
          <a:lstStyle/>
          <a:p>
            <a:pPr algn="ctr"/>
            <a:r>
              <a:rPr lang="zh-CN" altLang="en-US" sz="3200" b="1"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rPr>
              <a:t>总之，党政军民学，东西南北中，党是领导一切的。</a:t>
            </a:r>
            <a:endParaRPr lang="zh-CN" altLang="en-US" sz="3200"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微软雅黑" panose="020B0503020204020204" pitchFamily="34" charset="-122"/>
              <a:ea typeface="微软雅黑" panose="020B0503020204020204" pitchFamily="34" charset="-122"/>
            </a:endParaRPr>
          </a:p>
        </p:txBody>
      </p:sp>
      <p:sp>
        <p:nvSpPr>
          <p:cNvPr id="6" name="文本框 5"/>
          <p:cNvSpPr txBox="1"/>
          <p:nvPr>
            <p:custDataLst>
              <p:tags r:id="rId5"/>
            </p:custDataLst>
          </p:nvPr>
        </p:nvSpPr>
        <p:spPr>
          <a:xfrm>
            <a:off x="773926" y="4725332"/>
            <a:ext cx="10644146" cy="1714500"/>
          </a:xfrm>
          <a:prstGeom prst="rect">
            <a:avLst/>
          </a:prstGeom>
          <a:noFill/>
          <a:ln w="22225">
            <a:solidFill>
              <a:srgbClr val="C00000"/>
            </a:solidFill>
            <a:prstDash val="sysDash"/>
          </a:ln>
        </p:spPr>
        <p:txBody>
          <a:bodyPr wrap="square" rtlCol="0">
            <a:spAutoFit/>
          </a:bodyPr>
          <a:lstStyle/>
          <a:p>
            <a:pPr fontAlgn="auto">
              <a:lnSpc>
                <a:spcPct val="110000"/>
              </a:lnSpc>
            </a:pPr>
            <a:r>
              <a:rPr lang="zh-CN" altLang="en-US" sz="3200" b="1">
                <a:solidFill>
                  <a:schemeClr val="dk1"/>
                </a:solidFill>
                <a:latin typeface="微软雅黑" panose="020B0503020204020204" pitchFamily="34" charset="-122"/>
                <a:ea typeface="微软雅黑" panose="020B0503020204020204" pitchFamily="34" charset="-122"/>
              </a:rPr>
              <a:t>判断：党领导一切，就是党</a:t>
            </a:r>
            <a:r>
              <a:rPr lang="zh-CN" altLang="en-US" sz="2800" b="1">
                <a:solidFill>
                  <a:srgbClr val="FF0000"/>
                </a:solidFill>
                <a:latin typeface="微软雅黑" panose="020B0503020204020204" pitchFamily="34" charset="-122"/>
                <a:ea typeface="微软雅黑" panose="020B0503020204020204" pitchFamily="34" charset="-122"/>
              </a:rPr>
              <a:t>包揽</a:t>
            </a:r>
            <a:r>
              <a:rPr lang="zh-CN" altLang="en-US" sz="3200" b="1">
                <a:solidFill>
                  <a:schemeClr val="dk1"/>
                </a:solidFill>
                <a:latin typeface="微软雅黑" panose="020B0503020204020204" pitchFamily="34" charset="-122"/>
                <a:ea typeface="微软雅黑" panose="020B0503020204020204" pitchFamily="34" charset="-122"/>
              </a:rPr>
              <a:t>一切（</a:t>
            </a:r>
            <a:r>
              <a:rPr lang="zh-CN" altLang="en-US" sz="2800" b="1">
                <a:solidFill>
                  <a:srgbClr val="FF0000"/>
                </a:solidFill>
                <a:latin typeface="微软雅黑" panose="020B0503020204020204" pitchFamily="34" charset="-122"/>
                <a:ea typeface="微软雅黑" panose="020B0503020204020204" pitchFamily="34" charset="-122"/>
              </a:rPr>
              <a:t> </a:t>
            </a:r>
            <a:r>
              <a:rPr lang="zh-CN" altLang="en-US" sz="3200" b="1">
                <a:solidFill>
                  <a:srgbClr val="CF0FC4"/>
                </a:solidFill>
                <a:latin typeface="黑体" panose="02010609060101010101" pitchFamily="49" charset="-122"/>
                <a:ea typeface="黑体" panose="02010609060101010101" pitchFamily="49" charset="-122"/>
              </a:rPr>
              <a:t>  </a:t>
            </a:r>
            <a:r>
              <a:rPr lang="zh-CN" altLang="en-US" sz="2800" b="1">
                <a:solidFill>
                  <a:srgbClr val="FF0000"/>
                </a:solidFill>
                <a:latin typeface="微软雅黑" panose="020B0503020204020204" pitchFamily="34" charset="-122"/>
                <a:ea typeface="微软雅黑" panose="020B0503020204020204" pitchFamily="34" charset="-122"/>
              </a:rPr>
              <a:t> </a:t>
            </a:r>
            <a:r>
              <a:rPr lang="zh-CN" altLang="en-US" sz="3200" b="1">
                <a:solidFill>
                  <a:schemeClr val="dk1"/>
                </a:solidFill>
                <a:latin typeface="微软雅黑" panose="020B0503020204020204" pitchFamily="34" charset="-122"/>
                <a:ea typeface="微软雅黑" panose="020B0503020204020204" pitchFamily="34" charset="-122"/>
              </a:rPr>
              <a:t>）</a:t>
            </a:r>
            <a:endParaRPr lang="zh-CN" altLang="en-US" sz="3200" b="1">
              <a:solidFill>
                <a:srgbClr val="CF0FC4"/>
              </a:solidFill>
              <a:latin typeface="黑体" panose="02010609060101010101" pitchFamily="49" charset="-122"/>
              <a:ea typeface="黑体" panose="02010609060101010101" pitchFamily="49" charset="-122"/>
            </a:endParaRPr>
          </a:p>
          <a:p>
            <a:pPr fontAlgn="auto">
              <a:lnSpc>
                <a:spcPct val="110000"/>
              </a:lnSpc>
            </a:pPr>
            <a:r>
              <a:rPr lang="zh-CN" altLang="en-US" sz="3200" b="1">
                <a:solidFill>
                  <a:srgbClr val="CF0FC4"/>
                </a:solidFill>
                <a:latin typeface="黑体" panose="02010609060101010101" pitchFamily="49" charset="-122"/>
                <a:ea typeface="黑体" panose="02010609060101010101" pitchFamily="49" charset="-122"/>
              </a:rPr>
              <a:t>      </a:t>
            </a:r>
            <a:r>
              <a:rPr lang="zh-CN" altLang="en-US" sz="3200" b="1">
                <a:solidFill>
                  <a:schemeClr val="dk1"/>
                </a:solidFill>
                <a:latin typeface="微软雅黑" panose="020B0503020204020204" pitchFamily="34" charset="-122"/>
                <a:ea typeface="微软雅黑" panose="020B0503020204020204" pitchFamily="34" charset="-122"/>
              </a:rPr>
              <a:t>党履行</a:t>
            </a:r>
            <a:r>
              <a:rPr lang="zh-CN" altLang="en-US" sz="2800" b="1">
                <a:solidFill>
                  <a:srgbClr val="FF0000"/>
                </a:solidFill>
                <a:latin typeface="微软雅黑" panose="020B0503020204020204" pitchFamily="34" charset="-122"/>
                <a:ea typeface="微软雅黑" panose="020B0503020204020204" pitchFamily="34" charset="-122"/>
              </a:rPr>
              <a:t>国家职能</a:t>
            </a:r>
            <a:r>
              <a:rPr lang="zh-CN" altLang="en-US" sz="3200" b="1">
                <a:solidFill>
                  <a:schemeClr val="dk1"/>
                </a:solidFill>
                <a:latin typeface="微软雅黑" panose="020B0503020204020204" pitchFamily="34" charset="-122"/>
                <a:ea typeface="微软雅黑" panose="020B0503020204020204" pitchFamily="34" charset="-122"/>
                <a:sym typeface="+mn-ea"/>
              </a:rPr>
              <a:t>（    ）</a:t>
            </a:r>
            <a:endParaRPr lang="en-US" altLang="zh-CN" sz="3200" b="1">
              <a:solidFill>
                <a:srgbClr val="CF0FC4"/>
              </a:solidFill>
              <a:latin typeface="黑体" panose="02010609060101010101" pitchFamily="49" charset="-122"/>
              <a:ea typeface="黑体" panose="02010609060101010101" pitchFamily="49" charset="-122"/>
              <a:sym typeface="+mn-ea"/>
            </a:endParaRPr>
          </a:p>
          <a:p>
            <a:pPr fontAlgn="auto">
              <a:lnSpc>
                <a:spcPct val="110000"/>
              </a:lnSpc>
            </a:pPr>
            <a:r>
              <a:rPr lang="zh-CN" altLang="en-US" sz="3200" b="1">
                <a:solidFill>
                  <a:srgbClr val="0C16EE"/>
                </a:solidFill>
                <a:latin typeface="黑体" panose="02010609060101010101" pitchFamily="49" charset="-122"/>
                <a:ea typeface="黑体" panose="02010609060101010101" pitchFamily="49" charset="-122"/>
              </a:rPr>
              <a:t>      </a:t>
            </a:r>
            <a:r>
              <a:rPr lang="zh-CN" altLang="en-US" sz="3200" b="1">
                <a:solidFill>
                  <a:schemeClr val="dk1"/>
                </a:solidFill>
                <a:latin typeface="微软雅黑" panose="020B0503020204020204" pitchFamily="34" charset="-122"/>
                <a:ea typeface="微软雅黑" panose="020B0503020204020204" pitchFamily="34" charset="-122"/>
              </a:rPr>
              <a:t>党是国家重大事务的</a:t>
            </a:r>
            <a:r>
              <a:rPr lang="zh-CN" altLang="en-US" sz="2800" b="1">
                <a:solidFill>
                  <a:srgbClr val="FF0000"/>
                </a:solidFill>
                <a:latin typeface="微软雅黑" panose="020B0503020204020204" pitchFamily="34" charset="-122"/>
                <a:ea typeface="微软雅黑" panose="020B0503020204020204" pitchFamily="34" charset="-122"/>
              </a:rPr>
              <a:t>决定者</a:t>
            </a:r>
            <a:r>
              <a:rPr lang="zh-CN" altLang="en-US" sz="3200" b="1">
                <a:solidFill>
                  <a:schemeClr val="dk1"/>
                </a:solidFill>
                <a:latin typeface="微软雅黑" panose="020B0503020204020204" pitchFamily="34" charset="-122"/>
                <a:ea typeface="微软雅黑" panose="020B0503020204020204" pitchFamily="34" charset="-122"/>
                <a:sym typeface="+mn-ea"/>
              </a:rPr>
              <a:t>（ </a:t>
            </a:r>
            <a:r>
              <a:rPr lang="zh-CN" altLang="en-US" sz="3200" b="1">
                <a:solidFill>
                  <a:srgbClr val="CF0FC4"/>
                </a:solidFill>
                <a:latin typeface="黑体" panose="02010609060101010101" pitchFamily="49" charset="-122"/>
                <a:ea typeface="黑体" panose="02010609060101010101" pitchFamily="49" charset="-122"/>
                <a:sym typeface="+mn-ea"/>
              </a:rPr>
              <a:t>   </a:t>
            </a:r>
            <a:r>
              <a:rPr lang="zh-CN" altLang="en-US" sz="3200" b="1">
                <a:solidFill>
                  <a:schemeClr val="dk1"/>
                </a:solidFill>
                <a:latin typeface="微软雅黑" panose="020B0503020204020204" pitchFamily="34" charset="-122"/>
                <a:ea typeface="微软雅黑" panose="020B0503020204020204" pitchFamily="34" charset="-122"/>
                <a:sym typeface="+mn-ea"/>
              </a:rPr>
              <a:t>）</a:t>
            </a:r>
            <a:r>
              <a:rPr lang="zh-CN" altLang="en-US" sz="2800" b="1">
                <a:solidFill>
                  <a:srgbClr val="FF0000"/>
                </a:solidFill>
                <a:latin typeface="微软雅黑" panose="020B0503020204020204" pitchFamily="34" charset="-122"/>
                <a:ea typeface="微软雅黑" panose="020B0503020204020204" pitchFamily="34" charset="-122"/>
                <a:sym typeface="+mn-ea"/>
              </a:rPr>
              <a:t>管理者</a:t>
            </a:r>
            <a:r>
              <a:rPr lang="zh-CN" altLang="en-US" sz="3200" b="1">
                <a:solidFill>
                  <a:schemeClr val="dk1"/>
                </a:solidFill>
                <a:latin typeface="微软雅黑" panose="020B0503020204020204" pitchFamily="34" charset="-122"/>
                <a:ea typeface="微软雅黑" panose="020B0503020204020204" pitchFamily="34" charset="-122"/>
                <a:sym typeface="+mn-ea"/>
              </a:rPr>
              <a:t>（</a:t>
            </a:r>
            <a:r>
              <a:rPr lang="zh-CN" altLang="en-US" sz="3200" b="1">
                <a:solidFill>
                  <a:srgbClr val="CF0FC4"/>
                </a:solidFill>
                <a:latin typeface="黑体" panose="02010609060101010101" pitchFamily="49" charset="-122"/>
                <a:ea typeface="黑体" panose="02010609060101010101" pitchFamily="49" charset="-122"/>
                <a:sym typeface="+mn-ea"/>
              </a:rPr>
              <a:t>    </a:t>
            </a:r>
            <a:r>
              <a:rPr lang="zh-CN" altLang="en-US" sz="3200" b="1">
                <a:solidFill>
                  <a:schemeClr val="dk1"/>
                </a:solidFill>
                <a:latin typeface="微软雅黑" panose="020B0503020204020204" pitchFamily="34" charset="-122"/>
                <a:ea typeface="微软雅黑" panose="020B0503020204020204" pitchFamily="34" charset="-122"/>
                <a:sym typeface="+mn-ea"/>
              </a:rPr>
              <a:t>）</a:t>
            </a:r>
            <a:endParaRPr lang="zh-CN" altLang="en-US" sz="3200" b="1">
              <a:solidFill>
                <a:schemeClr val="dk1"/>
              </a:solidFill>
              <a:latin typeface="微软雅黑" panose="020B0503020204020204" pitchFamily="34" charset="-122"/>
              <a:ea typeface="微软雅黑" panose="020B0503020204020204" pitchFamily="34" charset="-122"/>
            </a:endParaRPr>
          </a:p>
        </p:txBody>
      </p:sp>
      <p:pic>
        <p:nvPicPr>
          <p:cNvPr id="7" name="图形 6"/>
          <p:cNvPicPr>
            <a:picLocks noChangeAspect="1"/>
          </p:cNvPicPr>
          <p:nvPr>
            <p:custDataLst>
              <p:tags r:id="rId6"/>
            </p:custDataLst>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639066" y="4826932"/>
            <a:ext cx="680720" cy="554355"/>
          </a:xfrm>
          <a:prstGeom prst="rect">
            <a:avLst/>
          </a:prstGeom>
        </p:spPr>
      </p:pic>
      <p:pic>
        <p:nvPicPr>
          <p:cNvPr id="8" name="图形 12"/>
          <p:cNvPicPr>
            <a:picLocks noChangeAspect="1"/>
          </p:cNvPicPr>
          <p:nvPr>
            <p:custDataLst>
              <p:tags r:id="rId9"/>
            </p:custDataLst>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063223" y="5305712"/>
            <a:ext cx="680720" cy="554355"/>
          </a:xfrm>
          <a:prstGeom prst="rect">
            <a:avLst/>
          </a:prstGeom>
        </p:spPr>
      </p:pic>
      <p:pic>
        <p:nvPicPr>
          <p:cNvPr id="14" name="图形 12"/>
          <p:cNvPicPr>
            <a:picLocks noChangeAspect="1"/>
          </p:cNvPicPr>
          <p:nvPr>
            <p:custDataLst>
              <p:tags r:id="rId10"/>
            </p:custDataLst>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7285781" y="5823237"/>
            <a:ext cx="680720" cy="554355"/>
          </a:xfrm>
          <a:prstGeom prst="rect">
            <a:avLst/>
          </a:prstGeom>
        </p:spPr>
      </p:pic>
      <p:pic>
        <p:nvPicPr>
          <p:cNvPr id="10" name="图形 12"/>
          <p:cNvPicPr>
            <a:picLocks noChangeAspect="1"/>
          </p:cNvPicPr>
          <p:nvPr>
            <p:custDataLst>
              <p:tags r:id="rId11"/>
            </p:custDataLst>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922151" y="5859752"/>
            <a:ext cx="680720" cy="554355"/>
          </a:xfrm>
          <a:prstGeom prst="rect">
            <a:avLst/>
          </a:prstGeom>
        </p:spPr>
      </p:pic>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6"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552892" y="403822"/>
            <a:ext cx="11283507" cy="779525"/>
          </a:xfrm>
          <a:prstGeom prst="rect">
            <a:avLst/>
          </a:prstGeom>
          <a:noFill/>
        </p:spPr>
        <p:txBody>
          <a:bodyPr wrap="square" lIns="162389" tIns="81193" rIns="162389" bIns="81193" rtlCol="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09600" eaLnBrk="0" hangingPunct="0"/>
            <a:r>
              <a:rPr lang="zh-CN" altLang="en-US" sz="4000" b="1">
                <a:solidFill>
                  <a:srgbClr val="C00000"/>
                </a:solidFill>
                <a:latin typeface="微软雅黑" panose="020B0503020204020204" pitchFamily="34" charset="-122"/>
                <a:ea typeface="微软雅黑" panose="020B0503020204020204" pitchFamily="34" charset="-122"/>
                <a:sym typeface="+mn-ea"/>
              </a:rPr>
              <a:t>（二）新时代坚持和加强党的全面领导</a:t>
            </a:r>
            <a:endParaRPr lang="zh-CN" altLang="en-US" sz="4000" b="1">
              <a:solidFill>
                <a:srgbClr val="C00000"/>
              </a:solidFill>
              <a:latin typeface="微软雅黑" panose="020B0503020204020204" pitchFamily="34" charset="-122"/>
              <a:ea typeface="微软雅黑" panose="020B0503020204020204" pitchFamily="34" charset="-122"/>
              <a:sym typeface="+mn-ea"/>
            </a:endParaRPr>
          </a:p>
        </p:txBody>
      </p:sp>
      <p:sp>
        <p:nvSpPr>
          <p:cNvPr id="3" name="矩形 2"/>
          <p:cNvSpPr/>
          <p:nvPr>
            <p:custDataLst>
              <p:tags r:id="rId2"/>
            </p:custDataLst>
          </p:nvPr>
        </p:nvSpPr>
        <p:spPr>
          <a:xfrm>
            <a:off x="9540270" y="470417"/>
            <a:ext cx="1683474" cy="646331"/>
          </a:xfrm>
          <a:prstGeom prst="rect">
            <a:avLst/>
          </a:prstGeom>
        </p:spPr>
        <p:txBody>
          <a:bodyPr wrap="none">
            <a:spAutoFit/>
          </a:bodyPr>
          <a:lstStyle/>
          <a:p>
            <a:r>
              <a:rPr lang="en-US" altLang="zh-CN" sz="3600" b="1">
                <a:solidFill>
                  <a:srgbClr val="C00000"/>
                </a:solidFill>
                <a:latin typeface="微软雅黑" panose="020B0503020204020204" pitchFamily="34" charset="-122"/>
                <a:ea typeface="微软雅黑" panose="020B0503020204020204" pitchFamily="34" charset="-122"/>
                <a:sym typeface="+mn-ea"/>
              </a:rPr>
              <a:t>3.</a:t>
            </a:r>
            <a:r>
              <a:rPr lang="zh-CN" altLang="en-US" sz="3600" b="1">
                <a:solidFill>
                  <a:srgbClr val="C00000"/>
                </a:solidFill>
                <a:latin typeface="微软雅黑" panose="020B0503020204020204" pitchFamily="34" charset="-122"/>
                <a:ea typeface="微软雅黑" panose="020B0503020204020204" pitchFamily="34" charset="-122"/>
                <a:sym typeface="+mn-ea"/>
              </a:rPr>
              <a:t> 意义</a:t>
            </a:r>
            <a:endParaRPr lang="zh-CN" altLang="en-US" sz="3600"/>
          </a:p>
        </p:txBody>
      </p:sp>
      <p:sp>
        <p:nvSpPr>
          <p:cNvPr id="4" name="内容占位符 2"/>
          <p:cNvSpPr txBox="1"/>
          <p:nvPr>
            <p:custDataLst>
              <p:tags r:id="rId3"/>
            </p:custDataLst>
          </p:nvPr>
        </p:nvSpPr>
        <p:spPr>
          <a:xfrm>
            <a:off x="464894" y="1183343"/>
            <a:ext cx="11463655" cy="2853055"/>
          </a:xfrm>
          <a:prstGeom prst="rect">
            <a:avLst/>
          </a:prstGeom>
        </p:spPr>
        <p:txBody>
          <a:bodyPr>
            <a:noAutofit/>
          </a:bodyPr>
          <a:lstStyle>
            <a:lvl1pPr marL="227330" indent="-22733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4530" indent="-22733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1730" indent="-22733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598930" indent="-22733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6130" indent="-22733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fontAlgn="auto">
              <a:lnSpc>
                <a:spcPct val="110000"/>
              </a:lnSpc>
              <a:buFont typeface="+mj-ea"/>
              <a:buAutoNum type="circleNumDbPlain"/>
            </a:pPr>
            <a:r>
              <a:rPr lang="zh-CN" altLang="en-US" sz="3200" b="1">
                <a:latin typeface="微软雅黑" panose="020B0503020204020204" pitchFamily="34" charset="-122"/>
                <a:ea typeface="微软雅黑" panose="020B0503020204020204" pitchFamily="34" charset="-122"/>
                <a:cs typeface="黑体" panose="02010609060101010101" pitchFamily="49" charset="-122"/>
              </a:rPr>
              <a:t>只有坚持和加强党的全面领导，才能真正落实</a:t>
            </a:r>
            <a:r>
              <a:rPr lang="zh-CN" altLang="en-US" sz="3200" b="1" u="sng">
                <a:solidFill>
                  <a:srgbClr val="FF0000"/>
                </a:solidFill>
                <a:latin typeface="微软雅黑" panose="020B0503020204020204" pitchFamily="34" charset="-122"/>
                <a:ea typeface="微软雅黑" panose="020B0503020204020204" pitchFamily="34" charset="-122"/>
                <a:cs typeface="黑体" panose="02010609060101010101" pitchFamily="49" charset="-122"/>
              </a:rPr>
              <a:t>以人民为中心</a:t>
            </a:r>
            <a:r>
              <a:rPr lang="zh-CN" altLang="en-US" sz="3200" b="1">
                <a:latin typeface="微软雅黑" panose="020B0503020204020204" pitchFamily="34" charset="-122"/>
                <a:ea typeface="微软雅黑" panose="020B0503020204020204" pitchFamily="34" charset="-122"/>
                <a:cs typeface="黑体" panose="02010609060101010101" pitchFamily="49" charset="-122"/>
              </a:rPr>
              <a:t>的发展思想，建设现代化</a:t>
            </a:r>
            <a:r>
              <a:rPr lang="zh-CN" altLang="en-US" sz="3200" b="1" u="sng">
                <a:solidFill>
                  <a:srgbClr val="FF0000"/>
                </a:solidFill>
                <a:latin typeface="微软雅黑" panose="020B0503020204020204" pitchFamily="34" charset="-122"/>
                <a:ea typeface="微软雅黑" panose="020B0503020204020204" pitchFamily="34" charset="-122"/>
                <a:cs typeface="黑体" panose="02010609060101010101" pitchFamily="49" charset="-122"/>
              </a:rPr>
              <a:t>经济</a:t>
            </a:r>
            <a:r>
              <a:rPr lang="zh-CN" altLang="en-US" sz="3200" b="1">
                <a:latin typeface="微软雅黑" panose="020B0503020204020204" pitchFamily="34" charset="-122"/>
                <a:ea typeface="微软雅黑" panose="020B0503020204020204" pitchFamily="34" charset="-122"/>
                <a:cs typeface="黑体" panose="02010609060101010101" pitchFamily="49" charset="-122"/>
              </a:rPr>
              <a:t>体系，健全</a:t>
            </a:r>
            <a:r>
              <a:rPr lang="zh-CN" altLang="en-US" sz="3200" b="1" u="sng">
                <a:solidFill>
                  <a:srgbClr val="FF0000"/>
                </a:solidFill>
                <a:latin typeface="微软雅黑" panose="020B0503020204020204" pitchFamily="34" charset="-122"/>
                <a:ea typeface="微软雅黑" panose="020B0503020204020204" pitchFamily="34" charset="-122"/>
                <a:cs typeface="黑体" panose="02010609060101010101" pitchFamily="49" charset="-122"/>
              </a:rPr>
              <a:t>人民当家作主</a:t>
            </a:r>
            <a:r>
              <a:rPr lang="zh-CN" altLang="en-US" sz="3200" b="1">
                <a:latin typeface="微软雅黑" panose="020B0503020204020204" pitchFamily="34" charset="-122"/>
                <a:ea typeface="微软雅黑" panose="020B0503020204020204" pitchFamily="34" charset="-122"/>
                <a:cs typeface="黑体" panose="02010609060101010101" pitchFamily="49" charset="-122"/>
              </a:rPr>
              <a:t>的制度体系，推动社会主义</a:t>
            </a:r>
            <a:r>
              <a:rPr lang="zh-CN" altLang="en-US" sz="3200" b="1" u="sng">
                <a:solidFill>
                  <a:srgbClr val="FF0000"/>
                </a:solidFill>
                <a:latin typeface="微软雅黑" panose="020B0503020204020204" pitchFamily="34" charset="-122"/>
                <a:ea typeface="微软雅黑" panose="020B0503020204020204" pitchFamily="34" charset="-122"/>
                <a:cs typeface="黑体" panose="02010609060101010101" pitchFamily="49" charset="-122"/>
              </a:rPr>
              <a:t>文化</a:t>
            </a:r>
            <a:r>
              <a:rPr lang="zh-CN" altLang="en-US" sz="3200" b="1">
                <a:latin typeface="微软雅黑" panose="020B0503020204020204" pitchFamily="34" charset="-122"/>
                <a:ea typeface="微软雅黑" panose="020B0503020204020204" pitchFamily="34" charset="-122"/>
                <a:cs typeface="黑体" panose="02010609060101010101" pitchFamily="49" charset="-122"/>
              </a:rPr>
              <a:t>繁荣兴盛，保障和改善民生，加强和创新</a:t>
            </a:r>
            <a:r>
              <a:rPr lang="zh-CN" altLang="en-US" sz="3200" b="1" u="sng">
                <a:solidFill>
                  <a:srgbClr val="FF0000"/>
                </a:solidFill>
                <a:latin typeface="微软雅黑" panose="020B0503020204020204" pitchFamily="34" charset="-122"/>
                <a:ea typeface="微软雅黑" panose="020B0503020204020204" pitchFamily="34" charset="-122"/>
                <a:cs typeface="黑体" panose="02010609060101010101" pitchFamily="49" charset="-122"/>
              </a:rPr>
              <a:t>社会</a:t>
            </a:r>
            <a:r>
              <a:rPr lang="zh-CN" altLang="en-US" sz="3200" b="1">
                <a:latin typeface="微软雅黑" panose="020B0503020204020204" pitchFamily="34" charset="-122"/>
                <a:ea typeface="微软雅黑" panose="020B0503020204020204" pitchFamily="34" charset="-122"/>
                <a:cs typeface="黑体" panose="02010609060101010101" pitchFamily="49" charset="-122"/>
              </a:rPr>
              <a:t>治理，加快</a:t>
            </a:r>
            <a:r>
              <a:rPr lang="zh-CN" altLang="en-US" sz="3200" b="1" u="sng">
                <a:solidFill>
                  <a:srgbClr val="FF0000"/>
                </a:solidFill>
                <a:latin typeface="微软雅黑" panose="020B0503020204020204" pitchFamily="34" charset="-122"/>
                <a:ea typeface="微软雅黑" panose="020B0503020204020204" pitchFamily="34" charset="-122"/>
                <a:cs typeface="黑体" panose="02010609060101010101" pitchFamily="49" charset="-122"/>
              </a:rPr>
              <a:t>生态</a:t>
            </a:r>
            <a:r>
              <a:rPr lang="zh-CN" altLang="en-US" sz="3200" b="1">
                <a:latin typeface="微软雅黑" panose="020B0503020204020204" pitchFamily="34" charset="-122"/>
                <a:ea typeface="微软雅黑" panose="020B0503020204020204" pitchFamily="34" charset="-122"/>
                <a:cs typeface="黑体" panose="02010609060101010101" pitchFamily="49" charset="-122"/>
              </a:rPr>
              <a:t>文明体制改革，正确认识和应对复杂的国际局势。</a:t>
            </a:r>
            <a:endParaRPr lang="zh-CN" altLang="en-US" sz="3200">
              <a:latin typeface="微软雅黑" panose="020B0503020204020204" pitchFamily="34" charset="-122"/>
              <a:ea typeface="微软雅黑" panose="020B0503020204020204" pitchFamily="34" charset="-122"/>
              <a:cs typeface="黑体" panose="02010609060101010101" pitchFamily="49" charset="-122"/>
            </a:endParaRPr>
          </a:p>
        </p:txBody>
      </p:sp>
      <p:sp>
        <p:nvSpPr>
          <p:cNvPr id="5" name="文本框 4"/>
          <p:cNvSpPr txBox="1"/>
          <p:nvPr>
            <p:custDataLst>
              <p:tags r:id="rId4"/>
            </p:custDataLst>
          </p:nvPr>
        </p:nvSpPr>
        <p:spPr>
          <a:xfrm>
            <a:off x="485214" y="4036398"/>
            <a:ext cx="11443335" cy="1714500"/>
          </a:xfrm>
          <a:prstGeom prst="rect">
            <a:avLst/>
          </a:prstGeom>
          <a:noFill/>
        </p:spPr>
        <p:txBody>
          <a:bodyPr wrap="square" rtlCol="0">
            <a:spAutoFit/>
          </a:bodyPr>
          <a:lstStyle/>
          <a:p>
            <a:pPr marL="514350" indent="-514350" fontAlgn="auto">
              <a:lnSpc>
                <a:spcPct val="110000"/>
              </a:lnSpc>
              <a:buFont typeface="+mj-ea"/>
              <a:buAutoNum type="circleNumDbPlain" startAt="2"/>
            </a:pPr>
            <a:r>
              <a:rPr lang="zh-CN" altLang="en-US" sz="3200" b="1">
                <a:latin typeface="微软雅黑" panose="020B0503020204020204" pitchFamily="34" charset="-122"/>
                <a:ea typeface="微软雅黑" panose="020B0503020204020204" pitchFamily="34" charset="-122"/>
                <a:cs typeface="黑体" panose="02010609060101010101" pitchFamily="49" charset="-122"/>
              </a:rPr>
              <a:t>只有坚持和加强党的全面领导，才能协调推进</a:t>
            </a:r>
            <a:r>
              <a:rPr lang="zh-CN" altLang="en-US" sz="3200" b="1" u="sng">
                <a:solidFill>
                  <a:srgbClr val="FF0000"/>
                </a:solidFill>
                <a:latin typeface="微软雅黑" panose="020B0503020204020204" pitchFamily="34" charset="-122"/>
                <a:ea typeface="微软雅黑" panose="020B0503020204020204" pitchFamily="34" charset="-122"/>
                <a:cs typeface="黑体" panose="02010609060101010101" pitchFamily="49" charset="-122"/>
              </a:rPr>
              <a:t>全面建设社会主义现代化国家</a:t>
            </a:r>
            <a:r>
              <a:rPr lang="zh-CN" altLang="en-US" sz="3200" b="1">
                <a:solidFill>
                  <a:srgbClr val="FF0000"/>
                </a:solidFill>
                <a:latin typeface="微软雅黑" panose="020B0503020204020204" pitchFamily="34" charset="-122"/>
                <a:ea typeface="微软雅黑" panose="020B0503020204020204" pitchFamily="34" charset="-122"/>
                <a:cs typeface="黑体" panose="02010609060101010101" pitchFamily="49" charset="-122"/>
              </a:rPr>
              <a:t>、</a:t>
            </a:r>
            <a:r>
              <a:rPr lang="zh-CN" altLang="en-US" sz="3200" b="1" u="sng">
                <a:solidFill>
                  <a:srgbClr val="FF0000"/>
                </a:solidFill>
                <a:latin typeface="微软雅黑" panose="020B0503020204020204" pitchFamily="34" charset="-122"/>
                <a:ea typeface="微软雅黑" panose="020B0503020204020204" pitchFamily="34" charset="-122"/>
                <a:cs typeface="黑体" panose="02010609060101010101" pitchFamily="49" charset="-122"/>
              </a:rPr>
              <a:t>全面深化改革</a:t>
            </a:r>
            <a:r>
              <a:rPr lang="zh-CN" altLang="en-US" sz="3200" b="1">
                <a:solidFill>
                  <a:srgbClr val="FF0000"/>
                </a:solidFill>
                <a:latin typeface="微软雅黑" panose="020B0503020204020204" pitchFamily="34" charset="-122"/>
                <a:ea typeface="微软雅黑" panose="020B0503020204020204" pitchFamily="34" charset="-122"/>
                <a:cs typeface="黑体" panose="02010609060101010101" pitchFamily="49" charset="-122"/>
              </a:rPr>
              <a:t>、</a:t>
            </a:r>
            <a:r>
              <a:rPr lang="zh-CN" altLang="en-US" sz="3200" b="1" u="sng">
                <a:solidFill>
                  <a:srgbClr val="FF0000"/>
                </a:solidFill>
                <a:latin typeface="微软雅黑" panose="020B0503020204020204" pitchFamily="34" charset="-122"/>
                <a:ea typeface="微软雅黑" panose="020B0503020204020204" pitchFamily="34" charset="-122"/>
                <a:cs typeface="黑体" panose="02010609060101010101" pitchFamily="49" charset="-122"/>
              </a:rPr>
              <a:t>全面依法治国</a:t>
            </a:r>
            <a:r>
              <a:rPr lang="zh-CN" altLang="en-US" sz="3200" b="1">
                <a:solidFill>
                  <a:srgbClr val="FF0000"/>
                </a:solidFill>
                <a:latin typeface="微软雅黑" panose="020B0503020204020204" pitchFamily="34" charset="-122"/>
                <a:ea typeface="微软雅黑" panose="020B0503020204020204" pitchFamily="34" charset="-122"/>
                <a:cs typeface="黑体" panose="02010609060101010101" pitchFamily="49" charset="-122"/>
              </a:rPr>
              <a:t>、</a:t>
            </a:r>
            <a:r>
              <a:rPr lang="zh-CN" altLang="en-US" sz="3200" b="1" u="sng">
                <a:solidFill>
                  <a:srgbClr val="FF0000"/>
                </a:solidFill>
                <a:latin typeface="微软雅黑" panose="020B0503020204020204" pitchFamily="34" charset="-122"/>
                <a:ea typeface="微软雅黑" panose="020B0503020204020204" pitchFamily="34" charset="-122"/>
                <a:cs typeface="黑体" panose="02010609060101010101" pitchFamily="49" charset="-122"/>
              </a:rPr>
              <a:t>全面从严治党</a:t>
            </a:r>
            <a:r>
              <a:rPr lang="zh-CN" altLang="en-US" sz="3200" b="1">
                <a:latin typeface="微软雅黑" panose="020B0503020204020204" pitchFamily="34" charset="-122"/>
                <a:ea typeface="微软雅黑" panose="020B0503020204020204" pitchFamily="34" charset="-122"/>
                <a:cs typeface="黑体" panose="02010609060101010101" pitchFamily="49" charset="-122"/>
              </a:rPr>
              <a:t>，为改革发展</a:t>
            </a:r>
            <a:r>
              <a:rPr lang="zh-CN" altLang="en-US" sz="3200" b="1">
                <a:solidFill>
                  <a:srgbClr val="FF0000"/>
                </a:solidFill>
                <a:latin typeface="微软雅黑" panose="020B0503020204020204" pitchFamily="34" charset="-122"/>
                <a:ea typeface="微软雅黑" panose="020B0503020204020204" pitchFamily="34" charset="-122"/>
                <a:cs typeface="黑体" panose="02010609060101010101" pitchFamily="49" charset="-122"/>
              </a:rPr>
              <a:t>提供强大动力和可靠保障</a:t>
            </a:r>
            <a:r>
              <a:rPr lang="zh-CN" altLang="en-US" sz="3200" b="1">
                <a:latin typeface="微软雅黑" panose="020B0503020204020204" pitchFamily="34" charset="-122"/>
                <a:ea typeface="微软雅黑" panose="020B0503020204020204" pitchFamily="34" charset="-122"/>
                <a:cs typeface="黑体" panose="02010609060101010101" pitchFamily="49" charset="-122"/>
              </a:rPr>
              <a:t>。</a:t>
            </a:r>
            <a:endParaRPr lang="zh-CN" altLang="en-US" sz="3200" b="1">
              <a:latin typeface="微软雅黑" panose="020B0503020204020204" pitchFamily="34" charset="-122"/>
              <a:ea typeface="微软雅黑" panose="020B0503020204020204" pitchFamily="34" charset="-122"/>
              <a:cs typeface="黑体" panose="02010609060101010101" pitchFamily="49" charset="-122"/>
            </a:endParaRPr>
          </a:p>
        </p:txBody>
      </p:sp>
      <p:sp>
        <p:nvSpPr>
          <p:cNvPr id="6" name="文本框 5"/>
          <p:cNvSpPr txBox="1"/>
          <p:nvPr>
            <p:custDataLst>
              <p:tags r:id="rId5"/>
            </p:custDataLst>
          </p:nvPr>
        </p:nvSpPr>
        <p:spPr>
          <a:xfrm>
            <a:off x="8785255" y="5198696"/>
            <a:ext cx="2921531" cy="521970"/>
          </a:xfrm>
          <a:prstGeom prst="rect">
            <a:avLst/>
          </a:prstGeom>
          <a:noFill/>
        </p:spPr>
        <p:txBody>
          <a:bodyPr wrap="square" rtlCol="0">
            <a:spAutoFit/>
          </a:bodyPr>
          <a:lstStyle/>
          <a:p>
            <a:r>
              <a:rPr lang="zh-CN" altLang="en-US" sz="2800" b="1">
                <a:solidFill>
                  <a:srgbClr val="00B050"/>
                </a:solidFill>
                <a:latin typeface="微软雅黑" panose="020B0503020204020204" pitchFamily="34" charset="-122"/>
                <a:ea typeface="微软雅黑" panose="020B0503020204020204" pitchFamily="34" charset="-122"/>
              </a:rPr>
              <a:t>（四个全面）</a:t>
            </a:r>
            <a:endParaRPr lang="zh-CN" altLang="en-US" sz="3600" b="1">
              <a:solidFill>
                <a:srgbClr val="CF0FC4"/>
              </a:solidFill>
              <a:latin typeface="微软雅黑" panose="020B0503020204020204" pitchFamily="34" charset="-122"/>
              <a:ea typeface="微软雅黑" panose="020B0503020204020204" pitchFamily="34" charset="-122"/>
              <a:cs typeface="楷体" panose="02010609060101010101" charset="-122"/>
            </a:endParaRPr>
          </a:p>
        </p:txBody>
      </p:sp>
      <p:sp>
        <p:nvSpPr>
          <p:cNvPr id="7" name="文本框 6"/>
          <p:cNvSpPr txBox="1"/>
          <p:nvPr>
            <p:custDataLst>
              <p:tags r:id="rId6"/>
            </p:custDataLst>
          </p:nvPr>
        </p:nvSpPr>
        <p:spPr>
          <a:xfrm>
            <a:off x="4471641" y="3325878"/>
            <a:ext cx="4853940" cy="521970"/>
          </a:xfrm>
          <a:prstGeom prst="rect">
            <a:avLst/>
          </a:prstGeom>
          <a:noFill/>
        </p:spPr>
        <p:txBody>
          <a:bodyPr wrap="square" rtlCol="0">
            <a:spAutoFit/>
          </a:bodyPr>
          <a:lstStyle/>
          <a:p>
            <a:r>
              <a:rPr lang="zh-CN" altLang="en-US" sz="2800" b="1">
                <a:solidFill>
                  <a:srgbClr val="00B050"/>
                </a:solidFill>
                <a:latin typeface="微软雅黑" panose="020B0503020204020204" pitchFamily="34" charset="-122"/>
                <a:ea typeface="微软雅黑" panose="020B0503020204020204" pitchFamily="34" charset="-122"/>
              </a:rPr>
              <a:t>（一个中心，五位一体）</a:t>
            </a:r>
            <a:endParaRPr lang="zh-CN" altLang="en-US" sz="3600" b="1">
              <a:solidFill>
                <a:srgbClr val="CF0FC4"/>
              </a:solidFill>
              <a:latin typeface="微软雅黑" panose="020B0503020204020204" pitchFamily="34" charset="-122"/>
              <a:ea typeface="微软雅黑" panose="020B0503020204020204" pitchFamily="34" charset="-122"/>
              <a:cs typeface="楷体" panose="02010609060101010101" charset="-122"/>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custDataLst>
              <p:tags r:id="rId1"/>
            </p:custDataLst>
          </p:nvPr>
        </p:nvSpPr>
        <p:spPr>
          <a:xfrm>
            <a:off x="409072" y="542890"/>
            <a:ext cx="11758863" cy="5078313"/>
          </a:xfrm>
          <a:prstGeom prst="rect">
            <a:avLst/>
          </a:prstGeom>
        </p:spPr>
        <p:txBody>
          <a:bodyPr wrap="square">
            <a:spAutoFit/>
          </a:bodyPr>
          <a:lstStyle/>
          <a:p>
            <a:pPr>
              <a:lnSpc>
                <a:spcPct val="120000"/>
              </a:lnSpc>
            </a:pPr>
            <a:r>
              <a:rPr lang="zh-CN" altLang="en-US" sz="3000" b="1">
                <a:latin typeface="微软雅黑" panose="020B0503020204020204" pitchFamily="34" charset="-122"/>
                <a:ea typeface="微软雅黑" panose="020B0503020204020204" pitchFamily="34" charset="-122"/>
              </a:rPr>
              <a:t>党是最高政治领导力量，不是说党要“包打天下”，事无巨细什么都去管</a:t>
            </a:r>
            <a:r>
              <a:rPr lang="en-US" altLang="zh-CN" sz="3000" b="1">
                <a:latin typeface="微软雅黑" panose="020B0503020204020204" pitchFamily="34" charset="-122"/>
                <a:ea typeface="微软雅黑" panose="020B0503020204020204" pitchFamily="34" charset="-122"/>
              </a:rPr>
              <a:t>;</a:t>
            </a:r>
            <a:r>
              <a:rPr lang="zh-CN" altLang="en-US" sz="3000" b="1">
                <a:latin typeface="微软雅黑" panose="020B0503020204020204" pitchFamily="34" charset="-122"/>
                <a:ea typeface="微软雅黑" panose="020B0503020204020204" pitchFamily="34" charset="-122"/>
              </a:rPr>
              <a:t>党领导一切，并不是“取代一切”。对此理解正确的</a:t>
            </a:r>
            <a:r>
              <a:rPr lang="zh-CN" altLang="en-US" sz="3000" b="1" smtClean="0">
                <a:latin typeface="微软雅黑" panose="020B0503020204020204" pitchFamily="34" charset="-122"/>
                <a:ea typeface="微软雅黑" panose="020B0503020204020204" pitchFamily="34" charset="-122"/>
              </a:rPr>
              <a:t>是</a:t>
            </a:r>
            <a:endParaRPr lang="en-US" altLang="zh-CN" sz="3000" b="1" smtClean="0">
              <a:latin typeface="微软雅黑" panose="020B0503020204020204" pitchFamily="34" charset="-122"/>
              <a:ea typeface="微软雅黑" panose="020B0503020204020204" pitchFamily="34" charset="-122"/>
            </a:endParaRPr>
          </a:p>
          <a:p>
            <a:pPr>
              <a:lnSpc>
                <a:spcPct val="120000"/>
              </a:lnSpc>
            </a:pPr>
            <a:r>
              <a:rPr lang="zh-CN" altLang="en-US" sz="3000" b="1" smtClean="0">
                <a:latin typeface="微软雅黑" panose="020B0503020204020204" pitchFamily="34" charset="-122"/>
                <a:ea typeface="微软雅黑" panose="020B0503020204020204" pitchFamily="34" charset="-122"/>
              </a:rPr>
              <a:t>①</a:t>
            </a:r>
            <a:r>
              <a:rPr lang="zh-CN" altLang="en-US" sz="3000" b="1">
                <a:latin typeface="微软雅黑" panose="020B0503020204020204" pitchFamily="34" charset="-122"/>
                <a:ea typeface="微软雅黑" panose="020B0503020204020204" pitchFamily="34" charset="-122"/>
              </a:rPr>
              <a:t>坚持党的领导是中国革命、建设和改革事业不断取得胜利的</a:t>
            </a:r>
            <a:r>
              <a:rPr lang="zh-CN" altLang="en-US" sz="3000" b="1" smtClean="0">
                <a:latin typeface="微软雅黑" panose="020B0503020204020204" pitchFamily="34" charset="-122"/>
                <a:ea typeface="微软雅黑" panose="020B0503020204020204" pitchFamily="34" charset="-122"/>
              </a:rPr>
              <a:t>根本</a:t>
            </a:r>
            <a:br>
              <a:rPr lang="en-US" altLang="zh-CN" sz="3000" b="1" smtClean="0">
                <a:latin typeface="微软雅黑" panose="020B0503020204020204" pitchFamily="34" charset="-122"/>
                <a:ea typeface="微软雅黑" panose="020B0503020204020204" pitchFamily="34" charset="-122"/>
              </a:rPr>
            </a:br>
            <a:r>
              <a:rPr lang="zh-CN" altLang="en-US" sz="3000" b="1" smtClean="0">
                <a:latin typeface="微软雅黑" panose="020B0503020204020204" pitchFamily="34" charset="-122"/>
                <a:ea typeface="微软雅黑" panose="020B0503020204020204" pitchFamily="34" charset="-122"/>
              </a:rPr>
              <a:t>政治保证</a:t>
            </a:r>
            <a:endParaRPr lang="en-US" altLang="zh-CN" sz="3000" b="1" smtClean="0">
              <a:latin typeface="微软雅黑" panose="020B0503020204020204" pitchFamily="34" charset="-122"/>
              <a:ea typeface="微软雅黑" panose="020B0503020204020204" pitchFamily="34" charset="-122"/>
            </a:endParaRPr>
          </a:p>
          <a:p>
            <a:pPr>
              <a:lnSpc>
                <a:spcPct val="120000"/>
              </a:lnSpc>
            </a:pPr>
            <a:r>
              <a:rPr lang="zh-CN" altLang="en-US" sz="3000" b="1" smtClean="0">
                <a:latin typeface="微软雅黑" panose="020B0503020204020204" pitchFamily="34" charset="-122"/>
                <a:ea typeface="微软雅黑" panose="020B0503020204020204" pitchFamily="34" charset="-122"/>
              </a:rPr>
              <a:t>②</a:t>
            </a:r>
            <a:r>
              <a:rPr lang="zh-CN" altLang="en-US" sz="3000" b="1">
                <a:latin typeface="微软雅黑" panose="020B0503020204020204" pitchFamily="34" charset="-122"/>
                <a:ea typeface="微软雅黑" panose="020B0503020204020204" pitchFamily="34" charset="-122"/>
              </a:rPr>
              <a:t>党发挥总揽全局、协调各方的作用，不断完善党的集中统一</a:t>
            </a:r>
            <a:r>
              <a:rPr lang="zh-CN" altLang="en-US" sz="3000" b="1" smtClean="0">
                <a:latin typeface="微软雅黑" panose="020B0503020204020204" pitchFamily="34" charset="-122"/>
                <a:ea typeface="微软雅黑" panose="020B0503020204020204" pitchFamily="34" charset="-122"/>
              </a:rPr>
              <a:t>领导</a:t>
            </a:r>
            <a:endParaRPr lang="en-US" altLang="zh-CN" sz="3000" b="1" smtClean="0">
              <a:latin typeface="微软雅黑" panose="020B0503020204020204" pitchFamily="34" charset="-122"/>
              <a:ea typeface="微软雅黑" panose="020B0503020204020204" pitchFamily="34" charset="-122"/>
            </a:endParaRPr>
          </a:p>
          <a:p>
            <a:pPr>
              <a:lnSpc>
                <a:spcPct val="120000"/>
              </a:lnSpc>
            </a:pPr>
            <a:r>
              <a:rPr lang="zh-CN" altLang="en-US" sz="3000" b="1" smtClean="0">
                <a:latin typeface="微软雅黑" panose="020B0503020204020204" pitchFamily="34" charset="-122"/>
                <a:ea typeface="微软雅黑" panose="020B0503020204020204" pitchFamily="34" charset="-122"/>
              </a:rPr>
              <a:t>③</a:t>
            </a:r>
            <a:r>
              <a:rPr lang="zh-CN" altLang="en-US" sz="3000" b="1">
                <a:latin typeface="微软雅黑" panose="020B0503020204020204" pitchFamily="34" charset="-122"/>
                <a:ea typeface="微软雅黑" panose="020B0503020204020204" pitchFamily="34" charset="-122"/>
              </a:rPr>
              <a:t>党具体管理经济建设、政治建设、文化建设等国家工作的</a:t>
            </a:r>
            <a:r>
              <a:rPr lang="zh-CN" altLang="en-US" sz="3000" b="1" smtClean="0">
                <a:latin typeface="微软雅黑" panose="020B0503020204020204" pitchFamily="34" charset="-122"/>
                <a:ea typeface="微软雅黑" panose="020B0503020204020204" pitchFamily="34" charset="-122"/>
              </a:rPr>
              <a:t>各个</a:t>
            </a:r>
            <a:br>
              <a:rPr lang="en-US" altLang="zh-CN" sz="3000" b="1" smtClean="0">
                <a:latin typeface="微软雅黑" panose="020B0503020204020204" pitchFamily="34" charset="-122"/>
                <a:ea typeface="微软雅黑" panose="020B0503020204020204" pitchFamily="34" charset="-122"/>
              </a:rPr>
            </a:br>
            <a:r>
              <a:rPr lang="zh-CN" altLang="en-US" sz="3000" b="1" smtClean="0">
                <a:latin typeface="微软雅黑" panose="020B0503020204020204" pitchFamily="34" charset="-122"/>
                <a:ea typeface="微软雅黑" panose="020B0503020204020204" pitchFamily="34" charset="-122"/>
              </a:rPr>
              <a:t>方面</a:t>
            </a:r>
            <a:r>
              <a:rPr lang="zh-CN" altLang="en-US" sz="3000" b="1">
                <a:latin typeface="微软雅黑" panose="020B0503020204020204" pitchFamily="34" charset="-122"/>
                <a:ea typeface="微软雅黑" panose="020B0503020204020204" pitchFamily="34" charset="-122"/>
              </a:rPr>
              <a:t>、各个</a:t>
            </a:r>
            <a:r>
              <a:rPr lang="zh-CN" altLang="en-US" sz="3000" b="1" smtClean="0">
                <a:latin typeface="微软雅黑" panose="020B0503020204020204" pitchFamily="34" charset="-122"/>
                <a:ea typeface="微软雅黑" panose="020B0503020204020204" pitchFamily="34" charset="-122"/>
              </a:rPr>
              <a:t>环节</a:t>
            </a:r>
            <a:endParaRPr lang="en-US" altLang="zh-CN" sz="3000" b="1" smtClean="0">
              <a:latin typeface="微软雅黑" panose="020B0503020204020204" pitchFamily="34" charset="-122"/>
              <a:ea typeface="微软雅黑" panose="020B0503020204020204" pitchFamily="34" charset="-122"/>
            </a:endParaRPr>
          </a:p>
          <a:p>
            <a:pPr>
              <a:lnSpc>
                <a:spcPct val="120000"/>
              </a:lnSpc>
            </a:pPr>
            <a:r>
              <a:rPr lang="zh-CN" altLang="en-US" sz="3000" b="1" smtClean="0">
                <a:latin typeface="微软雅黑" panose="020B0503020204020204" pitchFamily="34" charset="-122"/>
                <a:ea typeface="微软雅黑" panose="020B0503020204020204" pitchFamily="34" charset="-122"/>
              </a:rPr>
              <a:t>④</a:t>
            </a:r>
            <a:r>
              <a:rPr lang="zh-CN" altLang="en-US" sz="3000" b="1">
                <a:latin typeface="微软雅黑" panose="020B0503020204020204" pitchFamily="34" charset="-122"/>
                <a:ea typeface="微软雅黑" panose="020B0503020204020204" pitchFamily="34" charset="-122"/>
              </a:rPr>
              <a:t>加强党的集中统一领导，代替人大履行职能、开展工作、发挥</a:t>
            </a:r>
            <a:r>
              <a:rPr lang="zh-CN" altLang="en-US" sz="3000" b="1" smtClean="0">
                <a:latin typeface="微软雅黑" panose="020B0503020204020204" pitchFamily="34" charset="-122"/>
                <a:ea typeface="微软雅黑" panose="020B0503020204020204" pitchFamily="34" charset="-122"/>
              </a:rPr>
              <a:t>作用</a:t>
            </a:r>
            <a:endParaRPr lang="en-US" altLang="zh-CN" sz="3000" b="1" smtClean="0">
              <a:latin typeface="微软雅黑" panose="020B0503020204020204" pitchFamily="34" charset="-122"/>
              <a:ea typeface="微软雅黑" panose="020B0503020204020204" pitchFamily="34" charset="-122"/>
            </a:endParaRPr>
          </a:p>
          <a:p>
            <a:pPr>
              <a:lnSpc>
                <a:spcPct val="120000"/>
              </a:lnSpc>
            </a:pPr>
            <a:r>
              <a:rPr lang="en-US" altLang="zh-CN" sz="3000" b="1" smtClean="0">
                <a:latin typeface="微软雅黑" panose="020B0503020204020204" pitchFamily="34" charset="-122"/>
                <a:ea typeface="微软雅黑" panose="020B0503020204020204" pitchFamily="34" charset="-122"/>
              </a:rPr>
              <a:t>A</a:t>
            </a:r>
            <a:r>
              <a:rPr lang="en-US" altLang="zh-CN" sz="3000" b="1">
                <a:latin typeface="微软雅黑" panose="020B0503020204020204" pitchFamily="34" charset="-122"/>
                <a:ea typeface="微软雅黑" panose="020B0503020204020204" pitchFamily="34" charset="-122"/>
              </a:rPr>
              <a:t>.</a:t>
            </a:r>
            <a:r>
              <a:rPr lang="en-US" altLang="zh-CN" sz="3000" b="1" smtClean="0">
                <a:latin typeface="微软雅黑" panose="020B0503020204020204" pitchFamily="34" charset="-122"/>
                <a:ea typeface="微软雅黑" panose="020B0503020204020204" pitchFamily="34" charset="-122"/>
              </a:rPr>
              <a:t>①②    B</a:t>
            </a:r>
            <a:r>
              <a:rPr lang="en-US" altLang="zh-CN" sz="3000" b="1">
                <a:latin typeface="微软雅黑" panose="020B0503020204020204" pitchFamily="34" charset="-122"/>
                <a:ea typeface="微软雅黑" panose="020B0503020204020204" pitchFamily="34" charset="-122"/>
              </a:rPr>
              <a:t>.</a:t>
            </a:r>
            <a:r>
              <a:rPr lang="en-US" altLang="zh-CN" sz="3000" b="1" smtClean="0">
                <a:latin typeface="微软雅黑" panose="020B0503020204020204" pitchFamily="34" charset="-122"/>
                <a:ea typeface="微软雅黑" panose="020B0503020204020204" pitchFamily="34" charset="-122"/>
              </a:rPr>
              <a:t>②④    C</a:t>
            </a:r>
            <a:r>
              <a:rPr lang="en-US" altLang="zh-CN" sz="3000" b="1">
                <a:latin typeface="微软雅黑" panose="020B0503020204020204" pitchFamily="34" charset="-122"/>
                <a:ea typeface="微软雅黑" panose="020B0503020204020204" pitchFamily="34" charset="-122"/>
              </a:rPr>
              <a:t>.</a:t>
            </a:r>
            <a:r>
              <a:rPr lang="en-US" altLang="zh-CN" sz="3000" b="1" smtClean="0">
                <a:latin typeface="微软雅黑" panose="020B0503020204020204" pitchFamily="34" charset="-122"/>
                <a:ea typeface="微软雅黑" panose="020B0503020204020204" pitchFamily="34" charset="-122"/>
              </a:rPr>
              <a:t>①③    D</a:t>
            </a:r>
            <a:r>
              <a:rPr lang="en-US" altLang="zh-CN" sz="3000" b="1">
                <a:latin typeface="微软雅黑" panose="020B0503020204020204" pitchFamily="34" charset="-122"/>
                <a:ea typeface="微软雅黑" panose="020B0503020204020204" pitchFamily="34" charset="-122"/>
              </a:rPr>
              <a:t>.③④</a:t>
            </a:r>
            <a:endParaRPr lang="zh-CN" altLang="en-US" sz="3000" b="1">
              <a:latin typeface="微软雅黑" panose="020B0503020204020204" pitchFamily="34" charset="-122"/>
              <a:ea typeface="微软雅黑" panose="020B0503020204020204" pitchFamily="34" charset="-122"/>
            </a:endParaRPr>
          </a:p>
        </p:txBody>
      </p:sp>
      <p:sp>
        <p:nvSpPr>
          <p:cNvPr id="3" name="矩形 2"/>
          <p:cNvSpPr/>
          <p:nvPr>
            <p:custDataLst>
              <p:tags r:id="rId2"/>
            </p:custDataLst>
          </p:nvPr>
        </p:nvSpPr>
        <p:spPr>
          <a:xfrm>
            <a:off x="2195090" y="1547406"/>
            <a:ext cx="936475" cy="1569660"/>
          </a:xfrm>
          <a:prstGeom prst="rect">
            <a:avLst/>
          </a:prstGeom>
          <a:noFill/>
        </p:spPr>
        <p:txBody>
          <a:bodyPr wrap="none" lIns="91440" tIns="45720" rIns="91440" bIns="45720">
            <a:spAutoFit/>
            <a:scene3d>
              <a:camera prst="orthographicFront"/>
              <a:lightRig rig="soft" dir="tl"/>
            </a:scene3d>
            <a:sp3d contourW="25400" prstMaterial="matte">
              <a:bevelT w="25400" h="55880" prst="artDeco"/>
              <a:contourClr>
                <a:schemeClr val="accent2">
                  <a:tint val="20000"/>
                </a:schemeClr>
              </a:contourClr>
            </a:sp3d>
          </a:bodyPr>
          <a:lstStyle/>
          <a:p>
            <a:pPr algn="ctr"/>
            <a:r>
              <a:rPr lang="en-US" altLang="zh-CN" sz="9600" b="1" cap="none" spc="5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a:t>
            </a:r>
            <a:endParaRPr lang="zh-CN" altLang="en-US" sz="9600"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custDataLst>
              <p:tags r:id="rId1"/>
            </p:custDataLst>
          </p:nvPr>
        </p:nvSpPr>
        <p:spPr>
          <a:xfrm>
            <a:off x="402636" y="313333"/>
            <a:ext cx="11238615" cy="6316067"/>
          </a:xfrm>
        </p:spPr>
        <p:txBody>
          <a:bodyPr>
            <a:noAutofit/>
          </a:bodyPr>
          <a:lstStyle/>
          <a:p>
            <a:pPr marL="0" indent="0">
              <a:buNone/>
            </a:pPr>
            <a:r>
              <a:rPr lang="en-US" altLang="zh-CN" sz="3200" b="1">
                <a:latin typeface="微软雅黑" panose="020B0503020204020204" pitchFamily="34" charset="-122"/>
                <a:ea typeface="微软雅黑" panose="020B0503020204020204" pitchFamily="34" charset="-122"/>
              </a:rPr>
              <a:t>【</a:t>
            </a:r>
            <a:r>
              <a:rPr lang="zh-CN" altLang="en-US" sz="3200" b="1">
                <a:latin typeface="微软雅黑" panose="020B0503020204020204" pitchFamily="34" charset="-122"/>
                <a:ea typeface="微软雅黑" panose="020B0503020204020204" pitchFamily="34" charset="-122"/>
              </a:rPr>
              <a:t>易错辨析</a:t>
            </a:r>
            <a:r>
              <a:rPr lang="en-US" altLang="zh-CN" sz="3200" b="1">
                <a:latin typeface="微软雅黑" panose="020B0503020204020204" pitchFamily="34" charset="-122"/>
                <a:ea typeface="微软雅黑" panose="020B0503020204020204" pitchFamily="34" charset="-122"/>
              </a:rPr>
              <a:t>】</a:t>
            </a:r>
            <a:endParaRPr lang="en-US" altLang="zh-CN" sz="3200" b="1">
              <a:latin typeface="微软雅黑" panose="020B0503020204020204" pitchFamily="34" charset="-122"/>
              <a:ea typeface="微软雅黑" panose="020B0503020204020204" pitchFamily="34" charset="-122"/>
            </a:endParaRPr>
          </a:p>
          <a:p>
            <a:pPr marL="0" indent="0">
              <a:buNone/>
            </a:pPr>
            <a:r>
              <a:rPr lang="en-US" altLang="zh-CN" b="1">
                <a:latin typeface="微软雅黑" panose="020B0503020204020204" pitchFamily="34" charset="-122"/>
                <a:ea typeface="微软雅黑" panose="020B0503020204020204" pitchFamily="34" charset="-122"/>
              </a:rPr>
              <a:t>1.</a:t>
            </a:r>
            <a:r>
              <a:rPr lang="zh-CN" altLang="en-US" b="1">
                <a:latin typeface="微软雅黑" panose="020B0503020204020204" pitchFamily="34" charset="-122"/>
                <a:ea typeface="微软雅黑" panose="020B0503020204020204" pitchFamily="34" charset="-122"/>
              </a:rPr>
              <a:t>依法治国是中国特色社会主义最本质的特征。</a:t>
            </a:r>
            <a:endParaRPr lang="zh-CN" altLang="en-US" b="1">
              <a:latin typeface="微软雅黑" panose="020B0503020204020204" pitchFamily="34" charset="-122"/>
              <a:ea typeface="微软雅黑" panose="020B0503020204020204" pitchFamily="34" charset="-122"/>
            </a:endParaRPr>
          </a:p>
          <a:p>
            <a:pPr marL="0" indent="0">
              <a:buNone/>
            </a:pPr>
            <a:r>
              <a:rPr lang="zh-CN" altLang="en-US" b="1">
                <a:solidFill>
                  <a:srgbClr val="00B050"/>
                </a:solidFill>
                <a:latin typeface="微软雅黑" panose="020B0503020204020204" pitchFamily="34" charset="-122"/>
                <a:ea typeface="微软雅黑" panose="020B0503020204020204" pitchFamily="34" charset="-122"/>
              </a:rPr>
              <a:t>中国共产党领导</a:t>
            </a:r>
            <a:endParaRPr lang="zh-CN" altLang="en-US" b="1">
              <a:latin typeface="微软雅黑" panose="020B0503020204020204" pitchFamily="34" charset="-122"/>
              <a:ea typeface="微软雅黑" panose="020B0503020204020204" pitchFamily="34" charset="-122"/>
            </a:endParaRPr>
          </a:p>
          <a:p>
            <a:pPr marL="0" indent="0">
              <a:buNone/>
            </a:pPr>
            <a:r>
              <a:rPr lang="en-US" altLang="zh-CN" b="1">
                <a:latin typeface="微软雅黑" panose="020B0503020204020204" pitchFamily="34" charset="-122"/>
                <a:ea typeface="微软雅黑" panose="020B0503020204020204" pitchFamily="34" charset="-122"/>
              </a:rPr>
              <a:t>2.</a:t>
            </a:r>
            <a:r>
              <a:rPr lang="zh-CN" altLang="en-US" b="1">
                <a:latin typeface="微软雅黑" panose="020B0503020204020204" pitchFamily="34" charset="-122"/>
                <a:ea typeface="微软雅黑" panose="020B0503020204020204" pitchFamily="34" charset="-122"/>
              </a:rPr>
              <a:t>党的政治领导，主要体现为坚持马克思主义在意识形态领域中的指导地位。</a:t>
            </a:r>
            <a:endParaRPr lang="zh-CN" altLang="en-US" b="1">
              <a:latin typeface="微软雅黑" panose="020B0503020204020204" pitchFamily="34" charset="-122"/>
              <a:ea typeface="微软雅黑" panose="020B0503020204020204" pitchFamily="34" charset="-122"/>
            </a:endParaRPr>
          </a:p>
          <a:p>
            <a:pPr marL="0" indent="0">
              <a:buNone/>
            </a:pPr>
            <a:r>
              <a:rPr lang="zh-CN" altLang="en-US" b="1">
                <a:solidFill>
                  <a:srgbClr val="00B050"/>
                </a:solidFill>
                <a:latin typeface="微软雅黑" panose="020B0503020204020204" pitchFamily="34" charset="-122"/>
                <a:ea typeface="微软雅黑" panose="020B0503020204020204" pitchFamily="34" charset="-122"/>
              </a:rPr>
              <a:t>党的路线、方针、政策的领导</a:t>
            </a:r>
            <a:endParaRPr lang="zh-CN" altLang="en-US" b="1">
              <a:latin typeface="微软雅黑" panose="020B0503020204020204" pitchFamily="34" charset="-122"/>
              <a:ea typeface="微软雅黑" panose="020B0503020204020204" pitchFamily="34" charset="-122"/>
            </a:endParaRPr>
          </a:p>
          <a:p>
            <a:pPr marL="0" indent="0">
              <a:buNone/>
            </a:pPr>
            <a:r>
              <a:rPr lang="en-US" altLang="zh-CN" b="1">
                <a:latin typeface="微软雅黑" panose="020B0503020204020204" pitchFamily="34" charset="-122"/>
                <a:ea typeface="微软雅黑" panose="020B0503020204020204" pitchFamily="34" charset="-122"/>
              </a:rPr>
              <a:t>3.</a:t>
            </a:r>
            <a:r>
              <a:rPr lang="zh-CN" altLang="en-US" b="1">
                <a:latin typeface="微软雅黑" panose="020B0503020204020204" pitchFamily="34" charset="-122"/>
                <a:ea typeface="微软雅黑" panose="020B0503020204020204" pitchFamily="34" charset="-122"/>
              </a:rPr>
              <a:t>新时代坚持和加强党的领导具体体现在政治建设。</a:t>
            </a:r>
            <a:endParaRPr lang="zh-CN" altLang="en-US" b="1">
              <a:latin typeface="微软雅黑" panose="020B0503020204020204" pitchFamily="34" charset="-122"/>
              <a:ea typeface="微软雅黑" panose="020B0503020204020204" pitchFamily="34" charset="-122"/>
            </a:endParaRPr>
          </a:p>
          <a:p>
            <a:pPr marL="0" indent="0">
              <a:buNone/>
            </a:pPr>
            <a:r>
              <a:rPr lang="zh-CN" altLang="en-US" b="1">
                <a:solidFill>
                  <a:srgbClr val="00B050"/>
                </a:solidFill>
                <a:latin typeface="微软雅黑" panose="020B0503020204020204" pitchFamily="34" charset="-122"/>
                <a:ea typeface="微软雅黑" panose="020B0503020204020204" pitchFamily="34" charset="-122"/>
              </a:rPr>
              <a:t>经济建设、政治建设、文化建设、社会建设、生态文明建设各个领域</a:t>
            </a:r>
            <a:r>
              <a:rPr lang="zh-CN" altLang="en-US" b="1" smtClean="0">
                <a:solidFill>
                  <a:srgbClr val="00B050"/>
                </a:solidFill>
                <a:latin typeface="微软雅黑" panose="020B0503020204020204" pitchFamily="34" charset="-122"/>
                <a:ea typeface="微软雅黑" panose="020B0503020204020204" pitchFamily="34" charset="-122"/>
              </a:rPr>
              <a:t>。</a:t>
            </a:r>
            <a:endParaRPr lang="zh-CN" altLang="en-US" b="1">
              <a:latin typeface="微软雅黑" panose="020B0503020204020204" pitchFamily="34" charset="-122"/>
              <a:ea typeface="微软雅黑" panose="020B0503020204020204" pitchFamily="34" charset="-122"/>
            </a:endParaRPr>
          </a:p>
          <a:p>
            <a:pPr marL="0" indent="0">
              <a:buNone/>
            </a:pPr>
            <a:r>
              <a:rPr lang="en-US" altLang="zh-CN" b="1">
                <a:latin typeface="微软雅黑" panose="020B0503020204020204" pitchFamily="34" charset="-122"/>
                <a:ea typeface="微软雅黑" panose="020B0503020204020204" pitchFamily="34" charset="-122"/>
              </a:rPr>
              <a:t>4.</a:t>
            </a:r>
            <a:r>
              <a:rPr lang="zh-CN" altLang="en-US" b="1">
                <a:latin typeface="微软雅黑" panose="020B0503020204020204" pitchFamily="34" charset="-122"/>
                <a:ea typeface="微软雅黑" panose="020B0503020204020204" pitchFamily="34" charset="-122"/>
              </a:rPr>
              <a:t>坚持和加强党的全面领导，会削弱国家机关履行职能的积极性</a:t>
            </a:r>
            <a:r>
              <a:rPr lang="zh-CN" altLang="en-US" b="1" smtClean="0">
                <a:latin typeface="微软雅黑" panose="020B0503020204020204" pitchFamily="34" charset="-122"/>
                <a:ea typeface="微软雅黑" panose="020B0503020204020204" pitchFamily="34" charset="-122"/>
              </a:rPr>
              <a:t>。</a:t>
            </a:r>
            <a:r>
              <a:rPr lang="zh-CN" altLang="en-US" b="1">
                <a:solidFill>
                  <a:srgbClr val="00B050"/>
                </a:solidFill>
                <a:latin typeface="微软雅黑" panose="020B0503020204020204" pitchFamily="34" charset="-122"/>
                <a:ea typeface="微软雅黑" panose="020B0503020204020204" pitchFamily="34" charset="-122"/>
              </a:rPr>
              <a:t>有利于推动和</a:t>
            </a:r>
            <a:r>
              <a:rPr lang="zh-CN" altLang="en-US" b="1" smtClean="0">
                <a:solidFill>
                  <a:srgbClr val="00B050"/>
                </a:solidFill>
                <a:latin typeface="微软雅黑" panose="020B0503020204020204" pitchFamily="34" charset="-122"/>
                <a:ea typeface="微软雅黑" panose="020B0503020204020204" pitchFamily="34" charset="-122"/>
              </a:rPr>
              <a:t>促进</a:t>
            </a:r>
            <a:endParaRPr lang="zh-CN" altLang="en-US" b="1">
              <a:latin typeface="微软雅黑" panose="020B0503020204020204" pitchFamily="34" charset="-122"/>
              <a:ea typeface="微软雅黑" panose="020B0503020204020204" pitchFamily="34" charset="-122"/>
            </a:endParaRPr>
          </a:p>
          <a:p>
            <a:pPr marL="0" indent="0">
              <a:buNone/>
            </a:pPr>
            <a:r>
              <a:rPr lang="en-US" altLang="zh-CN" b="1">
                <a:latin typeface="微软雅黑" panose="020B0503020204020204" pitchFamily="34" charset="-122"/>
                <a:ea typeface="微软雅黑" panose="020B0503020204020204" pitchFamily="34" charset="-122"/>
              </a:rPr>
              <a:t>5.“</a:t>
            </a:r>
            <a:r>
              <a:rPr lang="zh-CN" altLang="en-US" b="1">
                <a:latin typeface="微软雅黑" panose="020B0503020204020204" pitchFamily="34" charset="-122"/>
                <a:ea typeface="微软雅黑" panose="020B0503020204020204" pitchFamily="34" charset="-122"/>
              </a:rPr>
              <a:t>四个全面”战略布局是指全面建设小康社会、全面推进反腐、全面推进依法治国、全面从严治党。</a:t>
            </a:r>
            <a:endParaRPr lang="zh-CN" altLang="en-US" b="1">
              <a:latin typeface="微软雅黑" panose="020B0503020204020204" pitchFamily="34" charset="-122"/>
              <a:ea typeface="微软雅黑" panose="020B0503020204020204" pitchFamily="34" charset="-122"/>
            </a:endParaRPr>
          </a:p>
          <a:p>
            <a:pPr marL="0" indent="0">
              <a:buNone/>
            </a:pPr>
            <a:r>
              <a:rPr lang="zh-CN" altLang="en-US" b="1">
                <a:solidFill>
                  <a:srgbClr val="00B050"/>
                </a:solidFill>
                <a:latin typeface="微软雅黑" panose="020B0503020204020204" pitchFamily="34" charset="-122"/>
                <a:ea typeface="微软雅黑" panose="020B0503020204020204" pitchFamily="34" charset="-122"/>
              </a:rPr>
              <a:t>全面建设社会主义现代化国家、全面深化</a:t>
            </a:r>
            <a:r>
              <a:rPr lang="zh-CN" altLang="en-US" b="1" smtClean="0">
                <a:solidFill>
                  <a:srgbClr val="00B050"/>
                </a:solidFill>
                <a:latin typeface="微软雅黑" panose="020B0503020204020204" pitchFamily="34" charset="-122"/>
                <a:ea typeface="微软雅黑" panose="020B0503020204020204" pitchFamily="34" charset="-122"/>
              </a:rPr>
              <a:t>改革</a:t>
            </a:r>
            <a:endParaRPr lang="zh-CN" altLang="en-US" b="1">
              <a:latin typeface="微软雅黑" panose="020B0503020204020204" pitchFamily="34" charset="-122"/>
              <a:ea typeface="微软雅黑" panose="020B0503020204020204" pitchFamily="34" charset="-122"/>
            </a:endParaRPr>
          </a:p>
        </p:txBody>
      </p:sp>
    </p:spTree>
  </p:cSld>
  <p:clrMapOvr>
    <a:masterClrMapping/>
  </p:clrMapOvr>
  <p:transition>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custDataLst>
              <p:tags r:id="rId1"/>
            </p:custDataLst>
          </p:nvPr>
        </p:nvSpPr>
        <p:spPr>
          <a:xfrm>
            <a:off x="533400" y="493074"/>
            <a:ext cx="11113168" cy="5016758"/>
          </a:xfrm>
          <a:prstGeom prst="rect">
            <a:avLst/>
          </a:prstGeom>
        </p:spPr>
        <p:txBody>
          <a:bodyPr wrap="square">
            <a:spAutoFit/>
          </a:bodyPr>
          <a:lstStyle/>
          <a:p>
            <a:r>
              <a:rPr lang="en-US" altLang="zh-CN" sz="2400" b="1">
                <a:latin typeface="微软雅黑" panose="020B0503020204020204" pitchFamily="34" charset="-122"/>
                <a:ea typeface="微软雅黑" panose="020B0503020204020204" pitchFamily="34" charset="-122"/>
              </a:rPr>
              <a:t>13. </a:t>
            </a:r>
            <a:r>
              <a:rPr lang="zh-CN" altLang="zh-CN" sz="2400" b="1">
                <a:latin typeface="微软雅黑" panose="020B0503020204020204" pitchFamily="34" charset="-122"/>
                <a:ea typeface="微软雅黑" panose="020B0503020204020204" pitchFamily="34" charset="-122"/>
              </a:rPr>
              <a:t>阅读材料，完成下列要求。</a:t>
            </a:r>
            <a:endParaRPr lang="zh-CN" altLang="zh-CN" sz="2400" b="1">
              <a:latin typeface="微软雅黑" panose="020B0503020204020204" pitchFamily="34" charset="-122"/>
              <a:ea typeface="微软雅黑" panose="020B0503020204020204" pitchFamily="34" charset="-122"/>
            </a:endParaRPr>
          </a:p>
          <a:p>
            <a:r>
              <a:rPr lang="en-US" altLang="zh-CN" sz="2400" b="1">
                <a:latin typeface="微软雅黑" panose="020B0503020204020204" pitchFamily="34" charset="-122"/>
                <a:ea typeface="微软雅黑" panose="020B0503020204020204" pitchFamily="34" charset="-122"/>
              </a:rPr>
              <a:t>2020</a:t>
            </a:r>
            <a:r>
              <a:rPr lang="zh-CN" altLang="zh-CN" sz="2400" b="1">
                <a:latin typeface="微软雅黑" panose="020B0503020204020204" pitchFamily="34" charset="-122"/>
                <a:ea typeface="微软雅黑" panose="020B0503020204020204" pitchFamily="34" charset="-122"/>
              </a:rPr>
              <a:t>年探索建设中国特色现代国有企业制度，提高企业效益、增强企业竞争实力、实现国有资产保值增值，是国有企业党建工作的出发点和落脚点。要把加强党的领导和完善公司治理统一起来，把党建工作要求明确写入公司章程，实现企业全覆盖；建立完善</a:t>
            </a:r>
            <a:r>
              <a:rPr lang="en-US" altLang="zh-CN" sz="2400" b="1">
                <a:latin typeface="微软雅黑" panose="020B0503020204020204" pitchFamily="34" charset="-122"/>
                <a:ea typeface="微软雅黑" panose="020B0503020204020204" pitchFamily="34" charset="-122"/>
              </a:rPr>
              <a:t>“</a:t>
            </a:r>
            <a:r>
              <a:rPr lang="zh-CN" altLang="zh-CN" sz="2400" b="1">
                <a:latin typeface="微软雅黑" panose="020B0503020204020204" pitchFamily="34" charset="-122"/>
                <a:ea typeface="微软雅黑" panose="020B0503020204020204" pitchFamily="34" charset="-122"/>
              </a:rPr>
              <a:t>双向进入、交叉任职</a:t>
            </a:r>
            <a:r>
              <a:rPr lang="en-US" altLang="zh-CN" sz="2400" b="1">
                <a:latin typeface="微软雅黑" panose="020B0503020204020204" pitchFamily="34" charset="-122"/>
                <a:ea typeface="微软雅黑" panose="020B0503020204020204" pitchFamily="34" charset="-122"/>
              </a:rPr>
              <a:t>”</a:t>
            </a:r>
            <a:r>
              <a:rPr lang="zh-CN" altLang="zh-CN" sz="2400" b="1">
                <a:latin typeface="微软雅黑" panose="020B0503020204020204" pitchFamily="34" charset="-122"/>
                <a:ea typeface="微软雅黑" panose="020B0503020204020204" pitchFamily="34" charset="-122"/>
              </a:rPr>
              <a:t>机制、</a:t>
            </a:r>
            <a:r>
              <a:rPr lang="en-US" altLang="zh-CN" sz="2400" b="1">
                <a:latin typeface="微软雅黑" panose="020B0503020204020204" pitchFamily="34" charset="-122"/>
                <a:ea typeface="微软雅黑" panose="020B0503020204020204" pitchFamily="34" charset="-122"/>
              </a:rPr>
              <a:t>“</a:t>
            </a:r>
            <a:r>
              <a:rPr lang="zh-CN" altLang="zh-CN" sz="2400" b="1">
                <a:latin typeface="微软雅黑" panose="020B0503020204020204" pitchFamily="34" charset="-122"/>
                <a:ea typeface="微软雅黑" panose="020B0503020204020204" pitchFamily="34" charset="-122"/>
              </a:rPr>
              <a:t>三重一大</a:t>
            </a:r>
            <a:r>
              <a:rPr lang="en-US" altLang="zh-CN" sz="2400" b="1">
                <a:latin typeface="微软雅黑" panose="020B0503020204020204" pitchFamily="34" charset="-122"/>
                <a:ea typeface="微软雅黑" panose="020B0503020204020204" pitchFamily="34" charset="-122"/>
              </a:rPr>
              <a:t>”</a:t>
            </a:r>
            <a:r>
              <a:rPr lang="zh-CN" altLang="zh-CN" sz="2400" b="1">
                <a:latin typeface="微软雅黑" panose="020B0503020204020204" pitchFamily="34" charset="-122"/>
                <a:ea typeface="微软雅黑" panose="020B0503020204020204" pitchFamily="34" charset="-122"/>
              </a:rPr>
              <a:t>决策制度，深化国有资产监督管理。要把党管干部原则和发挥市场机制作用结合起来，既从严管理监督，又加强正向激励，建设高素质专业化的国有企业干部队伍。要建立健全国有企业基层党组，推行</a:t>
            </a:r>
            <a:r>
              <a:rPr lang="en-US" altLang="zh-CN" sz="2400" b="1">
                <a:latin typeface="微软雅黑" panose="020B0503020204020204" pitchFamily="34" charset="-122"/>
                <a:ea typeface="微软雅黑" panose="020B0503020204020204" pitchFamily="34" charset="-122"/>
              </a:rPr>
              <a:t>“</a:t>
            </a:r>
            <a:r>
              <a:rPr lang="zh-CN" altLang="zh-CN" sz="2400" b="1">
                <a:latin typeface="微软雅黑" panose="020B0503020204020204" pitchFamily="34" charset="-122"/>
                <a:ea typeface="微软雅黑" panose="020B0503020204020204" pitchFamily="34" charset="-122"/>
              </a:rPr>
              <a:t>双培养</a:t>
            </a:r>
            <a:r>
              <a:rPr lang="en-US" altLang="zh-CN" sz="2400" b="1">
                <a:latin typeface="微软雅黑" panose="020B0503020204020204" pitchFamily="34" charset="-122"/>
                <a:ea typeface="微软雅黑" panose="020B0503020204020204" pitchFamily="34" charset="-122"/>
              </a:rPr>
              <a:t>”</a:t>
            </a:r>
            <a:r>
              <a:rPr lang="zh-CN" altLang="zh-CN" sz="2400" b="1">
                <a:latin typeface="微软雅黑" panose="020B0503020204020204" pitchFamily="34" charset="-122"/>
                <a:ea typeface="微软雅黑" panose="020B0503020204020204" pitchFamily="34" charset="-122"/>
              </a:rPr>
              <a:t>机制，坚持服务生产经营不偏离，使党建活动成为推动企业高质量发展的</a:t>
            </a:r>
            <a:r>
              <a:rPr lang="en-US" altLang="zh-CN" sz="2400" b="1">
                <a:latin typeface="微软雅黑" panose="020B0503020204020204" pitchFamily="34" charset="-122"/>
                <a:ea typeface="微软雅黑" panose="020B0503020204020204" pitchFamily="34" charset="-122"/>
              </a:rPr>
              <a:t>“</a:t>
            </a:r>
            <a:r>
              <a:rPr lang="zh-CN" altLang="zh-CN" sz="2400" b="1">
                <a:latin typeface="微软雅黑" panose="020B0503020204020204" pitchFamily="34" charset="-122"/>
                <a:ea typeface="微软雅黑" panose="020B0503020204020204" pitchFamily="34" charset="-122"/>
              </a:rPr>
              <a:t>红色引擎</a:t>
            </a:r>
            <a:r>
              <a:rPr lang="en-US" altLang="zh-CN" sz="2400" b="1">
                <a:latin typeface="微软雅黑" panose="020B0503020204020204" pitchFamily="34" charset="-122"/>
                <a:ea typeface="微软雅黑" panose="020B0503020204020204" pitchFamily="34" charset="-122"/>
              </a:rPr>
              <a:t>”</a:t>
            </a:r>
            <a:r>
              <a:rPr lang="zh-CN" altLang="zh-CN" sz="2400" b="1">
                <a:latin typeface="微软雅黑" panose="020B0503020204020204" pitchFamily="34" charset="-122"/>
                <a:ea typeface="微软雅黑" panose="020B0503020204020204" pitchFamily="34" charset="-122"/>
              </a:rPr>
              <a:t>。要加快完善责任体系，严格考核问责，形成市委统一领导、有关部门齐抓共管、企业党组织履职尽责的工作格局，推动国企党建全面加强、全面进步。</a:t>
            </a:r>
            <a:endParaRPr lang="zh-CN" altLang="zh-CN" sz="2400" b="1">
              <a:latin typeface="微软雅黑" panose="020B0503020204020204" pitchFamily="34" charset="-122"/>
              <a:ea typeface="微软雅黑" panose="020B0503020204020204" pitchFamily="34" charset="-122"/>
            </a:endParaRPr>
          </a:p>
          <a:p>
            <a:r>
              <a:rPr lang="zh-CN" altLang="zh-CN" sz="2800" b="1">
                <a:solidFill>
                  <a:srgbClr val="FF7124"/>
                </a:solidFill>
                <a:latin typeface="微软雅黑" panose="020B0503020204020204" pitchFamily="34" charset="-122"/>
                <a:ea typeface="微软雅黑" panose="020B0503020204020204" pitchFamily="34" charset="-122"/>
              </a:rPr>
              <a:t>结合材料，运用中国共产党的知识，分析说明党建活动如何成为推动企业高质量发展的</a:t>
            </a:r>
            <a:r>
              <a:rPr lang="en-US" altLang="zh-CN" sz="2800" b="1">
                <a:solidFill>
                  <a:srgbClr val="FF7124"/>
                </a:solidFill>
                <a:latin typeface="微软雅黑" panose="020B0503020204020204" pitchFamily="34" charset="-122"/>
                <a:ea typeface="微软雅黑" panose="020B0503020204020204" pitchFamily="34" charset="-122"/>
              </a:rPr>
              <a:t>“</a:t>
            </a:r>
            <a:r>
              <a:rPr lang="zh-CN" altLang="zh-CN" sz="2800" b="1">
                <a:solidFill>
                  <a:srgbClr val="FF7124"/>
                </a:solidFill>
                <a:latin typeface="微软雅黑" panose="020B0503020204020204" pitchFamily="34" charset="-122"/>
                <a:ea typeface="微软雅黑" panose="020B0503020204020204" pitchFamily="34" charset="-122"/>
              </a:rPr>
              <a:t>红色引擎</a:t>
            </a:r>
            <a:r>
              <a:rPr lang="en-US" altLang="zh-CN" sz="2800" b="1">
                <a:solidFill>
                  <a:srgbClr val="FF7124"/>
                </a:solidFill>
                <a:latin typeface="微软雅黑" panose="020B0503020204020204" pitchFamily="34" charset="-122"/>
                <a:ea typeface="微软雅黑" panose="020B0503020204020204" pitchFamily="34" charset="-122"/>
              </a:rPr>
              <a:t>”</a:t>
            </a:r>
            <a:r>
              <a:rPr lang="zh-CN" altLang="zh-CN" sz="2800" b="1">
                <a:solidFill>
                  <a:srgbClr val="FF7124"/>
                </a:solidFill>
                <a:latin typeface="微软雅黑" panose="020B0503020204020204" pitchFamily="34" charset="-122"/>
                <a:ea typeface="微软雅黑" panose="020B0503020204020204" pitchFamily="34" charset="-122"/>
              </a:rPr>
              <a:t>。</a:t>
            </a:r>
            <a:endParaRPr lang="zh-CN" altLang="zh-CN" sz="2800" b="1">
              <a:solidFill>
                <a:srgbClr val="FF7124"/>
              </a:solidFill>
              <a:latin typeface="微软雅黑" panose="020B0503020204020204" pitchFamily="34" charset="-122"/>
              <a:ea typeface="微软雅黑" panose="020B0503020204020204" pitchFamily="34" charset="-122"/>
            </a:endParaRPr>
          </a:p>
        </p:txBody>
      </p:sp>
    </p:spTree>
  </p:cSld>
  <p:clrMapOvr>
    <a:masterClrMapping/>
  </p:clrMapOvr>
  <p:transition>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custDataLst>
              <p:tags r:id="rId1"/>
            </p:custDataLst>
          </p:nvPr>
        </p:nvSpPr>
        <p:spPr>
          <a:xfrm>
            <a:off x="552893" y="607022"/>
            <a:ext cx="8644270" cy="779525"/>
          </a:xfrm>
          <a:prstGeom prst="rect">
            <a:avLst/>
          </a:prstGeom>
          <a:noFill/>
        </p:spPr>
        <p:txBody>
          <a:bodyPr wrap="square" lIns="162389" tIns="81193" rIns="162389" bIns="81193" rtlCol="0" anchor="t">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09600" eaLnBrk="0" fontAlgn="base" hangingPunct="0">
              <a:spcBef>
                <a:spcPct val="0"/>
              </a:spcBef>
              <a:spcAft>
                <a:spcPct val="0"/>
              </a:spcAft>
            </a:pPr>
            <a:r>
              <a:rPr lang="zh-CN" altLang="en-US" sz="4000" b="1">
                <a:solidFill>
                  <a:srgbClr val="C00000"/>
                </a:solidFill>
                <a:latin typeface="微软雅黑" panose="020B0503020204020204" pitchFamily="34" charset="-122"/>
                <a:ea typeface="微软雅黑" panose="020B0503020204020204" pitchFamily="34" charset="-122"/>
                <a:sym typeface="+mn-ea"/>
              </a:rPr>
              <a:t>（一）坚持党的领导</a:t>
            </a:r>
            <a:endParaRPr lang="zh-CN" altLang="en-US" sz="4000" b="1">
              <a:solidFill>
                <a:srgbClr val="C00000"/>
              </a:solidFill>
              <a:latin typeface="微软雅黑" panose="020B0503020204020204" pitchFamily="34" charset="-122"/>
              <a:ea typeface="微软雅黑" panose="020B0503020204020204" pitchFamily="34" charset="-122"/>
              <a:sym typeface="+mn-ea"/>
            </a:endParaRPr>
          </a:p>
        </p:txBody>
      </p:sp>
      <p:sp>
        <p:nvSpPr>
          <p:cNvPr id="4" name="文本框 3"/>
          <p:cNvSpPr txBox="1"/>
          <p:nvPr>
            <p:custDataLst>
              <p:tags r:id="rId2"/>
            </p:custDataLst>
          </p:nvPr>
        </p:nvSpPr>
        <p:spPr>
          <a:xfrm>
            <a:off x="709634" y="2303288"/>
            <a:ext cx="10643191" cy="3322955"/>
          </a:xfrm>
          <a:prstGeom prst="rect">
            <a:avLst/>
          </a:prstGeom>
          <a:noFill/>
        </p:spPr>
        <p:txBody>
          <a:bodyPr wrap="square">
            <a:spAutoFit/>
          </a:bodyPr>
          <a:lstStyle/>
          <a:p>
            <a:pPr>
              <a:lnSpc>
                <a:spcPct val="150000"/>
              </a:lnSpc>
            </a:pP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（1）党的地位：办好中国的事情，</a:t>
            </a:r>
            <a:r>
              <a:rPr lang="zh-CN" altLang="en-US" sz="2800" b="1">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关键在党</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。中国共产党是我国</a:t>
            </a:r>
            <a:r>
              <a:rPr lang="zh-CN" altLang="en-US" sz="2800" b="1">
                <a:solidFill>
                  <a:srgbClr val="C00000"/>
                </a:solidFill>
                <a:latin typeface="微软雅黑" panose="020B0503020204020204" pitchFamily="34" charset="-122"/>
                <a:ea typeface="微软雅黑" panose="020B0503020204020204" pitchFamily="34" charset="-122"/>
                <a:sym typeface="+mn-ea"/>
              </a:rPr>
              <a:t>最高</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政治</a:t>
            </a:r>
            <a:r>
              <a:rPr lang="zh-CN" altLang="en-US" sz="2800" b="1">
                <a:solidFill>
                  <a:srgbClr val="C00000"/>
                </a:solidFill>
                <a:latin typeface="微软雅黑" panose="020B0503020204020204" pitchFamily="34" charset="-122"/>
                <a:ea typeface="微软雅黑" panose="020B0503020204020204" pitchFamily="34" charset="-122"/>
                <a:sym typeface="+mn-ea"/>
              </a:rPr>
              <a:t>领导</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力量。中国共产党的领导是中国特色社会主义</a:t>
            </a:r>
            <a:r>
              <a:rPr lang="zh-CN" altLang="en-US" sz="2800" b="1">
                <a:solidFill>
                  <a:srgbClr val="C00000"/>
                </a:solidFill>
                <a:latin typeface="微软雅黑" panose="020B0503020204020204" pitchFamily="34" charset="-122"/>
                <a:ea typeface="微软雅黑" panose="020B0503020204020204" pitchFamily="34" charset="-122"/>
                <a:sym typeface="+mn-ea"/>
              </a:rPr>
              <a:t>最本质</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的</a:t>
            </a:r>
            <a:r>
              <a:rPr lang="zh-CN" altLang="en-US" sz="2800" b="1">
                <a:solidFill>
                  <a:srgbClr val="C00000"/>
                </a:solidFill>
                <a:latin typeface="微软雅黑" panose="020B0503020204020204" pitchFamily="34" charset="-122"/>
                <a:ea typeface="微软雅黑" panose="020B0503020204020204" pitchFamily="34" charset="-122"/>
                <a:sym typeface="+mn-ea"/>
              </a:rPr>
              <a:t>特征</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，是中国特色社会主义制度的</a:t>
            </a:r>
            <a:r>
              <a:rPr lang="zh-CN" altLang="en-US" sz="2800" b="1">
                <a:solidFill>
                  <a:srgbClr val="C00000"/>
                </a:solidFill>
                <a:latin typeface="微软雅黑" panose="020B0503020204020204" pitchFamily="34" charset="-122"/>
                <a:ea typeface="微软雅黑" panose="020B0503020204020204" pitchFamily="34" charset="-122"/>
                <a:sym typeface="+mn-ea"/>
              </a:rPr>
              <a:t>最大优势</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ct val="150000"/>
              </a:lnSpc>
            </a:pP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altLang="zh-CN" sz="28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altLang="en-US" sz="2800" b="1">
                <a:latin typeface="微软雅黑" panose="020B0503020204020204" pitchFamily="34" charset="-122"/>
                <a:ea typeface="微软雅黑" panose="020B0503020204020204" pitchFamily="34" charset="-122"/>
                <a:sym typeface="宋体" panose="02010600030101010101" pitchFamily="2" charset="-122"/>
              </a:rPr>
              <a:t>重要性</a:t>
            </a:r>
            <a:r>
              <a:rPr lang="zh-CN" altLang="en-US" sz="2800" b="1">
                <a:latin typeface="微软雅黑" panose="020B0503020204020204" pitchFamily="34" charset="-122"/>
                <a:ea typeface="微软雅黑" panose="020B0503020204020204" pitchFamily="34" charset="-122"/>
                <a:sym typeface="+mn-ea"/>
              </a:rPr>
              <a:t>：坚持党的领导是中国革命、建设和改革事业不断取得胜利的</a:t>
            </a:r>
            <a:r>
              <a:rPr lang="zh-CN" altLang="en-US" sz="2800" b="1">
                <a:solidFill>
                  <a:srgbClr val="C00000"/>
                </a:solidFill>
                <a:latin typeface="微软雅黑" panose="020B0503020204020204" pitchFamily="34" charset="-122"/>
                <a:ea typeface="微软雅黑" panose="020B0503020204020204" pitchFamily="34" charset="-122"/>
                <a:sym typeface="+mn-ea"/>
              </a:rPr>
              <a:t>根本</a:t>
            </a:r>
            <a:r>
              <a:rPr lang="zh-CN" altLang="en-US" sz="2800" b="1">
                <a:latin typeface="微软雅黑" panose="020B0503020204020204" pitchFamily="34" charset="-122"/>
                <a:ea typeface="微软雅黑" panose="020B0503020204020204" pitchFamily="34" charset="-122"/>
                <a:sym typeface="+mn-ea"/>
              </a:rPr>
              <a:t>政治</a:t>
            </a:r>
            <a:r>
              <a:rPr lang="zh-CN" altLang="en-US" sz="2800" b="1">
                <a:solidFill>
                  <a:srgbClr val="C00000"/>
                </a:solidFill>
                <a:latin typeface="微软雅黑" panose="020B0503020204020204" pitchFamily="34" charset="-122"/>
                <a:ea typeface="微软雅黑" panose="020B0503020204020204" pitchFamily="34" charset="-122"/>
                <a:sym typeface="+mn-ea"/>
              </a:rPr>
              <a:t>保证</a:t>
            </a:r>
            <a:r>
              <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altLang="en-US" sz="2800" b="1">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3" name="矩形 2"/>
          <p:cNvSpPr/>
          <p:nvPr>
            <p:custDataLst>
              <p:tags r:id="rId3"/>
            </p:custDataLst>
          </p:nvPr>
        </p:nvSpPr>
        <p:spPr>
          <a:xfrm>
            <a:off x="1002742" y="1491201"/>
            <a:ext cx="1657350" cy="706755"/>
          </a:xfrm>
          <a:prstGeom prst="rect">
            <a:avLst/>
          </a:prstGeom>
        </p:spPr>
        <p:txBody>
          <a:bodyPr wrap="none">
            <a:spAutoFit/>
          </a:bodyPr>
          <a:lstStyle/>
          <a:p>
            <a:r>
              <a:rPr lang="en-US" altLang="zh-CN" sz="4000" b="1">
                <a:solidFill>
                  <a:srgbClr val="C00000"/>
                </a:solidFill>
                <a:latin typeface="微软雅黑" panose="020B0503020204020204" pitchFamily="34" charset="-122"/>
                <a:ea typeface="微软雅黑" panose="020B0503020204020204" pitchFamily="34" charset="-122"/>
                <a:sym typeface="+mn-ea"/>
              </a:rPr>
              <a:t>1.</a:t>
            </a:r>
            <a:r>
              <a:rPr lang="zh-CN" altLang="en-US" sz="4000" b="1">
                <a:solidFill>
                  <a:srgbClr val="C00000"/>
                </a:solidFill>
                <a:latin typeface="微软雅黑" panose="020B0503020204020204" pitchFamily="34" charset="-122"/>
                <a:ea typeface="微软雅黑" panose="020B0503020204020204" pitchFamily="34" charset="-122"/>
                <a:sym typeface="+mn-ea"/>
              </a:rPr>
              <a:t>导言</a:t>
            </a:r>
            <a:endParaRPr lang="zh-CN" altLang="en-US" sz="4000" b="1">
              <a:solidFill>
                <a:srgbClr val="C00000"/>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99"/>
          <p:cNvSpPr txBox="1"/>
          <p:nvPr>
            <p:custDataLst>
              <p:tags r:id="rId1"/>
            </p:custDataLst>
          </p:nvPr>
        </p:nvSpPr>
        <p:spPr>
          <a:xfrm>
            <a:off x="464820" y="1146213"/>
            <a:ext cx="11262360" cy="5307965"/>
          </a:xfrm>
          <a:prstGeom prst="rect">
            <a:avLst/>
          </a:prstGeom>
          <a:noFill/>
          <a:ln w="19050">
            <a:solidFill>
              <a:schemeClr val="tx1"/>
            </a:solidFill>
            <a:prstDash val="lgDash"/>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fontAlgn="auto">
              <a:spcAft>
                <a:spcPts val="600"/>
              </a:spcAft>
            </a:pPr>
            <a:r>
              <a:rPr lang="en-US" altLang="zh-CN" sz="2600" b="1">
                <a:latin typeface="黑体" panose="02010609060101010101" pitchFamily="49" charset="-122"/>
                <a:ea typeface="黑体" panose="02010609060101010101" pitchFamily="49" charset="-122"/>
                <a:cs typeface="黑体" panose="02010609060101010101" pitchFamily="49" charset="-122"/>
              </a:rPr>
              <a:t>    </a:t>
            </a:r>
            <a:r>
              <a:rPr lang="zh-CN" altLang="en-US" sz="2600" b="1">
                <a:solidFill>
                  <a:schemeClr val="tx1"/>
                </a:solidFill>
                <a:latin typeface="黑体" panose="02010609060101010101" pitchFamily="49" charset="-122"/>
                <a:ea typeface="黑体" panose="02010609060101010101" pitchFamily="49" charset="-122"/>
                <a:cs typeface="黑体" panose="02010609060101010101" pitchFamily="49" charset="-122"/>
              </a:rPr>
              <a:t>材料一：</a:t>
            </a:r>
            <a:r>
              <a:rPr lang="zh-CN" altLang="en-US" sz="2600" b="1">
                <a:latin typeface="黑体" panose="02010609060101010101" pitchFamily="49" charset="-122"/>
                <a:ea typeface="黑体" panose="02010609060101010101" pitchFamily="49" charset="-122"/>
              </a:rPr>
              <a:t>坚持党中央对脱贫攻坚的集中统领导</a:t>
            </a:r>
            <a:r>
              <a:rPr lang="en-US" altLang="zh-CN" sz="2600" b="1">
                <a:latin typeface="黑体" panose="02010609060101010101" pitchFamily="49" charset="-122"/>
                <a:ea typeface="黑体" panose="02010609060101010101" pitchFamily="49" charset="-122"/>
              </a:rPr>
              <a:t>,</a:t>
            </a:r>
            <a:r>
              <a:rPr lang="zh-CN" altLang="en-US" sz="2600" b="1">
                <a:latin typeface="黑体" panose="02010609060101010101" pitchFamily="49" charset="-122"/>
                <a:ea typeface="黑体" panose="02010609060101010101" pitchFamily="49" charset="-122"/>
              </a:rPr>
              <a:t>把脱贫攻坚纳入“五位一体”总体布局、“四个全面”战略布局</a:t>
            </a:r>
            <a:r>
              <a:rPr lang="en-US" altLang="zh-CN" sz="2600" b="1">
                <a:latin typeface="黑体" panose="02010609060101010101" pitchFamily="49" charset="-122"/>
                <a:ea typeface="黑体" panose="02010609060101010101" pitchFamily="49" charset="-122"/>
              </a:rPr>
              <a:t>,</a:t>
            </a:r>
            <a:r>
              <a:rPr lang="zh-CN" altLang="en-US" sz="2600" b="1">
                <a:latin typeface="黑体" panose="02010609060101010101" pitchFamily="49" charset="-122"/>
                <a:ea typeface="黑体" panose="02010609060101010101" pitchFamily="49" charset="-122"/>
              </a:rPr>
              <a:t>统筹谋划</a:t>
            </a:r>
            <a:r>
              <a:rPr lang="en-US" altLang="zh-CN" sz="2600" b="1">
                <a:latin typeface="黑体" panose="02010609060101010101" pitchFamily="49" charset="-122"/>
                <a:ea typeface="黑体" panose="02010609060101010101" pitchFamily="49" charset="-122"/>
              </a:rPr>
              <a:t>,</a:t>
            </a:r>
            <a:r>
              <a:rPr lang="zh-CN" altLang="en-US" sz="2600" b="1">
                <a:latin typeface="黑体" panose="02010609060101010101" pitchFamily="49" charset="-122"/>
                <a:ea typeface="黑体" panose="02010609060101010101" pitchFamily="49" charset="-122"/>
              </a:rPr>
              <a:t>强力推进。</a:t>
            </a:r>
            <a:r>
              <a:rPr lang="zh-CN" altLang="en-US" sz="2800" b="1">
                <a:solidFill>
                  <a:srgbClr val="4DBF4D"/>
                </a:solidFill>
                <a:latin typeface="微软雅黑" panose="020B0503020204020204" pitchFamily="34" charset="-122"/>
                <a:ea typeface="微软雅黑" panose="020B0503020204020204" pitchFamily="34" charset="-122"/>
              </a:rPr>
              <a:t>（政治领导）</a:t>
            </a:r>
            <a:endParaRPr lang="en-US" altLang="zh-CN" sz="2600" b="1">
              <a:latin typeface="黑体" panose="02010609060101010101" pitchFamily="49" charset="-122"/>
              <a:ea typeface="黑体" panose="02010609060101010101" pitchFamily="49" charset="-122"/>
            </a:endParaRPr>
          </a:p>
          <a:p>
            <a:pPr indent="0" fontAlgn="auto">
              <a:spcAft>
                <a:spcPts val="600"/>
              </a:spcAft>
            </a:pPr>
            <a:r>
              <a:rPr sz="2600" b="1">
                <a:latin typeface="黑体" panose="02010609060101010101" pitchFamily="49" charset="-122"/>
                <a:ea typeface="黑体" panose="02010609060101010101" pitchFamily="49" charset="-122"/>
                <a:cs typeface="黑体" panose="02010609060101010101" pitchFamily="49" charset="-122"/>
              </a:rPr>
              <a:t>    </a:t>
            </a:r>
            <a:r>
              <a:rPr lang="zh-CN" altLang="en-US" sz="2600" b="1">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材料二：</a:t>
            </a:r>
            <a:r>
              <a:rPr lang="zh-CN" altLang="en-US" sz="2600" b="1">
                <a:latin typeface="黑体" panose="02010609060101010101" pitchFamily="49" charset="-122"/>
                <a:ea typeface="黑体" panose="02010609060101010101" pitchFamily="49" charset="-122"/>
                <a:sym typeface="+mn-ea"/>
              </a:rPr>
              <a:t>强化中央统筹、省负总责、市县抓落实的工作机制</a:t>
            </a:r>
            <a:r>
              <a:rPr lang="en-US" altLang="zh-CN" sz="2600" b="1">
                <a:latin typeface="黑体" panose="02010609060101010101" pitchFamily="49" charset="-122"/>
                <a:ea typeface="黑体" panose="02010609060101010101" pitchFamily="49" charset="-122"/>
                <a:sym typeface="+mn-ea"/>
              </a:rPr>
              <a:t>,</a:t>
            </a:r>
            <a:r>
              <a:rPr lang="zh-CN" altLang="en-US" sz="2600" b="1">
                <a:latin typeface="黑体" panose="02010609060101010101" pitchFamily="49" charset="-122"/>
                <a:ea typeface="黑体" panose="02010609060101010101" pitchFamily="49" charset="-122"/>
                <a:sym typeface="+mn-ea"/>
              </a:rPr>
              <a:t>构建五级书记抓扶贫、全党动员促攻坚的局面。</a:t>
            </a:r>
            <a:r>
              <a:rPr lang="zh-CN" altLang="en-US" sz="2600" b="1">
                <a:latin typeface="黑体" panose="02010609060101010101" pitchFamily="49" charset="-122"/>
                <a:ea typeface="黑体" panose="02010609060101010101" pitchFamily="49" charset="-122"/>
              </a:rPr>
              <a:t>集中精锐力量投向脱贫攻坚主战场</a:t>
            </a:r>
            <a:r>
              <a:rPr lang="en-US" altLang="zh-CN" sz="2600" b="1">
                <a:latin typeface="黑体" panose="02010609060101010101" pitchFamily="49" charset="-122"/>
                <a:ea typeface="黑体" panose="02010609060101010101" pitchFamily="49" charset="-122"/>
              </a:rPr>
              <a:t>,</a:t>
            </a:r>
            <a:r>
              <a:rPr lang="zh-CN" altLang="en-US" sz="2600" b="1">
                <a:latin typeface="黑体" panose="02010609060101010101" pitchFamily="49" charset="-122"/>
                <a:ea typeface="黑体" panose="02010609060101010101" pitchFamily="49" charset="-122"/>
              </a:rPr>
              <a:t>全国累计选派</a:t>
            </a:r>
            <a:r>
              <a:rPr lang="en-US" altLang="zh-CN" sz="2600" b="1">
                <a:latin typeface="黑体" panose="02010609060101010101" pitchFamily="49" charset="-122"/>
                <a:ea typeface="黑体" panose="02010609060101010101" pitchFamily="49" charset="-122"/>
              </a:rPr>
              <a:t>25.5</a:t>
            </a:r>
            <a:r>
              <a:rPr lang="zh-CN" altLang="en-US" sz="2600" b="1">
                <a:latin typeface="黑体" panose="02010609060101010101" pitchFamily="49" charset="-122"/>
                <a:ea typeface="黑体" panose="02010609060101010101" pitchFamily="49" charset="-122"/>
              </a:rPr>
              <a:t>万个驻村工作队、</a:t>
            </a:r>
            <a:r>
              <a:rPr lang="en-US" altLang="zh-CN" sz="2600" b="1">
                <a:latin typeface="黑体" panose="02010609060101010101" pitchFamily="49" charset="-122"/>
                <a:ea typeface="黑体" panose="02010609060101010101" pitchFamily="49" charset="-122"/>
              </a:rPr>
              <a:t>300</a:t>
            </a:r>
            <a:r>
              <a:rPr lang="zh-CN" altLang="en-US" sz="2600" b="1">
                <a:latin typeface="黑体" panose="02010609060101010101" pitchFamily="49" charset="-122"/>
                <a:ea typeface="黑体" panose="02010609060101010101" pitchFamily="49" charset="-122"/>
              </a:rPr>
              <a:t>多万名第一书记和驻村干部</a:t>
            </a:r>
            <a:r>
              <a:rPr lang="en-US" altLang="zh-CN" sz="2600" b="1">
                <a:latin typeface="黑体" panose="02010609060101010101" pitchFamily="49" charset="-122"/>
                <a:ea typeface="黑体" panose="02010609060101010101" pitchFamily="49" charset="-122"/>
              </a:rPr>
              <a:t>,</a:t>
            </a:r>
            <a:r>
              <a:rPr lang="zh-CN" altLang="en-US" sz="2600" b="1">
                <a:latin typeface="黑体" panose="02010609060101010101" pitchFamily="49" charset="-122"/>
                <a:ea typeface="黑体" panose="02010609060101010101" pitchFamily="49" charset="-122"/>
              </a:rPr>
              <a:t>同近</a:t>
            </a:r>
            <a:r>
              <a:rPr lang="en-US" altLang="zh-CN" sz="2600" b="1">
                <a:latin typeface="黑体" panose="02010609060101010101" pitchFamily="49" charset="-122"/>
                <a:ea typeface="黑体" panose="02010609060101010101" pitchFamily="49" charset="-122"/>
              </a:rPr>
              <a:t>200</a:t>
            </a:r>
            <a:r>
              <a:rPr lang="zh-CN" altLang="en-US" sz="2600" b="1">
                <a:latin typeface="黑体" panose="02010609060101010101" pitchFamily="49" charset="-122"/>
                <a:ea typeface="黑体" panose="02010609060101010101" pitchFamily="49" charset="-122"/>
              </a:rPr>
              <a:t>万</a:t>
            </a:r>
            <a:r>
              <a:rPr lang="zh-CN" altLang="en-US" sz="2600" b="1">
                <a:latin typeface="黑体" panose="02010609060101010101" pitchFamily="49" charset="-122"/>
                <a:ea typeface="黑体" panose="02010609060101010101" pitchFamily="49" charset="-122"/>
                <a:cs typeface="黑体" panose="02010609060101010101" pitchFamily="49" charset="-122"/>
              </a:rPr>
              <a:t>名乡镇干部和数百万村干部一道奋战在扶贫线。</a:t>
            </a:r>
            <a:r>
              <a:rPr lang="zh-CN" altLang="en-US" sz="2800" b="1">
                <a:solidFill>
                  <a:srgbClr val="4DBF4D"/>
                </a:solidFill>
                <a:latin typeface="微软雅黑" panose="020B0503020204020204" pitchFamily="34" charset="-122"/>
                <a:ea typeface="微软雅黑" panose="020B0503020204020204" pitchFamily="34" charset="-122"/>
              </a:rPr>
              <a:t>（组织领导）</a:t>
            </a:r>
            <a:endParaRPr lang="zh-CN" altLang="en-US" sz="2800" b="1">
              <a:solidFill>
                <a:srgbClr val="4DBF4D"/>
              </a:solidFill>
              <a:latin typeface="微软雅黑" panose="020B0503020204020204" pitchFamily="34" charset="-122"/>
              <a:ea typeface="微软雅黑" panose="020B0503020204020204" pitchFamily="34" charset="-122"/>
            </a:endParaRPr>
          </a:p>
          <a:p>
            <a:pPr indent="0" fontAlgn="auto">
              <a:spcAft>
                <a:spcPts val="600"/>
              </a:spcAft>
            </a:pPr>
            <a:r>
              <a:rPr lang="zh-CN" altLang="en-US" sz="2600" b="1">
                <a:solidFill>
                  <a:srgbClr val="0C16EE"/>
                </a:solidFill>
                <a:latin typeface="黑体" panose="02010609060101010101" pitchFamily="49" charset="-122"/>
                <a:ea typeface="黑体" panose="02010609060101010101" pitchFamily="49" charset="-122"/>
                <a:cs typeface="黑体" panose="02010609060101010101" pitchFamily="49" charset="-122"/>
                <a:sym typeface="+mn-ea"/>
              </a:rPr>
              <a:t>    </a:t>
            </a:r>
            <a:r>
              <a:rPr lang="zh-CN" altLang="en-US" sz="2600" b="1">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材料三：</a:t>
            </a:r>
            <a:r>
              <a:rPr lang="zh-CN" altLang="en-US" sz="2600" b="1">
                <a:latin typeface="黑体" panose="02010609060101010101" pitchFamily="49" charset="-122"/>
                <a:ea typeface="黑体" panose="02010609060101010101" pitchFamily="49" charset="-122"/>
              </a:rPr>
              <a:t>扶贫工作取得的历史性成就，与习近平总书记对完成脱贫攻坚任务所提出的重要指示精神密不可分。新时代的脱贫攻坚精神表现为，攻坚克难的担当精神与一诺千金的诚信精神，因地制宜的求实精神与自立自强的奋斗精神，众志成城的帮扶精神与锲而不舍的钉钉子精神，攻坚拔寨的冲刺精神，迎难而上的奉献精神与同舟共济的互助精神。</a:t>
            </a:r>
            <a:r>
              <a:rPr lang="zh-CN" altLang="en-US" sz="2800" b="1">
                <a:solidFill>
                  <a:srgbClr val="4DBF4D"/>
                </a:solidFill>
                <a:latin typeface="微软雅黑" panose="020B0503020204020204" pitchFamily="34" charset="-122"/>
                <a:ea typeface="微软雅黑" panose="020B0503020204020204" pitchFamily="34" charset="-122"/>
              </a:rPr>
              <a:t>（思想领导）</a:t>
            </a:r>
            <a:endParaRPr lang="en-US" altLang="zh-CN" sz="2600" b="1">
              <a:latin typeface="黑体" panose="02010609060101010101" pitchFamily="49" charset="-122"/>
              <a:ea typeface="黑体" panose="02010609060101010101" pitchFamily="49" charset="-122"/>
              <a:sym typeface="+mn-ea"/>
            </a:endParaRPr>
          </a:p>
          <a:p>
            <a:pPr indent="0" fontAlgn="auto">
              <a:spcAft>
                <a:spcPts val="600"/>
              </a:spcAft>
            </a:pPr>
            <a:r>
              <a:rPr lang="zh-CN" altLang="en-US" sz="3200" b="1">
                <a:solidFill>
                  <a:srgbClr val="C00000"/>
                </a:solidFill>
                <a:latin typeface="黑体" panose="02010609060101010101" pitchFamily="49" charset="-122"/>
                <a:ea typeface="黑体" panose="02010609060101010101" pitchFamily="49" charset="-122"/>
                <a:cs typeface="黑体" panose="02010609060101010101" pitchFamily="49" charset="-122"/>
              </a:rPr>
              <a:t>脱贫攻坚战的全面胜利得益于中国共产党的哪些</a:t>
            </a:r>
            <a:r>
              <a:rPr lang="zh-CN" sz="3200" b="1">
                <a:solidFill>
                  <a:srgbClr val="C00000"/>
                </a:solidFill>
                <a:latin typeface="黑体" panose="02010609060101010101" pitchFamily="49" charset="-122"/>
                <a:ea typeface="黑体" panose="02010609060101010101" pitchFamily="49" charset="-122"/>
                <a:cs typeface="黑体" panose="02010609060101010101" pitchFamily="49" charset="-122"/>
              </a:rPr>
              <a:t>领导方式？</a:t>
            </a:r>
            <a:endParaRPr lang="zh-CN" sz="3200" b="1">
              <a:solidFill>
                <a:srgbClr val="C00000"/>
              </a:solidFill>
              <a:latin typeface="黑体" panose="02010609060101010101" pitchFamily="49" charset="-122"/>
              <a:ea typeface="黑体" panose="02010609060101010101" pitchFamily="49" charset="-122"/>
              <a:cs typeface="黑体" panose="02010609060101010101" pitchFamily="49" charset="-122"/>
            </a:endParaRPr>
          </a:p>
        </p:txBody>
      </p:sp>
      <p:sp>
        <p:nvSpPr>
          <p:cNvPr id="5" name="矩形 4"/>
          <p:cNvSpPr/>
          <p:nvPr>
            <p:custDataLst>
              <p:tags r:id="rId2"/>
            </p:custDataLst>
          </p:nvPr>
        </p:nvSpPr>
        <p:spPr>
          <a:xfrm>
            <a:off x="731550" y="384058"/>
            <a:ext cx="3338830" cy="645160"/>
          </a:xfrm>
          <a:prstGeom prst="rect">
            <a:avLst/>
          </a:prstGeom>
        </p:spPr>
        <p:txBody>
          <a:bodyPr wrap="none">
            <a:spAutoFit/>
          </a:bodyPr>
          <a:lstStyle/>
          <a:p>
            <a:r>
              <a:rPr lang="en-US" altLang="zh-CN" sz="3600" b="1">
                <a:solidFill>
                  <a:srgbClr val="C00000"/>
                </a:solidFill>
                <a:latin typeface="微软雅黑" panose="020B0503020204020204" pitchFamily="34" charset="-122"/>
                <a:ea typeface="微软雅黑" panose="020B0503020204020204" pitchFamily="34" charset="-122"/>
                <a:sym typeface="+mn-ea"/>
              </a:rPr>
              <a:t>1.</a:t>
            </a:r>
            <a:r>
              <a:rPr lang="zh-CN" altLang="en-US" sz="3600" b="1">
                <a:solidFill>
                  <a:srgbClr val="C00000"/>
                </a:solidFill>
                <a:latin typeface="微软雅黑" panose="020B0503020204020204" pitchFamily="34" charset="-122"/>
                <a:ea typeface="微软雅黑" panose="020B0503020204020204" pitchFamily="34" charset="-122"/>
                <a:sym typeface="+mn-ea"/>
              </a:rPr>
              <a:t>党的领导方式</a:t>
            </a:r>
            <a:endParaRPr lang="zh-CN" altLang="en-US" sz="3600"/>
          </a:p>
        </p:txBody>
      </p:sp>
    </p:spTree>
  </p:cSld>
  <p:clrMapOvr>
    <a:masterClrMapping/>
  </p:clrMapOvr>
  <p:transition>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2"/>
          <p:cNvSpPr>
            <a:spLocks noChangeArrowheads="1"/>
          </p:cNvSpPr>
          <p:nvPr>
            <p:custDataLst>
              <p:tags r:id="rId1"/>
            </p:custDataLst>
          </p:nvPr>
        </p:nvSpPr>
        <p:spPr bwMode="auto">
          <a:xfrm>
            <a:off x="552893" y="1432394"/>
            <a:ext cx="11062941" cy="37090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216025">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defTabSz="1216025">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defTabSz="1216025">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1216025">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1216025">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1216025" rtl="0" eaLnBrk="1" fontAlgn="base" latinLnBrk="0" hangingPunct="1">
              <a:lnSpc>
                <a:spcPct val="120000"/>
              </a:lnSpc>
              <a:spcBef>
                <a:spcPct val="0"/>
              </a:spcBef>
              <a:spcAft>
                <a:spcPct val="0"/>
              </a:spcAft>
              <a:buClr>
                <a:srgbClr val="E24848"/>
              </a:buClr>
              <a:buSzTx/>
              <a:buFont typeface="Arial" panose="020B0604020202020204" pitchFamily="34" charset="0"/>
              <a:buNone/>
              <a:defRPr/>
            </a:pPr>
            <a:r>
              <a:rPr lang="zh-CN" altLang="en-US" sz="2800" b="1">
                <a:solidFill>
                  <a:schemeClr val="tx1"/>
                </a:solidFill>
                <a:latin typeface="微软雅黑" panose="020B0503020204020204" pitchFamily="34" charset="-122"/>
                <a:ea typeface="微软雅黑" panose="020B0503020204020204" pitchFamily="34" charset="-122"/>
                <a:sym typeface="+mn-ea"/>
              </a:rPr>
              <a:t>①含义：</a:t>
            </a:r>
            <a:r>
              <a:rPr lang="zh-CN" altLang="en-US" sz="2800">
                <a:solidFill>
                  <a:schemeClr val="tx1"/>
                </a:solidFill>
                <a:latin typeface="微软雅黑" panose="020B0503020204020204" pitchFamily="34" charset="-122"/>
                <a:ea typeface="微软雅黑" panose="020B0503020204020204" pitchFamily="34" charset="-122"/>
                <a:sym typeface="+mn-ea"/>
              </a:rPr>
              <a:t>就是党在</a:t>
            </a:r>
            <a:r>
              <a:rPr lang="zh-CN" altLang="en-US" sz="2800" b="1">
                <a:solidFill>
                  <a:schemeClr val="tx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政治立场</a:t>
            </a:r>
            <a:r>
              <a:rPr lang="zh-CN" altLang="en-US" sz="2800" b="1">
                <a:solidFill>
                  <a:schemeClr val="tx1"/>
                </a:solidFill>
                <a:latin typeface="微软雅黑" panose="020B0503020204020204" pitchFamily="34" charset="-122"/>
                <a:ea typeface="微软雅黑" panose="020B0503020204020204" pitchFamily="34" charset="-122"/>
                <a:sym typeface="+mn-ea"/>
              </a:rPr>
              <a:t>、</a:t>
            </a:r>
            <a:r>
              <a:rPr lang="zh-CN" altLang="en-US" sz="2800" b="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政治方向</a:t>
            </a:r>
            <a:r>
              <a:rPr lang="zh-CN" altLang="en-US" sz="2800" b="1">
                <a:solidFill>
                  <a:schemeClr val="tx1"/>
                </a:solidFill>
                <a:latin typeface="微软雅黑" panose="020B0503020204020204" pitchFamily="34" charset="-122"/>
                <a:ea typeface="微软雅黑" panose="020B0503020204020204" pitchFamily="34" charset="-122"/>
                <a:sym typeface="+mn-ea"/>
              </a:rPr>
              <a:t>、</a:t>
            </a:r>
            <a:r>
              <a:rPr lang="zh-CN" altLang="en-US" sz="2800" b="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政治道路</a:t>
            </a:r>
            <a:r>
              <a:rPr lang="zh-CN" altLang="en-US" sz="2800" b="1">
                <a:solidFill>
                  <a:schemeClr val="tx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a:t>
            </a:r>
            <a:r>
              <a:rPr lang="zh-CN" altLang="en-US" sz="2800" b="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政治原则</a:t>
            </a:r>
            <a:r>
              <a:rPr lang="zh-CN" altLang="en-US" sz="2800">
                <a:solidFill>
                  <a:schemeClr val="tx1"/>
                </a:solidFill>
                <a:latin typeface="微软雅黑" panose="020B0503020204020204" pitchFamily="34" charset="-122"/>
                <a:ea typeface="微软雅黑" panose="020B0503020204020204" pitchFamily="34" charset="-122"/>
                <a:sym typeface="+mn-ea"/>
              </a:rPr>
              <a:t>方面的领导。</a:t>
            </a:r>
            <a:endParaRPr lang="zh-CN" altLang="en-US" sz="2800">
              <a:solidFill>
                <a:schemeClr val="tx1"/>
              </a:solidFill>
              <a:latin typeface="微软雅黑" panose="020B0503020204020204" pitchFamily="34" charset="-122"/>
              <a:ea typeface="微软雅黑" panose="020B0503020204020204" pitchFamily="34" charset="-122"/>
              <a:sym typeface="+mn-ea"/>
            </a:endParaRPr>
          </a:p>
          <a:p>
            <a:pPr marL="0" marR="0" lvl="0" indent="0" algn="l" defTabSz="1216025" rtl="0" eaLnBrk="1" fontAlgn="base" latinLnBrk="0" hangingPunct="1">
              <a:lnSpc>
                <a:spcPct val="120000"/>
              </a:lnSpc>
              <a:spcBef>
                <a:spcPct val="0"/>
              </a:spcBef>
              <a:spcAft>
                <a:spcPct val="0"/>
              </a:spcAft>
              <a:buClr>
                <a:srgbClr val="E24848"/>
              </a:buClr>
              <a:buSzTx/>
              <a:buFont typeface="Arial" panose="020B0604020202020204" pitchFamily="34" charset="0"/>
              <a:buNone/>
              <a:defRPr/>
            </a:pPr>
            <a:r>
              <a:rPr lang="zh-CN" altLang="en-US" sz="2800" b="1">
                <a:solidFill>
                  <a:schemeClr val="tx1"/>
                </a:solidFill>
                <a:latin typeface="微软雅黑" panose="020B0503020204020204" pitchFamily="34" charset="-122"/>
                <a:ea typeface="微软雅黑" panose="020B0503020204020204" pitchFamily="34" charset="-122"/>
                <a:sym typeface="+mn-ea"/>
              </a:rPr>
              <a:t>②体现：</a:t>
            </a:r>
            <a:r>
              <a:rPr lang="zh-CN" altLang="en-US" sz="2800">
                <a:solidFill>
                  <a:schemeClr val="tx1"/>
                </a:solidFill>
                <a:latin typeface="微软雅黑" panose="020B0503020204020204" pitchFamily="34" charset="-122"/>
                <a:ea typeface="微软雅黑" panose="020B0503020204020204" pitchFamily="34" charset="-122"/>
                <a:sym typeface="+mn-ea"/>
              </a:rPr>
              <a:t>主要体现为党的</a:t>
            </a:r>
            <a:r>
              <a:rPr lang="zh-CN" altLang="en-US" sz="2800" b="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路线、方针、政策</a:t>
            </a:r>
            <a:r>
              <a:rPr lang="zh-CN" altLang="en-US" sz="2800">
                <a:solidFill>
                  <a:schemeClr val="tx1"/>
                </a:solidFill>
                <a:latin typeface="微软雅黑" panose="020B0503020204020204" pitchFamily="34" charset="-122"/>
                <a:ea typeface="微软雅黑" panose="020B0503020204020204" pitchFamily="34" charset="-122"/>
                <a:sym typeface="+mn-ea"/>
              </a:rPr>
              <a:t>的领导。</a:t>
            </a:r>
            <a:endParaRPr lang="zh-CN" altLang="en-US" sz="2800">
              <a:solidFill>
                <a:schemeClr val="tx1"/>
              </a:solidFill>
              <a:latin typeface="微软雅黑" panose="020B0503020204020204" pitchFamily="34" charset="-122"/>
              <a:ea typeface="微软雅黑" panose="020B0503020204020204" pitchFamily="34" charset="-122"/>
              <a:sym typeface="+mn-ea"/>
            </a:endParaRPr>
          </a:p>
          <a:p>
            <a:pPr marL="0" marR="0" lvl="0" indent="0" algn="l" defTabSz="1216025" rtl="0" eaLnBrk="1" fontAlgn="base" latinLnBrk="0" hangingPunct="1">
              <a:lnSpc>
                <a:spcPct val="120000"/>
              </a:lnSpc>
              <a:spcBef>
                <a:spcPct val="0"/>
              </a:spcBef>
              <a:spcAft>
                <a:spcPct val="0"/>
              </a:spcAft>
              <a:buClr>
                <a:srgbClr val="E24848"/>
              </a:buClr>
              <a:buSzTx/>
              <a:buFont typeface="Arial" panose="020B0604020202020204" pitchFamily="34" charset="0"/>
              <a:buNone/>
              <a:defRPr/>
            </a:pPr>
            <a:r>
              <a:rPr lang="zh-CN" altLang="en-US" sz="2800" b="1">
                <a:solidFill>
                  <a:schemeClr val="tx1"/>
                </a:solidFill>
                <a:latin typeface="微软雅黑" panose="020B0503020204020204" pitchFamily="34" charset="-122"/>
                <a:ea typeface="微软雅黑" panose="020B0503020204020204" pitchFamily="34" charset="-122"/>
                <a:sym typeface="+mn-ea"/>
              </a:rPr>
              <a:t>③中特新时代要求：</a:t>
            </a:r>
            <a:r>
              <a:rPr lang="zh-CN" altLang="en-US" sz="2800">
                <a:solidFill>
                  <a:schemeClr val="tx1"/>
                </a:solidFill>
                <a:latin typeface="微软雅黑" panose="020B0503020204020204" pitchFamily="34" charset="-122"/>
                <a:ea typeface="微软雅黑" panose="020B0503020204020204" pitchFamily="34" charset="-122"/>
                <a:sym typeface="+mn-ea"/>
              </a:rPr>
              <a:t>要确保党和国家的事业沿着</a:t>
            </a:r>
            <a:r>
              <a:rPr lang="zh-CN" altLang="en-US" sz="2800" b="1">
                <a:solidFill>
                  <a:srgbClr val="4DBF4D"/>
                </a:solidFill>
                <a:latin typeface="微软雅黑" panose="020B0503020204020204" pitchFamily="34" charset="-122"/>
                <a:ea typeface="微软雅黑" panose="020B0503020204020204" pitchFamily="34" charset="-122"/>
                <a:sym typeface="+mn-ea"/>
              </a:rPr>
              <a:t>正确方向</a:t>
            </a:r>
            <a:r>
              <a:rPr lang="zh-CN" altLang="en-US" sz="2800">
                <a:solidFill>
                  <a:schemeClr val="tx1"/>
                </a:solidFill>
                <a:latin typeface="微软雅黑" panose="020B0503020204020204" pitchFamily="34" charset="-122"/>
                <a:ea typeface="微软雅黑" panose="020B0503020204020204" pitchFamily="34" charset="-122"/>
                <a:sym typeface="+mn-ea"/>
              </a:rPr>
              <a:t>前进，最重要的是，必须增强</a:t>
            </a:r>
            <a:r>
              <a:rPr lang="zh-CN" altLang="en-US" sz="2800" b="1">
                <a:solidFill>
                  <a:srgbClr val="4DBF4D"/>
                </a:solidFill>
                <a:latin typeface="微软雅黑" panose="020B0503020204020204" pitchFamily="34" charset="-122"/>
                <a:ea typeface="微软雅黑" panose="020B0503020204020204" pitchFamily="34" charset="-122"/>
                <a:sym typeface="+mn-ea"/>
              </a:rPr>
              <a:t>政治意识、大局意识、核心意识、看齐意识</a:t>
            </a:r>
            <a:r>
              <a:rPr lang="zh-CN" altLang="en-US" sz="2800">
                <a:solidFill>
                  <a:schemeClr val="tx1"/>
                </a:solidFill>
                <a:latin typeface="微软雅黑" panose="020B0503020204020204" pitchFamily="34" charset="-122"/>
                <a:ea typeface="微软雅黑" panose="020B0503020204020204" pitchFamily="34" charset="-122"/>
                <a:sym typeface="+mn-ea"/>
              </a:rPr>
              <a:t>，自觉维护</a:t>
            </a:r>
            <a:r>
              <a:rPr lang="zh-CN" altLang="en-US" sz="2800" b="1">
                <a:solidFill>
                  <a:srgbClr val="4DBF4D"/>
                </a:solidFill>
                <a:latin typeface="微软雅黑" panose="020B0503020204020204" pitchFamily="34" charset="-122"/>
                <a:ea typeface="微软雅黑" panose="020B0503020204020204" pitchFamily="34" charset="-122"/>
                <a:sym typeface="+mn-ea"/>
              </a:rPr>
              <a:t>党中央权威和集中统一领导</a:t>
            </a:r>
            <a:r>
              <a:rPr lang="zh-CN" altLang="en-US" sz="2800">
                <a:solidFill>
                  <a:schemeClr val="tx1"/>
                </a:solidFill>
                <a:latin typeface="微软雅黑" panose="020B0503020204020204" pitchFamily="34" charset="-122"/>
                <a:ea typeface="微软雅黑" panose="020B0503020204020204" pitchFamily="34" charset="-122"/>
                <a:sym typeface="+mn-ea"/>
              </a:rPr>
              <a:t>，确保党始终走在</a:t>
            </a:r>
            <a:r>
              <a:rPr lang="zh-CN" altLang="en-US" sz="2800" b="1">
                <a:solidFill>
                  <a:srgbClr val="4DBF4D"/>
                </a:solidFill>
                <a:latin typeface="微软雅黑" panose="020B0503020204020204" pitchFamily="34" charset="-122"/>
                <a:ea typeface="微软雅黑" panose="020B0503020204020204" pitchFamily="34" charset="-122"/>
                <a:sym typeface="+mn-ea"/>
              </a:rPr>
              <a:t>时代前列</a:t>
            </a:r>
            <a:r>
              <a:rPr lang="zh-CN" altLang="en-US" sz="2800">
                <a:solidFill>
                  <a:schemeClr val="tx1"/>
                </a:solidFill>
                <a:latin typeface="微软雅黑" panose="020B0503020204020204" pitchFamily="34" charset="-122"/>
                <a:ea typeface="微软雅黑" panose="020B0503020204020204" pitchFamily="34" charset="-122"/>
                <a:sym typeface="+mn-ea"/>
              </a:rPr>
              <a:t>，终成为全国人民的</a:t>
            </a:r>
            <a:r>
              <a:rPr lang="zh-CN" altLang="en-US" sz="2800" b="1">
                <a:solidFill>
                  <a:srgbClr val="4DBF4D"/>
                </a:solidFill>
                <a:latin typeface="微软雅黑" panose="020B0503020204020204" pitchFamily="34" charset="-122"/>
                <a:ea typeface="微软雅黑" panose="020B0503020204020204" pitchFamily="34" charset="-122"/>
                <a:sym typeface="+mn-ea"/>
              </a:rPr>
              <a:t>主心骨</a:t>
            </a:r>
            <a:r>
              <a:rPr lang="zh-CN" altLang="en-US" sz="2800">
                <a:solidFill>
                  <a:schemeClr val="tx1"/>
                </a:solidFill>
                <a:latin typeface="微软雅黑" panose="020B0503020204020204" pitchFamily="34" charset="-122"/>
                <a:ea typeface="微软雅黑" panose="020B0503020204020204" pitchFamily="34" charset="-122"/>
                <a:sym typeface="+mn-ea"/>
              </a:rPr>
              <a:t>，始终成为</a:t>
            </a:r>
            <a:r>
              <a:rPr lang="zh-CN" altLang="en-US" sz="2800" b="1">
                <a:solidFill>
                  <a:srgbClr val="4DBF4D"/>
                </a:solidFill>
                <a:latin typeface="微软雅黑" panose="020B0503020204020204" pitchFamily="34" charset="-122"/>
                <a:ea typeface="微软雅黑" panose="020B0503020204020204" pitchFamily="34" charset="-122"/>
                <a:sym typeface="+mn-ea"/>
              </a:rPr>
              <a:t>坚强领导核心</a:t>
            </a:r>
            <a:r>
              <a:rPr lang="zh-CN" altLang="en-US" sz="2800">
                <a:solidFill>
                  <a:schemeClr val="tx1"/>
                </a:solidFill>
                <a:latin typeface="微软雅黑" panose="020B0503020204020204" pitchFamily="34" charset="-122"/>
                <a:ea typeface="微软雅黑" panose="020B0503020204020204" pitchFamily="34" charset="-122"/>
                <a:sym typeface="+mn-ea"/>
              </a:rPr>
              <a:t>。（</a:t>
            </a:r>
            <a:r>
              <a:rPr lang="en-US" altLang="zh-CN" sz="2800">
                <a:solidFill>
                  <a:schemeClr val="tx1"/>
                </a:solidFill>
                <a:latin typeface="微软雅黑" panose="020B0503020204020204" pitchFamily="34" charset="-122"/>
                <a:ea typeface="微软雅黑" panose="020B0503020204020204" pitchFamily="34" charset="-122"/>
                <a:sym typeface="+mn-ea"/>
              </a:rPr>
              <a:t>4</a:t>
            </a:r>
            <a:r>
              <a:rPr lang="zh-CN" altLang="en-US" sz="2800">
                <a:latin typeface="微软雅黑" panose="020B0503020204020204" pitchFamily="34" charset="-122"/>
                <a:ea typeface="微软雅黑" panose="020B0503020204020204" pitchFamily="34" charset="-122"/>
                <a:sym typeface="+mn-ea"/>
              </a:rPr>
              <a:t>意识</a:t>
            </a:r>
            <a:r>
              <a:rPr lang="en-US" altLang="zh-CN" sz="2800">
                <a:latin typeface="微软雅黑" panose="020B0503020204020204" pitchFamily="34" charset="-122"/>
                <a:ea typeface="微软雅黑" panose="020B0503020204020204" pitchFamily="34" charset="-122"/>
                <a:sym typeface="+mn-ea"/>
              </a:rPr>
              <a:t>1</a:t>
            </a:r>
            <a:r>
              <a:rPr lang="zh-CN" altLang="en-US" sz="2800">
                <a:latin typeface="微软雅黑" panose="020B0503020204020204" pitchFamily="34" charset="-122"/>
                <a:ea typeface="微软雅黑" panose="020B0503020204020204" pitchFamily="34" charset="-122"/>
                <a:sym typeface="+mn-ea"/>
              </a:rPr>
              <a:t>维护</a:t>
            </a:r>
            <a:r>
              <a:rPr lang="en-US" altLang="zh-CN" sz="2800">
                <a:latin typeface="微软雅黑" panose="020B0503020204020204" pitchFamily="34" charset="-122"/>
                <a:ea typeface="微软雅黑" panose="020B0503020204020204" pitchFamily="34" charset="-122"/>
                <a:sym typeface="+mn-ea"/>
              </a:rPr>
              <a:t>3</a:t>
            </a:r>
            <a:r>
              <a:rPr lang="zh-CN" altLang="en-US" sz="2800">
                <a:latin typeface="微软雅黑" panose="020B0503020204020204" pitchFamily="34" charset="-122"/>
                <a:ea typeface="微软雅黑" panose="020B0503020204020204" pitchFamily="34" charset="-122"/>
                <a:sym typeface="+mn-ea"/>
              </a:rPr>
              <a:t>始终</a:t>
            </a:r>
            <a:r>
              <a:rPr lang="zh-CN" altLang="en-US" sz="2800">
                <a:solidFill>
                  <a:schemeClr val="tx1"/>
                </a:solidFill>
                <a:latin typeface="微软雅黑" panose="020B0503020204020204" pitchFamily="34" charset="-122"/>
                <a:ea typeface="微软雅黑" panose="020B0503020204020204" pitchFamily="34" charset="-122"/>
                <a:sym typeface="+mn-ea"/>
              </a:rPr>
              <a:t>）</a:t>
            </a:r>
            <a:endParaRPr kumimoji="0" lang="zh-CN" altLang="en-US" sz="2800" b="1"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sym typeface="+mn-ea"/>
            </a:endParaRPr>
          </a:p>
        </p:txBody>
      </p:sp>
      <p:sp>
        <p:nvSpPr>
          <p:cNvPr id="4" name="圆角矩形 25"/>
          <p:cNvSpPr/>
          <p:nvPr>
            <p:custDataLst>
              <p:tags r:id="rId2"/>
            </p:custDataLst>
          </p:nvPr>
        </p:nvSpPr>
        <p:spPr>
          <a:xfrm>
            <a:off x="946785" y="607208"/>
            <a:ext cx="2656456" cy="683260"/>
          </a:xfrm>
          <a:prstGeom prst="roundRect">
            <a:avLst>
              <a:gd name="adj" fmla="val 16667"/>
            </a:avLst>
          </a:prstGeom>
          <a:solidFill>
            <a:srgbClr val="4DBF4D"/>
          </a:solidFill>
          <a:ln w="28575" cap="flat" cmpd="sng">
            <a:solidFill>
              <a:schemeClr val="bg1"/>
            </a:solidFill>
            <a:prstDash val="solid"/>
            <a:round/>
            <a:headEnd type="none" w="med" len="med"/>
            <a:tailEnd type="none" w="med" len="med"/>
          </a:ln>
          <a:effectLst>
            <a:outerShdw dist="63500" dir="8100000" algn="ctr" rotWithShape="0">
              <a:srgbClr val="000000">
                <a:alpha val="25000"/>
              </a:srgbClr>
            </a:outerShdw>
          </a:effectLst>
        </p:spPr>
        <p:txBody>
          <a:bodyPr anchor="ctr"/>
          <a:lstStyle/>
          <a:p>
            <a:pPr algn="ctr"/>
            <a:endParaRPr lang="zh-CN" altLang="en-US" sz="3200" b="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文本框 26"/>
          <p:cNvSpPr txBox="1"/>
          <p:nvPr>
            <p:custDataLst>
              <p:tags r:id="rId3"/>
            </p:custDataLst>
          </p:nvPr>
        </p:nvSpPr>
        <p:spPr>
          <a:xfrm>
            <a:off x="725421" y="606992"/>
            <a:ext cx="2813050" cy="584775"/>
          </a:xfrm>
          <a:prstGeom prst="rect">
            <a:avLst/>
          </a:prstGeom>
          <a:noFill/>
          <a:ln w="9525">
            <a:noFill/>
          </a:ln>
        </p:spPr>
        <p:txBody>
          <a:bodyPr wrap="square" anchor="t">
            <a:spAutoFit/>
          </a:bodyPr>
          <a:lstStyle/>
          <a:p>
            <a:pPr algn="ctr" defTabSz="1216025">
              <a:spcBef>
                <a:spcPct val="20000"/>
              </a:spcBef>
            </a:pPr>
            <a:r>
              <a:rPr lang="en-US" altLang="zh-CN" sz="3200" b="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Arial" panose="020B0604020202020204" pitchFamily="34" charset="0"/>
              </a:rPr>
              <a:t>(1)</a:t>
            </a:r>
            <a:r>
              <a:rPr lang="zh-CN" altLang="en-US" sz="3200" b="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Arial" panose="020B0604020202020204" pitchFamily="34" charset="0"/>
              </a:rPr>
              <a:t>政治领导</a:t>
            </a:r>
            <a:endParaRPr lang="zh-CN" altLang="en-US" sz="3200" b="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ransition>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2"/>
          <p:cNvSpPr>
            <a:spLocks noChangeArrowheads="1"/>
          </p:cNvSpPr>
          <p:nvPr>
            <p:custDataLst>
              <p:tags r:id="rId1"/>
            </p:custDataLst>
          </p:nvPr>
        </p:nvSpPr>
        <p:spPr bwMode="auto">
          <a:xfrm>
            <a:off x="552893" y="1239092"/>
            <a:ext cx="11062941" cy="422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216025">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defTabSz="1216025">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defTabSz="1216025">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1216025">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1216025">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1216025" rtl="0" eaLnBrk="1" fontAlgn="base" latinLnBrk="0" hangingPunct="1">
              <a:lnSpc>
                <a:spcPct val="120000"/>
              </a:lnSpc>
              <a:spcBef>
                <a:spcPct val="0"/>
              </a:spcBef>
              <a:spcAft>
                <a:spcPct val="0"/>
              </a:spcAft>
              <a:buClr>
                <a:srgbClr val="E24848"/>
              </a:buClr>
              <a:buSzTx/>
              <a:buFont typeface="Arial" panose="020B0604020202020204" pitchFamily="34" charset="0"/>
              <a:buNone/>
              <a:defRPr/>
            </a:pPr>
            <a:r>
              <a:rPr lang="zh-CN" altLang="en-US" sz="2800" b="1">
                <a:latin typeface="微软雅黑" panose="020B0503020204020204" pitchFamily="34" charset="-122"/>
                <a:ea typeface="微软雅黑" panose="020B0503020204020204" pitchFamily="34" charset="-122"/>
                <a:sym typeface="+mn-ea"/>
              </a:rPr>
              <a:t>①含义：</a:t>
            </a:r>
            <a:r>
              <a:rPr lang="zh-CN" altLang="en-US" sz="2800">
                <a:latin typeface="微软雅黑" panose="020B0503020204020204" pitchFamily="34" charset="-122"/>
                <a:ea typeface="微软雅黑" panose="020B0503020204020204" pitchFamily="34" charset="-122"/>
                <a:sym typeface="+mn-ea"/>
              </a:rPr>
              <a:t>就是党在</a:t>
            </a:r>
            <a:r>
              <a:rPr lang="zh-CN" altLang="en-US" sz="2800" b="1">
                <a:latin typeface="微软雅黑" panose="020B0503020204020204" pitchFamily="34" charset="-122"/>
                <a:ea typeface="微软雅黑" panose="020B0503020204020204" pitchFamily="34" charset="-122"/>
                <a:sym typeface="+mn-ea"/>
              </a:rPr>
              <a:t>思想理论和意识形态</a:t>
            </a:r>
            <a:r>
              <a:rPr lang="zh-CN" altLang="en-US" sz="2800">
                <a:latin typeface="微软雅黑" panose="020B0503020204020204" pitchFamily="34" charset="-122"/>
                <a:ea typeface="微软雅黑" panose="020B0503020204020204" pitchFamily="34" charset="-122"/>
                <a:sym typeface="+mn-ea"/>
              </a:rPr>
              <a:t>上的领导</a:t>
            </a:r>
            <a:endParaRPr lang="zh-CN" altLang="en-US" sz="2800">
              <a:solidFill>
                <a:schemeClr val="tx1"/>
              </a:solidFill>
              <a:latin typeface="微软雅黑" panose="020B0503020204020204" pitchFamily="34" charset="-122"/>
              <a:ea typeface="微软雅黑" panose="020B0503020204020204" pitchFamily="34" charset="-122"/>
              <a:sym typeface="+mn-ea"/>
            </a:endParaRPr>
          </a:p>
          <a:p>
            <a:pPr marL="0" marR="0" lvl="0" indent="0" algn="l" defTabSz="1216025" rtl="0" eaLnBrk="1" fontAlgn="base" latinLnBrk="0" hangingPunct="1">
              <a:lnSpc>
                <a:spcPct val="120000"/>
              </a:lnSpc>
              <a:spcBef>
                <a:spcPct val="0"/>
              </a:spcBef>
              <a:spcAft>
                <a:spcPct val="0"/>
              </a:spcAft>
              <a:buClr>
                <a:srgbClr val="E24848"/>
              </a:buClr>
              <a:buSzTx/>
              <a:buFont typeface="Arial" panose="020B0604020202020204" pitchFamily="34" charset="0"/>
              <a:buNone/>
              <a:defRPr/>
            </a:pPr>
            <a:r>
              <a:rPr lang="zh-CN" altLang="en-US" sz="2800" b="1">
                <a:latin typeface="微软雅黑" panose="020B0503020204020204" pitchFamily="34" charset="-122"/>
                <a:ea typeface="微软雅黑" panose="020B0503020204020204" pitchFamily="34" charset="-122"/>
                <a:sym typeface="+mn-ea"/>
              </a:rPr>
              <a:t>②体现：</a:t>
            </a:r>
            <a:r>
              <a:rPr lang="zh-CN" altLang="en-US" sz="2800">
                <a:latin typeface="微软雅黑" panose="020B0503020204020204" pitchFamily="34" charset="-122"/>
                <a:ea typeface="微软雅黑" panose="020B0503020204020204" pitchFamily="34" charset="-122"/>
                <a:sym typeface="+mn-ea"/>
              </a:rPr>
              <a:t>坚持</a:t>
            </a:r>
            <a:r>
              <a:rPr lang="zh-CN" altLang="en-US" sz="2800" b="1">
                <a:solidFill>
                  <a:srgbClr val="4DBF4D"/>
                </a:solidFill>
                <a:latin typeface="微软雅黑" panose="020B0503020204020204" pitchFamily="34" charset="-122"/>
                <a:ea typeface="微软雅黑" panose="020B0503020204020204" pitchFamily="34" charset="-122"/>
                <a:sym typeface="+mn-ea"/>
              </a:rPr>
              <a:t>马克思主义</a:t>
            </a:r>
            <a:r>
              <a:rPr lang="zh-CN" altLang="en-US" sz="2800">
                <a:latin typeface="微软雅黑" panose="020B0503020204020204" pitchFamily="34" charset="-122"/>
                <a:ea typeface="微软雅黑" panose="020B0503020204020204" pitchFamily="34" charset="-122"/>
                <a:sym typeface="+mn-ea"/>
              </a:rPr>
              <a:t>在意识形态领域中的</a:t>
            </a:r>
            <a:r>
              <a:rPr lang="zh-CN" altLang="en-US" sz="2800" b="1">
                <a:solidFill>
                  <a:srgbClr val="4DBF4D"/>
                </a:solidFill>
                <a:latin typeface="微软雅黑" panose="020B0503020204020204" pitchFamily="34" charset="-122"/>
                <a:ea typeface="微软雅黑" panose="020B0503020204020204" pitchFamily="34" charset="-122"/>
                <a:sym typeface="+mn-ea"/>
              </a:rPr>
              <a:t>指导地位</a:t>
            </a:r>
            <a:r>
              <a:rPr lang="zh-CN" altLang="en-US" sz="2800">
                <a:latin typeface="微软雅黑" panose="020B0503020204020204" pitchFamily="34" charset="-122"/>
                <a:ea typeface="微软雅黑" panose="020B0503020204020204" pitchFamily="34" charset="-122"/>
                <a:sym typeface="+mn-ea"/>
              </a:rPr>
              <a:t>，用马列、毛、邓、三、科、习武装全党、教育人民，巩固全党全国各族人民团结奋进的共同</a:t>
            </a:r>
            <a:r>
              <a:rPr lang="zh-CN" altLang="en-US" sz="2800" b="1">
                <a:latin typeface="微软雅黑" panose="020B0503020204020204" pitchFamily="34" charset="-122"/>
                <a:ea typeface="微软雅黑" panose="020B0503020204020204" pitchFamily="34" charset="-122"/>
                <a:sym typeface="+mn-ea"/>
              </a:rPr>
              <a:t>思想基础</a:t>
            </a:r>
            <a:r>
              <a:rPr lang="zh-CN" altLang="en-US" sz="2800">
                <a:latin typeface="微软雅黑" panose="020B0503020204020204" pitchFamily="34" charset="-122"/>
                <a:ea typeface="微软雅黑" panose="020B0503020204020204" pitchFamily="34" charset="-122"/>
                <a:sym typeface="+mn-ea"/>
              </a:rPr>
              <a:t>。</a:t>
            </a:r>
            <a:endParaRPr lang="en-US" altLang="zh-CN" sz="2800">
              <a:latin typeface="微软雅黑" panose="020B0503020204020204" pitchFamily="34" charset="-122"/>
              <a:ea typeface="微软雅黑" panose="020B0503020204020204" pitchFamily="34" charset="-122"/>
            </a:endParaRPr>
          </a:p>
          <a:p>
            <a:pPr marL="0" marR="0" lvl="0" indent="0" algn="l" defTabSz="1216025" rtl="0" eaLnBrk="1" fontAlgn="base" latinLnBrk="0" hangingPunct="1">
              <a:lnSpc>
                <a:spcPct val="120000"/>
              </a:lnSpc>
              <a:spcBef>
                <a:spcPct val="0"/>
              </a:spcBef>
              <a:spcAft>
                <a:spcPct val="0"/>
              </a:spcAft>
              <a:buClr>
                <a:srgbClr val="E24848"/>
              </a:buClr>
              <a:buSzTx/>
              <a:buFont typeface="Arial" panose="020B0604020202020204" pitchFamily="34" charset="0"/>
              <a:buNone/>
              <a:defRPr/>
            </a:pPr>
            <a:r>
              <a:rPr lang="zh-CN" altLang="en-US" sz="2800" b="1">
                <a:latin typeface="微软雅黑" panose="020B0503020204020204" pitchFamily="34" charset="-122"/>
                <a:ea typeface="微软雅黑" panose="020B0503020204020204" pitchFamily="34" charset="-122"/>
                <a:sym typeface="+mn-ea"/>
              </a:rPr>
              <a:t>③</a:t>
            </a:r>
            <a:r>
              <a:rPr lang="zh-CN" altLang="en-US" sz="2800" b="1">
                <a:solidFill>
                  <a:schemeClr val="tx1"/>
                </a:solidFill>
                <a:latin typeface="微软雅黑" panose="020B0503020204020204" pitchFamily="34" charset="-122"/>
                <a:ea typeface="微软雅黑" panose="020B0503020204020204" pitchFamily="34" charset="-122"/>
                <a:sym typeface="+mn-ea"/>
              </a:rPr>
              <a:t>中特新时代</a:t>
            </a:r>
            <a:r>
              <a:rPr lang="zh-CN" altLang="en-US" sz="2800" b="1">
                <a:latin typeface="微软雅黑" panose="020B0503020204020204" pitchFamily="34" charset="-122"/>
                <a:ea typeface="微软雅黑" panose="020B0503020204020204" pitchFamily="34" charset="-122"/>
                <a:sym typeface="+mn-ea"/>
              </a:rPr>
              <a:t>要求：</a:t>
            </a:r>
            <a:r>
              <a:rPr lang="zh-CN" altLang="en-US" sz="2800">
                <a:latin typeface="微软雅黑" panose="020B0503020204020204" pitchFamily="34" charset="-122"/>
                <a:ea typeface="微软雅黑" panose="020B0503020204020204" pitchFamily="34" charset="-122"/>
                <a:sym typeface="+mn-ea"/>
              </a:rPr>
              <a:t>要</a:t>
            </a:r>
            <a:r>
              <a:rPr lang="zh-CN" altLang="en-US" sz="2800" b="1">
                <a:latin typeface="微软雅黑" panose="020B0503020204020204" pitchFamily="34" charset="-122"/>
                <a:ea typeface="微软雅黑" panose="020B0503020204020204" pitchFamily="34" charset="-122"/>
                <a:sym typeface="+mn-ea"/>
              </a:rPr>
              <a:t>统一思想、凝聚力量、集中领导</a:t>
            </a:r>
            <a:r>
              <a:rPr lang="zh-CN" altLang="en-US" sz="2800">
                <a:latin typeface="微软雅黑" panose="020B0503020204020204" pitchFamily="34" charset="-122"/>
                <a:ea typeface="微软雅黑" panose="020B0503020204020204" pitchFamily="34" charset="-122"/>
                <a:sym typeface="+mn-ea"/>
              </a:rPr>
              <a:t>，最重要的就是以</a:t>
            </a:r>
            <a:r>
              <a:rPr lang="zh-CN" altLang="en-US" sz="2800" b="1">
                <a:solidFill>
                  <a:srgbClr val="4DBF4D"/>
                </a:solidFill>
                <a:latin typeface="微软雅黑" panose="020B0503020204020204" pitchFamily="34" charset="-122"/>
                <a:ea typeface="微软雅黑" panose="020B0503020204020204" pitchFamily="34" charset="-122"/>
                <a:sym typeface="+mn-ea"/>
              </a:rPr>
              <a:t>习近平新时代中国特色社会主义思想</a:t>
            </a:r>
            <a:r>
              <a:rPr lang="zh-CN" altLang="en-US" sz="2800">
                <a:latin typeface="微软雅黑" panose="020B0503020204020204" pitchFamily="34" charset="-122"/>
                <a:ea typeface="微软雅黑" panose="020B0503020204020204" pitchFamily="34" charset="-122"/>
                <a:sym typeface="+mn-ea"/>
              </a:rPr>
              <a:t>为</a:t>
            </a:r>
            <a:r>
              <a:rPr lang="zh-CN" altLang="en-US" sz="2800">
                <a:latin typeface="微软雅黑" panose="020B0503020204020204" pitchFamily="34" charset="-122"/>
                <a:ea typeface="微软雅黑" panose="020B0503020204020204" pitchFamily="34" charset="-122"/>
                <a:sym typeface="+mn-ea"/>
              </a:rPr>
              <a:t>行动指南，培育和践行</a:t>
            </a:r>
            <a:r>
              <a:rPr lang="zh-CN" altLang="en-US" sz="2800" b="1">
                <a:solidFill>
                  <a:srgbClr val="4DBF4D"/>
                </a:solidFill>
                <a:latin typeface="微软雅黑" panose="020B0503020204020204" pitchFamily="34" charset="-122"/>
                <a:ea typeface="微软雅黑" panose="020B0503020204020204" pitchFamily="34" charset="-122"/>
                <a:sym typeface="+mn-ea"/>
              </a:rPr>
              <a:t>社会主义核心价值观</a:t>
            </a:r>
            <a:r>
              <a:rPr lang="zh-CN" altLang="en-US" sz="2800">
                <a:latin typeface="微软雅黑" panose="020B0503020204020204" pitchFamily="34" charset="-122"/>
                <a:ea typeface="微软雅黑" panose="020B0503020204020204" pitchFamily="34" charset="-122"/>
                <a:sym typeface="+mn-ea"/>
              </a:rPr>
              <a:t>，培养社会主义现代化强国建设者，培养担当中华民族伟大复兴大任的</a:t>
            </a:r>
            <a:r>
              <a:rPr lang="zh-CN" altLang="en-US" sz="2800" b="1">
                <a:solidFill>
                  <a:srgbClr val="4DBF4D"/>
                </a:solidFill>
                <a:latin typeface="微软雅黑" panose="020B0503020204020204" pitchFamily="34" charset="-122"/>
                <a:ea typeface="微软雅黑" panose="020B0503020204020204" pitchFamily="34" charset="-122"/>
                <a:sym typeface="+mn-ea"/>
              </a:rPr>
              <a:t>时代新人</a:t>
            </a:r>
            <a:r>
              <a:rPr lang="zh-CN" altLang="en-US" sz="2800">
                <a:latin typeface="微软雅黑" panose="020B0503020204020204" pitchFamily="34" charset="-122"/>
                <a:ea typeface="微软雅黑" panose="020B0503020204020204" pitchFamily="34" charset="-122"/>
                <a:sym typeface="+mn-ea"/>
              </a:rPr>
              <a:t>。</a:t>
            </a:r>
            <a:endParaRPr kumimoji="0" lang="zh-CN" altLang="en-US" sz="2800" b="1" i="0" u="none" strike="noStrike" kern="1200" cap="none" spc="0" normalizeH="0" baseline="0" noProof="0">
              <a:ln>
                <a:noFill/>
              </a:ln>
              <a:solidFill>
                <a:schemeClr val="tx1"/>
              </a:solidFill>
              <a:effectLst/>
              <a:uLnTx/>
              <a:uFillTx/>
              <a:latin typeface="微软雅黑" panose="020B0503020204020204" pitchFamily="34" charset="-122"/>
              <a:ea typeface="微软雅黑" panose="020B0503020204020204" pitchFamily="34" charset="-122"/>
              <a:sym typeface="+mn-ea"/>
            </a:endParaRPr>
          </a:p>
        </p:txBody>
      </p:sp>
      <p:sp>
        <p:nvSpPr>
          <p:cNvPr id="6" name="圆角矩形 25"/>
          <p:cNvSpPr/>
          <p:nvPr>
            <p:custDataLst>
              <p:tags r:id="rId2"/>
            </p:custDataLst>
          </p:nvPr>
        </p:nvSpPr>
        <p:spPr>
          <a:xfrm>
            <a:off x="1250950" y="555773"/>
            <a:ext cx="2656456" cy="683260"/>
          </a:xfrm>
          <a:prstGeom prst="roundRect">
            <a:avLst>
              <a:gd name="adj" fmla="val 16667"/>
            </a:avLst>
          </a:prstGeom>
          <a:solidFill>
            <a:srgbClr val="4DBF4D"/>
          </a:solidFill>
          <a:ln w="28575" cap="flat" cmpd="sng">
            <a:solidFill>
              <a:schemeClr val="bg1"/>
            </a:solidFill>
            <a:prstDash val="solid"/>
            <a:round/>
            <a:headEnd type="none" w="med" len="med"/>
            <a:tailEnd type="none" w="med" len="med"/>
          </a:ln>
          <a:effectLst>
            <a:outerShdw dist="63500" dir="8100000" algn="ctr" rotWithShape="0">
              <a:srgbClr val="000000">
                <a:alpha val="25000"/>
              </a:srgbClr>
            </a:outerShdw>
          </a:effectLst>
        </p:spPr>
        <p:txBody>
          <a:bodyPr anchor="ctr"/>
          <a:lstStyle/>
          <a:p>
            <a:pPr algn="ctr"/>
            <a:endParaRPr lang="zh-CN" altLang="en-US" sz="3200" b="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8" name="文本框 26"/>
          <p:cNvSpPr txBox="1"/>
          <p:nvPr>
            <p:custDataLst>
              <p:tags r:id="rId3"/>
            </p:custDataLst>
          </p:nvPr>
        </p:nvSpPr>
        <p:spPr>
          <a:xfrm>
            <a:off x="1030221" y="555557"/>
            <a:ext cx="2813050" cy="584775"/>
          </a:xfrm>
          <a:prstGeom prst="rect">
            <a:avLst/>
          </a:prstGeom>
          <a:noFill/>
          <a:ln w="9525">
            <a:noFill/>
          </a:ln>
        </p:spPr>
        <p:txBody>
          <a:bodyPr wrap="square" anchor="t">
            <a:spAutoFit/>
          </a:bodyPr>
          <a:lstStyle/>
          <a:p>
            <a:pPr algn="ctr" defTabSz="1216025">
              <a:spcBef>
                <a:spcPct val="20000"/>
              </a:spcBef>
            </a:pPr>
            <a:r>
              <a:rPr lang="en-US" altLang="zh-CN" sz="3200" b="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Arial" panose="020B0604020202020204" pitchFamily="34" charset="0"/>
              </a:rPr>
              <a:t>(2)</a:t>
            </a:r>
            <a:r>
              <a:rPr lang="zh-CN" altLang="en-US" sz="3200" b="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Arial" panose="020B0604020202020204" pitchFamily="34" charset="0"/>
              </a:rPr>
              <a:t>思想领导</a:t>
            </a:r>
            <a:endParaRPr lang="zh-CN" altLang="en-US" sz="3200" b="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ransition>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2"/>
          <p:cNvSpPr>
            <a:spLocks noChangeArrowheads="1"/>
          </p:cNvSpPr>
          <p:nvPr>
            <p:custDataLst>
              <p:tags r:id="rId1"/>
            </p:custDataLst>
          </p:nvPr>
        </p:nvSpPr>
        <p:spPr bwMode="auto">
          <a:xfrm>
            <a:off x="552893" y="1699467"/>
            <a:ext cx="11062941" cy="435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216025">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defTabSz="1216025">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defTabSz="1216025">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defTabSz="1216025">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defTabSz="1216025">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marL="0" marR="0" lvl="0" indent="0" algn="l" defTabSz="1216025" rtl="0" eaLnBrk="1" fontAlgn="base" latinLnBrk="0" hangingPunct="1">
              <a:lnSpc>
                <a:spcPct val="110000"/>
              </a:lnSpc>
              <a:spcBef>
                <a:spcPct val="0"/>
              </a:spcBef>
              <a:spcAft>
                <a:spcPct val="0"/>
              </a:spcAft>
              <a:buClr>
                <a:srgbClr val="E24848"/>
              </a:buClr>
              <a:buSzTx/>
              <a:buFont typeface="Arial" panose="020B0604020202020204" pitchFamily="34" charset="0"/>
              <a:buNone/>
              <a:defRPr/>
            </a:pPr>
            <a:r>
              <a:rPr lang="zh-CN" altLang="en-US" sz="2800" b="1">
                <a:solidFill>
                  <a:schemeClr val="tx1">
                    <a:lumMod val="85000"/>
                    <a:lumOff val="15000"/>
                  </a:schemeClr>
                </a:solidFill>
                <a:latin typeface="微软雅黑" panose="020B0503020204020204" pitchFamily="34" charset="-122"/>
                <a:ea typeface="微软雅黑" panose="020B0503020204020204" pitchFamily="34" charset="-122"/>
                <a:sym typeface="+mn-ea"/>
              </a:rPr>
              <a:t>①含义：</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sym typeface="+mn-ea"/>
              </a:rPr>
              <a:t>就是党在</a:t>
            </a:r>
            <a:r>
              <a:rPr lang="zh-CN" altLang="en-US" sz="2800" b="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组织体系和组织工作</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sym typeface="+mn-ea"/>
              </a:rPr>
              <a:t>方面的领导</a:t>
            </a:r>
            <a:r>
              <a:rPr lang="zh-CN" altLang="en-US" sz="2800" b="1">
                <a:solidFill>
                  <a:schemeClr val="tx1">
                    <a:lumMod val="85000"/>
                    <a:lumOff val="15000"/>
                  </a:schemeClr>
                </a:solidFill>
                <a:latin typeface="微软雅黑" panose="020B0503020204020204" pitchFamily="34" charset="-122"/>
                <a:ea typeface="微软雅黑" panose="020B0503020204020204" pitchFamily="34" charset="-122"/>
                <a:sym typeface="+mn-ea"/>
              </a:rPr>
              <a:t>。</a:t>
            </a:r>
            <a:endParaRPr lang="zh-CN" altLang="en-US" sz="2800" b="1">
              <a:solidFill>
                <a:schemeClr val="tx1">
                  <a:lumMod val="85000"/>
                  <a:lumOff val="15000"/>
                </a:schemeClr>
              </a:solidFill>
              <a:latin typeface="微软雅黑" panose="020B0503020204020204" pitchFamily="34" charset="-122"/>
              <a:ea typeface="微软雅黑" panose="020B0503020204020204" pitchFamily="34" charset="-122"/>
              <a:sym typeface="+mn-ea"/>
            </a:endParaRPr>
          </a:p>
          <a:p>
            <a:pPr marL="0" marR="0" lvl="0" indent="0" algn="l" defTabSz="1216025" rtl="0" eaLnBrk="1" fontAlgn="base" latinLnBrk="0" hangingPunct="1">
              <a:lnSpc>
                <a:spcPct val="110000"/>
              </a:lnSpc>
              <a:spcBef>
                <a:spcPct val="0"/>
              </a:spcBef>
              <a:spcAft>
                <a:spcPct val="0"/>
              </a:spcAft>
              <a:buClr>
                <a:srgbClr val="E24848"/>
              </a:buClr>
              <a:buSzTx/>
              <a:buFont typeface="Arial" panose="020B0604020202020204" pitchFamily="34" charset="0"/>
              <a:buNone/>
              <a:defRPr/>
            </a:pPr>
            <a:r>
              <a:rPr lang="zh-CN" altLang="en-US" sz="2800" b="1">
                <a:solidFill>
                  <a:schemeClr val="tx1">
                    <a:lumMod val="85000"/>
                    <a:lumOff val="15000"/>
                  </a:schemeClr>
                </a:solidFill>
                <a:latin typeface="微软雅黑" panose="020B0503020204020204" pitchFamily="34" charset="-122"/>
                <a:ea typeface="微软雅黑" panose="020B0503020204020204" pitchFamily="34" charset="-122"/>
                <a:sym typeface="+mn-ea"/>
              </a:rPr>
              <a:t>②体现：</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sym typeface="+mn-ea"/>
              </a:rPr>
              <a:t>主要体现于</a:t>
            </a:r>
            <a:r>
              <a:rPr lang="zh-CN" altLang="en-US" sz="2800" b="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党的各级组织、党的干部、广大党员</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sym typeface="+mn-ea"/>
              </a:rPr>
              <a:t>组织</a:t>
            </a:r>
            <a:r>
              <a:rPr lang="zh-CN" altLang="en-US" sz="2800" b="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带领</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sym typeface="+mn-ea"/>
              </a:rPr>
              <a:t>人民群众为实现党的任务和主张而奋斗。</a:t>
            </a:r>
            <a:endParaRPr lang="en-US" altLang="zh-CN" sz="2800">
              <a:solidFill>
                <a:schemeClr val="tx1">
                  <a:lumMod val="85000"/>
                  <a:lumOff val="15000"/>
                </a:schemeClr>
              </a:solidFill>
              <a:latin typeface="微软雅黑" panose="020B0503020204020204" pitchFamily="34" charset="-122"/>
              <a:ea typeface="微软雅黑" panose="020B0503020204020204" pitchFamily="34" charset="-122"/>
              <a:sym typeface="+mn-ea"/>
            </a:endParaRPr>
          </a:p>
          <a:p>
            <a:pPr>
              <a:lnSpc>
                <a:spcPct val="110000"/>
              </a:lnSpc>
              <a:buClr>
                <a:srgbClr val="E24848"/>
              </a:buClr>
              <a:defRPr/>
            </a:pPr>
            <a:r>
              <a:rPr lang="zh-CN" altLang="en-US" sz="2800" b="1">
                <a:solidFill>
                  <a:schemeClr val="tx1">
                    <a:lumMod val="85000"/>
                    <a:lumOff val="15000"/>
                  </a:schemeClr>
                </a:solidFill>
                <a:latin typeface="微软雅黑" panose="020B0503020204020204" pitchFamily="34" charset="-122"/>
                <a:ea typeface="微软雅黑" panose="020B0503020204020204" pitchFamily="34" charset="-122"/>
                <a:sym typeface="+mn-ea"/>
              </a:rPr>
              <a:t>③</a:t>
            </a:r>
            <a:r>
              <a:rPr lang="zh-CN" altLang="en-US" sz="2800" b="1">
                <a:solidFill>
                  <a:schemeClr val="tx1"/>
                </a:solidFill>
                <a:latin typeface="微软雅黑" panose="020B0503020204020204" pitchFamily="34" charset="-122"/>
                <a:ea typeface="微软雅黑" panose="020B0503020204020204" pitchFamily="34" charset="-122"/>
                <a:sym typeface="+mn-ea"/>
              </a:rPr>
              <a:t>中特新时代</a:t>
            </a:r>
            <a:r>
              <a:rPr lang="zh-CN" altLang="en-US" sz="2800" b="1">
                <a:solidFill>
                  <a:schemeClr val="tx1">
                    <a:lumMod val="85000"/>
                    <a:lumOff val="15000"/>
                  </a:schemeClr>
                </a:solidFill>
                <a:latin typeface="微软雅黑" panose="020B0503020204020204" pitchFamily="34" charset="-122"/>
                <a:ea typeface="微软雅黑" panose="020B0503020204020204" pitchFamily="34" charset="-122"/>
                <a:sym typeface="+mn-ea"/>
              </a:rPr>
              <a:t>要求：</a:t>
            </a:r>
            <a:endParaRPr lang="en-US" altLang="zh-CN" sz="2800" b="1">
              <a:solidFill>
                <a:schemeClr val="tx1">
                  <a:lumMod val="85000"/>
                  <a:lumOff val="15000"/>
                </a:schemeClr>
              </a:solidFill>
              <a:latin typeface="微软雅黑" panose="020B0503020204020204" pitchFamily="34" charset="-122"/>
              <a:ea typeface="微软雅黑" panose="020B0503020204020204" pitchFamily="34" charset="-122"/>
              <a:sym typeface="+mn-ea"/>
            </a:endParaRPr>
          </a:p>
          <a:p>
            <a:pPr>
              <a:lnSpc>
                <a:spcPct val="110000"/>
              </a:lnSpc>
              <a:buClr>
                <a:srgbClr val="E24848"/>
              </a:buClr>
              <a:defRPr/>
            </a:pPr>
            <a:r>
              <a:rPr lang="zh-CN" altLang="en-US" sz="2800" b="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保证</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sym typeface="+mn-ea"/>
              </a:rPr>
              <a:t>党的路线、方针、政策和重大工作部署得到</a:t>
            </a:r>
            <a:r>
              <a:rPr lang="zh-CN" altLang="en-US" sz="2800" b="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贯彻执行</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sym typeface="+mn-ea"/>
              </a:rPr>
              <a:t>，最重要的就是坚持</a:t>
            </a:r>
            <a:r>
              <a:rPr lang="zh-CN" altLang="en-US" sz="2800" b="1">
                <a:solidFill>
                  <a:srgbClr val="4DBF4D"/>
                </a:solidFill>
                <a:latin typeface="微软雅黑" panose="020B0503020204020204" pitchFamily="34" charset="-122"/>
                <a:ea typeface="微软雅黑" panose="020B0503020204020204" pitchFamily="34" charset="-122"/>
                <a:sym typeface="+mn-ea"/>
              </a:rPr>
              <a:t>党管干部</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sym typeface="+mn-ea"/>
              </a:rPr>
              <a:t>原则，以</a:t>
            </a:r>
            <a:r>
              <a:rPr lang="zh-CN" altLang="en-US" sz="2800" b="1">
                <a:solidFill>
                  <a:srgbClr val="4DBF4D"/>
                </a:solidFill>
                <a:latin typeface="微软雅黑" panose="020B0503020204020204" pitchFamily="34" charset="-122"/>
                <a:ea typeface="微软雅黑" panose="020B0503020204020204" pitchFamily="34" charset="-122"/>
                <a:sym typeface="+mn-ea"/>
              </a:rPr>
              <a:t>组织体系</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sym typeface="+mn-ea"/>
              </a:rPr>
              <a:t>建设为重点，着力培养忠诚干净担当的高素质</a:t>
            </a:r>
            <a:r>
              <a:rPr lang="zh-CN" altLang="en-US" sz="2800" b="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干部</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sym typeface="+mn-ea"/>
              </a:rPr>
              <a:t>，着力集聚爱国奉献的各方面优秀</a:t>
            </a:r>
            <a:r>
              <a:rPr lang="zh-CN" altLang="en-US" sz="2800" b="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mn-ea"/>
              </a:rPr>
              <a:t>人才</a:t>
            </a:r>
            <a:r>
              <a:rPr lang="zh-CN" altLang="en-US" sz="2800">
                <a:solidFill>
                  <a:schemeClr val="tx1">
                    <a:lumMod val="85000"/>
                    <a:lumOff val="15000"/>
                  </a:schemeClr>
                </a:solidFill>
                <a:latin typeface="微软雅黑" panose="020B0503020204020204" pitchFamily="34" charset="-122"/>
                <a:ea typeface="微软雅黑" panose="020B0503020204020204" pitchFamily="34" charset="-122"/>
                <a:sym typeface="+mn-ea"/>
              </a:rPr>
              <a:t>，坚持德才兼备、以德为先、任人唯贤，为坚持和加强党的全面领导、坚持和发展中国特色社会主义提供坚强</a:t>
            </a:r>
            <a:r>
              <a:rPr lang="zh-CN" altLang="en-US" sz="2800" b="1">
                <a:solidFill>
                  <a:srgbClr val="4DBF4D"/>
                </a:solidFill>
                <a:latin typeface="微软雅黑" panose="020B0503020204020204" pitchFamily="34" charset="-122"/>
                <a:ea typeface="微软雅黑" panose="020B0503020204020204" pitchFamily="34" charset="-122"/>
                <a:sym typeface="+mn-ea"/>
              </a:rPr>
              <a:t>组织保证。</a:t>
            </a:r>
            <a:endParaRPr kumimoji="0" lang="zh-CN" altLang="en-US" sz="2800" b="1" i="0" u="none" strike="noStrike" kern="1200" cap="none" spc="0" normalizeH="0" baseline="0" noProof="0">
              <a:ln>
                <a:noFill/>
              </a:ln>
              <a:solidFill>
                <a:srgbClr val="4DBF4D"/>
              </a:solidFill>
              <a:effectLst/>
              <a:uLnTx/>
              <a:uFillTx/>
              <a:latin typeface="微软雅黑" panose="020B0503020204020204" pitchFamily="34" charset="-122"/>
              <a:ea typeface="微软雅黑" panose="020B0503020204020204" pitchFamily="34" charset="-122"/>
              <a:sym typeface="+mn-ea"/>
            </a:endParaRPr>
          </a:p>
        </p:txBody>
      </p:sp>
      <p:sp>
        <p:nvSpPr>
          <p:cNvPr id="11" name="圆角矩形 25"/>
          <p:cNvSpPr/>
          <p:nvPr>
            <p:custDataLst>
              <p:tags r:id="rId2"/>
            </p:custDataLst>
          </p:nvPr>
        </p:nvSpPr>
        <p:spPr>
          <a:xfrm>
            <a:off x="780415" y="637688"/>
            <a:ext cx="2656456" cy="683260"/>
          </a:xfrm>
          <a:prstGeom prst="roundRect">
            <a:avLst>
              <a:gd name="adj" fmla="val 16667"/>
            </a:avLst>
          </a:prstGeom>
          <a:solidFill>
            <a:srgbClr val="4DBF4D"/>
          </a:solidFill>
          <a:ln w="28575" cap="flat" cmpd="sng">
            <a:solidFill>
              <a:schemeClr val="bg1"/>
            </a:solidFill>
            <a:prstDash val="solid"/>
            <a:round/>
            <a:headEnd type="none" w="med" len="med"/>
            <a:tailEnd type="none" w="med" len="med"/>
          </a:ln>
          <a:effectLst>
            <a:outerShdw dist="63500" dir="8100000" algn="ctr" rotWithShape="0">
              <a:srgbClr val="000000">
                <a:alpha val="25000"/>
              </a:srgbClr>
            </a:outerShdw>
          </a:effectLst>
        </p:spPr>
        <p:txBody>
          <a:bodyPr anchor="ctr"/>
          <a:lstStyle/>
          <a:p>
            <a:pPr algn="ctr"/>
            <a:endParaRPr lang="zh-CN" altLang="en-US" sz="3200" b="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2" name="文本框 26"/>
          <p:cNvSpPr txBox="1"/>
          <p:nvPr>
            <p:custDataLst>
              <p:tags r:id="rId3"/>
            </p:custDataLst>
          </p:nvPr>
        </p:nvSpPr>
        <p:spPr>
          <a:xfrm>
            <a:off x="623821" y="735897"/>
            <a:ext cx="2813050" cy="584775"/>
          </a:xfrm>
          <a:prstGeom prst="rect">
            <a:avLst/>
          </a:prstGeom>
          <a:noFill/>
          <a:ln w="9525">
            <a:noFill/>
          </a:ln>
        </p:spPr>
        <p:txBody>
          <a:bodyPr wrap="square" anchor="t">
            <a:spAutoFit/>
          </a:bodyPr>
          <a:lstStyle/>
          <a:p>
            <a:pPr algn="ctr" defTabSz="1216025">
              <a:spcBef>
                <a:spcPct val="20000"/>
              </a:spcBef>
            </a:pPr>
            <a:r>
              <a:rPr lang="en-US" altLang="zh-CN" sz="3200" b="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Arial" panose="020B0604020202020204" pitchFamily="34" charset="0"/>
              </a:rPr>
              <a:t>(3)</a:t>
            </a:r>
            <a:r>
              <a:rPr lang="zh-CN" altLang="en-US" sz="3200" b="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Arial" panose="020B0604020202020204" pitchFamily="34" charset="0"/>
              </a:rPr>
              <a:t>组织领导</a:t>
            </a:r>
            <a:endParaRPr lang="zh-CN" altLang="en-US" sz="3200" b="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p:cNvGraphicFramePr>
            <a:graphicFrameLocks noGrp="1"/>
          </p:cNvGraphicFramePr>
          <p:nvPr>
            <p:custDataLst>
              <p:tags r:id="rId1"/>
            </p:custDataLst>
          </p:nvPr>
        </p:nvGraphicFramePr>
        <p:xfrm>
          <a:off x="743585" y="850265"/>
          <a:ext cx="10981055" cy="5518785"/>
        </p:xfrm>
        <a:graphic>
          <a:graphicData uri="http://schemas.openxmlformats.org/drawingml/2006/table">
            <a:tbl>
              <a:tblPr firstRow="1" bandRow="1">
                <a:tableStyleId>{5C22544A-7EE6-4342-B048-85BDC9FD1C3A}</a:tableStyleId>
              </a:tblPr>
              <a:tblGrid>
                <a:gridCol w="814070"/>
                <a:gridCol w="3029585"/>
                <a:gridCol w="3022600"/>
                <a:gridCol w="4114800"/>
              </a:tblGrid>
              <a:tr h="615315">
                <a:tc>
                  <a:txBody>
                    <a:bodyPr/>
                    <a:lstStyle/>
                    <a:p>
                      <a:pPr indent="0" algn="ctr">
                        <a:lnSpc>
                          <a:spcPct val="110000"/>
                        </a:lnSpc>
                        <a:spcBef>
                          <a:spcPct val="0"/>
                        </a:spcBef>
                        <a:spcAft>
                          <a:spcPct val="0"/>
                        </a:spcAft>
                        <a:buNone/>
                      </a:pPr>
                      <a:endParaRPr lang="zh-CN" altLang="en-US" sz="2800" b="1" spc="13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317500" marR="317500" marT="215900" marB="21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238"/>
                    </a:solidFill>
                  </a:tcPr>
                </a:tc>
                <a:tc>
                  <a:txBody>
                    <a:bodyPr/>
                    <a:lstStyle/>
                    <a:p>
                      <a:pPr indent="0" algn="ctr">
                        <a:lnSpc>
                          <a:spcPct val="110000"/>
                        </a:lnSpc>
                        <a:spcBef>
                          <a:spcPct val="0"/>
                        </a:spcBef>
                        <a:spcAft>
                          <a:spcPct val="0"/>
                        </a:spcAft>
                        <a:buNone/>
                      </a:pPr>
                      <a:r>
                        <a:rPr lang="zh-CN" altLang="en-US" sz="2800" b="1" spc="13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政治领导</a:t>
                      </a:r>
                      <a:endParaRPr lang="zh-CN" altLang="en-US" sz="2800" b="1" spc="13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317500" marR="317500" marT="215900" marB="21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238"/>
                    </a:solidFill>
                  </a:tcPr>
                </a:tc>
                <a:tc>
                  <a:txBody>
                    <a:bodyPr/>
                    <a:lstStyle/>
                    <a:p>
                      <a:pPr indent="0" algn="ctr">
                        <a:lnSpc>
                          <a:spcPct val="110000"/>
                        </a:lnSpc>
                        <a:spcBef>
                          <a:spcPct val="0"/>
                        </a:spcBef>
                        <a:spcAft>
                          <a:spcPct val="0"/>
                        </a:spcAft>
                        <a:buNone/>
                      </a:pPr>
                      <a:r>
                        <a:rPr lang="zh-CN" altLang="en-US" sz="2800" b="1" spc="13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思想领导</a:t>
                      </a:r>
                      <a:endParaRPr lang="zh-CN" altLang="en-US" sz="2800" b="1" spc="13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317500" marR="317500" marT="215900" marB="21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238"/>
                    </a:solidFill>
                  </a:tcPr>
                </a:tc>
                <a:tc>
                  <a:txBody>
                    <a:bodyPr/>
                    <a:lstStyle/>
                    <a:p>
                      <a:pPr indent="0" algn="ctr">
                        <a:lnSpc>
                          <a:spcPct val="110000"/>
                        </a:lnSpc>
                        <a:spcBef>
                          <a:spcPct val="0"/>
                        </a:spcBef>
                        <a:spcAft>
                          <a:spcPct val="0"/>
                        </a:spcAft>
                        <a:buNone/>
                      </a:pPr>
                      <a:r>
                        <a:rPr lang="zh-CN" altLang="en-US" sz="2800" b="1" spc="13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组织领导</a:t>
                      </a:r>
                      <a:endParaRPr lang="zh-CN" altLang="en-US" sz="2800" b="1" spc="13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a:txBody>
                  <a:tcPr marL="317500" marR="317500" marT="215900" marB="21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238"/>
                    </a:solidFill>
                  </a:tcPr>
                </a:tc>
              </a:tr>
              <a:tr h="2778125">
                <a:tc>
                  <a:txBody>
                    <a:bodyPr/>
                    <a:lstStyle/>
                    <a:p>
                      <a:pPr indent="0" algn="ctr">
                        <a:lnSpc>
                          <a:spcPct val="110000"/>
                        </a:lnSpc>
                        <a:spcBef>
                          <a:spcPct val="0"/>
                        </a:spcBef>
                        <a:spcAft>
                          <a:spcPct val="0"/>
                        </a:spcAft>
                        <a:buNone/>
                      </a:pPr>
                      <a:r>
                        <a:rPr lang="zh-CN" altLang="en-US" sz="2800" b="1" spc="130">
                          <a:solidFill>
                            <a:schemeClr val="tx1"/>
                          </a:solidFill>
                          <a:latin typeface="微软雅黑" panose="020B0503020204020204" pitchFamily="34" charset="-122"/>
                          <a:ea typeface="微软雅黑" panose="020B0503020204020204" pitchFamily="34" charset="-122"/>
                        </a:rPr>
                        <a:t>区别</a:t>
                      </a:r>
                      <a:endParaRPr lang="zh-CN" altLang="en-US" sz="2800" b="1" spc="130">
                        <a:solidFill>
                          <a:schemeClr val="tx1"/>
                        </a:solidFill>
                        <a:latin typeface="微软雅黑" panose="020B0503020204020204" pitchFamily="34" charset="-122"/>
                        <a:ea typeface="微软雅黑" panose="020B0503020204020204" pitchFamily="34" charset="-122"/>
                      </a:endParaRPr>
                    </a:p>
                  </a:txBody>
                  <a:tcPr marL="317500" marR="317500" marT="215900" marB="21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indent="0" algn="l">
                        <a:lnSpc>
                          <a:spcPct val="110000"/>
                        </a:lnSpc>
                        <a:spcBef>
                          <a:spcPct val="0"/>
                        </a:spcBef>
                        <a:spcAft>
                          <a:spcPct val="0"/>
                        </a:spcAft>
                        <a:buNone/>
                      </a:pPr>
                      <a:r>
                        <a:rPr lang="zh-CN" altLang="en-US" sz="2800" b="1" spc="130">
                          <a:solidFill>
                            <a:schemeClr val="tx1"/>
                          </a:solidFill>
                          <a:latin typeface="微软雅黑" panose="020B0503020204020204" pitchFamily="34" charset="-122"/>
                          <a:ea typeface="微软雅黑" panose="020B0503020204020204" pitchFamily="34" charset="-122"/>
                        </a:rPr>
                        <a:t>侧重在国家路线、方针、政策的领导，强调维护集中统一领导。</a:t>
                      </a:r>
                      <a:endParaRPr lang="zh-CN" altLang="en-US" sz="2800" b="1" spc="130">
                        <a:solidFill>
                          <a:schemeClr val="tx1"/>
                        </a:solidFill>
                        <a:latin typeface="微软雅黑" panose="020B0503020204020204" pitchFamily="34" charset="-122"/>
                        <a:ea typeface="微软雅黑" panose="020B0503020204020204" pitchFamily="34" charset="-122"/>
                      </a:endParaRPr>
                    </a:p>
                  </a:txBody>
                  <a:tcPr marL="317500" marR="317500" marT="215900" marB="21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indent="0" algn="l">
                        <a:lnSpc>
                          <a:spcPct val="110000"/>
                        </a:lnSpc>
                        <a:spcBef>
                          <a:spcPct val="0"/>
                        </a:spcBef>
                        <a:spcAft>
                          <a:spcPct val="0"/>
                        </a:spcAft>
                        <a:buNone/>
                      </a:pPr>
                      <a:r>
                        <a:rPr lang="zh-CN" altLang="en-US" sz="2800" b="1" spc="130">
                          <a:solidFill>
                            <a:schemeClr val="tx1"/>
                          </a:solidFill>
                          <a:latin typeface="微软雅黑" panose="020B0503020204020204" pitchFamily="34" charset="-122"/>
                          <a:ea typeface="微软雅黑" panose="020B0503020204020204" pitchFamily="34" charset="-122"/>
                        </a:rPr>
                        <a:t>侧重统一思想，用科学理论教育人民，武装人民。</a:t>
                      </a:r>
                      <a:endParaRPr lang="zh-CN" altLang="en-US" sz="2800" b="1" spc="130">
                        <a:solidFill>
                          <a:schemeClr val="tx1"/>
                        </a:solidFill>
                        <a:latin typeface="微软雅黑" panose="020B0503020204020204" pitchFamily="34" charset="-122"/>
                        <a:ea typeface="微软雅黑" panose="020B0503020204020204" pitchFamily="34" charset="-122"/>
                      </a:endParaRPr>
                    </a:p>
                  </a:txBody>
                  <a:tcPr marL="317500" marR="317500" marT="215900" marB="21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c>
                  <a:txBody>
                    <a:bodyPr/>
                    <a:lstStyle/>
                    <a:p>
                      <a:pPr indent="0" algn="l">
                        <a:lnSpc>
                          <a:spcPct val="110000"/>
                        </a:lnSpc>
                        <a:spcBef>
                          <a:spcPct val="0"/>
                        </a:spcBef>
                        <a:spcAft>
                          <a:spcPct val="0"/>
                        </a:spcAft>
                        <a:buNone/>
                      </a:pPr>
                      <a:r>
                        <a:rPr lang="zh-CN" altLang="en-US" sz="2800" b="1" spc="130" smtClean="0">
                          <a:solidFill>
                            <a:schemeClr val="tx1"/>
                          </a:solidFill>
                          <a:latin typeface="微软雅黑" panose="020B0503020204020204" pitchFamily="34" charset="-122"/>
                          <a:ea typeface="微软雅黑" panose="020B0503020204020204" pitchFamily="34" charset="-122"/>
                        </a:rPr>
                        <a:t>侧重干部的推荐、选拔、</a:t>
                      </a:r>
                      <a:r>
                        <a:rPr lang="zh-CN" altLang="en-US" sz="2800" b="1" spc="130">
                          <a:solidFill>
                            <a:schemeClr val="tx1"/>
                          </a:solidFill>
                          <a:latin typeface="微软雅黑" panose="020B0503020204020204" pitchFamily="34" charset="-122"/>
                          <a:ea typeface="微软雅黑" panose="020B0503020204020204" pitchFamily="34" charset="-122"/>
                        </a:rPr>
                        <a:t>任用，以及</a:t>
                      </a:r>
                      <a:r>
                        <a:rPr lang="zh-CN" altLang="en-US" sz="2800" b="1" spc="130" smtClean="0">
                          <a:solidFill>
                            <a:schemeClr val="tx1"/>
                          </a:solidFill>
                          <a:latin typeface="微软雅黑" panose="020B0503020204020204" pitchFamily="34" charset="-122"/>
                          <a:ea typeface="微软雅黑" panose="020B0503020204020204" pitchFamily="34" charset="-122"/>
                        </a:rPr>
                        <a:t>发挥党组织的战斗堡垒作用</a:t>
                      </a:r>
                      <a:r>
                        <a:rPr lang="zh-CN" altLang="en-US" sz="2800" b="1" spc="130">
                          <a:solidFill>
                            <a:schemeClr val="tx1"/>
                          </a:solidFill>
                          <a:latin typeface="微软雅黑" panose="020B0503020204020204" pitchFamily="34" charset="-122"/>
                          <a:ea typeface="微软雅黑" panose="020B0503020204020204" pitchFamily="34" charset="-122"/>
                        </a:rPr>
                        <a:t>、党员的先锋模范作用。</a:t>
                      </a:r>
                      <a:endParaRPr lang="zh-CN" altLang="en-US" sz="2800" b="1" spc="130">
                        <a:solidFill>
                          <a:schemeClr val="tx1"/>
                        </a:solidFill>
                        <a:latin typeface="微软雅黑" panose="020B0503020204020204" pitchFamily="34" charset="-122"/>
                        <a:ea typeface="微软雅黑" panose="020B0503020204020204" pitchFamily="34" charset="-122"/>
                      </a:endParaRPr>
                    </a:p>
                  </a:txBody>
                  <a:tcPr marL="317500" marR="317500" marT="215900" marB="21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2F2F2"/>
                    </a:solidFill>
                  </a:tcPr>
                </a:tc>
              </a:tr>
              <a:tr h="1839595">
                <a:tc>
                  <a:txBody>
                    <a:bodyPr/>
                    <a:lstStyle/>
                    <a:p>
                      <a:pPr indent="0" algn="ctr">
                        <a:lnSpc>
                          <a:spcPct val="110000"/>
                        </a:lnSpc>
                        <a:spcBef>
                          <a:spcPct val="0"/>
                        </a:spcBef>
                        <a:spcAft>
                          <a:spcPct val="0"/>
                        </a:spcAft>
                        <a:buNone/>
                      </a:pPr>
                      <a:r>
                        <a:rPr lang="zh-CN" altLang="en-US" sz="2800" b="1" spc="130">
                          <a:solidFill>
                            <a:schemeClr val="tx1"/>
                          </a:solidFill>
                          <a:latin typeface="微软雅黑" panose="020B0503020204020204" pitchFamily="34" charset="-122"/>
                          <a:ea typeface="微软雅黑" panose="020B0503020204020204" pitchFamily="34" charset="-122"/>
                        </a:rPr>
                        <a:t>联系</a:t>
                      </a:r>
                      <a:endParaRPr lang="zh-CN" altLang="en-US" sz="2800" b="1" spc="130">
                        <a:solidFill>
                          <a:schemeClr val="tx1"/>
                        </a:solidFill>
                        <a:latin typeface="微软雅黑" panose="020B0503020204020204" pitchFamily="34" charset="-122"/>
                        <a:ea typeface="微软雅黑" panose="020B0503020204020204" pitchFamily="34" charset="-122"/>
                      </a:endParaRPr>
                    </a:p>
                  </a:txBody>
                  <a:tcPr marL="317500" marR="317500" marT="215900" marB="21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gridSpan="3">
                  <a:txBody>
                    <a:bodyPr/>
                    <a:lstStyle/>
                    <a:p>
                      <a:pPr indent="0" algn="l">
                        <a:lnSpc>
                          <a:spcPct val="110000"/>
                        </a:lnSpc>
                        <a:spcBef>
                          <a:spcPct val="0"/>
                        </a:spcBef>
                        <a:spcAft>
                          <a:spcPct val="0"/>
                        </a:spcAft>
                        <a:buNone/>
                      </a:pPr>
                      <a:r>
                        <a:rPr lang="zh-CN" altLang="en-US" sz="2800" b="1" spc="130" smtClean="0">
                          <a:solidFill>
                            <a:schemeClr val="tx1"/>
                          </a:solidFill>
                          <a:latin typeface="微软雅黑" panose="020B0503020204020204" pitchFamily="34" charset="-122"/>
                          <a:ea typeface="微软雅黑" panose="020B0503020204020204" pitchFamily="34" charset="-122"/>
                        </a:rPr>
                        <a:t>这三个方面的领导是统一不可分割的。</a:t>
                      </a:r>
                      <a:r>
                        <a:rPr lang="zh-CN" altLang="en-US" sz="2800" b="1" spc="130" smtClean="0">
                          <a:solidFill>
                            <a:srgbClr val="C00000"/>
                          </a:solidFill>
                          <a:latin typeface="微软雅黑" panose="020B0503020204020204" pitchFamily="34" charset="-122"/>
                          <a:ea typeface="微软雅黑" panose="020B0503020204020204" pitchFamily="34" charset="-122"/>
                        </a:rPr>
                        <a:t>政治领导是根本（首位），思想领导是灵魂（基础），组织领导是保证。</a:t>
                      </a:r>
                      <a:r>
                        <a:rPr lang="zh-CN" altLang="en-US" sz="2800" b="1" spc="130" smtClean="0">
                          <a:solidFill>
                            <a:schemeClr val="tx1"/>
                          </a:solidFill>
                          <a:latin typeface="微软雅黑" panose="020B0503020204020204" pitchFamily="34" charset="-122"/>
                          <a:ea typeface="微软雅黑" panose="020B0503020204020204" pitchFamily="34" charset="-122"/>
                        </a:rPr>
                        <a:t>实行党的正确领导，任何一方面都不可偏废。</a:t>
                      </a:r>
                      <a:endParaRPr lang="zh-CN" altLang="en-US" sz="2800" b="1" spc="130">
                        <a:solidFill>
                          <a:schemeClr val="tx1"/>
                        </a:solidFill>
                        <a:latin typeface="微软雅黑" panose="020B0503020204020204" pitchFamily="34" charset="-122"/>
                        <a:ea typeface="微软雅黑" panose="020B0503020204020204" pitchFamily="34" charset="-122"/>
                      </a:endParaRPr>
                    </a:p>
                  </a:txBody>
                  <a:tcPr marL="317500" marR="317500" marT="215900" marB="215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cPr>
                    <a:lnT w="3175">
                      <a:solidFill>
                        <a:srgbClr val="FF6238"/>
                      </a:solidFill>
                      <a:prstDash val="dot"/>
                    </a:lnT>
                    <a:lnB w="19050" cap="rnd">
                      <a:solidFill>
                        <a:srgbClr val="FF6238"/>
                      </a:solidFill>
                      <a:prstDash val="solid"/>
                    </a:lnB>
                    <a:solidFill>
                      <a:schemeClr val="bg2">
                        <a:lumMod val="20000"/>
                        <a:lumOff val="80000"/>
                      </a:schemeClr>
                    </a:solidFill>
                  </a:tcPr>
                </a:tc>
                <a:tc hMerge="1">
                  <a:tcPr>
                    <a:lnR w="19050" cap="rnd">
                      <a:solidFill>
                        <a:srgbClr val="FF6238"/>
                      </a:solidFill>
                      <a:prstDash val="solid"/>
                    </a:lnR>
                    <a:lnT w="3175">
                      <a:solidFill>
                        <a:srgbClr val="FF6238"/>
                      </a:solidFill>
                      <a:prstDash val="dot"/>
                    </a:lnT>
                    <a:lnB w="19050" cap="rnd">
                      <a:solidFill>
                        <a:srgbClr val="FF6238"/>
                      </a:solidFill>
                      <a:prstDash val="solid"/>
                    </a:lnB>
                    <a:solidFill>
                      <a:schemeClr val="bg2">
                        <a:lumMod val="20000"/>
                        <a:lumOff val="80000"/>
                      </a:schemeClr>
                    </a:solidFill>
                  </a:tcPr>
                </a:tc>
              </a:tr>
            </a:tbl>
          </a:graphicData>
        </a:graphic>
      </p:graphicFrame>
      <p:sp>
        <p:nvSpPr>
          <p:cNvPr id="11285" name="文本框 4"/>
          <p:cNvSpPr txBox="1"/>
          <p:nvPr>
            <p:custDataLst>
              <p:tags r:id="rId2"/>
            </p:custDataLst>
          </p:nvPr>
        </p:nvSpPr>
        <p:spPr>
          <a:xfrm>
            <a:off x="2338388" y="392113"/>
            <a:ext cx="7124065" cy="583565"/>
          </a:xfrm>
          <a:prstGeom prst="rect">
            <a:avLst/>
          </a:prstGeom>
          <a:solidFill>
            <a:srgbClr val="FF0000">
              <a:alpha val="50000"/>
            </a:srgbClr>
          </a:solidFill>
          <a:ln w="9525">
            <a:noFill/>
          </a:ln>
        </p:spPr>
        <p:txBody>
          <a:bodyPr wrap="none" anchor="t">
            <a:spAutoFit/>
          </a:bodyPr>
          <a:lstStyle/>
          <a:p>
            <a:r>
              <a:rPr lang="zh-CN" altLang="en-US" sz="32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政治领导、思想领导与组织领导的比较</a:t>
            </a:r>
            <a:endParaRPr lang="zh-CN" altLang="en-US" sz="3200" b="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p:transition>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文本框 28"/>
          <p:cNvSpPr txBox="1"/>
          <p:nvPr>
            <p:custDataLst>
              <p:tags r:id="rId1"/>
            </p:custDataLst>
          </p:nvPr>
        </p:nvSpPr>
        <p:spPr>
          <a:xfrm>
            <a:off x="443865" y="933789"/>
            <a:ext cx="8089900" cy="523220"/>
          </a:xfrm>
          <a:prstGeom prst="rect">
            <a:avLst/>
          </a:prstGeom>
          <a:solidFill>
            <a:schemeClr val="accent1"/>
          </a:solidFill>
          <a:ln w="12700" cmpd="sng">
            <a:noFill/>
            <a:prstDash val="sysDot"/>
          </a:ln>
        </p:spPr>
        <p:txBody>
          <a:bodyPr wrap="square">
            <a:spAutoFit/>
          </a:bodyPr>
          <a:lstStyle/>
          <a:p>
            <a:pPr indent="0"/>
            <a:r>
              <a:rPr lang="en-US" altLang="zh-CN" sz="2800" b="1">
                <a:solidFill>
                  <a:schemeClr val="bg1"/>
                </a:solidFill>
                <a:latin typeface="黑体" panose="02010609060101010101" pitchFamily="49" charset="-122"/>
                <a:ea typeface="黑体" panose="02010609060101010101" pitchFamily="49" charset="-122"/>
                <a:cs typeface="黑体" panose="02010609060101010101" pitchFamily="49" charset="-122"/>
              </a:rPr>
              <a:t> </a:t>
            </a:r>
            <a:r>
              <a:rPr lang="zh-CN" sz="2800" b="1">
                <a:solidFill>
                  <a:schemeClr val="bg1"/>
                </a:solidFill>
                <a:latin typeface="黑体" panose="02010609060101010101" pitchFamily="49" charset="-122"/>
                <a:ea typeface="黑体" panose="02010609060101010101" pitchFamily="49" charset="-122"/>
                <a:cs typeface="黑体" panose="02010609060101010101" pitchFamily="49" charset="-122"/>
              </a:rPr>
              <a:t>党组织向群众宣传</a:t>
            </a:r>
            <a:r>
              <a:rPr lang="en-US" sz="2800" b="1">
                <a:solidFill>
                  <a:schemeClr val="bg1"/>
                </a:solidFill>
                <a:latin typeface="黑体" panose="02010609060101010101" pitchFamily="49" charset="-122"/>
                <a:ea typeface="黑体" panose="02010609060101010101" pitchFamily="49" charset="-122"/>
                <a:cs typeface="黑体" panose="02010609060101010101" pitchFamily="49" charset="-122"/>
              </a:rPr>
              <a:t>“</a:t>
            </a:r>
            <a:r>
              <a:rPr lang="zh-CN" sz="2800" b="1">
                <a:solidFill>
                  <a:schemeClr val="bg1"/>
                </a:solidFill>
                <a:latin typeface="黑体" panose="02010609060101010101" pitchFamily="49" charset="-122"/>
                <a:ea typeface="黑体" panose="02010609060101010101" pitchFamily="49" charset="-122"/>
                <a:cs typeface="黑体" panose="02010609060101010101" pitchFamily="49" charset="-122"/>
              </a:rPr>
              <a:t>不忘初心、牢记使命</a:t>
            </a:r>
            <a:r>
              <a:rPr lang="en-US" sz="2800" b="1">
                <a:solidFill>
                  <a:schemeClr val="bg1"/>
                </a:solidFill>
                <a:latin typeface="黑体" panose="02010609060101010101" pitchFamily="49" charset="-122"/>
                <a:ea typeface="黑体" panose="02010609060101010101" pitchFamily="49" charset="-122"/>
                <a:cs typeface="黑体" panose="02010609060101010101" pitchFamily="49" charset="-122"/>
              </a:rPr>
              <a:t>”</a:t>
            </a:r>
            <a:endParaRPr lang="en-US" altLang="en-US" sz="2800" b="1">
              <a:solidFill>
                <a:schemeClr val="bg1"/>
              </a:solidFill>
              <a:latin typeface="黑体" panose="02010609060101010101" pitchFamily="49" charset="-122"/>
              <a:ea typeface="黑体" panose="02010609060101010101" pitchFamily="49" charset="-122"/>
              <a:cs typeface="黑体" panose="02010609060101010101" pitchFamily="49" charset="-122"/>
            </a:endParaRPr>
          </a:p>
        </p:txBody>
      </p:sp>
      <p:sp>
        <p:nvSpPr>
          <p:cNvPr id="31" name="文本框 30"/>
          <p:cNvSpPr txBox="1"/>
          <p:nvPr>
            <p:custDataLst>
              <p:tags r:id="rId2"/>
            </p:custDataLst>
          </p:nvPr>
        </p:nvSpPr>
        <p:spPr>
          <a:xfrm>
            <a:off x="444482" y="1617684"/>
            <a:ext cx="8089160" cy="523220"/>
          </a:xfrm>
          <a:prstGeom prst="rect">
            <a:avLst/>
          </a:prstGeom>
          <a:solidFill>
            <a:schemeClr val="accent1"/>
          </a:solidFill>
          <a:ln w="12700" cmpd="sng">
            <a:noFill/>
            <a:prstDash val="sysDot"/>
          </a:ln>
        </p:spPr>
        <p:txBody>
          <a:bodyPr wrap="square">
            <a:spAutoFit/>
          </a:bodyPr>
          <a:lstStyle/>
          <a:p>
            <a:pPr indent="0"/>
            <a:r>
              <a:rPr lang="en-US" sz="2800" b="1">
                <a:solidFill>
                  <a:schemeClr val="bg1"/>
                </a:solidFill>
                <a:latin typeface="黑体" panose="02010609060101010101" pitchFamily="49" charset="-122"/>
                <a:ea typeface="黑体" panose="02010609060101010101" pitchFamily="49" charset="-122"/>
              </a:rPr>
              <a:t> </a:t>
            </a:r>
            <a:r>
              <a:rPr sz="2400" b="1" err="1">
                <a:solidFill>
                  <a:schemeClr val="bg1"/>
                </a:solidFill>
                <a:latin typeface="黑体" panose="02010609060101010101" pitchFamily="49" charset="-122"/>
                <a:ea typeface="黑体" panose="02010609060101010101" pitchFamily="49" charset="-122"/>
              </a:rPr>
              <a:t>中共中央公布《长江三角洲区域一体化发展规划纲要》</a:t>
            </a:r>
            <a:endParaRPr sz="2400" b="1" err="1">
              <a:solidFill>
                <a:schemeClr val="bg1"/>
              </a:solidFill>
              <a:latin typeface="黑体" panose="02010609060101010101" pitchFamily="49" charset="-122"/>
              <a:ea typeface="黑体" panose="02010609060101010101" pitchFamily="49" charset="-122"/>
            </a:endParaRPr>
          </a:p>
        </p:txBody>
      </p:sp>
      <p:sp>
        <p:nvSpPr>
          <p:cNvPr id="33" name="文本框 32"/>
          <p:cNvSpPr txBox="1"/>
          <p:nvPr>
            <p:custDataLst>
              <p:tags r:id="rId3"/>
            </p:custDataLst>
          </p:nvPr>
        </p:nvSpPr>
        <p:spPr>
          <a:xfrm>
            <a:off x="444500" y="2301579"/>
            <a:ext cx="8089900" cy="523220"/>
          </a:xfrm>
          <a:prstGeom prst="rect">
            <a:avLst/>
          </a:prstGeom>
          <a:solidFill>
            <a:schemeClr val="accent1"/>
          </a:solidFill>
          <a:ln w="12700" cmpd="sng">
            <a:noFill/>
            <a:prstDash val="sysDot"/>
          </a:ln>
        </p:spPr>
        <p:txBody>
          <a:bodyPr wrap="square">
            <a:spAutoFit/>
          </a:bodyPr>
          <a:lstStyle/>
          <a:p>
            <a:pPr indent="0"/>
            <a:r>
              <a:rPr lang="en-US" sz="2800" b="1">
                <a:solidFill>
                  <a:schemeClr val="bg1"/>
                </a:solidFill>
                <a:latin typeface="黑体" panose="02010609060101010101" pitchFamily="49" charset="-122"/>
                <a:ea typeface="黑体" panose="02010609060101010101" pitchFamily="49" charset="-122"/>
              </a:rPr>
              <a:t> </a:t>
            </a:r>
            <a:r>
              <a:rPr sz="2800" b="1" err="1">
                <a:solidFill>
                  <a:schemeClr val="bg1"/>
                </a:solidFill>
                <a:latin typeface="黑体" panose="02010609060101010101" pitchFamily="49" charset="-122"/>
                <a:ea typeface="黑体" panose="02010609060101010101" pitchFamily="49" charset="-122"/>
              </a:rPr>
              <a:t>推荐重要干部，发挥党组织和党员的作用</a:t>
            </a:r>
            <a:endParaRPr sz="2800" b="1">
              <a:solidFill>
                <a:schemeClr val="bg1"/>
              </a:solidFill>
              <a:latin typeface="黑体" panose="02010609060101010101" pitchFamily="49" charset="-122"/>
              <a:ea typeface="黑体" panose="02010609060101010101" pitchFamily="49" charset="-122"/>
            </a:endParaRPr>
          </a:p>
        </p:txBody>
      </p:sp>
      <p:sp>
        <p:nvSpPr>
          <p:cNvPr id="34" name="文本框 33"/>
          <p:cNvSpPr txBox="1"/>
          <p:nvPr>
            <p:custDataLst>
              <p:tags r:id="rId4"/>
            </p:custDataLst>
          </p:nvPr>
        </p:nvSpPr>
        <p:spPr>
          <a:xfrm>
            <a:off x="444500" y="2984839"/>
            <a:ext cx="8089900" cy="523220"/>
          </a:xfrm>
          <a:prstGeom prst="rect">
            <a:avLst/>
          </a:prstGeom>
          <a:solidFill>
            <a:schemeClr val="accent1"/>
          </a:solidFill>
          <a:ln w="12700" cmpd="sng">
            <a:noFill/>
            <a:prstDash val="sysDot"/>
          </a:ln>
        </p:spPr>
        <p:txBody>
          <a:bodyPr wrap="square">
            <a:spAutoFit/>
          </a:bodyPr>
          <a:lstStyle/>
          <a:p>
            <a:pPr indent="0"/>
            <a:r>
              <a:rPr lang="en-US" altLang="zh-CN" sz="2800" b="1">
                <a:solidFill>
                  <a:schemeClr val="bg1"/>
                </a:solidFill>
                <a:latin typeface="黑体" panose="02010609060101010101" pitchFamily="49" charset="-122"/>
                <a:ea typeface="黑体" panose="02010609060101010101" pitchFamily="49" charset="-122"/>
              </a:rPr>
              <a:t> </a:t>
            </a:r>
            <a:r>
              <a:rPr lang="zh-CN" altLang="en-US" sz="2800" b="1">
                <a:solidFill>
                  <a:schemeClr val="bg1"/>
                </a:solidFill>
                <a:latin typeface="黑体" panose="02010609060101010101" pitchFamily="49" charset="-122"/>
                <a:ea typeface="黑体" panose="02010609060101010101" pitchFamily="49" charset="-122"/>
              </a:rPr>
              <a:t>坚持和弘扬社会主义核心价值观</a:t>
            </a:r>
            <a:endParaRPr lang="zh-CN" altLang="en-US" sz="2800" b="1">
              <a:solidFill>
                <a:schemeClr val="bg1"/>
              </a:solidFill>
              <a:latin typeface="黑体" panose="02010609060101010101" pitchFamily="49" charset="-122"/>
              <a:ea typeface="黑体" panose="02010609060101010101" pitchFamily="49" charset="-122"/>
            </a:endParaRPr>
          </a:p>
        </p:txBody>
      </p:sp>
      <p:sp>
        <p:nvSpPr>
          <p:cNvPr id="35" name="文本框 34"/>
          <p:cNvSpPr txBox="1"/>
          <p:nvPr>
            <p:custDataLst>
              <p:tags r:id="rId5"/>
            </p:custDataLst>
          </p:nvPr>
        </p:nvSpPr>
        <p:spPr>
          <a:xfrm>
            <a:off x="443865" y="3668734"/>
            <a:ext cx="8089900" cy="523220"/>
          </a:xfrm>
          <a:prstGeom prst="rect">
            <a:avLst/>
          </a:prstGeom>
          <a:solidFill>
            <a:schemeClr val="accent1"/>
          </a:solidFill>
          <a:ln w="12700" cmpd="sng">
            <a:noFill/>
            <a:prstDash val="sysDot"/>
          </a:ln>
        </p:spPr>
        <p:txBody>
          <a:bodyPr wrap="square">
            <a:spAutoFit/>
          </a:bodyPr>
          <a:lstStyle/>
          <a:p>
            <a:pPr indent="0"/>
            <a:r>
              <a:rPr lang="en-US" sz="2800" b="1">
                <a:solidFill>
                  <a:schemeClr val="bg1"/>
                </a:solidFill>
                <a:latin typeface="黑体" panose="02010609060101010101" pitchFamily="49" charset="-122"/>
                <a:ea typeface="黑体" panose="02010609060101010101" pitchFamily="49" charset="-122"/>
              </a:rPr>
              <a:t> </a:t>
            </a:r>
            <a:r>
              <a:rPr sz="2800" b="1" err="1">
                <a:solidFill>
                  <a:schemeClr val="bg1"/>
                </a:solidFill>
                <a:latin typeface="黑体" panose="02010609060101010101" pitchFamily="49" charset="-122"/>
                <a:ea typeface="黑体" panose="02010609060101010101" pitchFamily="49" charset="-122"/>
              </a:rPr>
              <a:t>党员干部的考核机制、选拔机制、问责机制</a:t>
            </a:r>
            <a:endParaRPr sz="2800" b="1">
              <a:solidFill>
                <a:schemeClr val="bg1"/>
              </a:solidFill>
              <a:latin typeface="黑体" panose="02010609060101010101" pitchFamily="49" charset="-122"/>
              <a:ea typeface="黑体" panose="02010609060101010101" pitchFamily="49" charset="-122"/>
            </a:endParaRPr>
          </a:p>
        </p:txBody>
      </p:sp>
      <p:sp>
        <p:nvSpPr>
          <p:cNvPr id="37" name="文本框 36"/>
          <p:cNvSpPr txBox="1"/>
          <p:nvPr>
            <p:custDataLst>
              <p:tags r:id="rId6"/>
            </p:custDataLst>
          </p:nvPr>
        </p:nvSpPr>
        <p:spPr>
          <a:xfrm>
            <a:off x="444482" y="4283414"/>
            <a:ext cx="8089160" cy="523220"/>
          </a:xfrm>
          <a:prstGeom prst="rect">
            <a:avLst/>
          </a:prstGeom>
          <a:solidFill>
            <a:schemeClr val="accent1"/>
          </a:solidFill>
          <a:ln w="12700" cmpd="sng">
            <a:noFill/>
            <a:prstDash val="sysDot"/>
          </a:ln>
        </p:spPr>
        <p:txBody>
          <a:bodyPr wrap="square">
            <a:spAutoFit/>
          </a:bodyPr>
          <a:lstStyle/>
          <a:p>
            <a:pPr indent="0"/>
            <a:r>
              <a:rPr lang="en-US" altLang="zh-CN" sz="2800" b="1">
                <a:solidFill>
                  <a:schemeClr val="bg1"/>
                </a:solidFill>
                <a:latin typeface="黑体" panose="02010609060101010101" pitchFamily="49" charset="-122"/>
                <a:ea typeface="黑体" panose="02010609060101010101" pitchFamily="49" charset="-122"/>
              </a:rPr>
              <a:t> </a:t>
            </a:r>
            <a:r>
              <a:rPr lang="zh-CN" sz="2800" b="1">
                <a:solidFill>
                  <a:schemeClr val="bg1"/>
                </a:solidFill>
                <a:latin typeface="黑体" panose="02010609060101010101" pitchFamily="49" charset="-122"/>
                <a:ea typeface="黑体" panose="02010609060101010101" pitchFamily="49" charset="-122"/>
              </a:rPr>
              <a:t>党要注重</a:t>
            </a:r>
            <a:r>
              <a:rPr sz="2800" b="1" err="1">
                <a:solidFill>
                  <a:schemeClr val="bg1"/>
                </a:solidFill>
                <a:latin typeface="黑体" panose="02010609060101010101" pitchFamily="49" charset="-122"/>
                <a:ea typeface="黑体" panose="02010609060101010101" pitchFamily="49" charset="-122"/>
              </a:rPr>
              <a:t>谋划事业发展，制定政策措施</a:t>
            </a:r>
            <a:endParaRPr sz="2800" b="1">
              <a:solidFill>
                <a:schemeClr val="bg1"/>
              </a:solidFill>
              <a:latin typeface="黑体" panose="02010609060101010101" pitchFamily="49" charset="-122"/>
              <a:ea typeface="黑体" panose="02010609060101010101" pitchFamily="49" charset="-122"/>
            </a:endParaRPr>
          </a:p>
        </p:txBody>
      </p:sp>
      <p:sp>
        <p:nvSpPr>
          <p:cNvPr id="39" name="Text Box 7"/>
          <p:cNvSpPr txBox="1"/>
          <p:nvPr>
            <p:custDataLst>
              <p:tags r:id="rId7"/>
            </p:custDataLst>
          </p:nvPr>
        </p:nvSpPr>
        <p:spPr>
          <a:xfrm>
            <a:off x="9204935" y="1434052"/>
            <a:ext cx="2445048" cy="707886"/>
          </a:xfrm>
          <a:prstGeom prst="rect">
            <a:avLst/>
          </a:prstGeom>
          <a:solidFill>
            <a:schemeClr val="accent1"/>
          </a:solidFill>
          <a:ln w="25400" cap="flat" cmpd="sng">
            <a:noFill/>
            <a:prstDash val="solid"/>
            <a:miter/>
            <a:headEnd type="none" w="med" len="med"/>
            <a:tailEnd type="none" w="med" len="med"/>
          </a:ln>
        </p:spPr>
        <p:txBody>
          <a:bodyPr wrap="square">
            <a:spAutoFit/>
          </a:bodyPr>
          <a:lstStyle/>
          <a:p>
            <a:pPr algn="ctr" eaLnBrk="0" fontAlgn="auto" hangingPunct="0">
              <a:defRPr/>
            </a:pPr>
            <a:r>
              <a:rPr lang="zh-CN" altLang="en-US" sz="4000" b="1" noProof="1">
                <a:solidFill>
                  <a:srgbClr val="FFFF00"/>
                </a:solidFill>
                <a:latin typeface="黑体" panose="02010609060101010101" pitchFamily="49" charset="-122"/>
                <a:ea typeface="黑体" panose="02010609060101010101" pitchFamily="49" charset="-122"/>
              </a:rPr>
              <a:t>政治领导</a:t>
            </a:r>
            <a:endParaRPr lang="zh-CN" altLang="en-US" sz="4000" b="1" noProof="1">
              <a:solidFill>
                <a:srgbClr val="FFFF00"/>
              </a:solidFill>
              <a:latin typeface="黑体" panose="02010609060101010101" pitchFamily="49" charset="-122"/>
              <a:ea typeface="黑体" panose="02010609060101010101" pitchFamily="49" charset="-122"/>
            </a:endParaRPr>
          </a:p>
        </p:txBody>
      </p:sp>
      <p:sp>
        <p:nvSpPr>
          <p:cNvPr id="41" name="Text Box 7"/>
          <p:cNvSpPr txBox="1"/>
          <p:nvPr>
            <p:custDataLst>
              <p:tags r:id="rId8"/>
            </p:custDataLst>
          </p:nvPr>
        </p:nvSpPr>
        <p:spPr>
          <a:xfrm>
            <a:off x="9204935" y="2700265"/>
            <a:ext cx="2445048" cy="707886"/>
          </a:xfrm>
          <a:prstGeom prst="rect">
            <a:avLst/>
          </a:prstGeom>
          <a:solidFill>
            <a:schemeClr val="accent1"/>
          </a:solidFill>
          <a:ln w="25400" cap="flat" cmpd="sng">
            <a:noFill/>
            <a:prstDash val="solid"/>
            <a:miter/>
            <a:headEnd type="none" w="med" len="med"/>
            <a:tailEnd type="none" w="med" len="med"/>
          </a:ln>
        </p:spPr>
        <p:txBody>
          <a:bodyPr wrap="square">
            <a:spAutoFit/>
          </a:bodyPr>
          <a:lstStyle/>
          <a:p>
            <a:pPr algn="ctr" eaLnBrk="0" fontAlgn="auto" hangingPunct="0">
              <a:defRPr/>
            </a:pPr>
            <a:r>
              <a:rPr lang="zh-CN" altLang="en-US" sz="4000" b="1" noProof="1">
                <a:solidFill>
                  <a:srgbClr val="FFFF00"/>
                </a:solidFill>
                <a:latin typeface="黑体" panose="02010609060101010101" pitchFamily="49" charset="-122"/>
                <a:ea typeface="黑体" panose="02010609060101010101" pitchFamily="49" charset="-122"/>
              </a:rPr>
              <a:t>思想领导</a:t>
            </a:r>
            <a:endParaRPr lang="zh-CN" altLang="en-US" sz="4000" b="1" noProof="1">
              <a:solidFill>
                <a:srgbClr val="FFFF00"/>
              </a:solidFill>
              <a:latin typeface="黑体" panose="02010609060101010101" pitchFamily="49" charset="-122"/>
              <a:ea typeface="黑体" panose="02010609060101010101" pitchFamily="49" charset="-122"/>
            </a:endParaRPr>
          </a:p>
        </p:txBody>
      </p:sp>
      <p:sp>
        <p:nvSpPr>
          <p:cNvPr id="43" name="Text Box 7"/>
          <p:cNvSpPr txBox="1"/>
          <p:nvPr>
            <p:custDataLst>
              <p:tags r:id="rId9"/>
            </p:custDataLst>
          </p:nvPr>
        </p:nvSpPr>
        <p:spPr>
          <a:xfrm>
            <a:off x="9204935" y="3981082"/>
            <a:ext cx="2445048" cy="707886"/>
          </a:xfrm>
          <a:prstGeom prst="rect">
            <a:avLst/>
          </a:prstGeom>
          <a:solidFill>
            <a:schemeClr val="accent1"/>
          </a:solidFill>
          <a:ln w="25400" cap="flat" cmpd="sng">
            <a:noFill/>
            <a:prstDash val="solid"/>
            <a:miter/>
            <a:headEnd type="none" w="med" len="med"/>
            <a:tailEnd type="none" w="med" len="med"/>
          </a:ln>
        </p:spPr>
        <p:txBody>
          <a:bodyPr wrap="square">
            <a:spAutoFit/>
          </a:bodyPr>
          <a:lstStyle/>
          <a:p>
            <a:pPr algn="ctr" eaLnBrk="0" fontAlgn="auto" hangingPunct="0">
              <a:defRPr/>
            </a:pPr>
            <a:r>
              <a:rPr lang="zh-CN" altLang="en-US" sz="4000" b="1" noProof="1">
                <a:solidFill>
                  <a:srgbClr val="FFFF00"/>
                </a:solidFill>
                <a:latin typeface="黑体" panose="02010609060101010101" pitchFamily="49" charset="-122"/>
                <a:ea typeface="黑体" panose="02010609060101010101" pitchFamily="49" charset="-122"/>
              </a:rPr>
              <a:t>组织领导</a:t>
            </a:r>
            <a:endParaRPr lang="zh-CN" altLang="en-US" sz="4000" b="1" noProof="1">
              <a:solidFill>
                <a:srgbClr val="FFFF00"/>
              </a:solidFill>
              <a:latin typeface="黑体" panose="02010609060101010101" pitchFamily="49" charset="-122"/>
              <a:ea typeface="黑体" panose="02010609060101010101" pitchFamily="49" charset="-122"/>
            </a:endParaRPr>
          </a:p>
        </p:txBody>
      </p:sp>
      <p:cxnSp>
        <p:nvCxnSpPr>
          <p:cNvPr id="4" name="直接连接符 3"/>
          <p:cNvCxnSpPr>
            <a:stCxn id="29" idx="3"/>
            <a:endCxn id="41" idx="1"/>
          </p:cNvCxnSpPr>
          <p:nvPr>
            <p:custDataLst>
              <p:tags r:id="rId10"/>
            </p:custDataLst>
          </p:nvPr>
        </p:nvCxnSpPr>
        <p:spPr>
          <a:xfrm>
            <a:off x="8533765" y="1195399"/>
            <a:ext cx="671170" cy="1858809"/>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直接连接符 9"/>
          <p:cNvCxnSpPr>
            <a:stCxn id="31" idx="3"/>
            <a:endCxn id="39" idx="1"/>
          </p:cNvCxnSpPr>
          <p:nvPr>
            <p:custDataLst>
              <p:tags r:id="rId11"/>
            </p:custDataLst>
          </p:nvPr>
        </p:nvCxnSpPr>
        <p:spPr>
          <a:xfrm flipV="1">
            <a:off x="8533642" y="1787995"/>
            <a:ext cx="671293" cy="91299"/>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3" name="直接连接符 12"/>
          <p:cNvCxnSpPr>
            <a:stCxn id="33" idx="3"/>
            <a:endCxn id="43" idx="1"/>
          </p:cNvCxnSpPr>
          <p:nvPr>
            <p:custDataLst>
              <p:tags r:id="rId12"/>
            </p:custDataLst>
          </p:nvPr>
        </p:nvCxnSpPr>
        <p:spPr>
          <a:xfrm>
            <a:off x="8534400" y="2563189"/>
            <a:ext cx="670535" cy="1771836"/>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5" name="直接连接符 24"/>
          <p:cNvCxnSpPr>
            <a:stCxn id="34" idx="3"/>
            <a:endCxn id="41" idx="1"/>
          </p:cNvCxnSpPr>
          <p:nvPr>
            <p:custDataLst>
              <p:tags r:id="rId13"/>
            </p:custDataLst>
          </p:nvPr>
        </p:nvCxnSpPr>
        <p:spPr>
          <a:xfrm flipV="1">
            <a:off x="8534400" y="3054208"/>
            <a:ext cx="670535" cy="19224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4" name="直接连接符 43"/>
          <p:cNvCxnSpPr>
            <a:stCxn id="35" idx="3"/>
            <a:endCxn id="43" idx="1"/>
          </p:cNvCxnSpPr>
          <p:nvPr>
            <p:custDataLst>
              <p:tags r:id="rId14"/>
            </p:custDataLst>
          </p:nvPr>
        </p:nvCxnSpPr>
        <p:spPr>
          <a:xfrm>
            <a:off x="8533765" y="3930344"/>
            <a:ext cx="671170" cy="404681"/>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6" name="直接连接符 45"/>
          <p:cNvCxnSpPr>
            <a:stCxn id="37" idx="3"/>
            <a:endCxn id="39" idx="1"/>
          </p:cNvCxnSpPr>
          <p:nvPr>
            <p:custDataLst>
              <p:tags r:id="rId15"/>
            </p:custDataLst>
          </p:nvPr>
        </p:nvCxnSpPr>
        <p:spPr>
          <a:xfrm flipV="1">
            <a:off x="8533642" y="1787995"/>
            <a:ext cx="671293" cy="2757029"/>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 name="文本占位符 1"/>
          <p:cNvSpPr>
            <a:spLocks noGrp="1"/>
          </p:cNvSpPr>
          <p:nvPr>
            <p:ph type="body" sz="quarter" idx="4294967295"/>
            <p:custDataLst>
              <p:tags r:id="rId16"/>
            </p:custDataLst>
          </p:nvPr>
        </p:nvSpPr>
        <p:spPr>
          <a:xfrm>
            <a:off x="234314" y="378873"/>
            <a:ext cx="2298065" cy="552450"/>
          </a:xfrm>
          <a:solidFill>
            <a:schemeClr val="accent4">
              <a:lumMod val="40000"/>
              <a:lumOff val="60000"/>
            </a:schemeClr>
          </a:solidFill>
        </p:spPr>
        <p:txBody>
          <a:bodyPr>
            <a:noAutofit/>
          </a:bodyPr>
          <a:lstStyle/>
          <a:p>
            <a:pPr algn="ctr">
              <a:buFont typeface="Wingdings" panose="05000000000000000000" charset="0"/>
              <a:buChar char="n"/>
            </a:pPr>
            <a:r>
              <a:rPr lang="zh-CN" altLang="en-US" sz="3600" b="1">
                <a:solidFill>
                  <a:srgbClr val="C00000"/>
                </a:solidFill>
                <a:latin typeface="微软雅黑" panose="020B0503020204020204" pitchFamily="34" charset="-122"/>
                <a:ea typeface="微软雅黑" panose="020B0503020204020204" pitchFamily="34" charset="-122"/>
              </a:rPr>
              <a:t>连一连</a:t>
            </a:r>
            <a:endParaRPr lang="zh-CN" altLang="en-US" sz="3600" b="1">
              <a:solidFill>
                <a:srgbClr val="C00000"/>
              </a:solidFill>
              <a:latin typeface="微软雅黑" panose="020B0503020204020204" pitchFamily="34" charset="-122"/>
              <a:ea typeface="微软雅黑" panose="020B0503020204020204" pitchFamily="34" charset="-122"/>
            </a:endParaRPr>
          </a:p>
        </p:txBody>
      </p:sp>
      <p:sp>
        <p:nvSpPr>
          <p:cNvPr id="19" name="内容占位符 2"/>
          <p:cNvSpPr txBox="1"/>
          <p:nvPr>
            <p:custDataLst>
              <p:tags r:id="rId17"/>
            </p:custDataLst>
          </p:nvPr>
        </p:nvSpPr>
        <p:spPr>
          <a:xfrm>
            <a:off x="443864" y="5303330"/>
            <a:ext cx="11411438" cy="1208868"/>
          </a:xfrm>
          <a:prstGeom prst="rect">
            <a:avLst/>
          </a:prstGeom>
        </p:spPr>
        <p:txBody>
          <a:bodyPr>
            <a:normAutofit/>
          </a:bodyPr>
          <a:lstStyle>
            <a:lvl1pPr marL="227330" indent="-22733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4530" indent="-22733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1730" indent="-22733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598930" indent="-22733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4pPr>
            <a:lvl5pPr marL="2056130" indent="-22733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376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lnSpc>
                <a:spcPct val="130000"/>
              </a:lnSpc>
              <a:spcBef>
                <a:spcPts val="600"/>
              </a:spcBef>
              <a:spcAft>
                <a:spcPts val="600"/>
              </a:spcAft>
              <a:buFont typeface="Arial" panose="020B0604020202020204" pitchFamily="34" charset="0"/>
              <a:buNone/>
            </a:pPr>
            <a:r>
              <a:rPr lang="en-US" altLang="zh-CN">
                <a:latin typeface="微软雅黑" panose="020B0503020204020204" pitchFamily="34" charset="-122"/>
                <a:ea typeface="微软雅黑" panose="020B0503020204020204" pitchFamily="34" charset="-122"/>
              </a:rPr>
              <a:t>    </a:t>
            </a:r>
            <a:r>
              <a:rPr lang="zh-CN" altLang="en-US" b="1">
                <a:latin typeface="微软雅黑" panose="020B0503020204020204" pitchFamily="34" charset="-122"/>
                <a:ea typeface="微软雅黑" panose="020B0503020204020204" pitchFamily="34" charset="-122"/>
              </a:rPr>
              <a:t>不断增强党的</a:t>
            </a:r>
            <a:r>
              <a:rPr lang="zh-CN" altLang="en-US" b="1" u="sng">
                <a:solidFill>
                  <a:srgbClr val="FF0000"/>
                </a:solidFill>
                <a:latin typeface="微软雅黑" panose="020B0503020204020204" pitchFamily="34" charset="-122"/>
                <a:ea typeface="微软雅黑" panose="020B0503020204020204" pitchFamily="34" charset="-122"/>
              </a:rPr>
              <a:t>政治领导力、思想引领力、群众组织力、社会号召力</a:t>
            </a:r>
            <a:r>
              <a:rPr lang="zh-CN" altLang="en-US" b="1">
                <a:latin typeface="微软雅黑" panose="020B0503020204020204" pitchFamily="34" charset="-122"/>
                <a:ea typeface="微软雅黑" panose="020B0503020204020204" pitchFamily="34" charset="-122"/>
              </a:rPr>
              <a:t>，从而确保党永葆旺盛</a:t>
            </a:r>
            <a:r>
              <a:rPr lang="zh-CN" altLang="en-US" b="1" u="sng">
                <a:solidFill>
                  <a:srgbClr val="FF0000"/>
                </a:solidFill>
                <a:latin typeface="微软雅黑" panose="020B0503020204020204" pitchFamily="34" charset="-122"/>
                <a:ea typeface="微软雅黑" panose="020B0503020204020204" pitchFamily="34" charset="-122"/>
              </a:rPr>
              <a:t>生命力</a:t>
            </a:r>
            <a:r>
              <a:rPr lang="zh-CN" altLang="en-US" b="1">
                <a:latin typeface="微软雅黑" panose="020B0503020204020204" pitchFamily="34" charset="-122"/>
                <a:ea typeface="微软雅黑" panose="020B0503020204020204" pitchFamily="34" charset="-122"/>
              </a:rPr>
              <a:t>和强大</a:t>
            </a:r>
            <a:r>
              <a:rPr lang="zh-CN" altLang="en-US" b="1" u="sng">
                <a:solidFill>
                  <a:srgbClr val="FF0000"/>
                </a:solidFill>
                <a:latin typeface="微软雅黑" panose="020B0503020204020204" pitchFamily="34" charset="-122"/>
                <a:ea typeface="微软雅黑" panose="020B0503020204020204" pitchFamily="34" charset="-122"/>
              </a:rPr>
              <a:t>战斗力</a:t>
            </a:r>
            <a:r>
              <a:rPr lang="zh-CN" altLang="en-US" b="1">
                <a:latin typeface="微软雅黑" panose="020B0503020204020204" pitchFamily="34" charset="-122"/>
                <a:ea typeface="微软雅黑" panose="020B0503020204020204" pitchFamily="34" charset="-122"/>
              </a:rPr>
              <a:t>。</a:t>
            </a:r>
            <a:endParaRPr lang="zh-CN" altLang="en-US" b="1">
              <a:latin typeface="微软雅黑" panose="020B0503020204020204" pitchFamily="34" charset="-122"/>
              <a:ea typeface="微软雅黑" panose="020B0503020204020204" pitchFamily="34" charset="-122"/>
            </a:endParaRPr>
          </a:p>
        </p:txBody>
      </p:sp>
      <p:sp>
        <p:nvSpPr>
          <p:cNvPr id="22" name="矩形 21"/>
          <p:cNvSpPr/>
          <p:nvPr>
            <p:custDataLst>
              <p:tags r:id="rId18"/>
            </p:custDataLst>
          </p:nvPr>
        </p:nvSpPr>
        <p:spPr>
          <a:xfrm>
            <a:off x="883506" y="4806793"/>
            <a:ext cx="1554480" cy="1198880"/>
          </a:xfrm>
          <a:prstGeom prst="rect">
            <a:avLst/>
          </a:prstGeom>
        </p:spPr>
        <p:txBody>
          <a:bodyPr wrap="none">
            <a:spAutoFit/>
          </a:bodyPr>
          <a:lstStyle/>
          <a:p>
            <a:r>
              <a:rPr lang="zh-CN" altLang="en-US" sz="3600" b="1">
                <a:solidFill>
                  <a:srgbClr val="C00000"/>
                </a:solidFill>
                <a:latin typeface="微软雅黑" panose="020B0503020204020204" pitchFamily="34" charset="-122"/>
                <a:ea typeface="微软雅黑" panose="020B0503020204020204" pitchFamily="34" charset="-122"/>
                <a:sym typeface="+mn-ea"/>
              </a:rPr>
              <a:t>总要求</a:t>
            </a:r>
            <a:endParaRPr lang="zh-CN" altLang="en-US" sz="3600" b="1">
              <a:solidFill>
                <a:srgbClr val="C00000"/>
              </a:solidFill>
              <a:latin typeface="微软雅黑" panose="020B0503020204020204" pitchFamily="34" charset="-122"/>
              <a:ea typeface="微软雅黑" panose="020B0503020204020204" pitchFamily="34" charset="-122"/>
              <a:sym typeface="+mn-ea"/>
            </a:endParaRPr>
          </a:p>
          <a:p>
            <a:endParaRPr lang="zh-CN" altLang="en-US" sz="3600"/>
          </a:p>
        </p:txBody>
      </p:sp>
    </p:spTree>
    <p:custDataLst>
      <p:tags r:id="rId19"/>
    </p:custData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up)">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down)">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4"/>
                                        </p:tgtEl>
                                        <p:attrNameLst>
                                          <p:attrName>style.visibility</p:attrName>
                                        </p:attrNameLst>
                                      </p:cBhvr>
                                      <p:to>
                                        <p:strVal val="visible"/>
                                      </p:to>
                                    </p:set>
                                    <p:animEffect transition="in" filter="wipe(left)">
                                      <p:cBhvr>
                                        <p:cTn id="27" dur="500"/>
                                        <p:tgtEl>
                                          <p:spTgt spid="44"/>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46"/>
                                        </p:tgtEl>
                                        <p:attrNameLst>
                                          <p:attrName>style.visibility</p:attrName>
                                        </p:attrNameLst>
                                      </p:cBhvr>
                                      <p:to>
                                        <p:strVal val="visible"/>
                                      </p:to>
                                    </p:set>
                                    <p:animEffect transition="in" filter="wipe(down)">
                                      <p:cBhvr>
                                        <p:cTn id="32" dur="500"/>
                                        <p:tgtEl>
                                          <p:spTgt spid="46"/>
                                        </p:tgtEl>
                                      </p:cBhvr>
                                    </p:animEffect>
                                  </p:childTnLst>
                                </p:cTn>
                              </p:par>
                              <p:par>
                                <p:cTn id="33" presetID="2" presetClass="entr" presetSubtype="4"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ppt_x"/>
                                          </p:val>
                                        </p:tav>
                                        <p:tav tm="100000">
                                          <p:val>
                                            <p:strVal val="#ppt_x"/>
                                          </p:val>
                                        </p:tav>
                                      </p:tavLst>
                                    </p:anim>
                                    <p:anim calcmode="lin" valueType="num">
                                      <p:cBhvr additive="base">
                                        <p:cTn id="3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9">
                                            <p:txEl>
                                              <p:pRg st="0" end="0"/>
                                            </p:txEl>
                                          </p:spTgt>
                                        </p:tgtEl>
                                        <p:attrNameLst>
                                          <p:attrName>style.visibility</p:attrName>
                                        </p:attrNameLst>
                                      </p:cBhvr>
                                      <p:to>
                                        <p:strVal val="visible"/>
                                      </p:to>
                                    </p:set>
                                    <p:anim calcmode="lin" valueType="num">
                                      <p:cBhvr additive="base">
                                        <p:cTn id="41" dur="5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custDataLst>
              <p:tags r:id="rId1"/>
            </p:custDataLst>
          </p:nvPr>
        </p:nvSpPr>
        <p:spPr>
          <a:xfrm>
            <a:off x="364515" y="293416"/>
            <a:ext cx="11462970" cy="5410712"/>
          </a:xfrm>
          <a:prstGeom prst="rect">
            <a:avLst/>
          </a:prstGeom>
        </p:spPr>
        <p:txBody>
          <a:bodyPr wrap="square">
            <a:spAutoFit/>
          </a:bodyPr>
          <a:lstStyle/>
          <a:p>
            <a:pPr>
              <a:lnSpc>
                <a:spcPct val="120000"/>
              </a:lnSpc>
            </a:pPr>
            <a:r>
              <a:rPr lang="ja-JP" altLang="en-US" sz="3200" b="1">
                <a:latin typeface="微软雅黑" panose="020B0503020204020204" pitchFamily="34" charset="-122"/>
                <a:ea typeface="微软雅黑" panose="020B0503020204020204" pitchFamily="34" charset="-122"/>
              </a:rPr>
              <a:t>党的十九大关于</a:t>
            </a:r>
            <a:r>
              <a:rPr lang="en-US" altLang="ja-JP" sz="3200" b="1">
                <a:latin typeface="微软雅黑" panose="020B0503020204020204" pitchFamily="34" charset="-122"/>
                <a:ea typeface="微软雅黑" panose="020B0503020204020204" pitchFamily="34" charset="-122"/>
              </a:rPr>
              <a:t>《</a:t>
            </a:r>
            <a:r>
              <a:rPr lang="ja-JP" altLang="en-US" sz="3200" b="1">
                <a:latin typeface="微软雅黑" panose="020B0503020204020204" pitchFamily="34" charset="-122"/>
                <a:ea typeface="微软雅黑" panose="020B0503020204020204" pitchFamily="34" charset="-122"/>
              </a:rPr>
              <a:t>中国共产党章程</a:t>
            </a:r>
            <a:r>
              <a:rPr lang="en-US" altLang="ja-JP" sz="3200" b="1">
                <a:latin typeface="微软雅黑" panose="020B0503020204020204" pitchFamily="34" charset="-122"/>
                <a:ea typeface="微软雅黑" panose="020B0503020204020204" pitchFamily="34" charset="-122"/>
              </a:rPr>
              <a:t>(</a:t>
            </a:r>
            <a:r>
              <a:rPr lang="ja-JP" altLang="en-US" sz="3200" b="1">
                <a:latin typeface="微软雅黑" panose="020B0503020204020204" pitchFamily="34" charset="-122"/>
                <a:ea typeface="微软雅黑" panose="020B0503020204020204" pitchFamily="34" charset="-122"/>
              </a:rPr>
              <a:t>修正案</a:t>
            </a:r>
            <a:r>
              <a:rPr lang="en-US" altLang="ja-JP" sz="3200" b="1">
                <a:latin typeface="微软雅黑" panose="020B0503020204020204" pitchFamily="34" charset="-122"/>
                <a:ea typeface="微软雅黑" panose="020B0503020204020204" pitchFamily="34" charset="-122"/>
              </a:rPr>
              <a:t>)》</a:t>
            </a:r>
            <a:r>
              <a:rPr lang="ja-JP" altLang="en-US" sz="3200" b="1">
                <a:latin typeface="微软雅黑" panose="020B0503020204020204" pitchFamily="34" charset="-122"/>
                <a:ea typeface="微软雅黑" panose="020B0503020204020204" pitchFamily="34" charset="-122"/>
              </a:rPr>
              <a:t>的决议指出，党政军民学，东西南北中，党是领导一切的。大会同意把这一重大政治原则写入</a:t>
            </a:r>
            <a:r>
              <a:rPr lang="ja-JP" altLang="en-US" sz="3200" b="1" smtClean="0">
                <a:latin typeface="微软雅黑" panose="020B0503020204020204" pitchFamily="34" charset="-122"/>
                <a:ea typeface="微软雅黑" panose="020B0503020204020204" pitchFamily="34" charset="-122"/>
              </a:rPr>
              <a:t>党章</a:t>
            </a:r>
            <a:endParaRPr lang="en-US" altLang="ja-JP" sz="3200" b="1" smtClean="0">
              <a:latin typeface="微软雅黑" panose="020B0503020204020204" pitchFamily="34" charset="-122"/>
              <a:ea typeface="微软雅黑" panose="020B0503020204020204" pitchFamily="34" charset="-122"/>
            </a:endParaRPr>
          </a:p>
          <a:p>
            <a:pPr>
              <a:lnSpc>
                <a:spcPct val="120000"/>
              </a:lnSpc>
            </a:pPr>
            <a:r>
              <a:rPr lang="ja-JP" altLang="en-US" sz="3200" b="1" smtClean="0">
                <a:latin typeface="微软雅黑" panose="020B0503020204020204" pitchFamily="34" charset="-122"/>
                <a:ea typeface="微软雅黑" panose="020B0503020204020204" pitchFamily="34" charset="-122"/>
              </a:rPr>
              <a:t>①</a:t>
            </a:r>
            <a:r>
              <a:rPr lang="ja-JP" altLang="en-US" sz="3200" b="1">
                <a:latin typeface="微软雅黑" panose="020B0503020204020204" pitchFamily="34" charset="-122"/>
                <a:ea typeface="微软雅黑" panose="020B0503020204020204" pitchFamily="34" charset="-122"/>
              </a:rPr>
              <a:t>有利于实现全党思想上</a:t>
            </a:r>
            <a:r>
              <a:rPr lang="ja-JP" altLang="en-US" sz="3200" b="1" smtClean="0">
                <a:latin typeface="微软雅黑" panose="020B0503020204020204" pitchFamily="34" charset="-122"/>
                <a:ea typeface="微软雅黑" panose="020B0503020204020204" pitchFamily="34" charset="-122"/>
              </a:rPr>
              <a:t>统一</a:t>
            </a:r>
            <a:r>
              <a:rPr lang="zh-CN" altLang="en-US" sz="3200" b="1" smtClean="0">
                <a:latin typeface="微软雅黑" panose="020B0503020204020204" pitchFamily="34" charset="-122"/>
                <a:ea typeface="微软雅黑" panose="020B0503020204020204" pitchFamily="34" charset="-122"/>
              </a:rPr>
              <a:t>、</a:t>
            </a:r>
            <a:r>
              <a:rPr lang="ja-JP" altLang="en-US" sz="3200" b="1" smtClean="0">
                <a:latin typeface="微软雅黑" panose="020B0503020204020204" pitchFamily="34" charset="-122"/>
                <a:ea typeface="微软雅黑" panose="020B0503020204020204" pitchFamily="34" charset="-122"/>
              </a:rPr>
              <a:t>政治</a:t>
            </a:r>
            <a:r>
              <a:rPr lang="ja-JP" altLang="en-US" sz="3200" b="1">
                <a:latin typeface="微软雅黑" panose="020B0503020204020204" pitchFamily="34" charset="-122"/>
                <a:ea typeface="微软雅黑" panose="020B0503020204020204" pitchFamily="34" charset="-122"/>
              </a:rPr>
              <a:t>上团结、行动上</a:t>
            </a:r>
            <a:r>
              <a:rPr lang="ja-JP" altLang="en-US" sz="3200" b="1" smtClean="0">
                <a:latin typeface="微软雅黑" panose="020B0503020204020204" pitchFamily="34" charset="-122"/>
                <a:ea typeface="微软雅黑" panose="020B0503020204020204" pitchFamily="34" charset="-122"/>
              </a:rPr>
              <a:t>一致</a:t>
            </a:r>
            <a:endParaRPr lang="en-US" altLang="ja-JP" sz="3200" b="1" smtClean="0">
              <a:latin typeface="微软雅黑" panose="020B0503020204020204" pitchFamily="34" charset="-122"/>
              <a:ea typeface="微软雅黑" panose="020B0503020204020204" pitchFamily="34" charset="-122"/>
            </a:endParaRPr>
          </a:p>
          <a:p>
            <a:pPr>
              <a:lnSpc>
                <a:spcPct val="120000"/>
              </a:lnSpc>
            </a:pPr>
            <a:r>
              <a:rPr lang="ja-JP" altLang="en-US" sz="3200" b="1" smtClean="0">
                <a:latin typeface="微软雅黑" panose="020B0503020204020204" pitchFamily="34" charset="-122"/>
                <a:ea typeface="微软雅黑" panose="020B0503020204020204" pitchFamily="34" charset="-122"/>
              </a:rPr>
              <a:t>②</a:t>
            </a:r>
            <a:r>
              <a:rPr lang="ja-JP" altLang="en-US" sz="3200" b="1">
                <a:latin typeface="微软雅黑" panose="020B0503020204020204" pitchFamily="34" charset="-122"/>
                <a:ea typeface="微软雅黑" panose="020B0503020204020204" pitchFamily="34" charset="-122"/>
              </a:rPr>
              <a:t>确立了党在中国特色社会主义各项事业中的领导核心</a:t>
            </a:r>
            <a:r>
              <a:rPr lang="ja-JP" altLang="en-US" sz="3200" b="1" smtClean="0">
                <a:latin typeface="微软雅黑" panose="020B0503020204020204" pitchFamily="34" charset="-122"/>
                <a:ea typeface="微软雅黑" panose="020B0503020204020204" pitchFamily="34" charset="-122"/>
              </a:rPr>
              <a:t>地位</a:t>
            </a:r>
            <a:endParaRPr lang="en-US" altLang="ja-JP" sz="3200" b="1" smtClean="0">
              <a:latin typeface="微软雅黑" panose="020B0503020204020204" pitchFamily="34" charset="-122"/>
              <a:ea typeface="微软雅黑" panose="020B0503020204020204" pitchFamily="34" charset="-122"/>
            </a:endParaRPr>
          </a:p>
          <a:p>
            <a:pPr>
              <a:lnSpc>
                <a:spcPct val="120000"/>
              </a:lnSpc>
            </a:pPr>
            <a:r>
              <a:rPr lang="ja-JP" altLang="en-US" sz="3200" b="1" smtClean="0">
                <a:latin typeface="微软雅黑" panose="020B0503020204020204" pitchFamily="34" charset="-122"/>
                <a:ea typeface="微软雅黑" panose="020B0503020204020204" pitchFamily="34" charset="-122"/>
              </a:rPr>
              <a:t>③</a:t>
            </a:r>
            <a:r>
              <a:rPr lang="ja-JP" altLang="en-US" sz="3200" b="1">
                <a:latin typeface="微软雅黑" panose="020B0503020204020204" pitchFamily="34" charset="-122"/>
                <a:ea typeface="微软雅黑" panose="020B0503020204020204" pitchFamily="34" charset="-122"/>
              </a:rPr>
              <a:t>旨在通过党的组织领导，促使全党不忘初心、牢记</a:t>
            </a:r>
            <a:r>
              <a:rPr lang="ja-JP" altLang="en-US" sz="3200" b="1" smtClean="0">
                <a:latin typeface="微软雅黑" panose="020B0503020204020204" pitchFamily="34" charset="-122"/>
                <a:ea typeface="微软雅黑" panose="020B0503020204020204" pitchFamily="34" charset="-122"/>
              </a:rPr>
              <a:t>使命</a:t>
            </a:r>
            <a:endParaRPr lang="en-US" altLang="ja-JP" sz="3200" b="1" smtClean="0">
              <a:latin typeface="微软雅黑" panose="020B0503020204020204" pitchFamily="34" charset="-122"/>
              <a:ea typeface="微软雅黑" panose="020B0503020204020204" pitchFamily="34" charset="-122"/>
            </a:endParaRPr>
          </a:p>
          <a:p>
            <a:pPr>
              <a:lnSpc>
                <a:spcPct val="120000"/>
              </a:lnSpc>
            </a:pPr>
            <a:r>
              <a:rPr lang="en-US" altLang="ja-JP" sz="3200" b="1" smtClean="0">
                <a:latin typeface="微软雅黑" panose="020B0503020204020204" pitchFamily="34" charset="-122"/>
                <a:ea typeface="微软雅黑" panose="020B0503020204020204" pitchFamily="34" charset="-122"/>
              </a:rPr>
              <a:t>④</a:t>
            </a:r>
            <a:r>
              <a:rPr lang="ja-JP" altLang="en-US" sz="3200" b="1">
                <a:latin typeface="微软雅黑" panose="020B0503020204020204" pitchFamily="34" charset="-122"/>
                <a:ea typeface="微软雅黑" panose="020B0503020204020204" pitchFamily="34" charset="-122"/>
              </a:rPr>
              <a:t>有利于强化党的领导权威，使党的事业始终沿着正确方向</a:t>
            </a:r>
            <a:r>
              <a:rPr lang="ja-JP" altLang="en-US" sz="3200" b="1" smtClean="0">
                <a:latin typeface="微软雅黑" panose="020B0503020204020204" pitchFamily="34" charset="-122"/>
                <a:ea typeface="微软雅黑" panose="020B0503020204020204" pitchFamily="34" charset="-122"/>
              </a:rPr>
              <a:t>前进</a:t>
            </a:r>
            <a:endParaRPr lang="en-US" altLang="ja-JP" sz="3200" b="1" smtClean="0">
              <a:latin typeface="微软雅黑" panose="020B0503020204020204" pitchFamily="34" charset="-122"/>
              <a:ea typeface="微软雅黑" panose="020B0503020204020204" pitchFamily="34" charset="-122"/>
            </a:endParaRPr>
          </a:p>
          <a:p>
            <a:pPr>
              <a:lnSpc>
                <a:spcPct val="120000"/>
              </a:lnSpc>
            </a:pPr>
            <a:r>
              <a:rPr lang="en-US" altLang="ja-JP" sz="3200" b="1" smtClean="0">
                <a:latin typeface="微软雅黑" panose="020B0503020204020204" pitchFamily="34" charset="-122"/>
                <a:ea typeface="微软雅黑" panose="020B0503020204020204" pitchFamily="34" charset="-122"/>
              </a:rPr>
              <a:t>A</a:t>
            </a:r>
            <a:r>
              <a:rPr lang="en-US" altLang="ja-JP" sz="3200" b="1">
                <a:latin typeface="微软雅黑" panose="020B0503020204020204" pitchFamily="34" charset="-122"/>
                <a:ea typeface="微软雅黑" panose="020B0503020204020204" pitchFamily="34" charset="-122"/>
              </a:rPr>
              <a:t>.</a:t>
            </a:r>
            <a:r>
              <a:rPr lang="en-US" altLang="ja-JP" sz="3200" b="1" smtClean="0">
                <a:latin typeface="微软雅黑" panose="020B0503020204020204" pitchFamily="34" charset="-122"/>
                <a:ea typeface="微软雅黑" panose="020B0503020204020204" pitchFamily="34" charset="-122"/>
              </a:rPr>
              <a:t>①②    B</a:t>
            </a:r>
            <a:r>
              <a:rPr lang="en-US" altLang="ja-JP" sz="3200" b="1">
                <a:latin typeface="微软雅黑" panose="020B0503020204020204" pitchFamily="34" charset="-122"/>
                <a:ea typeface="微软雅黑" panose="020B0503020204020204" pitchFamily="34" charset="-122"/>
              </a:rPr>
              <a:t>.</a:t>
            </a:r>
            <a:r>
              <a:rPr lang="en-US" altLang="ja-JP" sz="3200" b="1" smtClean="0">
                <a:latin typeface="微软雅黑" panose="020B0503020204020204" pitchFamily="34" charset="-122"/>
                <a:ea typeface="微软雅黑" panose="020B0503020204020204" pitchFamily="34" charset="-122"/>
              </a:rPr>
              <a:t>①④    C</a:t>
            </a:r>
            <a:r>
              <a:rPr lang="en-US" altLang="ja-JP" sz="3200" b="1">
                <a:latin typeface="微软雅黑" panose="020B0503020204020204" pitchFamily="34" charset="-122"/>
                <a:ea typeface="微软雅黑" panose="020B0503020204020204" pitchFamily="34" charset="-122"/>
              </a:rPr>
              <a:t>.</a:t>
            </a:r>
            <a:r>
              <a:rPr lang="en-US" altLang="ja-JP" sz="3200" b="1" smtClean="0">
                <a:latin typeface="微软雅黑" panose="020B0503020204020204" pitchFamily="34" charset="-122"/>
                <a:ea typeface="微软雅黑" panose="020B0503020204020204" pitchFamily="34" charset="-122"/>
              </a:rPr>
              <a:t>②③    D</a:t>
            </a:r>
            <a:r>
              <a:rPr lang="en-US" altLang="ja-JP" sz="3200" b="1">
                <a:latin typeface="微软雅黑" panose="020B0503020204020204" pitchFamily="34" charset="-122"/>
                <a:ea typeface="微软雅黑" panose="020B0503020204020204" pitchFamily="34" charset="-122"/>
              </a:rPr>
              <a:t>.③④</a:t>
            </a:r>
            <a:endParaRPr lang="zh-CN" altLang="en-US" sz="3200" b="1">
              <a:latin typeface="微软雅黑" panose="020B0503020204020204" pitchFamily="34" charset="-122"/>
              <a:ea typeface="微软雅黑" panose="020B0503020204020204" pitchFamily="34" charset="-122"/>
            </a:endParaRPr>
          </a:p>
        </p:txBody>
      </p:sp>
      <p:sp>
        <p:nvSpPr>
          <p:cNvPr id="3" name="矩形 2"/>
          <p:cNvSpPr/>
          <p:nvPr>
            <p:custDataLst>
              <p:tags r:id="rId2"/>
            </p:custDataLst>
          </p:nvPr>
        </p:nvSpPr>
        <p:spPr>
          <a:xfrm>
            <a:off x="4292767" y="1026367"/>
            <a:ext cx="881973" cy="1569660"/>
          </a:xfrm>
          <a:prstGeom prst="rect">
            <a:avLst/>
          </a:prstGeom>
          <a:noFill/>
        </p:spPr>
        <p:txBody>
          <a:bodyPr wrap="none" lIns="91440" tIns="45720" rIns="91440" bIns="45720">
            <a:spAutoFit/>
            <a:scene3d>
              <a:camera prst="orthographicFront"/>
              <a:lightRig rig="soft" dir="tl"/>
            </a:scene3d>
            <a:sp3d contourW="25400" prstMaterial="matte">
              <a:bevelT w="25400" h="55880" prst="artDeco"/>
              <a:contourClr>
                <a:schemeClr val="accent2">
                  <a:tint val="20000"/>
                </a:schemeClr>
              </a:contourClr>
            </a:sp3d>
          </a:bodyPr>
          <a:lstStyle/>
          <a:p>
            <a:pPr algn="ctr"/>
            <a:r>
              <a:rPr lang="en-US" altLang="zh-CN" sz="9600"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a:t>
            </a:r>
            <a:endParaRPr lang="zh-CN" altLang="en-US" sz="9600"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ags/tag1.xml><?xml version="1.0" encoding="utf-8"?>
<p:tagLst xmlns:p="http://schemas.openxmlformats.org/presentationml/2006/main">
  <p:tag name="AS_UNIQUEID" val="1253"/>
</p:tagLst>
</file>

<file path=ppt/tags/tag10.xml><?xml version="1.0" encoding="utf-8"?>
<p:tagLst xmlns:p="http://schemas.openxmlformats.org/presentationml/2006/main">
  <p:tag name="AS_UNIQUEID" val="1267"/>
</p:tagLst>
</file>

<file path=ppt/tags/tag100.xml><?xml version="1.0" encoding="utf-8"?>
<p:tagLst xmlns:p="http://schemas.openxmlformats.org/presentationml/2006/main">
  <p:tag name="AS_UNIQUEID" val="1386"/>
</p:tagLst>
</file>

<file path=ppt/tags/tag101.xml><?xml version="1.0" encoding="utf-8"?>
<p:tagLst xmlns:p="http://schemas.openxmlformats.org/presentationml/2006/main">
  <p:tag name="AS_UNIQUEID" val="1387"/>
</p:tagLst>
</file>

<file path=ppt/tags/tag102.xml><?xml version="1.0" encoding="utf-8"?>
<p:tagLst xmlns:p="http://schemas.openxmlformats.org/presentationml/2006/main">
  <p:tag name="AS_UNIQUEID" val="1388"/>
</p:tagLst>
</file>

<file path=ppt/tags/tag103.xml><?xml version="1.0" encoding="utf-8"?>
<p:tagLst xmlns:p="http://schemas.openxmlformats.org/presentationml/2006/main">
  <p:tag name="AS_UNIQUEID" val="1389"/>
</p:tagLst>
</file>

<file path=ppt/tags/tag104.xml><?xml version="1.0" encoding="utf-8"?>
<p:tagLst xmlns:p="http://schemas.openxmlformats.org/presentationml/2006/main">
  <p:tag name="AS_UNIQUEID" val="1391"/>
</p:tagLst>
</file>

<file path=ppt/tags/tag105.xml><?xml version="1.0" encoding="utf-8"?>
<p:tagLst xmlns:p="http://schemas.openxmlformats.org/presentationml/2006/main">
  <p:tag name="AS_UNIQUEID" val="1392"/>
</p:tagLst>
</file>

<file path=ppt/tags/tag106.xml><?xml version="1.0" encoding="utf-8"?>
<p:tagLst xmlns:p="http://schemas.openxmlformats.org/presentationml/2006/main">
  <p:tag name="AS_UNIQUEID" val="1394"/>
</p:tagLst>
</file>

<file path=ppt/tags/tag107.xml><?xml version="1.0" encoding="utf-8"?>
<p:tagLst xmlns:p="http://schemas.openxmlformats.org/presentationml/2006/main">
  <p:tag name="AS_UNIQUEID" val="1396"/>
</p:tagLst>
</file>

<file path=ppt/tags/tag108.xml><?xml version="1.0" encoding="utf-8"?>
<p:tagLst xmlns:p="http://schemas.openxmlformats.org/presentationml/2006/main">
  <p:tag name="AS_UNIQUEID" val="1281"/>
</p:tagLst>
</file>

<file path=ppt/tags/tag109.xml><?xml version="1.0" encoding="utf-8"?>
<p:tagLst xmlns:p="http://schemas.openxmlformats.org/presentationml/2006/main">
  <p:tag name="AS_UNIQUEID" val="1282"/>
</p:tagLst>
</file>

<file path=ppt/tags/tag11.xml><?xml version="1.0" encoding="utf-8"?>
<p:tagLst xmlns:p="http://schemas.openxmlformats.org/presentationml/2006/main">
  <p:tag name="AS_UNIQUEID" val="1268"/>
</p:tagLst>
</file>

<file path=ppt/tags/tag110.xml><?xml version="1.0" encoding="utf-8"?>
<p:tagLst xmlns:p="http://schemas.openxmlformats.org/presentationml/2006/main">
  <p:tag name="AS_UNIQUEID" val="1283"/>
</p:tagLst>
</file>

<file path=ppt/tags/tag111.xml><?xml version="1.0" encoding="utf-8"?>
<p:tagLst xmlns:p="http://schemas.openxmlformats.org/presentationml/2006/main">
  <p:tag name="AS_UNIQUEID" val="1284"/>
</p:tagLst>
</file>

<file path=ppt/tags/tag112.xml><?xml version="1.0" encoding="utf-8"?>
<p:tagLst xmlns:p="http://schemas.openxmlformats.org/presentationml/2006/main">
  <p:tag name="AS_UNIQUEID" val="1285"/>
</p:tagLst>
</file>

<file path=ppt/tags/tag113.xml><?xml version="1.0" encoding="utf-8"?>
<p:tagLst xmlns:p="http://schemas.openxmlformats.org/presentationml/2006/main">
  <p:tag name="AS_UNIQUEID" val="1286"/>
</p:tagLst>
</file>

<file path=ppt/tags/tag114.xml><?xml version="1.0" encoding="utf-8"?>
<p:tagLst xmlns:p="http://schemas.openxmlformats.org/presentationml/2006/main">
  <p:tag name="AS_OS" val="Unix 3.10 unknown"/>
  <p:tag name="AS_RELEASE_DATE" val="2020.11.30"/>
  <p:tag name="AS_TITLE" val="Aspose.Slides for Java"/>
  <p:tag name="AS_VERSION" val="20.11"/>
  <p:tag name="KSO_WPP_MARK_KEY" val="d2ced0c7-2ec1-436c-b83b-33b7c0f4ef75"/>
  <p:tag name="COMMONDATA" val="eyJoZGlkIjoiNjhjZTc3YmYzMTUxOGJmYzVhODk4MmU5ZTJhNDMyMWQifQ=="/>
</p:tagLst>
</file>

<file path=ppt/tags/tag12.xml><?xml version="1.0" encoding="utf-8"?>
<p:tagLst xmlns:p="http://schemas.openxmlformats.org/presentationml/2006/main">
  <p:tag name="AS_UNIQUEID" val="1269"/>
</p:tagLst>
</file>

<file path=ppt/tags/tag13.xml><?xml version="1.0" encoding="utf-8"?>
<p:tagLst xmlns:p="http://schemas.openxmlformats.org/presentationml/2006/main">
  <p:tag name="AS_UNIQUEID" val="1270"/>
</p:tagLst>
</file>

<file path=ppt/tags/tag14.xml><?xml version="1.0" encoding="utf-8"?>
<p:tagLst xmlns:p="http://schemas.openxmlformats.org/presentationml/2006/main">
  <p:tag name="AS_UNIQUEID" val="1271"/>
</p:tagLst>
</file>

<file path=ppt/tags/tag15.xml><?xml version="1.0" encoding="utf-8"?>
<p:tagLst xmlns:p="http://schemas.openxmlformats.org/presentationml/2006/main">
  <p:tag name="AS_UNIQUEID" val="1273"/>
</p:tagLst>
</file>

<file path=ppt/tags/tag16.xml><?xml version="1.0" encoding="utf-8"?>
<p:tagLst xmlns:p="http://schemas.openxmlformats.org/presentationml/2006/main">
  <p:tag name="AS_UNIQUEID" val="1274"/>
</p:tagLst>
</file>

<file path=ppt/tags/tag17.xml><?xml version="1.0" encoding="utf-8"?>
<p:tagLst xmlns:p="http://schemas.openxmlformats.org/presentationml/2006/main">
  <p:tag name="AS_UNIQUEID" val="1275"/>
</p:tagLst>
</file>

<file path=ppt/tags/tag18.xml><?xml version="1.0" encoding="utf-8"?>
<p:tagLst xmlns:p="http://schemas.openxmlformats.org/presentationml/2006/main">
  <p:tag name="AS_UNIQUEID" val="1276"/>
</p:tagLst>
</file>

<file path=ppt/tags/tag19.xml><?xml version="1.0" encoding="utf-8"?>
<p:tagLst xmlns:p="http://schemas.openxmlformats.org/presentationml/2006/main">
  <p:tag name="AS_UNIQUEID" val="1277"/>
</p:tagLst>
</file>

<file path=ppt/tags/tag2.xml><?xml version="1.0" encoding="utf-8"?>
<p:tagLst xmlns:p="http://schemas.openxmlformats.org/presentationml/2006/main">
  <p:tag name="AS_UNIQUEID" val="1254"/>
</p:tagLst>
</file>

<file path=ppt/tags/tag20.xml><?xml version="1.0" encoding="utf-8"?>
<p:tagLst xmlns:p="http://schemas.openxmlformats.org/presentationml/2006/main">
  <p:tag name="AS_UNIQUEID" val="1278"/>
</p:tagLst>
</file>

<file path=ppt/tags/tag21.xml><?xml version="1.0" encoding="utf-8"?>
<p:tagLst xmlns:p="http://schemas.openxmlformats.org/presentationml/2006/main">
  <p:tag name="AS_UNIQUEID" val="1279"/>
</p:tagLst>
</file>

<file path=ppt/tags/tag22.xml><?xml version="1.0" encoding="utf-8"?>
<p:tagLst xmlns:p="http://schemas.openxmlformats.org/presentationml/2006/main">
  <p:tag name="AS_UNIQUEID" val="1300"/>
</p:tagLst>
</file>

<file path=ppt/tags/tag23.xml><?xml version="1.0" encoding="utf-8"?>
<p:tagLst xmlns:p="http://schemas.openxmlformats.org/presentationml/2006/main">
  <p:tag name="AS_UNIQUEID" val="1301"/>
</p:tagLst>
</file>

<file path=ppt/tags/tag24.xml><?xml version="1.0" encoding="utf-8"?>
<p:tagLst xmlns:p="http://schemas.openxmlformats.org/presentationml/2006/main">
  <p:tag name="AS_UNIQUEID" val="1302"/>
</p:tagLst>
</file>

<file path=ppt/tags/tag25.xml><?xml version="1.0" encoding="utf-8"?>
<p:tagLst xmlns:p="http://schemas.openxmlformats.org/presentationml/2006/main">
  <p:tag name="AS_UNIQUEID" val="1303"/>
</p:tagLst>
</file>

<file path=ppt/tags/tag26.xml><?xml version="1.0" encoding="utf-8"?>
<p:tagLst xmlns:p="http://schemas.openxmlformats.org/presentationml/2006/main">
  <p:tag name="AS_UNIQUEID" val="1304"/>
</p:tagLst>
</file>

<file path=ppt/tags/tag27.xml><?xml version="1.0" encoding="utf-8"?>
<p:tagLst xmlns:p="http://schemas.openxmlformats.org/presentationml/2006/main">
  <p:tag name="AS_UNIQUEID" val="1296"/>
</p:tagLst>
</file>

<file path=ppt/tags/tag28.xml><?xml version="1.0" encoding="utf-8"?>
<p:tagLst xmlns:p="http://schemas.openxmlformats.org/presentationml/2006/main">
  <p:tag name="AS_UNIQUEID" val="1297"/>
</p:tagLst>
</file>

<file path=ppt/tags/tag29.xml><?xml version="1.0" encoding="utf-8"?>
<p:tagLst xmlns:p="http://schemas.openxmlformats.org/presentationml/2006/main">
  <p:tag name="AS_UNIQUEID" val="1298"/>
</p:tagLst>
</file>

<file path=ppt/tags/tag3.xml><?xml version="1.0" encoding="utf-8"?>
<p:tagLst xmlns:p="http://schemas.openxmlformats.org/presentationml/2006/main">
  <p:tag name="AS_UNIQUEID" val="1255"/>
</p:tagLst>
</file>

<file path=ppt/tags/tag30.xml><?xml version="1.0" encoding="utf-8"?>
<p:tagLst xmlns:p="http://schemas.openxmlformats.org/presentationml/2006/main">
  <p:tag name="AS_UNIQUEID" val="1309"/>
</p:tagLst>
</file>

<file path=ppt/tags/tag31.xml><?xml version="1.0" encoding="utf-8"?>
<p:tagLst xmlns:p="http://schemas.openxmlformats.org/presentationml/2006/main">
  <p:tag name="AS_UNIQUEID" val="1310"/>
</p:tagLst>
</file>

<file path=ppt/tags/tag32.xml><?xml version="1.0" encoding="utf-8"?>
<p:tagLst xmlns:p="http://schemas.openxmlformats.org/presentationml/2006/main">
  <p:tag name="AS_UNIQUEID" val="1313"/>
</p:tagLst>
</file>

<file path=ppt/tags/tag33.xml><?xml version="1.0" encoding="utf-8"?>
<p:tagLst xmlns:p="http://schemas.openxmlformats.org/presentationml/2006/main">
  <p:tag name="AS_UNIQUEID" val="1306"/>
</p:tagLst>
</file>

<file path=ppt/tags/tag34.xml><?xml version="1.0" encoding="utf-8"?>
<p:tagLst xmlns:p="http://schemas.openxmlformats.org/presentationml/2006/main">
  <p:tag name="AS_UNIQUEID" val="1307"/>
</p:tagLst>
</file>

<file path=ppt/tags/tag35.xml><?xml version="1.0" encoding="utf-8"?>
<p:tagLst xmlns:p="http://schemas.openxmlformats.org/presentationml/2006/main">
  <p:tag name="AS_UNIQUEID" val="1318"/>
</p:tagLst>
</file>

<file path=ppt/tags/tag36.xml><?xml version="1.0" encoding="utf-8"?>
<p:tagLst xmlns:p="http://schemas.openxmlformats.org/presentationml/2006/main">
  <p:tag name="AS_UNIQUEID" val="1320"/>
</p:tagLst>
</file>

<file path=ppt/tags/tag37.xml><?xml version="1.0" encoding="utf-8"?>
<p:tagLst xmlns:p="http://schemas.openxmlformats.org/presentationml/2006/main">
  <p:tag name="AS_UNIQUEID" val="1315"/>
</p:tagLst>
</file>

<file path=ppt/tags/tag38.xml><?xml version="1.0" encoding="utf-8"?>
<p:tagLst xmlns:p="http://schemas.openxmlformats.org/presentationml/2006/main">
  <p:tag name="AS_UNIQUEID" val="1316"/>
</p:tagLst>
</file>

<file path=ppt/tags/tag39.xml><?xml version="1.0" encoding="utf-8"?>
<p:tagLst xmlns:p="http://schemas.openxmlformats.org/presentationml/2006/main">
  <p:tag name="AS_UNIQUEID" val="377"/>
</p:tagLst>
</file>

<file path=ppt/tags/tag4.xml><?xml version="1.0" encoding="utf-8"?>
<p:tagLst xmlns:p="http://schemas.openxmlformats.org/presentationml/2006/main">
  <p:tag name="AS_UNIQUEID" val="1257"/>
</p:tagLst>
</file>

<file path=ppt/tags/tag40.xml><?xml version="1.0" encoding="utf-8"?>
<p:tagLst xmlns:p="http://schemas.openxmlformats.org/presentationml/2006/main">
  <p:tag name="AS_UNIQUEID" val="378"/>
</p:tagLst>
</file>

<file path=ppt/tags/tag41.xml><?xml version="1.0" encoding="utf-8"?>
<p:tagLst xmlns:p="http://schemas.openxmlformats.org/presentationml/2006/main">
  <p:tag name="AS_UNIQUEID" val="379"/>
</p:tagLst>
</file>

<file path=ppt/tags/tag42.xml><?xml version="1.0" encoding="utf-8"?>
<p:tagLst xmlns:p="http://schemas.openxmlformats.org/presentationml/2006/main">
  <p:tag name="AS_UNIQUEID" val="377"/>
</p:tagLst>
</file>

<file path=ppt/tags/tag43.xml><?xml version="1.0" encoding="utf-8"?>
<p:tagLst xmlns:p="http://schemas.openxmlformats.org/presentationml/2006/main">
  <p:tag name="AS_UNIQUEID" val="378"/>
</p:tagLst>
</file>

<file path=ppt/tags/tag44.xml><?xml version="1.0" encoding="utf-8"?>
<p:tagLst xmlns:p="http://schemas.openxmlformats.org/presentationml/2006/main">
  <p:tag name="AS_UNIQUEID" val="379"/>
</p:tagLst>
</file>

<file path=ppt/tags/tag45.xml><?xml version="1.0" encoding="utf-8"?>
<p:tagLst xmlns:p="http://schemas.openxmlformats.org/presentationml/2006/main">
  <p:tag name="AS_UNIQUEID" val="377"/>
</p:tagLst>
</file>

<file path=ppt/tags/tag46.xml><?xml version="1.0" encoding="utf-8"?>
<p:tagLst xmlns:p="http://schemas.openxmlformats.org/presentationml/2006/main">
  <p:tag name="AS_UNIQUEID" val="378"/>
</p:tagLst>
</file>

<file path=ppt/tags/tag47.xml><?xml version="1.0" encoding="utf-8"?>
<p:tagLst xmlns:p="http://schemas.openxmlformats.org/presentationml/2006/main">
  <p:tag name="AS_UNIQUEID" val="379"/>
</p:tagLst>
</file>

<file path=ppt/tags/tag48.xml><?xml version="1.0" encoding="utf-8"?>
<p:tagLst xmlns:p="http://schemas.openxmlformats.org/presentationml/2006/main">
  <p:tag name="AS_UNIQUEID" val="1328"/>
</p:tagLst>
</file>

<file path=ppt/tags/tag49.xml><?xml version="1.0" encoding="utf-8"?>
<p:tagLst xmlns:p="http://schemas.openxmlformats.org/presentationml/2006/main">
  <p:tag name="AS_UNIQUEID" val="1329"/>
</p:tagLst>
</file>

<file path=ppt/tags/tag5.xml><?xml version="1.0" encoding="utf-8"?>
<p:tagLst xmlns:p="http://schemas.openxmlformats.org/presentationml/2006/main">
  <p:tag name="AS_UNIQUEID" val="1258"/>
</p:tagLst>
</file>

<file path=ppt/tags/tag50.xml><?xml version="1.0" encoding="utf-8"?>
<p:tagLst xmlns:p="http://schemas.openxmlformats.org/presentationml/2006/main">
  <p:tag name="AS_UNIQUEID" val="1250"/>
  <p:tag name="KSO_WM_UNIT_TABLE_BEAUTIFY" val="smartTable{13f03d33-f3b7-4891-9f1b-623dea7eb44c}"/>
  <p:tag name="TABLE_COLORIDX" val="14"/>
  <p:tag name="TABLE_EMPHASIZE_COLOR" val="16736824"/>
  <p:tag name="TABLE_ENDDRAG_ORIGIN_RECT" val="864*409"/>
  <p:tag name="TABLE_ENDDRAG_RECT" val="58*91*864*409"/>
  <p:tag name="TABLE_ONEKEY_SKIN_IDX" val="2"/>
  <p:tag name="TABLE_RECT" val="36*159.705*888*260.3"/>
  <p:tag name="TABLE_SKINIDX" val="0"/>
</p:tagLst>
</file>

<file path=ppt/tags/tag51.xml><?xml version="1.0" encoding="utf-8"?>
<p:tagLst xmlns:p="http://schemas.openxmlformats.org/presentationml/2006/main">
  <p:tag name="AS_UNIQUEID" val="1251"/>
</p:tagLst>
</file>

<file path=ppt/tags/tag52.xml><?xml version="1.0" encoding="utf-8"?>
<p:tagLst xmlns:p="http://schemas.openxmlformats.org/presentationml/2006/main">
  <p:tag name="AS_UNIQUEID" val="1247"/>
</p:tagLst>
</file>

<file path=ppt/tags/tag53.xml><?xml version="1.0" encoding="utf-8"?>
<p:tagLst xmlns:p="http://schemas.openxmlformats.org/presentationml/2006/main">
  <p:tag name="AS_UNIQUEID" val="1248"/>
</p:tagLst>
</file>

<file path=ppt/tags/tag54.xml><?xml version="1.0" encoding="utf-8"?>
<p:tagLst xmlns:p="http://schemas.openxmlformats.org/presentationml/2006/main">
  <p:tag name="AS_UNIQUEID" val="1340"/>
</p:tagLst>
</file>

<file path=ppt/tags/tag55.xml><?xml version="1.0" encoding="utf-8"?>
<p:tagLst xmlns:p="http://schemas.openxmlformats.org/presentationml/2006/main">
  <p:tag name="AS_UNIQUEID" val="1341"/>
</p:tagLst>
</file>

<file path=ppt/tags/tag56.xml><?xml version="1.0" encoding="utf-8"?>
<p:tagLst xmlns:p="http://schemas.openxmlformats.org/presentationml/2006/main">
  <p:tag name="AS_UNIQUEID" val="1342"/>
</p:tagLst>
</file>

<file path=ppt/tags/tag57.xml><?xml version="1.0" encoding="utf-8"?>
<p:tagLst xmlns:p="http://schemas.openxmlformats.org/presentationml/2006/main">
  <p:tag name="AS_UNIQUEID" val="1343"/>
</p:tagLst>
</file>

<file path=ppt/tags/tag58.xml><?xml version="1.0" encoding="utf-8"?>
<p:tagLst xmlns:p="http://schemas.openxmlformats.org/presentationml/2006/main">
  <p:tag name="AS_UNIQUEID" val="1344"/>
</p:tagLst>
</file>

<file path=ppt/tags/tag59.xml><?xml version="1.0" encoding="utf-8"?>
<p:tagLst xmlns:p="http://schemas.openxmlformats.org/presentationml/2006/main">
  <p:tag name="AS_UNIQUEID" val="1345"/>
</p:tagLst>
</file>

<file path=ppt/tags/tag6.xml><?xml version="1.0" encoding="utf-8"?>
<p:tagLst xmlns:p="http://schemas.openxmlformats.org/presentationml/2006/main">
  <p:tag name="AS_UNIQUEID" val="1259"/>
</p:tagLst>
</file>

<file path=ppt/tags/tag60.xml><?xml version="1.0" encoding="utf-8"?>
<p:tagLst xmlns:p="http://schemas.openxmlformats.org/presentationml/2006/main">
  <p:tag name="AS_UNIQUEID" val="1346"/>
</p:tagLst>
</file>

<file path=ppt/tags/tag61.xml><?xml version="1.0" encoding="utf-8"?>
<p:tagLst xmlns:p="http://schemas.openxmlformats.org/presentationml/2006/main">
  <p:tag name="AS_UNIQUEID" val="1347"/>
</p:tagLst>
</file>

<file path=ppt/tags/tag62.xml><?xml version="1.0" encoding="utf-8"?>
<p:tagLst xmlns:p="http://schemas.openxmlformats.org/presentationml/2006/main">
  <p:tag name="AS_UNIQUEID" val="1348"/>
</p:tagLst>
</file>

<file path=ppt/tags/tag63.xml><?xml version="1.0" encoding="utf-8"?>
<p:tagLst xmlns:p="http://schemas.openxmlformats.org/presentationml/2006/main">
  <p:tag name="AS_UNIQUEID" val="1349"/>
</p:tagLst>
</file>

<file path=ppt/tags/tag64.xml><?xml version="1.0" encoding="utf-8"?>
<p:tagLst xmlns:p="http://schemas.openxmlformats.org/presentationml/2006/main">
  <p:tag name="AS_UNIQUEID" val="1350"/>
</p:tagLst>
</file>

<file path=ppt/tags/tag65.xml><?xml version="1.0" encoding="utf-8"?>
<p:tagLst xmlns:p="http://schemas.openxmlformats.org/presentationml/2006/main">
  <p:tag name="AS_UNIQUEID" val="1351"/>
</p:tagLst>
</file>

<file path=ppt/tags/tag66.xml><?xml version="1.0" encoding="utf-8"?>
<p:tagLst xmlns:p="http://schemas.openxmlformats.org/presentationml/2006/main">
  <p:tag name="AS_UNIQUEID" val="1352"/>
</p:tagLst>
</file>

<file path=ppt/tags/tag67.xml><?xml version="1.0" encoding="utf-8"?>
<p:tagLst xmlns:p="http://schemas.openxmlformats.org/presentationml/2006/main">
  <p:tag name="AS_UNIQUEID" val="1353"/>
</p:tagLst>
</file>

<file path=ppt/tags/tag68.xml><?xml version="1.0" encoding="utf-8"?>
<p:tagLst xmlns:p="http://schemas.openxmlformats.org/presentationml/2006/main">
  <p:tag name="AS_UNIQUEID" val="1354"/>
</p:tagLst>
</file>

<file path=ppt/tags/tag69.xml><?xml version="1.0" encoding="utf-8"?>
<p:tagLst xmlns:p="http://schemas.openxmlformats.org/presentationml/2006/main">
  <p:tag name="AS_UNIQUEID" val="1355"/>
</p:tagLst>
</file>

<file path=ppt/tags/tag7.xml><?xml version="1.0" encoding="utf-8"?>
<p:tagLst xmlns:p="http://schemas.openxmlformats.org/presentationml/2006/main">
  <p:tag name="AS_UNIQUEID" val="1261"/>
</p:tagLst>
</file>

<file path=ppt/tags/tag70.xml><?xml version="1.0" encoding="utf-8"?>
<p:tagLst xmlns:p="http://schemas.openxmlformats.org/presentationml/2006/main">
  <p:tag name="AS_UNIQUEID" val="1356"/>
</p:tagLst>
</file>

<file path=ppt/tags/tag71.xml><?xml version="1.0" encoding="utf-8"?>
<p:tagLst xmlns:p="http://schemas.openxmlformats.org/presentationml/2006/main">
  <p:tag name="AS_UNIQUEID" val="1358"/>
</p:tagLst>
</file>

<file path=ppt/tags/tag72.xml><?xml version="1.0" encoding="utf-8"?>
<p:tagLst xmlns:p="http://schemas.openxmlformats.org/presentationml/2006/main">
  <p:tag name="ISLIDE.ICON" val="#407187;"/>
</p:tagLst>
</file>

<file path=ppt/tags/tag73.xml><?xml version="1.0" encoding="utf-8"?>
<p:tagLst xmlns:p="http://schemas.openxmlformats.org/presentationml/2006/main">
  <p:tag name="AS_UNIQUEID" val="1360"/>
</p:tagLst>
</file>

<file path=ppt/tags/tag74.xml><?xml version="1.0" encoding="utf-8"?>
<p:tagLst xmlns:p="http://schemas.openxmlformats.org/presentationml/2006/main">
  <p:tag name="AS_UNIQUEID" val="1361"/>
</p:tagLst>
</file>

<file path=ppt/tags/tag75.xml><?xml version="1.0" encoding="utf-8"?>
<p:tagLst xmlns:p="http://schemas.openxmlformats.org/presentationml/2006/main">
  <p:tag name="AS_UNIQUEID" val="1363"/>
</p:tagLst>
</file>

<file path=ppt/tags/tag76.xml><?xml version="1.0" encoding="utf-8"?>
<p:tagLst xmlns:p="http://schemas.openxmlformats.org/presentationml/2006/main">
  <p:tag name="AS_UNIQUEID" val="1364"/>
</p:tagLst>
</file>

<file path=ppt/tags/tag77.xml><?xml version="1.0" encoding="utf-8"?>
<p:tagLst xmlns:p="http://schemas.openxmlformats.org/presentationml/2006/main">
  <p:tag name="AS_UNIQUEID" val="1369"/>
</p:tagLst>
</file>

<file path=ppt/tags/tag78.xml><?xml version="1.0" encoding="utf-8"?>
<p:tagLst xmlns:p="http://schemas.openxmlformats.org/presentationml/2006/main">
  <p:tag name="AS_UNIQUEID" val="1370"/>
</p:tagLst>
</file>

<file path=ppt/tags/tag79.xml><?xml version="1.0" encoding="utf-8"?>
<p:tagLst xmlns:p="http://schemas.openxmlformats.org/presentationml/2006/main">
  <p:tag name="AS_UNIQUEID" val="99"/>
</p:tagLst>
</file>

<file path=ppt/tags/tag8.xml><?xml version="1.0" encoding="utf-8"?>
<p:tagLst xmlns:p="http://schemas.openxmlformats.org/presentationml/2006/main">
  <p:tag name="AS_UNIQUEID" val="1262"/>
</p:tagLst>
</file>

<file path=ppt/tags/tag80.xml><?xml version="1.0" encoding="utf-8"?>
<p:tagLst xmlns:p="http://schemas.openxmlformats.org/presentationml/2006/main">
  <p:tag name="AS_UNIQUEID" val="100"/>
</p:tagLst>
</file>

<file path=ppt/tags/tag81.xml><?xml version="1.0" encoding="utf-8"?>
<p:tagLst xmlns:p="http://schemas.openxmlformats.org/presentationml/2006/main">
  <p:tag name="AS_UNIQUEID" val="101"/>
</p:tagLst>
</file>

<file path=ppt/tags/tag82.xml><?xml version="1.0" encoding="utf-8"?>
<p:tagLst xmlns:p="http://schemas.openxmlformats.org/presentationml/2006/main">
  <p:tag name="AS_UNIQUEID" val="103"/>
</p:tagLst>
</file>

<file path=ppt/tags/tag83.xml><?xml version="1.0" encoding="utf-8"?>
<p:tagLst xmlns:p="http://schemas.openxmlformats.org/presentationml/2006/main">
  <p:tag name="AS_UNIQUEID" val="104"/>
</p:tagLst>
</file>

<file path=ppt/tags/tag84.xml><?xml version="1.0" encoding="utf-8"?>
<p:tagLst xmlns:p="http://schemas.openxmlformats.org/presentationml/2006/main">
  <p:tag name="AS_UNIQUEID" val="105"/>
</p:tagLst>
</file>

<file path=ppt/tags/tag85.xml><?xml version="1.0" encoding="utf-8"?>
<p:tagLst xmlns:p="http://schemas.openxmlformats.org/presentationml/2006/main">
  <p:tag name="AS_UNIQUEID" val="1366"/>
</p:tagLst>
</file>

<file path=ppt/tags/tag86.xml><?xml version="1.0" encoding="utf-8"?>
<p:tagLst xmlns:p="http://schemas.openxmlformats.org/presentationml/2006/main">
  <p:tag name="AS_UNIQUEID" val="1367"/>
</p:tagLst>
</file>

<file path=ppt/tags/tag87.xml><?xml version="1.0" encoding="utf-8"?>
<p:tagLst xmlns:p="http://schemas.openxmlformats.org/presentationml/2006/main">
  <p:tag name="AS_UNIQUEID" val="1375"/>
</p:tagLst>
</file>

<file path=ppt/tags/tag88.xml><?xml version="1.0" encoding="utf-8"?>
<p:tagLst xmlns:p="http://schemas.openxmlformats.org/presentationml/2006/main">
  <p:tag name="AS_UNIQUEID" val="1376"/>
</p:tagLst>
</file>

<file path=ppt/tags/tag89.xml><?xml version="1.0" encoding="utf-8"?>
<p:tagLst xmlns:p="http://schemas.openxmlformats.org/presentationml/2006/main">
  <p:tag name="AS_UNIQUEID" val="115"/>
</p:tagLst>
</file>

<file path=ppt/tags/tag9.xml><?xml version="1.0" encoding="utf-8"?>
<p:tagLst xmlns:p="http://schemas.openxmlformats.org/presentationml/2006/main">
  <p:tag name="AS_UNIQUEID" val="1263"/>
</p:tagLst>
</file>

<file path=ppt/tags/tag90.xml><?xml version="1.0" encoding="utf-8"?>
<p:tagLst xmlns:p="http://schemas.openxmlformats.org/presentationml/2006/main">
  <p:tag name="AS_UNIQUEID" val="1377"/>
</p:tagLst>
</file>

<file path=ppt/tags/tag91.xml><?xml version="1.0" encoding="utf-8"?>
<p:tagLst xmlns:p="http://schemas.openxmlformats.org/presentationml/2006/main">
  <p:tag name="AS_UNIQUEID" val="1378"/>
</p:tagLst>
</file>

<file path=ppt/tags/tag92.xml><?xml version="1.0" encoding="utf-8"?>
<p:tagLst xmlns:p="http://schemas.openxmlformats.org/presentationml/2006/main">
  <p:tag name="AS_UNIQUEID" val="1379"/>
</p:tagLst>
</file>

<file path=ppt/tags/tag93.xml><?xml version="1.0" encoding="utf-8"?>
<p:tagLst xmlns:p="http://schemas.openxmlformats.org/presentationml/2006/main">
  <p:tag name="AS_UNIQUEID" val="1380"/>
</p:tagLst>
</file>

<file path=ppt/tags/tag94.xml><?xml version="1.0" encoding="utf-8"?>
<p:tagLst xmlns:p="http://schemas.openxmlformats.org/presentationml/2006/main">
  <p:tag name="AS_UNIQUEID" val="1381"/>
</p:tagLst>
</file>

<file path=ppt/tags/tag95.xml><?xml version="1.0" encoding="utf-8"?>
<p:tagLst xmlns:p="http://schemas.openxmlformats.org/presentationml/2006/main">
  <p:tag name="AS_UNIQUEID" val="1382"/>
</p:tagLst>
</file>

<file path=ppt/tags/tag96.xml><?xml version="1.0" encoding="utf-8"?>
<p:tagLst xmlns:p="http://schemas.openxmlformats.org/presentationml/2006/main">
  <p:tag name="AS_UNIQUEID" val="1372"/>
</p:tagLst>
</file>

<file path=ppt/tags/tag97.xml><?xml version="1.0" encoding="utf-8"?>
<p:tagLst xmlns:p="http://schemas.openxmlformats.org/presentationml/2006/main">
  <p:tag name="AS_UNIQUEID" val="1373"/>
</p:tagLst>
</file>

<file path=ppt/tags/tag98.xml><?xml version="1.0" encoding="utf-8"?>
<p:tagLst xmlns:p="http://schemas.openxmlformats.org/presentationml/2006/main">
  <p:tag name="AS_UNIQUEID" val="1384"/>
</p:tagLst>
</file>

<file path=ppt/tags/tag99.xml><?xml version="1.0" encoding="utf-8"?>
<p:tagLst xmlns:p="http://schemas.openxmlformats.org/presentationml/2006/main">
  <p:tag name="AS_UNIQUEID" val="1385"/>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3653</Words>
  <Application>WPS 演示</Application>
  <PresentationFormat>自定义</PresentationFormat>
  <Paragraphs>168</Paragraphs>
  <Slides>16</Slides>
  <Notes>8</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16</vt:i4>
      </vt:variant>
    </vt:vector>
  </HeadingPairs>
  <TitlesOfParts>
    <vt:vector size="28" baseType="lpstr">
      <vt:lpstr>Arial</vt:lpstr>
      <vt:lpstr>宋体</vt:lpstr>
      <vt:lpstr>Wingdings</vt:lpstr>
      <vt:lpstr>Calibri</vt:lpstr>
      <vt:lpstr>Calibri Light</vt:lpstr>
      <vt:lpstr>微软雅黑</vt:lpstr>
      <vt:lpstr>华文新魏</vt:lpstr>
      <vt:lpstr>黑体</vt:lpstr>
      <vt:lpstr>Wingdings</vt:lpstr>
      <vt:lpstr>楷体</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jiuzhong</dc:creator>
  <cp:lastModifiedBy>chrinstine</cp:lastModifiedBy>
  <cp:revision>10</cp:revision>
  <cp:lastPrinted>2022-07-24T08:28:00Z</cp:lastPrinted>
  <dcterms:created xsi:type="dcterms:W3CDTF">2022-07-24T08:28:00Z</dcterms:created>
  <dcterms:modified xsi:type="dcterms:W3CDTF">2023-07-28T15:25:02Z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A0178712327048EB94372348CA003AEF_13</vt:lpwstr>
  </property>
  <property fmtid="{D5CDD505-2E9C-101B-9397-08002B2CF9AE}" pid="7" name="KSOProductBuildVer">
    <vt:lpwstr>2052-12.1.0.15120</vt:lpwstr>
  </property>
</Properties>
</file>