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handoutMasterIdLst>
    <p:handoutMasterId r:id="rId26"/>
  </p:handoutMasterIdLst>
  <p:sldIdLst>
    <p:sldId id="256" r:id="rId3"/>
    <p:sldId id="257" r:id="rId5"/>
    <p:sldId id="280" r:id="rId6"/>
    <p:sldId id="258" r:id="rId7"/>
    <p:sldId id="269" r:id="rId8"/>
    <p:sldId id="268" r:id="rId9"/>
    <p:sldId id="292" r:id="rId10"/>
    <p:sldId id="271" r:id="rId11"/>
    <p:sldId id="293" r:id="rId12"/>
    <p:sldId id="305" r:id="rId13"/>
    <p:sldId id="306" r:id="rId14"/>
    <p:sldId id="284" r:id="rId15"/>
    <p:sldId id="309" r:id="rId16"/>
    <p:sldId id="307" r:id="rId17"/>
    <p:sldId id="308" r:id="rId18"/>
    <p:sldId id="294" r:id="rId19"/>
    <p:sldId id="317" r:id="rId20"/>
    <p:sldId id="310" r:id="rId21"/>
    <p:sldId id="315" r:id="rId22"/>
    <p:sldId id="318" r:id="rId23"/>
    <p:sldId id="316" r:id="rId24"/>
    <p:sldId id="295" r:id="rId25"/>
  </p:sldIdLst>
  <p:sldSz cx="12192000" cy="6858000"/>
  <p:notesSz cx="6858000" cy="9144000"/>
  <p:embeddedFontLst>
    <p:embeddedFont>
      <p:font typeface="微软雅黑" panose="020B0503020204020204" charset="-122"/>
      <p:regular r:id="rId30"/>
    </p:embeddedFont>
  </p:embeddedFontLst>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03" userDrawn="1">
          <p15:clr>
            <a:srgbClr val="A4A3A4"/>
          </p15:clr>
        </p15:guide>
        <p15:guide id="2" pos="38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7940"/>
    <a:srgbClr val="F9B530"/>
    <a:srgbClr val="F39535"/>
    <a:srgbClr val="F5A62F"/>
    <a:srgbClr val="FCD63F"/>
    <a:srgbClr val="C1EEF1"/>
    <a:srgbClr val="E8B961"/>
    <a:srgbClr val="AD7539"/>
    <a:srgbClr val="F5A52F"/>
    <a:srgbClr val="F8B0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78" d="100"/>
          <a:sy n="78" d="100"/>
        </p:scale>
        <p:origin x="654" y="54"/>
      </p:cViewPr>
      <p:guideLst>
        <p:guide orient="horz" pos="1903"/>
        <p:guide pos="3862"/>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1" Type="http://schemas.openxmlformats.org/officeDocument/2006/relationships/tags" Target="tags/tag62.xml"/><Relationship Id="rId30" Type="http://schemas.openxmlformats.org/officeDocument/2006/relationships/font" Target="fonts/font1.fntdata"/><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handoutMaster" Target="handoutMasters/handoutMaster1.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879742" y="6349833"/>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49833"/>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610600" y="6349833"/>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879742" y="6349833"/>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49833"/>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610600" y="6349833"/>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endParaRPr>
              <a:sym typeface="+mn-e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a:xfrm>
            <a:off x="879742" y="6349833"/>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49833"/>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610600" y="6349833"/>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a:xfrm>
            <a:off x="879742" y="6349833"/>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49833"/>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610600" y="6349833"/>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879742" y="6349833"/>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49833"/>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610600" y="6349833"/>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a:xfrm>
            <a:off x="879742" y="6349833"/>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49833"/>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610600" y="6349833"/>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69882" y="432000"/>
            <a:ext cx="10852237" cy="648000"/>
          </a:xfrm>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879742" y="6349833"/>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49833"/>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610600" y="6349833"/>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tags" Target="../tags/tag35.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KSO_TEMPLATE" hidden="1"/>
          <p:cNvSpPr/>
          <p:nvPr>
            <p:custDataLst>
              <p:tags r:id="rId1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36.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8.xml"/><Relationship Id="rId2" Type="http://schemas.openxmlformats.org/officeDocument/2006/relationships/image" Target="../media/image15.jpeg"/><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9.xml"/><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16.jpeg"/><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1.xml"/><Relationship Id="rId2" Type="http://schemas.openxmlformats.org/officeDocument/2006/relationships/image" Target="../media/image17.jpeg"/><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2.xml"/><Relationship Id="rId2" Type="http://schemas.openxmlformats.org/officeDocument/2006/relationships/image" Target="../media/image18.jpeg"/><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3.xml"/><Relationship Id="rId2" Type="http://schemas.openxmlformats.org/officeDocument/2006/relationships/image" Target="../media/image19.jpeg"/><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4.xml"/><Relationship Id="rId1" Type="http://schemas.openxmlformats.org/officeDocument/2006/relationships/image" Target="../media/image9.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5.xml"/><Relationship Id="rId2" Type="http://schemas.openxmlformats.org/officeDocument/2006/relationships/image" Target="../media/image20.jpeg"/><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7.xml"/><Relationship Id="rId3" Type="http://schemas.openxmlformats.org/officeDocument/2006/relationships/image" Target="../media/image21.jpeg"/><Relationship Id="rId2" Type="http://schemas.openxmlformats.org/officeDocument/2006/relationships/tags" Target="../tags/tag56.xml"/><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8.xml"/><Relationship Id="rId2" Type="http://schemas.openxmlformats.org/officeDocument/2006/relationships/image" Target="../media/image22.jpeg"/><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9.xml"/><Relationship Id="rId2" Type="http://schemas.openxmlformats.org/officeDocument/2006/relationships/image" Target="../media/image23.jpeg"/><Relationship Id="rId1" Type="http://schemas.openxmlformats.org/officeDocument/2006/relationships/image" Target="../media/image3.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0.xml"/><Relationship Id="rId2" Type="http://schemas.openxmlformats.org/officeDocument/2006/relationships/image" Target="../media/image24.jpeg"/><Relationship Id="rId1" Type="http://schemas.openxmlformats.org/officeDocument/2006/relationships/image" Target="../media/image3.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tags" Target="../tags/tag61.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38.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image" Target="../media/image9.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1.xml"/><Relationship Id="rId2" Type="http://schemas.openxmlformats.org/officeDocument/2006/relationships/image" Target="../media/image4.pn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2.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45.xml"/><Relationship Id="rId4" Type="http://schemas.openxmlformats.org/officeDocument/2006/relationships/tags" Target="../tags/tag44.xml"/><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7.xml"/><Relationship Id="rId3" Type="http://schemas.openxmlformats.org/officeDocument/2006/relationships/image" Target="../media/image14.jpeg"/><Relationship Id="rId2" Type="http://schemas.openxmlformats.org/officeDocument/2006/relationships/tags" Target="../tags/tag46.xml"/><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tile tx="0" ty="0" sx="100000" sy="100000" flip="none" algn="tl"/>
        </a:blipFill>
        <a:effectLst/>
      </p:bgPr>
    </p:bg>
    <p:spTree>
      <p:nvGrpSpPr>
        <p:cNvPr id="1" name=""/>
        <p:cNvGrpSpPr/>
        <p:nvPr/>
      </p:nvGrpSpPr>
      <p:grpSpPr>
        <a:xfrm>
          <a:off x="0" y="0"/>
          <a:ext cx="0" cy="0"/>
          <a:chOff x="0" y="0"/>
          <a:chExt cx="0" cy="0"/>
        </a:xfrm>
      </p:grpSpPr>
      <p:sp>
        <p:nvSpPr>
          <p:cNvPr id="3" name="文本框 2"/>
          <p:cNvSpPr txBox="1"/>
          <p:nvPr/>
        </p:nvSpPr>
        <p:spPr>
          <a:xfrm>
            <a:off x="5055870" y="2388235"/>
            <a:ext cx="6597650" cy="1198880"/>
          </a:xfrm>
          <a:prstGeom prst="rect">
            <a:avLst/>
          </a:prstGeom>
          <a:noFill/>
        </p:spPr>
        <p:txBody>
          <a:bodyPr wrap="square" rtlCol="0">
            <a:spAutoFit/>
          </a:bodyPr>
          <a:p>
            <a:r>
              <a:rPr lang="zh-CN" altLang="en-US" sz="7200" b="1"/>
              <a:t>我国的社会保障</a:t>
            </a:r>
            <a:endParaRPr lang="zh-CN" altLang="en-US" sz="7200" b="1"/>
          </a:p>
        </p:txBody>
      </p:sp>
      <p:sp>
        <p:nvSpPr>
          <p:cNvPr id="4" name="文本框 3"/>
          <p:cNvSpPr txBox="1"/>
          <p:nvPr/>
        </p:nvSpPr>
        <p:spPr>
          <a:xfrm>
            <a:off x="7989570" y="4737100"/>
            <a:ext cx="4064000" cy="583565"/>
          </a:xfrm>
          <a:prstGeom prst="rect">
            <a:avLst/>
          </a:prstGeom>
          <a:noFill/>
        </p:spPr>
        <p:txBody>
          <a:bodyPr wrap="square" rtlCol="0">
            <a:spAutoFit/>
          </a:bodyPr>
          <a:p>
            <a:endParaRPr lang="en-US" altLang="zh-CN" sz="3200"/>
          </a:p>
        </p:txBody>
      </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tile tx="0" ty="0" sx="100000" sy="100000" flip="none" algn="tl"/>
        </a:blipFill>
        <a:effectLst/>
      </p:bgPr>
    </p:bg>
    <p:spTree>
      <p:nvGrpSpPr>
        <p:cNvPr id="1" name=""/>
        <p:cNvGrpSpPr/>
        <p:nvPr/>
      </p:nvGrpSpPr>
      <p:grpSpPr/>
      <p:pic>
        <p:nvPicPr>
          <p:cNvPr id="2" name="图片 1" descr="7ada567b1ce60c5371520ffe746f823"/>
          <p:cNvPicPr>
            <a:picLocks noChangeAspect="1"/>
          </p:cNvPicPr>
          <p:nvPr/>
        </p:nvPicPr>
        <p:blipFill>
          <a:blip r:embed="rId2"/>
          <a:stretch>
            <a:fillRect/>
          </a:stretch>
        </p:blipFill>
        <p:spPr>
          <a:xfrm>
            <a:off x="1940560" y="419735"/>
            <a:ext cx="9841230" cy="5893435"/>
          </a:xfrm>
          <a:prstGeom prst="rect">
            <a:avLst/>
          </a:prstGeom>
        </p:spPr>
      </p:pic>
    </p:spTree>
    <p:custDataLst>
      <p:tags r:id="rId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tile tx="0" ty="0" sx="100000" sy="100000" flip="none" algn="tl"/>
        </a:blipFill>
        <a:effectLst/>
      </p:bgPr>
    </p:bg>
    <p:spTree>
      <p:nvGrpSpPr>
        <p:cNvPr id="1" name=""/>
        <p:cNvGrpSpPr/>
        <p:nvPr/>
      </p:nvGrpSpPr>
      <p:grpSpPr/>
      <p:sp>
        <p:nvSpPr>
          <p:cNvPr id="10" name="椭圆 9"/>
          <p:cNvSpPr/>
          <p:nvPr/>
        </p:nvSpPr>
        <p:spPr>
          <a:xfrm>
            <a:off x="3758565" y="1894840"/>
            <a:ext cx="1368000" cy="1368000"/>
          </a:xfrm>
          <a:prstGeom prst="ellipse">
            <a:avLst/>
          </a:prstGeom>
          <a:solidFill>
            <a:srgbClr val="F4D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7"/>
          <p:cNvSpPr txBox="1">
            <a:spLocks noChangeArrowheads="1"/>
          </p:cNvSpPr>
          <p:nvPr/>
        </p:nvSpPr>
        <p:spPr bwMode="auto">
          <a:xfrm>
            <a:off x="5377815" y="2035175"/>
            <a:ext cx="5074285" cy="1088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charset="0"/>
                <a:ea typeface="宋体" panose="02010600030101010101" pitchFamily="2" charset="-122"/>
              </a:defRPr>
            </a:lvl1pPr>
            <a:lvl2pPr marL="742950" indent="-285750">
              <a:defRPr sz="1300">
                <a:solidFill>
                  <a:schemeClr val="tx1"/>
                </a:solidFill>
                <a:latin typeface="Calibri" panose="020F0502020204030204" charset="0"/>
                <a:ea typeface="宋体" panose="02010600030101010101" pitchFamily="2" charset="-122"/>
              </a:defRPr>
            </a:lvl2pPr>
            <a:lvl3pPr marL="1143000" indent="-228600">
              <a:defRPr sz="1300">
                <a:solidFill>
                  <a:schemeClr val="tx1"/>
                </a:solidFill>
                <a:latin typeface="Calibri" panose="020F0502020204030204" charset="0"/>
                <a:ea typeface="宋体" panose="02010600030101010101" pitchFamily="2" charset="-122"/>
              </a:defRPr>
            </a:lvl3pPr>
            <a:lvl4pPr marL="1600200" indent="-228600">
              <a:defRPr sz="1300">
                <a:solidFill>
                  <a:schemeClr val="tx1"/>
                </a:solidFill>
                <a:latin typeface="Calibri" panose="020F0502020204030204" charset="0"/>
                <a:ea typeface="宋体" panose="02010600030101010101" pitchFamily="2" charset="-122"/>
              </a:defRPr>
            </a:lvl4pPr>
            <a:lvl5pPr marL="2057400" indent="-228600">
              <a:defRPr sz="1300">
                <a:solidFill>
                  <a:schemeClr val="tx1"/>
                </a:solidFill>
                <a:latin typeface="Calibri" panose="020F050202020403020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9pPr>
          </a:lstStyle>
          <a:p>
            <a:pPr lvl="0" algn="dist">
              <a:lnSpc>
                <a:spcPct val="120000"/>
              </a:lnSpc>
              <a:defRPr/>
            </a:pPr>
            <a:r>
              <a:rPr lang="zh-CN" altLang="en-US" sz="5400" dirty="0">
                <a:solidFill>
                  <a:srgbClr val="AD7940"/>
                </a:solidFill>
                <a:latin typeface="华康古籍银杏W3" panose="02020309000000000000" charset="-122"/>
                <a:ea typeface="华康古籍银杏W3" panose="02020309000000000000" charset="-122"/>
                <a:cs typeface="+mn-ea"/>
                <a:sym typeface="+mn-lt"/>
              </a:rPr>
              <a:t>社会保障的</a:t>
            </a:r>
            <a:r>
              <a:rPr lang="zh-CN" altLang="en-US" sz="5400" dirty="0">
                <a:solidFill>
                  <a:srgbClr val="AD7940"/>
                </a:solidFill>
                <a:latin typeface="华康古籍银杏W3" panose="02020309000000000000" charset="-122"/>
                <a:ea typeface="华康古籍银杏W3" panose="02020309000000000000" charset="-122"/>
                <a:cs typeface="+mn-ea"/>
                <a:sym typeface="+mn-lt"/>
              </a:rPr>
              <a:t>作用</a:t>
            </a:r>
            <a:endParaRPr lang="zh-CN" altLang="en-US" sz="5400" dirty="0">
              <a:solidFill>
                <a:srgbClr val="AD7940"/>
              </a:solidFill>
              <a:latin typeface="华康古籍银杏W3" panose="02020309000000000000" charset="-122"/>
              <a:ea typeface="华康古籍银杏W3" panose="02020309000000000000" charset="-122"/>
              <a:cs typeface="+mn-ea"/>
              <a:sym typeface="+mn-lt"/>
            </a:endParaRPr>
          </a:p>
        </p:txBody>
      </p:sp>
      <p:sp>
        <p:nvSpPr>
          <p:cNvPr id="5" name="矩形 4"/>
          <p:cNvSpPr/>
          <p:nvPr/>
        </p:nvSpPr>
        <p:spPr>
          <a:xfrm>
            <a:off x="3787775" y="1702435"/>
            <a:ext cx="1235075" cy="1753235"/>
          </a:xfrm>
          <a:prstGeom prst="rect">
            <a:avLst/>
          </a:prstGeom>
          <a:noFill/>
          <a:ln>
            <a:noFill/>
          </a:ln>
          <a:effectLst/>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dist"/>
            <a:r>
              <a:rPr lang="en-US" altLang="zh-CN" sz="8000">
                <a:solidFill>
                  <a:schemeClr val="bg1"/>
                </a:solidFill>
                <a:latin typeface="华康古籍银杏W3" panose="02020309000000000000" charset="-122"/>
                <a:ea typeface="华康古籍银杏W3" panose="02020309000000000000" charset="-122"/>
              </a:rPr>
              <a:t>03</a:t>
            </a:r>
            <a:endParaRPr lang="en-US" altLang="zh-CN" sz="8000">
              <a:solidFill>
                <a:schemeClr val="bg1"/>
              </a:solidFill>
              <a:latin typeface="华康古籍银杏W3" panose="02020309000000000000" charset="-122"/>
              <a:ea typeface="华康古籍银杏W3" panose="02020309000000000000" charset="-122"/>
            </a:endParaRPr>
          </a:p>
        </p:txBody>
      </p:sp>
    </p:spTree>
    <p:custDataLst>
      <p:tags r:id="rId2"/>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a:tile tx="0" ty="0" sx="100000" sy="100000" flip="none" algn="l"/>
        </a:blipFill>
        <a:effectLst/>
      </p:bgPr>
    </p:bg>
    <p:spTree>
      <p:nvGrpSpPr>
        <p:cNvPr id="1" name=""/>
        <p:cNvGrpSpPr/>
        <p:nvPr/>
      </p:nvGrpSpPr>
      <p:grpSpPr/>
      <p:pic>
        <p:nvPicPr>
          <p:cNvPr id="13" name="图片 12" descr="bd408be3bbd248e3a9dda32ae47135b"/>
          <p:cNvPicPr>
            <a:picLocks noChangeAspect="1"/>
          </p:cNvPicPr>
          <p:nvPr/>
        </p:nvPicPr>
        <p:blipFill>
          <a:blip r:embed="rId2"/>
          <a:srcRect r="487" b="8037"/>
          <a:stretch>
            <a:fillRect/>
          </a:stretch>
        </p:blipFill>
        <p:spPr>
          <a:xfrm>
            <a:off x="643255" y="653415"/>
            <a:ext cx="11327130" cy="5551170"/>
          </a:xfrm>
          <a:prstGeom prst="roundRect">
            <a:avLst/>
          </a:prstGeom>
        </p:spPr>
      </p:pic>
    </p:spTree>
    <p:custDataLst>
      <p:tags r:id="rId3"/>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a:tile tx="0" ty="0" sx="100000" sy="100000" flip="none" algn="l"/>
        </a:blipFill>
        <a:effectLst/>
      </p:bgPr>
    </p:bg>
    <p:spTree>
      <p:nvGrpSpPr>
        <p:cNvPr id="1" name=""/>
        <p:cNvGrpSpPr/>
        <p:nvPr/>
      </p:nvGrpSpPr>
      <p:grpSpPr/>
      <p:pic>
        <p:nvPicPr>
          <p:cNvPr id="4" name="图片 3" descr="fa4a3cc2673c9b14b4299c06e1bb0a4"/>
          <p:cNvPicPr>
            <a:picLocks noChangeAspect="1"/>
          </p:cNvPicPr>
          <p:nvPr/>
        </p:nvPicPr>
        <p:blipFill>
          <a:blip r:embed="rId2"/>
          <a:srcRect r="2219" b="5630"/>
          <a:stretch>
            <a:fillRect/>
          </a:stretch>
        </p:blipFill>
        <p:spPr>
          <a:xfrm>
            <a:off x="1850390" y="461010"/>
            <a:ext cx="8976995" cy="5576570"/>
          </a:xfrm>
          <a:prstGeom prst="roundRect">
            <a:avLst/>
          </a:prstGeom>
        </p:spPr>
      </p:pic>
    </p:spTree>
    <p:custDataLst>
      <p:tags r:id="rId3"/>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1"/>
          <a:tile tx="0" ty="0" sx="100000" sy="100000" flip="none" algn="l"/>
        </a:blipFill>
        <a:effectLst/>
      </p:bgPr>
    </p:bg>
    <p:spTree>
      <p:nvGrpSpPr>
        <p:cNvPr id="1" name=""/>
        <p:cNvGrpSpPr/>
        <p:nvPr/>
      </p:nvGrpSpPr>
      <p:grpSpPr/>
      <p:pic>
        <p:nvPicPr>
          <p:cNvPr id="3" name="图片 2" descr="b2b74b45e0ff3f59141154c2a889e9b"/>
          <p:cNvPicPr>
            <a:picLocks noChangeAspect="1"/>
          </p:cNvPicPr>
          <p:nvPr/>
        </p:nvPicPr>
        <p:blipFill>
          <a:blip r:embed="rId2"/>
          <a:srcRect r="2219" b="5222"/>
          <a:stretch>
            <a:fillRect/>
          </a:stretch>
        </p:blipFill>
        <p:spPr>
          <a:xfrm>
            <a:off x="1285240" y="309245"/>
            <a:ext cx="10408920" cy="5742940"/>
          </a:xfrm>
          <a:prstGeom prst="snip2DiagRect">
            <a:avLst/>
          </a:prstGeom>
        </p:spPr>
      </p:pic>
    </p:spTree>
    <p:custDataLst>
      <p:tags r:id="rId3"/>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
          <a:tile tx="0" ty="0" sx="100000" sy="100000" flip="none" algn="l"/>
        </a:blipFill>
        <a:effectLst/>
      </p:bgPr>
    </p:bg>
    <p:spTree>
      <p:nvGrpSpPr>
        <p:cNvPr id="1" name=""/>
        <p:cNvGrpSpPr/>
        <p:nvPr/>
      </p:nvGrpSpPr>
      <p:grpSpPr/>
      <p:pic>
        <p:nvPicPr>
          <p:cNvPr id="2" name="图片 1" descr="a143744c2f40dbc9e365e6a41db37f4"/>
          <p:cNvPicPr>
            <a:picLocks noChangeAspect="1"/>
          </p:cNvPicPr>
          <p:nvPr/>
        </p:nvPicPr>
        <p:blipFill>
          <a:blip r:embed="rId2"/>
          <a:srcRect r="2667" b="4019"/>
          <a:stretch>
            <a:fillRect/>
          </a:stretch>
        </p:blipFill>
        <p:spPr>
          <a:xfrm>
            <a:off x="833120" y="405130"/>
            <a:ext cx="10526395" cy="5839460"/>
          </a:xfrm>
          <a:prstGeom prst="snip2DiagRect">
            <a:avLst/>
          </a:prstGeom>
        </p:spPr>
      </p:pic>
    </p:spTree>
    <p:custDataLst>
      <p:tags r:id="rId3"/>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1"/>
          <a:tile tx="0" ty="0" sx="100000" sy="100000" flip="none" algn="tl"/>
        </a:blipFill>
        <a:effectLst/>
      </p:bgPr>
    </p:bg>
    <p:spTree>
      <p:nvGrpSpPr>
        <p:cNvPr id="1" name=""/>
        <p:cNvGrpSpPr/>
        <p:nvPr/>
      </p:nvGrpSpPr>
      <p:grpSpPr/>
      <p:sp>
        <p:nvSpPr>
          <p:cNvPr id="10" name="椭圆 9"/>
          <p:cNvSpPr/>
          <p:nvPr/>
        </p:nvSpPr>
        <p:spPr>
          <a:xfrm>
            <a:off x="3758565" y="1894840"/>
            <a:ext cx="1368000" cy="1368000"/>
          </a:xfrm>
          <a:prstGeom prst="ellipse">
            <a:avLst/>
          </a:prstGeom>
          <a:solidFill>
            <a:srgbClr val="F4D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7"/>
          <p:cNvSpPr txBox="1">
            <a:spLocks noChangeArrowheads="1"/>
          </p:cNvSpPr>
          <p:nvPr/>
        </p:nvSpPr>
        <p:spPr bwMode="auto">
          <a:xfrm>
            <a:off x="5377815" y="2035175"/>
            <a:ext cx="5059680" cy="1088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charset="0"/>
                <a:ea typeface="宋体" panose="02010600030101010101" pitchFamily="2" charset="-122"/>
              </a:defRPr>
            </a:lvl1pPr>
            <a:lvl2pPr marL="742950" indent="-285750">
              <a:defRPr sz="1300">
                <a:solidFill>
                  <a:schemeClr val="tx1"/>
                </a:solidFill>
                <a:latin typeface="Calibri" panose="020F0502020204030204" charset="0"/>
                <a:ea typeface="宋体" panose="02010600030101010101" pitchFamily="2" charset="-122"/>
              </a:defRPr>
            </a:lvl2pPr>
            <a:lvl3pPr marL="1143000" indent="-228600">
              <a:defRPr sz="1300">
                <a:solidFill>
                  <a:schemeClr val="tx1"/>
                </a:solidFill>
                <a:latin typeface="Calibri" panose="020F0502020204030204" charset="0"/>
                <a:ea typeface="宋体" panose="02010600030101010101" pitchFamily="2" charset="-122"/>
              </a:defRPr>
            </a:lvl3pPr>
            <a:lvl4pPr marL="1600200" indent="-228600">
              <a:defRPr sz="1300">
                <a:solidFill>
                  <a:schemeClr val="tx1"/>
                </a:solidFill>
                <a:latin typeface="Calibri" panose="020F0502020204030204" charset="0"/>
                <a:ea typeface="宋体" panose="02010600030101010101" pitchFamily="2" charset="-122"/>
              </a:defRPr>
            </a:lvl4pPr>
            <a:lvl5pPr marL="2057400" indent="-228600">
              <a:defRPr sz="1300">
                <a:solidFill>
                  <a:schemeClr val="tx1"/>
                </a:solidFill>
                <a:latin typeface="Calibri" panose="020F050202020403020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9pPr>
          </a:lstStyle>
          <a:p>
            <a:pPr lvl="0" algn="dist">
              <a:lnSpc>
                <a:spcPct val="120000"/>
              </a:lnSpc>
              <a:defRPr/>
            </a:pPr>
            <a:r>
              <a:rPr lang="zh-CN" altLang="en-US" sz="5400" dirty="0">
                <a:solidFill>
                  <a:srgbClr val="AD7940"/>
                </a:solidFill>
                <a:latin typeface="华康古籍银杏W3" panose="02020309000000000000" charset="-122"/>
                <a:ea typeface="华康古籍银杏W3" panose="02020309000000000000" charset="-122"/>
                <a:cs typeface="+mn-ea"/>
                <a:sym typeface="+mn-lt"/>
              </a:rPr>
              <a:t>完善社会</a:t>
            </a:r>
            <a:r>
              <a:rPr lang="zh-CN" altLang="en-US" sz="5400" dirty="0">
                <a:solidFill>
                  <a:srgbClr val="AD7940"/>
                </a:solidFill>
                <a:latin typeface="华康古籍银杏W3" panose="02020309000000000000" charset="-122"/>
                <a:ea typeface="华康古籍银杏W3" panose="02020309000000000000" charset="-122"/>
                <a:cs typeface="+mn-ea"/>
                <a:sym typeface="+mn-lt"/>
              </a:rPr>
              <a:t>保障</a:t>
            </a:r>
            <a:endParaRPr lang="zh-CN" altLang="en-US" sz="5400" dirty="0">
              <a:solidFill>
                <a:srgbClr val="AD7940"/>
              </a:solidFill>
              <a:latin typeface="华康古籍银杏W3" panose="02020309000000000000" charset="-122"/>
              <a:ea typeface="华康古籍银杏W3" panose="02020309000000000000" charset="-122"/>
              <a:cs typeface="+mn-ea"/>
              <a:sym typeface="+mn-lt"/>
            </a:endParaRPr>
          </a:p>
        </p:txBody>
      </p:sp>
      <p:sp>
        <p:nvSpPr>
          <p:cNvPr id="5" name="矩形 4"/>
          <p:cNvSpPr/>
          <p:nvPr/>
        </p:nvSpPr>
        <p:spPr>
          <a:xfrm>
            <a:off x="3787775" y="1702435"/>
            <a:ext cx="1235075" cy="1753235"/>
          </a:xfrm>
          <a:prstGeom prst="rect">
            <a:avLst/>
          </a:prstGeom>
          <a:noFill/>
          <a:ln>
            <a:noFill/>
          </a:ln>
          <a:effectLst/>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dist"/>
            <a:r>
              <a:rPr lang="en-US" altLang="zh-CN" sz="8000">
                <a:solidFill>
                  <a:schemeClr val="bg1"/>
                </a:solidFill>
                <a:latin typeface="华康古籍银杏W3" panose="02020309000000000000" charset="-122"/>
                <a:ea typeface="华康古籍银杏W3" panose="02020309000000000000" charset="-122"/>
              </a:rPr>
              <a:t>04</a:t>
            </a:r>
            <a:endParaRPr lang="en-US" altLang="zh-CN" sz="8000">
              <a:solidFill>
                <a:schemeClr val="bg1"/>
              </a:solidFill>
              <a:latin typeface="华康古籍银杏W3" panose="02020309000000000000" charset="-122"/>
              <a:ea typeface="华康古籍银杏W3" panose="02020309000000000000" charset="-122"/>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1"/>
          <a:tile tx="0" ty="0" sx="100000" sy="100000" flip="none" algn="l"/>
        </a:blipFill>
        <a:effectLst/>
      </p:bgPr>
    </p:bg>
    <p:spTree>
      <p:nvGrpSpPr>
        <p:cNvPr id="1" name=""/>
        <p:cNvGrpSpPr/>
        <p:nvPr/>
      </p:nvGrpSpPr>
      <p:grpSpPr/>
      <p:pic>
        <p:nvPicPr>
          <p:cNvPr id="3" name="图片 2" descr="5f110f48ac4eead3f3fc4a84b37cc75"/>
          <p:cNvPicPr>
            <a:picLocks noChangeAspect="1"/>
          </p:cNvPicPr>
          <p:nvPr/>
        </p:nvPicPr>
        <p:blipFill>
          <a:blip r:embed="rId2"/>
          <a:srcRect l="4000" t="28889"/>
          <a:stretch>
            <a:fillRect/>
          </a:stretch>
        </p:blipFill>
        <p:spPr>
          <a:xfrm>
            <a:off x="950595" y="831850"/>
            <a:ext cx="9997440" cy="5248910"/>
          </a:xfrm>
          <a:prstGeom prst="rect">
            <a:avLst/>
          </a:prstGeom>
        </p:spPr>
      </p:pic>
    </p:spTree>
    <p:custDataLst>
      <p:tags r:id="rId3"/>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1"/>
          <a:tile tx="0" ty="0" sx="100000" sy="100000" flip="none" algn="l"/>
        </a:blipFill>
        <a:effectLst/>
      </p:bgPr>
    </p:bg>
    <p:spTree>
      <p:nvGrpSpPr>
        <p:cNvPr id="1" name=""/>
        <p:cNvGrpSpPr/>
        <p:nvPr/>
      </p:nvGrpSpPr>
      <p:grpSpPr/>
      <p:pic>
        <p:nvPicPr>
          <p:cNvPr id="2" name="图片 1" descr="8b1369363460614755466bcbd5d4e5f"/>
          <p:cNvPicPr>
            <a:picLocks noChangeAspect="1"/>
          </p:cNvPicPr>
          <p:nvPr>
            <p:custDataLst>
              <p:tags r:id="rId2"/>
            </p:custDataLst>
          </p:nvPr>
        </p:nvPicPr>
        <p:blipFill>
          <a:blip r:embed="rId3"/>
          <a:stretch>
            <a:fillRect/>
          </a:stretch>
        </p:blipFill>
        <p:spPr>
          <a:xfrm>
            <a:off x="541020" y="295910"/>
            <a:ext cx="10723245" cy="5852160"/>
          </a:xfrm>
          <a:prstGeom prst="round1Rect">
            <a:avLst/>
          </a:prstGeom>
        </p:spPr>
      </p:pic>
    </p:spTree>
    <p:custDataLst>
      <p:tags r:id="rId4"/>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1"/>
          <a:tile tx="0" ty="0" sx="100000" sy="100000" flip="none" algn="l"/>
        </a:blipFill>
        <a:effectLst/>
      </p:bgPr>
    </p:bg>
    <p:spTree>
      <p:nvGrpSpPr>
        <p:cNvPr id="1" name=""/>
        <p:cNvGrpSpPr/>
        <p:nvPr/>
      </p:nvGrpSpPr>
      <p:grpSpPr/>
      <p:pic>
        <p:nvPicPr>
          <p:cNvPr id="3" name="图片 2" descr="c27d4208a2af6fe021dcb6a5e065c0d"/>
          <p:cNvPicPr>
            <a:picLocks noChangeAspect="1"/>
          </p:cNvPicPr>
          <p:nvPr/>
        </p:nvPicPr>
        <p:blipFill>
          <a:blip r:embed="rId2"/>
          <a:stretch>
            <a:fillRect/>
          </a:stretch>
        </p:blipFill>
        <p:spPr>
          <a:xfrm>
            <a:off x="1181735" y="447040"/>
            <a:ext cx="9828530" cy="5508625"/>
          </a:xfrm>
          <a:prstGeom prst="snipRoundRect">
            <a:avLst/>
          </a:prstGeom>
        </p:spPr>
      </p:pic>
    </p:spTree>
    <p:custDataLst>
      <p:tags r:id="rId3"/>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tile tx="0" ty="0" sx="100000" sy="100000" flip="none" algn="l"/>
        </a:blipFill>
        <a:effectLst/>
      </p:bgPr>
    </p:bg>
    <p:spTree>
      <p:nvGrpSpPr>
        <p:cNvPr id="1" name=""/>
        <p:cNvGrpSpPr/>
        <p:nvPr/>
      </p:nvGrpSpPr>
      <p:grpSpPr/>
      <p:sp>
        <p:nvSpPr>
          <p:cNvPr id="6" name="文本框 5"/>
          <p:cNvSpPr txBox="1"/>
          <p:nvPr/>
        </p:nvSpPr>
        <p:spPr>
          <a:xfrm>
            <a:off x="4634230" y="855980"/>
            <a:ext cx="2463800" cy="1014730"/>
          </a:xfrm>
          <a:prstGeom prst="rect">
            <a:avLst/>
          </a:prstGeom>
          <a:noFill/>
        </p:spPr>
        <p:txBody>
          <a:bodyPr vert="horz" wrap="square" rtlCol="0">
            <a:spAutoFit/>
          </a:bodyPr>
          <a:p>
            <a:pPr algn="dist"/>
            <a:r>
              <a:rPr lang="zh-CN" altLang="en-US" sz="6000">
                <a:solidFill>
                  <a:srgbClr val="AD7940"/>
                </a:solidFill>
                <a:latin typeface="华康古籍银杏W3" panose="02020309000000000000" charset="-122"/>
                <a:ea typeface="华康古籍银杏W3" panose="02020309000000000000" charset="-122"/>
              </a:rPr>
              <a:t>目录</a:t>
            </a:r>
            <a:endParaRPr lang="zh-CN" altLang="en-US" sz="6000">
              <a:solidFill>
                <a:srgbClr val="AD7940"/>
              </a:solidFill>
              <a:latin typeface="华康古籍银杏W3" panose="02020309000000000000" charset="-122"/>
              <a:ea typeface="华康古籍银杏W3" panose="02020309000000000000" charset="-122"/>
            </a:endParaRPr>
          </a:p>
        </p:txBody>
      </p:sp>
      <p:sp>
        <p:nvSpPr>
          <p:cNvPr id="26" name="矩形 25"/>
          <p:cNvSpPr/>
          <p:nvPr/>
        </p:nvSpPr>
        <p:spPr>
          <a:xfrm>
            <a:off x="4810125" y="1797050"/>
            <a:ext cx="2111375" cy="414020"/>
          </a:xfrm>
          <a:prstGeom prst="rect">
            <a:avLst/>
          </a:prstGeom>
        </p:spPr>
        <p:txBody>
          <a:bodyPr vert="horz" wrap="square">
            <a:spAutoFit/>
          </a:bodyPr>
          <a:p>
            <a:pPr algn="dist">
              <a:lnSpc>
                <a:spcPct val="150000"/>
              </a:lnSpc>
            </a:pPr>
            <a:r>
              <a:rPr lang="en-US" altLang="zh-CN" sz="1400" dirty="0">
                <a:solidFill>
                  <a:srgbClr val="F9B530"/>
                </a:solidFill>
                <a:latin typeface="思源黑体旧字形 ExtraLight" panose="020B0200000000000000" charset="-128"/>
                <a:ea typeface="思源黑体旧字形 ExtraLight" panose="020B0200000000000000" charset="-128"/>
                <a:cs typeface="Arial" panose="020B0604020202020204" pitchFamily="34" charset="0"/>
              </a:rPr>
              <a:t>CONTENTS</a:t>
            </a:r>
            <a:endParaRPr lang="en-US" altLang="zh-CN" sz="1400" dirty="0">
              <a:solidFill>
                <a:srgbClr val="F9B530"/>
              </a:solidFill>
              <a:latin typeface="思源黑体旧字形 ExtraLight" panose="020B0200000000000000" charset="-128"/>
              <a:ea typeface="思源黑体旧字形 ExtraLight" panose="020B0200000000000000" charset="-128"/>
              <a:cs typeface="Arial" panose="020B0604020202020204" pitchFamily="34" charset="0"/>
            </a:endParaRPr>
          </a:p>
        </p:txBody>
      </p:sp>
      <p:sp>
        <p:nvSpPr>
          <p:cNvPr id="4" name="文本框 7"/>
          <p:cNvSpPr txBox="1">
            <a:spLocks noChangeArrowheads="1"/>
          </p:cNvSpPr>
          <p:nvPr/>
        </p:nvSpPr>
        <p:spPr bwMode="auto">
          <a:xfrm>
            <a:off x="2307590" y="2941955"/>
            <a:ext cx="3117215" cy="607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charset="0"/>
                <a:ea typeface="宋体" panose="02010600030101010101" pitchFamily="2" charset="-122"/>
              </a:defRPr>
            </a:lvl1pPr>
            <a:lvl2pPr marL="742950" indent="-285750">
              <a:defRPr sz="1300">
                <a:solidFill>
                  <a:schemeClr val="tx1"/>
                </a:solidFill>
                <a:latin typeface="Calibri" panose="020F0502020204030204" charset="0"/>
                <a:ea typeface="宋体" panose="02010600030101010101" pitchFamily="2" charset="-122"/>
              </a:defRPr>
            </a:lvl2pPr>
            <a:lvl3pPr marL="1143000" indent="-228600">
              <a:defRPr sz="1300">
                <a:solidFill>
                  <a:schemeClr val="tx1"/>
                </a:solidFill>
                <a:latin typeface="Calibri" panose="020F0502020204030204" charset="0"/>
                <a:ea typeface="宋体" panose="02010600030101010101" pitchFamily="2" charset="-122"/>
              </a:defRPr>
            </a:lvl3pPr>
            <a:lvl4pPr marL="1600200" indent="-228600">
              <a:defRPr sz="1300">
                <a:solidFill>
                  <a:schemeClr val="tx1"/>
                </a:solidFill>
                <a:latin typeface="Calibri" panose="020F0502020204030204" charset="0"/>
                <a:ea typeface="宋体" panose="02010600030101010101" pitchFamily="2" charset="-122"/>
              </a:defRPr>
            </a:lvl4pPr>
            <a:lvl5pPr marL="2057400" indent="-228600">
              <a:defRPr sz="1300">
                <a:solidFill>
                  <a:schemeClr val="tx1"/>
                </a:solidFill>
                <a:latin typeface="Calibri" panose="020F050202020403020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9pPr>
          </a:lstStyle>
          <a:p>
            <a:pPr lvl="0" algn="dist">
              <a:lnSpc>
                <a:spcPct val="120000"/>
              </a:lnSpc>
              <a:defRPr/>
            </a:pPr>
            <a:r>
              <a:rPr lang="zh-CN" altLang="en-US" sz="2800" dirty="0">
                <a:solidFill>
                  <a:schemeClr val="accent2">
                    <a:lumMod val="75000"/>
                  </a:schemeClr>
                </a:solidFill>
                <a:latin typeface="华康古籍银杏W3" panose="02020309000000000000" charset="-122"/>
                <a:ea typeface="华康古籍银杏W3" panose="02020309000000000000" charset="-122"/>
                <a:cs typeface="+mn-ea"/>
                <a:sym typeface="+mn-lt"/>
              </a:rPr>
              <a:t>社会保障的</a:t>
            </a:r>
            <a:r>
              <a:rPr lang="zh-CN" altLang="en-US" sz="2800" dirty="0">
                <a:solidFill>
                  <a:schemeClr val="accent2">
                    <a:lumMod val="75000"/>
                  </a:schemeClr>
                </a:solidFill>
                <a:latin typeface="华康古籍银杏W3" panose="02020309000000000000" charset="-122"/>
                <a:ea typeface="华康古籍银杏W3" panose="02020309000000000000" charset="-122"/>
                <a:cs typeface="+mn-ea"/>
                <a:sym typeface="+mn-lt"/>
              </a:rPr>
              <a:t>概述</a:t>
            </a:r>
            <a:endParaRPr lang="zh-CN" altLang="en-US" sz="2800" dirty="0">
              <a:solidFill>
                <a:schemeClr val="accent2">
                  <a:lumMod val="75000"/>
                </a:schemeClr>
              </a:solidFill>
              <a:latin typeface="华康古籍银杏W3" panose="02020309000000000000" charset="-122"/>
              <a:ea typeface="华康古籍银杏W3" panose="02020309000000000000" charset="-122"/>
              <a:cs typeface="+mn-ea"/>
              <a:sym typeface="+mn-lt"/>
            </a:endParaRPr>
          </a:p>
        </p:txBody>
      </p:sp>
      <p:sp>
        <p:nvSpPr>
          <p:cNvPr id="5" name="文本框 7"/>
          <p:cNvSpPr txBox="1">
            <a:spLocks noChangeArrowheads="1"/>
          </p:cNvSpPr>
          <p:nvPr/>
        </p:nvSpPr>
        <p:spPr bwMode="auto">
          <a:xfrm>
            <a:off x="7522210" y="2962910"/>
            <a:ext cx="3258185" cy="607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charset="0"/>
                <a:ea typeface="宋体" panose="02010600030101010101" pitchFamily="2" charset="-122"/>
              </a:defRPr>
            </a:lvl1pPr>
            <a:lvl2pPr marL="742950" indent="-285750">
              <a:defRPr sz="1300">
                <a:solidFill>
                  <a:schemeClr val="tx1"/>
                </a:solidFill>
                <a:latin typeface="Calibri" panose="020F0502020204030204" charset="0"/>
                <a:ea typeface="宋体" panose="02010600030101010101" pitchFamily="2" charset="-122"/>
              </a:defRPr>
            </a:lvl2pPr>
            <a:lvl3pPr marL="1143000" indent="-228600">
              <a:defRPr sz="1300">
                <a:solidFill>
                  <a:schemeClr val="tx1"/>
                </a:solidFill>
                <a:latin typeface="Calibri" panose="020F0502020204030204" charset="0"/>
                <a:ea typeface="宋体" panose="02010600030101010101" pitchFamily="2" charset="-122"/>
              </a:defRPr>
            </a:lvl3pPr>
            <a:lvl4pPr marL="1600200" indent="-228600">
              <a:defRPr sz="1300">
                <a:solidFill>
                  <a:schemeClr val="tx1"/>
                </a:solidFill>
                <a:latin typeface="Calibri" panose="020F0502020204030204" charset="0"/>
                <a:ea typeface="宋体" panose="02010600030101010101" pitchFamily="2" charset="-122"/>
              </a:defRPr>
            </a:lvl4pPr>
            <a:lvl5pPr marL="2057400" indent="-228600">
              <a:defRPr sz="1300">
                <a:solidFill>
                  <a:schemeClr val="tx1"/>
                </a:solidFill>
                <a:latin typeface="Calibri" panose="020F050202020403020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9pPr>
          </a:lstStyle>
          <a:p>
            <a:pPr lvl="0" algn="dist">
              <a:lnSpc>
                <a:spcPct val="120000"/>
              </a:lnSpc>
              <a:defRPr/>
            </a:pPr>
            <a:r>
              <a:rPr lang="zh-CN" altLang="en-US" sz="2800" dirty="0">
                <a:solidFill>
                  <a:schemeClr val="accent2"/>
                </a:solidFill>
                <a:latin typeface="华康古籍银杏W3" panose="02020309000000000000" charset="-122"/>
                <a:ea typeface="华康古籍银杏W3" panose="02020309000000000000" charset="-122"/>
                <a:cs typeface="+mn-ea"/>
                <a:sym typeface="+mn-lt"/>
              </a:rPr>
              <a:t>社会保障的</a:t>
            </a:r>
            <a:r>
              <a:rPr lang="zh-CN" altLang="en-US" sz="2800" dirty="0">
                <a:solidFill>
                  <a:schemeClr val="accent2"/>
                </a:solidFill>
                <a:latin typeface="华康古籍银杏W3" panose="02020309000000000000" charset="-122"/>
                <a:ea typeface="华康古籍银杏W3" panose="02020309000000000000" charset="-122"/>
                <a:cs typeface="+mn-ea"/>
                <a:sym typeface="+mn-lt"/>
              </a:rPr>
              <a:t>分论</a:t>
            </a:r>
            <a:endParaRPr lang="zh-CN" altLang="en-US" sz="2800" dirty="0">
              <a:solidFill>
                <a:schemeClr val="accent2"/>
              </a:solidFill>
              <a:latin typeface="华康古籍银杏W3" panose="02020309000000000000" charset="-122"/>
              <a:ea typeface="华康古籍银杏W3" panose="02020309000000000000" charset="-122"/>
              <a:cs typeface="+mn-ea"/>
              <a:sym typeface="+mn-lt"/>
            </a:endParaRPr>
          </a:p>
        </p:txBody>
      </p:sp>
      <p:sp>
        <p:nvSpPr>
          <p:cNvPr id="12" name="文本框 7"/>
          <p:cNvSpPr txBox="1">
            <a:spLocks noChangeArrowheads="1"/>
          </p:cNvSpPr>
          <p:nvPr/>
        </p:nvSpPr>
        <p:spPr bwMode="auto">
          <a:xfrm>
            <a:off x="2329180" y="4280535"/>
            <a:ext cx="2748280" cy="607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charset="0"/>
                <a:ea typeface="宋体" panose="02010600030101010101" pitchFamily="2" charset="-122"/>
              </a:defRPr>
            </a:lvl1pPr>
            <a:lvl2pPr marL="742950" indent="-285750">
              <a:defRPr sz="1300">
                <a:solidFill>
                  <a:schemeClr val="tx1"/>
                </a:solidFill>
                <a:latin typeface="Calibri" panose="020F0502020204030204" charset="0"/>
                <a:ea typeface="宋体" panose="02010600030101010101" pitchFamily="2" charset="-122"/>
              </a:defRPr>
            </a:lvl2pPr>
            <a:lvl3pPr marL="1143000" indent="-228600">
              <a:defRPr sz="1300">
                <a:solidFill>
                  <a:schemeClr val="tx1"/>
                </a:solidFill>
                <a:latin typeface="Calibri" panose="020F0502020204030204" charset="0"/>
                <a:ea typeface="宋体" panose="02010600030101010101" pitchFamily="2" charset="-122"/>
              </a:defRPr>
            </a:lvl3pPr>
            <a:lvl4pPr marL="1600200" indent="-228600">
              <a:defRPr sz="1300">
                <a:solidFill>
                  <a:schemeClr val="tx1"/>
                </a:solidFill>
                <a:latin typeface="Calibri" panose="020F0502020204030204" charset="0"/>
                <a:ea typeface="宋体" panose="02010600030101010101" pitchFamily="2" charset="-122"/>
              </a:defRPr>
            </a:lvl4pPr>
            <a:lvl5pPr marL="2057400" indent="-228600">
              <a:defRPr sz="1300">
                <a:solidFill>
                  <a:schemeClr val="tx1"/>
                </a:solidFill>
                <a:latin typeface="Calibri" panose="020F050202020403020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9pPr>
          </a:lstStyle>
          <a:p>
            <a:pPr lvl="0" algn="dist">
              <a:lnSpc>
                <a:spcPct val="120000"/>
              </a:lnSpc>
              <a:defRPr/>
            </a:pPr>
            <a:r>
              <a:rPr lang="zh-CN" altLang="en-US" sz="2800" dirty="0">
                <a:solidFill>
                  <a:schemeClr val="accent2"/>
                </a:solidFill>
                <a:latin typeface="华康古籍银杏W3" panose="02020309000000000000" charset="-122"/>
                <a:ea typeface="华康古籍银杏W3" panose="02020309000000000000" charset="-122"/>
                <a:cs typeface="+mn-ea"/>
                <a:sym typeface="+mn-lt"/>
              </a:rPr>
              <a:t>社会保障的</a:t>
            </a:r>
            <a:r>
              <a:rPr lang="zh-CN" altLang="en-US" sz="2800" dirty="0">
                <a:solidFill>
                  <a:schemeClr val="accent2"/>
                </a:solidFill>
                <a:latin typeface="华康古籍银杏W3" panose="02020309000000000000" charset="-122"/>
                <a:ea typeface="华康古籍银杏W3" panose="02020309000000000000" charset="-122"/>
                <a:cs typeface="+mn-ea"/>
                <a:sym typeface="+mn-lt"/>
              </a:rPr>
              <a:t>作用</a:t>
            </a:r>
            <a:endParaRPr lang="zh-CN" altLang="en-US" sz="2800" dirty="0">
              <a:solidFill>
                <a:schemeClr val="accent2"/>
              </a:solidFill>
              <a:latin typeface="华康古籍银杏W3" panose="02020309000000000000" charset="-122"/>
              <a:ea typeface="华康古籍银杏W3" panose="02020309000000000000" charset="-122"/>
              <a:cs typeface="+mn-ea"/>
              <a:sym typeface="+mn-lt"/>
            </a:endParaRPr>
          </a:p>
        </p:txBody>
      </p:sp>
      <p:sp>
        <p:nvSpPr>
          <p:cNvPr id="16" name="文本框 7"/>
          <p:cNvSpPr txBox="1">
            <a:spLocks noChangeArrowheads="1"/>
          </p:cNvSpPr>
          <p:nvPr/>
        </p:nvSpPr>
        <p:spPr bwMode="auto">
          <a:xfrm>
            <a:off x="7543800" y="4280535"/>
            <a:ext cx="3236595" cy="607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charset="0"/>
                <a:ea typeface="宋体" panose="02010600030101010101" pitchFamily="2" charset="-122"/>
              </a:defRPr>
            </a:lvl1pPr>
            <a:lvl2pPr marL="742950" indent="-285750">
              <a:defRPr sz="1300">
                <a:solidFill>
                  <a:schemeClr val="tx1"/>
                </a:solidFill>
                <a:latin typeface="Calibri" panose="020F0502020204030204" charset="0"/>
                <a:ea typeface="宋体" panose="02010600030101010101" pitchFamily="2" charset="-122"/>
              </a:defRPr>
            </a:lvl2pPr>
            <a:lvl3pPr marL="1143000" indent="-228600">
              <a:defRPr sz="1300">
                <a:solidFill>
                  <a:schemeClr val="tx1"/>
                </a:solidFill>
                <a:latin typeface="Calibri" panose="020F0502020204030204" charset="0"/>
                <a:ea typeface="宋体" panose="02010600030101010101" pitchFamily="2" charset="-122"/>
              </a:defRPr>
            </a:lvl3pPr>
            <a:lvl4pPr marL="1600200" indent="-228600">
              <a:defRPr sz="1300">
                <a:solidFill>
                  <a:schemeClr val="tx1"/>
                </a:solidFill>
                <a:latin typeface="Calibri" panose="020F0502020204030204" charset="0"/>
                <a:ea typeface="宋体" panose="02010600030101010101" pitchFamily="2" charset="-122"/>
              </a:defRPr>
            </a:lvl4pPr>
            <a:lvl5pPr marL="2057400" indent="-228600">
              <a:defRPr sz="1300">
                <a:solidFill>
                  <a:schemeClr val="tx1"/>
                </a:solidFill>
                <a:latin typeface="Calibri" panose="020F050202020403020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9pPr>
          </a:lstStyle>
          <a:p>
            <a:pPr lvl="0" algn="dist">
              <a:lnSpc>
                <a:spcPct val="120000"/>
              </a:lnSpc>
              <a:defRPr/>
            </a:pPr>
            <a:r>
              <a:rPr lang="zh-CN" altLang="en-US" sz="2800" dirty="0">
                <a:solidFill>
                  <a:schemeClr val="accent2">
                    <a:lumMod val="75000"/>
                  </a:schemeClr>
                </a:solidFill>
                <a:latin typeface="华康古籍银杏W3" panose="02020309000000000000" charset="-122"/>
                <a:ea typeface="华康古籍银杏W3" panose="02020309000000000000" charset="-122"/>
                <a:cs typeface="+mn-ea"/>
                <a:sym typeface="+mn-lt"/>
              </a:rPr>
              <a:t>完善社会保障</a:t>
            </a:r>
            <a:r>
              <a:rPr lang="zh-CN" altLang="en-US" sz="2800" dirty="0">
                <a:solidFill>
                  <a:schemeClr val="accent2">
                    <a:lumMod val="75000"/>
                  </a:schemeClr>
                </a:solidFill>
                <a:latin typeface="华康古籍银杏W3" panose="02020309000000000000" charset="-122"/>
                <a:ea typeface="华康古籍银杏W3" panose="02020309000000000000" charset="-122"/>
                <a:cs typeface="+mn-ea"/>
                <a:sym typeface="+mn-lt"/>
              </a:rPr>
              <a:t>体系</a:t>
            </a:r>
            <a:endParaRPr lang="zh-CN" altLang="en-US" sz="2800" dirty="0">
              <a:solidFill>
                <a:schemeClr val="accent2">
                  <a:lumMod val="75000"/>
                </a:schemeClr>
              </a:solidFill>
              <a:latin typeface="华康古籍银杏W3" panose="02020309000000000000" charset="-122"/>
              <a:ea typeface="华康古籍银杏W3" panose="02020309000000000000" charset="-122"/>
              <a:cs typeface="+mn-ea"/>
              <a:sym typeface="+mn-lt"/>
            </a:endParaRPr>
          </a:p>
        </p:txBody>
      </p:sp>
      <p:sp>
        <p:nvSpPr>
          <p:cNvPr id="10" name="椭圆 9"/>
          <p:cNvSpPr/>
          <p:nvPr/>
        </p:nvSpPr>
        <p:spPr>
          <a:xfrm>
            <a:off x="1529080" y="2873375"/>
            <a:ext cx="697230" cy="697230"/>
          </a:xfrm>
          <a:prstGeom prst="ellipse">
            <a:avLst/>
          </a:prstGeom>
          <a:solidFill>
            <a:srgbClr val="F4D326"/>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000">
                <a:solidFill>
                  <a:schemeClr val="bg1"/>
                </a:solidFill>
              </a:rPr>
              <a:t>01</a:t>
            </a:r>
            <a:endParaRPr lang="en-US" altLang="zh-CN" sz="2000">
              <a:solidFill>
                <a:schemeClr val="bg1"/>
              </a:solidFill>
            </a:endParaRPr>
          </a:p>
        </p:txBody>
      </p:sp>
      <p:sp>
        <p:nvSpPr>
          <p:cNvPr id="13" name="椭圆 12"/>
          <p:cNvSpPr/>
          <p:nvPr/>
        </p:nvSpPr>
        <p:spPr>
          <a:xfrm>
            <a:off x="1529080" y="4191635"/>
            <a:ext cx="696595" cy="696595"/>
          </a:xfrm>
          <a:prstGeom prst="ellipse">
            <a:avLst/>
          </a:prstGeom>
          <a:solidFill>
            <a:srgbClr val="F5A62F"/>
          </a:solidFill>
          <a:ln w="31750">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en-US" altLang="zh-CN" sz="2000">
                <a:solidFill>
                  <a:schemeClr val="bg1"/>
                </a:solidFill>
                <a:sym typeface="+mn-ea"/>
              </a:rPr>
              <a:t>03</a:t>
            </a:r>
            <a:endParaRPr lang="en-US" altLang="zh-CN" sz="2000">
              <a:solidFill>
                <a:schemeClr val="bg1"/>
              </a:solidFill>
              <a:sym typeface="+mn-ea"/>
            </a:endParaRPr>
          </a:p>
        </p:txBody>
      </p:sp>
      <p:sp>
        <p:nvSpPr>
          <p:cNvPr id="14" name="椭圆 13"/>
          <p:cNvSpPr/>
          <p:nvPr/>
        </p:nvSpPr>
        <p:spPr>
          <a:xfrm>
            <a:off x="6721475" y="2873375"/>
            <a:ext cx="696595" cy="696595"/>
          </a:xfrm>
          <a:prstGeom prst="ellipse">
            <a:avLst/>
          </a:prstGeom>
          <a:solidFill>
            <a:srgbClr val="F5A62F"/>
          </a:solidFill>
          <a:ln w="31750">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en-US" altLang="zh-CN" sz="2000">
                <a:solidFill>
                  <a:schemeClr val="bg1"/>
                </a:solidFill>
                <a:sym typeface="+mn-ea"/>
              </a:rPr>
              <a:t>02</a:t>
            </a:r>
            <a:endParaRPr lang="en-US" altLang="zh-CN" sz="2000">
              <a:solidFill>
                <a:schemeClr val="bg1"/>
              </a:solidFill>
              <a:sym typeface="+mn-ea"/>
            </a:endParaRPr>
          </a:p>
        </p:txBody>
      </p:sp>
      <p:sp>
        <p:nvSpPr>
          <p:cNvPr id="15" name="椭圆 14"/>
          <p:cNvSpPr/>
          <p:nvPr/>
        </p:nvSpPr>
        <p:spPr>
          <a:xfrm>
            <a:off x="6721475" y="4277360"/>
            <a:ext cx="696595" cy="696595"/>
          </a:xfrm>
          <a:prstGeom prst="ellipse">
            <a:avLst/>
          </a:prstGeom>
          <a:solidFill>
            <a:srgbClr val="F4D326"/>
          </a:solidFill>
          <a:ln w="31750">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en-US" altLang="zh-CN" sz="2000">
                <a:solidFill>
                  <a:schemeClr val="bg1"/>
                </a:solidFill>
                <a:sym typeface="+mn-ea"/>
              </a:rPr>
              <a:t>04</a:t>
            </a:r>
            <a:endParaRPr lang="en-US" altLang="zh-CN" sz="2000">
              <a:solidFill>
                <a:schemeClr val="bg1"/>
              </a:solidFill>
              <a:sym typeface="+mn-ea"/>
            </a:endParaRPr>
          </a:p>
        </p:txBody>
      </p:sp>
      <p:sp>
        <p:nvSpPr>
          <p:cNvPr id="2" name="文本框 1"/>
          <p:cNvSpPr txBox="1"/>
          <p:nvPr/>
        </p:nvSpPr>
        <p:spPr>
          <a:xfrm>
            <a:off x="-1583690" y="2863215"/>
            <a:ext cx="4064000" cy="368300"/>
          </a:xfrm>
          <a:prstGeom prst="rect">
            <a:avLst/>
          </a:prstGeom>
          <a:noFill/>
        </p:spPr>
        <p:txBody>
          <a:bodyPr wrap="square" rtlCol="0">
            <a:spAutoFit/>
          </a:bodyPr>
          <a:p>
            <a:endParaRPr lang="zh-CN" altLang="en-US"/>
          </a:p>
        </p:txBody>
      </p:sp>
    </p:spTree>
    <p:custDataLst>
      <p:tags r:id="rId2"/>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1"/>
          <a:tile tx="0" ty="0" sx="100000" sy="100000" flip="none" algn="l"/>
        </a:blipFill>
        <a:effectLst/>
      </p:bgPr>
    </p:bg>
    <p:spTree>
      <p:nvGrpSpPr>
        <p:cNvPr id="1" name=""/>
        <p:cNvGrpSpPr/>
        <p:nvPr/>
      </p:nvGrpSpPr>
      <p:grpSpPr/>
      <p:pic>
        <p:nvPicPr>
          <p:cNvPr id="3" name="图片 2" descr="6169e4c33719e11c41364040eee6604"/>
          <p:cNvPicPr>
            <a:picLocks noChangeAspect="1"/>
          </p:cNvPicPr>
          <p:nvPr/>
        </p:nvPicPr>
        <p:blipFill>
          <a:blip r:embed="rId2"/>
          <a:stretch>
            <a:fillRect/>
          </a:stretch>
        </p:blipFill>
        <p:spPr>
          <a:xfrm>
            <a:off x="499745" y="269875"/>
            <a:ext cx="10824210" cy="5712460"/>
          </a:xfrm>
          <a:prstGeom prst="roundRect">
            <a:avLst/>
          </a:prstGeom>
        </p:spPr>
      </p:pic>
    </p:spTree>
    <p:custDataLst>
      <p:tags r:id="rId3"/>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1"/>
          <a:tile tx="0" ty="0" sx="100000" sy="100000" flip="none" algn="l"/>
        </a:blipFill>
        <a:effectLst/>
      </p:bgPr>
    </p:bg>
    <p:spTree>
      <p:nvGrpSpPr>
        <p:cNvPr id="1" name=""/>
        <p:cNvGrpSpPr/>
        <p:nvPr/>
      </p:nvGrpSpPr>
      <p:grpSpPr/>
      <p:pic>
        <p:nvPicPr>
          <p:cNvPr id="3" name="图片 2" descr="601dcc16debd51ed3352216bcabaa56"/>
          <p:cNvPicPr>
            <a:picLocks noChangeAspect="1"/>
          </p:cNvPicPr>
          <p:nvPr/>
        </p:nvPicPr>
        <p:blipFill>
          <a:blip r:embed="rId2"/>
          <a:stretch>
            <a:fillRect/>
          </a:stretch>
        </p:blipFill>
        <p:spPr>
          <a:xfrm>
            <a:off x="822960" y="336550"/>
            <a:ext cx="10035540" cy="6184900"/>
          </a:xfrm>
          <a:prstGeom prst="roundRect">
            <a:avLst/>
          </a:prstGeom>
        </p:spPr>
      </p:pic>
    </p:spTree>
    <p:custDataLst>
      <p:tags r:id="rId3"/>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1"/>
          <a:tile tx="0" ty="0" sx="100000" sy="100000" flip="none" algn="tl"/>
        </a:blipFill>
        <a:effectLst/>
      </p:bgPr>
    </p:bg>
    <p:spTree>
      <p:nvGrpSpPr>
        <p:cNvPr id="1" name=""/>
        <p:cNvGrpSpPr/>
        <p:nvPr/>
      </p:nvGrpSpPr>
      <p:grpSpPr>
        <a:xfrm>
          <a:off x="0" y="0"/>
          <a:ext cx="0" cy="0"/>
          <a:chOff x="0" y="0"/>
          <a:chExt cx="0" cy="0"/>
        </a:xfrm>
      </p:grpSpPr>
      <p:sp>
        <p:nvSpPr>
          <p:cNvPr id="11" name="椭圆 10"/>
          <p:cNvSpPr/>
          <p:nvPr/>
        </p:nvSpPr>
        <p:spPr>
          <a:xfrm>
            <a:off x="9488170" y="2012950"/>
            <a:ext cx="951230" cy="951230"/>
          </a:xfrm>
          <a:prstGeom prst="ellipse">
            <a:avLst/>
          </a:prstGeom>
          <a:solidFill>
            <a:srgbClr val="F5A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椭圆 9"/>
          <p:cNvSpPr/>
          <p:nvPr/>
        </p:nvSpPr>
        <p:spPr>
          <a:xfrm>
            <a:off x="9488170" y="810895"/>
            <a:ext cx="951230" cy="951230"/>
          </a:xfrm>
          <a:prstGeom prst="ellipse">
            <a:avLst/>
          </a:prstGeom>
          <a:solidFill>
            <a:srgbClr val="F4D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8178800" y="1495425"/>
            <a:ext cx="1106170" cy="3614420"/>
          </a:xfrm>
          <a:prstGeom prst="rect">
            <a:avLst/>
          </a:prstGeom>
          <a:noFill/>
        </p:spPr>
        <p:txBody>
          <a:bodyPr vert="eaVert" wrap="square" rtlCol="0">
            <a:spAutoFit/>
          </a:bodyPr>
          <a:p>
            <a:pPr algn="dist"/>
            <a:r>
              <a:rPr lang="zh-CN" altLang="en-US" sz="6000">
                <a:solidFill>
                  <a:srgbClr val="AD7940"/>
                </a:solidFill>
                <a:latin typeface="华康古籍银杏W3" panose="02020309000000000000" charset="-122"/>
                <a:ea typeface="华康古籍银杏W3" panose="02020309000000000000" charset="-122"/>
              </a:rPr>
              <a:t>您的聆听！</a:t>
            </a:r>
            <a:endParaRPr lang="zh-CN" altLang="en-US" sz="6000">
              <a:solidFill>
                <a:srgbClr val="AD7940"/>
              </a:solidFill>
              <a:latin typeface="华康古籍银杏W3" panose="02020309000000000000" charset="-122"/>
              <a:ea typeface="华康古籍银杏W3" panose="02020309000000000000" charset="-122"/>
            </a:endParaRPr>
          </a:p>
        </p:txBody>
      </p:sp>
      <p:sp>
        <p:nvSpPr>
          <p:cNvPr id="9" name="文本框 8"/>
          <p:cNvSpPr txBox="1"/>
          <p:nvPr/>
        </p:nvSpPr>
        <p:spPr>
          <a:xfrm>
            <a:off x="9357995" y="856615"/>
            <a:ext cx="1106170" cy="2108200"/>
          </a:xfrm>
          <a:prstGeom prst="rect">
            <a:avLst/>
          </a:prstGeom>
          <a:noFill/>
        </p:spPr>
        <p:txBody>
          <a:bodyPr vert="eaVert" wrap="square" rtlCol="0">
            <a:spAutoFit/>
          </a:bodyPr>
          <a:p>
            <a:pPr algn="dist"/>
            <a:r>
              <a:rPr lang="zh-CN" altLang="en-US" sz="6000">
                <a:solidFill>
                  <a:schemeClr val="bg1"/>
                </a:solidFill>
                <a:latin typeface="华康古籍银杏W3" panose="02020309000000000000" charset="-122"/>
                <a:ea typeface="华康古籍银杏W3" panose="02020309000000000000" charset="-122"/>
              </a:rPr>
              <a:t>感谢</a:t>
            </a:r>
            <a:endParaRPr lang="zh-CN" altLang="en-US" sz="6000">
              <a:solidFill>
                <a:schemeClr val="bg1"/>
              </a:solidFill>
              <a:latin typeface="华康古籍银杏W3" panose="02020309000000000000" charset="-122"/>
              <a:ea typeface="华康古籍银杏W3" panose="02020309000000000000" charset="-122"/>
            </a:endParaRPr>
          </a:p>
        </p:txBody>
      </p:sp>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tile tx="0" ty="0" sx="100000" sy="100000" flip="none" algn="l"/>
        </a:blipFill>
        <a:effectLst/>
      </p:bgPr>
    </p:bg>
    <p:spTree>
      <p:nvGrpSpPr>
        <p:cNvPr id="1" name=""/>
        <p:cNvGrpSpPr/>
        <p:nvPr/>
      </p:nvGrpSpPr>
      <p:grpSpPr/>
      <p:sp>
        <p:nvSpPr>
          <p:cNvPr id="10" name="椭圆 9"/>
          <p:cNvSpPr/>
          <p:nvPr/>
        </p:nvSpPr>
        <p:spPr>
          <a:xfrm>
            <a:off x="102235" y="500380"/>
            <a:ext cx="2896235" cy="2750185"/>
          </a:xfrm>
          <a:prstGeom prst="ellipse">
            <a:avLst/>
          </a:prstGeom>
          <a:solidFill>
            <a:srgbClr val="FCD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文本框"/>
          <p:cNvSpPr txBox="1"/>
          <p:nvPr/>
        </p:nvSpPr>
        <p:spPr>
          <a:xfrm>
            <a:off x="3362960" y="365760"/>
            <a:ext cx="5314950" cy="922020"/>
          </a:xfrm>
          <a:prstGeom prst="rect">
            <a:avLst/>
          </a:prstGeom>
          <a:noFill/>
        </p:spPr>
        <p:txBody>
          <a:bodyPr wrap="square" rtlCol="0">
            <a:spAutoFit/>
          </a:bodyPr>
          <a:p>
            <a:pPr algn="dist"/>
            <a:r>
              <a:rPr lang="zh-CN" altLang="en-US" sz="5400" dirty="0">
                <a:solidFill>
                  <a:srgbClr val="AD7940"/>
                </a:solidFill>
                <a:effectLst/>
                <a:latin typeface="华康古籍银杏W3" panose="02020309000000000000" charset="-122"/>
                <a:ea typeface="华康古籍银杏W3" panose="02020309000000000000" charset="-122"/>
              </a:rPr>
              <a:t>新课导入</a:t>
            </a:r>
            <a:endParaRPr lang="zh-CN" altLang="en-US" sz="5400" dirty="0">
              <a:solidFill>
                <a:srgbClr val="AD7940"/>
              </a:solidFill>
              <a:effectLst/>
              <a:latin typeface="华康古籍银杏W3" panose="02020309000000000000" charset="-122"/>
              <a:ea typeface="华康古籍银杏W3" panose="02020309000000000000" charset="-122"/>
            </a:endParaRPr>
          </a:p>
        </p:txBody>
      </p:sp>
      <p:pic>
        <p:nvPicPr>
          <p:cNvPr id="3" name="图片 2" descr="摄图网_500769645"/>
          <p:cNvPicPr>
            <a:picLocks noChangeAspect="1"/>
          </p:cNvPicPr>
          <p:nvPr/>
        </p:nvPicPr>
        <p:blipFill>
          <a:blip r:embed="rId2">
            <a:clrChange>
              <a:clrFrom>
                <a:srgbClr val="C1EEF1">
                  <a:alpha val="100000"/>
                </a:srgbClr>
              </a:clrFrom>
              <a:clrTo>
                <a:srgbClr val="C1EEF1">
                  <a:alpha val="100000"/>
                  <a:alpha val="0"/>
                </a:srgbClr>
              </a:clrTo>
            </a:clrChange>
          </a:blip>
          <a:srcRect l="26561"/>
          <a:stretch>
            <a:fillRect/>
          </a:stretch>
        </p:blipFill>
        <p:spPr>
          <a:xfrm flipH="1">
            <a:off x="185420" y="365760"/>
            <a:ext cx="3177540" cy="2884805"/>
          </a:xfrm>
          <a:prstGeom prst="ellipse">
            <a:avLst/>
          </a:prstGeom>
        </p:spPr>
      </p:pic>
      <p:pic>
        <p:nvPicPr>
          <p:cNvPr id="2" name="图片 1" descr="31f5b3086b8c3c5efbf62cbd0bc5d5e"/>
          <p:cNvPicPr>
            <a:picLocks noChangeAspect="1"/>
          </p:cNvPicPr>
          <p:nvPr/>
        </p:nvPicPr>
        <p:blipFill>
          <a:blip r:embed="rId3"/>
          <a:stretch>
            <a:fillRect/>
          </a:stretch>
        </p:blipFill>
        <p:spPr>
          <a:xfrm>
            <a:off x="2998470" y="1487805"/>
            <a:ext cx="3352165" cy="2165350"/>
          </a:xfrm>
          <a:prstGeom prst="rect">
            <a:avLst/>
          </a:prstGeom>
        </p:spPr>
      </p:pic>
      <p:pic>
        <p:nvPicPr>
          <p:cNvPr id="4" name="图片 3" descr="92ad316e30b07954b0159c1ab5d6be2"/>
          <p:cNvPicPr>
            <a:picLocks noChangeAspect="1"/>
          </p:cNvPicPr>
          <p:nvPr/>
        </p:nvPicPr>
        <p:blipFill>
          <a:blip r:embed="rId4"/>
          <a:stretch>
            <a:fillRect/>
          </a:stretch>
        </p:blipFill>
        <p:spPr>
          <a:xfrm>
            <a:off x="7170420" y="1487805"/>
            <a:ext cx="3215005" cy="2151380"/>
          </a:xfrm>
          <a:prstGeom prst="rect">
            <a:avLst/>
          </a:prstGeom>
        </p:spPr>
      </p:pic>
      <p:pic>
        <p:nvPicPr>
          <p:cNvPr id="5" name="图片 4" descr="73161931f5211f6efcd800ae7678e6a"/>
          <p:cNvPicPr>
            <a:picLocks noChangeAspect="1"/>
          </p:cNvPicPr>
          <p:nvPr/>
        </p:nvPicPr>
        <p:blipFill>
          <a:blip r:embed="rId5"/>
          <a:stretch>
            <a:fillRect/>
          </a:stretch>
        </p:blipFill>
        <p:spPr>
          <a:xfrm>
            <a:off x="-71755" y="3776980"/>
            <a:ext cx="3243580" cy="2108200"/>
          </a:xfrm>
          <a:prstGeom prst="rect">
            <a:avLst/>
          </a:prstGeom>
        </p:spPr>
      </p:pic>
      <p:pic>
        <p:nvPicPr>
          <p:cNvPr id="7" name="图片 6" descr="f94713fa1d0f35060f42bee897c4c39"/>
          <p:cNvPicPr>
            <a:picLocks noChangeAspect="1"/>
          </p:cNvPicPr>
          <p:nvPr/>
        </p:nvPicPr>
        <p:blipFill>
          <a:blip r:embed="rId6"/>
          <a:stretch>
            <a:fillRect/>
          </a:stretch>
        </p:blipFill>
        <p:spPr>
          <a:xfrm>
            <a:off x="3434080" y="4046220"/>
            <a:ext cx="3502025" cy="1952625"/>
          </a:xfrm>
          <a:prstGeom prst="rect">
            <a:avLst/>
          </a:prstGeom>
        </p:spPr>
      </p:pic>
      <p:sp>
        <p:nvSpPr>
          <p:cNvPr id="8" name="文本框 7"/>
          <p:cNvSpPr txBox="1"/>
          <p:nvPr/>
        </p:nvSpPr>
        <p:spPr>
          <a:xfrm>
            <a:off x="7377430" y="4198620"/>
            <a:ext cx="3886200" cy="1800225"/>
          </a:xfrm>
          <a:prstGeom prst="rect">
            <a:avLst/>
          </a:prstGeom>
          <a:noFill/>
        </p:spPr>
        <p:txBody>
          <a:bodyPr wrap="square" rtlCol="0">
            <a:noAutofit/>
          </a:bodyPr>
          <a:p>
            <a:r>
              <a:rPr lang="zh-CN" altLang="en-US" sz="2400"/>
              <a:t>面对现实生活中人们可能遇到的疾病、失业、养老、灾害、生活贫困等各种问题。那么我国是如何解决</a:t>
            </a:r>
            <a:r>
              <a:rPr lang="zh-CN" altLang="en-US" sz="2400"/>
              <a:t>的？</a:t>
            </a:r>
            <a:endParaRPr lang="zh-CN" altLang="en-US" sz="2400"/>
          </a:p>
        </p:txBody>
      </p:sp>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tile tx="0" ty="0" sx="100000" sy="100000" flip="none" algn="tl"/>
        </a:blipFill>
        <a:effectLst/>
      </p:bgPr>
    </p:bg>
    <p:spTree>
      <p:nvGrpSpPr>
        <p:cNvPr id="1" name=""/>
        <p:cNvGrpSpPr/>
        <p:nvPr/>
      </p:nvGrpSpPr>
      <p:grpSpPr/>
      <p:sp>
        <p:nvSpPr>
          <p:cNvPr id="10" name="椭圆 9"/>
          <p:cNvSpPr/>
          <p:nvPr/>
        </p:nvSpPr>
        <p:spPr>
          <a:xfrm>
            <a:off x="3696335" y="2334260"/>
            <a:ext cx="1368000" cy="1368000"/>
          </a:xfrm>
          <a:prstGeom prst="ellipse">
            <a:avLst/>
          </a:prstGeom>
          <a:solidFill>
            <a:srgbClr val="F4D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矩形 4"/>
          <p:cNvSpPr/>
          <p:nvPr/>
        </p:nvSpPr>
        <p:spPr>
          <a:xfrm>
            <a:off x="3838575" y="2170430"/>
            <a:ext cx="1225550" cy="1753235"/>
          </a:xfrm>
          <a:prstGeom prst="rect">
            <a:avLst/>
          </a:prstGeom>
          <a:noFill/>
          <a:ln>
            <a:noFill/>
          </a:ln>
          <a:effectLst/>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dist"/>
            <a:r>
              <a:rPr lang="en-US" altLang="zh-CN" sz="8000">
                <a:solidFill>
                  <a:schemeClr val="bg1"/>
                </a:solidFill>
                <a:latin typeface="华康古籍银杏W3" panose="02020309000000000000" charset="-122"/>
                <a:ea typeface="华康古籍银杏W3" panose="02020309000000000000" charset="-122"/>
              </a:rPr>
              <a:t>01</a:t>
            </a:r>
            <a:endParaRPr lang="en-US" altLang="zh-CN" sz="8000">
              <a:solidFill>
                <a:schemeClr val="bg1"/>
              </a:solidFill>
              <a:latin typeface="华康古籍银杏W3" panose="02020309000000000000" charset="-122"/>
              <a:ea typeface="华康古籍银杏W3" panose="02020309000000000000" charset="-122"/>
            </a:endParaRPr>
          </a:p>
        </p:txBody>
      </p:sp>
      <p:sp>
        <p:nvSpPr>
          <p:cNvPr id="4" name="文本框 7"/>
          <p:cNvSpPr txBox="1">
            <a:spLocks noChangeArrowheads="1"/>
          </p:cNvSpPr>
          <p:nvPr>
            <p:custDataLst>
              <p:tags r:id="rId2"/>
            </p:custDataLst>
          </p:nvPr>
        </p:nvSpPr>
        <p:spPr bwMode="auto">
          <a:xfrm>
            <a:off x="5338445" y="2473960"/>
            <a:ext cx="5210175" cy="1088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charset="0"/>
                <a:ea typeface="宋体" panose="02010600030101010101" pitchFamily="2" charset="-122"/>
              </a:defRPr>
            </a:lvl1pPr>
            <a:lvl2pPr marL="742950" indent="-285750">
              <a:defRPr sz="1300">
                <a:solidFill>
                  <a:schemeClr val="tx1"/>
                </a:solidFill>
                <a:latin typeface="Calibri" panose="020F0502020204030204" charset="0"/>
                <a:ea typeface="宋体" panose="02010600030101010101" pitchFamily="2" charset="-122"/>
              </a:defRPr>
            </a:lvl2pPr>
            <a:lvl3pPr marL="1143000" indent="-228600">
              <a:defRPr sz="1300">
                <a:solidFill>
                  <a:schemeClr val="tx1"/>
                </a:solidFill>
                <a:latin typeface="Calibri" panose="020F0502020204030204" charset="0"/>
                <a:ea typeface="宋体" panose="02010600030101010101" pitchFamily="2" charset="-122"/>
              </a:defRPr>
            </a:lvl3pPr>
            <a:lvl4pPr marL="1600200" indent="-228600">
              <a:defRPr sz="1300">
                <a:solidFill>
                  <a:schemeClr val="tx1"/>
                </a:solidFill>
                <a:latin typeface="Calibri" panose="020F0502020204030204" charset="0"/>
                <a:ea typeface="宋体" panose="02010600030101010101" pitchFamily="2" charset="-122"/>
              </a:defRPr>
            </a:lvl4pPr>
            <a:lvl5pPr marL="2057400" indent="-228600">
              <a:defRPr sz="1300">
                <a:solidFill>
                  <a:schemeClr val="tx1"/>
                </a:solidFill>
                <a:latin typeface="Calibri" panose="020F050202020403020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9pPr>
          </a:lstStyle>
          <a:p>
            <a:pPr lvl="0" algn="dist">
              <a:lnSpc>
                <a:spcPct val="120000"/>
              </a:lnSpc>
              <a:defRPr/>
            </a:pPr>
            <a:r>
              <a:rPr lang="zh-CN" altLang="en-US" sz="5400" dirty="0">
                <a:solidFill>
                  <a:schemeClr val="accent2">
                    <a:lumMod val="75000"/>
                  </a:schemeClr>
                </a:solidFill>
                <a:latin typeface="华康古籍银杏W3" panose="02020309000000000000" charset="-122"/>
                <a:ea typeface="华康古籍银杏W3" panose="02020309000000000000" charset="-122"/>
                <a:cs typeface="+mn-ea"/>
                <a:sym typeface="+mn-lt"/>
              </a:rPr>
              <a:t>社会保障的</a:t>
            </a:r>
            <a:r>
              <a:rPr lang="zh-CN" altLang="en-US" sz="5400" dirty="0">
                <a:solidFill>
                  <a:schemeClr val="accent2">
                    <a:lumMod val="75000"/>
                  </a:schemeClr>
                </a:solidFill>
                <a:latin typeface="华康古籍银杏W3" panose="02020309000000000000" charset="-122"/>
                <a:ea typeface="华康古籍银杏W3" panose="02020309000000000000" charset="-122"/>
                <a:cs typeface="+mn-ea"/>
                <a:sym typeface="+mn-lt"/>
              </a:rPr>
              <a:t>概述</a:t>
            </a:r>
            <a:endParaRPr lang="zh-CN" altLang="en-US" sz="5400" dirty="0">
              <a:solidFill>
                <a:schemeClr val="accent2">
                  <a:lumMod val="75000"/>
                </a:schemeClr>
              </a:solidFill>
              <a:latin typeface="华康古籍银杏W3" panose="02020309000000000000" charset="-122"/>
              <a:ea typeface="华康古籍银杏W3" panose="02020309000000000000" charset="-122"/>
              <a:cs typeface="+mn-ea"/>
              <a:sym typeface="+mn-lt"/>
            </a:endParaRPr>
          </a:p>
        </p:txBody>
      </p:sp>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tile tx="0" ty="0" sx="100000" sy="100000" flip="none" algn="l"/>
        </a:blipFill>
        <a:effectLst/>
      </p:bgPr>
    </p:bg>
    <p:spTree>
      <p:nvGrpSpPr>
        <p:cNvPr id="1" name=""/>
        <p:cNvGrpSpPr/>
        <p:nvPr/>
      </p:nvGrpSpPr>
      <p:grpSpPr/>
      <p:pic>
        <p:nvPicPr>
          <p:cNvPr id="3" name="图片 2" descr="摄图网_500769645"/>
          <p:cNvPicPr>
            <a:picLocks noChangeAspect="1"/>
          </p:cNvPicPr>
          <p:nvPr/>
        </p:nvPicPr>
        <p:blipFill>
          <a:blip r:embed="rId2"/>
          <a:srcRect l="20779"/>
          <a:stretch>
            <a:fillRect/>
          </a:stretch>
        </p:blipFill>
        <p:spPr>
          <a:xfrm>
            <a:off x="5978525" y="351790"/>
            <a:ext cx="6224270" cy="5238115"/>
          </a:xfrm>
          <a:prstGeom prst="rect">
            <a:avLst/>
          </a:prstGeom>
        </p:spPr>
      </p:pic>
      <p:sp>
        <p:nvSpPr>
          <p:cNvPr id="6" name="文本框 5"/>
          <p:cNvSpPr txBox="1"/>
          <p:nvPr/>
        </p:nvSpPr>
        <p:spPr>
          <a:xfrm>
            <a:off x="123190" y="351790"/>
            <a:ext cx="6350000" cy="768350"/>
          </a:xfrm>
          <a:prstGeom prst="rect">
            <a:avLst/>
          </a:prstGeom>
          <a:noFill/>
        </p:spPr>
        <p:txBody>
          <a:bodyPr wrap="square" rtlCol="0">
            <a:spAutoFit/>
          </a:bodyPr>
          <a:p>
            <a:r>
              <a:rPr lang="zh-CN" altLang="en-US" sz="4400"/>
              <a:t>社会保障的涵义</a:t>
            </a:r>
            <a:endParaRPr lang="zh-CN" altLang="en-US" sz="4400"/>
          </a:p>
        </p:txBody>
      </p:sp>
      <p:sp>
        <p:nvSpPr>
          <p:cNvPr id="7" name="文本框 6"/>
          <p:cNvSpPr txBox="1"/>
          <p:nvPr/>
        </p:nvSpPr>
        <p:spPr>
          <a:xfrm>
            <a:off x="266700" y="1514475"/>
            <a:ext cx="6062345" cy="1404620"/>
          </a:xfrm>
          <a:prstGeom prst="rect">
            <a:avLst/>
          </a:prstGeom>
          <a:noFill/>
        </p:spPr>
        <p:txBody>
          <a:bodyPr wrap="square" rtlCol="0">
            <a:noAutofit/>
          </a:bodyPr>
          <a:p>
            <a:r>
              <a:rPr lang="zh-CN" altLang="en-US" sz="3600"/>
              <a:t>社会保障是以</a:t>
            </a:r>
            <a:r>
              <a:rPr lang="zh-CN" altLang="en-US" sz="3600">
                <a:solidFill>
                  <a:srgbClr val="FF0000"/>
                </a:solidFill>
              </a:rPr>
              <a:t>国家</a:t>
            </a:r>
            <a:r>
              <a:rPr lang="zh-CN" altLang="en-US" sz="3600"/>
              <a:t>或</a:t>
            </a:r>
            <a:r>
              <a:rPr lang="zh-CN" altLang="en-US" sz="3600">
                <a:solidFill>
                  <a:srgbClr val="FF0000"/>
                </a:solidFill>
              </a:rPr>
              <a:t>政府</a:t>
            </a:r>
            <a:r>
              <a:rPr lang="zh-CN" altLang="en-US" sz="3600"/>
              <a:t>为主体，依据法律，通过国民收入的</a:t>
            </a:r>
            <a:r>
              <a:rPr lang="zh-CN" altLang="en-US" sz="3600">
                <a:solidFill>
                  <a:srgbClr val="FF0000"/>
                </a:solidFill>
              </a:rPr>
              <a:t>再分配，</a:t>
            </a:r>
            <a:r>
              <a:rPr lang="zh-CN" altLang="en-US" sz="3600"/>
              <a:t>对公民在</a:t>
            </a:r>
            <a:r>
              <a:rPr lang="zh-CN" altLang="en-US" sz="3600">
                <a:solidFill>
                  <a:srgbClr val="FF0000"/>
                </a:solidFill>
              </a:rPr>
              <a:t>暂时或永久丧失劳动能力</a:t>
            </a:r>
            <a:r>
              <a:rPr lang="zh-CN" altLang="en-US" sz="3600"/>
              <a:t>以及由于</a:t>
            </a:r>
            <a:r>
              <a:rPr lang="zh-CN" altLang="en-US" sz="3600">
                <a:solidFill>
                  <a:srgbClr val="FF0000"/>
                </a:solidFill>
              </a:rPr>
              <a:t>各种原因而导致生活困难</a:t>
            </a:r>
            <a:r>
              <a:rPr lang="zh-CN" altLang="en-US" sz="3600"/>
              <a:t>时给予物质帮助，以保障其基本生活的制度。</a:t>
            </a:r>
            <a:endParaRPr lang="zh-CN" altLang="en-US" sz="3600"/>
          </a:p>
        </p:txBody>
      </p:sp>
    </p:spTree>
    <p:custDataLst>
      <p:tags r:id="rId3"/>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tile tx="0" ty="0" sx="100000" sy="100000" flip="none" algn="l"/>
        </a:blipFill>
        <a:effectLst/>
      </p:bgPr>
    </p:bg>
    <p:spTree>
      <p:nvGrpSpPr>
        <p:cNvPr id="1" name=""/>
        <p:cNvGrpSpPr/>
        <p:nvPr/>
      </p:nvGrpSpPr>
      <p:grpSpPr/>
      <p:pic>
        <p:nvPicPr>
          <p:cNvPr id="7" name="图片 6" descr="摄图网_401564930"/>
          <p:cNvPicPr>
            <a:picLocks noChangeAspect="1"/>
          </p:cNvPicPr>
          <p:nvPr/>
        </p:nvPicPr>
        <p:blipFill>
          <a:blip r:embed="rId2"/>
          <a:stretch>
            <a:fillRect/>
          </a:stretch>
        </p:blipFill>
        <p:spPr>
          <a:xfrm rot="18360000">
            <a:off x="4095433" y="415925"/>
            <a:ext cx="1147445" cy="765175"/>
          </a:xfrm>
          <a:prstGeom prst="rect">
            <a:avLst/>
          </a:prstGeom>
        </p:spPr>
      </p:pic>
      <p:sp>
        <p:nvSpPr>
          <p:cNvPr id="2" name="圆角矩形 1"/>
          <p:cNvSpPr/>
          <p:nvPr/>
        </p:nvSpPr>
        <p:spPr>
          <a:xfrm>
            <a:off x="363855" y="1684020"/>
            <a:ext cx="3954145" cy="4702175"/>
          </a:xfrm>
          <a:prstGeom prst="roundRect">
            <a:avLst>
              <a:gd name="adj" fmla="val 10672"/>
            </a:avLst>
          </a:prstGeom>
          <a:blipFill rotWithShape="1">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5301615" y="503555"/>
            <a:ext cx="5839460" cy="1180465"/>
          </a:xfrm>
          <a:prstGeom prst="rect">
            <a:avLst/>
          </a:prstGeom>
          <a:noFill/>
        </p:spPr>
        <p:txBody>
          <a:bodyPr wrap="square" rtlCol="0">
            <a:noAutofit/>
          </a:bodyPr>
          <a:p>
            <a:r>
              <a:rPr lang="zh-CN" altLang="en-US" sz="4800"/>
              <a:t>社会保障制度的含义</a:t>
            </a:r>
            <a:endParaRPr lang="zh-CN" altLang="en-US" sz="4800"/>
          </a:p>
        </p:txBody>
      </p:sp>
      <p:sp>
        <p:nvSpPr>
          <p:cNvPr id="9" name="文本框 8"/>
          <p:cNvSpPr txBox="1"/>
          <p:nvPr/>
        </p:nvSpPr>
        <p:spPr>
          <a:xfrm>
            <a:off x="4916805" y="1487805"/>
            <a:ext cx="5882640" cy="3115310"/>
          </a:xfrm>
          <a:prstGeom prst="rect">
            <a:avLst/>
          </a:prstGeom>
          <a:noFill/>
        </p:spPr>
        <p:txBody>
          <a:bodyPr wrap="square" rtlCol="0">
            <a:noAutofit/>
          </a:bodyPr>
          <a:p>
            <a:r>
              <a:rPr lang="zh-CN" altLang="en-US" sz="3200"/>
              <a:t>社会保障制度是国家依法通过强制手段对暂时或永久失去劳动能力或因各种原因导致生活困难的社会中华人民和时会保除卡成员提供基本生活保障的制度体系，其根本目的就是通过对国民收入的再分配，帮助社会成员分散并抵御各种社会风险。</a:t>
            </a:r>
            <a:endParaRPr lang="zh-CN" altLang="en-US" sz="3200"/>
          </a:p>
          <a:p>
            <a:r>
              <a:rPr lang="zh-CN" altLang="en-US" sz="3200"/>
              <a:t>社会保障制度</a:t>
            </a:r>
            <a:r>
              <a:rPr lang="zh-CN" altLang="en-US" sz="3200">
                <a:solidFill>
                  <a:srgbClr val="FF0000"/>
                </a:solidFill>
              </a:rPr>
              <a:t>本质</a:t>
            </a:r>
            <a:r>
              <a:rPr lang="zh-CN" altLang="en-US" sz="3200"/>
              <a:t>上就是一种风险分散机制</a:t>
            </a:r>
            <a:endParaRPr lang="zh-CN" altLang="en-US" sz="3200"/>
          </a:p>
          <a:p>
            <a:endParaRPr lang="zh-CN" altLang="en-US" sz="3200"/>
          </a:p>
        </p:txBody>
      </p:sp>
    </p:spTree>
    <p:custDataLst>
      <p:tags r:id="rId4"/>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tile tx="0" ty="0" sx="100000" sy="100000" flip="none" algn="tl"/>
        </a:blipFill>
        <a:effectLst/>
      </p:bgPr>
    </p:bg>
    <p:spTree>
      <p:nvGrpSpPr>
        <p:cNvPr id="1" name=""/>
        <p:cNvGrpSpPr/>
        <p:nvPr/>
      </p:nvGrpSpPr>
      <p:grpSpPr/>
      <p:sp>
        <p:nvSpPr>
          <p:cNvPr id="10" name="椭圆 9"/>
          <p:cNvSpPr/>
          <p:nvPr/>
        </p:nvSpPr>
        <p:spPr>
          <a:xfrm>
            <a:off x="3758565" y="1894840"/>
            <a:ext cx="1368000" cy="1368000"/>
          </a:xfrm>
          <a:prstGeom prst="ellipse">
            <a:avLst/>
          </a:prstGeom>
          <a:solidFill>
            <a:srgbClr val="F4D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7"/>
          <p:cNvSpPr txBox="1">
            <a:spLocks noChangeArrowheads="1"/>
          </p:cNvSpPr>
          <p:nvPr/>
        </p:nvSpPr>
        <p:spPr bwMode="auto">
          <a:xfrm>
            <a:off x="5377815" y="2034540"/>
            <a:ext cx="4688205" cy="1088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charset="0"/>
                <a:ea typeface="宋体" panose="02010600030101010101" pitchFamily="2" charset="-122"/>
              </a:defRPr>
            </a:lvl1pPr>
            <a:lvl2pPr marL="742950" indent="-285750">
              <a:defRPr sz="1300">
                <a:solidFill>
                  <a:schemeClr val="tx1"/>
                </a:solidFill>
                <a:latin typeface="Calibri" panose="020F0502020204030204" charset="0"/>
                <a:ea typeface="宋体" panose="02010600030101010101" pitchFamily="2" charset="-122"/>
              </a:defRPr>
            </a:lvl2pPr>
            <a:lvl3pPr marL="1143000" indent="-228600">
              <a:defRPr sz="1300">
                <a:solidFill>
                  <a:schemeClr val="tx1"/>
                </a:solidFill>
                <a:latin typeface="Calibri" panose="020F0502020204030204" charset="0"/>
                <a:ea typeface="宋体" panose="02010600030101010101" pitchFamily="2" charset="-122"/>
              </a:defRPr>
            </a:lvl3pPr>
            <a:lvl4pPr marL="1600200" indent="-228600">
              <a:defRPr sz="1300">
                <a:solidFill>
                  <a:schemeClr val="tx1"/>
                </a:solidFill>
                <a:latin typeface="Calibri" panose="020F0502020204030204" charset="0"/>
                <a:ea typeface="宋体" panose="02010600030101010101" pitchFamily="2" charset="-122"/>
              </a:defRPr>
            </a:lvl4pPr>
            <a:lvl5pPr marL="2057400" indent="-228600">
              <a:defRPr sz="1300">
                <a:solidFill>
                  <a:schemeClr val="tx1"/>
                </a:solidFill>
                <a:latin typeface="Calibri" panose="020F050202020403020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9pPr>
          </a:lstStyle>
          <a:p>
            <a:pPr lvl="0" algn="dist">
              <a:lnSpc>
                <a:spcPct val="120000"/>
              </a:lnSpc>
              <a:defRPr/>
            </a:pPr>
            <a:r>
              <a:rPr lang="zh-CN" altLang="en-US" sz="5400" dirty="0">
                <a:solidFill>
                  <a:srgbClr val="AD7940"/>
                </a:solidFill>
                <a:latin typeface="华康古籍银杏W3" panose="02020309000000000000" charset="-122"/>
                <a:ea typeface="华康古籍银杏W3" panose="02020309000000000000" charset="-122"/>
                <a:cs typeface="+mn-ea"/>
                <a:sym typeface="+mn-lt"/>
              </a:rPr>
              <a:t>社会保障</a:t>
            </a:r>
            <a:r>
              <a:rPr lang="zh-CN" altLang="en-US" sz="5400" dirty="0">
                <a:solidFill>
                  <a:srgbClr val="AD7940"/>
                </a:solidFill>
                <a:latin typeface="华康古籍银杏W3" panose="02020309000000000000" charset="-122"/>
                <a:ea typeface="华康古籍银杏W3" panose="02020309000000000000" charset="-122"/>
                <a:cs typeface="+mn-ea"/>
                <a:sym typeface="+mn-lt"/>
              </a:rPr>
              <a:t>分论</a:t>
            </a:r>
            <a:endParaRPr lang="zh-CN" altLang="en-US" sz="5400" dirty="0">
              <a:solidFill>
                <a:srgbClr val="AD7940"/>
              </a:solidFill>
              <a:latin typeface="华康古籍银杏W3" panose="02020309000000000000" charset="-122"/>
              <a:ea typeface="华康古籍银杏W3" panose="02020309000000000000" charset="-122"/>
              <a:cs typeface="+mn-ea"/>
              <a:sym typeface="+mn-lt"/>
            </a:endParaRPr>
          </a:p>
        </p:txBody>
      </p:sp>
      <p:sp>
        <p:nvSpPr>
          <p:cNvPr id="5" name="矩形 4"/>
          <p:cNvSpPr/>
          <p:nvPr/>
        </p:nvSpPr>
        <p:spPr>
          <a:xfrm>
            <a:off x="3790950" y="1702435"/>
            <a:ext cx="1218565" cy="1753235"/>
          </a:xfrm>
          <a:prstGeom prst="rect">
            <a:avLst/>
          </a:prstGeom>
          <a:noFill/>
          <a:ln>
            <a:noFill/>
          </a:ln>
          <a:effectLst/>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dist"/>
            <a:r>
              <a:rPr lang="en-US" altLang="zh-CN" sz="8000">
                <a:solidFill>
                  <a:schemeClr val="bg1"/>
                </a:solidFill>
                <a:latin typeface="华康古籍银杏W3" panose="02020309000000000000" charset="-122"/>
                <a:ea typeface="华康古籍银杏W3" panose="02020309000000000000" charset="-122"/>
              </a:rPr>
              <a:t>02</a:t>
            </a:r>
            <a:endParaRPr lang="en-US" altLang="zh-CN" sz="8000">
              <a:solidFill>
                <a:schemeClr val="bg1"/>
              </a:solidFill>
              <a:latin typeface="华康古籍银杏W3" panose="02020309000000000000" charset="-122"/>
              <a:ea typeface="华康古籍银杏W3" panose="02020309000000000000" charset="-122"/>
            </a:endParaRPr>
          </a:p>
        </p:txBody>
      </p:sp>
    </p:spTree>
    <p:custDataLst>
      <p:tags r:id="rId2"/>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tile tx="0" ty="0" sx="100000" sy="100000" flip="none" algn="l"/>
        </a:blipFill>
        <a:effectLst/>
      </p:bgPr>
    </p:bg>
    <p:spTree>
      <p:nvGrpSpPr>
        <p:cNvPr id="1" name=""/>
        <p:cNvGrpSpPr/>
        <p:nvPr/>
      </p:nvGrpSpPr>
      <p:grpSpPr/>
      <p:sp>
        <p:nvSpPr>
          <p:cNvPr id="6" name="矩形 5"/>
          <p:cNvSpPr/>
          <p:nvPr/>
        </p:nvSpPr>
        <p:spPr>
          <a:xfrm>
            <a:off x="7146290" y="797560"/>
            <a:ext cx="4735830" cy="1878965"/>
          </a:xfrm>
          <a:prstGeom prst="rect">
            <a:avLst/>
          </a:prstGeom>
          <a:blipFill rotWithShape="1">
            <a:blip r:embed="rId2"/>
            <a:tile tx="0" ty="0" sx="100000" sy="100000" flip="none" algn="b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文本框 11"/>
          <p:cNvSpPr txBox="1"/>
          <p:nvPr/>
        </p:nvSpPr>
        <p:spPr>
          <a:xfrm>
            <a:off x="316230" y="356235"/>
            <a:ext cx="4903470" cy="624205"/>
          </a:xfrm>
          <a:prstGeom prst="rect">
            <a:avLst/>
          </a:prstGeom>
          <a:noFill/>
        </p:spPr>
        <p:txBody>
          <a:bodyPr wrap="square" rtlCol="0">
            <a:noAutofit/>
          </a:bodyPr>
          <a:p>
            <a:r>
              <a:rPr lang="zh-CN" altLang="en-US" sz="4000"/>
              <a:t>我国的社会保障体系</a:t>
            </a:r>
            <a:endParaRPr lang="zh-CN" altLang="en-US" sz="4000"/>
          </a:p>
        </p:txBody>
      </p:sp>
      <p:pic>
        <p:nvPicPr>
          <p:cNvPr id="13" name="图片 12" descr="0345e267532ab9d1c518eeb25a95bc2"/>
          <p:cNvPicPr>
            <a:picLocks noChangeAspect="1"/>
          </p:cNvPicPr>
          <p:nvPr/>
        </p:nvPicPr>
        <p:blipFill>
          <a:blip r:embed="rId3"/>
          <a:stretch>
            <a:fillRect/>
          </a:stretch>
        </p:blipFill>
        <p:spPr>
          <a:xfrm>
            <a:off x="6911340" y="2965450"/>
            <a:ext cx="4735830" cy="3046095"/>
          </a:xfrm>
          <a:prstGeom prst="rect">
            <a:avLst/>
          </a:prstGeom>
        </p:spPr>
      </p:pic>
      <p:sp>
        <p:nvSpPr>
          <p:cNvPr id="14" name="文本框 13"/>
          <p:cNvSpPr txBox="1"/>
          <p:nvPr/>
        </p:nvSpPr>
        <p:spPr>
          <a:xfrm>
            <a:off x="446405" y="1434465"/>
            <a:ext cx="5531485" cy="3521075"/>
          </a:xfrm>
          <a:prstGeom prst="rect">
            <a:avLst/>
          </a:prstGeom>
          <a:noFill/>
        </p:spPr>
        <p:txBody>
          <a:bodyPr wrap="square" rtlCol="0" anchor="t">
            <a:noAutofit/>
          </a:bodyPr>
          <a:p>
            <a:r>
              <a:rPr lang="zh-CN" altLang="en-US" sz="2800"/>
              <a:t>社会保险、社会救济、社会保障主要由社会险、社会福利、社会优抚救助、社会福利、社会优抚组成。还包括其他社会保障形式，它们共同构社会保障</a:t>
            </a:r>
            <a:endParaRPr lang="zh-CN" altLang="en-US" sz="2800"/>
          </a:p>
          <a:p>
            <a:r>
              <a:rPr lang="zh-CN" altLang="en-US" sz="2800"/>
              <a:t>成了我国的社会保障体系。</a:t>
            </a:r>
            <a:endParaRPr lang="zh-CN" altLang="en-US" sz="2800"/>
          </a:p>
        </p:txBody>
      </p:sp>
      <p:sp>
        <p:nvSpPr>
          <p:cNvPr id="15" name="矩形 14"/>
          <p:cNvSpPr/>
          <p:nvPr>
            <p:custDataLst>
              <p:tags r:id="rId4"/>
            </p:custDataLst>
          </p:nvPr>
        </p:nvSpPr>
        <p:spPr>
          <a:xfrm>
            <a:off x="316230" y="4341495"/>
            <a:ext cx="4735830" cy="1878965"/>
          </a:xfrm>
          <a:prstGeom prst="rect">
            <a:avLst/>
          </a:prstGeom>
          <a:blipFill rotWithShape="1">
            <a:blip r:embed="rId2"/>
            <a:tile tx="0" ty="0" sx="100000" sy="100000" flip="none" algn="b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5"/>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tile tx="0" ty="0" sx="100000" sy="100000" flip="none" algn="tl"/>
        </a:blipFill>
        <a:effectLst/>
      </p:bgPr>
    </p:bg>
    <p:spTree>
      <p:nvGrpSpPr>
        <p:cNvPr id="1" name=""/>
        <p:cNvGrpSpPr/>
        <p:nvPr/>
      </p:nvGrpSpPr>
      <p:grpSpPr/>
      <p:pic>
        <p:nvPicPr>
          <p:cNvPr id="4" name="图片 3" descr="37e54e2abdbef57be52274d9b897b69"/>
          <p:cNvPicPr>
            <a:picLocks noChangeAspect="1"/>
          </p:cNvPicPr>
          <p:nvPr>
            <p:custDataLst>
              <p:tags r:id="rId2"/>
            </p:custDataLst>
          </p:nvPr>
        </p:nvPicPr>
        <p:blipFill>
          <a:blip r:embed="rId3"/>
          <a:stretch>
            <a:fillRect/>
          </a:stretch>
        </p:blipFill>
        <p:spPr>
          <a:xfrm>
            <a:off x="1743710" y="280670"/>
            <a:ext cx="10062210" cy="6297295"/>
          </a:xfrm>
          <a:prstGeom prst="rect">
            <a:avLst/>
          </a:prstGeom>
        </p:spPr>
      </p:pic>
    </p:spTree>
    <p:custDataLst>
      <p:tags r:id="rId4"/>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5.xml><?xml version="1.0" encoding="utf-8"?>
<p:tagLst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36.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37.xml><?xml version="1.0" encoding="utf-8"?>
<p:tagLst xmlns:p="http://schemas.openxmlformats.org/presentationml/2006/main">
  <p:tag name="KSO_WM_BEAUTIFY_FLAG" val="#wm#"/>
  <p:tag name="KSO_WM_TEMPLATE_CATEGORY" val="custom"/>
  <p:tag name="KSO_WM_TEMPLATE_INDEX" val="20187308"/>
</p:tagLst>
</file>

<file path=ppt/tags/tag38.xml><?xml version="1.0" encoding="utf-8"?>
<p:tagLst xmlns:p="http://schemas.openxmlformats.org/presentationml/2006/main">
  <p:tag name="KSO_WM_BEAUTIFY_FLAG" val="#wm#"/>
  <p:tag name="KSO_WM_TEMPLATE_CATEGORY" val="custom"/>
  <p:tag name="KSO_WM_TEMPLATE_INDEX" val="20187308"/>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0.xml><?xml version="1.0" encoding="utf-8"?>
<p:tagLst xmlns:p="http://schemas.openxmlformats.org/presentationml/2006/main">
  <p:tag name="KSO_WM_BEAUTIFY_FLAG" val="#wm#"/>
  <p:tag name="KSO_WM_TEMPLATE_CATEGORY" val="custom"/>
  <p:tag name="KSO_WM_TEMPLATE_INDEX" val="20187308"/>
</p:tagLst>
</file>

<file path=ppt/tags/tag41.xml><?xml version="1.0" encoding="utf-8"?>
<p:tagLst xmlns:p="http://schemas.openxmlformats.org/presentationml/2006/main">
  <p:tag name="KSO_WM_BEAUTIFY_FLAG" val="#wm#"/>
  <p:tag name="KSO_WM_TEMPLATE_CATEGORY" val="custom"/>
  <p:tag name="KSO_WM_TEMPLATE_INDEX" val="20187308"/>
</p:tagLst>
</file>

<file path=ppt/tags/tag42.xml><?xml version="1.0" encoding="utf-8"?>
<p:tagLst xmlns:p="http://schemas.openxmlformats.org/presentationml/2006/main">
  <p:tag name="KSO_WM_BEAUTIFY_FLAG" val="#wm#"/>
  <p:tag name="KSO_WM_TEMPLATE_CATEGORY" val="custom"/>
  <p:tag name="KSO_WM_TEMPLATE_INDEX" val="20187308"/>
</p:tagLst>
</file>

<file path=ppt/tags/tag43.xml><?xml version="1.0" encoding="utf-8"?>
<p:tagLst xmlns:p="http://schemas.openxmlformats.org/presentationml/2006/main">
  <p:tag name="KSO_WM_BEAUTIFY_FLAG" val="#wm#"/>
  <p:tag name="KSO_WM_TEMPLATE_CATEGORY" val="custom"/>
  <p:tag name="KSO_WM_TEMPLATE_INDEX" val="20187308"/>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wm#"/>
  <p:tag name="KSO_WM_TEMPLATE_CATEGORY" val="custom"/>
  <p:tag name="KSO_WM_TEMPLATE_INDEX" val="20187308"/>
</p:tagLst>
</file>

<file path=ppt/tags/tag46.xml><?xml version="1.0" encoding="utf-8"?>
<p:tagLst xmlns:p="http://schemas.openxmlformats.org/presentationml/2006/main">
  <p:tag name="KSO_WM_UNIT_PLACING_PICTURE_USER_VIEWPORT" val="{&quot;height&quot;:4850,&quot;width&quot;:10837}"/>
</p:tagLst>
</file>

<file path=ppt/tags/tag47.xml><?xml version="1.0" encoding="utf-8"?>
<p:tagLst xmlns:p="http://schemas.openxmlformats.org/presentationml/2006/main">
  <p:tag name="KSO_WM_BEAUTIFY_FLAG" val="#wm#"/>
  <p:tag name="KSO_WM_TEMPLATE_CATEGORY" val="custom"/>
  <p:tag name="KSO_WM_TEMPLATE_INDEX" val="20187308"/>
</p:tagLst>
</file>

<file path=ppt/tags/tag48.xml><?xml version="1.0" encoding="utf-8"?>
<p:tagLst xmlns:p="http://schemas.openxmlformats.org/presentationml/2006/main">
  <p:tag name="KSO_WM_BEAUTIFY_FLAG" val="#wm#"/>
  <p:tag name="KSO_WM_TEMPLATE_CATEGORY" val="custom"/>
  <p:tag name="KSO_WM_TEMPLATE_INDEX" val="20187308"/>
</p:tagLst>
</file>

<file path=ppt/tags/tag49.xml><?xml version="1.0" encoding="utf-8"?>
<p:tagLst xmlns:p="http://schemas.openxmlformats.org/presentationml/2006/main">
  <p:tag name="KSO_WM_BEAUTIFY_FLAG" val="#wm#"/>
  <p:tag name="KSO_WM_TEMPLATE_CATEGORY" val="custom"/>
  <p:tag name="KSO_WM_TEMPLATE_INDEX" val="20187308"/>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187308"/>
</p:tagLst>
</file>

<file path=ppt/tags/tag51.xml><?xml version="1.0" encoding="utf-8"?>
<p:tagLst xmlns:p="http://schemas.openxmlformats.org/presentationml/2006/main">
  <p:tag name="KSO_WM_BEAUTIFY_FLAG" val="#wm#"/>
  <p:tag name="KSO_WM_TEMPLATE_CATEGORY" val="custom"/>
  <p:tag name="KSO_WM_TEMPLATE_INDEX" val="20187308"/>
</p:tagLst>
</file>

<file path=ppt/tags/tag52.xml><?xml version="1.0" encoding="utf-8"?>
<p:tagLst xmlns:p="http://schemas.openxmlformats.org/presentationml/2006/main">
  <p:tag name="KSO_WM_BEAUTIFY_FLAG" val="#wm#"/>
  <p:tag name="KSO_WM_TEMPLATE_CATEGORY" val="custom"/>
  <p:tag name="KSO_WM_TEMPLATE_INDEX" val="20187308"/>
</p:tagLst>
</file>

<file path=ppt/tags/tag53.xml><?xml version="1.0" encoding="utf-8"?>
<p:tagLst xmlns:p="http://schemas.openxmlformats.org/presentationml/2006/main">
  <p:tag name="KSO_WM_BEAUTIFY_FLAG" val="#wm#"/>
  <p:tag name="KSO_WM_TEMPLATE_CATEGORY" val="custom"/>
  <p:tag name="KSO_WM_TEMPLATE_INDEX" val="20187308"/>
</p:tagLst>
</file>

<file path=ppt/tags/tag54.xml><?xml version="1.0" encoding="utf-8"?>
<p:tagLst xmlns:p="http://schemas.openxmlformats.org/presentationml/2006/main">
  <p:tag name="KSO_WM_BEAUTIFY_FLAG" val="#wm#"/>
  <p:tag name="KSO_WM_TEMPLATE_CATEGORY" val="custom"/>
  <p:tag name="KSO_WM_TEMPLATE_INDEX" val="20187308"/>
</p:tagLst>
</file>

<file path=ppt/tags/tag55.xml><?xml version="1.0" encoding="utf-8"?>
<p:tagLst xmlns:p="http://schemas.openxmlformats.org/presentationml/2006/main">
  <p:tag name="KSO_WM_BEAUTIFY_FLAG" val="#wm#"/>
  <p:tag name="KSO_WM_TEMPLATE_CATEGORY" val="custom"/>
  <p:tag name="KSO_WM_TEMPLATE_INDEX" val="20187308"/>
</p:tagLst>
</file>

<file path=ppt/tags/tag56.xml><?xml version="1.0" encoding="utf-8"?>
<p:tagLst xmlns:p="http://schemas.openxmlformats.org/presentationml/2006/main">
  <p:tag name="KSO_WM_UNIT_PLACING_PICTURE_USER_VIEWPORT" val="{&quot;height&quot;:5790,&quot;width&quot;:10293}"/>
</p:tagLst>
</file>

<file path=ppt/tags/tag57.xml><?xml version="1.0" encoding="utf-8"?>
<p:tagLst xmlns:p="http://schemas.openxmlformats.org/presentationml/2006/main">
  <p:tag name="KSO_WM_BEAUTIFY_FLAG" val="#wm#"/>
  <p:tag name="KSO_WM_TEMPLATE_CATEGORY" val="custom"/>
  <p:tag name="KSO_WM_TEMPLATE_INDEX" val="20187308"/>
</p:tagLst>
</file>

<file path=ppt/tags/tag58.xml><?xml version="1.0" encoding="utf-8"?>
<p:tagLst xmlns:p="http://schemas.openxmlformats.org/presentationml/2006/main">
  <p:tag name="KSO_WM_BEAUTIFY_FLAG" val="#wm#"/>
  <p:tag name="KSO_WM_TEMPLATE_CATEGORY" val="custom"/>
  <p:tag name="KSO_WM_TEMPLATE_INDEX" val="20187308"/>
</p:tagLst>
</file>

<file path=ppt/tags/tag59.xml><?xml version="1.0" encoding="utf-8"?>
<p:tagLst xmlns:p="http://schemas.openxmlformats.org/presentationml/2006/main">
  <p:tag name="KSO_WM_BEAUTIFY_FLAG" val="#wm#"/>
  <p:tag name="KSO_WM_TEMPLATE_CATEGORY" val="custom"/>
  <p:tag name="KSO_WM_TEMPLATE_INDEX" val="20187308"/>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wm#"/>
  <p:tag name="KSO_WM_TEMPLATE_CATEGORY" val="custom"/>
  <p:tag name="KSO_WM_TEMPLATE_INDEX" val="20187308"/>
</p:tagLst>
</file>

<file path=ppt/tags/tag61.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2.xml><?xml version="1.0" encoding="utf-8"?>
<p:tagLst xmlns:p="http://schemas.openxmlformats.org/presentationml/2006/main">
  <p:tag name="KSO_WPP_MARK_KEY" val="81435988-e169-4ab0-a41e-40212f45e887"/>
  <p:tag name="COMMONDATA" val="eyJjb3VudCI6NSwiaGRpZCI6IjY4Y2U3N2JmMzE1MThiZmM1YTg5ODJlOWUyYTQzMjFkIiwidXNlckNvdW50IjoxfQ=="/>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456</Words>
  <Application>WPS 演示</Application>
  <PresentationFormat>宽屏</PresentationFormat>
  <Paragraphs>61</Paragraphs>
  <Slides>22</Slides>
  <Notes>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22</vt:i4>
      </vt:variant>
    </vt:vector>
  </HeadingPairs>
  <TitlesOfParts>
    <vt:vector size="32" baseType="lpstr">
      <vt:lpstr>Arial</vt:lpstr>
      <vt:lpstr>宋体</vt:lpstr>
      <vt:lpstr>Wingdings</vt:lpstr>
      <vt:lpstr>微软雅黑</vt:lpstr>
      <vt:lpstr>华康古籍银杏W3</vt:lpstr>
      <vt:lpstr>思源黑体旧字形 ExtraLight</vt:lpstr>
      <vt:lpstr>Calibri</vt:lpstr>
      <vt:lpstr>Arial Unicode MS</vt:lpstr>
      <vt:lpstr>黑体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chrinstine</cp:lastModifiedBy>
  <cp:revision>71</cp:revision>
  <dcterms:created xsi:type="dcterms:W3CDTF">2019-06-19T02:08:00Z</dcterms:created>
  <dcterms:modified xsi:type="dcterms:W3CDTF">2023-07-28T14:45:08Z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2052-12.1.0.15120</vt:lpwstr>
  </property>
  <property fmtid="{D5CDD505-2E9C-101B-9397-08002B2CF9AE}" pid="3" name="KSOTemplateUUID">
    <vt:lpwstr>v1.0_mb_TwVCb+DsSC9WDmqkhIM/3w==</vt:lpwstr>
  </property>
  <property fmtid="{D5CDD505-2E9C-101B-9397-08002B2CF9AE}" pid="4" name="ICV">
    <vt:lpwstr>5504284E484249469990B8B2A56176D7_11</vt:lpwstr>
  </property>
</Properties>
</file>