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14"/>
  </p:notesMasterIdLst>
  <p:sldIdLst>
    <p:sldId id="394" r:id="rId5"/>
    <p:sldId id="280" r:id="rId6"/>
    <p:sldId id="348" r:id="rId7"/>
    <p:sldId id="328" r:id="rId8"/>
    <p:sldId id="367" r:id="rId9"/>
    <p:sldId id="385" r:id="rId10"/>
    <p:sldId id="407" r:id="rId11"/>
    <p:sldId id="350" r:id="rId12"/>
    <p:sldId id="366" r:id="rId13"/>
    <p:sldId id="382" r:id="rId15"/>
    <p:sldId id="380" r:id="rId16"/>
    <p:sldId id="383" r:id="rId17"/>
    <p:sldId id="384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4"/>
        <p:guide pos="3758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55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任正非知道孟晚舟身上承载着的使命，美方将孟晚舟当作筹码，借此要挟华为在5G技术方面妥协。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但他不会放弃华为与国产芯片，宁愿自己的女儿多受一点罪。他在接受采访，谈及孟晚舟，这位76岁的老人眼含热泪，说：“我已经做好了此生见不到女儿的准备。”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zh-CN" altLang="en-US">
                <a:sym typeface="宋体" pitchFamily="2" charset="-122"/>
              </a:rPr>
              <a:t>许多民营企业家都是创业成功人士，是社会公众人物。用一句土话讲，大家都是有头有脸的人物。你们的举手投足、一言一行，对社会有很强的示范效应，要十分珍视和维护好自身社会形象。</a:t>
            </a:r>
            <a:endParaRPr lang="zh-CN" altLang="en-US">
              <a:sym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tags" Target="../tags/tag56.xml"/><Relationship Id="rId23" Type="http://schemas.openxmlformats.org/officeDocument/2006/relationships/tags" Target="../tags/tag55.xml"/><Relationship Id="rId22" Type="http://schemas.openxmlformats.org/officeDocument/2006/relationships/tags" Target="../tags/tag54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tags" Target="../tags/tag138.xml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image" Target="../media/image3.jpeg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image" Target="../media/image3.jpeg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3" Type="http://schemas.openxmlformats.org/officeDocument/2006/relationships/tags" Target="../tags/tag400.xml"/><Relationship Id="rId12" Type="http://schemas.openxmlformats.org/officeDocument/2006/relationships/tags" Target="../tags/tag399.xml"/><Relationship Id="rId11" Type="http://schemas.openxmlformats.org/officeDocument/2006/relationships/tags" Target="../tags/tag398.xml"/><Relationship Id="rId10" Type="http://schemas.openxmlformats.org/officeDocument/2006/relationships/tags" Target="../tags/tag397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pexels-photo-354456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33970" y="697230"/>
            <a:ext cx="3566795" cy="5346065"/>
          </a:xfrm>
          <a:prstGeom prst="rect">
            <a:avLst/>
          </a:prstGeom>
        </p:spPr>
      </p:pic>
      <p:sp>
        <p:nvSpPr>
          <p:cNvPr id="6" name="减号 5"/>
          <p:cNvSpPr/>
          <p:nvPr userDrawn="1">
            <p:custDataLst>
              <p:tags r:id="rId5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 userDrawn="1">
            <p:custDataLst>
              <p:tags r:id="rId6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减号 9"/>
          <p:cNvSpPr/>
          <p:nvPr userDrawn="1">
            <p:custDataLst>
              <p:tags r:id="rId7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 userDrawn="1">
            <p:custDataLst>
              <p:tags r:id="rId8"/>
            </p:custDataLst>
          </p:nvPr>
        </p:nvSpPr>
        <p:spPr>
          <a:xfrm rot="720000">
            <a:off x="-52030" y="5929375"/>
            <a:ext cx="1380820" cy="1076856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5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9"/>
          <p:cNvSpPr/>
          <p:nvPr userDrawn="1">
            <p:custDataLst>
              <p:tags r:id="rId9"/>
            </p:custDataLst>
          </p:nvPr>
        </p:nvSpPr>
        <p:spPr>
          <a:xfrm rot="720000">
            <a:off x="1015867" y="5803918"/>
            <a:ext cx="1179830" cy="1082562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菱形 21"/>
          <p:cNvSpPr/>
          <p:nvPr userDrawn="1">
            <p:custDataLst>
              <p:tags r:id="rId10"/>
            </p:custDataLst>
          </p:nvPr>
        </p:nvSpPr>
        <p:spPr>
          <a:xfrm rot="720000">
            <a:off x="670560" y="562546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1"/>
          <p:cNvSpPr/>
          <p:nvPr userDrawn="1">
            <p:custDataLst>
              <p:tags r:id="rId11"/>
            </p:custDataLst>
          </p:nvPr>
        </p:nvSpPr>
        <p:spPr>
          <a:xfrm rot="720000">
            <a:off x="1981774" y="6640392"/>
            <a:ext cx="487519" cy="28858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2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2"/>
          <p:cNvSpPr/>
          <p:nvPr userDrawn="1">
            <p:custDataLst>
              <p:tags r:id="rId12"/>
            </p:custDataLst>
          </p:nvPr>
        </p:nvSpPr>
        <p:spPr>
          <a:xfrm rot="720000">
            <a:off x="2170405" y="5803796"/>
            <a:ext cx="1179830" cy="109374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4"/>
          <p:cNvSpPr/>
          <p:nvPr userDrawn="1">
            <p:custDataLst>
              <p:tags r:id="rId13"/>
            </p:custDataLst>
          </p:nvPr>
        </p:nvSpPr>
        <p:spPr>
          <a:xfrm rot="720000">
            <a:off x="-54584" y="5365642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5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5"/>
          <p:cNvSpPr/>
          <p:nvPr userDrawn="1">
            <p:custDataLst>
              <p:tags r:id="rId14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6"/>
          <p:cNvSpPr/>
          <p:nvPr userDrawn="1">
            <p:custDataLst>
              <p:tags r:id="rId15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27"/>
          <p:cNvSpPr/>
          <p:nvPr userDrawn="1">
            <p:custDataLst>
              <p:tags r:id="rId16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5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8"/>
          <p:cNvSpPr/>
          <p:nvPr userDrawn="1">
            <p:custDataLst>
              <p:tags r:id="rId17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9"/>
          <p:cNvSpPr/>
          <p:nvPr userDrawn="1">
            <p:custDataLst>
              <p:tags r:id="rId18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菱形 39"/>
          <p:cNvSpPr/>
          <p:nvPr userDrawn="1">
            <p:custDataLst>
              <p:tags r:id="rId19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0"/>
            </p:custDataLst>
          </p:nvPr>
        </p:nvSpPr>
        <p:spPr>
          <a:xfrm>
            <a:off x="1348672" y="2147758"/>
            <a:ext cx="5784850" cy="1864557"/>
          </a:xfrm>
        </p:spPr>
        <p:txBody>
          <a:bodyPr wrap="square" lIns="91440" tIns="45720" rIns="91440" bIns="0" anchor="b" anchorCtr="0">
            <a:normAutofit/>
          </a:bodyPr>
          <a:lstStyle>
            <a:lvl1pPr algn="ctr">
              <a:defRPr sz="5400" b="0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1"/>
            </p:custDataLst>
          </p:nvPr>
        </p:nvSpPr>
        <p:spPr>
          <a:xfrm>
            <a:off x="1348037" y="4061385"/>
            <a:ext cx="5784850" cy="591615"/>
          </a:xfrm>
        </p:spPr>
        <p:txBody>
          <a:bodyPr wrap="square" lIns="91440" tIns="45720" rIns="91440" bIns="45720" anchor="ctr" anchorCtr="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6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>
            <p:custDataLst>
              <p:tags r:id="rId2"/>
            </p:custDataLst>
          </p:nvPr>
        </p:nvGrpSpPr>
        <p:grpSpPr>
          <a:xfrm>
            <a:off x="-110173" y="4802188"/>
            <a:ext cx="12394883" cy="2278697"/>
            <a:chOff x="-110173" y="4802188"/>
            <a:chExt cx="12394883" cy="2278697"/>
          </a:xfrm>
        </p:grpSpPr>
        <p:sp>
          <p:nvSpPr>
            <p:cNvPr id="16" name="菱形 15"/>
            <p:cNvSpPr/>
            <p:nvPr>
              <p:custDataLst>
                <p:tags r:id="rId3"/>
              </p:custDataLst>
            </p:nvPr>
          </p:nvSpPr>
          <p:spPr>
            <a:xfrm rot="6120000" flipH="1">
              <a:off x="2371090" y="481711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菱形 23"/>
            <p:cNvSpPr/>
            <p:nvPr>
              <p:custDataLst>
                <p:tags r:id="rId4"/>
              </p:custDataLst>
            </p:nvPr>
          </p:nvSpPr>
          <p:spPr>
            <a:xfrm rot="16920000">
              <a:off x="8746490" y="484886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18"/>
            <p:cNvSpPr/>
            <p:nvPr>
              <p:custDataLst>
                <p:tags r:id="rId5"/>
              </p:custDataLst>
            </p:nvPr>
          </p:nvSpPr>
          <p:spPr>
            <a:xfrm rot="6120000">
              <a:off x="-127000" y="5487035"/>
              <a:ext cx="1506220" cy="147256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2" h="2319">
                  <a:moveTo>
                    <a:pt x="1967" y="0"/>
                  </a:moveTo>
                  <a:lnTo>
                    <a:pt x="2372" y="1906"/>
                  </a:lnTo>
                  <a:lnTo>
                    <a:pt x="428" y="2319"/>
                  </a:lnTo>
                  <a:lnTo>
                    <a:pt x="0" y="1905"/>
                  </a:lnTo>
                  <a:lnTo>
                    <a:pt x="1967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6"/>
              </p:custDataLst>
            </p:nvPr>
          </p:nvSpPr>
          <p:spPr>
            <a:xfrm rot="6120000">
              <a:off x="840105" y="561149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菱形 9"/>
            <p:cNvSpPr/>
            <p:nvPr>
              <p:custDataLst>
                <p:tags r:id="rId7"/>
              </p:custDataLst>
            </p:nvPr>
          </p:nvSpPr>
          <p:spPr>
            <a:xfrm rot="6120000">
              <a:off x="2016125" y="539623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 22"/>
            <p:cNvSpPr/>
            <p:nvPr>
              <p:custDataLst>
                <p:tags r:id="rId8"/>
              </p:custDataLst>
            </p:nvPr>
          </p:nvSpPr>
          <p:spPr>
            <a:xfrm rot="6120000">
              <a:off x="2113915" y="5782945"/>
              <a:ext cx="108140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792">
                  <a:moveTo>
                    <a:pt x="926" y="0"/>
                  </a:moveTo>
                  <a:lnTo>
                    <a:pt x="1625" y="677"/>
                  </a:lnTo>
                  <a:lnTo>
                    <a:pt x="1703" y="1041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 24"/>
            <p:cNvSpPr/>
            <p:nvPr>
              <p:custDataLst>
                <p:tags r:id="rId9"/>
              </p:custDataLst>
            </p:nvPr>
          </p:nvSpPr>
          <p:spPr>
            <a:xfrm rot="6120000">
              <a:off x="1787525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667">
                  <a:moveTo>
                    <a:pt x="272" y="0"/>
                  </a:moveTo>
                  <a:lnTo>
                    <a:pt x="414" y="667"/>
                  </a:lnTo>
                  <a:lnTo>
                    <a:pt x="0" y="26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 25"/>
            <p:cNvSpPr/>
            <p:nvPr>
              <p:custDataLst>
                <p:tags r:id="rId10"/>
              </p:custDataLst>
            </p:nvPr>
          </p:nvSpPr>
          <p:spPr>
            <a:xfrm rot="6120000" flipH="1">
              <a:off x="3404235" y="5318125"/>
              <a:ext cx="1413510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6" h="2908">
                  <a:moveTo>
                    <a:pt x="724" y="0"/>
                  </a:moveTo>
                  <a:lnTo>
                    <a:pt x="2226" y="1454"/>
                  </a:lnTo>
                  <a:lnTo>
                    <a:pt x="724" y="2908"/>
                  </a:lnTo>
                  <a:lnTo>
                    <a:pt x="0" y="2207"/>
                  </a:lnTo>
                  <a:lnTo>
                    <a:pt x="403" y="311"/>
                  </a:lnTo>
                  <a:lnTo>
                    <a:pt x="724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 26"/>
            <p:cNvSpPr/>
            <p:nvPr>
              <p:custDataLst>
                <p:tags r:id="rId11"/>
              </p:custDataLst>
            </p:nvPr>
          </p:nvSpPr>
          <p:spPr>
            <a:xfrm rot="6120000" flipH="1">
              <a:off x="3040380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667">
                  <a:moveTo>
                    <a:pt x="142" y="0"/>
                  </a:moveTo>
                  <a:lnTo>
                    <a:pt x="414" y="265"/>
                  </a:lnTo>
                  <a:lnTo>
                    <a:pt x="0" y="66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菱形 14"/>
            <p:cNvSpPr/>
            <p:nvPr>
              <p:custDataLst>
                <p:tags r:id="rId12"/>
              </p:custDataLst>
            </p:nvPr>
          </p:nvSpPr>
          <p:spPr>
            <a:xfrm rot="6120000" flipH="1">
              <a:off x="2854960" y="553910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13"/>
              </p:custDataLst>
            </p:nvPr>
          </p:nvSpPr>
          <p:spPr>
            <a:xfrm rot="6120000">
              <a:off x="860425" y="51384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 2"/>
            <p:cNvSpPr/>
            <p:nvPr>
              <p:custDataLst>
                <p:tags r:id="rId14"/>
              </p:custDataLst>
            </p:nvPr>
          </p:nvSpPr>
          <p:spPr>
            <a:xfrm rot="16920000" flipH="1">
              <a:off x="10833735" y="5586095"/>
              <a:ext cx="1362710" cy="153924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6" h="2424">
                  <a:moveTo>
                    <a:pt x="2146" y="0"/>
                  </a:moveTo>
                  <a:lnTo>
                    <a:pt x="1630" y="2424"/>
                  </a:lnTo>
                  <a:lnTo>
                    <a:pt x="0" y="2077"/>
                  </a:lnTo>
                  <a:lnTo>
                    <a:pt x="2146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菱形 18"/>
            <p:cNvSpPr/>
            <p:nvPr>
              <p:custDataLst>
                <p:tags r:id="rId15"/>
              </p:custDataLst>
            </p:nvPr>
          </p:nvSpPr>
          <p:spPr>
            <a:xfrm rot="16920000" flipH="1">
              <a:off x="9947275" y="571944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菱形 19"/>
            <p:cNvSpPr/>
            <p:nvPr>
              <p:custDataLst>
                <p:tags r:id="rId16"/>
              </p:custDataLst>
            </p:nvPr>
          </p:nvSpPr>
          <p:spPr>
            <a:xfrm rot="16920000" flipH="1">
              <a:off x="9306560" y="550418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 17"/>
            <p:cNvSpPr/>
            <p:nvPr>
              <p:custDataLst>
                <p:tags r:id="rId17"/>
              </p:custDataLst>
            </p:nvPr>
          </p:nvSpPr>
          <p:spPr>
            <a:xfrm rot="16920000" flipH="1">
              <a:off x="8843010" y="5846445"/>
              <a:ext cx="98996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9" h="1792">
                  <a:moveTo>
                    <a:pt x="926" y="0"/>
                  </a:moveTo>
                  <a:lnTo>
                    <a:pt x="1559" y="613"/>
                  </a:lnTo>
                  <a:lnTo>
                    <a:pt x="1408" y="1327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 30"/>
            <p:cNvSpPr/>
            <p:nvPr>
              <p:custDataLst>
                <p:tags r:id="rId18"/>
              </p:custDataLst>
            </p:nvPr>
          </p:nvSpPr>
          <p:spPr>
            <a:xfrm rot="16920000">
              <a:off x="7303770" y="5404485"/>
              <a:ext cx="1370965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9" h="2908">
                  <a:moveTo>
                    <a:pt x="657" y="0"/>
                  </a:moveTo>
                  <a:lnTo>
                    <a:pt x="2159" y="1454"/>
                  </a:lnTo>
                  <a:lnTo>
                    <a:pt x="657" y="2908"/>
                  </a:lnTo>
                  <a:lnTo>
                    <a:pt x="438" y="2695"/>
                  </a:lnTo>
                  <a:lnTo>
                    <a:pt x="0" y="636"/>
                  </a:lnTo>
                  <a:lnTo>
                    <a:pt x="657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19"/>
              </p:custDataLst>
            </p:nvPr>
          </p:nvSpPr>
          <p:spPr>
            <a:xfrm rot="16920000">
              <a:off x="8468360" y="564705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菱形 24"/>
            <p:cNvSpPr/>
            <p:nvPr>
              <p:custDataLst>
                <p:tags r:id="rId20"/>
              </p:custDataLst>
            </p:nvPr>
          </p:nvSpPr>
          <p:spPr>
            <a:xfrm rot="16920000" flipH="1">
              <a:off x="10729595" y="53416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36"/>
            <p:cNvSpPr/>
            <p:nvPr>
              <p:custDataLst>
                <p:tags r:id="rId21"/>
              </p:custDataLst>
            </p:nvPr>
          </p:nvSpPr>
          <p:spPr>
            <a:xfrm rot="6120000" flipH="1">
              <a:off x="5636895" y="5788025"/>
              <a:ext cx="990600" cy="159512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0" h="2512">
                  <a:moveTo>
                    <a:pt x="534" y="0"/>
                  </a:moveTo>
                  <a:lnTo>
                    <a:pt x="1560" y="997"/>
                  </a:lnTo>
                  <a:lnTo>
                    <a:pt x="0" y="251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菱形 26"/>
            <p:cNvSpPr/>
            <p:nvPr>
              <p:custDataLst>
                <p:tags r:id="rId22"/>
              </p:custDataLst>
            </p:nvPr>
          </p:nvSpPr>
          <p:spPr>
            <a:xfrm rot="6120000">
              <a:off x="5117465" y="5289550"/>
              <a:ext cx="1176020" cy="113855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3"/>
            </p:custDataLst>
          </p:nvPr>
        </p:nvSpPr>
        <p:spPr>
          <a:xfrm>
            <a:off x="3166846" y="3000111"/>
            <a:ext cx="5858307" cy="1106805"/>
          </a:xfrm>
        </p:spPr>
        <p:txBody>
          <a:bodyPr wrap="square" lIns="91440" tIns="0" rIns="91440" bIns="45720" anchor="t" anchorCtr="0">
            <a:normAutofit/>
          </a:bodyPr>
          <a:lstStyle>
            <a:lvl1pPr algn="ctr">
              <a:defRPr sz="20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5" name="椭圆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3" name="菱形 12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菱形 13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0"/>
          <p:cNvSpPr/>
          <p:nvPr userDrawn="1">
            <p:custDataLst>
              <p:tags r:id="rId2"/>
            </p:custDataLst>
          </p:nvPr>
        </p:nvSpPr>
        <p:spPr>
          <a:xfrm flipH="1">
            <a:off x="-215582" y="0"/>
            <a:ext cx="7588726" cy="6861810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wd2 12"/>
              <a:gd name="il-1" fmla="*/ wd2 w 1"/>
              <a:gd name="it" fmla="*/ wd2 h 1"/>
              <a:gd name="ir" fmla="+- r 0 il"/>
              <a:gd name="ib" fmla="+- b 0 q1"/>
              <a:gd name="q3" fmla="*/ h hc x2"/>
              <a:gd name="y1" fmla="pin 0 it h"/>
              <a:gd name="y2" fmla="+- b 0 ir"/>
            </a:gdLst>
            <a:ahLst/>
            <a:cxnLst>
              <a:cxn ang="3">
                <a:pos x="hc" y="ib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ir"/>
              </a:cxn>
              <a:cxn ang="cd2">
                <a:pos x="x1" y="vc"/>
              </a:cxn>
            </a:cxnLst>
            <a:rect l="l" t="t" r="r" b="b"/>
            <a:pathLst>
              <a:path w="11951" h="10806">
                <a:moveTo>
                  <a:pt x="2702" y="0"/>
                </a:moveTo>
                <a:lnTo>
                  <a:pt x="11951" y="0"/>
                </a:lnTo>
                <a:lnTo>
                  <a:pt x="11951" y="10806"/>
                </a:lnTo>
                <a:lnTo>
                  <a:pt x="0" y="10806"/>
                </a:lnTo>
                <a:lnTo>
                  <a:pt x="27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8"/>
          <p:cNvSpPr/>
          <p:nvPr>
            <p:custDataLst>
              <p:tags r:id="rId3"/>
            </p:custDataLst>
          </p:nvPr>
        </p:nvSpPr>
        <p:spPr>
          <a:xfrm rot="720000">
            <a:off x="8451850" y="4382770"/>
            <a:ext cx="3952240" cy="280035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24" h="4410">
                <a:moveTo>
                  <a:pt x="3573" y="0"/>
                </a:moveTo>
                <a:lnTo>
                  <a:pt x="6029" y="2378"/>
                </a:lnTo>
                <a:lnTo>
                  <a:pt x="6224" y="3296"/>
                </a:lnTo>
                <a:lnTo>
                  <a:pt x="983" y="4410"/>
                </a:lnTo>
                <a:lnTo>
                  <a:pt x="0" y="3459"/>
                </a:lnTo>
                <a:lnTo>
                  <a:pt x="3573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菱形 9"/>
          <p:cNvSpPr/>
          <p:nvPr>
            <p:custDataLst>
              <p:tags r:id="rId4"/>
            </p:custDataLst>
          </p:nvPr>
        </p:nvSpPr>
        <p:spPr>
          <a:xfrm rot="720000">
            <a:off x="8595995" y="3960495"/>
            <a:ext cx="1535430" cy="14865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菱形 10"/>
          <p:cNvSpPr/>
          <p:nvPr>
            <p:custDataLst>
              <p:tags r:id="rId5"/>
            </p:custDataLst>
          </p:nvPr>
        </p:nvSpPr>
        <p:spPr>
          <a:xfrm rot="720000">
            <a:off x="8327390" y="31115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 rot="720000">
            <a:off x="10727690" y="5461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7"/>
            </p:custDataLst>
          </p:nvPr>
        </p:nvSpPr>
        <p:spPr>
          <a:xfrm rot="720000">
            <a:off x="8881110" y="2371725"/>
            <a:ext cx="1535430" cy="148653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菱形 13"/>
          <p:cNvSpPr/>
          <p:nvPr>
            <p:custDataLst>
              <p:tags r:id="rId8"/>
            </p:custDataLst>
          </p:nvPr>
        </p:nvSpPr>
        <p:spPr>
          <a:xfrm rot="720000">
            <a:off x="9977755" y="365252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9"/>
            </p:custDataLst>
          </p:nvPr>
        </p:nvSpPr>
        <p:spPr>
          <a:xfrm rot="720000" flipH="1">
            <a:off x="8475345" y="25400"/>
            <a:ext cx="2490470" cy="241109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10"/>
            </p:custDataLst>
          </p:nvPr>
        </p:nvSpPr>
        <p:spPr>
          <a:xfrm rot="720000" flipH="1">
            <a:off x="9977755" y="2016760"/>
            <a:ext cx="836295" cy="812165"/>
          </a:xfrm>
          <a:prstGeom prst="diamond">
            <a:avLst/>
          </a:prstGeom>
          <a:solidFill>
            <a:srgbClr val="019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菱形 16"/>
          <p:cNvSpPr/>
          <p:nvPr>
            <p:custDataLst>
              <p:tags r:id="rId11"/>
            </p:custDataLst>
          </p:nvPr>
        </p:nvSpPr>
        <p:spPr>
          <a:xfrm rot="720000" flipH="1">
            <a:off x="8514080" y="201676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8"/>
          <p:cNvSpPr/>
          <p:nvPr>
            <p:custDataLst>
              <p:tags r:id="rId12"/>
            </p:custDataLst>
          </p:nvPr>
        </p:nvSpPr>
        <p:spPr>
          <a:xfrm rot="720000" flipH="1">
            <a:off x="9832340" y="728980"/>
            <a:ext cx="2771775" cy="420941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65" h="6629">
                <a:moveTo>
                  <a:pt x="1279" y="0"/>
                </a:moveTo>
                <a:lnTo>
                  <a:pt x="4365" y="2998"/>
                </a:lnTo>
                <a:lnTo>
                  <a:pt x="627" y="6629"/>
                </a:lnTo>
                <a:lnTo>
                  <a:pt x="0" y="6019"/>
                </a:lnTo>
                <a:lnTo>
                  <a:pt x="1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菱形 18"/>
          <p:cNvSpPr/>
          <p:nvPr>
            <p:custDataLst>
              <p:tags r:id="rId13"/>
            </p:custDataLst>
          </p:nvPr>
        </p:nvSpPr>
        <p:spPr>
          <a:xfrm rot="720000" flipH="1">
            <a:off x="7564120" y="2263140"/>
            <a:ext cx="1228725" cy="1189990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菱形 19"/>
          <p:cNvSpPr/>
          <p:nvPr>
            <p:custDataLst>
              <p:tags r:id="rId14"/>
            </p:custDataLst>
          </p:nvPr>
        </p:nvSpPr>
        <p:spPr>
          <a:xfrm rot="720000">
            <a:off x="7991475" y="4620895"/>
            <a:ext cx="836295" cy="812165"/>
          </a:xfrm>
          <a:prstGeom prst="diamond">
            <a:avLst/>
          </a:pr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减号 6"/>
          <p:cNvSpPr/>
          <p:nvPr userDrawn="1">
            <p:custDataLst>
              <p:tags r:id="rId3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 userDrawn="1">
            <p:custDataLst>
              <p:tags r:id="rId4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减号 8"/>
          <p:cNvSpPr/>
          <p:nvPr userDrawn="1">
            <p:custDataLst>
              <p:tags r:id="rId5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8"/>
          <p:cNvSpPr/>
          <p:nvPr>
            <p:custDataLst>
              <p:tags r:id="rId6"/>
            </p:custDataLst>
          </p:nvPr>
        </p:nvSpPr>
        <p:spPr>
          <a:xfrm rot="20880000" flipH="1">
            <a:off x="10808335" y="5910580"/>
            <a:ext cx="1381125" cy="107696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5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9"/>
          <p:cNvSpPr/>
          <p:nvPr>
            <p:custDataLst>
              <p:tags r:id="rId7"/>
            </p:custDataLst>
          </p:nvPr>
        </p:nvSpPr>
        <p:spPr>
          <a:xfrm rot="20880000" flipH="1">
            <a:off x="9941560" y="5784850"/>
            <a:ext cx="1179830" cy="108267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8"/>
            </p:custDataLst>
          </p:nvPr>
        </p:nvSpPr>
        <p:spPr>
          <a:xfrm rot="20880000" flipH="1">
            <a:off x="10824210" y="560641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1"/>
          <p:cNvSpPr/>
          <p:nvPr>
            <p:custDataLst>
              <p:tags r:id="rId9"/>
            </p:custDataLst>
          </p:nvPr>
        </p:nvSpPr>
        <p:spPr>
          <a:xfrm rot="20880000" flipH="1">
            <a:off x="9667875" y="6621145"/>
            <a:ext cx="487680" cy="28829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2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2"/>
          <p:cNvSpPr/>
          <p:nvPr>
            <p:custDataLst>
              <p:tags r:id="rId10"/>
            </p:custDataLst>
          </p:nvPr>
        </p:nvSpPr>
        <p:spPr>
          <a:xfrm rot="20880000" flipH="1">
            <a:off x="8787130" y="5784850"/>
            <a:ext cx="1179830" cy="109347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5"/>
          <p:cNvSpPr/>
          <p:nvPr userDrawn="1">
            <p:custDataLst>
              <p:tags r:id="rId11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6"/>
          <p:cNvSpPr/>
          <p:nvPr userDrawn="1">
            <p:custDataLst>
              <p:tags r:id="rId12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7"/>
          <p:cNvSpPr/>
          <p:nvPr userDrawn="1">
            <p:custDataLst>
              <p:tags r:id="rId13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5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8"/>
          <p:cNvSpPr/>
          <p:nvPr userDrawn="1">
            <p:custDataLst>
              <p:tags r:id="rId14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9"/>
          <p:cNvSpPr/>
          <p:nvPr userDrawn="1">
            <p:custDataLst>
              <p:tags r:id="rId15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菱形 20"/>
          <p:cNvSpPr/>
          <p:nvPr userDrawn="1">
            <p:custDataLst>
              <p:tags r:id="rId16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 userDrawn="1">
            <p:custDataLst>
              <p:tags r:id="rId17"/>
            </p:custDataLst>
          </p:nvPr>
        </p:nvCxnSpPr>
        <p:spPr>
          <a:xfrm>
            <a:off x="3724275" y="3524250"/>
            <a:ext cx="47650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1"/>
            </p:custDataLst>
          </p:nvPr>
        </p:nvSpPr>
        <p:spPr>
          <a:xfrm>
            <a:off x="2805433" y="2019300"/>
            <a:ext cx="6416672" cy="135603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28" name="文本占位符 27"/>
          <p:cNvSpPr>
            <a:spLocks noGrp="1"/>
          </p:cNvSpPr>
          <p:nvPr userDrawn="1">
            <p:ph type="body" sz="quarter" idx="13" hasCustomPrompt="1"/>
            <p:custDataLst>
              <p:tags r:id="rId22"/>
            </p:custDataLst>
          </p:nvPr>
        </p:nvSpPr>
        <p:spPr>
          <a:xfrm>
            <a:off x="2768937" y="3648392"/>
            <a:ext cx="6497210" cy="1039150"/>
          </a:xfrm>
        </p:spPr>
        <p:txBody>
          <a:bodyPr wrap="square" lIns="91440" tIns="45720" rIns="91440" bIns="4572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/>
          <a:lstStyle>
            <a:lvl1pPr>
              <a:defRPr b="1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5343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flipH="1" flipV="1">
            <a:off x="10803890" y="5575935"/>
            <a:ext cx="878205" cy="836930"/>
            <a:chOff x="605" y="682"/>
            <a:chExt cx="1383" cy="1318"/>
          </a:xfrm>
        </p:grpSpPr>
        <p:sp>
          <p:nvSpPr>
            <p:cNvPr id="10" name="菱形 9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/>
          <a:lstStyle>
            <a:lvl1pPr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85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93370" y="5827395"/>
            <a:ext cx="734695" cy="720090"/>
            <a:chOff x="293370" y="5827395"/>
            <a:chExt cx="734695" cy="720090"/>
          </a:xfrm>
        </p:grpSpPr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/>
          <a:lstStyle>
            <a:lvl1pPr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74625" y="128270"/>
            <a:ext cx="878205" cy="836930"/>
            <a:chOff x="605" y="682"/>
            <a:chExt cx="1383" cy="1318"/>
          </a:xfrm>
        </p:grpSpPr>
        <p:sp>
          <p:nvSpPr>
            <p:cNvPr id="12" name="菱形 11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4652" y="224212"/>
            <a:ext cx="734695" cy="720090"/>
            <a:chOff x="293370" y="5827395"/>
            <a:chExt cx="734695" cy="720090"/>
          </a:xfrm>
        </p:grpSpPr>
        <p:sp>
          <p:nvSpPr>
            <p:cNvPr id="15" name="椭圆 14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/>
          <a:lstStyle>
            <a:lvl1pPr algn="ct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6" name="椭圆 15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cap="all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Autofit/>
          </a:bodyPr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7827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11285220" y="6017895"/>
            <a:ext cx="734695" cy="720090"/>
            <a:chOff x="11285220" y="6017894"/>
            <a:chExt cx="734695" cy="720089"/>
          </a:xfrm>
        </p:grpSpPr>
        <p:sp>
          <p:nvSpPr>
            <p:cNvPr id="23" name="椭圆 22"/>
            <p:cNvSpPr/>
            <p:nvPr>
              <p:custDataLst>
                <p:tags r:id="rId4"/>
              </p:custDataLst>
            </p:nvPr>
          </p:nvSpPr>
          <p:spPr>
            <a:xfrm>
              <a:off x="11333121" y="6101567"/>
              <a:ext cx="636404" cy="636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5"/>
              </p:custDataLst>
            </p:nvPr>
          </p:nvSpPr>
          <p:spPr>
            <a:xfrm>
              <a:off x="11285220" y="6017894"/>
              <a:ext cx="396275" cy="39628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6"/>
              </p:custDataLst>
            </p:nvPr>
          </p:nvSpPr>
          <p:spPr>
            <a:xfrm>
              <a:off x="11835153" y="6447459"/>
              <a:ext cx="184762" cy="184766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 userDrawn="1">
            <p:custDataLst>
              <p:tags r:id="rId7"/>
            </p:custDataLst>
          </p:nvPr>
        </p:nvGrpSpPr>
        <p:grpSpPr>
          <a:xfrm>
            <a:off x="98425" y="71120"/>
            <a:ext cx="878205" cy="836930"/>
            <a:chOff x="245" y="202"/>
            <a:chExt cx="1383" cy="1318"/>
          </a:xfrm>
        </p:grpSpPr>
        <p:sp>
          <p:nvSpPr>
            <p:cNvPr id="21" name="菱形 20"/>
            <p:cNvSpPr/>
            <p:nvPr>
              <p:custDataLst>
                <p:tags r:id="rId8"/>
              </p:custDataLst>
            </p:nvPr>
          </p:nvSpPr>
          <p:spPr>
            <a:xfrm rot="2760000">
              <a:off x="228" y="21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菱形 21"/>
            <p:cNvSpPr/>
            <p:nvPr>
              <p:custDataLst>
                <p:tags r:id="rId9"/>
              </p:custDataLst>
            </p:nvPr>
          </p:nvSpPr>
          <p:spPr>
            <a:xfrm rot="2760000">
              <a:off x="550" y="44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组合 315"/>
          <p:cNvGrpSpPr/>
          <p:nvPr>
            <p:custDataLst>
              <p:tags r:id="rId2"/>
            </p:custDataLst>
          </p:nvPr>
        </p:nvGrpSpPr>
        <p:grpSpPr>
          <a:xfrm>
            <a:off x="17725" y="0"/>
            <a:ext cx="12156550" cy="6858000"/>
            <a:chOff x="0" y="-205"/>
            <a:chExt cx="12192000" cy="6877998"/>
          </a:xfrm>
        </p:grpSpPr>
        <p:sp>
          <p:nvSpPr>
            <p:cNvPr id="315" name="矩形 314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7417"/>
            </a:xfrm>
            <a:prstGeom prst="rect">
              <a:avLst/>
            </a:prstGeom>
            <a:solidFill>
              <a:schemeClr val="lt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266" name="任意多边形 7"/>
            <p:cNvSpPr/>
            <p:nvPr>
              <p:custDataLst>
                <p:tags r:id="rId4"/>
              </p:custDataLst>
            </p:nvPr>
          </p:nvSpPr>
          <p:spPr>
            <a:xfrm rot="5400000">
              <a:off x="5073770" y="4285019"/>
              <a:ext cx="1588527" cy="3556267"/>
            </a:xfrm>
            <a:custGeom>
              <a:avLst/>
              <a:gdLst>
                <a:gd name="connsiteX0" fmla="*/ 3 w 1588527"/>
                <a:gd name="connsiteY0" fmla="*/ 1801959 h 3556267"/>
                <a:gd name="connsiteX1" fmla="*/ 132409 w 1588527"/>
                <a:gd name="connsiteY1" fmla="*/ 1476825 h 3556267"/>
                <a:gd name="connsiteX2" fmla="*/ 1588459 w 1588527"/>
                <a:gd name="connsiteY2" fmla="*/ 0 h 3556267"/>
                <a:gd name="connsiteX3" fmla="*/ 1588527 w 1588527"/>
                <a:gd name="connsiteY3" fmla="*/ 707211 h 3556267"/>
                <a:gd name="connsiteX4" fmla="*/ 792296 w 1588527"/>
                <a:gd name="connsiteY4" fmla="*/ 1514808 h 3556267"/>
                <a:gd name="connsiteX5" fmla="*/ 679760 w 1588527"/>
                <a:gd name="connsiteY5" fmla="*/ 1792651 h 3556267"/>
                <a:gd name="connsiteX6" fmla="*/ 796216 w 1588527"/>
                <a:gd name="connsiteY6" fmla="*/ 2068874 h 3556267"/>
                <a:gd name="connsiteX7" fmla="*/ 1588439 w 1588527"/>
                <a:gd name="connsiteY7" fmla="*/ 2849957 h 3556267"/>
                <a:gd name="connsiteX8" fmla="*/ 1588504 w 1588527"/>
                <a:gd name="connsiteY8" fmla="*/ 3556267 h 3556267"/>
                <a:gd name="connsiteX9" fmla="*/ 1588503 w 1588527"/>
                <a:gd name="connsiteY9" fmla="*/ 3556265 h 3556267"/>
                <a:gd name="connsiteX10" fmla="*/ 137000 w 1588527"/>
                <a:gd name="connsiteY10" fmla="*/ 2125182 h 3556267"/>
                <a:gd name="connsiteX11" fmla="*/ 3 w 1588527"/>
                <a:gd name="connsiteY11" fmla="*/ 1801959 h 355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8527" h="3556267">
                  <a:moveTo>
                    <a:pt x="3" y="1801959"/>
                  </a:moveTo>
                  <a:cubicBezTo>
                    <a:pt x="-378" y="1684765"/>
                    <a:pt x="43242" y="1567262"/>
                    <a:pt x="132409" y="1476825"/>
                  </a:cubicBezTo>
                  <a:lnTo>
                    <a:pt x="1588459" y="0"/>
                  </a:lnTo>
                  <a:lnTo>
                    <a:pt x="1588527" y="707211"/>
                  </a:lnTo>
                  <a:lnTo>
                    <a:pt x="792296" y="1514808"/>
                  </a:lnTo>
                  <a:cubicBezTo>
                    <a:pt x="716503" y="1591678"/>
                    <a:pt x="678600" y="1692530"/>
                    <a:pt x="679760" y="1792651"/>
                  </a:cubicBezTo>
                  <a:cubicBezTo>
                    <a:pt x="680469" y="1893229"/>
                    <a:pt x="719345" y="1993085"/>
                    <a:pt x="796216" y="2068874"/>
                  </a:cubicBezTo>
                  <a:lnTo>
                    <a:pt x="1588439" y="2849957"/>
                  </a:lnTo>
                  <a:lnTo>
                    <a:pt x="1588504" y="3556267"/>
                  </a:lnTo>
                  <a:lnTo>
                    <a:pt x="1588503" y="3556265"/>
                  </a:lnTo>
                  <a:lnTo>
                    <a:pt x="137000" y="2125182"/>
                  </a:lnTo>
                  <a:cubicBezTo>
                    <a:pt x="46564" y="2036019"/>
                    <a:pt x="1282" y="1919144"/>
                    <a:pt x="3" y="1801959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314" name="任意多边形 8"/>
            <p:cNvSpPr/>
            <p:nvPr>
              <p:custDataLst>
                <p:tags r:id="rId5"/>
              </p:custDataLst>
            </p:nvPr>
          </p:nvSpPr>
          <p:spPr>
            <a:xfrm rot="5400000">
              <a:off x="7921644" y="4877734"/>
              <a:ext cx="1193747" cy="2766435"/>
            </a:xfrm>
            <a:custGeom>
              <a:avLst/>
              <a:gdLst>
                <a:gd name="connsiteX0" fmla="*/ 3 w 1193747"/>
                <a:gd name="connsiteY0" fmla="*/ 1401326 h 2766435"/>
                <a:gd name="connsiteX1" fmla="*/ 132407 w 1193747"/>
                <a:gd name="connsiteY1" fmla="*/ 1076195 h 2766435"/>
                <a:gd name="connsiteX2" fmla="*/ 1193462 w 1193747"/>
                <a:gd name="connsiteY2" fmla="*/ 0 h 2766435"/>
                <a:gd name="connsiteX3" fmla="*/ 1193534 w 1193747"/>
                <a:gd name="connsiteY3" fmla="*/ 707210 h 2766435"/>
                <a:gd name="connsiteX4" fmla="*/ 792291 w 1193747"/>
                <a:gd name="connsiteY4" fmla="*/ 1114178 h 2766435"/>
                <a:gd name="connsiteX5" fmla="*/ 679758 w 1193747"/>
                <a:gd name="connsiteY5" fmla="*/ 1392018 h 2766435"/>
                <a:gd name="connsiteX6" fmla="*/ 796217 w 1193747"/>
                <a:gd name="connsiteY6" fmla="*/ 1668245 h 2766435"/>
                <a:gd name="connsiteX7" fmla="*/ 1193684 w 1193747"/>
                <a:gd name="connsiteY7" fmla="*/ 2060122 h 2766435"/>
                <a:gd name="connsiteX8" fmla="*/ 1193747 w 1193747"/>
                <a:gd name="connsiteY8" fmla="*/ 2766435 h 2766435"/>
                <a:gd name="connsiteX9" fmla="*/ 137001 w 1193747"/>
                <a:gd name="connsiteY9" fmla="*/ 1724552 h 2766435"/>
                <a:gd name="connsiteX10" fmla="*/ 3 w 1193747"/>
                <a:gd name="connsiteY10" fmla="*/ 1401326 h 276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747" h="2766435">
                  <a:moveTo>
                    <a:pt x="3" y="1401326"/>
                  </a:moveTo>
                  <a:cubicBezTo>
                    <a:pt x="-378" y="1284137"/>
                    <a:pt x="43241" y="1166630"/>
                    <a:pt x="132407" y="1076195"/>
                  </a:cubicBezTo>
                  <a:lnTo>
                    <a:pt x="1193462" y="0"/>
                  </a:lnTo>
                  <a:lnTo>
                    <a:pt x="1193534" y="707210"/>
                  </a:lnTo>
                  <a:lnTo>
                    <a:pt x="792291" y="1114178"/>
                  </a:lnTo>
                  <a:cubicBezTo>
                    <a:pt x="716501" y="1191048"/>
                    <a:pt x="678600" y="1291897"/>
                    <a:pt x="679758" y="1392018"/>
                  </a:cubicBezTo>
                  <a:cubicBezTo>
                    <a:pt x="680473" y="1492599"/>
                    <a:pt x="719349" y="1592455"/>
                    <a:pt x="796217" y="1668245"/>
                  </a:cubicBezTo>
                  <a:lnTo>
                    <a:pt x="1193684" y="2060122"/>
                  </a:lnTo>
                  <a:lnTo>
                    <a:pt x="1193747" y="2766435"/>
                  </a:lnTo>
                  <a:lnTo>
                    <a:pt x="137001" y="1724552"/>
                  </a:lnTo>
                  <a:cubicBezTo>
                    <a:pt x="46563" y="1635385"/>
                    <a:pt x="1284" y="1518513"/>
                    <a:pt x="3" y="140132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204" name="圆角矩形 2"/>
            <p:cNvSpPr/>
            <p:nvPr>
              <p:custDataLst>
                <p:tags r:id="rId6"/>
              </p:custDataLst>
            </p:nvPr>
          </p:nvSpPr>
          <p:spPr>
            <a:xfrm rot="5400000">
              <a:off x="-1256580" y="2461508"/>
              <a:ext cx="5673403" cy="3159168"/>
            </a:xfrm>
            <a:custGeom>
              <a:avLst/>
              <a:gdLst>
                <a:gd name="connsiteX0" fmla="*/ 0 w 5673403"/>
                <a:gd name="connsiteY0" fmla="*/ 3159168 h 3159168"/>
                <a:gd name="connsiteX1" fmla="*/ 2428 w 5673403"/>
                <a:gd name="connsiteY1" fmla="*/ 3152771 h 3159168"/>
                <a:gd name="connsiteX2" fmla="*/ 152651 w 5673403"/>
                <a:gd name="connsiteY2" fmla="*/ 2911368 h 3159168"/>
                <a:gd name="connsiteX3" fmla="*/ 2601083 w 5673403"/>
                <a:gd name="connsiteY3" fmla="*/ 246540 h 3159168"/>
                <a:gd name="connsiteX4" fmla="*/ 3677751 w 5673403"/>
                <a:gd name="connsiteY4" fmla="*/ 200974 h 3159168"/>
                <a:gd name="connsiteX5" fmla="*/ 5672988 w 5673403"/>
                <a:gd name="connsiteY5" fmla="*/ 2034183 h 3159168"/>
                <a:gd name="connsiteX6" fmla="*/ 5673403 w 5673403"/>
                <a:gd name="connsiteY6" fmla="*/ 3159049 h 31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03" h="3159168">
                  <a:moveTo>
                    <a:pt x="0" y="3159168"/>
                  </a:moveTo>
                  <a:lnTo>
                    <a:pt x="2428" y="3152771"/>
                  </a:lnTo>
                  <a:cubicBezTo>
                    <a:pt x="36503" y="3065943"/>
                    <a:pt x="86058" y="2983850"/>
                    <a:pt x="152651" y="2911368"/>
                  </a:cubicBezTo>
                  <a:lnTo>
                    <a:pt x="2601083" y="246540"/>
                  </a:lnTo>
                  <a:cubicBezTo>
                    <a:pt x="2885922" y="-63477"/>
                    <a:pt x="3367734" y="-83866"/>
                    <a:pt x="3677751" y="200974"/>
                  </a:cubicBezTo>
                  <a:lnTo>
                    <a:pt x="5672988" y="2034183"/>
                  </a:lnTo>
                  <a:lnTo>
                    <a:pt x="5673403" y="3159049"/>
                  </a:ln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240" name="圆角矩形 1"/>
            <p:cNvSpPr/>
            <p:nvPr>
              <p:custDataLst>
                <p:tags r:id="rId7"/>
              </p:custDataLst>
            </p:nvPr>
          </p:nvSpPr>
          <p:spPr>
            <a:xfrm rot="5400000">
              <a:off x="-1175320" y="3077576"/>
              <a:ext cx="4956600" cy="2604557"/>
            </a:xfrm>
            <a:custGeom>
              <a:avLst/>
              <a:gdLst>
                <a:gd name="connsiteX0" fmla="*/ 0 w 4956600"/>
                <a:gd name="connsiteY0" fmla="*/ 2604450 h 2604557"/>
                <a:gd name="connsiteX1" fmla="*/ 278 w 4956600"/>
                <a:gd name="connsiteY1" fmla="*/ 2600392 h 2604557"/>
                <a:gd name="connsiteX2" fmla="*/ 162473 w 4956600"/>
                <a:gd name="connsiteY2" fmla="*/ 2227705 h 2604557"/>
                <a:gd name="connsiteX3" fmla="*/ 2024039 w 4956600"/>
                <a:gd name="connsiteY3" fmla="*/ 201608 h 2604557"/>
                <a:gd name="connsiteX4" fmla="*/ 2903746 w 4956600"/>
                <a:gd name="connsiteY4" fmla="*/ 163931 h 2604557"/>
                <a:gd name="connsiteX5" fmla="*/ 4956497 w 4956600"/>
                <a:gd name="connsiteY5" fmla="*/ 2049981 h 2604557"/>
                <a:gd name="connsiteX6" fmla="*/ 4956600 w 4956600"/>
                <a:gd name="connsiteY6" fmla="*/ 2604557 h 26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600" h="2604557">
                  <a:moveTo>
                    <a:pt x="0" y="2604450"/>
                  </a:moveTo>
                  <a:lnTo>
                    <a:pt x="278" y="2600392"/>
                  </a:lnTo>
                  <a:cubicBezTo>
                    <a:pt x="10340" y="2466490"/>
                    <a:pt x="64517" y="2334315"/>
                    <a:pt x="162473" y="2227705"/>
                  </a:cubicBezTo>
                  <a:lnTo>
                    <a:pt x="2024039" y="201608"/>
                  </a:lnTo>
                  <a:cubicBezTo>
                    <a:pt x="2256896" y="-51828"/>
                    <a:pt x="2650776" y="-68498"/>
                    <a:pt x="2903746" y="163931"/>
                  </a:cubicBezTo>
                  <a:lnTo>
                    <a:pt x="4956497" y="2049981"/>
                  </a:lnTo>
                  <a:lnTo>
                    <a:pt x="4956600" y="2604557"/>
                  </a:lnTo>
                  <a:close/>
                </a:path>
              </a:pathLst>
            </a:cu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156" name="任意多边形 10"/>
            <p:cNvSpPr/>
            <p:nvPr>
              <p:custDataLst>
                <p:tags r:id="rId9"/>
              </p:custDataLst>
            </p:nvPr>
          </p:nvSpPr>
          <p:spPr>
            <a:xfrm rot="5400000">
              <a:off x="2495449" y="-1980844"/>
              <a:ext cx="3550912" cy="7512611"/>
            </a:xfrm>
            <a:custGeom>
              <a:avLst/>
              <a:gdLst>
                <a:gd name="connsiteX0" fmla="*/ 0 w 3550912"/>
                <a:gd name="connsiteY0" fmla="*/ 7512611 h 7512611"/>
                <a:gd name="connsiteX1" fmla="*/ 59 w 3550912"/>
                <a:gd name="connsiteY1" fmla="*/ 7014196 h 7512611"/>
                <a:gd name="connsiteX2" fmla="*/ 6322 w 3550912"/>
                <a:gd name="connsiteY2" fmla="*/ 7010555 h 7512611"/>
                <a:gd name="connsiteX3" fmla="*/ 118452 w 3550912"/>
                <a:gd name="connsiteY3" fmla="*/ 6929388 h 7512611"/>
                <a:gd name="connsiteX4" fmla="*/ 3015390 w 3550912"/>
                <a:gd name="connsiteY4" fmla="*/ 3991117 h 7512611"/>
                <a:gd name="connsiteX5" fmla="*/ 3011141 w 3550912"/>
                <a:gd name="connsiteY5" fmla="*/ 3391253 h 7512611"/>
                <a:gd name="connsiteX6" fmla="*/ 74 w 3550912"/>
                <a:gd name="connsiteY6" fmla="*/ 422528 h 7512611"/>
                <a:gd name="connsiteX7" fmla="*/ 222 w 3550912"/>
                <a:gd name="connsiteY7" fmla="*/ 0 h 7512611"/>
                <a:gd name="connsiteX8" fmla="*/ 3403334 w 3550912"/>
                <a:gd name="connsiteY8" fmla="*/ 3355248 h 7512611"/>
                <a:gd name="connsiteX9" fmla="*/ 3407859 w 3550912"/>
                <a:gd name="connsiteY9" fmla="*/ 4057034 h 7512611"/>
                <a:gd name="connsiteX10" fmla="*/ 18282 w 3550912"/>
                <a:gd name="connsiteY10" fmla="*/ 7494970 h 7512611"/>
                <a:gd name="connsiteX11" fmla="*/ 9369 w 3550912"/>
                <a:gd name="connsiteY11" fmla="*/ 7504014 h 751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912" h="7512611">
                  <a:moveTo>
                    <a:pt x="0" y="7512611"/>
                  </a:moveTo>
                  <a:lnTo>
                    <a:pt x="59" y="7014196"/>
                  </a:lnTo>
                  <a:lnTo>
                    <a:pt x="6322" y="7010555"/>
                  </a:lnTo>
                  <a:cubicBezTo>
                    <a:pt x="47039" y="6990062"/>
                    <a:pt x="85015" y="6963304"/>
                    <a:pt x="118452" y="6929388"/>
                  </a:cubicBezTo>
                  <a:lnTo>
                    <a:pt x="3015390" y="3991117"/>
                  </a:lnTo>
                  <a:cubicBezTo>
                    <a:pt x="3179902" y="3824264"/>
                    <a:pt x="3177547" y="3555318"/>
                    <a:pt x="3011141" y="3391253"/>
                  </a:cubicBezTo>
                  <a:lnTo>
                    <a:pt x="74" y="422528"/>
                  </a:lnTo>
                  <a:lnTo>
                    <a:pt x="222" y="0"/>
                  </a:lnTo>
                  <a:lnTo>
                    <a:pt x="3403334" y="3355248"/>
                  </a:lnTo>
                  <a:cubicBezTo>
                    <a:pt x="3598226" y="3547396"/>
                    <a:pt x="3600448" y="3861694"/>
                    <a:pt x="3407859" y="4057034"/>
                  </a:cubicBezTo>
                  <a:lnTo>
                    <a:pt x="18282" y="7494970"/>
                  </a:lnTo>
                  <a:cubicBezTo>
                    <a:pt x="15169" y="7498135"/>
                    <a:pt x="12492" y="7500851"/>
                    <a:pt x="9369" y="7504014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56" name="任意多边形 16"/>
            <p:cNvSpPr/>
            <p:nvPr>
              <p:custDataLst>
                <p:tags r:id="rId10"/>
              </p:custDataLst>
            </p:nvPr>
          </p:nvSpPr>
          <p:spPr>
            <a:xfrm rot="5400000">
              <a:off x="3173214" y="-1336622"/>
              <a:ext cx="2274962" cy="4947795"/>
            </a:xfrm>
            <a:custGeom>
              <a:avLst/>
              <a:gdLst>
                <a:gd name="connsiteX0" fmla="*/ 0 w 2274962"/>
                <a:gd name="connsiteY0" fmla="*/ 4947795 h 4947795"/>
                <a:gd name="connsiteX1" fmla="*/ 410 w 2274962"/>
                <a:gd name="connsiteY1" fmla="*/ 4498768 h 4947795"/>
                <a:gd name="connsiteX2" fmla="*/ 1756943 w 2274962"/>
                <a:gd name="connsiteY2" fmla="*/ 2717174 h 4947795"/>
                <a:gd name="connsiteX3" fmla="*/ 1752384 w 2274962"/>
                <a:gd name="connsiteY3" fmla="*/ 2136617 h 4947795"/>
                <a:gd name="connsiteX4" fmla="*/ 181 w 2274962"/>
                <a:gd name="connsiteY4" fmla="*/ 409058 h 4947795"/>
                <a:gd name="connsiteX5" fmla="*/ 427 w 2274962"/>
                <a:gd name="connsiteY5" fmla="*/ 0 h 4947795"/>
                <a:gd name="connsiteX6" fmla="*/ 2132009 w 2274962"/>
                <a:gd name="connsiteY6" fmla="*/ 2101598 h 4947795"/>
                <a:gd name="connsiteX7" fmla="*/ 2136373 w 2274962"/>
                <a:gd name="connsiteY7" fmla="*/ 2780943 h 494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4962" h="4947795">
                  <a:moveTo>
                    <a:pt x="0" y="4947795"/>
                  </a:moveTo>
                  <a:lnTo>
                    <a:pt x="410" y="4498768"/>
                  </a:lnTo>
                  <a:lnTo>
                    <a:pt x="1756943" y="2717174"/>
                  </a:lnTo>
                  <a:cubicBezTo>
                    <a:pt x="1916103" y="2555744"/>
                    <a:pt x="1913816" y="2295776"/>
                    <a:pt x="1752384" y="2136617"/>
                  </a:cubicBezTo>
                  <a:lnTo>
                    <a:pt x="181" y="409058"/>
                  </a:lnTo>
                  <a:lnTo>
                    <a:pt x="427" y="0"/>
                  </a:lnTo>
                  <a:lnTo>
                    <a:pt x="2132009" y="2101598"/>
                  </a:lnTo>
                  <a:cubicBezTo>
                    <a:pt x="2321022" y="2287952"/>
                    <a:pt x="2322726" y="2591928"/>
                    <a:pt x="2136373" y="2780943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5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6298952" y="2313142"/>
            <a:ext cx="4559935" cy="1281430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6"/>
          <p:cNvSpPr/>
          <p:nvPr>
            <p:ph type="subTitle" idx="3" hasCustomPrompt="1"/>
            <p:custDataLst>
              <p:tags r:id="rId12"/>
            </p:custDataLst>
          </p:nvPr>
        </p:nvSpPr>
        <p:spPr>
          <a:xfrm>
            <a:off x="6298952" y="4126067"/>
            <a:ext cx="4826635" cy="83756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>
            <p:custDataLst>
              <p:tags r:id="rId2"/>
            </p:custDataLst>
          </p:nvPr>
        </p:nvGrpSpPr>
        <p:grpSpPr>
          <a:xfrm>
            <a:off x="215153" y="2272480"/>
            <a:ext cx="3235350" cy="2313028"/>
            <a:chOff x="849084" y="1714398"/>
            <a:chExt cx="4825111" cy="3449584"/>
          </a:xfrm>
        </p:grpSpPr>
        <p:sp>
          <p:nvSpPr>
            <p:cNvPr id="74" name="Freeform 18"/>
            <p:cNvSpPr/>
            <p:nvPr>
              <p:custDataLst>
                <p:tags r:id="rId3"/>
              </p:custDataLst>
            </p:nvPr>
          </p:nvSpPr>
          <p:spPr>
            <a:xfrm rot="5400000">
              <a:off x="849085" y="1734781"/>
              <a:ext cx="3429200" cy="3429201"/>
            </a:xfrm>
            <a:custGeom>
              <a:avLst/>
              <a:gdLst>
                <a:gd name="connsiteX0" fmla="*/ 634119 w 3429200"/>
                <a:gd name="connsiteY0" fmla="*/ 1714605 h 3429201"/>
                <a:gd name="connsiteX1" fmla="*/ 732280 w 3429200"/>
                <a:gd name="connsiteY1" fmla="*/ 1951588 h 3429201"/>
                <a:gd name="connsiteX2" fmla="*/ 1477617 w 3429200"/>
                <a:gd name="connsiteY2" fmla="*/ 2696919 h 3429201"/>
                <a:gd name="connsiteX3" fmla="*/ 1951584 w 3429200"/>
                <a:gd name="connsiteY3" fmla="*/ 2696917 h 3429201"/>
                <a:gd name="connsiteX4" fmla="*/ 2696919 w 3429200"/>
                <a:gd name="connsiteY4" fmla="*/ 1951584 h 3429201"/>
                <a:gd name="connsiteX5" fmla="*/ 2696919 w 3429200"/>
                <a:gd name="connsiteY5" fmla="*/ 1477617 h 3429201"/>
                <a:gd name="connsiteX6" fmla="*/ 1951582 w 3429200"/>
                <a:gd name="connsiteY6" fmla="*/ 732285 h 3429201"/>
                <a:gd name="connsiteX7" fmla="*/ 1477615 w 3429200"/>
                <a:gd name="connsiteY7" fmla="*/ 732283 h 3429201"/>
                <a:gd name="connsiteX8" fmla="*/ 732279 w 3429200"/>
                <a:gd name="connsiteY8" fmla="*/ 1477620 h 3429201"/>
                <a:gd name="connsiteX9" fmla="*/ 634119 w 3429200"/>
                <a:gd name="connsiteY9" fmla="*/ 1714605 h 3429201"/>
                <a:gd name="connsiteX10" fmla="*/ 1 w 3429200"/>
                <a:gd name="connsiteY10" fmla="*/ 1714603 h 3429201"/>
                <a:gd name="connsiteX11" fmla="*/ 155770 w 3429200"/>
                <a:gd name="connsiteY11" fmla="*/ 1338535 h 3429201"/>
                <a:gd name="connsiteX12" fmla="*/ 1338534 w 3429200"/>
                <a:gd name="connsiteY12" fmla="*/ 155771 h 3429201"/>
                <a:gd name="connsiteX13" fmla="*/ 2090669 w 3429200"/>
                <a:gd name="connsiteY13" fmla="*/ 155775 h 3429201"/>
                <a:gd name="connsiteX14" fmla="*/ 3273430 w 3429200"/>
                <a:gd name="connsiteY14" fmla="*/ 1338539 h 3429201"/>
                <a:gd name="connsiteX15" fmla="*/ 3273427 w 3429200"/>
                <a:gd name="connsiteY15" fmla="*/ 2090669 h 3429201"/>
                <a:gd name="connsiteX16" fmla="*/ 2090663 w 3429200"/>
                <a:gd name="connsiteY16" fmla="*/ 3273431 h 3429201"/>
                <a:gd name="connsiteX17" fmla="*/ 1338533 w 3429200"/>
                <a:gd name="connsiteY17" fmla="*/ 3273428 h 3429201"/>
                <a:gd name="connsiteX18" fmla="*/ 155771 w 3429200"/>
                <a:gd name="connsiteY18" fmla="*/ 2090667 h 3429201"/>
                <a:gd name="connsiteX19" fmla="*/ 1 w 3429200"/>
                <a:gd name="connsiteY19" fmla="*/ 1714603 h 34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200" h="3429201">
                  <a:moveTo>
                    <a:pt x="634119" y="1714605"/>
                  </a:moveTo>
                  <a:cubicBezTo>
                    <a:pt x="634117" y="1800376"/>
                    <a:pt x="666838" y="1886147"/>
                    <a:pt x="732280" y="1951588"/>
                  </a:cubicBezTo>
                  <a:lnTo>
                    <a:pt x="1477617" y="2696919"/>
                  </a:lnTo>
                  <a:cubicBezTo>
                    <a:pt x="1608497" y="2827801"/>
                    <a:pt x="1820698" y="2827803"/>
                    <a:pt x="1951584" y="2696917"/>
                  </a:cubicBezTo>
                  <a:lnTo>
                    <a:pt x="2696919" y="1951584"/>
                  </a:lnTo>
                  <a:cubicBezTo>
                    <a:pt x="2827804" y="1820707"/>
                    <a:pt x="2827802" y="1608502"/>
                    <a:pt x="2696919" y="1477617"/>
                  </a:cubicBezTo>
                  <a:lnTo>
                    <a:pt x="1951582" y="732285"/>
                  </a:lnTo>
                  <a:cubicBezTo>
                    <a:pt x="1820701" y="601399"/>
                    <a:pt x="1608499" y="601403"/>
                    <a:pt x="1477615" y="732283"/>
                  </a:cubicBezTo>
                  <a:lnTo>
                    <a:pt x="732279" y="1477620"/>
                  </a:lnTo>
                  <a:cubicBezTo>
                    <a:pt x="666836" y="1543060"/>
                    <a:pt x="634120" y="1628831"/>
                    <a:pt x="634119" y="1714605"/>
                  </a:cubicBezTo>
                  <a:close/>
                  <a:moveTo>
                    <a:pt x="1" y="1714603"/>
                  </a:moveTo>
                  <a:cubicBezTo>
                    <a:pt x="0" y="1578491"/>
                    <a:pt x="51923" y="1442383"/>
                    <a:pt x="155770" y="1338535"/>
                  </a:cubicBezTo>
                  <a:lnTo>
                    <a:pt x="1338534" y="155771"/>
                  </a:lnTo>
                  <a:cubicBezTo>
                    <a:pt x="1546234" y="-51925"/>
                    <a:pt x="1882969" y="-51921"/>
                    <a:pt x="2090669" y="155775"/>
                  </a:cubicBezTo>
                  <a:lnTo>
                    <a:pt x="3273430" y="1338539"/>
                  </a:lnTo>
                  <a:cubicBezTo>
                    <a:pt x="3481128" y="1546235"/>
                    <a:pt x="3481122" y="1882973"/>
                    <a:pt x="3273427" y="2090669"/>
                  </a:cubicBezTo>
                  <a:lnTo>
                    <a:pt x="2090663" y="3273431"/>
                  </a:lnTo>
                  <a:cubicBezTo>
                    <a:pt x="1882965" y="3481126"/>
                    <a:pt x="1546229" y="3481125"/>
                    <a:pt x="1338533" y="3273428"/>
                  </a:cubicBezTo>
                  <a:lnTo>
                    <a:pt x="155771" y="2090667"/>
                  </a:lnTo>
                  <a:cubicBezTo>
                    <a:pt x="51922" y="1986820"/>
                    <a:pt x="2" y="1850712"/>
                    <a:pt x="1" y="1714603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28" name="Freeform 4"/>
            <p:cNvSpPr/>
            <p:nvPr>
              <p:custDataLst>
                <p:tags r:id="rId4"/>
              </p:custDataLst>
            </p:nvPr>
          </p:nvSpPr>
          <p:spPr>
            <a:xfrm rot="5400000">
              <a:off x="2244991" y="1714398"/>
              <a:ext cx="3429204" cy="3429204"/>
            </a:xfrm>
            <a:custGeom>
              <a:avLst/>
              <a:gdLst>
                <a:gd name="connsiteX0" fmla="*/ 634121 w 3429204"/>
                <a:gd name="connsiteY0" fmla="*/ 1714603 h 3429204"/>
                <a:gd name="connsiteX1" fmla="*/ 732283 w 3429204"/>
                <a:gd name="connsiteY1" fmla="*/ 1951587 h 3429204"/>
                <a:gd name="connsiteX2" fmla="*/ 1477618 w 3429204"/>
                <a:gd name="connsiteY2" fmla="*/ 2696921 h 3429204"/>
                <a:gd name="connsiteX3" fmla="*/ 1951586 w 3429204"/>
                <a:gd name="connsiteY3" fmla="*/ 2696921 h 3429204"/>
                <a:gd name="connsiteX4" fmla="*/ 2696921 w 3429204"/>
                <a:gd name="connsiteY4" fmla="*/ 1951586 h 3429204"/>
                <a:gd name="connsiteX5" fmla="*/ 2696921 w 3429204"/>
                <a:gd name="connsiteY5" fmla="*/ 1477618 h 3429204"/>
                <a:gd name="connsiteX6" fmla="*/ 1951586 w 3429204"/>
                <a:gd name="connsiteY6" fmla="*/ 732284 h 3429204"/>
                <a:gd name="connsiteX7" fmla="*/ 1477618 w 3429204"/>
                <a:gd name="connsiteY7" fmla="*/ 732284 h 3429204"/>
                <a:gd name="connsiteX8" fmla="*/ 732283 w 3429204"/>
                <a:gd name="connsiteY8" fmla="*/ 1477619 h 3429204"/>
                <a:gd name="connsiteX9" fmla="*/ 634121 w 3429204"/>
                <a:gd name="connsiteY9" fmla="*/ 1714603 h 3429204"/>
                <a:gd name="connsiteX10" fmla="*/ 0 w 3429204"/>
                <a:gd name="connsiteY10" fmla="*/ 1714602 h 3429204"/>
                <a:gd name="connsiteX11" fmla="*/ 155771 w 3429204"/>
                <a:gd name="connsiteY11" fmla="*/ 1338536 h 3429204"/>
                <a:gd name="connsiteX12" fmla="*/ 1338536 w 3429204"/>
                <a:gd name="connsiteY12" fmla="*/ 155772 h 3429204"/>
                <a:gd name="connsiteX13" fmla="*/ 2090668 w 3429204"/>
                <a:gd name="connsiteY13" fmla="*/ 155772 h 3429204"/>
                <a:gd name="connsiteX14" fmla="*/ 3273432 w 3429204"/>
                <a:gd name="connsiteY14" fmla="*/ 1338536 h 3429204"/>
                <a:gd name="connsiteX15" fmla="*/ 3273433 w 3429204"/>
                <a:gd name="connsiteY15" fmla="*/ 2090669 h 3429204"/>
                <a:gd name="connsiteX16" fmla="*/ 2090668 w 3429204"/>
                <a:gd name="connsiteY16" fmla="*/ 3273433 h 3429204"/>
                <a:gd name="connsiteX17" fmla="*/ 1338535 w 3429204"/>
                <a:gd name="connsiteY17" fmla="*/ 3273433 h 3429204"/>
                <a:gd name="connsiteX18" fmla="*/ 155772 w 3429204"/>
                <a:gd name="connsiteY18" fmla="*/ 2090669 h 3429204"/>
                <a:gd name="connsiteX19" fmla="*/ 0 w 3429204"/>
                <a:gd name="connsiteY19" fmla="*/ 1714602 h 342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204" h="3429204">
                  <a:moveTo>
                    <a:pt x="634121" y="1714603"/>
                  </a:moveTo>
                  <a:cubicBezTo>
                    <a:pt x="634121" y="1800374"/>
                    <a:pt x="666841" y="1886145"/>
                    <a:pt x="732283" y="1951587"/>
                  </a:cubicBezTo>
                  <a:lnTo>
                    <a:pt x="1477618" y="2696921"/>
                  </a:lnTo>
                  <a:cubicBezTo>
                    <a:pt x="1608501" y="2827805"/>
                    <a:pt x="1820703" y="2827804"/>
                    <a:pt x="1951586" y="2696921"/>
                  </a:cubicBezTo>
                  <a:lnTo>
                    <a:pt x="2696921" y="1951586"/>
                  </a:lnTo>
                  <a:cubicBezTo>
                    <a:pt x="2827804" y="1820704"/>
                    <a:pt x="2827804" y="1608501"/>
                    <a:pt x="2696921" y="1477618"/>
                  </a:cubicBezTo>
                  <a:lnTo>
                    <a:pt x="1951586" y="732284"/>
                  </a:lnTo>
                  <a:cubicBezTo>
                    <a:pt x="1820704" y="601401"/>
                    <a:pt x="1608501" y="601401"/>
                    <a:pt x="1477618" y="732284"/>
                  </a:cubicBezTo>
                  <a:lnTo>
                    <a:pt x="732283" y="1477619"/>
                  </a:lnTo>
                  <a:cubicBezTo>
                    <a:pt x="666841" y="1543060"/>
                    <a:pt x="634121" y="1628832"/>
                    <a:pt x="634121" y="1714603"/>
                  </a:cubicBezTo>
                  <a:close/>
                  <a:moveTo>
                    <a:pt x="0" y="1714602"/>
                  </a:moveTo>
                  <a:cubicBezTo>
                    <a:pt x="1" y="1578493"/>
                    <a:pt x="51924" y="1442385"/>
                    <a:pt x="155771" y="1338536"/>
                  </a:cubicBezTo>
                  <a:lnTo>
                    <a:pt x="1338536" y="155772"/>
                  </a:lnTo>
                  <a:cubicBezTo>
                    <a:pt x="1546232" y="-51923"/>
                    <a:pt x="1882972" y="-51924"/>
                    <a:pt x="2090668" y="155772"/>
                  </a:cubicBezTo>
                  <a:lnTo>
                    <a:pt x="3273432" y="1338536"/>
                  </a:lnTo>
                  <a:cubicBezTo>
                    <a:pt x="3481129" y="1546232"/>
                    <a:pt x="3481128" y="1882973"/>
                    <a:pt x="3273433" y="2090669"/>
                  </a:cubicBezTo>
                  <a:lnTo>
                    <a:pt x="2090668" y="3273433"/>
                  </a:lnTo>
                  <a:cubicBezTo>
                    <a:pt x="1882972" y="3481128"/>
                    <a:pt x="1546232" y="3481129"/>
                    <a:pt x="1338535" y="3273433"/>
                  </a:cubicBezTo>
                  <a:lnTo>
                    <a:pt x="155772" y="2090669"/>
                  </a:lnTo>
                  <a:cubicBezTo>
                    <a:pt x="51924" y="1986821"/>
                    <a:pt x="0" y="1850712"/>
                    <a:pt x="0" y="1714602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11494060" y="6250544"/>
            <a:ext cx="720090" cy="720090"/>
            <a:chOff x="7246" y="8833"/>
            <a:chExt cx="7720" cy="3934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2" name="任意多边形 1"/>
            <p:cNvSpPr/>
            <p:nvPr>
              <p:custDataLst>
                <p:tags r:id="rId9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10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2" hasCustomPrompt="1"/>
            <p:custDataLst>
              <p:tags r:id="rId11"/>
            </p:custDataLst>
          </p:nvPr>
        </p:nvSpPr>
        <p:spPr>
          <a:xfrm>
            <a:off x="4521236" y="3808212"/>
            <a:ext cx="6858000" cy="54356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750" b="1" i="0" u="none" strike="noStrike" kern="1200" cap="none" spc="3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12"/>
            </p:custDataLst>
          </p:nvPr>
        </p:nvSpPr>
        <p:spPr>
          <a:xfrm>
            <a:off x="4521236" y="4461627"/>
            <a:ext cx="6858000" cy="131888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9" name="任意多边形 8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10" name="任意多边形 9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>
            <p:custDataLst>
              <p:tags r:id="rId2"/>
            </p:custDataLst>
          </p:nvPr>
        </p:nvGrpSpPr>
        <p:grpSpPr>
          <a:xfrm>
            <a:off x="7498080" y="1860057"/>
            <a:ext cx="4389120" cy="3137885"/>
            <a:chOff x="849084" y="1714398"/>
            <a:chExt cx="4825111" cy="3449584"/>
          </a:xfrm>
        </p:grpSpPr>
        <p:sp>
          <p:nvSpPr>
            <p:cNvPr id="74" name="Freeform 18"/>
            <p:cNvSpPr/>
            <p:nvPr>
              <p:custDataLst>
                <p:tags r:id="rId3"/>
              </p:custDataLst>
            </p:nvPr>
          </p:nvSpPr>
          <p:spPr>
            <a:xfrm rot="5400000">
              <a:off x="849085" y="1734781"/>
              <a:ext cx="3429200" cy="3429201"/>
            </a:xfrm>
            <a:custGeom>
              <a:avLst/>
              <a:gdLst>
                <a:gd name="connsiteX0" fmla="*/ 634119 w 3429200"/>
                <a:gd name="connsiteY0" fmla="*/ 1714605 h 3429201"/>
                <a:gd name="connsiteX1" fmla="*/ 732280 w 3429200"/>
                <a:gd name="connsiteY1" fmla="*/ 1951588 h 3429201"/>
                <a:gd name="connsiteX2" fmla="*/ 1477617 w 3429200"/>
                <a:gd name="connsiteY2" fmla="*/ 2696919 h 3429201"/>
                <a:gd name="connsiteX3" fmla="*/ 1951584 w 3429200"/>
                <a:gd name="connsiteY3" fmla="*/ 2696917 h 3429201"/>
                <a:gd name="connsiteX4" fmla="*/ 2696919 w 3429200"/>
                <a:gd name="connsiteY4" fmla="*/ 1951584 h 3429201"/>
                <a:gd name="connsiteX5" fmla="*/ 2696919 w 3429200"/>
                <a:gd name="connsiteY5" fmla="*/ 1477617 h 3429201"/>
                <a:gd name="connsiteX6" fmla="*/ 1951582 w 3429200"/>
                <a:gd name="connsiteY6" fmla="*/ 732285 h 3429201"/>
                <a:gd name="connsiteX7" fmla="*/ 1477615 w 3429200"/>
                <a:gd name="connsiteY7" fmla="*/ 732283 h 3429201"/>
                <a:gd name="connsiteX8" fmla="*/ 732279 w 3429200"/>
                <a:gd name="connsiteY8" fmla="*/ 1477620 h 3429201"/>
                <a:gd name="connsiteX9" fmla="*/ 634119 w 3429200"/>
                <a:gd name="connsiteY9" fmla="*/ 1714605 h 3429201"/>
                <a:gd name="connsiteX10" fmla="*/ 1 w 3429200"/>
                <a:gd name="connsiteY10" fmla="*/ 1714603 h 3429201"/>
                <a:gd name="connsiteX11" fmla="*/ 155770 w 3429200"/>
                <a:gd name="connsiteY11" fmla="*/ 1338535 h 3429201"/>
                <a:gd name="connsiteX12" fmla="*/ 1338534 w 3429200"/>
                <a:gd name="connsiteY12" fmla="*/ 155771 h 3429201"/>
                <a:gd name="connsiteX13" fmla="*/ 2090669 w 3429200"/>
                <a:gd name="connsiteY13" fmla="*/ 155775 h 3429201"/>
                <a:gd name="connsiteX14" fmla="*/ 3273430 w 3429200"/>
                <a:gd name="connsiteY14" fmla="*/ 1338539 h 3429201"/>
                <a:gd name="connsiteX15" fmla="*/ 3273427 w 3429200"/>
                <a:gd name="connsiteY15" fmla="*/ 2090669 h 3429201"/>
                <a:gd name="connsiteX16" fmla="*/ 2090663 w 3429200"/>
                <a:gd name="connsiteY16" fmla="*/ 3273431 h 3429201"/>
                <a:gd name="connsiteX17" fmla="*/ 1338533 w 3429200"/>
                <a:gd name="connsiteY17" fmla="*/ 3273428 h 3429201"/>
                <a:gd name="connsiteX18" fmla="*/ 155771 w 3429200"/>
                <a:gd name="connsiteY18" fmla="*/ 2090667 h 3429201"/>
                <a:gd name="connsiteX19" fmla="*/ 1 w 3429200"/>
                <a:gd name="connsiteY19" fmla="*/ 1714603 h 34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200" h="3429201">
                  <a:moveTo>
                    <a:pt x="634119" y="1714605"/>
                  </a:moveTo>
                  <a:cubicBezTo>
                    <a:pt x="634117" y="1800376"/>
                    <a:pt x="666838" y="1886147"/>
                    <a:pt x="732280" y="1951588"/>
                  </a:cubicBezTo>
                  <a:lnTo>
                    <a:pt x="1477617" y="2696919"/>
                  </a:lnTo>
                  <a:cubicBezTo>
                    <a:pt x="1608497" y="2827801"/>
                    <a:pt x="1820698" y="2827803"/>
                    <a:pt x="1951584" y="2696917"/>
                  </a:cubicBezTo>
                  <a:lnTo>
                    <a:pt x="2696919" y="1951584"/>
                  </a:lnTo>
                  <a:cubicBezTo>
                    <a:pt x="2827804" y="1820707"/>
                    <a:pt x="2827802" y="1608502"/>
                    <a:pt x="2696919" y="1477617"/>
                  </a:cubicBezTo>
                  <a:lnTo>
                    <a:pt x="1951582" y="732285"/>
                  </a:lnTo>
                  <a:cubicBezTo>
                    <a:pt x="1820701" y="601399"/>
                    <a:pt x="1608499" y="601403"/>
                    <a:pt x="1477615" y="732283"/>
                  </a:cubicBezTo>
                  <a:lnTo>
                    <a:pt x="732279" y="1477620"/>
                  </a:lnTo>
                  <a:cubicBezTo>
                    <a:pt x="666836" y="1543060"/>
                    <a:pt x="634120" y="1628831"/>
                    <a:pt x="634119" y="1714605"/>
                  </a:cubicBezTo>
                  <a:close/>
                  <a:moveTo>
                    <a:pt x="1" y="1714603"/>
                  </a:moveTo>
                  <a:cubicBezTo>
                    <a:pt x="0" y="1578491"/>
                    <a:pt x="51923" y="1442383"/>
                    <a:pt x="155770" y="1338535"/>
                  </a:cubicBezTo>
                  <a:lnTo>
                    <a:pt x="1338534" y="155771"/>
                  </a:lnTo>
                  <a:cubicBezTo>
                    <a:pt x="1546234" y="-51925"/>
                    <a:pt x="1882969" y="-51921"/>
                    <a:pt x="2090669" y="155775"/>
                  </a:cubicBezTo>
                  <a:lnTo>
                    <a:pt x="3273430" y="1338539"/>
                  </a:lnTo>
                  <a:cubicBezTo>
                    <a:pt x="3481128" y="1546235"/>
                    <a:pt x="3481122" y="1882973"/>
                    <a:pt x="3273427" y="2090669"/>
                  </a:cubicBezTo>
                  <a:lnTo>
                    <a:pt x="2090663" y="3273431"/>
                  </a:lnTo>
                  <a:cubicBezTo>
                    <a:pt x="1882965" y="3481126"/>
                    <a:pt x="1546229" y="3481125"/>
                    <a:pt x="1338533" y="3273428"/>
                  </a:cubicBezTo>
                  <a:lnTo>
                    <a:pt x="155771" y="2090667"/>
                  </a:lnTo>
                  <a:cubicBezTo>
                    <a:pt x="51922" y="1986820"/>
                    <a:pt x="2" y="1850712"/>
                    <a:pt x="1" y="1714603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28" name="Freeform 4"/>
            <p:cNvSpPr/>
            <p:nvPr>
              <p:custDataLst>
                <p:tags r:id="rId4"/>
              </p:custDataLst>
            </p:nvPr>
          </p:nvSpPr>
          <p:spPr>
            <a:xfrm rot="5400000">
              <a:off x="2244991" y="1714398"/>
              <a:ext cx="3429204" cy="3429204"/>
            </a:xfrm>
            <a:custGeom>
              <a:avLst/>
              <a:gdLst>
                <a:gd name="connsiteX0" fmla="*/ 634121 w 3429204"/>
                <a:gd name="connsiteY0" fmla="*/ 1714603 h 3429204"/>
                <a:gd name="connsiteX1" fmla="*/ 732283 w 3429204"/>
                <a:gd name="connsiteY1" fmla="*/ 1951587 h 3429204"/>
                <a:gd name="connsiteX2" fmla="*/ 1477618 w 3429204"/>
                <a:gd name="connsiteY2" fmla="*/ 2696921 h 3429204"/>
                <a:gd name="connsiteX3" fmla="*/ 1951586 w 3429204"/>
                <a:gd name="connsiteY3" fmla="*/ 2696921 h 3429204"/>
                <a:gd name="connsiteX4" fmla="*/ 2696921 w 3429204"/>
                <a:gd name="connsiteY4" fmla="*/ 1951586 h 3429204"/>
                <a:gd name="connsiteX5" fmla="*/ 2696921 w 3429204"/>
                <a:gd name="connsiteY5" fmla="*/ 1477618 h 3429204"/>
                <a:gd name="connsiteX6" fmla="*/ 1951586 w 3429204"/>
                <a:gd name="connsiteY6" fmla="*/ 732284 h 3429204"/>
                <a:gd name="connsiteX7" fmla="*/ 1477618 w 3429204"/>
                <a:gd name="connsiteY7" fmla="*/ 732284 h 3429204"/>
                <a:gd name="connsiteX8" fmla="*/ 732283 w 3429204"/>
                <a:gd name="connsiteY8" fmla="*/ 1477619 h 3429204"/>
                <a:gd name="connsiteX9" fmla="*/ 634121 w 3429204"/>
                <a:gd name="connsiteY9" fmla="*/ 1714603 h 3429204"/>
                <a:gd name="connsiteX10" fmla="*/ 0 w 3429204"/>
                <a:gd name="connsiteY10" fmla="*/ 1714602 h 3429204"/>
                <a:gd name="connsiteX11" fmla="*/ 155771 w 3429204"/>
                <a:gd name="connsiteY11" fmla="*/ 1338536 h 3429204"/>
                <a:gd name="connsiteX12" fmla="*/ 1338536 w 3429204"/>
                <a:gd name="connsiteY12" fmla="*/ 155772 h 3429204"/>
                <a:gd name="connsiteX13" fmla="*/ 2090668 w 3429204"/>
                <a:gd name="connsiteY13" fmla="*/ 155772 h 3429204"/>
                <a:gd name="connsiteX14" fmla="*/ 3273432 w 3429204"/>
                <a:gd name="connsiteY14" fmla="*/ 1338536 h 3429204"/>
                <a:gd name="connsiteX15" fmla="*/ 3273433 w 3429204"/>
                <a:gd name="connsiteY15" fmla="*/ 2090669 h 3429204"/>
                <a:gd name="connsiteX16" fmla="*/ 2090668 w 3429204"/>
                <a:gd name="connsiteY16" fmla="*/ 3273433 h 3429204"/>
                <a:gd name="connsiteX17" fmla="*/ 1338535 w 3429204"/>
                <a:gd name="connsiteY17" fmla="*/ 3273433 h 3429204"/>
                <a:gd name="connsiteX18" fmla="*/ 155772 w 3429204"/>
                <a:gd name="connsiteY18" fmla="*/ 2090669 h 3429204"/>
                <a:gd name="connsiteX19" fmla="*/ 0 w 3429204"/>
                <a:gd name="connsiteY19" fmla="*/ 1714602 h 342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204" h="3429204">
                  <a:moveTo>
                    <a:pt x="634121" y="1714603"/>
                  </a:moveTo>
                  <a:cubicBezTo>
                    <a:pt x="634121" y="1800374"/>
                    <a:pt x="666841" y="1886145"/>
                    <a:pt x="732283" y="1951587"/>
                  </a:cubicBezTo>
                  <a:lnTo>
                    <a:pt x="1477618" y="2696921"/>
                  </a:lnTo>
                  <a:cubicBezTo>
                    <a:pt x="1608501" y="2827805"/>
                    <a:pt x="1820703" y="2827804"/>
                    <a:pt x="1951586" y="2696921"/>
                  </a:cubicBezTo>
                  <a:lnTo>
                    <a:pt x="2696921" y="1951586"/>
                  </a:lnTo>
                  <a:cubicBezTo>
                    <a:pt x="2827804" y="1820704"/>
                    <a:pt x="2827804" y="1608501"/>
                    <a:pt x="2696921" y="1477618"/>
                  </a:cubicBezTo>
                  <a:lnTo>
                    <a:pt x="1951586" y="732284"/>
                  </a:lnTo>
                  <a:cubicBezTo>
                    <a:pt x="1820704" y="601401"/>
                    <a:pt x="1608501" y="601401"/>
                    <a:pt x="1477618" y="732284"/>
                  </a:cubicBezTo>
                  <a:lnTo>
                    <a:pt x="732283" y="1477619"/>
                  </a:lnTo>
                  <a:cubicBezTo>
                    <a:pt x="666841" y="1543060"/>
                    <a:pt x="634121" y="1628832"/>
                    <a:pt x="634121" y="1714603"/>
                  </a:cubicBezTo>
                  <a:close/>
                  <a:moveTo>
                    <a:pt x="0" y="1714602"/>
                  </a:moveTo>
                  <a:cubicBezTo>
                    <a:pt x="1" y="1578493"/>
                    <a:pt x="51924" y="1442385"/>
                    <a:pt x="155771" y="1338536"/>
                  </a:cubicBezTo>
                  <a:lnTo>
                    <a:pt x="1338536" y="155772"/>
                  </a:lnTo>
                  <a:cubicBezTo>
                    <a:pt x="1546232" y="-51923"/>
                    <a:pt x="1882972" y="-51924"/>
                    <a:pt x="2090668" y="155772"/>
                  </a:cubicBezTo>
                  <a:lnTo>
                    <a:pt x="3273432" y="1338536"/>
                  </a:lnTo>
                  <a:cubicBezTo>
                    <a:pt x="3481129" y="1546232"/>
                    <a:pt x="3481128" y="1882973"/>
                    <a:pt x="3273433" y="2090669"/>
                  </a:cubicBezTo>
                  <a:lnTo>
                    <a:pt x="2090668" y="3273433"/>
                  </a:lnTo>
                  <a:cubicBezTo>
                    <a:pt x="1882972" y="3481128"/>
                    <a:pt x="1546232" y="3481129"/>
                    <a:pt x="1338535" y="3273433"/>
                  </a:cubicBezTo>
                  <a:lnTo>
                    <a:pt x="155772" y="2090669"/>
                  </a:lnTo>
                  <a:cubicBezTo>
                    <a:pt x="51924" y="1986821"/>
                    <a:pt x="0" y="1850712"/>
                    <a:pt x="0" y="1714602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22150" y="112634"/>
            <a:ext cx="720090" cy="720090"/>
            <a:chOff x="7246" y="8833"/>
            <a:chExt cx="7720" cy="3934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9" name="任意多边形 8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6" name="任意多边形 5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2" name="任意多边形 1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组合 315"/>
          <p:cNvGrpSpPr/>
          <p:nvPr>
            <p:custDataLst>
              <p:tags r:id="rId2"/>
            </p:custDataLst>
          </p:nvPr>
        </p:nvGrpSpPr>
        <p:grpSpPr>
          <a:xfrm>
            <a:off x="17725" y="0"/>
            <a:ext cx="12156550" cy="6858000"/>
            <a:chOff x="0" y="-205"/>
            <a:chExt cx="12192000" cy="6877998"/>
          </a:xfrm>
        </p:grpSpPr>
        <p:sp>
          <p:nvSpPr>
            <p:cNvPr id="315" name="矩形 314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7417"/>
            </a:xfrm>
            <a:prstGeom prst="rect">
              <a:avLst/>
            </a:prstGeom>
            <a:solidFill>
              <a:schemeClr val="lt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266" name="任意多边形 7"/>
            <p:cNvSpPr/>
            <p:nvPr>
              <p:custDataLst>
                <p:tags r:id="rId4"/>
              </p:custDataLst>
            </p:nvPr>
          </p:nvSpPr>
          <p:spPr>
            <a:xfrm rot="5400000">
              <a:off x="5073770" y="4285019"/>
              <a:ext cx="1588527" cy="3556267"/>
            </a:xfrm>
            <a:custGeom>
              <a:avLst/>
              <a:gdLst>
                <a:gd name="connsiteX0" fmla="*/ 3 w 1588527"/>
                <a:gd name="connsiteY0" fmla="*/ 1801959 h 3556267"/>
                <a:gd name="connsiteX1" fmla="*/ 132409 w 1588527"/>
                <a:gd name="connsiteY1" fmla="*/ 1476825 h 3556267"/>
                <a:gd name="connsiteX2" fmla="*/ 1588459 w 1588527"/>
                <a:gd name="connsiteY2" fmla="*/ 0 h 3556267"/>
                <a:gd name="connsiteX3" fmla="*/ 1588527 w 1588527"/>
                <a:gd name="connsiteY3" fmla="*/ 707211 h 3556267"/>
                <a:gd name="connsiteX4" fmla="*/ 792296 w 1588527"/>
                <a:gd name="connsiteY4" fmla="*/ 1514808 h 3556267"/>
                <a:gd name="connsiteX5" fmla="*/ 679760 w 1588527"/>
                <a:gd name="connsiteY5" fmla="*/ 1792651 h 3556267"/>
                <a:gd name="connsiteX6" fmla="*/ 796216 w 1588527"/>
                <a:gd name="connsiteY6" fmla="*/ 2068874 h 3556267"/>
                <a:gd name="connsiteX7" fmla="*/ 1588439 w 1588527"/>
                <a:gd name="connsiteY7" fmla="*/ 2849957 h 3556267"/>
                <a:gd name="connsiteX8" fmla="*/ 1588504 w 1588527"/>
                <a:gd name="connsiteY8" fmla="*/ 3556267 h 3556267"/>
                <a:gd name="connsiteX9" fmla="*/ 1588503 w 1588527"/>
                <a:gd name="connsiteY9" fmla="*/ 3556265 h 3556267"/>
                <a:gd name="connsiteX10" fmla="*/ 137000 w 1588527"/>
                <a:gd name="connsiteY10" fmla="*/ 2125182 h 3556267"/>
                <a:gd name="connsiteX11" fmla="*/ 3 w 1588527"/>
                <a:gd name="connsiteY11" fmla="*/ 1801959 h 355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8527" h="3556267">
                  <a:moveTo>
                    <a:pt x="3" y="1801959"/>
                  </a:moveTo>
                  <a:cubicBezTo>
                    <a:pt x="-378" y="1684765"/>
                    <a:pt x="43242" y="1567262"/>
                    <a:pt x="132409" y="1476825"/>
                  </a:cubicBezTo>
                  <a:lnTo>
                    <a:pt x="1588459" y="0"/>
                  </a:lnTo>
                  <a:lnTo>
                    <a:pt x="1588527" y="707211"/>
                  </a:lnTo>
                  <a:lnTo>
                    <a:pt x="792296" y="1514808"/>
                  </a:lnTo>
                  <a:cubicBezTo>
                    <a:pt x="716503" y="1591678"/>
                    <a:pt x="678600" y="1692530"/>
                    <a:pt x="679760" y="1792651"/>
                  </a:cubicBezTo>
                  <a:cubicBezTo>
                    <a:pt x="680469" y="1893229"/>
                    <a:pt x="719345" y="1993085"/>
                    <a:pt x="796216" y="2068874"/>
                  </a:cubicBezTo>
                  <a:lnTo>
                    <a:pt x="1588439" y="2849957"/>
                  </a:lnTo>
                  <a:lnTo>
                    <a:pt x="1588504" y="3556267"/>
                  </a:lnTo>
                  <a:lnTo>
                    <a:pt x="1588503" y="3556265"/>
                  </a:lnTo>
                  <a:lnTo>
                    <a:pt x="137000" y="2125182"/>
                  </a:lnTo>
                  <a:cubicBezTo>
                    <a:pt x="46564" y="2036019"/>
                    <a:pt x="1282" y="1919144"/>
                    <a:pt x="3" y="1801959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314" name="任意多边形 8"/>
            <p:cNvSpPr/>
            <p:nvPr>
              <p:custDataLst>
                <p:tags r:id="rId5"/>
              </p:custDataLst>
            </p:nvPr>
          </p:nvSpPr>
          <p:spPr>
            <a:xfrm rot="5400000">
              <a:off x="7921644" y="4877734"/>
              <a:ext cx="1193747" cy="2766435"/>
            </a:xfrm>
            <a:custGeom>
              <a:avLst/>
              <a:gdLst>
                <a:gd name="connsiteX0" fmla="*/ 3 w 1193747"/>
                <a:gd name="connsiteY0" fmla="*/ 1401326 h 2766435"/>
                <a:gd name="connsiteX1" fmla="*/ 132407 w 1193747"/>
                <a:gd name="connsiteY1" fmla="*/ 1076195 h 2766435"/>
                <a:gd name="connsiteX2" fmla="*/ 1193462 w 1193747"/>
                <a:gd name="connsiteY2" fmla="*/ 0 h 2766435"/>
                <a:gd name="connsiteX3" fmla="*/ 1193534 w 1193747"/>
                <a:gd name="connsiteY3" fmla="*/ 707210 h 2766435"/>
                <a:gd name="connsiteX4" fmla="*/ 792291 w 1193747"/>
                <a:gd name="connsiteY4" fmla="*/ 1114178 h 2766435"/>
                <a:gd name="connsiteX5" fmla="*/ 679758 w 1193747"/>
                <a:gd name="connsiteY5" fmla="*/ 1392018 h 2766435"/>
                <a:gd name="connsiteX6" fmla="*/ 796217 w 1193747"/>
                <a:gd name="connsiteY6" fmla="*/ 1668245 h 2766435"/>
                <a:gd name="connsiteX7" fmla="*/ 1193684 w 1193747"/>
                <a:gd name="connsiteY7" fmla="*/ 2060122 h 2766435"/>
                <a:gd name="connsiteX8" fmla="*/ 1193747 w 1193747"/>
                <a:gd name="connsiteY8" fmla="*/ 2766435 h 2766435"/>
                <a:gd name="connsiteX9" fmla="*/ 137001 w 1193747"/>
                <a:gd name="connsiteY9" fmla="*/ 1724552 h 2766435"/>
                <a:gd name="connsiteX10" fmla="*/ 3 w 1193747"/>
                <a:gd name="connsiteY10" fmla="*/ 1401326 h 276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747" h="2766435">
                  <a:moveTo>
                    <a:pt x="3" y="1401326"/>
                  </a:moveTo>
                  <a:cubicBezTo>
                    <a:pt x="-378" y="1284137"/>
                    <a:pt x="43241" y="1166630"/>
                    <a:pt x="132407" y="1076195"/>
                  </a:cubicBezTo>
                  <a:lnTo>
                    <a:pt x="1193462" y="0"/>
                  </a:lnTo>
                  <a:lnTo>
                    <a:pt x="1193534" y="707210"/>
                  </a:lnTo>
                  <a:lnTo>
                    <a:pt x="792291" y="1114178"/>
                  </a:lnTo>
                  <a:cubicBezTo>
                    <a:pt x="716501" y="1191048"/>
                    <a:pt x="678600" y="1291897"/>
                    <a:pt x="679758" y="1392018"/>
                  </a:cubicBezTo>
                  <a:cubicBezTo>
                    <a:pt x="680473" y="1492599"/>
                    <a:pt x="719349" y="1592455"/>
                    <a:pt x="796217" y="1668245"/>
                  </a:cubicBezTo>
                  <a:lnTo>
                    <a:pt x="1193684" y="2060122"/>
                  </a:lnTo>
                  <a:lnTo>
                    <a:pt x="1193747" y="2766435"/>
                  </a:lnTo>
                  <a:lnTo>
                    <a:pt x="137001" y="1724552"/>
                  </a:lnTo>
                  <a:cubicBezTo>
                    <a:pt x="46563" y="1635385"/>
                    <a:pt x="1284" y="1518513"/>
                    <a:pt x="3" y="140132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204" name="圆角矩形 2"/>
            <p:cNvSpPr/>
            <p:nvPr>
              <p:custDataLst>
                <p:tags r:id="rId6"/>
              </p:custDataLst>
            </p:nvPr>
          </p:nvSpPr>
          <p:spPr>
            <a:xfrm rot="5400000">
              <a:off x="-1256580" y="2461508"/>
              <a:ext cx="5673403" cy="3159168"/>
            </a:xfrm>
            <a:custGeom>
              <a:avLst/>
              <a:gdLst>
                <a:gd name="connsiteX0" fmla="*/ 0 w 5673403"/>
                <a:gd name="connsiteY0" fmla="*/ 3159168 h 3159168"/>
                <a:gd name="connsiteX1" fmla="*/ 2428 w 5673403"/>
                <a:gd name="connsiteY1" fmla="*/ 3152771 h 3159168"/>
                <a:gd name="connsiteX2" fmla="*/ 152651 w 5673403"/>
                <a:gd name="connsiteY2" fmla="*/ 2911368 h 3159168"/>
                <a:gd name="connsiteX3" fmla="*/ 2601083 w 5673403"/>
                <a:gd name="connsiteY3" fmla="*/ 246540 h 3159168"/>
                <a:gd name="connsiteX4" fmla="*/ 3677751 w 5673403"/>
                <a:gd name="connsiteY4" fmla="*/ 200974 h 3159168"/>
                <a:gd name="connsiteX5" fmla="*/ 5672988 w 5673403"/>
                <a:gd name="connsiteY5" fmla="*/ 2034183 h 3159168"/>
                <a:gd name="connsiteX6" fmla="*/ 5673403 w 5673403"/>
                <a:gd name="connsiteY6" fmla="*/ 3159049 h 31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03" h="3159168">
                  <a:moveTo>
                    <a:pt x="0" y="3159168"/>
                  </a:moveTo>
                  <a:lnTo>
                    <a:pt x="2428" y="3152771"/>
                  </a:lnTo>
                  <a:cubicBezTo>
                    <a:pt x="36503" y="3065943"/>
                    <a:pt x="86058" y="2983850"/>
                    <a:pt x="152651" y="2911368"/>
                  </a:cubicBezTo>
                  <a:lnTo>
                    <a:pt x="2601083" y="246540"/>
                  </a:lnTo>
                  <a:cubicBezTo>
                    <a:pt x="2885922" y="-63477"/>
                    <a:pt x="3367734" y="-83866"/>
                    <a:pt x="3677751" y="200974"/>
                  </a:cubicBezTo>
                  <a:lnTo>
                    <a:pt x="5672988" y="2034183"/>
                  </a:lnTo>
                  <a:lnTo>
                    <a:pt x="5673403" y="3159049"/>
                  </a:ln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240" name="圆角矩形 1"/>
            <p:cNvSpPr/>
            <p:nvPr>
              <p:custDataLst>
                <p:tags r:id="rId7"/>
              </p:custDataLst>
            </p:nvPr>
          </p:nvSpPr>
          <p:spPr>
            <a:xfrm rot="5400000">
              <a:off x="-1175320" y="3077576"/>
              <a:ext cx="4956600" cy="2604557"/>
            </a:xfrm>
            <a:custGeom>
              <a:avLst/>
              <a:gdLst>
                <a:gd name="connsiteX0" fmla="*/ 0 w 4956600"/>
                <a:gd name="connsiteY0" fmla="*/ 2604450 h 2604557"/>
                <a:gd name="connsiteX1" fmla="*/ 278 w 4956600"/>
                <a:gd name="connsiteY1" fmla="*/ 2600392 h 2604557"/>
                <a:gd name="connsiteX2" fmla="*/ 162473 w 4956600"/>
                <a:gd name="connsiteY2" fmla="*/ 2227705 h 2604557"/>
                <a:gd name="connsiteX3" fmla="*/ 2024039 w 4956600"/>
                <a:gd name="connsiteY3" fmla="*/ 201608 h 2604557"/>
                <a:gd name="connsiteX4" fmla="*/ 2903746 w 4956600"/>
                <a:gd name="connsiteY4" fmla="*/ 163931 h 2604557"/>
                <a:gd name="connsiteX5" fmla="*/ 4956497 w 4956600"/>
                <a:gd name="connsiteY5" fmla="*/ 2049981 h 2604557"/>
                <a:gd name="connsiteX6" fmla="*/ 4956600 w 4956600"/>
                <a:gd name="connsiteY6" fmla="*/ 2604557 h 26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600" h="2604557">
                  <a:moveTo>
                    <a:pt x="0" y="2604450"/>
                  </a:moveTo>
                  <a:lnTo>
                    <a:pt x="278" y="2600392"/>
                  </a:lnTo>
                  <a:cubicBezTo>
                    <a:pt x="10340" y="2466490"/>
                    <a:pt x="64517" y="2334315"/>
                    <a:pt x="162473" y="2227705"/>
                  </a:cubicBezTo>
                  <a:lnTo>
                    <a:pt x="2024039" y="201608"/>
                  </a:lnTo>
                  <a:cubicBezTo>
                    <a:pt x="2256896" y="-51828"/>
                    <a:pt x="2650776" y="-68498"/>
                    <a:pt x="2903746" y="163931"/>
                  </a:cubicBezTo>
                  <a:lnTo>
                    <a:pt x="4956497" y="2049981"/>
                  </a:lnTo>
                  <a:lnTo>
                    <a:pt x="4956600" y="2604557"/>
                  </a:lnTo>
                  <a:close/>
                </a:path>
              </a:pathLst>
            </a:cu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156" name="任意多边形 10"/>
            <p:cNvSpPr/>
            <p:nvPr>
              <p:custDataLst>
                <p:tags r:id="rId9"/>
              </p:custDataLst>
            </p:nvPr>
          </p:nvSpPr>
          <p:spPr>
            <a:xfrm rot="5400000">
              <a:off x="2495449" y="-1980844"/>
              <a:ext cx="3550912" cy="7512611"/>
            </a:xfrm>
            <a:custGeom>
              <a:avLst/>
              <a:gdLst>
                <a:gd name="connsiteX0" fmla="*/ 0 w 3550912"/>
                <a:gd name="connsiteY0" fmla="*/ 7512611 h 7512611"/>
                <a:gd name="connsiteX1" fmla="*/ 59 w 3550912"/>
                <a:gd name="connsiteY1" fmla="*/ 7014196 h 7512611"/>
                <a:gd name="connsiteX2" fmla="*/ 6322 w 3550912"/>
                <a:gd name="connsiteY2" fmla="*/ 7010555 h 7512611"/>
                <a:gd name="connsiteX3" fmla="*/ 118452 w 3550912"/>
                <a:gd name="connsiteY3" fmla="*/ 6929388 h 7512611"/>
                <a:gd name="connsiteX4" fmla="*/ 3015390 w 3550912"/>
                <a:gd name="connsiteY4" fmla="*/ 3991117 h 7512611"/>
                <a:gd name="connsiteX5" fmla="*/ 3011141 w 3550912"/>
                <a:gd name="connsiteY5" fmla="*/ 3391253 h 7512611"/>
                <a:gd name="connsiteX6" fmla="*/ 74 w 3550912"/>
                <a:gd name="connsiteY6" fmla="*/ 422528 h 7512611"/>
                <a:gd name="connsiteX7" fmla="*/ 222 w 3550912"/>
                <a:gd name="connsiteY7" fmla="*/ 0 h 7512611"/>
                <a:gd name="connsiteX8" fmla="*/ 3403334 w 3550912"/>
                <a:gd name="connsiteY8" fmla="*/ 3355248 h 7512611"/>
                <a:gd name="connsiteX9" fmla="*/ 3407859 w 3550912"/>
                <a:gd name="connsiteY9" fmla="*/ 4057034 h 7512611"/>
                <a:gd name="connsiteX10" fmla="*/ 18282 w 3550912"/>
                <a:gd name="connsiteY10" fmla="*/ 7494970 h 7512611"/>
                <a:gd name="connsiteX11" fmla="*/ 9369 w 3550912"/>
                <a:gd name="connsiteY11" fmla="*/ 7504014 h 751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912" h="7512611">
                  <a:moveTo>
                    <a:pt x="0" y="7512611"/>
                  </a:moveTo>
                  <a:lnTo>
                    <a:pt x="59" y="7014196"/>
                  </a:lnTo>
                  <a:lnTo>
                    <a:pt x="6322" y="7010555"/>
                  </a:lnTo>
                  <a:cubicBezTo>
                    <a:pt x="47039" y="6990062"/>
                    <a:pt x="85015" y="6963304"/>
                    <a:pt x="118452" y="6929388"/>
                  </a:cubicBezTo>
                  <a:lnTo>
                    <a:pt x="3015390" y="3991117"/>
                  </a:lnTo>
                  <a:cubicBezTo>
                    <a:pt x="3179902" y="3824264"/>
                    <a:pt x="3177547" y="3555318"/>
                    <a:pt x="3011141" y="3391253"/>
                  </a:cubicBezTo>
                  <a:lnTo>
                    <a:pt x="74" y="422528"/>
                  </a:lnTo>
                  <a:lnTo>
                    <a:pt x="222" y="0"/>
                  </a:lnTo>
                  <a:lnTo>
                    <a:pt x="3403334" y="3355248"/>
                  </a:lnTo>
                  <a:cubicBezTo>
                    <a:pt x="3598226" y="3547396"/>
                    <a:pt x="3600448" y="3861694"/>
                    <a:pt x="3407859" y="4057034"/>
                  </a:cubicBezTo>
                  <a:lnTo>
                    <a:pt x="18282" y="7494970"/>
                  </a:lnTo>
                  <a:cubicBezTo>
                    <a:pt x="15169" y="7498135"/>
                    <a:pt x="12492" y="7500851"/>
                    <a:pt x="9369" y="7504014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  <p:sp>
          <p:nvSpPr>
            <p:cNvPr id="56" name="任意多边形 16"/>
            <p:cNvSpPr/>
            <p:nvPr>
              <p:custDataLst>
                <p:tags r:id="rId10"/>
              </p:custDataLst>
            </p:nvPr>
          </p:nvSpPr>
          <p:spPr>
            <a:xfrm rot="5400000">
              <a:off x="3173214" y="-1336622"/>
              <a:ext cx="2274962" cy="4947795"/>
            </a:xfrm>
            <a:custGeom>
              <a:avLst/>
              <a:gdLst>
                <a:gd name="connsiteX0" fmla="*/ 0 w 2274962"/>
                <a:gd name="connsiteY0" fmla="*/ 4947795 h 4947795"/>
                <a:gd name="connsiteX1" fmla="*/ 410 w 2274962"/>
                <a:gd name="connsiteY1" fmla="*/ 4498768 h 4947795"/>
                <a:gd name="connsiteX2" fmla="*/ 1756943 w 2274962"/>
                <a:gd name="connsiteY2" fmla="*/ 2717174 h 4947795"/>
                <a:gd name="connsiteX3" fmla="*/ 1752384 w 2274962"/>
                <a:gd name="connsiteY3" fmla="*/ 2136617 h 4947795"/>
                <a:gd name="connsiteX4" fmla="*/ 181 w 2274962"/>
                <a:gd name="connsiteY4" fmla="*/ 409058 h 4947795"/>
                <a:gd name="connsiteX5" fmla="*/ 427 w 2274962"/>
                <a:gd name="connsiteY5" fmla="*/ 0 h 4947795"/>
                <a:gd name="connsiteX6" fmla="*/ 2132009 w 2274962"/>
                <a:gd name="connsiteY6" fmla="*/ 2101598 h 4947795"/>
                <a:gd name="connsiteX7" fmla="*/ 2136373 w 2274962"/>
                <a:gd name="connsiteY7" fmla="*/ 2780943 h 494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4962" h="4947795">
                  <a:moveTo>
                    <a:pt x="0" y="4947795"/>
                  </a:moveTo>
                  <a:lnTo>
                    <a:pt x="410" y="4498768"/>
                  </a:lnTo>
                  <a:lnTo>
                    <a:pt x="1756943" y="2717174"/>
                  </a:lnTo>
                  <a:cubicBezTo>
                    <a:pt x="1916103" y="2555744"/>
                    <a:pt x="1913816" y="2295776"/>
                    <a:pt x="1752384" y="2136617"/>
                  </a:cubicBezTo>
                  <a:lnTo>
                    <a:pt x="181" y="409058"/>
                  </a:lnTo>
                  <a:lnTo>
                    <a:pt x="427" y="0"/>
                  </a:lnTo>
                  <a:lnTo>
                    <a:pt x="2132009" y="2101598"/>
                  </a:lnTo>
                  <a:cubicBezTo>
                    <a:pt x="2321022" y="2287952"/>
                    <a:pt x="2322726" y="2591928"/>
                    <a:pt x="2136373" y="2780943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4"/>
          <p:cNvSpPr/>
          <p:nvPr>
            <p:ph type="body" idx="1" hasCustomPrompt="1"/>
            <p:custDataLst>
              <p:tags r:id="rId11"/>
            </p:custDataLst>
          </p:nvPr>
        </p:nvSpPr>
        <p:spPr>
          <a:xfrm>
            <a:off x="6604687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标题 5"/>
          <p:cNvSpPr/>
          <p:nvPr>
            <p:ph type="title" hasCustomPrompt="1"/>
            <p:custDataLst>
              <p:tags r:id="rId12"/>
            </p:custDataLst>
          </p:nvPr>
        </p:nvSpPr>
        <p:spPr>
          <a:xfrm>
            <a:off x="6604053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11471910" y="0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6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2150" y="11263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11471910" y="6137910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2150" y="10183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11471910" y="6137910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2150" y="625054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11471910" y="6137910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2150" y="112634"/>
            <a:ext cx="720090" cy="720090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11471910" y="-5379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491660" y="101834"/>
            <a:ext cx="720090" cy="720090"/>
            <a:chOff x="7246" y="8833"/>
            <a:chExt cx="7720" cy="3934"/>
          </a:xfrm>
        </p:grpSpPr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0" y="6137910"/>
            <a:ext cx="720090" cy="720090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10492400" y="5378743"/>
            <a:ext cx="1753527" cy="1753527"/>
            <a:chOff x="7246" y="8833"/>
            <a:chExt cx="7720" cy="3934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 rot="2675650">
              <a:off x="7246" y="8833"/>
              <a:ext cx="3990" cy="3934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9" h="3934">
                  <a:moveTo>
                    <a:pt x="722" y="0"/>
                  </a:moveTo>
                  <a:lnTo>
                    <a:pt x="3990" y="0"/>
                  </a:lnTo>
                  <a:lnTo>
                    <a:pt x="3196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3153"/>
                  </a:lnTo>
                  <a:lnTo>
                    <a:pt x="0" y="3934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5"/>
              </p:custDataLst>
            </p:nvPr>
          </p:nvSpPr>
          <p:spPr>
            <a:xfrm rot="2675650">
              <a:off x="11864" y="9270"/>
              <a:ext cx="3102" cy="3059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2" h="3059">
                  <a:moveTo>
                    <a:pt x="722" y="0"/>
                  </a:moveTo>
                  <a:lnTo>
                    <a:pt x="3102" y="0"/>
                  </a:lnTo>
                  <a:lnTo>
                    <a:pt x="2309" y="782"/>
                  </a:lnTo>
                  <a:lnTo>
                    <a:pt x="1409" y="782"/>
                  </a:lnTo>
                  <a:cubicBezTo>
                    <a:pt x="1239" y="782"/>
                    <a:pt x="1084" y="851"/>
                    <a:pt x="973" y="963"/>
                  </a:cubicBezTo>
                  <a:cubicBezTo>
                    <a:pt x="861" y="1075"/>
                    <a:pt x="792" y="1229"/>
                    <a:pt x="792" y="1399"/>
                  </a:cubicBezTo>
                  <a:lnTo>
                    <a:pt x="792" y="2278"/>
                  </a:lnTo>
                  <a:lnTo>
                    <a:pt x="0" y="3059"/>
                  </a:lnTo>
                  <a:lnTo>
                    <a:pt x="0" y="722"/>
                  </a:lnTo>
                  <a:cubicBezTo>
                    <a:pt x="0" y="522"/>
                    <a:pt x="81" y="342"/>
                    <a:pt x="211" y="211"/>
                  </a:cubicBezTo>
                  <a:cubicBezTo>
                    <a:pt x="342" y="81"/>
                    <a:pt x="522" y="0"/>
                    <a:pt x="722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0" y="-10802"/>
            <a:ext cx="1753527" cy="1753527"/>
            <a:chOff x="-12" y="-631"/>
            <a:chExt cx="1288" cy="2297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 rot="2675650">
              <a:off x="-12" y="-60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8"/>
              </p:custDataLst>
            </p:nvPr>
          </p:nvSpPr>
          <p:spPr>
            <a:xfrm rot="2675650">
              <a:off x="-12" y="-631"/>
              <a:ext cx="1288" cy="172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image" Target="file:///D:\qq&#25991;&#20214;\712321467\Image\C2C\Image2\%7b75232B38-A165-1FB7-499C-2E1C792CACB5%7d.png" TargetMode="External"/><Relationship Id="rId25" Type="http://schemas.openxmlformats.org/officeDocument/2006/relationships/image" Target="../media/image1.png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4" Type="http://schemas.openxmlformats.org/officeDocument/2006/relationships/theme" Target="../theme/theme3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1.png"/><Relationship Id="rId21" Type="http://schemas.openxmlformats.org/officeDocument/2006/relationships/tags" Target="../tags/tag403.xml"/><Relationship Id="rId20" Type="http://schemas.openxmlformats.org/officeDocument/2006/relationships/tags" Target="../tags/tag40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40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2EDF-D90A-4877-BEF7-B6F8D594D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5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20.xml"/><Relationship Id="rId8" Type="http://schemas.openxmlformats.org/officeDocument/2006/relationships/tags" Target="../tags/tag519.xml"/><Relationship Id="rId7" Type="http://schemas.openxmlformats.org/officeDocument/2006/relationships/tags" Target="../tags/tag5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517.xml"/><Relationship Id="rId3" Type="http://schemas.openxmlformats.org/officeDocument/2006/relationships/image" Target="../media/image8.png"/><Relationship Id="rId2" Type="http://schemas.openxmlformats.org/officeDocument/2006/relationships/tags" Target="../tags/tag516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23.xml"/><Relationship Id="rId11" Type="http://schemas.openxmlformats.org/officeDocument/2006/relationships/tags" Target="../tags/tag522.xml"/><Relationship Id="rId10" Type="http://schemas.openxmlformats.org/officeDocument/2006/relationships/tags" Target="../tags/tag521.xml"/><Relationship Id="rId1" Type="http://schemas.openxmlformats.org/officeDocument/2006/relationships/tags" Target="../tags/tag51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31.xml"/><Relationship Id="rId7" Type="http://schemas.openxmlformats.org/officeDocument/2006/relationships/tags" Target="../tags/tag530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539.xml"/><Relationship Id="rId7" Type="http://schemas.openxmlformats.org/officeDocument/2006/relationships/tags" Target="../tags/tag538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40.xml"/><Relationship Id="rId1" Type="http://schemas.openxmlformats.org/officeDocument/2006/relationships/tags" Target="../tags/tag5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49.xml"/><Relationship Id="rId8" Type="http://schemas.openxmlformats.org/officeDocument/2006/relationships/tags" Target="../tags/tag548.xml"/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552.xml"/><Relationship Id="rId12" Type="http://schemas.openxmlformats.org/officeDocument/2006/relationships/image" Target="../media/image12.png"/><Relationship Id="rId11" Type="http://schemas.openxmlformats.org/officeDocument/2006/relationships/tags" Target="../tags/tag551.xml"/><Relationship Id="rId10" Type="http://schemas.openxmlformats.org/officeDocument/2006/relationships/tags" Target="../tags/tag550.xml"/><Relationship Id="rId1" Type="http://schemas.openxmlformats.org/officeDocument/2006/relationships/tags" Target="../tags/tag5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image" Target="../media/image5.png"/><Relationship Id="rId3" Type="http://schemas.openxmlformats.org/officeDocument/2006/relationships/tags" Target="../tags/tag409.xm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tags" Target="../tags/tag40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24.xml"/><Relationship Id="rId8" Type="http://schemas.openxmlformats.org/officeDocument/2006/relationships/image" Target="../media/image6.png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35.xml"/><Relationship Id="rId2" Type="http://schemas.openxmlformats.org/officeDocument/2006/relationships/tags" Target="../tags/tag418.xml"/><Relationship Id="rId19" Type="http://schemas.openxmlformats.org/officeDocument/2006/relationships/tags" Target="../tags/tag434.xml"/><Relationship Id="rId18" Type="http://schemas.openxmlformats.org/officeDocument/2006/relationships/tags" Target="../tags/tag433.xml"/><Relationship Id="rId17" Type="http://schemas.openxmlformats.org/officeDocument/2006/relationships/tags" Target="../tags/tag432.xml"/><Relationship Id="rId16" Type="http://schemas.openxmlformats.org/officeDocument/2006/relationships/tags" Target="../tags/tag431.xml"/><Relationship Id="rId15" Type="http://schemas.openxmlformats.org/officeDocument/2006/relationships/tags" Target="../tags/tag430.xml"/><Relationship Id="rId14" Type="http://schemas.openxmlformats.org/officeDocument/2006/relationships/tags" Target="../tags/tag429.xml"/><Relationship Id="rId13" Type="http://schemas.openxmlformats.org/officeDocument/2006/relationships/tags" Target="../tags/tag428.xml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tags" Target="../tags/tag425.xml"/><Relationship Id="rId1" Type="http://schemas.openxmlformats.org/officeDocument/2006/relationships/tags" Target="../tags/tag4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46.xml"/><Relationship Id="rId10" Type="http://schemas.openxmlformats.org/officeDocument/2006/relationships/tags" Target="../tags/tag445.xml"/><Relationship Id="rId1" Type="http://schemas.openxmlformats.org/officeDocument/2006/relationships/tags" Target="../tags/tag43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460.xml"/><Relationship Id="rId10" Type="http://schemas.openxmlformats.org/officeDocument/2006/relationships/image" Target="../media/image7.png"/><Relationship Id="rId1" Type="http://schemas.openxmlformats.org/officeDocument/2006/relationships/tags" Target="../tags/tag45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7" Type="http://schemas.openxmlformats.org/officeDocument/2006/relationships/slideLayout" Target="../slideLayouts/slideLayout7.xml"/><Relationship Id="rId36" Type="http://schemas.openxmlformats.org/officeDocument/2006/relationships/tags" Target="../tags/tag501.xml"/><Relationship Id="rId35" Type="http://schemas.openxmlformats.org/officeDocument/2006/relationships/tags" Target="../tags/tag500.xml"/><Relationship Id="rId34" Type="http://schemas.openxmlformats.org/officeDocument/2006/relationships/tags" Target="../tags/tag499.xml"/><Relationship Id="rId33" Type="http://schemas.openxmlformats.org/officeDocument/2006/relationships/tags" Target="../tags/tag498.xml"/><Relationship Id="rId32" Type="http://schemas.openxmlformats.org/officeDocument/2006/relationships/tags" Target="../tags/tag497.xml"/><Relationship Id="rId31" Type="http://schemas.openxmlformats.org/officeDocument/2006/relationships/tags" Target="../tags/tag496.xml"/><Relationship Id="rId30" Type="http://schemas.openxmlformats.org/officeDocument/2006/relationships/tags" Target="../tags/tag495.xml"/><Relationship Id="rId3" Type="http://schemas.openxmlformats.org/officeDocument/2006/relationships/tags" Target="../tags/tag468.xml"/><Relationship Id="rId29" Type="http://schemas.openxmlformats.org/officeDocument/2006/relationships/tags" Target="../tags/tag494.xml"/><Relationship Id="rId28" Type="http://schemas.openxmlformats.org/officeDocument/2006/relationships/tags" Target="../tags/tag493.xml"/><Relationship Id="rId27" Type="http://schemas.openxmlformats.org/officeDocument/2006/relationships/tags" Target="../tags/tag492.xml"/><Relationship Id="rId26" Type="http://schemas.openxmlformats.org/officeDocument/2006/relationships/tags" Target="../tags/tag491.xml"/><Relationship Id="rId25" Type="http://schemas.openxmlformats.org/officeDocument/2006/relationships/tags" Target="../tags/tag490.xml"/><Relationship Id="rId24" Type="http://schemas.openxmlformats.org/officeDocument/2006/relationships/tags" Target="../tags/tag489.xml"/><Relationship Id="rId23" Type="http://schemas.openxmlformats.org/officeDocument/2006/relationships/tags" Target="../tags/tag488.xml"/><Relationship Id="rId22" Type="http://schemas.openxmlformats.org/officeDocument/2006/relationships/tags" Target="../tags/tag487.xml"/><Relationship Id="rId21" Type="http://schemas.openxmlformats.org/officeDocument/2006/relationships/tags" Target="../tags/tag486.xml"/><Relationship Id="rId20" Type="http://schemas.openxmlformats.org/officeDocument/2006/relationships/tags" Target="../tags/tag485.xml"/><Relationship Id="rId2" Type="http://schemas.openxmlformats.org/officeDocument/2006/relationships/tags" Target="../tags/tag467.xml"/><Relationship Id="rId19" Type="http://schemas.openxmlformats.org/officeDocument/2006/relationships/tags" Target="../tags/tag484.xml"/><Relationship Id="rId18" Type="http://schemas.openxmlformats.org/officeDocument/2006/relationships/tags" Target="../tags/tag483.xml"/><Relationship Id="rId17" Type="http://schemas.openxmlformats.org/officeDocument/2006/relationships/tags" Target="../tags/tag482.xml"/><Relationship Id="rId16" Type="http://schemas.openxmlformats.org/officeDocument/2006/relationships/tags" Target="../tags/tag481.xml"/><Relationship Id="rId15" Type="http://schemas.openxmlformats.org/officeDocument/2006/relationships/tags" Target="../tags/tag480.xml"/><Relationship Id="rId14" Type="http://schemas.openxmlformats.org/officeDocument/2006/relationships/tags" Target="../tags/tag479.xml"/><Relationship Id="rId13" Type="http://schemas.openxmlformats.org/officeDocument/2006/relationships/tags" Target="../tags/tag478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tags" Target="../tags/tag475.xml"/><Relationship Id="rId1" Type="http://schemas.openxmlformats.org/officeDocument/2006/relationships/tags" Target="../tags/tag46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tags" Target="../tags/tag509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14.xml"/><Relationship Id="rId12" Type="http://schemas.openxmlformats.org/officeDocument/2006/relationships/tags" Target="../tags/tag513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tags" Target="../tags/tag5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5378202" y="3429155"/>
            <a:ext cx="2800985" cy="0"/>
          </a:xfrm>
          <a:prstGeom prst="line">
            <a:avLst/>
          </a:prstGeom>
          <a:ln>
            <a:solidFill>
              <a:schemeClr val="dk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5728335" y="1986280"/>
            <a:ext cx="5893435" cy="1302385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 baseline="0">
                <a:solidFill>
                  <a:schemeClr val="dk1">
                    <a:lumMod val="85000"/>
                    <a:lumOff val="15000"/>
                  </a:schemeClr>
                </a:solidFill>
              </a:rPr>
              <a:t>坚持“两个毫不动摇”</a:t>
            </a:r>
            <a:endParaRPr lang="zh-CN" altLang="en-US" sz="4400" baseline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副标题 4"/>
          <p:cNvSpPr/>
          <p:nvPr>
            <p:ph type="subTitle" idx="3"/>
            <p:custDataLst>
              <p:tags r:id="rId3"/>
            </p:custDataLst>
          </p:nvPr>
        </p:nvSpPr>
        <p:spPr>
          <a:xfrm>
            <a:off x="4559300" y="3288665"/>
            <a:ext cx="8047990" cy="1235075"/>
          </a:xfrm>
        </p:spPr>
        <p:txBody>
          <a:bodyPr/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400" b="1" baseline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议题：公有制经济与非公有制经济如何相互促进？</a:t>
            </a:r>
            <a:endParaRPr lang="zh-CN" altLang="en-US" sz="2400" b="1" baseline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1143000"/>
            <a:ext cx="12192000" cy="457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38" name="image 140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1050" y="1525588"/>
            <a:ext cx="5184775" cy="407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 preferRelativeResize="0"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16204" b="-16204"/>
          <a:stretch>
            <a:fillRect/>
          </a:stretch>
        </p:blipFill>
        <p:spPr>
          <a:xfrm>
            <a:off x="1371611" y="1828787"/>
            <a:ext cx="3962425" cy="320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0" h="5040">
                <a:moveTo>
                  <a:pt x="0" y="0"/>
                </a:moveTo>
                <a:lnTo>
                  <a:pt x="6240" y="0"/>
                </a:lnTo>
                <a:lnTo>
                  <a:pt x="624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</p:pic>
      <p:grpSp>
        <p:nvGrpSpPr>
          <p:cNvPr id="14340" name="组合 2"/>
          <p:cNvGrpSpPr/>
          <p:nvPr/>
        </p:nvGrpSpPr>
        <p:grpSpPr>
          <a:xfrm>
            <a:off x="6400800" y="2162175"/>
            <a:ext cx="5634038" cy="3236913"/>
            <a:chOff x="10080" y="4023"/>
            <a:chExt cx="8160" cy="4480"/>
          </a:xfrm>
        </p:grpSpPr>
        <p:sp>
          <p:nvSpPr>
            <p:cNvPr id="5" name="矩形 4"/>
            <p:cNvSpPr/>
            <p:nvPr>
              <p:custDataLst>
                <p:tags r:id="rId7"/>
              </p:custDataLst>
            </p:nvPr>
          </p:nvSpPr>
          <p:spPr>
            <a:xfrm>
              <a:off x="10080" y="4023"/>
              <a:ext cx="800" cy="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17440" y="7703"/>
              <a:ext cx="800" cy="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10080" y="4023"/>
              <a:ext cx="8160" cy="4480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10300" y="4224"/>
              <a:ext cx="7721" cy="40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2" name="Title 6"/>
          <p:cNvSpPr txBox="1"/>
          <p:nvPr>
            <p:custDataLst>
              <p:tags r:id="rId11"/>
            </p:custDataLst>
          </p:nvPr>
        </p:nvSpPr>
        <p:spPr>
          <a:xfrm>
            <a:off x="6775450" y="2459038"/>
            <a:ext cx="4884738" cy="26574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auto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Tx/>
              <a:buFont typeface="+mj-lt"/>
            </a:pPr>
            <a:r>
              <a:rPr lang="zh-CN" altLang="en-US" sz="2400" b="1" strike="noStrike" spc="16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企业家要带领企业战胜当前的困难，走向更辉煌的未来，就要在爱国、创新、诚信、社会责任和国际视野等方面不断提升自己，努力成为新时代构建新发展格局、建设现代化经济体系、推动高质量发展的生力军。</a:t>
            </a:r>
            <a:endParaRPr lang="zh-CN" altLang="en-US" sz="2400" b="1" strike="noStrike" spc="16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文本占位符 1"/>
          <p:cNvSpPr txBox="1"/>
          <p:nvPr>
            <p:custDataLst>
              <p:tags r:id="rId1"/>
            </p:custDataLst>
          </p:nvPr>
        </p:nvSpPr>
        <p:spPr>
          <a:xfrm>
            <a:off x="258763" y="165100"/>
            <a:ext cx="7662863" cy="6032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defTabSz="905510">
              <a:lnSpc>
                <a:spcPct val="90000"/>
              </a:lnSpc>
              <a:spcBef>
                <a:spcPts val="900"/>
              </a:spcBef>
              <a:defRPr sz="277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知识梳理</a:t>
            </a:r>
            <a:r>
              <a:rPr lang="zh-CN"/>
              <a:t>二</a:t>
            </a:r>
            <a:r>
              <a:t>： 发展非公有制经济的措施 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505710" y="768350"/>
            <a:ext cx="9546590" cy="2416175"/>
          </a:xfrm>
          <a:prstGeom prst="rect">
            <a:avLst/>
          </a:prstGeom>
          <a:solidFill>
            <a:srgbClr val="C00000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要培育更多充满活力的市场主体，营造支持非公有制经济高质量发展的制度环境。（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个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制度环境）</a:t>
            </a:r>
            <a:endParaRPr lang="zh-CN" altLang="en-US" sz="24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营造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各种所有制经济依法平等使用生产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要素、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宋体" pitchFamily="2" charset="-122"/>
              </a:rPr>
              <a:t>公开公平公正参与市场竞争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宋体" pitchFamily="2" charset="-122"/>
              </a:rPr>
              <a:t>、同等受到法律保护的市场环境（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宋体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宋体" pitchFamily="2" charset="-122"/>
              </a:rPr>
              <a:t>个市场环境）</a:t>
            </a:r>
            <a:endParaRPr lang="zh-CN" sz="24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健全支持非公有制经济发展的法治环境，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贯彻落实市场准入、企业融资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等在内的促进非公有制经济健康发展的各项政策措施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，形成促进非公经济发展的良好环境和社会氛围。（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个法治环境）</a:t>
            </a:r>
            <a:endParaRPr lang="zh-CN" altLang="en-US" sz="24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505075" y="3435985"/>
            <a:ext cx="9545955" cy="175196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支持和帮助非公有制提高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企业管理水平（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个支持）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</a:rPr>
              <a:t>，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完善管理体制机制（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个完善）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</a:rPr>
              <a:t>，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提高生产技术和研发能力（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个提高）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</a:rPr>
              <a:t>，从而不断提高企业的效率和市场竞争力。</a:t>
            </a:r>
            <a:endParaRPr lang="zh-CN" altLang="zh-CN" sz="24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制定正确经营战略、提高自主创新能力、依靠科技进步、科学管理等手段，形成竞争优势，企业信誉和企业形象（成功经营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因素）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05710" y="5361305"/>
            <a:ext cx="9545320" cy="14198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促进非公有制经济人士健康成长，推动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非公有制经济人士要做合格的社会主义建设者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。（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个推动）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坚持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爱国敬业、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坚持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守法经营、诚信经营，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构建亲清政商关系，坚持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回报社会、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积极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承担社会责任，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树立企业的良好社会</a:t>
            </a:r>
            <a:r>
              <a:rPr 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形象</a:t>
            </a:r>
            <a:r>
              <a:rPr lang="zh-CN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altLang="zh-CN" sz="24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6390" name="文本框 4"/>
          <p:cNvSpPr txBox="1"/>
          <p:nvPr>
            <p:custDataLst>
              <p:tags r:id="rId5"/>
            </p:custDataLst>
          </p:nvPr>
        </p:nvSpPr>
        <p:spPr>
          <a:xfrm>
            <a:off x="104775" y="1716088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从非公经济层面</a:t>
            </a:r>
            <a:endParaRPr lang="zh-CN" altLang="en-US" sz="2400" b="1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1" name="文本框 5"/>
          <p:cNvSpPr txBox="1"/>
          <p:nvPr>
            <p:custDataLst>
              <p:tags r:id="rId6"/>
            </p:custDataLst>
          </p:nvPr>
        </p:nvSpPr>
        <p:spPr>
          <a:xfrm>
            <a:off x="104775" y="3937318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从非公企业层面</a:t>
            </a:r>
            <a:endParaRPr lang="zh-CN" altLang="en-US" sz="2400" b="1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2" name="文本框 6"/>
          <p:cNvSpPr txBox="1"/>
          <p:nvPr>
            <p:custDataLst>
              <p:tags r:id="rId7"/>
            </p:custDataLst>
          </p:nvPr>
        </p:nvSpPr>
        <p:spPr>
          <a:xfrm>
            <a:off x="104775" y="5449570"/>
            <a:ext cx="2400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非公有制经济人士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层面</a:t>
            </a:r>
            <a:endParaRPr lang="zh-CN" altLang="en-US" sz="24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 flipH="1">
            <a:off x="4114800" y="1219200"/>
            <a:ext cx="8077200" cy="4419600"/>
          </a:xfrm>
          <a:prstGeom prst="rect">
            <a:avLst/>
          </a:prstGeom>
          <a:pattFill prst="dkUpDiag">
            <a:fgClr>
              <a:srgbClr val="F2F2F2"/>
            </a:fgClr>
            <a:bgClr>
              <a:srgbClr val="59595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flipH="1">
            <a:off x="0" y="1219200"/>
            <a:ext cx="4114800" cy="44196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flipH="1">
            <a:off x="0" y="2743200"/>
            <a:ext cx="304800" cy="1371600"/>
          </a:xfrm>
          <a:prstGeom prst="rect">
            <a:avLst/>
          </a:prstGeom>
          <a:pattFill prst="ltUpDiag">
            <a:fgClr>
              <a:srgbClr val="266CBA"/>
            </a:fgClr>
            <a:bgClr>
              <a:srgbClr val="13365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zh-CN" altLang="en-US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 rot="10800000">
            <a:off x="10649500" y="884289"/>
            <a:ext cx="720000" cy="415819"/>
            <a:chOff x="1160829" y="2656459"/>
            <a:chExt cx="720000" cy="415819"/>
          </a:xfrm>
          <a:solidFill>
            <a:schemeClr val="accent1"/>
          </a:solidFill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>
              <a:off x="1160829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rgbClr val="266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>
            <a:xfrm>
              <a:off x="1540592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rgbClr val="266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457200" y="2743200"/>
            <a:ext cx="3505200" cy="13716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sz="2000" b="1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“两个毫不动摇”是坚持和完善我国社会主义基本经济制度的重要遵循</a:t>
            </a:r>
            <a:endParaRPr sz="2000" b="1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13842" b="13842"/>
          <a:stretch>
            <a:fillRect/>
          </a:stretch>
        </p:blipFill>
        <p:spPr>
          <a:xfrm>
            <a:off x="4114833" y="1371600"/>
            <a:ext cx="8077263" cy="41148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20" h="5520">
                <a:moveTo>
                  <a:pt x="0" y="0"/>
                </a:moveTo>
                <a:lnTo>
                  <a:pt x="12720" y="0"/>
                </a:lnTo>
                <a:lnTo>
                  <a:pt x="127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l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l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cap="all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0" y="0"/>
            <a:ext cx="12191365" cy="91440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5"/>
          <p:cNvSpPr/>
          <p:nvPr>
            <p:custDataLst>
              <p:tags r:id="rId7"/>
            </p:custDataLst>
          </p:nvPr>
        </p:nvSpPr>
        <p:spPr>
          <a:xfrm>
            <a:off x="1828800" y="1524000"/>
            <a:ext cx="8686800" cy="44189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7924864" y="5842047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3"/>
          <p:cNvSpPr/>
          <p:nvPr>
            <p:custDataLst>
              <p:tags r:id="rId9"/>
            </p:custDataLst>
          </p:nvPr>
        </p:nvSpPr>
        <p:spPr>
          <a:xfrm>
            <a:off x="1829115" y="1523683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57204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2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能力测验场</a:t>
            </a:r>
            <a:endParaRPr lang="en-US" altLang="zh-CN" sz="3200" b="1" spc="16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11"/>
            </p:custDataLst>
          </p:nvPr>
        </p:nvSpPr>
        <p:spPr>
          <a:xfrm>
            <a:off x="2133600" y="1828800"/>
            <a:ext cx="8077264" cy="3810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1" indent="-222250" algn="l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en-US"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2018年秋，一篇建议民营经济离场的新媒体文章引发热议，文章认为“中国私营经济已完成协助公有经济发展的任务，应逐渐离场”。这受到了大量的舆论批评。</a:t>
            </a:r>
            <a:br>
              <a:rPr lang="en-US"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2018年11月1日召开的民营企业座谈会上，习近平总书记发表重要讲话，指出“任何否定、怀疑、动摇我国基本经济制度的言行都不符合党和国家方针政策，都不要听、不要信!所有民营企业和民营企业家完全可以吃下定心丸、安心谋发展!”</a:t>
            </a:r>
            <a:br>
              <a:rPr lang="en-US"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根据你所学的新中国发展历史和当前的社会现状，请你谈谈对上述材料的看法。 </a:t>
            </a:r>
            <a:endParaRPr lang="zh-CN" altLang="en-US"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1" indent="-222250" algn="r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en-US"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en-US" altLang="zh-CN" sz="24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2019北京市公务员招考申论试题</a:t>
            </a:r>
            <a:endParaRPr lang="en-US" altLang="zh-CN" sz="2400" b="1" spc="16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1963400" y="11137900"/>
            <a:ext cx="330200" cy="254000"/>
          </a:xfrm>
          <a:prstGeom prst="cube">
            <a:avLst/>
          </a:prstGeom>
        </p:spPr>
      </p:pic>
    </p:spTree>
    <p:custDataLst>
      <p:tags r:id="rId13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7020" y="2533650"/>
            <a:ext cx="6257925" cy="2469515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97040" y="2683510"/>
            <a:ext cx="5368290" cy="2468880"/>
          </a:xfrm>
          <a:prstGeom prst="roundRect">
            <a:avLst/>
          </a:prstGeom>
        </p:spPr>
      </p:pic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1508760" y="5532755"/>
            <a:ext cx="10248265" cy="577850"/>
          </a:xfrm>
          <a:prstGeom prst="round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tx1"/>
                </a:solidFill>
                <a:latin typeface="Calibri"/>
                <a:ea typeface="宋体" pitchFamily="2" charset="-122"/>
                <a:sym typeface="+mn-ea"/>
              </a:rPr>
              <a:t>结合图表，说明国家电网在公司制改革下收获哪些积极效益？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982595" y="346710"/>
            <a:ext cx="62604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reflection blurRad="6350" stA="55000" endA="300" endPos="45500" dir="5400000" sy="-10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议题一：国家电网如何彰显央企风采？</a:t>
            </a:r>
            <a:endParaRPr lang="zh-CN" altLang="en-US" sz="2800" b="1">
              <a:effectLst>
                <a:reflection blurRad="6350" stA="55000" endA="300" endPos="45500" dir="5400000" sy="-100000" algn="bl" rotWithShape="0"/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630" y="982980"/>
            <a:ext cx="1128839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材料一：2017年11月30日，国家电网公司完成了公司制改制。只有通过改革改制，不断完善现代企业制度，形成各司其职、各负自责、协调运转、有效制衡的公司治理机制。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979930" y="2605405"/>
            <a:ext cx="6231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国家电网营业收入统计</a:t>
            </a:r>
            <a:endParaRPr lang="zh-CN" altLang="en-US" sz="2400" b="1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7632065" y="2533650"/>
            <a:ext cx="6231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国家电网净利润统计</a:t>
            </a:r>
            <a:endParaRPr lang="zh-CN" altLang="en-US" sz="2400" b="1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127635" y="5532755"/>
            <a:ext cx="1381125" cy="572135"/>
          </a:xfrm>
          <a:prstGeom prst="rect">
            <a:avLst/>
          </a:prstGeom>
          <a:solidFill>
            <a:schemeClr val="accent2"/>
          </a:solidFill>
        </p:spPr>
        <p:txBody>
          <a:bodyPr wrap="square" rtlCol="0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问题：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609600" y="1219200"/>
            <a:ext cx="10972800" cy="4572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>
            <a:off x="11332845" y="6101715"/>
            <a:ext cx="636270" cy="636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3"/>
            </p:custDataLst>
          </p:nvPr>
        </p:nvSpPr>
        <p:spPr>
          <a:xfrm>
            <a:off x="11285220" y="6017895"/>
            <a:ext cx="396240" cy="396240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11835130" y="6447155"/>
            <a:ext cx="184785" cy="18478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菱形 20"/>
          <p:cNvSpPr/>
          <p:nvPr>
            <p:custDataLst>
              <p:tags r:id="rId5"/>
            </p:custDataLst>
          </p:nvPr>
        </p:nvSpPr>
        <p:spPr>
          <a:xfrm rot="2760000">
            <a:off x="87630" y="81915"/>
            <a:ext cx="695325" cy="6737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菱形 21"/>
          <p:cNvSpPr/>
          <p:nvPr>
            <p:custDataLst>
              <p:tags r:id="rId6"/>
            </p:custDataLst>
          </p:nvPr>
        </p:nvSpPr>
        <p:spPr>
          <a:xfrm rot="2760000">
            <a:off x="292100" y="223520"/>
            <a:ext cx="695325" cy="67373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3096" b="3096"/>
          <a:stretch>
            <a:fillRect/>
          </a:stretch>
        </p:blipFill>
        <p:spPr>
          <a:xfrm>
            <a:off x="-48251" y="-4470"/>
            <a:ext cx="5394998" cy="68580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800">
                <a:moveTo>
                  <a:pt x="0" y="0"/>
                </a:moveTo>
                <a:lnTo>
                  <a:pt x="7920" y="0"/>
                </a:lnTo>
                <a:lnTo>
                  <a:pt x="79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5812790" y="102870"/>
            <a:ext cx="6207760" cy="9144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400" b="1" spc="16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议题二：国家电网如何巧解发展难题？</a:t>
            </a:r>
            <a:endParaRPr lang="zh-CN" altLang="en-US" sz="2400" b="1" spc="16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矩形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05370" y="2400935"/>
            <a:ext cx="315595" cy="2719705"/>
          </a:xfrm>
          <a:prstGeom prst="rect">
            <a:avLst/>
          </a:prstGeom>
          <a:noFill/>
          <a:ln w="12700">
            <a:solidFill>
              <a:schemeClr val="accent3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58" name="矩形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07225" y="5039360"/>
            <a:ext cx="1111885" cy="82550"/>
          </a:xfrm>
          <a:prstGeom prst="rect">
            <a:avLst/>
          </a:prstGeom>
          <a:noFill/>
          <a:ln w="12700">
            <a:solidFill>
              <a:schemeClr val="accent3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59" name="圆角矩形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08215" y="3081020"/>
            <a:ext cx="536575" cy="68707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0" name="文本框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44790" y="2701925"/>
            <a:ext cx="1296670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accent3"/>
                </a:solidFill>
                <a:latin typeface="+mn-lt"/>
                <a:ea typeface="+mn-ea"/>
                <a:sym typeface="+mn-ea"/>
              </a:rPr>
              <a:t>770亿元</a:t>
            </a:r>
            <a:endParaRPr lang="zh-CN" altLang="en-US" sz="1800">
              <a:solidFill>
                <a:schemeClr val="accent3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62" name="矩形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511665" y="2401570"/>
            <a:ext cx="316230" cy="2719705"/>
          </a:xfrm>
          <a:prstGeom prst="rect">
            <a:avLst/>
          </a:prstGeom>
          <a:noFill/>
          <a:ln w="12700">
            <a:solidFill>
              <a:schemeClr val="accent3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3" name="矩形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24950" y="5040630"/>
            <a:ext cx="1113790" cy="82550"/>
          </a:xfrm>
          <a:prstGeom prst="rect">
            <a:avLst/>
          </a:prstGeom>
          <a:noFill/>
          <a:ln w="12700">
            <a:solidFill>
              <a:schemeClr val="accent3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4" name="圆角矩形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401810" y="2701925"/>
            <a:ext cx="535305" cy="68707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74C367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5" name="文本框 4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238740" y="2855595"/>
            <a:ext cx="1190625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accent3"/>
                </a:solidFill>
                <a:latin typeface="+mn-lt"/>
                <a:ea typeface="+mn-ea"/>
                <a:sym typeface="+mn-ea"/>
              </a:rPr>
              <a:t>810 亿元</a:t>
            </a:r>
            <a:endParaRPr lang="zh-CN" altLang="en-US" sz="1800">
              <a:solidFill>
                <a:schemeClr val="accent3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67" name="文本框 66"/>
          <p:cNvSpPr txBox="1"/>
          <p:nvPr>
            <p:custDataLst>
              <p:tags r:id="rId18"/>
            </p:custDataLst>
          </p:nvPr>
        </p:nvSpPr>
        <p:spPr>
          <a:xfrm>
            <a:off x="5887720" y="1732915"/>
            <a:ext cx="3514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>
                <a:solidFill>
                  <a:schemeClr val="accent3"/>
                </a:solidFill>
                <a:latin typeface="+mn-lt"/>
                <a:ea typeface="+mn-ea"/>
                <a:sym typeface="+mn-ea"/>
              </a:rPr>
              <a:t>2019年，国家电网实现利润总额</a:t>
            </a:r>
            <a:endParaRPr lang="zh-CN" altLang="en-US" sz="180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68" name="文本框 67"/>
          <p:cNvSpPr txBox="1"/>
          <p:nvPr>
            <p:custDataLst>
              <p:tags r:id="rId19"/>
            </p:custDataLst>
          </p:nvPr>
        </p:nvSpPr>
        <p:spPr>
          <a:xfrm>
            <a:off x="8994140" y="5318760"/>
            <a:ext cx="2291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>
                <a:solidFill>
                  <a:schemeClr val="accent3"/>
                </a:solidFill>
                <a:latin typeface="+mn-lt"/>
                <a:ea typeface="+mn-ea"/>
                <a:sym typeface="+mn-ea"/>
              </a:rPr>
              <a:t>2020年国家电网承诺</a:t>
            </a:r>
            <a:endParaRPr lang="zh-CN" altLang="en-US" sz="1800">
              <a:solidFill>
                <a:schemeClr val="accent3"/>
              </a:solidFill>
              <a:latin typeface="+mn-lt"/>
              <a:ea typeface="+mn-ea"/>
            </a:endParaRPr>
          </a:p>
        </p:txBody>
      </p:sp>
    </p:spTree>
    <p:custDataLst>
      <p:tags r:id="rId20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2110" y="682625"/>
            <a:ext cx="11356340" cy="4815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2020年，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国家电网有限公司应对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新冠肺炎疫情调整思路：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60000"/>
              </a:lnSpc>
              <a:buFont typeface="+mj-ea"/>
              <a:buAutoNum type="circleNumDbPlain"/>
            </a:pPr>
            <a:r>
              <a:rPr lang="zh-CN" altLang="en-US" sz="24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强电网、扩投资：</a:t>
            </a:r>
            <a:r>
              <a:rPr lang="zh-CN" altLang="en-US" sz="2400" noProof="0"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在集团党委的领导下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，推动实施创新发展战略，以自主创新能力建设为中心，聚焦特高压、充电桩、</a:t>
            </a:r>
            <a:r>
              <a:rPr lang="zh-CN" altLang="en-US" sz="2400" noProof="0"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投资 247 亿元发展数字新基建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，包括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大数据中心、工业互联网、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5G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人工智能等产业。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+mj-ea"/>
              <a:buAutoNum type="circleNumDbPlain"/>
            </a:pP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</a:rPr>
              <a:t>降电价、优环境：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贯彻执行国家降电价政策，预计全年减免电费约926亿元，持续优化电力营商环境，提高办电效率和服务水平。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60000"/>
              </a:lnSpc>
              <a:buFont typeface="+mj-ea"/>
              <a:buAutoNum type="circleNumDbPlain"/>
            </a:pP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</a:rPr>
              <a:t>促转型、绿色化：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多措并举促进清洁能源发展，确保全年水电、风电、太阳能发电利用率达到95%以上。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34410" y="160655"/>
            <a:ext cx="62604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reflection blurRad="6350" stA="55000" endA="300" endPos="45500" dir="5400000" sy="-10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议题二：国家电网如何巧解发展难题？</a:t>
            </a:r>
            <a:endParaRPr lang="zh-CN" altLang="en-US" sz="2800" b="1">
              <a:effectLst>
                <a:reflection blurRad="6350" stA="55000" endA="300" endPos="45500" dir="5400000" sy="-100000" algn="bl" rotWithShape="0"/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637155" y="1818005"/>
            <a:ext cx="3743325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一个领导：加强和改进党的领导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937375" y="2403475"/>
            <a:ext cx="4791075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一个中心：提高资本利用效率、增强企业活力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484120" y="2906395"/>
            <a:ext cx="3742690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一个投向：重要行业和关键领域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TextBox 25"/>
          <p:cNvSpPr txBox="1"/>
          <p:nvPr>
            <p:custDataLst>
              <p:tags r:id="rId6"/>
            </p:custDataLst>
          </p:nvPr>
        </p:nvSpPr>
        <p:spPr>
          <a:xfrm>
            <a:off x="4178935" y="4853305"/>
            <a:ext cx="5490210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四种能力：活力、控制力、影响力、抗风险能力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8"/>
          <p:cNvSpPr txBox="1"/>
          <p:nvPr>
            <p:custDataLst>
              <p:tags r:id="rId7"/>
            </p:custDataLst>
          </p:nvPr>
        </p:nvSpPr>
        <p:spPr>
          <a:xfrm>
            <a:off x="6937375" y="1818005"/>
            <a:ext cx="3743325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一个方向：服务于国家战略目标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9" name="文本框 478"/>
          <p:cNvSpPr txBox="1"/>
          <p:nvPr>
            <p:custDataLst>
              <p:tags r:id="rId8"/>
            </p:custDataLst>
          </p:nvPr>
        </p:nvSpPr>
        <p:spPr>
          <a:xfrm>
            <a:off x="1638300" y="5655945"/>
            <a:ext cx="10172065" cy="11385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0000" tIns="46800" rIns="90000" bIns="46800" anchor="ctr" anchorCtr="0"/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en-US" altLang="zh-CN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国家电网应对新冠肺炎疫情将工作重点聚焦于哪些行业？</a:t>
            </a:r>
            <a:endParaRPr lang="zh-CN" altLang="en-US" sz="2000" b="1" spc="100"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en-US" altLang="zh-CN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国家电网为什么要减免电费优化电力营商环境？</a:t>
            </a:r>
            <a:endParaRPr lang="zh-CN" altLang="en-US" sz="2000" b="1" spc="100"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en-US" altLang="zh-CN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b="1" spc="100"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国家电网的所采取的措施能给壮大国有经济有何启示？</a:t>
            </a:r>
            <a:endParaRPr lang="zh-CN" altLang="en-US" sz="2000" b="1" spc="100"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77" name="矩形 476"/>
          <p:cNvSpPr/>
          <p:nvPr>
            <p:custDataLst>
              <p:tags r:id="rId9"/>
            </p:custDataLst>
          </p:nvPr>
        </p:nvSpPr>
        <p:spPr>
          <a:xfrm>
            <a:off x="443865" y="5655945"/>
            <a:ext cx="1194435" cy="1138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1" name="文本框 480"/>
          <p:cNvSpPr txBox="1"/>
          <p:nvPr>
            <p:custDataLst>
              <p:tags r:id="rId10"/>
            </p:custDataLst>
          </p:nvPr>
        </p:nvSpPr>
        <p:spPr>
          <a:xfrm>
            <a:off x="328930" y="5951220"/>
            <a:ext cx="1381125" cy="83502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6" grpId="0"/>
      <p:bldP spid="7" grpId="0"/>
      <p:bldP spid="479" grpId="0"/>
      <p:bldP spid="481" grpId="0"/>
      <p:bldP spid="4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文本占位符 1"/>
          <p:cNvSpPr txBox="1"/>
          <p:nvPr>
            <p:custDataLst>
              <p:tags r:id="rId1"/>
            </p:custDataLst>
          </p:nvPr>
        </p:nvSpPr>
        <p:spPr>
          <a:xfrm>
            <a:off x="329868" y="158081"/>
            <a:ext cx="7661507" cy="5905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5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知识梳理一：深化国有企业改革，发展壮大国有经济</a:t>
            </a:r>
          </a:p>
        </p:txBody>
      </p:sp>
      <p:sp>
        <p:nvSpPr>
          <p:cNvPr id="510" name="文本框 3"/>
          <p:cNvSpPr txBox="1"/>
          <p:nvPr>
            <p:custDataLst>
              <p:tags r:id="rId2"/>
            </p:custDataLst>
          </p:nvPr>
        </p:nvSpPr>
        <p:spPr>
          <a:xfrm>
            <a:off x="329565" y="861060"/>
            <a:ext cx="11765915" cy="25266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(1)从目标看：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以解放和发展社会生产力为标准（</a:t>
            </a:r>
            <a:r>
              <a:rPr lang="zh-CN">
                <a:solidFill>
                  <a:schemeClr val="bg1"/>
                </a:solidFill>
              </a:rPr>
              <a:t>一个</a:t>
            </a:r>
            <a:r>
              <a:rPr>
                <a:solidFill>
                  <a:schemeClr val="bg1"/>
                </a:solidFill>
              </a:rPr>
              <a:t>标准）,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以提高国有资本效率、增强国有企业活力为中心（</a:t>
            </a:r>
            <a:r>
              <a:rPr lang="zh-CN">
                <a:solidFill>
                  <a:schemeClr val="bg1"/>
                </a:solidFill>
              </a:rPr>
              <a:t>一个</a:t>
            </a:r>
            <a:r>
              <a:rPr>
                <a:solidFill>
                  <a:schemeClr val="bg1"/>
                </a:solidFill>
              </a:rPr>
              <a:t>中心）,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全面推进依法治企,加强和改进党对国有企业的领导</a:t>
            </a:r>
            <a:r>
              <a:rPr lang="zh-CN">
                <a:solidFill>
                  <a:schemeClr val="bg1"/>
                </a:solidFill>
              </a:rPr>
              <a:t>（一个领导）</a:t>
            </a:r>
            <a:r>
              <a:rPr>
                <a:solidFill>
                  <a:schemeClr val="bg1"/>
                </a:solidFill>
              </a:rPr>
              <a:t>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做强做优做大国有资本,不断增强国有经济</a:t>
            </a:r>
            <a:r>
              <a:rPr lang="zh-CN">
                <a:solidFill>
                  <a:schemeClr val="bg1"/>
                </a:solidFill>
              </a:rPr>
              <a:t>活力</a:t>
            </a:r>
            <a:r>
              <a:rPr>
                <a:solidFill>
                  <a:schemeClr val="bg1"/>
                </a:solidFill>
              </a:rPr>
              <a:t>、控制力、影响力、抗风险能力（</a:t>
            </a:r>
            <a:r>
              <a:rPr lang="zh-CN">
                <a:solidFill>
                  <a:schemeClr val="bg1"/>
                </a:solidFill>
              </a:rPr>
              <a:t>四种能力</a:t>
            </a:r>
            <a:r>
              <a:rPr>
                <a:solidFill>
                  <a:schemeClr val="bg1"/>
                </a:solidFill>
              </a:rPr>
              <a:t>）。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9565" y="3863340"/>
            <a:ext cx="11766550" cy="16230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(2)从布局看：</a:t>
            </a:r>
            <a:r>
              <a:rPr u="sng">
                <a:sym typeface="+mn-ea"/>
              </a:rPr>
              <a:t>服务国家战略目标</a:t>
            </a:r>
            <a:r>
              <a:rPr lang="zh-CN">
                <a:sym typeface="+mn-ea"/>
              </a:rPr>
              <a:t>（一</a:t>
            </a:r>
            <a:r>
              <a:rPr lang="zh-CN" altLang="en-US">
                <a:sym typeface="+mn-ea"/>
              </a:rPr>
              <a:t>个服务方向），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推动国有资本更多投向国家安全、国民经济命脉的重要行业和关键领域</a:t>
            </a:r>
            <a:r>
              <a:rPr lang="zh-CN">
                <a:sym typeface="+mn-ea"/>
              </a:rPr>
              <a:t>（一</a:t>
            </a:r>
            <a:r>
              <a:rPr lang="zh-CN" altLang="en-US">
                <a:sym typeface="+mn-ea"/>
              </a:rPr>
              <a:t>个资本投向）</a:t>
            </a:r>
            <a:endParaRPr>
              <a:sym typeface="+mn-ea"/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重点提供公共服务、发展重要</a:t>
            </a:r>
            <a:r>
              <a:rPr u="sng">
                <a:sym typeface="+mn-ea"/>
              </a:rPr>
              <a:t>前瞻战略性产业</a:t>
            </a:r>
            <a:r>
              <a:rPr>
                <a:sym typeface="+mn-ea"/>
              </a:rPr>
              <a:t>、保护生态环境、支持</a:t>
            </a:r>
            <a:r>
              <a:rPr u="sng">
                <a:sym typeface="+mn-ea"/>
              </a:rPr>
              <a:t>科技进步</a:t>
            </a:r>
            <a:r>
              <a:rPr>
                <a:sym typeface="+mn-ea"/>
              </a:rPr>
              <a:t>、保障国家安全。</a:t>
            </a:r>
            <a:r>
              <a:rPr lang="zh-CN">
                <a:sym typeface="+mn-ea"/>
              </a:rPr>
              <a:t>（五</a:t>
            </a:r>
            <a:r>
              <a:rPr lang="zh-CN" altLang="en-US">
                <a:sym typeface="+mn-ea"/>
              </a:rPr>
              <a:t>个重点）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>
            <p:custDataLst>
              <p:tags r:id="rId1"/>
            </p:custDataLst>
          </p:nvPr>
        </p:nvSpPr>
        <p:spPr>
          <a:xfrm>
            <a:off x="11297285" y="6038215"/>
            <a:ext cx="636270" cy="636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2"/>
            </p:custDataLst>
          </p:nvPr>
        </p:nvSpPr>
        <p:spPr>
          <a:xfrm>
            <a:off x="11249660" y="5954395"/>
            <a:ext cx="396240" cy="396240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11799570" y="6383655"/>
            <a:ext cx="184785" cy="18478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14200" y="37465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200" b="1" spc="16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议题二：国家电网如何巧解发展难题？</a:t>
            </a:r>
            <a:endParaRPr lang="zh-CN" altLang="en-US" sz="3200" b="1" spc="16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Title 6"/>
          <p:cNvSpPr txBox="1"/>
          <p:nvPr>
            <p:custDataLst>
              <p:tags r:id="rId5"/>
            </p:custDataLst>
          </p:nvPr>
        </p:nvSpPr>
        <p:spPr>
          <a:xfrm>
            <a:off x="6040120" y="1337945"/>
            <a:ext cx="5893435" cy="3615055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400" b="1" u="none" strike="noStrike" spc="100" baseline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2018年底，国家电网公司首次宣布混合所有制改革将引入特高压建设。</a:t>
            </a:r>
            <a:endParaRPr lang="en-US" altLang="zh-CN" sz="2400" b="1" u="none" strike="noStrike" spc="100" baseline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400" b="1" u="none" strike="noStrike" spc="100" baseline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2020年6月国家电网与华为、阿里、腾讯、百度4家公司签署战略合作协议，预计拉动社会投资约1000亿元。</a:t>
            </a:r>
            <a:endParaRPr lang="en-US" altLang="zh-CN" sz="2400" b="1" u="none" strike="noStrike" spc="100" baseline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400" b="1" u="none" strike="noStrike" spc="100" baseline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lang="zh-CN" altLang="en-US" sz="2400" b="1" u="none" strike="noStrike" spc="100" baseline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altLang="zh-CN" sz="2400" b="1" u="none" strike="noStrike" spc="100" baseline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altLang="zh-CN" sz="2400" b="1" spc="10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月，国家电网公司旗下国网新源控股有限公司增资扩股引资85.7亿元。这是国家电网公司首次实现主导产业混改。</a:t>
            </a:r>
            <a:endParaRPr lang="en-US" altLang="zh-CN" sz="2400" b="1" u="none" strike="noStrike" spc="100" baseline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7" name="矩形 476"/>
          <p:cNvSpPr/>
          <p:nvPr>
            <p:custDataLst>
              <p:tags r:id="rId6"/>
            </p:custDataLst>
          </p:nvPr>
        </p:nvSpPr>
        <p:spPr>
          <a:xfrm>
            <a:off x="443855" y="5411046"/>
            <a:ext cx="1194235" cy="1242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8" name="矩形 477"/>
          <p:cNvSpPr/>
          <p:nvPr>
            <p:custDataLst>
              <p:tags r:id="rId7"/>
            </p:custDataLst>
          </p:nvPr>
        </p:nvSpPr>
        <p:spPr>
          <a:xfrm>
            <a:off x="1642110" y="5410835"/>
            <a:ext cx="11144885" cy="124206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9" name="文本框 478"/>
          <p:cNvSpPr txBox="1"/>
          <p:nvPr>
            <p:custDataLst>
              <p:tags r:id="rId8"/>
            </p:custDataLst>
          </p:nvPr>
        </p:nvSpPr>
        <p:spPr>
          <a:xfrm>
            <a:off x="1642745" y="5593080"/>
            <a:ext cx="10663555" cy="907415"/>
          </a:xfrm>
          <a:prstGeom prst="rect">
            <a:avLst/>
          </a:prstGeom>
        </p:spPr>
        <p:txBody>
          <a:bodyPr wrap="square" lIns="90000" tIns="46800" rIns="90000" bIns="46800" anchor="ctr" anchorCtr="0"/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en-US" altLang="zh-CN" sz="2400" b="1" spc="10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b="1" spc="10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国家电网在特高压建设、数字新基建领域混改后，会产生哪些积极效益？</a:t>
            </a:r>
            <a:endParaRPr lang="zh-CN" altLang="en-US" sz="2400" b="1" spc="100"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 spc="10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 b="1" spc="10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b="1" spc="10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结合国家电网的混改实践谈谈混改对公有制经济的意义？</a:t>
            </a:r>
            <a:endParaRPr lang="zh-CN" altLang="en-US" sz="2400" b="1" spc="100"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1" name="文本框 480"/>
          <p:cNvSpPr txBox="1"/>
          <p:nvPr>
            <p:custDataLst>
              <p:tags r:id="rId9"/>
            </p:custDataLst>
          </p:nvPr>
        </p:nvSpPr>
        <p:spPr>
          <a:xfrm>
            <a:off x="600075" y="5775325"/>
            <a:ext cx="1038225" cy="793115"/>
          </a:xfrm>
          <a:prstGeom prst="rect">
            <a:avLst/>
          </a:prstGeom>
          <a:solidFill>
            <a:srgbClr val="C00000"/>
          </a:solidFill>
        </p:spPr>
        <p:txBody>
          <a:bodyPr wrap="square" rtlCol="0"/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75" y="1495425"/>
            <a:ext cx="4762500" cy="3171825"/>
          </a:xfrm>
          <a:prstGeom prst="roundRect">
            <a:avLst/>
          </a:prstGeom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文本占位符 1"/>
          <p:cNvSpPr txBox="1"/>
          <p:nvPr>
            <p:custDataLst>
              <p:tags r:id="rId1"/>
            </p:custDataLst>
          </p:nvPr>
        </p:nvSpPr>
        <p:spPr>
          <a:xfrm>
            <a:off x="329868" y="158081"/>
            <a:ext cx="7661507" cy="5905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5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知识梳理一：深化国有企业改革，发展壮大国有经济</a:t>
            </a:r>
          </a:p>
        </p:txBody>
      </p:sp>
      <p:sp>
        <p:nvSpPr>
          <p:cNvPr id="510" name="文本框 3"/>
          <p:cNvSpPr txBox="1"/>
          <p:nvPr>
            <p:custDataLst>
              <p:tags r:id="rId2"/>
            </p:custDataLst>
          </p:nvPr>
        </p:nvSpPr>
        <p:spPr>
          <a:xfrm>
            <a:off x="329565" y="861060"/>
            <a:ext cx="11765915" cy="25266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(1)从目标看：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以解放和发展社会生产力为标准（</a:t>
            </a:r>
            <a:r>
              <a:rPr lang="zh-CN">
                <a:solidFill>
                  <a:schemeClr val="bg1"/>
                </a:solidFill>
              </a:rPr>
              <a:t>一个</a:t>
            </a:r>
            <a:r>
              <a:rPr>
                <a:solidFill>
                  <a:schemeClr val="bg1"/>
                </a:solidFill>
              </a:rPr>
              <a:t>标准）,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以提高国有资本效率、增强国有企业活力为中心（</a:t>
            </a:r>
            <a:r>
              <a:rPr lang="zh-CN">
                <a:solidFill>
                  <a:schemeClr val="bg1"/>
                </a:solidFill>
              </a:rPr>
              <a:t>一个</a:t>
            </a:r>
            <a:r>
              <a:rPr>
                <a:solidFill>
                  <a:schemeClr val="bg1"/>
                </a:solidFill>
              </a:rPr>
              <a:t>中心）,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全面推进依法治企,加强和改进党对国有企业的领导</a:t>
            </a:r>
            <a:r>
              <a:rPr lang="zh-CN">
                <a:solidFill>
                  <a:schemeClr val="bg1"/>
                </a:solidFill>
              </a:rPr>
              <a:t>（一个领导）</a:t>
            </a:r>
            <a:r>
              <a:rPr>
                <a:solidFill>
                  <a:schemeClr val="bg1"/>
                </a:solidFill>
              </a:rPr>
              <a:t>,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olidFill>
                  <a:schemeClr val="bg1"/>
                </a:solidFill>
              </a:rPr>
              <a:t>做强做优做大国有资本,不断增强国有经济竞争力、创新力、控制力、影响力、抗风险能力（</a:t>
            </a:r>
            <a:r>
              <a:rPr lang="zh-CN">
                <a:solidFill>
                  <a:schemeClr val="bg1"/>
                </a:solidFill>
              </a:rPr>
              <a:t>四种能力</a:t>
            </a:r>
            <a:r>
              <a:rPr>
                <a:solidFill>
                  <a:schemeClr val="bg1"/>
                </a:solidFill>
              </a:rPr>
              <a:t>）。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9565" y="3791585"/>
            <a:ext cx="11766550" cy="16230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(2)从布局看：</a:t>
            </a:r>
            <a:r>
              <a:rPr u="sng">
                <a:sym typeface="+mn-ea"/>
              </a:rPr>
              <a:t>服务国家战略目标</a:t>
            </a:r>
            <a:r>
              <a:rPr lang="zh-CN">
                <a:sym typeface="+mn-ea"/>
              </a:rPr>
              <a:t>（一</a:t>
            </a:r>
            <a:r>
              <a:rPr lang="zh-CN" altLang="en-US">
                <a:sym typeface="+mn-ea"/>
              </a:rPr>
              <a:t>个服务方向），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推动国有资本更多投向国家安全、国民经济命脉的重要行业和关键领域</a:t>
            </a:r>
            <a:r>
              <a:rPr lang="zh-CN">
                <a:sym typeface="+mn-ea"/>
              </a:rPr>
              <a:t>（一</a:t>
            </a:r>
            <a:r>
              <a:rPr lang="zh-CN" altLang="en-US">
                <a:sym typeface="+mn-ea"/>
              </a:rPr>
              <a:t>个资本投向）</a:t>
            </a:r>
            <a:endParaRPr>
              <a:sym typeface="+mn-ea"/>
            </a:endParaRPr>
          </a:p>
          <a:p>
            <a:pPr>
              <a:lnSpc>
                <a:spcPct val="110000"/>
              </a:lnSpc>
              <a:def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pPr>
            <a:r>
              <a:rPr>
                <a:sym typeface="+mn-ea"/>
              </a:rPr>
              <a:t>重点提供公共服务、发展重要</a:t>
            </a:r>
            <a:r>
              <a:rPr u="sng">
                <a:sym typeface="+mn-ea"/>
              </a:rPr>
              <a:t>前瞻战略性产业</a:t>
            </a:r>
            <a:r>
              <a:rPr>
                <a:sym typeface="+mn-ea"/>
              </a:rPr>
              <a:t>、保护生态环境、支持</a:t>
            </a:r>
            <a:r>
              <a:rPr u="sng">
                <a:sym typeface="+mn-ea"/>
              </a:rPr>
              <a:t>科技进步</a:t>
            </a:r>
            <a:r>
              <a:rPr>
                <a:sym typeface="+mn-ea"/>
              </a:rPr>
              <a:t>、保障国家安全。</a:t>
            </a:r>
            <a:r>
              <a:rPr lang="zh-CN">
                <a:sym typeface="+mn-ea"/>
              </a:rPr>
              <a:t>（五</a:t>
            </a:r>
            <a:r>
              <a:rPr lang="zh-CN" altLang="en-US">
                <a:sym typeface="+mn-ea"/>
              </a:rPr>
              <a:t>个重点）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29565" y="5708650"/>
            <a:ext cx="11480800" cy="73850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3)从实现形式看：发展国有资本、集体资本、非公有资本等交叉持股、相互融合的混合所有制经济</a:t>
            </a:r>
            <a:r>
              <a:rPr 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（一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种改革方式）</a:t>
            </a:r>
            <a:r>
              <a:rPr 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kumimoji="0" lang="en-US" altLang="zh-CN" sz="2400" b="1" i="0" u="none" strike="noStrike" cap="none" spc="0" normalizeH="0" baseline="0" smtClean="0">
              <a:ln>
                <a:noFill/>
              </a:ln>
              <a:solidFill>
                <a:schemeClr val="bg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7"/>
          <p:cNvSpPr/>
          <p:nvPr>
            <p:custDataLst>
              <p:tags r:id="rId1"/>
            </p:custDataLst>
          </p:nvPr>
        </p:nvSpPr>
        <p:spPr>
          <a:xfrm>
            <a:off x="2595504" y="1605206"/>
            <a:ext cx="1963852" cy="666313"/>
          </a:xfrm>
          <a:prstGeom prst="chevron">
            <a:avLst>
              <a:gd name="adj" fmla="val 43848"/>
            </a:avLst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GB" sz="9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3358515" y="1938655"/>
            <a:ext cx="1624965" cy="579120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ym typeface="+mn-ea"/>
              </a:rPr>
              <a:t>2018年12月</a:t>
            </a:r>
            <a:endParaRPr lang="zh-CN" altLang="en-US" sz="2000">
              <a:sym typeface="+mn-ea"/>
            </a:endParaRPr>
          </a:p>
        </p:txBody>
      </p:sp>
      <p:sp>
        <p:nvSpPr>
          <p:cNvPr id="12" name="Chevron 11"/>
          <p:cNvSpPr/>
          <p:nvPr>
            <p:custDataLst>
              <p:tags r:id="rId3"/>
            </p:custDataLst>
          </p:nvPr>
        </p:nvSpPr>
        <p:spPr>
          <a:xfrm>
            <a:off x="4984218" y="1605206"/>
            <a:ext cx="1963852" cy="666313"/>
          </a:xfrm>
          <a:prstGeom prst="chevron">
            <a:avLst>
              <a:gd name="adj" fmla="val 43848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GB" sz="9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Rounded Rectangle 12"/>
          <p:cNvSpPr/>
          <p:nvPr>
            <p:custDataLst>
              <p:tags r:id="rId4"/>
            </p:custDataLst>
          </p:nvPr>
        </p:nvSpPr>
        <p:spPr>
          <a:xfrm>
            <a:off x="5747145" y="1938362"/>
            <a:ext cx="1465955" cy="579038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>
                <a:sym typeface="+mn-ea"/>
              </a:rPr>
              <a:t>2019</a:t>
            </a:r>
            <a:r>
              <a:rPr lang="zh-CN" altLang="en-US" sz="2000">
                <a:sym typeface="+mn-ea"/>
              </a:rPr>
              <a:t>年5月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Chevron 3"/>
          <p:cNvSpPr/>
          <p:nvPr>
            <p:custDataLst>
              <p:tags r:id="rId5"/>
            </p:custDataLst>
          </p:nvPr>
        </p:nvSpPr>
        <p:spPr>
          <a:xfrm>
            <a:off x="206790" y="1605206"/>
            <a:ext cx="1963852" cy="666313"/>
          </a:xfrm>
          <a:prstGeom prst="chevron">
            <a:avLst>
              <a:gd name="adj" fmla="val 43848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GB" sz="9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Rounded Rectangle 4"/>
          <p:cNvSpPr/>
          <p:nvPr>
            <p:custDataLst>
              <p:tags r:id="rId6"/>
            </p:custDataLst>
          </p:nvPr>
        </p:nvSpPr>
        <p:spPr>
          <a:xfrm>
            <a:off x="969718" y="1938362"/>
            <a:ext cx="1465955" cy="579038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>
                <a:sym typeface="+mn-ea"/>
              </a:rPr>
              <a:t>2018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8</a:t>
            </a:r>
            <a:r>
              <a:rPr lang="zh-CN" altLang="en-US" sz="2000">
                <a:sym typeface="+mn-ea"/>
              </a:rPr>
              <a:t>月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7"/>
            </p:custDataLst>
          </p:nvPr>
        </p:nvCxnSpPr>
        <p:spPr>
          <a:xfrm flipH="1" flipV="1">
            <a:off x="1179329" y="2721108"/>
            <a:ext cx="0" cy="22711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90000"/>
              </a:sysClr>
            </a:solidFill>
            <a:prstDash val="solid"/>
            <a:miter lim="800000"/>
          </a:ln>
          <a:effectLst/>
        </p:spPr>
      </p:cxnSp>
      <p:sp>
        <p:nvSpPr>
          <p:cNvPr id="41" name="Oval 40"/>
          <p:cNvSpPr/>
          <p:nvPr>
            <p:custDataLst>
              <p:tags r:id="rId8"/>
            </p:custDataLst>
          </p:nvPr>
        </p:nvSpPr>
        <p:spPr>
          <a:xfrm>
            <a:off x="1134013" y="2633407"/>
            <a:ext cx="105873" cy="10587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Oval 42"/>
          <p:cNvSpPr/>
          <p:nvPr>
            <p:custDataLst>
              <p:tags r:id="rId9"/>
            </p:custDataLst>
          </p:nvPr>
        </p:nvSpPr>
        <p:spPr>
          <a:xfrm>
            <a:off x="1056375" y="2887641"/>
            <a:ext cx="264683" cy="26468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7" name="Chevron 7"/>
          <p:cNvSpPr/>
          <p:nvPr>
            <p:custDataLst>
              <p:tags r:id="rId10"/>
            </p:custDataLst>
          </p:nvPr>
        </p:nvSpPr>
        <p:spPr>
          <a:xfrm>
            <a:off x="7372932" y="1605206"/>
            <a:ext cx="1963852" cy="666313"/>
          </a:xfrm>
          <a:prstGeom prst="chevron">
            <a:avLst>
              <a:gd name="adj" fmla="val 43848"/>
            </a:avLst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GB" sz="9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8" name="Rounded Rectangle 8"/>
          <p:cNvSpPr/>
          <p:nvPr>
            <p:custDataLst>
              <p:tags r:id="rId11"/>
            </p:custDataLst>
          </p:nvPr>
        </p:nvSpPr>
        <p:spPr>
          <a:xfrm>
            <a:off x="8135620" y="1938655"/>
            <a:ext cx="1625600" cy="579120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sym typeface="+mn-ea"/>
              </a:rPr>
              <a:t>2019</a:t>
            </a:r>
            <a:r>
              <a:rPr lang="zh-CN" altLang="en-US" sz="2000">
                <a:sym typeface="+mn-ea"/>
              </a:rPr>
              <a:t>年</a:t>
            </a:r>
            <a:r>
              <a:rPr sz="2000">
                <a:sym typeface="+mn-ea"/>
              </a:rPr>
              <a:t>12月</a:t>
            </a:r>
            <a:endParaRPr lang="en-GB" sz="20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Chevron 11"/>
          <p:cNvSpPr/>
          <p:nvPr>
            <p:custDataLst>
              <p:tags r:id="rId12"/>
            </p:custDataLst>
          </p:nvPr>
        </p:nvSpPr>
        <p:spPr>
          <a:xfrm>
            <a:off x="9761647" y="1605206"/>
            <a:ext cx="1963852" cy="666313"/>
          </a:xfrm>
          <a:prstGeom prst="chevron">
            <a:avLst>
              <a:gd name="adj" fmla="val 43848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GB" sz="9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0" name="Rounded Rectangle 12"/>
          <p:cNvSpPr/>
          <p:nvPr>
            <p:custDataLst>
              <p:tags r:id="rId13"/>
            </p:custDataLst>
          </p:nvPr>
        </p:nvSpPr>
        <p:spPr>
          <a:xfrm>
            <a:off x="10524574" y="1938362"/>
            <a:ext cx="1465955" cy="579038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>
                <a:sym typeface="+mn-ea"/>
              </a:rPr>
              <a:t>2020</a:t>
            </a:r>
            <a:r>
              <a:rPr lang="zh-CN" altLang="en-US" sz="2000">
                <a:sym typeface="+mn-ea"/>
              </a:rPr>
              <a:t>年5月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cxnSp>
        <p:nvCxnSpPr>
          <p:cNvPr id="68" name="Straight Connector 41"/>
          <p:cNvCxnSpPr/>
          <p:nvPr>
            <p:custDataLst>
              <p:tags r:id="rId14"/>
            </p:custDataLst>
          </p:nvPr>
        </p:nvCxnSpPr>
        <p:spPr>
          <a:xfrm flipH="1" flipV="1">
            <a:off x="3568043" y="2721108"/>
            <a:ext cx="0" cy="22711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69" name="Oval 40"/>
          <p:cNvSpPr/>
          <p:nvPr>
            <p:custDataLst>
              <p:tags r:id="rId15"/>
            </p:custDataLst>
          </p:nvPr>
        </p:nvSpPr>
        <p:spPr>
          <a:xfrm>
            <a:off x="3522727" y="2633407"/>
            <a:ext cx="105873" cy="10587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0" name="Oval 42"/>
          <p:cNvSpPr/>
          <p:nvPr>
            <p:custDataLst>
              <p:tags r:id="rId16"/>
            </p:custDataLst>
          </p:nvPr>
        </p:nvSpPr>
        <p:spPr>
          <a:xfrm>
            <a:off x="3445089" y="2887641"/>
            <a:ext cx="264683" cy="26468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72" name="Straight Connector 41"/>
          <p:cNvCxnSpPr/>
          <p:nvPr>
            <p:custDataLst>
              <p:tags r:id="rId17"/>
            </p:custDataLst>
          </p:nvPr>
        </p:nvCxnSpPr>
        <p:spPr>
          <a:xfrm flipH="1" flipV="1">
            <a:off x="5956757" y="2721108"/>
            <a:ext cx="0" cy="227115"/>
          </a:xfrm>
          <a:prstGeom prst="line">
            <a:avLst/>
          </a:prstGeom>
          <a:solidFill>
            <a:srgbClr val="4472C4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73" name="Oval 40"/>
          <p:cNvSpPr/>
          <p:nvPr>
            <p:custDataLst>
              <p:tags r:id="rId18"/>
            </p:custDataLst>
          </p:nvPr>
        </p:nvSpPr>
        <p:spPr>
          <a:xfrm>
            <a:off x="5911441" y="2633407"/>
            <a:ext cx="105873" cy="105873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4" name="Oval 42"/>
          <p:cNvSpPr/>
          <p:nvPr>
            <p:custDataLst>
              <p:tags r:id="rId19"/>
            </p:custDataLst>
          </p:nvPr>
        </p:nvSpPr>
        <p:spPr>
          <a:xfrm>
            <a:off x="5833803" y="2887641"/>
            <a:ext cx="264683" cy="264683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76" name="Straight Connector 41"/>
          <p:cNvCxnSpPr/>
          <p:nvPr>
            <p:custDataLst>
              <p:tags r:id="rId20"/>
            </p:custDataLst>
          </p:nvPr>
        </p:nvCxnSpPr>
        <p:spPr>
          <a:xfrm flipH="1" flipV="1">
            <a:off x="8345471" y="2721108"/>
            <a:ext cx="0" cy="22711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77" name="Oval 40"/>
          <p:cNvSpPr/>
          <p:nvPr>
            <p:custDataLst>
              <p:tags r:id="rId21"/>
            </p:custDataLst>
          </p:nvPr>
        </p:nvSpPr>
        <p:spPr>
          <a:xfrm>
            <a:off x="8299774" y="2633407"/>
            <a:ext cx="105873" cy="10587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8" name="Oval 42"/>
          <p:cNvSpPr/>
          <p:nvPr>
            <p:custDataLst>
              <p:tags r:id="rId22"/>
            </p:custDataLst>
          </p:nvPr>
        </p:nvSpPr>
        <p:spPr>
          <a:xfrm>
            <a:off x="8222517" y="2887641"/>
            <a:ext cx="264683" cy="26468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80" name="Straight Connector 41"/>
          <p:cNvCxnSpPr/>
          <p:nvPr>
            <p:custDataLst>
              <p:tags r:id="rId23"/>
            </p:custDataLst>
          </p:nvPr>
        </p:nvCxnSpPr>
        <p:spPr>
          <a:xfrm flipH="1" flipV="1">
            <a:off x="10734186" y="2721108"/>
            <a:ext cx="0" cy="22711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81" name="Oval 40"/>
          <p:cNvSpPr/>
          <p:nvPr>
            <p:custDataLst>
              <p:tags r:id="rId24"/>
            </p:custDataLst>
          </p:nvPr>
        </p:nvSpPr>
        <p:spPr>
          <a:xfrm>
            <a:off x="10688870" y="2633407"/>
            <a:ext cx="105873" cy="10587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2" name="Oval 42"/>
          <p:cNvSpPr/>
          <p:nvPr>
            <p:custDataLst>
              <p:tags r:id="rId25"/>
            </p:custDataLst>
          </p:nvPr>
        </p:nvSpPr>
        <p:spPr>
          <a:xfrm>
            <a:off x="10611232" y="2887641"/>
            <a:ext cx="264683" cy="264683"/>
          </a:xfrm>
          <a:prstGeom prst="ellips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40000"/>
              </a:lnSpc>
            </a:pPr>
            <a:endParaRPr lang="en-US" sz="9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26"/>
            </p:custDataLst>
          </p:nvPr>
        </p:nvSpPr>
        <p:spPr>
          <a:xfrm>
            <a:off x="112395" y="4762500"/>
            <a:ext cx="2482850" cy="40386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/>
          <a:lstStyle/>
          <a:p>
            <a:pPr algn="just">
              <a:lnSpc>
                <a:spcPct val="12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特朗普签署《2019财年国防授权法案》，要求禁止从华为购买设备和服务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000" b="1" spc="3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27"/>
            </p:custDataLst>
          </p:nvPr>
        </p:nvSpPr>
        <p:spPr>
          <a:xfrm>
            <a:off x="2868930" y="3943985"/>
            <a:ext cx="2198370" cy="40386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华为</a:t>
            </a:r>
            <a:r>
              <a:rPr lang="zh-CN" altLang="en-US" sz="2000" b="1" noProof="0"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高管孟晚舟在加拿大被捕</a:t>
            </a:r>
            <a:endParaRPr lang="zh-CN" altLang="en-US" sz="2000" b="1" noProof="0"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000" b="1" spc="300" noProof="0"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7" name="文本框 96"/>
          <p:cNvSpPr txBox="1"/>
          <p:nvPr>
            <p:custDataLst>
              <p:tags r:id="rId28"/>
            </p:custDataLst>
          </p:nvPr>
        </p:nvSpPr>
        <p:spPr>
          <a:xfrm>
            <a:off x="5067300" y="4631055"/>
            <a:ext cx="2146300" cy="40386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美国商务部正式将华为列入“实体清单”，围剿“5G敌人”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2000" b="1" spc="3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9"/>
            </p:custDataLst>
          </p:nvPr>
        </p:nvSpPr>
        <p:spPr>
          <a:xfrm>
            <a:off x="7466330" y="4952365"/>
            <a:ext cx="2135505" cy="390525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/>
          <a:lstStyle/>
          <a:p>
            <a:pPr algn="l">
              <a:lnSpc>
                <a:spcPct val="120000"/>
              </a:lnSpc>
            </a:pPr>
            <a:r>
              <a:rPr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调整</a:t>
            </a:r>
            <a:r>
              <a:rPr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“源自美国技术标准”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比重，以全力阻断台积电等非美企业供货给华为</a:t>
            </a:r>
            <a:endParaRPr 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000" b="1" spc="3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30"/>
            </p:custDataLst>
          </p:nvPr>
        </p:nvSpPr>
        <p:spPr>
          <a:xfrm>
            <a:off x="10059279" y="4227219"/>
            <a:ext cx="1779073" cy="40370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美国掐断了华为的全球半导体供应链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2000" b="1" spc="3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1"/>
            </p:custDataLst>
          </p:nvPr>
        </p:nvSpPr>
        <p:spPr>
          <a:xfrm>
            <a:off x="587375" y="422910"/>
            <a:ext cx="542988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美国打压华为之路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······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7" name="矩形 476"/>
          <p:cNvSpPr/>
          <p:nvPr>
            <p:custDataLst>
              <p:tags r:id="rId32"/>
            </p:custDataLst>
          </p:nvPr>
        </p:nvSpPr>
        <p:spPr>
          <a:xfrm>
            <a:off x="443865" y="5410835"/>
            <a:ext cx="1194435" cy="6388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矩形 477"/>
          <p:cNvSpPr/>
          <p:nvPr>
            <p:custDataLst>
              <p:tags r:id="rId33"/>
            </p:custDataLst>
          </p:nvPr>
        </p:nvSpPr>
        <p:spPr>
          <a:xfrm>
            <a:off x="1638300" y="5410835"/>
            <a:ext cx="10514330" cy="63881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9" name="文本框 478"/>
          <p:cNvSpPr txBox="1"/>
          <p:nvPr>
            <p:custDataLst>
              <p:tags r:id="rId34"/>
            </p:custDataLst>
          </p:nvPr>
        </p:nvSpPr>
        <p:spPr>
          <a:xfrm>
            <a:off x="1638291" y="5482847"/>
            <a:ext cx="10171779" cy="907706"/>
          </a:xfrm>
          <a:prstGeom prst="rect">
            <a:avLst/>
          </a:prstGeom>
        </p:spPr>
        <p:txBody>
          <a:bodyPr wrap="square" lIns="90000" tIns="46800" rIns="90000" bIns="46800" anchor="ctr" anchorCtr="0"/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面对美国的无端制裁和打压，华为能否从容应对？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endParaRPr lang="zh-CN" altLang="en-US" sz="2400" b="1" spc="100"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1" name="文本框 480"/>
          <p:cNvSpPr txBox="1"/>
          <p:nvPr>
            <p:custDataLst>
              <p:tags r:id="rId35"/>
            </p:custDataLst>
          </p:nvPr>
        </p:nvSpPr>
        <p:spPr>
          <a:xfrm>
            <a:off x="600075" y="5521960"/>
            <a:ext cx="1038225" cy="104648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6"/>
    </p:custData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96310" y="6264275"/>
            <a:ext cx="83546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306705"/>
            <a:r>
              <a:rPr lang="zh-CN" altLang="zh-CN" sz="2800" b="1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非公有制经济是推动我国经济社会发展的重要力量</a:t>
            </a:r>
            <a:endParaRPr lang="zh-CN" altLang="zh-CN" sz="2800" b="1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565" y="1052195"/>
            <a:ext cx="5137150" cy="3909695"/>
          </a:xfrm>
          <a:prstGeom prst="rect">
            <a:avLst/>
          </a:prstGeom>
          <a:solidFill>
            <a:srgbClr val="FFFFFF"/>
          </a:solidFill>
          <a:ln w="14288" cap="flat">
            <a:solidFill>
              <a:srgbClr val="E55D27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zh-CN" altLang="en-US" sz="1350"/>
          </a:p>
        </p:txBody>
      </p:sp>
      <p:sp>
        <p:nvSpPr>
          <p:cNvPr id="23" name="Freeform 113"/>
          <p:cNvSpPr/>
          <p:nvPr>
            <p:custDataLst>
              <p:tags r:id="rId3"/>
            </p:custDataLst>
          </p:nvPr>
        </p:nvSpPr>
        <p:spPr bwMode="auto">
          <a:xfrm>
            <a:off x="842645" y="798195"/>
            <a:ext cx="5019675" cy="1727200"/>
          </a:xfrm>
          <a:custGeom>
            <a:avLst/>
            <a:gdLst>
              <a:gd name="T0" fmla="*/ 0 w 1313"/>
              <a:gd name="T1" fmla="*/ 0 h 1561"/>
              <a:gd name="T2" fmla="*/ 0 w 1313"/>
              <a:gd name="T3" fmla="*/ 1372 h 1561"/>
              <a:gd name="T4" fmla="*/ 904 w 1313"/>
              <a:gd name="T5" fmla="*/ 1372 h 1561"/>
              <a:gd name="T6" fmla="*/ 985 w 1313"/>
              <a:gd name="T7" fmla="*/ 1561 h 1561"/>
              <a:gd name="T8" fmla="*/ 1068 w 1313"/>
              <a:gd name="T9" fmla="*/ 1372 h 1561"/>
              <a:gd name="T10" fmla="*/ 1313 w 1313"/>
              <a:gd name="T11" fmla="*/ 1372 h 1561"/>
              <a:gd name="T12" fmla="*/ 1313 w 1313"/>
              <a:gd name="T13" fmla="*/ 0 h 1561"/>
              <a:gd name="T14" fmla="*/ 0 w 1313"/>
              <a:gd name="T15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3" h="1561">
                <a:moveTo>
                  <a:pt x="0" y="0"/>
                </a:moveTo>
                <a:lnTo>
                  <a:pt x="0" y="1372"/>
                </a:lnTo>
                <a:lnTo>
                  <a:pt x="904" y="1372"/>
                </a:lnTo>
                <a:lnTo>
                  <a:pt x="985" y="1561"/>
                </a:lnTo>
                <a:lnTo>
                  <a:pt x="1068" y="1372"/>
                </a:lnTo>
                <a:lnTo>
                  <a:pt x="1313" y="1372"/>
                </a:lnTo>
                <a:lnTo>
                  <a:pt x="1313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5D27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zh-CN" altLang="en-US" sz="1350"/>
          </a:p>
        </p:txBody>
      </p:sp>
      <p:sp>
        <p:nvSpPr>
          <p:cNvPr id="24" name="Rectangle 1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2955" y="1052195"/>
            <a:ext cx="6105525" cy="3870325"/>
          </a:xfrm>
          <a:prstGeom prst="rect">
            <a:avLst/>
          </a:prstGeom>
          <a:solidFill>
            <a:srgbClr val="FFFFFF"/>
          </a:solidFill>
          <a:ln w="14288" cap="flat">
            <a:solidFill>
              <a:schemeClr val="accent6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zh-CN" altLang="en-US" sz="135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75640" y="1131570"/>
            <a:ext cx="4774565" cy="426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材料一：从美国公开打压下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华为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展现出极限生存能力。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在芯片领域，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华为推出昇腾910、麒麟990 5G、麒麟A1等高端芯片，完成芯片布局。针对谷歌断供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安卓系统服务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，华为2019年发布“面向未来”的鸿蒙操作系统；2020年推出HMS Core 4.0，布局终端软件生态。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5G方面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，截至2月20日华为已获得91个5G商用合同，5G基站发货量超过60万个。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30000"/>
              </a:lnSpc>
            </a:pPr>
            <a:endParaRPr lang="zh-CN" altLang="en-US" sz="24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" name="Rectangle 1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7778" y="4922672"/>
            <a:ext cx="4365018" cy="163748"/>
          </a:xfrm>
          <a:prstGeom prst="rect">
            <a:avLst/>
          </a:prstGeom>
          <a:solidFill>
            <a:srgbClr val="C7312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862320" y="1115060"/>
            <a:ext cx="6106160" cy="411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材料二：</a:t>
            </a:r>
            <a:r>
              <a:rPr lang="zh-CN" altLang="en-US" sz="2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面对美国的挑战：</a:t>
            </a:r>
            <a:endParaRPr lang="zh-CN" altLang="en-US" sz="2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中国科学院</a:t>
            </a:r>
            <a:r>
              <a:rPr lang="zh-CN" altLang="en-US" sz="2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迅速接下战书，开启了芯片与光刻机双重领域的研究。</a:t>
            </a:r>
            <a:endParaRPr lang="zh-CN" altLang="en-US" sz="2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国家电网有限公司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投资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247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亿元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助力5G产业更好发展：制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定支持5G基础设施建设，积极共建共享、合作共赢。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华为董事长任正非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说：“人才不是华为的核心竞争力；对人才进行有效管理的能力，才是企业的核心竞争力。”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2020年至2025年，中国5G商用有望间接拉动经济总产出约24.8万亿元。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zh-CN" altLang="en-US" sz="24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997200" y="214630"/>
            <a:ext cx="71240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effectLst>
                  <a:reflection blurRad="6350" stA="55000" endA="300" endPos="45500" dir="5400000" sy="-10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议题三：国家电网如何助力民企腾飞？</a:t>
            </a:r>
            <a:endParaRPr lang="zh-CN" altLang="en-US" sz="3200" b="1">
              <a:effectLst>
                <a:reflection blurRad="6350" stA="55000" endA="300" endPos="45500" dir="5400000" sy="-100000" algn="bl" rotWithShape="0"/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77" name="矩形 476"/>
          <p:cNvSpPr/>
          <p:nvPr>
            <p:custDataLst>
              <p:tags r:id="rId9"/>
            </p:custDataLst>
          </p:nvPr>
        </p:nvSpPr>
        <p:spPr>
          <a:xfrm>
            <a:off x="150495" y="5310766"/>
            <a:ext cx="1678451" cy="876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矩形 477"/>
          <p:cNvSpPr/>
          <p:nvPr>
            <p:custDataLst>
              <p:tags r:id="rId10"/>
            </p:custDataLst>
          </p:nvPr>
        </p:nvSpPr>
        <p:spPr>
          <a:xfrm>
            <a:off x="1828946" y="5310766"/>
            <a:ext cx="14775013" cy="876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9" name="文本框 478"/>
          <p:cNvSpPr txBox="1"/>
          <p:nvPr>
            <p:custDataLst>
              <p:tags r:id="rId11"/>
            </p:custDataLst>
          </p:nvPr>
        </p:nvSpPr>
        <p:spPr>
          <a:xfrm>
            <a:off x="1946063" y="5311276"/>
            <a:ext cx="14657896" cy="874853"/>
          </a:xfrm>
          <a:prstGeom prst="rect">
            <a:avLst/>
          </a:prstGeom>
        </p:spPr>
        <p:txBody>
          <a:bodyPr wrap="square" lIns="90000" tIns="46800" rIns="90000" bIns="46800" anchor="ctr" anchorCtr="0"/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如何让民企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'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'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焕发出更强大的生机与活力？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（回答角度：国家、企业、企业家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······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endParaRPr lang="zh-CN" altLang="en-US" sz="2400" b="1" spc="100"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1" name="文本框 480"/>
          <p:cNvSpPr txBox="1"/>
          <p:nvPr>
            <p:custDataLst>
              <p:tags r:id="rId12"/>
            </p:custDataLst>
          </p:nvPr>
        </p:nvSpPr>
        <p:spPr>
          <a:xfrm>
            <a:off x="269046" y="5383098"/>
            <a:ext cx="1940945" cy="100119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81" grpId="0"/>
      <p:bldP spid="477" grpId="0"/>
      <p:bldP spid="479" grpId="0"/>
      <p:bldP spid="47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"/>
  <p:tag name="KSO_WM_UNIT_INDEX" val="1"/>
  <p:tag name="KSO_WM_UNIT_LAYERLEVEL" val="1"/>
  <p:tag name="KSO_WM_UNIT_TYPE" val="i"/>
</p:tagLst>
</file>

<file path=ppt/tags/tag1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6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7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7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8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8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9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9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0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0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1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22.xml><?xml version="1.0" encoding="utf-8"?>
<p:tagLst xmlns:p="http://schemas.openxmlformats.org/presentationml/2006/main">
  <p:tag name="KSO_WM_SLIDE_BACKGROUND_TYPE" val="belt"/>
</p:tagLst>
</file>

<file path=ppt/tags/tag22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6.xml><?xml version="1.0" encoding="utf-8"?>
<p:tagLst xmlns:p="http://schemas.openxmlformats.org/presentationml/2006/main">
  <p:tag name="KSO_WM_SLIDE_BACKGROUND_TYPE" val="belt"/>
</p:tagLst>
</file>

<file path=ppt/tags/tag22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26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26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268"/>
  <p:tag name="KSO_WM_TEMPLATE_MASTER_THUMB_INDEX" val="12"/>
  <p:tag name="KSO_WM_TEMPLATE_MASTER_TYPE" val="1"/>
  <p:tag name="KSO_WM_TEMPLATE_SUBCATEGORY" val="0"/>
  <p:tag name="KSO_WM_TEMPLATE_THUMBS_INDEX" val="1、4、7、10、14、16、17、19、20、21、22、24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p="http://schemas.openxmlformats.org/presentationml/2006/main">
  <p:tag name="KSO_WM_ASSEMBLE_CHIP_INDEX" val="e9b2bfd87de04fe6bb353b763fc30f36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EC_AREA_ID" val="cc5029bf89d54b65b7e78d78feed05c5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14235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24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chip20214235_1*i*2"/>
  <p:tag name="KSO_WM_UNIT_INDEX" val="2"/>
  <p:tag name="KSO_WM_UNIT_LAYERLEVEL" val="1"/>
  <p:tag name="KSO_WM_UNIT_SUBTYPE" val="u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4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3"/>
  <p:tag name="KSO_WM_UNIT_INDEX" val="3"/>
  <p:tag name="KSO_WM_UNIT_LAYERLEVEL" val="1"/>
  <p:tag name="KSO_WM_UNIT_SUBTYPE" val="u"/>
  <p:tag name="KSO_WM_UNIT_TYPE" val="i"/>
</p:tagLst>
</file>

<file path=ppt/tags/tag24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4"/>
  <p:tag name="KSO_WM_UNIT_INDEX" val="4"/>
  <p:tag name="KSO_WM_UNIT_LAYERLEVEL" val="1"/>
  <p:tag name="KSO_WM_UNIT_SUBTYPE" val="u"/>
  <p:tag name="KSO_WM_UNIT_TYPE" val="i"/>
</p:tagLst>
</file>

<file path=ppt/tags/tag24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5"/>
  <p:tag name="KSO_WM_UNIT_INDEX" val="5"/>
  <p:tag name="KSO_WM_UNIT_LAYERLEVEL" val="1"/>
  <p:tag name="KSO_WM_UNIT_SUBTYPE" val="u"/>
  <p:tag name="KSO_WM_UNIT_TYPE" val="i"/>
</p:tagLst>
</file>

<file path=ppt/tags/tag24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6"/>
  <p:tag name="KSO_WM_UNIT_INDEX" val="6"/>
  <p:tag name="KSO_WM_UNIT_LAYERLEVEL" val="1"/>
  <p:tag name="KSO_WM_UNIT_SUBTYPE" val="u"/>
  <p:tag name="KSO_WM_UNIT_TYPE" val="i"/>
</p:tagLst>
</file>

<file path=ppt/tags/tag24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7"/>
  <p:tag name="KSO_WM_UNIT_INDEX" val="7"/>
  <p:tag name="KSO_WM_UNIT_LAYERLEVEL" val="1"/>
  <p:tag name="KSO_WM_UNIT_SUBTYPE" val="u"/>
  <p:tag name="KSO_WM_UNIT_TYPE" val="i"/>
</p:tagLst>
</file>

<file path=ppt/tags/tag24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8"/>
  <p:tag name="KSO_WM_UNIT_INDEX" val="8"/>
  <p:tag name="KSO_WM_UNIT_LAYERLEVEL" val="1"/>
  <p:tag name="KSO_WM_UNIT_SUBTYPE" val="u"/>
  <p:tag name="KSO_WM_UNIT_TYPE" val="i"/>
</p:tagLst>
</file>

<file path=ppt/tags/tag248.xml><?xml version="1.0" encoding="utf-8"?>
<p:tagLst xmlns:p="http://schemas.openxmlformats.org/presentationml/2006/main">
  <p:tag name="KSO_WM_ASSEMBLE_CHIP_INDEX" val="34fd546acb374e27bb4f5d75b5704a4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224f9bfba6a976c1f3b"/>
  <p:tag name="KSO_WM_CHIP_XID" val="5f2a2224f9bfba6a976c1f3c"/>
  <p:tag name="KSO_WM_TAG_VERSION" val="1.0"/>
  <p:tag name="KSO_WM_TEMPLATE_ASSEMBLE_GROUPID" val="5fa218729babe8ec16f1fbd9"/>
  <p:tag name="KSO_WM_TEMPLATE_ASSEMBLE_XID" val="5fa21abb58547e52881e7456"/>
  <p:tag name="KSO_WM_TEMPLATE_CATEGORY" val="custom"/>
  <p:tag name="KSO_WM_TEMPLATE_INDEX" val="20214235"/>
  <p:tag name="KSO_WM_UNIT_BLOCK" val="0"/>
  <p:tag name="KSO_WM_UNIT_COMPATIBLE" val="0"/>
  <p:tag name="KSO_WM_UNIT_DEC_AREA_ID" val="846675b43a8343659e2ff65445078517"/>
  <p:tag name="KSO_WM_UNIT_DEFAULT_FONT" val="24;48;4"/>
  <p:tag name="KSO_WM_UNIT_DIAGRAM_ISNUMVISUAL" val="0"/>
  <p:tag name="KSO_WM_UNIT_DIAGRAM_ISREFERUNIT" val="0"/>
  <p:tag name="KSO_WM_UNIT_HIGHLIGHT" val="0"/>
  <p:tag name="KSO_WM_UNIT_ID" val="custom2021423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品牌营销策划书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6"/>
</p:tagLst>
</file>

<file path=ppt/tags/tag249.xml><?xml version="1.0" encoding="utf-8"?>
<p:tagLst xmlns:p="http://schemas.openxmlformats.org/presentationml/2006/main">
  <p:tag name="KSO_WM_ASSEMBLE_CHIP_INDEX" val="34fd546acb374e27bb4f5d75b5704a4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224f9bfba6a976c1f3b"/>
  <p:tag name="KSO_WM_CHIP_XID" val="5f2a2224f9bfba6a976c1f3c"/>
  <p:tag name="KSO_WM_TAG_VERSION" val="1.0"/>
  <p:tag name="KSO_WM_TEMPLATE_ASSEMBLE_GROUPID" val="5fa218729babe8ec16f1fbd9"/>
  <p:tag name="KSO_WM_TEMPLATE_ASSEMBLE_XID" val="5fa21abb58547e52881e7456"/>
  <p:tag name="KSO_WM_TEMPLATE_CATEGORY" val="custom"/>
  <p:tag name="KSO_WM_TEMPLATE_INDEX" val="20214235"/>
  <p:tag name="KSO_WM_UNIT_BLOCK" val="0"/>
  <p:tag name="KSO_WM_UNIT_COMPATIBLE" val="0"/>
  <p:tag name="KSO_WM_UNIT_DEC_AREA_ID" val="ac277c6ab99d44c4862ac346d06511ae"/>
  <p:tag name="KSO_WM_UNIT_DEFAULT_FONT" val="18;24;2"/>
  <p:tag name="KSO_WM_UNIT_DIAGRAM_ISNUMVISUAL" val="0"/>
  <p:tag name="KSO_WM_UNIT_DIAGRAM_ISREFERUNIT" val="0"/>
  <p:tag name="KSO_WM_UNIT_HIGHLIGHT" val="0"/>
  <p:tag name="KSO_WM_UNIT_ID" val="custom2021423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文本具体内容，简明扼要地阐述你的观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8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5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5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53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5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5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56.xml><?xml version="1.0" encoding="utf-8"?>
<p:tagLst xmlns:p="http://schemas.openxmlformats.org/presentationml/2006/main">
  <p:tag name="KSO_WM_ASSEMBLE_CHIP_INDEX" val="8d611863077a47789373d14580612ba4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EC_AREA_ID" val="7438219ead984598b6ff1363e403fab3"/>
  <p:tag name="KSO_WM_UNIT_DECORATE_INFO" val=""/>
  <p:tag name="KSO_WM_UNIT_DIAGRAM_ISNUMVISUAL" val="0"/>
  <p:tag name="KSO_WM_UNIT_DIAGRAM_ISREFERUNIT" val="0"/>
  <p:tag name="KSO_WM_UNIT_HIGHLIGHT" val="0"/>
  <p:tag name="KSO_WM_UNIT_ID" val="chip20214235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5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2*i*2"/>
  <p:tag name="KSO_WM_UNIT_INDEX" val="2"/>
  <p:tag name="KSO_WM_UNIT_LAYERLEVEL" val="1"/>
  <p:tag name="KSO_WM_UNIT_SUBTYPE" val="t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2*i*3"/>
  <p:tag name="KSO_WM_UNIT_INDEX" val="3"/>
  <p:tag name="KSO_WM_UNIT_LAYERLEVEL" val="1"/>
  <p:tag name="KSO_WM_UNIT_SUBTYPE" val="t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9.xml><?xml version="1.0" encoding="utf-8"?>
<p:tagLst xmlns:p="http://schemas.openxmlformats.org/presentationml/2006/main">
  <p:tag name="KSO_WM_ASSEMBLE_CHIP_INDEX" val="f652516d73b741c49e8ddfa07bce20d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c8b6896e5c3b418797bb5c9f014d3fc3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6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62.xml><?xml version="1.0" encoding="utf-8"?>
<p:tagLst xmlns:p="http://schemas.openxmlformats.org/presentationml/2006/main">
  <p:tag name="KSO_WM_ASSEMBLE_CHIP_INDEX" val="a7f5028e0369441f8c911fbf9a7414d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594185d02ea346e5af3c717e948a288a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6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6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65.xml><?xml version="1.0" encoding="utf-8"?>
<p:tagLst xmlns:p="http://schemas.openxmlformats.org/presentationml/2006/main">
  <p:tag name="KSO_WM_ASSEMBLE_CHIP_INDEX" val="a8a739d343bf45f7b950cfcc5dab648e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54990ac41c4a0a525673"/>
  <p:tag name="KSO_WM_CHIP_XID" val="5ebe54990ac41c4a0a525674"/>
  <p:tag name="KSO_WM_TAG_VERSION" val="1.0"/>
  <p:tag name="KSO_WM_TEMPLATE_ASSEMBLE_GROUPID" val="5fa218729babe8ec16f1fbd9"/>
  <p:tag name="KSO_WM_TEMPLATE_ASSEMBLE_XID" val="5fa21abb58547e52881e744b"/>
  <p:tag name="KSO_WM_TEMPLATE_CATEGORY" val="custom"/>
  <p:tag name="KSO_WM_TEMPLATE_INDEX" val="20214235"/>
  <p:tag name="KSO_WM_UNIT_BLOCK" val="0"/>
  <p:tag name="KSO_WM_UNIT_COMPATIBLE" val="0"/>
  <p:tag name="KSO_WM_UNIT_DEC_AREA_ID" val="3d7b505e85a646b386673c37e3da2542"/>
  <p:tag name="KSO_WM_UNIT_DEFAULT_FONT" val="24;28;2"/>
  <p:tag name="KSO_WM_UNIT_DIAGRAM_ISNUMVISUAL" val="0"/>
  <p:tag name="KSO_WM_UNIT_DIAGRAM_ISREFERUNIT" val="0"/>
  <p:tag name="KSO_WM_UNIT_HIGHLIGHT" val="0"/>
  <p:tag name="KSO_WM_UNIT_ID" val="custom2021423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2"/>
</p:tagLst>
</file>

<file path=ppt/tags/tag266.xml><?xml version="1.0" encoding="utf-8"?>
<p:tagLst xmlns:p="http://schemas.openxmlformats.org/presentationml/2006/main">
  <p:tag name="KSO_WM_ASSEMBLE_CHIP_INDEX" val="a8a739d343bf45f7b950cfcc5dab648e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54990ac41c4a0a525673"/>
  <p:tag name="KSO_WM_CHIP_XID" val="5ebe54990ac41c4a0a525674"/>
  <p:tag name="KSO_WM_TAG_VERSION" val="1.0"/>
  <p:tag name="KSO_WM_TEMPLATE_ASSEMBLE_GROUPID" val="5fa218729babe8ec16f1fbd9"/>
  <p:tag name="KSO_WM_TEMPLATE_ASSEMBLE_XID" val="5fa21abb58547e52881e744b"/>
  <p:tag name="KSO_WM_TEMPLATE_CATEGORY" val="custom"/>
  <p:tag name="KSO_WM_TEMPLATE_INDEX" val="20214235"/>
  <p:tag name="KSO_WM_UNIT_BLOCK" val="0"/>
  <p:tag name="KSO_WM_UNIT_COMPATIBLE" val="0"/>
  <p:tag name="KSO_WM_UNIT_DEC_AREA_ID" val="de1d73417f3943f28c7c6d7fb570b73e"/>
  <p:tag name="KSO_WM_UNIT_DEFAULT_FONT" val="14;16;2"/>
  <p:tag name="KSO_WM_UNIT_DIAGRAM_ISNUMVISUAL" val="0"/>
  <p:tag name="KSO_WM_UNIT_DIAGRAM_ISREFERUNIT" val="0"/>
  <p:tag name="KSO_WM_UNIT_HIGHLIGHT" val="0"/>
  <p:tag name="KSO_WM_UNIT_ID" val="custom2021423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正文，文字是您思想的提炼，为了最终演示发布的良好效果。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132"/>
</p:tagLst>
</file>

<file path=ppt/tags/tag267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6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6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0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7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7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73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7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7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76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7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7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79.xml><?xml version="1.0" encoding="utf-8"?>
<p:tagLst xmlns:p="http://schemas.openxmlformats.org/presentationml/2006/main">
  <p:tag name="KSO_WM_ASSEMBLE_CHIP_INDEX" val="008888df6521494a86fb7e4a55d9901a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EC_AREA_ID" val="a61d8c5b7e814794b327578121ea7b68"/>
  <p:tag name="KSO_WM_UNIT_DECORATE_INFO" val=""/>
  <p:tag name="KSO_WM_UNIT_DIAGRAM_ISNUMVISUAL" val="0"/>
  <p:tag name="KSO_WM_UNIT_DIAGRAM_ISREFERUNIT" val="0"/>
  <p:tag name="KSO_WM_UNIT_HIGHLIGHT" val="0"/>
  <p:tag name="KSO_WM_UNIT_ID" val="chip20214235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2*i*2"/>
  <p:tag name="KSO_WM_UNIT_INDEX" val="2"/>
  <p:tag name="KSO_WM_UNIT_LAYERLEVEL" val="1"/>
  <p:tag name="KSO_WM_UNIT_SUBTYPE" val="t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b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2*i*3"/>
  <p:tag name="KSO_WM_UNIT_INDEX" val="3"/>
  <p:tag name="KSO_WM_UNIT_LAYERLEVEL" val="1"/>
  <p:tag name="KSO_WM_UNIT_SUBTYPE" val="t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2.xml><?xml version="1.0" encoding="utf-8"?>
<p:tagLst xmlns:p="http://schemas.openxmlformats.org/presentationml/2006/main">
  <p:tag name="KSO_WM_ASSEMBLE_CHIP_INDEX" val="afe3817975dd4245940fe3725f5e0e4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18d51ef63ab047b29a99a445445528b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8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8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85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8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8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88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8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91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9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9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294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9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29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297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9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29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00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0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0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03.xml><?xml version="1.0" encoding="utf-8"?>
<p:tagLst xmlns:p="http://schemas.openxmlformats.org/presentationml/2006/main">
  <p:tag name="KSO_WM_ASSEMBLE_CHIP_INDEX" val="e9b2bfd87de04fe6bb353b763fc30f36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EC_AREA_ID" val="cc5029bf89d54b65b7e78d78feed05c5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14235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30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chip20214235_1*i*2"/>
  <p:tag name="KSO_WM_UNIT_INDEX" val="2"/>
  <p:tag name="KSO_WM_UNIT_LAYERLEVEL" val="1"/>
  <p:tag name="KSO_WM_UNIT_SUBTYPE" val="u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3"/>
  <p:tag name="KSO_WM_UNIT_INDEX" val="3"/>
  <p:tag name="KSO_WM_UNIT_LAYERLEVEL" val="1"/>
  <p:tag name="KSO_WM_UNIT_SUBTYPE" val="u"/>
  <p:tag name="KSO_WM_UNIT_TYPE" val="i"/>
</p:tagLst>
</file>

<file path=ppt/tags/tag30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4"/>
  <p:tag name="KSO_WM_UNIT_INDEX" val="4"/>
  <p:tag name="KSO_WM_UNIT_LAYERLEVEL" val="1"/>
  <p:tag name="KSO_WM_UNIT_SUBTYPE" val="u"/>
  <p:tag name="KSO_WM_UNIT_TYPE" val="i"/>
</p:tagLst>
</file>

<file path=ppt/tags/tag30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5"/>
  <p:tag name="KSO_WM_UNIT_INDEX" val="5"/>
  <p:tag name="KSO_WM_UNIT_LAYERLEVEL" val="1"/>
  <p:tag name="KSO_WM_UNIT_SUBTYPE" val="u"/>
  <p:tag name="KSO_WM_UNIT_TYPE" val="i"/>
</p:tagLst>
</file>

<file path=ppt/tags/tag30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6"/>
  <p:tag name="KSO_WM_UNIT_INDEX" val="6"/>
  <p:tag name="KSO_WM_UNIT_LAYERLEVEL" val="1"/>
  <p:tag name="KSO_WM_UNIT_SUBTYPE" val="u"/>
  <p:tag name="KSO_WM_UNIT_TYPE" val="i"/>
</p:tagLst>
</file>

<file path=ppt/tags/tag30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7"/>
  <p:tag name="KSO_WM_UNIT_INDEX" val="7"/>
  <p:tag name="KSO_WM_UNIT_LAYERLEVEL" val="1"/>
  <p:tag name="KSO_WM_UNIT_SUBTYPE" val="u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a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1*i*8"/>
  <p:tag name="KSO_WM_UNIT_INDEX" val="8"/>
  <p:tag name="KSO_WM_UNIT_LAYERLEVEL" val="1"/>
  <p:tag name="KSO_WM_UNIT_SUBTYPE" val="u"/>
  <p:tag name="KSO_WM_UNIT_TYPE" val="i"/>
</p:tagLst>
</file>

<file path=ppt/tags/tag311.xml><?xml version="1.0" encoding="utf-8"?>
<p:tagLst xmlns:p="http://schemas.openxmlformats.org/presentationml/2006/main">
  <p:tag name="KSO_WM_ASSEMBLE_CHIP_INDEX" val="54cc8c1ac1904aef8fe66c9390ac08f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a218729babe8ec16f1fbd9"/>
  <p:tag name="KSO_WM_TEMPLATE_ASSEMBLE_XID" val="5fa21abb58547e52881e7468"/>
  <p:tag name="KSO_WM_TEMPLATE_CATEGORY" val="custom"/>
  <p:tag name="KSO_WM_TEMPLATE_INDEX" val="20214235"/>
  <p:tag name="KSO_WM_UNIT_BLOCK" val="0"/>
  <p:tag name="KSO_WM_UNIT_COMPATIBLE" val="0"/>
  <p:tag name="KSO_WM_UNIT_DEC_AREA_ID" val="d35f87f238d840dd84cf1c509002417e"/>
  <p:tag name="KSO_WM_UNIT_DEFAULT_FONT" val="18;24;2"/>
  <p:tag name="KSO_WM_UNIT_DIAGRAM_ISNUMVISUAL" val="0"/>
  <p:tag name="KSO_WM_UNIT_DIAGRAM_ISREFERUNIT" val="0"/>
  <p:tag name="KSO_WM_UNIT_HIGHLIGHT" val="0"/>
  <p:tag name="KSO_WM_UNIT_ID" val="custom2021423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18"/>
</p:tagLst>
</file>

<file path=ppt/tags/tag312.xml><?xml version="1.0" encoding="utf-8"?>
<p:tagLst xmlns:p="http://schemas.openxmlformats.org/presentationml/2006/main">
  <p:tag name="KSO_WM_ASSEMBLE_CHIP_INDEX" val="54cc8c1ac1904aef8fe66c9390ac08f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a218729babe8ec16f1fbd9"/>
  <p:tag name="KSO_WM_TEMPLATE_ASSEMBLE_XID" val="5fa21abb58547e52881e7468"/>
  <p:tag name="KSO_WM_TEMPLATE_CATEGORY" val="custom"/>
  <p:tag name="KSO_WM_TEMPLATE_INDEX" val="20214235"/>
  <p:tag name="KSO_WM_UNIT_BLOCK" val="0"/>
  <p:tag name="KSO_WM_UNIT_COMPATIBLE" val="0"/>
  <p:tag name="KSO_WM_UNIT_DEC_AREA_ID" val="c8a056a9547d471b82693e77d8c6ef49"/>
  <p:tag name="KSO_WM_UNIT_DEFAULT_FONT" val="60;74;4"/>
  <p:tag name="KSO_WM_UNIT_DIAGRAM_ISNUMVISUAL" val="0"/>
  <p:tag name="KSO_WM_UNIT_DIAGRAM_ISREFERUNIT" val="0"/>
  <p:tag name="KSO_WM_UNIT_HIGHLIGHT" val="0"/>
  <p:tag name="KSO_WM_UNIT_ID" val="custom20214235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聆听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313.xml><?xml version="1.0" encoding="utf-8"?>
<p:tagLst xmlns:p="http://schemas.openxmlformats.org/presentationml/2006/main">
  <p:tag name="KSO_WM_ASSEMBLE_CHIP_INDEX" val="dd4a2215f79c4a6387a6eb2f9ea042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EC_AREA_ID" val="212b136361ad43eebe7861b3f799693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1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1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16.xml><?xml version="1.0" encoding="utf-8"?>
<p:tagLst xmlns:p="http://schemas.openxmlformats.org/presentationml/2006/main">
  <p:tag name="KSO_WM_ASSEMBLE_CHIP_INDEX" val="ce1e178611e24ddfb1b66799fee1aa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EC_AREA_ID" val="d8b9671da1e74b49af91c44d402b4095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1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1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general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19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20.xml><?xml version="1.0" encoding="utf-8"?>
<p:tagLst xmlns:p="http://schemas.openxmlformats.org/presentationml/2006/main">
  <p:tag name="KSO_WM_SLIDE_BACKGROUND_TYPE" val="general"/>
</p:tagLst>
</file>

<file path=ppt/tags/tag321.xml><?xml version="1.0" encoding="utf-8"?>
<p:tagLst xmlns:p="http://schemas.openxmlformats.org/presentationml/2006/main">
  <p:tag name="KSO_WM_SLIDE_BACKGROUND_TYPE" val="general"/>
</p:tagLst>
</file>

<file path=ppt/tags/tag322.xml><?xml version="1.0" encoding="utf-8"?>
<p:tagLst xmlns:p="http://schemas.openxmlformats.org/presentationml/2006/main">
  <p:tag name="KSO_WM_SLIDE_BACKGROUND_TYPE" val="general"/>
</p:tagLst>
</file>

<file path=ppt/tags/tag323.xml><?xml version="1.0" encoding="utf-8"?>
<p:tagLst xmlns:p="http://schemas.openxmlformats.org/presentationml/2006/main">
  <p:tag name="KSO_WM_ASSEMBLE_CHIP_INDEX" val="0b1f324750a147fcb42d760bbfe3285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EC_AREA_ID" val="02ddbc7e0cac46ea89b127073aba1bb6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4.xml><?xml version="1.0" encoding="utf-8"?>
<p:tagLst xmlns:p="http://schemas.openxmlformats.org/presentationml/2006/main">
  <p:tag name="KSO_WM_ASSEMBLE_CHIP_INDEX" val="96adea9363d74989b4f270f78f22f95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EC_AREA_ID" val="e8e8de63a0cc4c4dbf832d5acedb4d77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2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2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27.xml><?xml version="1.0" encoding="utf-8"?>
<p:tagLst xmlns:p="http://schemas.openxmlformats.org/presentationml/2006/main">
  <p:tag name="KSO_WM_ASSEMBLE_CHIP_INDEX" val="88e0c8adc79241459931c6036ad2ff8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EC_AREA_ID" val="69d3967e0b31449591e22a96cceab484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2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2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frame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30.xml><?xml version="1.0" encoding="utf-8"?>
<p:tagLst xmlns:p="http://schemas.openxmlformats.org/presentationml/2006/main">
  <p:tag name="KSO_WM_SLIDE_BACKGROUND_TYPE" val="frame"/>
</p:tagLst>
</file>

<file path=ppt/tags/tag331.xml><?xml version="1.0" encoding="utf-8"?>
<p:tagLst xmlns:p="http://schemas.openxmlformats.org/presentationml/2006/main">
  <p:tag name="KSO_WM_SLIDE_BACKGROUND_TYPE" val="frame"/>
</p:tagLst>
</file>

<file path=ppt/tags/tag332.xml><?xml version="1.0" encoding="utf-8"?>
<p:tagLst xmlns:p="http://schemas.openxmlformats.org/presentationml/2006/main">
  <p:tag name="KSO_WM_SLIDE_BACKGROUND_TYPE" val="frame"/>
</p:tagLst>
</file>

<file path=ppt/tags/tag333.xml><?xml version="1.0" encoding="utf-8"?>
<p:tagLst xmlns:p="http://schemas.openxmlformats.org/presentationml/2006/main">
  <p:tag name="KSO_WM_SLIDE_BACKGROUND_TYPE" val="frame"/>
</p:tagLst>
</file>

<file path=ppt/tags/tag334.xml><?xml version="1.0" encoding="utf-8"?>
<p:tagLst xmlns:p="http://schemas.openxmlformats.org/presentationml/2006/main">
  <p:tag name="KSO_WM_SLIDE_BACKGROUND_TYPE" val="frame"/>
</p:tagLst>
</file>

<file path=ppt/tags/tag335.xml><?xml version="1.0" encoding="utf-8"?>
<p:tagLst xmlns:p="http://schemas.openxmlformats.org/presentationml/2006/main">
  <p:tag name="KSO_WM_ASSEMBLE_CHIP_INDEX" val="e816a11cb0794385a09795960503c8c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EC_AREA_ID" val="9ad3ea96b37a4d9984fb744e61fc86fa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6.xml><?xml version="1.0" encoding="utf-8"?>
<p:tagLst xmlns:p="http://schemas.openxmlformats.org/presentationml/2006/main">
  <p:tag name="KSO_WM_ASSEMBLE_CHIP_INDEX" val="48966487dc044615adc07fccfe2eeb7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EC_AREA_ID" val="e101bc4346a24d569530015fddf3e320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3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38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39.xml><?xml version="1.0" encoding="utf-8"?>
<p:tagLst xmlns:p="http://schemas.openxmlformats.org/presentationml/2006/main">
  <p:tag name="KSO_WM_ASSEMBLE_CHIP_INDEX" val="320460491de84e329255717acc25003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EC_AREA_ID" val="13a3faf0e4c1441f98ced440fca0aa4b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4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leftRigh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42.xml><?xml version="1.0" encoding="utf-8"?>
<p:tagLst xmlns:p="http://schemas.openxmlformats.org/presentationml/2006/main">
  <p:tag name="KSO_WM_SLIDE_BACKGROUND_TYPE" val="leftRight"/>
</p:tagLst>
</file>

<file path=ppt/tags/tag343.xml><?xml version="1.0" encoding="utf-8"?>
<p:tagLst xmlns:p="http://schemas.openxmlformats.org/presentationml/2006/main">
  <p:tag name="KSO_WM_SLIDE_BACKGROUND_TYPE" val="leftRight"/>
</p:tagLst>
</file>

<file path=ppt/tags/tag344.xml><?xml version="1.0" encoding="utf-8"?>
<p:tagLst xmlns:p="http://schemas.openxmlformats.org/presentationml/2006/main">
  <p:tag name="KSO_WM_SLIDE_BACKGROUND_TYPE" val="leftRight"/>
</p:tagLst>
</file>

<file path=ppt/tags/tag345.xml><?xml version="1.0" encoding="utf-8"?>
<p:tagLst xmlns:p="http://schemas.openxmlformats.org/presentationml/2006/main">
  <p:tag name="KSO_WM_SLIDE_BACKGROUND_TYPE" val="leftRight"/>
</p:tagLst>
</file>

<file path=ppt/tags/tag346.xml><?xml version="1.0" encoding="utf-8"?>
<p:tagLst xmlns:p="http://schemas.openxmlformats.org/presentationml/2006/main">
  <p:tag name="KSO_WM_SLIDE_BACKGROUND_TYPE" val="leftRight"/>
</p:tagLst>
</file>

<file path=ppt/tags/tag347.xml><?xml version="1.0" encoding="utf-8"?>
<p:tagLst xmlns:p="http://schemas.openxmlformats.org/presentationml/2006/main">
  <p:tag name="KSO_WM_SLIDE_BACKGROUND_TYPE" val="leftRight"/>
</p:tagLst>
</file>

<file path=ppt/tags/tag348.xml><?xml version="1.0" encoding="utf-8"?>
<p:tagLst xmlns:p="http://schemas.openxmlformats.org/presentationml/2006/main">
  <p:tag name="KSO_WM_ASSEMBLE_CHIP_INDEX" val="03cf3ecf2bf54d76bc613a8585a10e3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EC_AREA_ID" val="68f28a46a69844fdaf25dcff8f21310c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9.xml><?xml version="1.0" encoding="utf-8"?>
<p:tagLst xmlns:p="http://schemas.openxmlformats.org/presentationml/2006/main">
  <p:tag name="KSO_WM_ASSEMBLE_CHIP_INDEX" val="67e20303d5504c26b9d8e23f799e529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EC_AREA_ID" val="06bd23a6da7e43228455c361d79cb56d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5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52.xml><?xml version="1.0" encoding="utf-8"?>
<p:tagLst xmlns:p="http://schemas.openxmlformats.org/presentationml/2006/main">
  <p:tag name="KSO_WM_ASSEMBLE_CHIP_INDEX" val="bf13f2cf99af4f7492b6c5054615212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EC_AREA_ID" val="b225d0f8ed4945f6b5a533b7db41a8b2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5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5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topBottom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55.xml><?xml version="1.0" encoding="utf-8"?>
<p:tagLst xmlns:p="http://schemas.openxmlformats.org/presentationml/2006/main">
  <p:tag name="KSO_WM_SLIDE_BACKGROUND_TYPE" val="topBottom"/>
</p:tagLst>
</file>

<file path=ppt/tags/tag356.xml><?xml version="1.0" encoding="utf-8"?>
<p:tagLst xmlns:p="http://schemas.openxmlformats.org/presentationml/2006/main">
  <p:tag name="KSO_WM_SLIDE_BACKGROUND_TYPE" val="topBottom"/>
</p:tagLst>
</file>

<file path=ppt/tags/tag357.xml><?xml version="1.0" encoding="utf-8"?>
<p:tagLst xmlns:p="http://schemas.openxmlformats.org/presentationml/2006/main">
  <p:tag name="KSO_WM_SLIDE_BACKGROUND_TYPE" val="topBottom"/>
</p:tagLst>
</file>

<file path=ppt/tags/tag358.xml><?xml version="1.0" encoding="utf-8"?>
<p:tagLst xmlns:p="http://schemas.openxmlformats.org/presentationml/2006/main">
  <p:tag name="KSO_WM_SLIDE_BACKGROUND_TYPE" val="topBottom"/>
</p:tagLst>
</file>

<file path=ppt/tags/tag359.xml><?xml version="1.0" encoding="utf-8"?>
<p:tagLst xmlns:p="http://schemas.openxmlformats.org/presentationml/2006/main">
  <p:tag name="KSO_WM_SLIDE_BACKGROUND_TYPE" val="topBottom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0.xml><?xml version="1.0" encoding="utf-8"?>
<p:tagLst xmlns:p="http://schemas.openxmlformats.org/presentationml/2006/main">
  <p:tag name="KSO_WM_SLIDE_BACKGROUND_TYPE" val="topBottom"/>
</p:tagLst>
</file>

<file path=ppt/tags/tag361.xml><?xml version="1.0" encoding="utf-8"?>
<p:tagLst xmlns:p="http://schemas.openxmlformats.org/presentationml/2006/main">
  <p:tag name="KSO_WM_ASSEMBLE_CHIP_INDEX" val="13898b50dbf442f8a5010dcfc59436b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EC_AREA_ID" val="40782b88214e43158038d25596a69df9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2.xml><?xml version="1.0" encoding="utf-8"?>
<p:tagLst xmlns:p="http://schemas.openxmlformats.org/presentationml/2006/main">
  <p:tag name="KSO_WM_ASSEMBLE_CHIP_INDEX" val="09624682b93340dbbca6cad7200c8f8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EC_AREA_ID" val="913a1d2526084832ac6b50d1d4e7afe4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63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6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65.xml><?xml version="1.0" encoding="utf-8"?>
<p:tagLst xmlns:p="http://schemas.openxmlformats.org/presentationml/2006/main">
  <p:tag name="KSO_WM_ASSEMBLE_CHIP_INDEX" val="9af06f4262314519884ee5587633762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EC_AREA_ID" val="45013107acab47409fd80343e085ac01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6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6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bottomTop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68.xml><?xml version="1.0" encoding="utf-8"?>
<p:tagLst xmlns:p="http://schemas.openxmlformats.org/presentationml/2006/main">
  <p:tag name="KSO_WM_SLIDE_BACKGROUND_TYPE" val="bottomTop"/>
</p:tagLst>
</file>

<file path=ppt/tags/tag369.xml><?xml version="1.0" encoding="utf-8"?>
<p:tagLst xmlns:p="http://schemas.openxmlformats.org/presentationml/2006/main">
  <p:tag name="KSO_WM_SLIDE_BACKGROUND_TYPE" val="bottomTop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0.xml><?xml version="1.0" encoding="utf-8"?>
<p:tagLst xmlns:p="http://schemas.openxmlformats.org/presentationml/2006/main">
  <p:tag name="KSO_WM_SLIDE_BACKGROUND_TYPE" val="bottomTop"/>
</p:tagLst>
</file>

<file path=ppt/tags/tag371.xml><?xml version="1.0" encoding="utf-8"?>
<p:tagLst xmlns:p="http://schemas.openxmlformats.org/presentationml/2006/main">
  <p:tag name="KSO_WM_SLIDE_BACKGROUND_TYPE" val="bottomTop"/>
</p:tagLst>
</file>

<file path=ppt/tags/tag372.xml><?xml version="1.0" encoding="utf-8"?>
<p:tagLst xmlns:p="http://schemas.openxmlformats.org/presentationml/2006/main">
  <p:tag name="KSO_WM_SLIDE_BACKGROUND_TYPE" val="bottomTop"/>
</p:tagLst>
</file>

<file path=ppt/tags/tag373.xml><?xml version="1.0" encoding="utf-8"?>
<p:tagLst xmlns:p="http://schemas.openxmlformats.org/presentationml/2006/main">
  <p:tag name="KSO_WM_SLIDE_BACKGROUND_TYPE" val="bottomTop"/>
</p:tagLst>
</file>

<file path=ppt/tags/tag374.xml><?xml version="1.0" encoding="utf-8"?>
<p:tagLst xmlns:p="http://schemas.openxmlformats.org/presentationml/2006/main">
  <p:tag name="KSO_WM_ASSEMBLE_CHIP_INDEX" val="e10b2b07281e4f959896c2d8450166a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EC_AREA_ID" val="47dc13501545491d934cccefcbf78382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5.xml><?xml version="1.0" encoding="utf-8"?>
<p:tagLst xmlns:p="http://schemas.openxmlformats.org/presentationml/2006/main">
  <p:tag name="KSO_WM_ASSEMBLE_CHIP_INDEX" val="7b4871eaf08947c98dbe61e03796404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EC_AREA_ID" val="44addf85e52340b79cc3ebfc336b59a2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76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77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78.xml><?xml version="1.0" encoding="utf-8"?>
<p:tagLst xmlns:p="http://schemas.openxmlformats.org/presentationml/2006/main">
  <p:tag name="KSO_WM_ASSEMBLE_CHIP_INDEX" val="5e2d99884dd44d5e834afaa818abdd1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EC_AREA_ID" val="f8d413c2c11344cfae5fbfbd9b9683fb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79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navigation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81.xml><?xml version="1.0" encoding="utf-8"?>
<p:tagLst xmlns:p="http://schemas.openxmlformats.org/presentationml/2006/main">
  <p:tag name="KSO_WM_SLIDE_BACKGROUND_TYPE" val="navigation"/>
</p:tagLst>
</file>

<file path=ppt/tags/tag382.xml><?xml version="1.0" encoding="utf-8"?>
<p:tagLst xmlns:p="http://schemas.openxmlformats.org/presentationml/2006/main">
  <p:tag name="KSO_WM_SLIDE_BACKGROUND_TYPE" val="navigation"/>
</p:tagLst>
</file>

<file path=ppt/tags/tag383.xml><?xml version="1.0" encoding="utf-8"?>
<p:tagLst xmlns:p="http://schemas.openxmlformats.org/presentationml/2006/main">
  <p:tag name="KSO_WM_SLIDE_BACKGROUND_TYPE" val="navigation"/>
</p:tagLst>
</file>

<file path=ppt/tags/tag384.xml><?xml version="1.0" encoding="utf-8"?>
<p:tagLst xmlns:p="http://schemas.openxmlformats.org/presentationml/2006/main">
  <p:tag name="KSO_WM_SLIDE_BACKGROUND_TYPE" val="navigation"/>
</p:tagLst>
</file>

<file path=ppt/tags/tag385.xml><?xml version="1.0" encoding="utf-8"?>
<p:tagLst xmlns:p="http://schemas.openxmlformats.org/presentationml/2006/main">
  <p:tag name="KSO_WM_SLIDE_BACKGROUND_TYPE" val="navigation"/>
</p:tagLst>
</file>

<file path=ppt/tags/tag386.xml><?xml version="1.0" encoding="utf-8"?>
<p:tagLst xmlns:p="http://schemas.openxmlformats.org/presentationml/2006/main">
  <p:tag name="KSO_WM_SLIDE_BACKGROUND_TYPE" val="navigation"/>
</p:tagLst>
</file>

<file path=ppt/tags/tag387.xml><?xml version="1.0" encoding="utf-8"?>
<p:tagLst xmlns:p="http://schemas.openxmlformats.org/presentationml/2006/main">
  <p:tag name="KSO_WM_SLIDE_BACKGROUND_TYPE" val="navigation"/>
</p:tagLst>
</file>

<file path=ppt/tags/tag388.xml><?xml version="1.0" encoding="utf-8"?>
<p:tagLst xmlns:p="http://schemas.openxmlformats.org/presentationml/2006/main">
  <p:tag name="KSO_WM_SLIDE_BACKGROUND_TYPE" val="navigation"/>
</p:tagLst>
</file>

<file path=ppt/tags/tag389.xml><?xml version="1.0" encoding="utf-8"?>
<p:tagLst xmlns:p="http://schemas.openxmlformats.org/presentationml/2006/main">
  <p:tag name="KSO_WM_ASSEMBLE_CHIP_INDEX" val="3cdb6f0bfe1d4f31ae0907b81b234e3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e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EC_AREA_ID" val="a2a40c431d5c4d1ca6c9e20f70d69b2a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14235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0.xml><?xml version="1.0" encoding="utf-8"?>
<p:tagLst xmlns:p="http://schemas.openxmlformats.org/presentationml/2006/main">
  <p:tag name="KSO_WM_ASSEMBLE_CHIP_INDEX" val="e6a86cd935e9461389099e151f3bc41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c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EC_AREA_ID" val="a14ead1fd2fd4d6385231543c7f852a3"/>
  <p:tag name="KSO_WM_UNIT_DECORATE_INFO" val=""/>
  <p:tag name="KSO_WM_UNIT_DIAGRAM_ISNUMVISUAL" val="0"/>
  <p:tag name="KSO_WM_UNIT_DIAGRAM_ISREFERUNIT" val="0"/>
  <p:tag name="KSO_WM_UNIT_HIGHLIGHT" val="0"/>
  <p:tag name="KSO_WM_UNIT_ID" val="chip20214235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91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2"/>
  <p:tag name="KSO_WM_UNIT_INDEX" val="2"/>
  <p:tag name="KSO_WM_UNIT_LAYERLEVEL" val="1"/>
  <p:tag name="KSO_WM_UNIT_SUBTYPE" val="t"/>
  <p:tag name="KSO_WM_UNIT_TYPE" val="i"/>
</p:tagLst>
</file>

<file path=ppt/tags/tag392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c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3*i*3"/>
  <p:tag name="KSO_WM_UNIT_INDEX" val="3"/>
  <p:tag name="KSO_WM_UNIT_LAYERLEVEL" val="1"/>
  <p:tag name="KSO_WM_UNIT_SUBTYPE" val="t"/>
  <p:tag name="KSO_WM_UNIT_TYPE" val="i"/>
</p:tagLst>
</file>

<file path=ppt/tags/tag393.xml><?xml version="1.0" encoding="utf-8"?>
<p:tagLst xmlns:p="http://schemas.openxmlformats.org/presentationml/2006/main">
  <p:tag name="KSO_WM_ASSEMBLE_CHIP_INDEX" val="b8cef6e7befe4fc0b65b6d874e565cf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218729babe8ec16f1fbd9"/>
  <p:tag name="KSO_WM_CHIP_XID" val="5fa218729babe8ec16f1fbdd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EC_AREA_ID" val="8113800215cf42329e9d0b947dbcf9bf"/>
  <p:tag name="KSO_WM_UNIT_DECORATE_INFO" val=""/>
  <p:tag name="KSO_WM_UNIT_DIAGRAM_ISNUMVISUAL" val="0"/>
  <p:tag name="KSO_WM_UNIT_DIAGRAM_ISREFERUNIT" val="0"/>
  <p:tag name="KSO_WM_UNIT_HIGHLIGHT" val="0"/>
  <p:tag name="KSO_WM_UNIT_ID" val="chip20214235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94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2"/>
  <p:tag name="KSO_WM_UNIT_INDEX" val="2"/>
  <p:tag name="KSO_WM_UNIT_LAYERLEVEL" val="1"/>
  <p:tag name="KSO_WM_UNIT_SUBTYPE" val="t"/>
  <p:tag name="KSO_WM_UNIT_TYPE" val="i"/>
</p:tagLst>
</file>

<file path=ppt/tags/tag395.xml><?xml version="1.0" encoding="utf-8"?>
<p:tagLst xmlns:p="http://schemas.openxmlformats.org/presentationml/2006/main">
  <p:tag name="KSO_WM_BEAUTIFY_FLAG" val="#wm#"/>
  <p:tag name="KSO_WM_CHIP_GROUPID" val="5fa218729babe8ec16f1fbd9"/>
  <p:tag name="KSO_WM_CHIP_XID" val="5fa218729babe8ec16f1fbdd"/>
  <p:tag name="KSO_WM_SLIDE_BACKGROUND_TYPE" val="belt"/>
  <p:tag name="KSO_WM_TAG_VERSION" val="1.0"/>
  <p:tag name="KSO_WM_TEMPLATE_CATEGORY" val="chip"/>
  <p:tag name="KSO_WM_TEMPLATE_INDEX" val="20214235"/>
  <p:tag name="KSO_WM_UNIT_COMPATIBLE" val="0"/>
  <p:tag name="KSO_WM_UNIT_DIAGRAM_ISNUMVISUAL" val="0"/>
  <p:tag name="KSO_WM_UNIT_DIAGRAM_ISREFERUNIT" val="0"/>
  <p:tag name="KSO_WM_UNIT_HIGHLIGHT" val="0"/>
  <p:tag name="KSO_WM_UNIT_ID" val="chip20214235_4*i*3"/>
  <p:tag name="KSO_WM_UNIT_INDEX" val="3"/>
  <p:tag name="KSO_WM_UNIT_LAYERLEVEL" val="1"/>
  <p:tag name="KSO_WM_UNIT_SUBTYPE" val="t"/>
  <p:tag name="KSO_WM_UNIT_TYPE" val="i"/>
</p:tagLst>
</file>

<file path=ppt/tags/tag396.xml><?xml version="1.0" encoding="utf-8"?>
<p:tagLst xmlns:p="http://schemas.openxmlformats.org/presentationml/2006/main">
  <p:tag name="KSO_WM_SLIDE_BACKGROUND_TYPE" val="belt"/>
</p:tagLst>
</file>

<file path=ppt/tags/tag397.xml><?xml version="1.0" encoding="utf-8"?>
<p:tagLst xmlns:p="http://schemas.openxmlformats.org/presentationml/2006/main">
  <p:tag name="KSO_WM_SLIDE_BACKGROUND_TYPE" val="belt"/>
</p:tagLst>
</file>

<file path=ppt/tags/tag398.xml><?xml version="1.0" encoding="utf-8"?>
<p:tagLst xmlns:p="http://schemas.openxmlformats.org/presentationml/2006/main">
  <p:tag name="KSO_WM_SLIDE_BACKGROUND_TYPE" val="belt"/>
</p:tagLst>
</file>

<file path=ppt/tags/tag399.xml><?xml version="1.0" encoding="utf-8"?>
<p:tagLst xmlns:p="http://schemas.openxmlformats.org/presentationml/2006/main">
  <p:tag name="KSO_WM_SLIDE_BACKGROUND_TYPE" val="belt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00.xml><?xml version="1.0" encoding="utf-8"?>
<p:tagLst xmlns:p="http://schemas.openxmlformats.org/presentationml/2006/main">
  <p:tag name="KSO_WM_SLIDE_BACKGROUND_TYPE" val="belt"/>
</p:tagLst>
</file>

<file path=ppt/tags/tag401.xml><?xml version="1.0" encoding="utf-8"?>
<p:tagLst xmlns:p="http://schemas.openxmlformats.org/presentationml/2006/main">
  <p:tag name="KSO_WM_TEMPLATE_CATEGORY" val="custom"/>
  <p:tag name="KSO_WM_TEMPLATE_INDEX" val="20214235"/>
</p:tagLst>
</file>

<file path=ppt/tags/tag402.xml><?xml version="1.0" encoding="utf-8"?>
<p:tagLst xmlns:p="http://schemas.openxmlformats.org/presentationml/2006/main">
  <p:tag name="KSO_WM_TEMPLATE_CATEGORY" val="custom"/>
  <p:tag name="KSO_WM_TEMPLATE_INDEX" val="20214235"/>
</p:tagLst>
</file>

<file path=ppt/tags/tag4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4235"/>
</p:tagLst>
</file>

<file path=ppt/tags/tag404.xml><?xml version="1.0" encoding="utf-8"?>
<p:tagLst xmlns:p="http://schemas.openxmlformats.org/presentationml/2006/main">
  <p:tag name="KSO_WM_ASSEMBLE_CHIP_INDEX" val="34fd546acb374e27bb4f5d75b5704a4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224f9bfba6a976c1f3b"/>
  <p:tag name="KSO_WM_CHIP_XID" val="5f2a2224f9bfba6a976c1f3c"/>
  <p:tag name="KSO_WM_TAG_VERSION" val="1.0"/>
  <p:tag name="KSO_WM_TEMPLATE_CATEGORY" val="custom"/>
  <p:tag name="KSO_WM_TEMPLATE_INDEX" val="20214235"/>
  <p:tag name="KSO_WM_UNIT_BLOCK" val="0"/>
  <p:tag name="KSO_WM_UNIT_COMPATIBLE" val="0"/>
  <p:tag name="KSO_WM_UNIT_DEC_AREA_ID" val="47b04c5cab124442b9f80cf383c89257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2},&quot;ReferentInfo&quot;:{&quot;Id&quot;:&quot;846675b43a8343659e2ff65445078517&quot;,&quot;X&quot;:{&quot;Pos&quot;:0},&quot;Y&quot;:{&quot;Pos&quot;:0}},&quot;whChangeMode&quot;:0}"/>
  <p:tag name="KSO_WM_UNIT_DIAGRAM_ISNUMVISUAL" val="0"/>
  <p:tag name="KSO_WM_UNIT_DIAGRAM_ISREFERUNIT" val="0"/>
  <p:tag name="KSO_WM_UNIT_HIGHLIGHT" val="0"/>
  <p:tag name="KSO_WM_UNIT_ID" val="custom20214235_1*i*1"/>
  <p:tag name="KSO_WM_UNIT_INDEX" val="1"/>
  <p:tag name="KSO_WM_UNIT_LAYERLEVEL" val="1"/>
  <p:tag name="KSO_WM_UNIT_LINE_FILL_TYPE" val="2"/>
  <p:tag name="KSO_WM_UNIT_LINE_FORE_SCHEMECOLOR_INDEX" val="13"/>
  <p:tag name="KSO_WM_UNIT_LINE_FORE_SCHEMECOLOR_INDEX_BRIGHTNESS" val="0.25"/>
  <p:tag name="KSO_WM_UNIT_SM_LIMIT_TYPE" val="3"/>
  <p:tag name="KSO_WM_UNIT_TYPE" val="i"/>
</p:tagLst>
</file>

<file path=ppt/tags/tag405.xml><?xml version="1.0" encoding="utf-8"?>
<p:tagLst xmlns:p="http://schemas.openxmlformats.org/presentationml/2006/main">
  <p:tag name="KSO_WM_ASSEMBLE_CHIP_INDEX" val="34fd546acb374e27bb4f5d75b5704a4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224f9bfba6a976c1f3b"/>
  <p:tag name="KSO_WM_CHIP_XID" val="5f2a2224f9bfba6a976c1f3c"/>
  <p:tag name="KSO_WM_TAG_VERSION" val="1.0"/>
  <p:tag name="KSO_WM_TEMPLATE_CATEGORY" val="custom"/>
  <p:tag name="KSO_WM_TEMPLATE_INDEX" val="20214235"/>
  <p:tag name="KSO_WM_UNIT_BLOCK" val="0"/>
  <p:tag name="KSO_WM_UNIT_COMPATIBLE" val="0"/>
  <p:tag name="KSO_WM_UNIT_DEC_AREA_ID" val="846675b43a8343659e2ff65445078517"/>
  <p:tag name="KSO_WM_UNIT_DEFAULT_FONT" val="24;48;4"/>
  <p:tag name="KSO_WM_UNIT_DIAGRAM_ISNUMVISUAL" val="0"/>
  <p:tag name="KSO_WM_UNIT_DIAGRAM_ISREFERUNIT" val="0"/>
  <p:tag name="KSO_WM_UNIT_HIGHLIGHT" val="0"/>
  <p:tag name="KSO_WM_UNIT_ID" val="custom2021423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品牌营销策划书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6"/>
</p:tagLst>
</file>

<file path=ppt/tags/tag406.xml><?xml version="1.0" encoding="utf-8"?>
<p:tagLst xmlns:p="http://schemas.openxmlformats.org/presentationml/2006/main">
  <p:tag name="KSO_WM_ASSEMBLE_CHIP_INDEX" val="34fd546acb374e27bb4f5d75b5704a4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2224f9bfba6a976c1f3b"/>
  <p:tag name="KSO_WM_CHIP_XID" val="5f2a2224f9bfba6a976c1f3c"/>
  <p:tag name="KSO_WM_TAG_VERSION" val="1.0"/>
  <p:tag name="KSO_WM_TEMPLATE_CATEGORY" val="custom"/>
  <p:tag name="KSO_WM_TEMPLATE_INDEX" val="20214235"/>
  <p:tag name="KSO_WM_UNIT_BLOCK" val="0"/>
  <p:tag name="KSO_WM_UNIT_COMPATIBLE" val="0"/>
  <p:tag name="KSO_WM_UNIT_DEC_AREA_ID" val="ac277c6ab99d44c4862ac346d06511ae"/>
  <p:tag name="KSO_WM_UNIT_DEFAULT_FONT" val="18;24;2"/>
  <p:tag name="KSO_WM_UNIT_DIAGRAM_ISNUMVISUAL" val="0"/>
  <p:tag name="KSO_WM_UNIT_DIAGRAM_ISREFERUNIT" val="0"/>
  <p:tag name="KSO_WM_UNIT_HIGHLIGHT" val="0"/>
  <p:tag name="KSO_WM_UNIT_ID" val="custom2021423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文本具体内容，简明扼要地阐述你的观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8"/>
</p:tagLst>
</file>

<file path=ppt/tags/tag407.xml><?xml version="1.0" encoding="utf-8"?>
<p:tagLst xmlns:p="http://schemas.openxmlformats.org/presentationml/2006/main">
  <p:tag name="KSO_WM_BEAUTIFY_FLAG" val="#wm#"/>
  <p:tag name="KSO_WM_CHIP_DECFILLPROP" val="[]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&quot;,&quot;slide_type&quot;:[&quot;title&quot;],&quot;aspect_ratio&quot;:&quot;16:9&quot;}"/>
  <p:tag name="KSO_WM_CHIP_XID" val="5ebe041a0ac41c4a0a52557a"/>
  <p:tag name="KSO_WM_SLIDE_BACKGROUND" val="[&quot;general&quot;]"/>
  <p:tag name="KSO_WM_SLIDE_BACKGROUND_TYPE" val="general"/>
  <p:tag name="KSO_WM_SLIDE_BK_DARK_LIGHT" val="2"/>
  <p:tag name="KSO_WM_SLIDE_ID" val="custom20214235_1"/>
  <p:tag name="KSO_WM_SLIDE_INDEX" val="1"/>
  <p:tag name="KSO_WM_SLIDE_ITEM_CNT" val="0"/>
  <p:tag name="KSO_WM_SLIDE_LAYOUT" val="a_b"/>
  <p:tag name="KSO_WM_SLIDE_LAYOUT_CNT" val="1_1"/>
  <p:tag name="KSO_WM_SLIDE_LAYOUT_INFO" val="{&quot;id&quot;:&quot;2020-11-04T11:06:43&quot;,&quot;maxSize&quot;:{&quot;size1&quot;:60.510472502531819},&quot;minSize&quot;:{&quot;size1&quot;:50.310472502531823},&quot;normalSize&quot;:{&quot;size1&quot;:50.310657687717011},&quot;subLayout&quot;:[{&quot;id&quot;:&quot;2020-11-04T11:06:43&quot;,&quot;margin&quot;:{&quot;bottom&quot;:0.70412200689315796,&quot;left&quot;:17.497087478637695,&quot;right&quot;:2.9622597694396973,&quot;top&quot;:5.2621102333068848},&quot;type&quot;:0},{&quot;id&quot;:&quot;2020-11-04T11:06:43&quot;,&quot;margin&quot;:{&quot;bottom&quot;:5.2621326446533203,&quot;left&quot;:17.497087478637695,&quot;right&quot;:2.9622597694396973,&quot;top&quot;:0.77225303649902344},&quot;type&quot;:0}],&quot;type&quot;:0}"/>
  <p:tag name="KSO_WM_SLIDE_POSITION" val="520*39"/>
  <p:tag name="KSO_WM_SLIDE_RATIO" val="1.777778"/>
  <p:tag name="KSO_WM_SLIDE_SIZE" val="380*460"/>
  <p:tag name="KSO_WM_SLIDE_SUBTYPE" val="pureTxt"/>
  <p:tag name="KSO_WM_SLIDE_SUPPORT_FEATURE_TYPE" val="0"/>
  <p:tag name="KSO_WM_SLIDE_TYPE" val="title"/>
  <p:tag name="KSO_WM_SPECIAL_SOURCE" val="bdnull"/>
  <p:tag name="KSO_WM_TAG_VERSION" val="1.0"/>
  <p:tag name="KSO_WM_TEMPLATE_ASSEMBLE_GROUPID" val="5fa218729babe8ec16f1fbd9"/>
  <p:tag name="KSO_WM_TEMPLATE_ASSEMBLE_XID" val="5fa21abb58547e52881e7456"/>
  <p:tag name="KSO_WM_TEMPLATE_CATEGORY" val="custom"/>
  <p:tag name="KSO_WM_TEMPLATE_COLOR_TYPE" val="1"/>
  <p:tag name="KSO_WM_TEMPLATE_INDEX" val="20214235"/>
  <p:tag name="KSO_WM_TEMPLATE_MASTER_THUMB_INDEX" val="12"/>
  <p:tag name="KSO_WM_TEMPLATE_MASTER_TYPE" val="1"/>
  <p:tag name="KSO_WM_TEMPLATE_SUBCATEGORY" val="21"/>
  <p:tag name="KSO_WM_TEMPLATE_THUMBS_INDEX" val="1、7、12、13、14、44"/>
</p:tagLst>
</file>

<file path=ppt/tags/tag408.xml><?xml version="1.0" encoding="utf-8"?>
<p:tagLst xmlns:p="http://schemas.openxmlformats.org/presentationml/2006/main">
  <p:tag name="KSO_WM_FULL_TEXT_BEAUTIFY_COPY_ID" val="3"/>
  <p:tag name="KSO_WM_UNIT_PLACING_PICTURE_USER_VIEWPORT" val="{&quot;height&quot;:3889,&quot;width&quot;:10219}"/>
</p:tagLst>
</file>

<file path=ppt/tags/tag409.xml><?xml version="1.0" encoding="utf-8"?>
<p:tagLst xmlns:p="http://schemas.openxmlformats.org/presentationml/2006/main">
  <p:tag name="KSO_WM_FULL_TEXT_BEAUTIFY_COPY_ID" val="4"/>
  <p:tag name="KSO_WM_UNIT_PLACING_PICTURE_USER_VIEWPORT" val="{&quot;height&quot;:3888,&quot;width&quot;:8669}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10.xml><?xml version="1.0" encoding="utf-8"?>
<p:tagLst xmlns:p="http://schemas.openxmlformats.org/presentationml/2006/main">
  <p:tag name="KSO_WM_FULL_TEXT_BEAUTIFY_COPY_ID" val="10"/>
</p:tagLst>
</file>

<file path=ppt/tags/tag411.xml><?xml version="1.0" encoding="utf-8"?>
<p:tagLst xmlns:p="http://schemas.openxmlformats.org/presentationml/2006/main">
  <p:tag name="KSO_WM_FULL_TEXT_BEAUTIFY_COPY_ID" val="12"/>
</p:tagLst>
</file>

<file path=ppt/tags/tag412.xml><?xml version="1.0" encoding="utf-8"?>
<p:tagLst xmlns:p="http://schemas.openxmlformats.org/presentationml/2006/main">
  <p:tag name="KSO_WM_FULL_TEXT_BEAUTIFY_COPY_ID" val="13"/>
</p:tagLst>
</file>

<file path=ppt/tags/tag413.xml><?xml version="1.0" encoding="utf-8"?>
<p:tagLst xmlns:p="http://schemas.openxmlformats.org/presentationml/2006/main">
  <p:tag name="KSO_WM_FULL_TEXT_BEAUTIFY_COPY_ID" val="2"/>
</p:tagLst>
</file>

<file path=ppt/tags/tag414.xml><?xml version="1.0" encoding="utf-8"?>
<p:tagLst xmlns:p="http://schemas.openxmlformats.org/presentationml/2006/main">
  <p:tag name="KSO_WM_FULL_TEXT_BEAUTIFY_COPY_ID" val="16"/>
</p:tagLst>
</file>

<file path=ppt/tags/tag415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8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i*1_2_3"/>
  <p:tag name="KSO_WM_UNIT_INDEX" val="1_2_3"/>
  <p:tag name="KSO_WM_UNIT_LAYERLEVEL" val="1_1_1"/>
  <p:tag name="KSO_WM_UNIT_SUBTYPE" val="d"/>
  <p:tag name="KSO_WM_UNIT_TEXT_FILL_FORE_SCHEMECOLOR_INDEX" val="14"/>
  <p:tag name="KSO_WM_UNIT_TEXT_FILL_TYPE" val="1"/>
  <p:tag name="KSO_WM_UNIT_TYPE" val="l_h_i"/>
  <p:tag name="KSO_WM_UNIT_USESOURCEFORMAT_APPLY" val="0"/>
</p:tagLst>
</file>

<file path=ppt/tags/tag416.xml><?xml version="1.0" encoding="utf-8"?>
<p:tagLst xmlns:p="http://schemas.openxmlformats.org/presentationml/2006/main">
  <p:tag name="KSO_WM_FULL_TEXT_BEAUTIFY_COPY_ID" val="150995224"/>
  <p:tag name="KSO_WM_SPECIAL_SOURCE" val="bdnull"/>
</p:tagLst>
</file>

<file path=ppt/tags/tag417.xml><?xml version="1.0" encoding="utf-8"?>
<p:tagLst xmlns:p="http://schemas.openxmlformats.org/presentationml/2006/main">
  <p:tag name="KSO_WM_BEAUTIFY_FLAG" val="#wm#"/>
  <p:tag name="KSO_WM_FULL_TEXT_BEAUTIFY_COPY_ID" val="6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_18*i*1"/>
  <p:tag name="KSO_WM_UNIT_INDEX" val="1"/>
  <p:tag name="KSO_WM_UNIT_LAYERLEVEL" val="1"/>
  <p:tag name="KSO_WM_UNIT_SUBTYPE" val="h"/>
  <p:tag name="KSO_WM_UNIT_TEXT_FILL_FORE_SCHEMECOLOR_INDEX" val="13"/>
  <p:tag name="KSO_WM_UNIT_TEXT_FILL_FORE_SCHEMECOLOR_INDEX_BRIGHTNESS" val="0.25"/>
  <p:tag name="KSO_WM_UNIT_TEXT_FILL_TYPE" val="1"/>
  <p:tag name="KSO_WM_UNIT_TYPE" val="i"/>
</p:tagLst>
</file>

<file path=ppt/tags/tag418.xml><?xml version="1.0" encoding="utf-8"?>
<p:tagLst xmlns:p="http://schemas.openxmlformats.org/presentationml/2006/main">
  <p:tag name="KSO_WM_BEAUTIFY_FLAG" val="#wm#"/>
  <p:tag name="KSO_WM_FULL_TEXT_BEAUTIFY_COPY_ID" val="23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8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19.xml><?xml version="1.0" encoding="utf-8"?>
<p:tagLst xmlns:p="http://schemas.openxmlformats.org/presentationml/2006/main">
  <p:tag name="KSO_WM_BEAUTIFY_FLAG" val="#wm#"/>
  <p:tag name="KSO_WM_FULL_TEXT_BEAUTIFY_COPY_ID" val="24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8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FULL_TEXT_BEAUTIFY_COPY_ID" val="25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8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1.xml><?xml version="1.0" encoding="utf-8"?>
<p:tagLst xmlns:p="http://schemas.openxmlformats.org/presentationml/2006/main">
  <p:tag name="KSO_WM_BEAUTIFY_FLAG" val="#wm#"/>
  <p:tag name="KSO_WM_FULL_TEXT_BEAUTIFY_COPY_ID" val="21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8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2.xml><?xml version="1.0" encoding="utf-8"?>
<p:tagLst xmlns:p="http://schemas.openxmlformats.org/presentationml/2006/main">
  <p:tag name="KSO_WM_BEAUTIFY_FLAG" val="#wm#"/>
  <p:tag name="KSO_WM_FULL_TEXT_BEAUTIFY_COPY_ID" val="22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8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3.xml><?xml version="1.0" encoding="utf-8"?>
<p:tagLst xmlns:p="http://schemas.openxmlformats.org/presentationml/2006/main">
  <p:tag name="KSO_WM_ASSEMBLE_CHIP_INDEX" val="2355d3e745b3421782995e7dc3124c49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FULL_TEXT_BEAUTIFY_COPY_ID" val="4"/>
  <p:tag name="KSO_WM_TAG_VERSION" val="1.0"/>
  <p:tag name="KSO_WM_TEMPLATE_ASSEMBLE_GROUPID" val="5f9a2229e01a7e847d6fd26a"/>
  <p:tag name="KSO_WM_TEMPLATE_ASSEMBLE_XID" val="5f9a2229e01a7e847d6fd26a"/>
  <p:tag name="KSO_WM_TEMPLATE_CATEGORY" val="diagram"/>
  <p:tag name="KSO_WM_TEMPLATE_INDEX" val="20210845"/>
  <p:tag name="KSO_WM_UNIT_COMPATIBLE" val="1"/>
  <p:tag name="KSO_WM_UNIT_DEC_AREA_ID" val="9740ba6aeaf84feeabb003faafa7958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0845_1*d*1"/>
  <p:tag name="KSO_WM_UNIT_INDEX" val="1"/>
  <p:tag name="KSO_WM_UNIT_LAYERLEVEL" val="1"/>
  <p:tag name="KSO_WM_UNIT_PLACING_PICTURE" val="2355d3e745b3421782995e7dc3124c49"/>
  <p:tag name="KSO_WM_UNIT_SM_LIMIT_TYPE" val="2"/>
  <p:tag name="KSO_WM_UNIT_SUPPORT_UNIT_TYPE" val="[&quot;d&quot;,&quot;θ&quot;]"/>
  <p:tag name="KSO_WM_UNIT_TYPE" val="d"/>
  <p:tag name="KSO_WM_UNIT_VALUE" val="1904*1396"/>
</p:tagLst>
</file>

<file path=ppt/tags/tag424.xml><?xml version="1.0" encoding="utf-8"?>
<p:tagLst xmlns:p="http://schemas.openxmlformats.org/presentationml/2006/main">
  <p:tag name="KSO_WM_ASSEMBLE_CHIP_INDEX" val="5764c50b47b54c14b452fd4e9af0e7d3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5"/>
  <p:tag name="KSO_WM_TAG_VERSION" val="1.0"/>
  <p:tag name="KSO_WM_TEMPLATE_ASSEMBLE_GROUPID" val="5f9a2229e01a7e847d6fd26a"/>
  <p:tag name="KSO_WM_TEMPLATE_ASSEMBLE_XID" val="5f9a2229e01a7e847d6fd26a"/>
  <p:tag name="KSO_WM_TEMPLATE_CATEGORY" val="diagram"/>
  <p:tag name="KSO_WM_TEMPLATE_INDEX" val="20210845"/>
  <p:tag name="KSO_WM_UNIT_BLOCK" val="0"/>
  <p:tag name="KSO_WM_UNIT_COMPATIBLE" val="0"/>
  <p:tag name="KSO_WM_UNIT_DEC_AREA_ID" val="424a6f6c686d406f999f0635b542495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084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9"/>
</p:tagLst>
</file>

<file path=ppt/tags/tag425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57"/>
  <p:tag name="KSO_WM_TAG_VERSION" val="1.0"/>
  <p:tag name="KSO_WM_TEMPLATE_CATEGORY" val="diagram"/>
  <p:tag name="KSO_WM_TEMPLATE_INDEX" val="20169827"/>
  <p:tag name="KSO_WM_UNIT_ID" val="diagram20169827_1*l_h_i*1_1_1"/>
  <p:tag name="KSO_WM_UNIT_INDEX" val="1_1_1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26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58"/>
  <p:tag name="KSO_WM_TAG_VERSION" val="1.0"/>
  <p:tag name="KSO_WM_TEMPLATE_CATEGORY" val="diagram"/>
  <p:tag name="KSO_WM_TEMPLATE_INDEX" val="20169827"/>
  <p:tag name="KSO_WM_UNIT_ID" val="diagram20169827_1*l_h_i*1_1_2"/>
  <p:tag name="KSO_WM_UNIT_INDEX" val="1_1_2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27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59"/>
  <p:tag name="KSO_WM_TAG_VERSION" val="1.0"/>
  <p:tag name="KSO_WM_TEMPLATE_CATEGORY" val="diagram"/>
  <p:tag name="KSO_WM_TEMPLATE_INDEX" val="20169827"/>
  <p:tag name="KSO_WM_UNIT_FILL_FORE_SCHEMECOLOR_INDEX" val="7"/>
  <p:tag name="KSO_WM_UNIT_FILL_TYPE" val="1"/>
  <p:tag name="KSO_WM_UNIT_ID" val="diagram20169827_1*l_h_i*1_1_3"/>
  <p:tag name="KSO_WM_UNIT_INDEX" val="1_1_3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28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60"/>
  <p:tag name="KSO_WM_TAG_VERSION" val="1.0"/>
  <p:tag name="KSO_WM_TEMPLATE_CATEGORY" val="diagram"/>
  <p:tag name="KSO_WM_TEMPLATE_INDEX" val="20169827"/>
  <p:tag name="KSO_WM_UNIT_CLEAR" val="0"/>
  <p:tag name="KSO_WM_UNIT_COMPATIBLE" val="1"/>
  <p:tag name="KSO_WM_UNIT_HIGHLIGHT" val="0"/>
  <p:tag name="KSO_WM_UNIT_ID" val="diagram20169827_1*l_h_g*1_1_1"/>
  <p:tag name="KSO_WM_UNIT_INDEX" val="1_1_1"/>
  <p:tag name="KSO_WM_UNIT_LAYERLEVEL" val="1_1_1"/>
  <p:tag name="KSO_WM_UNIT_PRESET_TEXT" val="95%"/>
  <p:tag name="KSO_WM_UNIT_RELATE_UNITID" val="diagram20169827_1*l_h_f*1_1_1"/>
  <p:tag name="KSO_WM_UNIT_TEXT_FILL_FORE_SCHEMECOLOR_INDEX" val="7"/>
  <p:tag name="KSO_WM_UNIT_TEXT_FILL_TYPE" val="1"/>
  <p:tag name="KSO_WM_UNIT_TYPE" val="l_h_g"/>
  <p:tag name="KSO_WM_UNIT_USESOURCEFORMAT_APPLY" val="0"/>
  <p:tag name="KSO_WM_UNIT_VALUE" val="2"/>
</p:tagLst>
</file>

<file path=ppt/tags/tag429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62"/>
  <p:tag name="KSO_WM_TAG_VERSION" val="1.0"/>
  <p:tag name="KSO_WM_TEMPLATE_CATEGORY" val="diagram"/>
  <p:tag name="KSO_WM_TEMPLATE_INDEX" val="20169827"/>
  <p:tag name="KSO_WM_UNIT_ID" val="diagram20169827_1*l_h_i*1_2_1"/>
  <p:tag name="KSO_WM_UNIT_INDEX" val="1_2_1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63"/>
  <p:tag name="KSO_WM_TAG_VERSION" val="1.0"/>
  <p:tag name="KSO_WM_TEMPLATE_CATEGORY" val="diagram"/>
  <p:tag name="KSO_WM_TEMPLATE_INDEX" val="20169827"/>
  <p:tag name="KSO_WM_UNIT_ID" val="diagram20169827_1*l_h_i*1_2_2"/>
  <p:tag name="KSO_WM_UNIT_INDEX" val="1_2_2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31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64"/>
  <p:tag name="KSO_WM_TAG_VERSION" val="1.0"/>
  <p:tag name="KSO_WM_TEMPLATE_CATEGORY" val="diagram"/>
  <p:tag name="KSO_WM_TEMPLATE_INDEX" val="20169827"/>
  <p:tag name="KSO_WM_UNIT_FILL_FORE_SCHEMECOLOR_INDEX" val="7"/>
  <p:tag name="KSO_WM_UNIT_FILL_TYPE" val="1"/>
  <p:tag name="KSO_WM_UNIT_ID" val="diagram20169827_1*l_h_i*1_2_3"/>
  <p:tag name="KSO_WM_UNIT_INDEX" val="1_2_3"/>
  <p:tag name="KSO_WM_UNIT_LAYERLEVEL" val="1_1_1"/>
  <p:tag name="KSO_WM_UNIT_LINE_FILL_TYPE" val="2"/>
  <p:tag name="KSO_WM_UNIT_LINE_FORE_SCHEMECOLOR_INDEX" val="7"/>
  <p:tag name="KSO_WM_UNIT_TYPE" val="l_h_i"/>
  <p:tag name="KSO_WM_UNIT_USESOURCEFORMAT_APPLY" val="0"/>
</p:tagLst>
</file>

<file path=ppt/tags/tag432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65"/>
  <p:tag name="KSO_WM_TAG_VERSION" val="1.0"/>
  <p:tag name="KSO_WM_TEMPLATE_CATEGORY" val="diagram"/>
  <p:tag name="KSO_WM_TEMPLATE_INDEX" val="20169827"/>
  <p:tag name="KSO_WM_UNIT_CLEAR" val="0"/>
  <p:tag name="KSO_WM_UNIT_COMPATIBLE" val="1"/>
  <p:tag name="KSO_WM_UNIT_HIGHLIGHT" val="0"/>
  <p:tag name="KSO_WM_UNIT_ID" val="diagram20169827_1*l_h_g*1_2_1"/>
  <p:tag name="KSO_WM_UNIT_INDEX" val="1_2_1"/>
  <p:tag name="KSO_WM_UNIT_LAYERLEVEL" val="1_1_1"/>
  <p:tag name="KSO_WM_UNIT_PRESET_TEXT" val="45%"/>
  <p:tag name="KSO_WM_UNIT_RELATE_UNITID" val="diagram20169827_1*l_h_f*1_2_1"/>
  <p:tag name="KSO_WM_UNIT_TEXT_FILL_FORE_SCHEMECOLOR_INDEX" val="7"/>
  <p:tag name="KSO_WM_UNIT_TEXT_FILL_TYPE" val="1"/>
  <p:tag name="KSO_WM_UNIT_TYPE" val="l_h_g"/>
  <p:tag name="KSO_WM_UNIT_USESOURCEFORMAT_APPLY" val="0"/>
  <p:tag name="KSO_WM_UNIT_VALUE" val="2"/>
</p:tagLst>
</file>

<file path=ppt/tags/tag433.xml><?xml version="1.0" encoding="utf-8"?>
<p:tagLst xmlns:p="http://schemas.openxmlformats.org/presentationml/2006/main">
  <p:tag name="KSO_WM_FULL_TEXT_BEAUTIFY_COPY_ID" val="67"/>
</p:tagLst>
</file>

<file path=ppt/tags/tag434.xml><?xml version="1.0" encoding="utf-8"?>
<p:tagLst xmlns:p="http://schemas.openxmlformats.org/presentationml/2006/main">
  <p:tag name="KSO_WM_FULL_TEXT_BEAUTIFY_COPY_ID" val="68"/>
</p:tagLst>
</file>

<file path=ppt/tags/tag435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6505b7ee6743460c970bd1b1fafe9a06&quot;,&quot;fill_align&quot;:&quot;cm&quot;,&quot;chip_types&quot;:[&quot;picture&quot;,&quot;video&quot;]},{&quot;text_align&quot;:&quot;lb&quot;,&quot;text_direction&quot;:&quot;horizontal&quot;,&quot;support_big_font&quot;:true,&quot;fill_id&quot;:&quot;145175e983a24f7c82fc04fc9ef3b039&quot;,&quot;fill_align&quot;:&quot;lb&quot;,&quot;chip_types&quot;:[&quot;header&quot;]},{&quot;text_align&quot;:&quot;lt&quot;,&quot;text_direction&quot;:&quot;horizontal&quot;,&quot;support_big_font&quot;:true,&quot;fill_id&quot;:&quot;f40a8e92740c4e559be5501be2a8f8eb&quot;,&quot;fill_align&quot;:&quot;lt&quot;,&quot;chip_types&quot;:[&quot;text&quot;]}]]"/>
  <p:tag name="KSO_WM_CHIP_GROUPID" val="5ea11021660c33b3b8e66c8a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a90af1b578bff8f7541b34"/>
  <p:tag name="KSO_WM_FULL_TEXT_BEAUTIFY_COPY_ID" val="150995292"/>
  <p:tag name="KSO_WM_SLIDE_BACKGROUND" val="[&quot;belt&quot;]"/>
  <p:tag name="KSO_WM_SLIDE_BACKGROUND_TYPE" val="belt"/>
  <p:tag name="KSO_WM_SLIDE_BK_DARK_LIGHT" val="2"/>
  <p:tag name="KSO_WM_SLIDE_ID" val="diagram20210845_1"/>
  <p:tag name="KSO_WM_SLIDE_INDEX" val="1"/>
  <p:tag name="KSO_WM_SLIDE_ITEM_CNT" val="2"/>
  <p:tag name="KSO_WM_SLIDE_LAYOUT" val="a_d_f"/>
  <p:tag name="KSO_WM_SLIDE_LAYOUT_CNT" val="1_1_1"/>
  <p:tag name="KSO_WM_SLIDE_LAYOUT_INFO" val="{&quot;backgroundInfo&quot;:[{&quot;bottom&quot;:0.15555556100000001,&quot;bottomAbs&quot;:false,&quot;left&quot;:0.050000000000000003,&quot;leftAbs&quot;:false,&quot;right&quot;:0.050000000000000003,&quot;rightAbs&quot;:false,&quot;top&quot;:0.177777782,&quot;topAbs&quot;:false,&quot;type&quot;:&quot;belt&quot;}],&quot;direction&quot;:1,&quot;id&quot;:&quot;2020-10-29T10:00:10&quot;,&quot;maxSize&quot;:{&quot;size1&quot;:53.799999999999997},&quot;minSize&quot;:{&quot;size1&quot;:50},&quot;normalSize&quot;:{&quot;size1&quot;:53.100000000000001},&quot;subLayout&quot;:[{&quot;id&quot;:&quot;2020-10-29T10:00:10&quot;,&quot;margin&quot;:{&quot;bottom&quot;:0,&quot;left&quot;:2.9630000591278076,&quot;right&quot;:0,&quot;top&quot;:0},&quot;type&quot;:0},{&quot;id&quot;:&quot;2020-10-29T10:00:10&quot;,&quot;maxSize&quot;:{&quot;size1&quot;:46.699628171488577},&quot;minSize&quot;:{&quot;size1&quot;:37.799628171488571},&quot;normalSize&quot;:{&quot;size1&quot;:42.199628171488577},&quot;subLayout&quot;:[{&quot;id&quot;:&quot;2020-10-29T10:00:10&quot;,&quot;margin&quot;:{&quot;bottom&quot;:0.42300000786781311,&quot;left&quot;:2.1170001029968262,&quot;right&quot;:3.809999942779541,&quot;top&quot;:5.0799999237060547},&quot;type&quot;:0},{&quot;id&quot;:&quot;2020-10-29T10:00:10&quot;,&quot;margin&quot;:{&quot;bottom&quot;:4.6570000648498535,&quot;left&quot;:2.0829999446868896,&quot;right&quot;:3.809999942779541,&quot;top&quot;:0},&quot;type&quot;:0}],&quot;type&quot;:0}],&quot;type&quot;:0}"/>
  <p:tag name="KSO_WM_SLIDE_POSITION" val="47*0"/>
  <p:tag name="KSO_WM_SLIDE_RATIO" val="1.777778"/>
  <p:tag name="KSO_WM_SLIDE_SIZE" val="864*540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5f9a2229e01a7e847d6fd26a"/>
  <p:tag name="KSO_WM_TEMPLATE_ASSEMBLE_XID" val="5f9a2229e01a7e847d6fd26a"/>
  <p:tag name="KSO_WM_TEMPLATE_CATEGORY" val="diagram"/>
  <p:tag name="KSO_WM_TEMPLATE_COLOR_TYPE" val="1"/>
  <p:tag name="KSO_WM_TEMPLATE_INDEX" val="20210845"/>
  <p:tag name="KSO_WM_TEMPLATE_MASTER_TYPE" val="0"/>
  <p:tag name="KSO_WM_TEMPLATE_SUBCATEGORY" val="21"/>
</p:tagLst>
</file>

<file path=ppt/tags/tag436.xml><?xml version="1.0" encoding="utf-8"?>
<p:tagLst xmlns:p="http://schemas.openxmlformats.org/presentationml/2006/main">
  <p:tag name="KSO_WM_FULL_TEXT_BEAUTIFY_COPY_ID" val="2"/>
</p:tagLst>
</file>

<file path=ppt/tags/tag437.xml><?xml version="1.0" encoding="utf-8"?>
<p:tagLst xmlns:p="http://schemas.openxmlformats.org/presentationml/2006/main">
  <p:tag name="KSO_WM_FULL_TEXT_BEAUTIFY_COPY_ID" val="3"/>
</p:tagLst>
</file>

<file path=ppt/tags/tag438.xml><?xml version="1.0" encoding="utf-8"?>
<p:tagLst xmlns:p="http://schemas.openxmlformats.org/presentationml/2006/main">
  <p:tag name="KSO_WM_FULL_TEXT_BEAUTIFY_COPY_ID" val="9"/>
</p:tagLst>
</file>

<file path=ppt/tags/tag439.xml><?xml version="1.0" encoding="utf-8"?>
<p:tagLst xmlns:p="http://schemas.openxmlformats.org/presentationml/2006/main">
  <p:tag name="KSO_WM_FULL_TEXT_BEAUTIFY_COPY_ID" val="10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40.xml><?xml version="1.0" encoding="utf-8"?>
<p:tagLst xmlns:p="http://schemas.openxmlformats.org/presentationml/2006/main">
  <p:tag name="KSO_WM_FULL_TEXT_BEAUTIFY_COPY_ID" val="12"/>
</p:tagLst>
</file>

<file path=ppt/tags/tag441.xml><?xml version="1.0" encoding="utf-8"?>
<p:tagLst xmlns:p="http://schemas.openxmlformats.org/presentationml/2006/main">
  <p:tag name="KSO_WM_FULL_TEXT_BEAUTIFY_COPY_ID" val="26"/>
</p:tagLst>
</file>

<file path=ppt/tags/tag442.xml><?xml version="1.0" encoding="utf-8"?>
<p:tagLst xmlns:p="http://schemas.openxmlformats.org/presentationml/2006/main">
  <p:tag name="KSO_WM_FULL_TEXT_BEAUTIFY_COPY_ID" val="7"/>
</p:tagLst>
</file>

<file path=ppt/tags/tag443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9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TYPE" val="1"/>
  <p:tag name="KSO_WM_UNIT_TYPE" val="l_h_f"/>
  <p:tag name="KSO_WM_UNIT_USESOURCEFORMAT_APPLY" val="0"/>
  <p:tag name="KSO_WM_UNIT_VALUE" val="76"/>
</p:tagLst>
</file>

<file path=ppt/tags/tag444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7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0849_1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445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8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i*1_2_3"/>
  <p:tag name="KSO_WM_UNIT_INDEX" val="1_2_3"/>
  <p:tag name="KSO_WM_UNIT_LAYERLEVEL" val="1_1_1"/>
  <p:tag name="KSO_WM_UNIT_SUBTYPE" val="d"/>
  <p:tag name="KSO_WM_UNIT_TEXT_FILL_FORE_SCHEMECOLOR_INDEX" val="14"/>
  <p:tag name="KSO_WM_UNIT_TEXT_FILL_TYPE" val="1"/>
  <p:tag name="KSO_WM_UNIT_TYPE" val="l_h_i"/>
  <p:tag name="KSO_WM_UNIT_USESOURCEFORMAT_APPLY" val="0"/>
</p:tagLst>
</file>

<file path=ppt/tags/tag446.xml><?xml version="1.0" encoding="utf-8"?>
<p:tagLst xmlns:p="http://schemas.openxmlformats.org/presentationml/2006/main">
  <p:tag name="KSO_WM_FULL_TEXT_BEAUTIFY_COPY_ID" val="150995272"/>
  <p:tag name="KSO_WM_SPECIAL_SOURCE" val="bdnull"/>
</p:tagLst>
</file>

<file path=ppt/tags/tag447.xml><?xml version="1.0" encoding="utf-8"?>
<p:tagLst xmlns:p="http://schemas.openxmlformats.org/presentationml/2006/main">
  <p:tag name="KSO_WM_FULL_TEXT_BEAUTIFY_COPY_ID" val="509"/>
</p:tagLst>
</file>

<file path=ppt/tags/tag448.xml><?xml version="1.0" encoding="utf-8"?>
<p:tagLst xmlns:p="http://schemas.openxmlformats.org/presentationml/2006/main">
  <p:tag name="KSO_WM_FULL_TEXT_BEAUTIFY_COPY_ID" val="510"/>
</p:tagLst>
</file>

<file path=ppt/tags/tag449.xml><?xml version="1.0" encoding="utf-8"?>
<p:tagLst xmlns:p="http://schemas.openxmlformats.org/presentationml/2006/main">
  <p:tag name="KSO_WM_FULL_TEXT_BEAUTIFY_COPY_ID" val="2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50.xml><?xml version="1.0" encoding="utf-8"?>
<p:tagLst xmlns:p="http://schemas.openxmlformats.org/presentationml/2006/main">
  <p:tag name="KSO_WM_FULL_TEXT_BEAUTIFY_COPY_ID" val="150995311"/>
  <p:tag name="KSO_WM_SPECIAL_SOURCE" val="bdnull"/>
</p:tagLst>
</file>

<file path=ppt/tags/tag451.xml><?xml version="1.0" encoding="utf-8"?>
<p:tagLst xmlns:p="http://schemas.openxmlformats.org/presentationml/2006/main">
  <p:tag name="KSO_WM_BEAUTIFY_FLAG" val="#wm#"/>
  <p:tag name="KSO_WM_FULL_TEXT_BEAUTIFY_COPY_ID" val="16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452.xml><?xml version="1.0" encoding="utf-8"?>
<p:tagLst xmlns:p="http://schemas.openxmlformats.org/presentationml/2006/main">
  <p:tag name="KSO_WM_BEAUTIFY_FLAG" val="#wm#"/>
  <p:tag name="KSO_WM_FULL_TEXT_BEAUTIFY_COPY_ID" val="17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453.xml><?xml version="1.0" encoding="utf-8"?>
<p:tagLst xmlns:p="http://schemas.openxmlformats.org/presentationml/2006/main">
  <p:tag name="KSO_WM_BEAUTIFY_FLAG" val="#wm#"/>
  <p:tag name="KSO_WM_FULL_TEXT_BEAUTIFY_COPY_ID" val="21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454.xml><?xml version="1.0" encoding="utf-8"?>
<p:tagLst xmlns:p="http://schemas.openxmlformats.org/presentationml/2006/main">
  <p:tag name="KSO_WM_ASSEMBLE_CHIP_INDEX" val="a862eac6b3fe453aa0428d380a4cb34e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4"/>
  <p:tag name="KSO_WM_TAG_VERSION" val="1.0"/>
  <p:tag name="KSO_WM_TEMPLATE_ASSEMBLE_GROUPID" val="5f995765e01a7e847d6ec208"/>
  <p:tag name="KSO_WM_TEMPLATE_ASSEMBLE_XID" val="5f995765e01a7e847d6ec208"/>
  <p:tag name="KSO_WM_TEMPLATE_CATEGORY" val="diagram"/>
  <p:tag name="KSO_WM_TEMPLATE_INDEX" val="20214388"/>
  <p:tag name="KSO_WM_UNIT_BLOCK" val="0"/>
  <p:tag name="KSO_WM_UNIT_COMPATIBLE" val="0"/>
  <p:tag name="KSO_WM_UNIT_DEC_AREA_ID" val="f6f5af2a64034242a61855d41fb9768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3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ags/tag455.xml><?xml version="1.0" encoding="utf-8"?>
<p:tagLst xmlns:p="http://schemas.openxmlformats.org/presentationml/2006/main">
  <p:tag name="KSO_WM_ASSEMBLE_CHIP_INDEX" val="640edd58bbba43398b5126d2fafa4d9e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FULL_TEXT_BEAUTIFY_COPY_ID" val="9"/>
  <p:tag name="KSO_WM_TAG_VERSION" val="1.0"/>
  <p:tag name="KSO_WM_TEMPLATE_ASSEMBLE_GROUPID" val="5f995765e01a7e847d6ec208"/>
  <p:tag name="KSO_WM_TEMPLATE_ASSEMBLE_XID" val="5f995765e01a7e847d6ec208"/>
  <p:tag name="KSO_WM_TEMPLATE_CATEGORY" val="diagram"/>
  <p:tag name="KSO_WM_TEMPLATE_INDEX" val="20214388"/>
  <p:tag name="KSO_WM_UNIT_BLOCK" val="0"/>
  <p:tag name="KSO_WM_UNIT_COMPATIBLE" val="0"/>
  <p:tag name="KSO_WM_UNIT_DEC_AREA_ID" val="efcd0094479e421081466fc9a446cd9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4388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456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7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0849_1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457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8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70849_1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458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9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TYPE" val="1"/>
  <p:tag name="KSO_WM_UNIT_TYPE" val="l_h_f"/>
  <p:tag name="KSO_WM_UNIT_USESOURCEFORMAT_APPLY" val="0"/>
  <p:tag name="KSO_WM_UNIT_VALUE" val="76"/>
</p:tagLst>
</file>

<file path=ppt/tags/tag459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8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i*1_2_3"/>
  <p:tag name="KSO_WM_UNIT_INDEX" val="1_2_3"/>
  <p:tag name="KSO_WM_UNIT_LAYERLEVEL" val="1_1_1"/>
  <p:tag name="KSO_WM_UNIT_SUBTYPE" val="d"/>
  <p:tag name="KSO_WM_UNIT_TEXT_FILL_FORE_SCHEMECOLOR_INDEX" val="14"/>
  <p:tag name="KSO_WM_UNIT_TEXT_FILL_TYPE" val="1"/>
  <p:tag name="KSO_WM_UNIT_TYPE" val="l_h_i"/>
  <p:tag name="KSO_WM_UNIT_USESOURCEFORMAT_APPLY" val="0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60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fill_id&quot;:&quot;ee8bf53115a3429db108e067a671e01c&quot;,&quot;fill_align&quot;:&quot;lm&quot;,&quot;chip_types&quot;:[&quot;header&quot;]},{&quot;text_align&quot;:&quot;lt&quot;,&quot;text_direction&quot;:&quot;horizontal&quot;,&quot;support_big_font&quot;:false,&quot;fill_id&quot;:&quot;b303d1880dc54dc19e4628252a8e25c0&quot;,&quot;fill_align&quot;:&quot;lt&quot;,&quot;chip_types&quot;:[&quot;text&quot;]},{&quot;text_align&quot;:&quot;lt&quot;,&quot;text_direction&quot;:&quot;horizontal&quot;,&quot;support_features&quot;:[&quot;collage&quot;,&quot;creativecrop&quot;],&quot;support_big_font&quot;:false,&quot;fill_id&quot;:&quot;9d95030aafa8498590569bec2aab28be&quot;,&quot;fill_align&quot;:&quot;lt&quot;,&quot;chip_types&quot;:[&quot;pictext&quot;,&quot;picture&quot;,&quot;chart&quot;,&quot;table&quot;]},{&quot;text_align&quot;:&quot;lt&quot;,&quot;text_direction&quot;:&quot;horizontal&quot;,&quot;support_big_font&quot;:false,&quot;fill_id&quot;:&quot;1614715707db4a008f7fe4300435d488&quot;,&quot;fill_align&quot;:&quot;lt&quot;,&quot;chip_types&quot;:[&quot;text&quot;]}],[{&quot;text_align&quot;:&quot;lm&quot;,&quot;text_direction&quot;:&quot;horizontal&quot;,&quot;support_big_font&quot;:false,&quot;fill_id&quot;:&quot;ee8bf53115a3429db108e067a671e01c&quot;,&quot;fill_align&quot;:&quot;lm&quot;,&quot;chip_types&quot;:[&quot;header&quot;]},{&quot;text_align&quot;:&quot;lt&quot;,&quot;text_direction&quot;:&quot;horizontal&quot;,&quot;support_features&quot;:[&quot;collage&quot;],&quot;support_big_font&quot;:false,&quot;fill_id&quot;:&quot;b303d1880dc54dc19e4628252a8e25c0&quot;,&quot;fill_align&quot;:&quot;lt&quot;,&quot;chip_types&quot;:[&quot;pictext&quot;,&quot;picture&quot;,&quot;chart&quot;,&quot;table&quot;]},{&quot;text_align&quot;:&quot;lt&quot;,&quot;text_direction&quot;:&quot;horizontal&quot;,&quot;support_big_font&quot;:false,&quot;fill_id&quot;:&quot;9d95030aafa8498590569bec2aab28be&quot;,&quot;fill_align&quot;:&quot;lt&quot;,&quot;chip_types&quot;:[&quot;text&quot;]},{&quot;text_align&quot;:&quot;lt&quot;,&quot;text_direction&quot;:&quot;horizontal&quot;,&quot;support_big_font&quot;:false,&quot;fill_id&quot;:&quot;1614715707db4a008f7fe4300435d488&quot;,&quot;fill_align&quot;:&quot;lt&quot;,&quot;chip_types&quot;:[&quot;text&quot;]}]]"/>
  <p:tag name="KSO_WM_CHIP_GROUPID" val="5ef20166a491bb0086638991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20166a491bb0086638992"/>
  <p:tag name="KSO_WM_FULL_TEXT_BEAUTIFY_COPY_ID" val="150995329"/>
  <p:tag name="KSO_WM_SLIDE_BACKGROUND" val="[&quot;navigation&quot;]"/>
  <p:tag name="KSO_WM_SLIDE_BACKGROUND_TYPE" val="navigation"/>
  <p:tag name="KSO_WM_SLIDE_BK_DARK_LIGHT" val="2"/>
  <p:tag name="KSO_WM_SLIDE_ID" val="diagram20214388_1"/>
  <p:tag name="KSO_WM_SLIDE_INDEX" val="1"/>
  <p:tag name="KSO_WM_SLIDE_ITEM_CNT" val="2"/>
  <p:tag name="KSO_WM_SLIDE_LAYOUT" val="a_d_f"/>
  <p:tag name="KSO_WM_SLIDE_LAYOUT_CNT" val="1_1_2"/>
  <p:tag name="KSO_WM_SLIDE_LAYOUT_INFO" val="{&quot;id&quot;:&quot;2020-10-28T19:35:02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0-28T19:35:02&quot;,&quot;margin&quot;:{&quot;bottom&quot;:0.42300000786781311,&quot;left&quot;:1.2699999809265137,&quot;right&quot;:1.2699999809265137,&quot;top&quot;:0.42300000786781311},&quot;type&quot;:0},{&quot;id&quot;:&quot;2020-10-28T19:35:02&quot;,&quot;maxSize&quot;:{&quot;size1&quot;:71.599999999999994},&quot;minSize&quot;:{&quot;size1&quot;:66.700000000000003},&quot;normalSize&quot;:{&quot;size1&quot;:71.599999999999994},&quot;subLayout&quot;:[{&quot;direction&quot;:1,&quot;id&quot;:&quot;2020-10-28T19:35:02&quot;,&quot;maxSize&quot;:{&quot;size1&quot;:54.899602013801143},&quot;minSize&quot;:{&quot;size1&quot;:44.999602013801145},&quot;normalSize&quot;:{&quot;size1&quot;:48.337102013801143},&quot;subLayout&quot;:[{&quot;id&quot;:&quot;2020-10-28T19:35:02&quot;,&quot;margin&quot;:{&quot;bottom&quot;:0.81999999284744263,&quot;left&quot;:2.2579998970031738,&quot;right&quot;:1.1019999980926514,&quot;top&quot;:0.85199999809265137},&quot;type&quot;:0},{&quot;id&quot;:&quot;2020-10-28T19:35:02&quot;,&quot;margin&quot;:{&quot;bottom&quot;:0.81999999284744263,&quot;left&quot;:0.026000002399086952,&quot;right&quot;:2.1159999370574951,&quot;top&quot;:0.85199999809265137},&quot;type&quot;:0}],&quot;type&quot;:0},{&quot;id&quot;:&quot;2020-10-28T19:35:02&quot;,&quot;margin&quot;:{&quot;bottom&quot;:1.2699999809265137,&quot;left&quot;:2.2579998970031738,&quot;right&quot;:1.9750000238418579,&quot;top&quot;:0.026000002399086952},&quot;type&quot;:0}],&quot;type&quot;:0}],&quot;type&quot;:0}"/>
  <p:tag name="KSO_WM_SLIDE_POSITION" val="0*0"/>
  <p:tag name="KSO_WM_SLIDE_RATIO" val="1.777778"/>
  <p:tag name="KSO_WM_SLIDE_SIZE" val="959*504"/>
  <p:tag name="KSO_WM_SLIDE_SUBTYPE" val="picTxt"/>
  <p:tag name="KSO_WM_SLIDE_SUPPORT_FEATURE_TYPE" val="1"/>
  <p:tag name="KSO_WM_SLIDE_TYPE" val="text"/>
  <p:tag name="KSO_WM_SPECIAL_SOURCE" val="bdnull"/>
  <p:tag name="KSO_WM_TAG_VERSION" val="1.0"/>
  <p:tag name="KSO_WM_TEMPLATE_ASSEMBLE_GROUPID" val="5f995765e01a7e847d6ec208"/>
  <p:tag name="KSO_WM_TEMPLATE_ASSEMBLE_XID" val="5f995765e01a7e847d6ec208"/>
  <p:tag name="KSO_WM_TEMPLATE_CATEGORY" val="diagram"/>
  <p:tag name="KSO_WM_TEMPLATE_COLOR_TYPE" val="1"/>
  <p:tag name="KSO_WM_TEMPLATE_INDEX" val="20214388"/>
  <p:tag name="KSO_WM_TEMPLATE_MASTER_TYPE" val="0"/>
  <p:tag name="KSO_WM_TEMPLATE_SUBCATEGORY" val="21"/>
</p:tagLst>
</file>

<file path=ppt/tags/tag461.xml><?xml version="1.0" encoding="utf-8"?>
<p:tagLst xmlns:p="http://schemas.openxmlformats.org/presentationml/2006/main">
  <p:tag name="KSO_WM_FULL_TEXT_BEAUTIFY_COPY_ID" val="509"/>
</p:tagLst>
</file>

<file path=ppt/tags/tag462.xml><?xml version="1.0" encoding="utf-8"?>
<p:tagLst xmlns:p="http://schemas.openxmlformats.org/presentationml/2006/main">
  <p:tag name="KSO_WM_FULL_TEXT_BEAUTIFY_COPY_ID" val="510"/>
</p:tagLst>
</file>

<file path=ppt/tags/tag463.xml><?xml version="1.0" encoding="utf-8"?>
<p:tagLst xmlns:p="http://schemas.openxmlformats.org/presentationml/2006/main">
  <p:tag name="KSO_WM_FULL_TEXT_BEAUTIFY_COPY_ID" val="2"/>
</p:tagLst>
</file>

<file path=ppt/tags/tag464.xml><?xml version="1.0" encoding="utf-8"?>
<p:tagLst xmlns:p="http://schemas.openxmlformats.org/presentationml/2006/main">
  <p:tag name="KSO_WM_FULL_TEXT_BEAUTIFY_COPY_ID" val="4"/>
</p:tagLst>
</file>

<file path=ppt/tags/tag465.xml><?xml version="1.0" encoding="utf-8"?>
<p:tagLst xmlns:p="http://schemas.openxmlformats.org/presentationml/2006/main">
  <p:tag name="KSO_WM_FULL_TEXT_BEAUTIFY_COPY_ID" val="150995311"/>
  <p:tag name="KSO_WM_SPECIAL_SOURCE" val="bdnull"/>
</p:tagLst>
</file>

<file path=ppt/tags/tag466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8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2_4"/>
  <p:tag name="KSO_WM_UNIT_INDEX" val="1_2_4"/>
  <p:tag name="KSO_WM_UNIT_LAYERLEVEL" val="1_1_1"/>
  <p:tag name="KSO_WM_UNIT_TEXT_FILL_FORE_SCHEMECOLOR_INDEX" val="13"/>
  <p:tag name="KSO_WM_UNIT_TEXT_FILL_TYPE" val="1"/>
  <p:tag name="KSO_WM_UNIT_TYPE" val="m_h_i"/>
</p:tagLst>
</file>

<file path=ppt/tags/tag467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9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99030_4*m_h_i*1_2_5"/>
  <p:tag name="KSO_WM_UNIT_INDEX" val="1_2_5"/>
  <p:tag name="KSO_WM_UNIT_LAYERLEVEL" val="1_1_1"/>
  <p:tag name="KSO_WM_UNIT_LINE_FILL_TYPE" val="2"/>
  <p:tag name="KSO_WM_UNIT_LINE_FORE_SCHEMECOLOR_INDEX" val="13"/>
  <p:tag name="KSO_WM_UNIT_TEXT_FILL_FORE_SCHEMECOLOR_INDEX" val="2"/>
  <p:tag name="KSO_WM_UNIT_TEXT_FILL_TYPE" val="1"/>
  <p:tag name="KSO_WM_UNIT_TYPE" val="m_h_i"/>
</p:tagLst>
</file>

<file path=ppt/tags/tag468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12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9030_4*m_h_i*1_3_4"/>
  <p:tag name="KSO_WM_UNIT_INDEX" val="1_3_4"/>
  <p:tag name="KSO_WM_UNIT_LAYERLEVEL" val="1_1_1"/>
  <p:tag name="KSO_WM_UNIT_TEXT_FILL_FORE_SCHEMECOLOR_INDEX" val="13"/>
  <p:tag name="KSO_WM_UNIT_TEXT_FILL_TYPE" val="1"/>
  <p:tag name="KSO_WM_UNIT_TYPE" val="m_h_i"/>
</p:tagLst>
</file>

<file path=ppt/tags/tag469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13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99030_4*m_h_i*1_3_5"/>
  <p:tag name="KSO_WM_UNIT_INDEX" val="1_3_5"/>
  <p:tag name="KSO_WM_UNIT_LAYERLEVEL" val="1_1_1"/>
  <p:tag name="KSO_WM_UNIT_LINE_FILL_TYPE" val="2"/>
  <p:tag name="KSO_WM_UNIT_LINE_FORE_SCHEMECOLOR_INDEX" val="13"/>
  <p:tag name="KSO_WM_UNIT_TEXT_FILL_FORE_SCHEMECOLOR_INDEX" val="2"/>
  <p:tag name="KSO_WM_UNIT_TEXT_FILL_TYPE" val="1"/>
  <p:tag name="KSO_WM_UNIT_TYPE" val="m_h_i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70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1_1"/>
  <p:tag name="KSO_WM_UNIT_INDEX" val="1_1_1"/>
  <p:tag name="KSO_WM_UNIT_LAYERLEVEL" val="1_1_1"/>
  <p:tag name="KSO_WM_UNIT_TEXT_FILL_FORE_SCHEMECOLOR_INDEX" val="13"/>
  <p:tag name="KSO_WM_UNIT_TEXT_FILL_TYPE" val="1"/>
  <p:tag name="KSO_WM_UNIT_TYPE" val="m_h_i"/>
</p:tagLst>
</file>

<file path=ppt/tags/tag471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10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99030_4*m_h_i*1_1_2"/>
  <p:tag name="KSO_WM_UNIT_INDEX" val="1_1_2"/>
  <p:tag name="KSO_WM_UNIT_LAYERLEVEL" val="1_1_1"/>
  <p:tag name="KSO_WM_UNIT_LINE_FILL_TYPE" val="2"/>
  <p:tag name="KSO_WM_UNIT_LINE_FORE_SCHEMECOLOR_INDEX" val="13"/>
  <p:tag name="KSO_WM_UNIT_TEXT_FILL_FORE_SCHEMECOLOR_INDEX" val="2"/>
  <p:tag name="KSO_WM_UNIT_TEXT_FILL_TYPE" val="1"/>
  <p:tag name="KSO_WM_UNIT_TYPE" val="m_h_i"/>
</p:tagLst>
</file>

<file path=ppt/tags/tag472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2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i*1_1_4"/>
  <p:tag name="KSO_WM_UNIT_INDEX" val="1_1_4"/>
  <p:tag name="KSO_WM_UNIT_LAYERLEVEL" val="1_1_1"/>
  <p:tag name="KSO_WM_UNIT_LINE_FILL_TYPE" val="2"/>
  <p:tag name="KSO_WM_UNIT_LINE_FORE_SCHEMECOLOR_INDEX" val="14"/>
  <p:tag name="KSO_WM_UNIT_TYPE" val="m_h_i"/>
</p:tagLst>
</file>

<file path=ppt/tags/tag473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1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1_3"/>
  <p:tag name="KSO_WM_UNIT_INDEX" val="1_1_3"/>
  <p:tag name="KSO_WM_UNIT_LAYERLEVEL" val="1_1_1"/>
  <p:tag name="KSO_WM_UNIT_TEXT_FILL_FORE_SCHEMECOLOR_INDEX" val="2"/>
  <p:tag name="KSO_WM_UNIT_TEXT_FILL_TYPE" val="1"/>
  <p:tag name="KSO_WM_UNIT_TYPE" val="m_h_i"/>
</p:tagLst>
</file>

<file path=ppt/tags/tag474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3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1_5"/>
  <p:tag name="KSO_WM_UNIT_INDEX" val="1_1_5"/>
  <p:tag name="KSO_WM_UNIT_LAYERLEVEL" val="1_1_1"/>
  <p:tag name="KSO_WM_UNIT_TEXT_FILL_FORE_SCHEMECOLOR_INDEX" val="2"/>
  <p:tag name="KSO_WM_UNIT_TEXT_FILL_TYPE" val="1"/>
  <p:tag name="KSO_WM_UNIT_TYPE" val="m_h_i"/>
</p:tagLst>
</file>

<file path=ppt/tags/tag475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7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4_4"/>
  <p:tag name="KSO_WM_UNIT_INDEX" val="1_4_4"/>
  <p:tag name="KSO_WM_UNIT_LAYERLEVEL" val="1_1_1"/>
  <p:tag name="KSO_WM_UNIT_TEXT_FILL_FORE_SCHEMECOLOR_INDEX" val="13"/>
  <p:tag name="KSO_WM_UNIT_TEXT_FILL_TYPE" val="1"/>
  <p:tag name="KSO_WM_UNIT_TYPE" val="m_h_i"/>
</p:tagLst>
</file>

<file path=ppt/tags/tag476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8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99030_4*m_h_i*1_4_5"/>
  <p:tag name="KSO_WM_UNIT_INDEX" val="1_4_5"/>
  <p:tag name="KSO_WM_UNIT_LAYERLEVEL" val="1_1_1"/>
  <p:tag name="KSO_WM_UNIT_LINE_FILL_TYPE" val="2"/>
  <p:tag name="KSO_WM_UNIT_LINE_FORE_SCHEMECOLOR_INDEX" val="13"/>
  <p:tag name="KSO_WM_UNIT_TEXT_FILL_FORE_SCHEMECOLOR_INDEX" val="2"/>
  <p:tag name="KSO_WM_UNIT_TEXT_FILL_TYPE" val="1"/>
  <p:tag name="KSO_WM_UNIT_TYPE" val="m_h_i"/>
</p:tagLst>
</file>

<file path=ppt/tags/tag477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49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99030_4*m_h_i*1_5_4"/>
  <p:tag name="KSO_WM_UNIT_INDEX" val="1_5_4"/>
  <p:tag name="KSO_WM_UNIT_LAYERLEVEL" val="1_1_1"/>
  <p:tag name="KSO_WM_UNIT_TEXT_FILL_FORE_SCHEMECOLOR_INDEX" val="13"/>
  <p:tag name="KSO_WM_UNIT_TEXT_FILL_TYPE" val="1"/>
  <p:tag name="KSO_WM_UNIT_TYPE" val="m_h_i"/>
</p:tagLst>
</file>

<file path=ppt/tags/tag478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50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99030_4*m_h_i*1_5_5"/>
  <p:tag name="KSO_WM_UNIT_INDEX" val="1_5_5"/>
  <p:tag name="KSO_WM_UNIT_LAYERLEVEL" val="1_1_1"/>
  <p:tag name="KSO_WM_UNIT_LINE_FILL_TYPE" val="2"/>
  <p:tag name="KSO_WM_UNIT_LINE_FORE_SCHEMECOLOR_INDEX" val="13"/>
  <p:tag name="KSO_WM_UNIT_TEXT_FILL_FORE_SCHEMECOLOR_INDEX" val="2"/>
  <p:tag name="KSO_WM_UNIT_TEXT_FILL_TYPE" val="1"/>
  <p:tag name="KSO_WM_UNIT_TYPE" val="m_h_i"/>
</p:tagLst>
</file>

<file path=ppt/tags/tag479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68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i*1_2_2"/>
  <p:tag name="KSO_WM_UNIT_INDEX" val="1_2_2"/>
  <p:tag name="KSO_WM_UNIT_LAYERLEVEL" val="1_1_1"/>
  <p:tag name="KSO_WM_UNIT_LINE_FILL_TYPE" val="2"/>
  <p:tag name="KSO_WM_UNIT_LINE_FORE_SCHEMECOLOR_INDEX" val="14"/>
  <p:tag name="KSO_WM_UNIT_TYPE" val="m_h_i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80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69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2_1"/>
  <p:tag name="KSO_WM_UNIT_INDEX" val="1_2_1"/>
  <p:tag name="KSO_WM_UNIT_LAYERLEVEL" val="1_1_1"/>
  <p:tag name="KSO_WM_UNIT_TEXT_FILL_FORE_SCHEMECOLOR_INDEX" val="2"/>
  <p:tag name="KSO_WM_UNIT_TEXT_FILL_TYPE" val="1"/>
  <p:tag name="KSO_WM_UNIT_TYPE" val="m_h_i"/>
</p:tagLst>
</file>

<file path=ppt/tags/tag481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0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2_3"/>
  <p:tag name="KSO_WM_UNIT_INDEX" val="1_2_3"/>
  <p:tag name="KSO_WM_UNIT_LAYERLEVEL" val="1_1_1"/>
  <p:tag name="KSO_WM_UNIT_TEXT_FILL_FORE_SCHEMECOLOR_INDEX" val="2"/>
  <p:tag name="KSO_WM_UNIT_TEXT_FILL_TYPE" val="1"/>
  <p:tag name="KSO_WM_UNIT_TYPE" val="m_h_i"/>
</p:tagLst>
</file>

<file path=ppt/tags/tag482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2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9030_4*m_h_i*1_3_2"/>
  <p:tag name="KSO_WM_UNIT_INDEX" val="1_3_2"/>
  <p:tag name="KSO_WM_UNIT_LAYERLEVEL" val="1_1_1"/>
  <p:tag name="KSO_WM_UNIT_LINE_FILL_TYPE" val="2"/>
  <p:tag name="KSO_WM_UNIT_LINE_FORE_SCHEMECOLOR_INDEX" val="14"/>
  <p:tag name="KSO_WM_UNIT_TYPE" val="m_h_i"/>
</p:tagLst>
</file>

<file path=ppt/tags/tag483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3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9030_4*m_h_i*1_3_1"/>
  <p:tag name="KSO_WM_UNIT_INDEX" val="1_3_1"/>
  <p:tag name="KSO_WM_UNIT_LAYERLEVEL" val="1_1_1"/>
  <p:tag name="KSO_WM_UNIT_TYPE" val="m_h_i"/>
</p:tagLst>
</file>

<file path=ppt/tags/tag484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4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9030_4*m_h_i*1_3_3"/>
  <p:tag name="KSO_WM_UNIT_INDEX" val="1_3_3"/>
  <p:tag name="KSO_WM_UNIT_LAYERLEVEL" val="1_1_1"/>
  <p:tag name="KSO_WM_UNIT_TYPE" val="m_h_i"/>
</p:tagLst>
</file>

<file path=ppt/tags/tag485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6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i*1_4_2"/>
  <p:tag name="KSO_WM_UNIT_INDEX" val="1_4_2"/>
  <p:tag name="KSO_WM_UNIT_LAYERLEVEL" val="1_1_1"/>
  <p:tag name="KSO_WM_UNIT_LINE_FILL_TYPE" val="2"/>
  <p:tag name="KSO_WM_UNIT_LINE_FORE_SCHEMECOLOR_INDEX" val="14"/>
  <p:tag name="KSO_WM_UNIT_TYPE" val="m_h_i"/>
</p:tagLst>
</file>

<file path=ppt/tags/tag486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7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4_1"/>
  <p:tag name="KSO_WM_UNIT_INDEX" val="1_4_1"/>
  <p:tag name="KSO_WM_UNIT_LAYERLEVEL" val="1_1_1"/>
  <p:tag name="KSO_WM_UNIT_TEXT_FILL_FORE_SCHEMECOLOR_INDEX" val="2"/>
  <p:tag name="KSO_WM_UNIT_TEXT_FILL_TYPE" val="1"/>
  <p:tag name="KSO_WM_UNIT_TYPE" val="m_h_i"/>
</p:tagLst>
</file>

<file path=ppt/tags/tag487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78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4_3"/>
  <p:tag name="KSO_WM_UNIT_INDEX" val="1_4_3"/>
  <p:tag name="KSO_WM_UNIT_LAYERLEVEL" val="1_1_1"/>
  <p:tag name="KSO_WM_UNIT_TEXT_FILL_FORE_SCHEMECOLOR_INDEX" val="2"/>
  <p:tag name="KSO_WM_UNIT_TEXT_FILL_TYPE" val="1"/>
  <p:tag name="KSO_WM_UNIT_TYPE" val="m_h_i"/>
</p:tagLst>
</file>

<file path=ppt/tags/tag488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80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i*1_5_2"/>
  <p:tag name="KSO_WM_UNIT_INDEX" val="1_5_2"/>
  <p:tag name="KSO_WM_UNIT_LAYERLEVEL" val="1_1_1"/>
  <p:tag name="KSO_WM_UNIT_LINE_FILL_TYPE" val="2"/>
  <p:tag name="KSO_WM_UNIT_LINE_FORE_SCHEMECOLOR_INDEX" val="14"/>
  <p:tag name="KSO_WM_UNIT_TYPE" val="m_h_i"/>
</p:tagLst>
</file>

<file path=ppt/tags/tag489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81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5_1"/>
  <p:tag name="KSO_WM_UNIT_INDEX" val="1_5_1"/>
  <p:tag name="KSO_WM_UNIT_LAYERLEVEL" val="1_1_1"/>
  <p:tag name="KSO_WM_UNIT_TEXT_FILL_FORE_SCHEMECOLOR_INDEX" val="2"/>
  <p:tag name="KSO_WM_UNIT_TEXT_FILL_TYPE" val="1"/>
  <p:tag name="KSO_WM_UNIT_TYPE" val="m_h_i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90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82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99030_4*m_h_i*1_5_3"/>
  <p:tag name="KSO_WM_UNIT_INDEX" val="1_5_3"/>
  <p:tag name="KSO_WM_UNIT_LAYERLEVEL" val="1_1_1"/>
  <p:tag name="KSO_WM_UNIT_TEXT_FILL_FORE_SCHEMECOLOR_INDEX" val="2"/>
  <p:tag name="KSO_WM_UNIT_TEXT_FILL_TYPE" val="1"/>
  <p:tag name="KSO_WM_UNIT_TYPE" val="m_h_i"/>
</p:tagLst>
</file>

<file path=ppt/tags/tag491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83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</p:tagLst>
</file>

<file path=ppt/tags/tag492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94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a*1_2_1"/>
  <p:tag name="KSO_WM_UNIT_INDEX" val="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</p:tagLst>
</file>

<file path=ppt/tags/tag493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97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a*1_3_1"/>
  <p:tag name="KSO_WM_UNIT_INDEX" val="1_3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</p:tagLst>
</file>

<file path=ppt/tags/tag494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100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a*1_4_1"/>
  <p:tag name="KSO_WM_UNIT_INDEX" val="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</p:tagLst>
</file>

<file path=ppt/tags/tag495.xml><?xml version="1.0" encoding="utf-8"?>
<p:tagLst xmlns:p="http://schemas.openxmlformats.org/presentationml/2006/main">
  <p:tag name="KSO_WM_BEAUTIFY_FLAG" val="#wm#"/>
  <p:tag name="KSO_WM_DIAGRAM_GROUP_CODE" val="m1-1"/>
  <p:tag name="KSO_WM_FULL_TEXT_BEAUTIFY_COPY_ID" val="103"/>
  <p:tag name="KSO_WM_TAG_VERSION" val="1.0"/>
  <p:tag name="KSO_WM_TEMPLATE_CATEGORY" val="diagram"/>
  <p:tag name="KSO_WM_TEMPLATE_INDEX" val="20199030"/>
  <p:tag name="KSO_WM_UNIT_COMPATIBLE" val="0"/>
  <p:tag name="KSO_WM_UNIT_DIAGRAM_ISNUMVISUAL" val="0"/>
  <p:tag name="KSO_WM_UNIT_DIAGRAM_ISREFERUNIT" val="0"/>
  <p:tag name="KSO_WM_UNIT_HIGHLIGHT" val="0"/>
  <p:tag name="KSO_WM_UNIT_ID" val="diagram20199030_4*m_h_a*1_5_1"/>
  <p:tag name="KSO_WM_UNIT_INDEX" val="1_5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</p:tagLst>
</file>

<file path=ppt/tags/tag496.xml><?xml version="1.0" encoding="utf-8"?>
<p:tagLst xmlns:p="http://schemas.openxmlformats.org/presentationml/2006/main">
  <p:tag name="KSO_WM_FULL_TEXT_BEAUTIFY_COPY_ID" val="11"/>
</p:tagLst>
</file>

<file path=ppt/tags/tag497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7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0849_1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498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8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70849_1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499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9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TYPE" val="1"/>
  <p:tag name="KSO_WM_UNIT_TYPE" val="l_h_f"/>
  <p:tag name="KSO_WM_UNIT_USESOURCEFORMAT_APPLY" val="0"/>
  <p:tag name="KSO_WM_UNIT_VALUE" val="76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00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8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i*1_2_3"/>
  <p:tag name="KSO_WM_UNIT_INDEX" val="1_2_3"/>
  <p:tag name="KSO_WM_UNIT_LAYERLEVEL" val="1_1_1"/>
  <p:tag name="KSO_WM_UNIT_SUBTYPE" val="d"/>
  <p:tag name="KSO_WM_UNIT_TEXT_FILL_FORE_SCHEMECOLOR_INDEX" val="14"/>
  <p:tag name="KSO_WM_UNIT_TEXT_FILL_TYPE" val="1"/>
  <p:tag name="KSO_WM_UNIT_TYPE" val="l_h_i"/>
  <p:tag name="KSO_WM_UNIT_USESOURCEFORMAT_APPLY" val="0"/>
</p:tagLst>
</file>

<file path=ppt/tags/tag501.xml><?xml version="1.0" encoding="utf-8"?>
<p:tagLst xmlns:p="http://schemas.openxmlformats.org/presentationml/2006/main">
  <p:tag name="KSO_WM_FULL_TEXT_BEAUTIFY_COPY_ID" val="150995294"/>
  <p:tag name="KSO_WM_SPECIAL_SOURCE" val="bdnull"/>
</p:tagLst>
</file>

<file path=ppt/tags/tag502.xml><?xml version="1.0" encoding="utf-8"?>
<p:tagLst xmlns:p="http://schemas.openxmlformats.org/presentationml/2006/main">
  <p:tag name="KSO_WM_FULL_TEXT_BEAUTIFY_COPY_ID" val="3"/>
</p:tagLst>
</file>

<file path=ppt/tags/tag503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20"/>
  <p:tag name="KSO_WM_TAG_VERSION" val="1.0"/>
  <p:tag name="KSO_WM_TEMPLATE_CATEGORY" val="diagram"/>
  <p:tag name="KSO_WM_TEMPLATE_INDEX" val="20181209"/>
  <p:tag name="KSO_WM_UNIT_FILL_FORE_SCHEMECOLOR_INDEX" val="10"/>
  <p:tag name="KSO_WM_UNIT_FILL_TYPE" val="1"/>
  <p:tag name="KSO_WM_UNIT_ID" val="diagram20181209_1*l_h_i*1_1_1"/>
  <p:tag name="KSO_WM_UNIT_INDEX" val="1_1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l_h_i"/>
</p:tagLst>
</file>

<file path=ppt/tags/tag504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23"/>
  <p:tag name="KSO_WM_TAG_VERSION" val="1.0"/>
  <p:tag name="KSO_WM_TEMPLATE_CATEGORY" val="diagram"/>
  <p:tag name="KSO_WM_TEMPLATE_INDEX" val="20181209"/>
  <p:tag name="KSO_WM_UNIT_FILL_FORE_SCHEMECOLOR_INDEX" val="5"/>
  <p:tag name="KSO_WM_UNIT_FILL_TYPE" val="1"/>
  <p:tag name="KSO_WM_UNIT_ID" val="diagram20181209_1*l_h_i*1_1_2"/>
  <p:tag name="KSO_WM_UNIT_INDEX" val="1_1_2"/>
  <p:tag name="KSO_WM_UNIT_LAYERLEVEL" val="1_1_1"/>
  <p:tag name="KSO_WM_UNIT_TEXT_FILL_FORE_SCHEMECOLOR_INDEX" val="13"/>
  <p:tag name="KSO_WM_UNIT_TEXT_FILL_TYPE" val="1"/>
  <p:tag name="KSO_WM_UNIT_TYPE" val="l_h_i"/>
</p:tagLst>
</file>

<file path=ppt/tags/tag505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24"/>
  <p:tag name="KSO_WM_TAG_VERSION" val="1.0"/>
  <p:tag name="KSO_WM_TEMPLATE_CATEGORY" val="diagram"/>
  <p:tag name="KSO_WM_TEMPLATE_INDEX" val="20181209"/>
  <p:tag name="KSO_WM_UNIT_FILL_FORE_SCHEMECOLOR_INDEX" val="10"/>
  <p:tag name="KSO_WM_UNIT_FILL_TYPE" val="1"/>
  <p:tag name="KSO_WM_UNIT_ID" val="diagram20181209_1*l_h_i*1_2_1"/>
  <p:tag name="KSO_WM_UNIT_INDEX" val="1_2_1"/>
  <p:tag name="KSO_WM_UNIT_LAYERLEVEL" val="1_1_1"/>
  <p:tag name="KSO_WM_UNIT_LINE_FILL_TYPE" val="2"/>
  <p:tag name="KSO_WM_UNIT_LINE_FORE_SCHEMECOLOR_INDEX" val="6"/>
  <p:tag name="KSO_WM_UNIT_TEXT_FILL_FORE_SCHEMECOLOR_INDEX" val="13"/>
  <p:tag name="KSO_WM_UNIT_TEXT_FILL_TYPE" val="1"/>
  <p:tag name="KSO_WM_UNIT_TYPE" val="l_h_i"/>
</p:tagLst>
</file>

<file path=ppt/tags/tag506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9"/>
  <p:tag name="KSO_WM_TAG_VERSION" val="1.0"/>
  <p:tag name="KSO_WM_TEMPLATE_CATEGORY" val="diagram"/>
  <p:tag name="KSO_WM_TEMPLATE_INDEX" val="20181209"/>
  <p:tag name="KSO_WM_UNIT_CLEAR" val="0"/>
  <p:tag name="KSO_WM_UNIT_COMPATIBLE" val="0"/>
  <p:tag name="KSO_WM_UNIT_HIGHLIGHT" val="0"/>
  <p:tag name="KSO_WM_UNIT_ID" val="diagram20181209_1*l_h_f*1_2_2"/>
  <p:tag name="KSO_WM_UNIT_INDEX" val="1_2_2"/>
  <p:tag name="KSO_WM_UNIT_LAYERLEVEL" val="1_1_1"/>
  <p:tag name="KSO_WM_UNIT_PRESET_TEXT" val="请在这里输入您的内容文字请在这里输入您的内容文字"/>
  <p:tag name="KSO_WM_UNIT_TEXT_FILL_FORE_SCHEMECOLOR_INDEX" val="15"/>
  <p:tag name="KSO_WM_UNIT_TEXT_FILL_TYPE" val="1"/>
  <p:tag name="KSO_WM_UNIT_TYPE" val="l_h_f"/>
  <p:tag name="KSO_WM_UNIT_VALUE" val="24"/>
</p:tagLst>
</file>

<file path=ppt/tags/tag507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2"/>
  <p:tag name="KSO_WM_TAG_VERSION" val="1.0"/>
  <p:tag name="KSO_WM_TEMPLATE_CATEGORY" val="diagram"/>
  <p:tag name="KSO_WM_TEMPLATE_INDEX" val="20181209"/>
  <p:tag name="KSO_WM_UNIT_FILL_FORE_SCHEMECOLOR_INDEX" val="6"/>
  <p:tag name="KSO_WM_UNIT_FILL_TYPE" val="1"/>
  <p:tag name="KSO_WM_UNIT_ID" val="diagram20181209_1*l_i*1_8"/>
  <p:tag name="KSO_WM_UNIT_INDEX" val="1_8"/>
  <p:tag name="KSO_WM_UNIT_LAYERLEVEL" val="1_1"/>
  <p:tag name="KSO_WM_UNIT_TEXT_FILL_FORE_SCHEMECOLOR_INDEX" val="13"/>
  <p:tag name="KSO_WM_UNIT_TEXT_FILL_TYPE" val="1"/>
  <p:tag name="KSO_WM_UNIT_TYPE" val="l_i"/>
</p:tagLst>
</file>

<file path=ppt/tags/tag508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11"/>
  <p:tag name="KSO_WM_TAG_VERSION" val="1.0"/>
  <p:tag name="KSO_WM_TEMPLATE_CATEGORY" val="diagram"/>
  <p:tag name="KSO_WM_TEMPLATE_INDEX" val="20181209"/>
  <p:tag name="KSO_WM_UNIT_CLEAR" val="0"/>
  <p:tag name="KSO_WM_UNIT_COMPATIBLE" val="0"/>
  <p:tag name="KSO_WM_UNIT_HIGHLIGHT" val="0"/>
  <p:tag name="KSO_WM_UNIT_ID" val="diagram20181209_1*l_h_f*1_2_2"/>
  <p:tag name="KSO_WM_UNIT_INDEX" val="1_2_2"/>
  <p:tag name="KSO_WM_UNIT_LAYERLEVEL" val="1_1_1"/>
  <p:tag name="KSO_WM_UNIT_PRESET_TEXT" val="请在这里输入您的内容文字请在这里输入您的内容文字"/>
  <p:tag name="KSO_WM_UNIT_TEXT_FILL_FORE_SCHEMECOLOR_INDEX" val="15"/>
  <p:tag name="KSO_WM_UNIT_TEXT_FILL_TYPE" val="1"/>
  <p:tag name="KSO_WM_UNIT_TYPE" val="l_h_f"/>
  <p:tag name="KSO_WM_UNIT_VALUE" val="24"/>
</p:tagLst>
</file>

<file path=ppt/tags/tag509.xml><?xml version="1.0" encoding="utf-8"?>
<p:tagLst xmlns:p="http://schemas.openxmlformats.org/presentationml/2006/main">
  <p:tag name="KSO_WM_FULL_TEXT_BEAUTIFY_COPY_ID" val="12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10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7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0849_1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511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8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70849_1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  <p:tag name="KSO_WM_UNIT_USESOURCEFORMAT_APPLY" val="0"/>
</p:tagLst>
</file>

<file path=ppt/tags/tag512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79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TYPE" val="1"/>
  <p:tag name="KSO_WM_UNIT_TYPE" val="l_h_f"/>
  <p:tag name="KSO_WM_UNIT_USESOURCEFORMAT_APPLY" val="0"/>
  <p:tag name="KSO_WM_UNIT_VALUE" val="76"/>
</p:tagLst>
</file>

<file path=ppt/tags/tag513.xml><?xml version="1.0" encoding="utf-8"?>
<p:tagLst xmlns:p="http://schemas.openxmlformats.org/presentationml/2006/main">
  <p:tag name="KSO_WM_BEAUTIFY_FLAG" val="#wm#"/>
  <p:tag name="KSO_WM_DIAGRAM_GROUP_CODE" val="l1-1"/>
  <p:tag name="KSO_WM_FULL_TEXT_BEAUTIFY_COPY_ID" val="48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1*l_h_i*1_2_3"/>
  <p:tag name="KSO_WM_UNIT_INDEX" val="1_2_3"/>
  <p:tag name="KSO_WM_UNIT_LAYERLEVEL" val="1_1_1"/>
  <p:tag name="KSO_WM_UNIT_SUBTYPE" val="d"/>
  <p:tag name="KSO_WM_UNIT_TEXT_FILL_FORE_SCHEMECOLOR_INDEX" val="14"/>
  <p:tag name="KSO_WM_UNIT_TEXT_FILL_TYPE" val="1"/>
  <p:tag name="KSO_WM_UNIT_TYPE" val="l_h_i"/>
  <p:tag name="KSO_WM_UNIT_USESOURCEFORMAT_APPLY" val="0"/>
</p:tagLst>
</file>

<file path=ppt/tags/tag514.xml><?xml version="1.0" encoding="utf-8"?>
<p:tagLst xmlns:p="http://schemas.openxmlformats.org/presentationml/2006/main">
  <p:tag name="KSO_WM_FULL_TEXT_BEAUTIFY_COPY_ID" val="150995310"/>
  <p:tag name="KSO_WM_SPECIAL_SOURCE" val="bdnull"/>
</p:tagLst>
</file>

<file path=ppt/tags/tag515.xml><?xml version="1.0" encoding="utf-8"?>
<p:tagLst xmlns:p="http://schemas.openxmlformats.org/presentationml/2006/main">
  <p:tag name="KSO_WM_BEAUTIFY_FLAG" val="#wm#"/>
  <p:tag name="KSO_WM_CHIP_GROUPID" val="5f22b9b4dda340fd2c9b7ba4"/>
  <p:tag name="KSO_WM_CHIP_XID" val="5f22b9b4dda340fd2c9b7ba5"/>
  <p:tag name="KSO_WM_FULL_TEXT_BEAUTIFY_COPY_ID" val="4"/>
  <p:tag name="KSO_WM_TAG_VERSION" val="1.0"/>
  <p:tag name="KSO_WM_TEMPLATE_ASSEMBLE_GROUPID" val="5f81951ff25c3ae3b362c598"/>
  <p:tag name="KSO_WM_TEMPLATE_ASSEMBLE_XID" val="5f81951ff25c3ae3b362c598"/>
  <p:tag name="KSO_WM_TEMPLATE_CATEGORY" val="diagram"/>
  <p:tag name="KSO_WM_TEMPLATE_INDEX" val="20212423"/>
  <p:tag name="KSO_WM_UNIT_BLOCK" val="0"/>
  <p:tag name="KSO_WM_UNIT_COMPATIBLE" val="0"/>
  <p:tag name="KSO_WM_UNIT_DEC_AREA_ID" val="75e473c879e04c36a5893b8f23b354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423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48"/>
</p:tagLst>
</file>

<file path=ppt/tags/tag516.xml><?xml version="1.0" encoding="utf-8"?>
<p:tagLst xmlns:p="http://schemas.openxmlformats.org/presentationml/2006/main">
  <p:tag name="KSO_WM_BEAUTIFY_FLAG" val="#wm#"/>
  <p:tag name="KSO_WM_CHIP_GROUPID" val="5f22b9b4dda340fd2c9b7ba4"/>
  <p:tag name="KSO_WM_CHIP_XID" val="5f22b9b4dda340fd2c9b7ba5"/>
  <p:tag name="KSO_WM_FULL_TEXT_BEAUTIFY_COPY_ID" val="14338"/>
  <p:tag name="KSO_WM_TAG_VERSION" val="1.0"/>
  <p:tag name="KSO_WM_TEMPLATE_ASSEMBLE_GROUPID" val="5f81951ff25c3ae3b362c598"/>
  <p:tag name="KSO_WM_TEMPLATE_ASSEMBLE_XID" val="5f81951ff25c3ae3b362c598"/>
  <p:tag name="KSO_WM_TEMPLATE_CATEGORY" val="diagram"/>
  <p:tag name="KSO_WM_TEMPLATE_INDEX" val="20212423"/>
  <p:tag name="KSO_WM_UNIT_BLOCK" val="0"/>
  <p:tag name="KSO_WM_UNIT_COMPATIBLE" val="0"/>
  <p:tag name="KSO_WM_UNIT_DEC_AREA_ID" val="2145177a6a074d9b9fa3c66e226672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HIGHLIGHT" val="0"/>
  <p:tag name="KSO_WM_UNIT_ID" val="diagram20212423_1*i*2"/>
  <p:tag name="KSO_WM_UNIT_INDEX" val="2"/>
  <p:tag name="KSO_WM_UNIT_LAYERLEVEL" val="1"/>
  <p:tag name="KSO_WM_UNIT_SM_LIMIT_TYPE" val="1"/>
  <p:tag name="KSO_WM_UNIT_TYPE" val="i"/>
</p:tagLst>
</file>

<file path=ppt/tags/tag517.xml><?xml version="1.0" encoding="utf-8"?>
<p:tagLst xmlns:p="http://schemas.openxmlformats.org/presentationml/2006/main">
  <p:tag name="KSO_WM_ASSEMBLE_CHIP_INDEX" val="2e94382b0be24804b0de776a65f3d8cd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FULL_TEXT_BEAUTIFY_COPY_ID" val="6"/>
  <p:tag name="KSO_WM_TAG_VERSION" val="1.0"/>
  <p:tag name="KSO_WM_TEMPLATE_ASSEMBLE_GROUPID" val="5f81951ff25c3ae3b362c598"/>
  <p:tag name="KSO_WM_TEMPLATE_ASSEMBLE_XID" val="5f81951ff25c3ae3b362c598"/>
  <p:tag name="KSO_WM_TEMPLATE_CATEGORY" val="diagram"/>
  <p:tag name="KSO_WM_TEMPLATE_INDEX" val="20212423"/>
  <p:tag name="KSO_WM_UNIT_COMPATIBLE" val="0"/>
  <p:tag name="KSO_WM_UNIT_DEC_AREA_ID" val="357b64817d374d998bca30d96ff8f4a0"/>
  <p:tag name="KSO_WM_UNIT_DECORATE_INFO" val=""/>
  <p:tag name="KSO_WM_UNIT_DIAGRAM_ISNUMVISUAL" val="0"/>
  <p:tag name="KSO_WM_UNIT_DIAGRAM_ISREFERUNIT" val="0"/>
  <p:tag name="KSO_WM_UNIT_HIGHLIGHT" val="0"/>
  <p:tag name="KSO_WM_UNIT_ID" val="diagram20212423_1*d*1"/>
  <p:tag name="KSO_WM_UNIT_INDEX" val="1"/>
  <p:tag name="KSO_WM_UNIT_LAYERLEVEL" val="1"/>
  <p:tag name="KSO_WM_UNIT_PICTURE_CLIP_FLAG" val="0"/>
  <p:tag name="KSO_WM_UNIT_PLACING_PICTURE" val="2e94382b0be24804b0de776a65f3d8cd"/>
  <p:tag name="KSO_WM_UNIT_SM_LIMIT_TYPE" val=""/>
  <p:tag name="KSO_WM_UNIT_SUPPORT_UNIT_TYPE" val="[&quot;d&quot;,&quot;θ&quot;]"/>
  <p:tag name="KSO_WM_UNIT_TYPE" val="d"/>
  <p:tag name="KSO_WM_UNIT_VALUE" val="888*1100"/>
</p:tagLst>
</file>

<file path=ppt/tags/tag518.xml><?xml version="1.0" encoding="utf-8"?>
<p:tagLst xmlns:p="http://schemas.openxmlformats.org/presentationml/2006/main">
  <p:tag name="KSO_WM_BEAUTIFY_FLAG" val="#wm#"/>
  <p:tag name="KSO_WM_FULL_TEXT_BEAUTIFY_COPY_ID" val="5"/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123*i*1"/>
  <p:tag name="KSO_WM_UNIT_INDEX" val="1"/>
  <p:tag name="KSO_WM_UNIT_LAYERLEVEL" val="1"/>
  <p:tag name="KSO_WM_UNIT_TEXTBOXSTYLE_ADJUSTLEFT" val="0_-36.07503"/>
  <p:tag name="KSO_WM_UNIT_TEXTBOXSTYLE_ADJUSTTOP" val="0_-34.05"/>
  <p:tag name="KSO_WM_UNIT_TEXTBOXSTYLE_GUID" val="{82b907c4-8ba4-4bf3-818d-cd29d73eaa0e}"/>
  <p:tag name="KSO_WM_UNIT_TEXTBOXSTYLE_SHAPETYPE" val="1"/>
  <p:tag name="KSO_WM_UNIT_TYPE" val="i"/>
</p:tagLst>
</file>

<file path=ppt/tags/tag519.xml><?xml version="1.0" encoding="utf-8"?>
<p:tagLst xmlns:p="http://schemas.openxmlformats.org/presentationml/2006/main">
  <p:tag name="KSO_WM_BEAUTIFY_FLAG" val="#wm#"/>
  <p:tag name="KSO_WM_FULL_TEXT_BEAUTIFY_COPY_ID" val="8"/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123*i*2"/>
  <p:tag name="KSO_WM_UNIT_INDEX" val="2"/>
  <p:tag name="KSO_WM_UNIT_LAYERLEVEL" val="1"/>
  <p:tag name="KSO_WM_UNIT_TEXTBOXSTYLE_ADJUSTLEFT" val="100_-3.975037"/>
  <p:tag name="KSO_WM_UNIT_TEXTBOXSTYLE_ADJUSTTOP" val="100_-6.900314"/>
  <p:tag name="KSO_WM_UNIT_TEXTBOXSTYLE_GUID" val="{82b907c4-8ba4-4bf3-818d-cd29d73eaa0e}"/>
  <p:tag name="KSO_WM_UNIT_TEXTBOXSTYLE_SHAPETYPE" val="1"/>
  <p:tag name="KSO_WM_UNIT_TYPE" val="i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20.xml><?xml version="1.0" encoding="utf-8"?>
<p:tagLst xmlns:p="http://schemas.openxmlformats.org/presentationml/2006/main">
  <p:tag name="KSO_WM_BEAUTIFY_FLAG" val="#wm#"/>
  <p:tag name="KSO_WM_FULL_TEXT_BEAUTIFY_COPY_ID" val="9"/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123*i*3"/>
  <p:tag name="KSO_WM_UNIT_INDEX" val="3"/>
  <p:tag name="KSO_WM_UNIT_LAYERLEVEL" val="1"/>
  <p:tag name="KSO_WM_UNIT_TEXTBOXSTYLE_ADJUSTHEIGTH" val="100_67.14999"/>
  <p:tag name="KSO_WM_UNIT_TEXTBOXSTYLE_ADJUSTLEFT" val="0_-36.07503"/>
  <p:tag name="KSO_WM_UNIT_TEXTBOXSTYLE_ADJUSTTOP" val="0_-34.05"/>
  <p:tag name="KSO_WM_UNIT_TEXTBOXSTYLE_ADJUSTWIDTH" val="100_72.10001"/>
  <p:tag name="KSO_WM_UNIT_TEXTBOXSTYLE_GUID" val="{82b907c4-8ba4-4bf3-818d-cd29d73eaa0e}"/>
  <p:tag name="KSO_WM_UNIT_TEXTBOXSTYLE_SHAPETYPE" val="1"/>
  <p:tag name="KSO_WM_UNIT_TYPE" val="i"/>
</p:tagLst>
</file>

<file path=ppt/tags/tag521.xml><?xml version="1.0" encoding="utf-8"?>
<p:tagLst xmlns:p="http://schemas.openxmlformats.org/presentationml/2006/main">
  <p:tag name="KSO_WM_BEAUTIFY_FLAG" val="#wm#"/>
  <p:tag name="KSO_WM_FULL_TEXT_BEAUTIFY_COPY_ID" val="10"/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123*i*4"/>
  <p:tag name="KSO_WM_UNIT_INDEX" val="4"/>
  <p:tag name="KSO_WM_UNIT_LAYERLEVEL" val="1"/>
  <p:tag name="KSO_WM_UNIT_TEXTBOXSTYLE_ADJUSTHEIGTH" val="100_47.95"/>
  <p:tag name="KSO_WM_UNIT_TEXTBOXSTYLE_ADJUSTLEFT" val="0_-25.07503"/>
  <p:tag name="KSO_WM_UNIT_TEXTBOXSTYLE_ADJUSTTOP" val="0_-24"/>
  <p:tag name="KSO_WM_UNIT_TEXTBOXSTYLE_ADJUSTWIDTH" val="100_50.14999"/>
  <p:tag name="KSO_WM_UNIT_TEXTBOXSTYLE_GUID" val="{82b907c4-8ba4-4bf3-818d-cd29d73eaa0e}"/>
  <p:tag name="KSO_WM_UNIT_TEXTBOXSTYLE_SHAPETYPE" val="1"/>
  <p:tag name="KSO_WM_UNIT_TYPE" val="i"/>
</p:tagLst>
</file>

<file path=ppt/tags/tag522.xml><?xml version="1.0" encoding="utf-8"?>
<p:tagLst xmlns:p="http://schemas.openxmlformats.org/presentationml/2006/main">
  <p:tag name="KSO_WM_BEAUTIFY_FLAG" val="#wm#"/>
  <p:tag name="KSO_WM_FULL_TEXT_BEAUTIFY_COPY_ID" val="12"/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123*f*1"/>
  <p:tag name="KSO_WM_UNIT_INDEX" val="1"/>
  <p:tag name="KSO_WM_UNIT_LAYERLEVEL" val="1"/>
  <p:tag name="KSO_WM_UNIT_NOCLEAR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TEXTBOXSTYLE_GUID" val="{82b907c4-8ba4-4bf3-818d-cd29d73eaa0e}"/>
  <p:tag name="KSO_WM_UNIT_TEXTBOXSTYLE_SHAPETYPE" val="0"/>
  <p:tag name="KSO_WM_UNIT_TEXTBOXSTYLE_TEMPLATEID" val="3135313"/>
  <p:tag name="KSO_WM_UNIT_TEXTBOXSTYLE_TEMPLATETYPE" val="1"/>
  <p:tag name="KSO_WM_UNIT_TEXTBOXSTYLE_TYPE" val="8"/>
  <p:tag name="KSO_WM_UNIT_TYPE" val="f"/>
  <p:tag name="KSO_WM_UNIT_VALUE" val="54"/>
</p:tagLst>
</file>

<file path=ppt/tags/tag523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2f9dd3847451410792ee71469eaff39d&quot;,&quot;fill_align&quot;:&quot;cm&quot;,&quot;chip_types&quot;:[&quot;picture&quot;,&quot;video&quot;]},{&quot;text_align&quot;:&quot;lm&quot;,&quot;text_direction&quot;:&quot;horizontal&quot;,&quot;support_big_font&quot;:true,&quot;fill_id&quot;:&quot;0a12f687e38f443e9b0897e3d2ba135c&quot;,&quot;fill_align&quot;:&quot;cm&quot;,&quot;chip_types&quot;:[&quot;text&quot;,&quot;header&quot;]}]]"/>
  <p:tag name="KSO_WM_CHIP_GROUPID" val="5f22b9b4dda340fd2c9b7ba4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2b9b4dda340fd2c9b7ba5"/>
  <p:tag name="KSO_WM_FULL_TEXT_BEAUTIFY_COPY_ID" val="150995326"/>
  <p:tag name="KSO_WM_SLIDE_BACKGROUND" val="[&quot;general&quot;]"/>
  <p:tag name="KSO_WM_SLIDE_BACKGROUND_TYPE" val="general"/>
  <p:tag name="KSO_WM_SLIDE_BK_DARK_LIGHT" val="2"/>
  <p:tag name="KSO_WM_SLIDE_ID" val="diagram20212423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10T19:03:59&quot;,&quot;maxSize&quot;:{&quot;size1&quot;:43.799999999999997},&quot;minSize&quot;:{&quot;size1&quot;:43.799999999999997},&quot;normalSize&quot;:{&quot;size1&quot;:43.799999999999997},&quot;subLayout&quot;:[{&quot;id&quot;:&quot;2020-10-10T19:03:59&quot;,&quot;margin&quot;:{&quot;bottom&quot;:5.0799999237060547,&quot;left&quot;:3.809999942779541,&quot;right&quot;:0.026000002399086952,&quot;top&quot;:5.0799999237060547},&quot;type&quot;:0},{&quot;id&quot;:&quot;2020-10-10T19:03:59&quot;,&quot;margin&quot;:{&quot;bottom&quot;:6.3499999046325684,&quot;left&quot;:2.937000036239624,&quot;right&quot;:1.6929999589920044,&quot;top&quot;:6.3499999046325684},&quot;type&quot;:0}],&quot;type&quot;:0}"/>
  <p:tag name="KSO_WM_SLIDE_POSITION" val="0*108"/>
  <p:tag name="KSO_WM_SLIDE_RATIO" val="1.777778"/>
  <p:tag name="KSO_WM_SLIDE_SIZE" val="960*332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5f81951ff25c3ae3b362c598"/>
  <p:tag name="KSO_WM_TEMPLATE_ASSEMBLE_XID" val="5f81951ff25c3ae3b362c598"/>
  <p:tag name="KSO_WM_TEMPLATE_CATEGORY" val="diagram"/>
  <p:tag name="KSO_WM_TEMPLATE_COLOR_TYPE" val="1"/>
  <p:tag name="KSO_WM_TEMPLATE_INDEX" val="20212423"/>
  <p:tag name="KSO_WM_TEMPLATE_MASTER_TYPE" val="0"/>
  <p:tag name="KSO_WM_TEMPLATE_SUBCATEGORY" val="21"/>
</p:tagLst>
</file>

<file path=ppt/tags/tag524.xml><?xml version="1.0" encoding="utf-8"?>
<p:tagLst xmlns:p="http://schemas.openxmlformats.org/presentationml/2006/main">
  <p:tag name="KSO_WM_FULL_TEXT_BEAUTIFY_COPY_ID" val="552"/>
</p:tagLst>
</file>

<file path=ppt/tags/tag525.xml><?xml version="1.0" encoding="utf-8"?>
<p:tagLst xmlns:p="http://schemas.openxmlformats.org/presentationml/2006/main">
  <p:tag name="KSO_WM_FULL_TEXT_BEAUTIFY_COPY_ID" val="2"/>
</p:tagLst>
</file>

<file path=ppt/tags/tag526.xml><?xml version="1.0" encoding="utf-8"?>
<p:tagLst xmlns:p="http://schemas.openxmlformats.org/presentationml/2006/main">
  <p:tag name="KSO_WM_FULL_TEXT_BEAUTIFY_COPY_ID" val="3"/>
</p:tagLst>
</file>

<file path=ppt/tags/tag527.xml><?xml version="1.0" encoding="utf-8"?>
<p:tagLst xmlns:p="http://schemas.openxmlformats.org/presentationml/2006/main">
  <p:tag name="KSO_WM_FULL_TEXT_BEAUTIFY_COPY_ID" val="4"/>
</p:tagLst>
</file>

<file path=ppt/tags/tag528.xml><?xml version="1.0" encoding="utf-8"?>
<p:tagLst xmlns:p="http://schemas.openxmlformats.org/presentationml/2006/main">
  <p:tag name="KSO_WM_FULL_TEXT_BEAUTIFY_COPY_ID" val="16390"/>
</p:tagLst>
</file>

<file path=ppt/tags/tag529.xml><?xml version="1.0" encoding="utf-8"?>
<p:tagLst xmlns:p="http://schemas.openxmlformats.org/presentationml/2006/main">
  <p:tag name="KSO_WM_FULL_TEXT_BEAUTIFY_COPY_ID" val="1639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30.xml><?xml version="1.0" encoding="utf-8"?>
<p:tagLst xmlns:p="http://schemas.openxmlformats.org/presentationml/2006/main">
  <p:tag name="KSO_WM_FULL_TEXT_BEAUTIFY_COPY_ID" val="16392"/>
</p:tagLst>
</file>

<file path=ppt/tags/tag531.xml><?xml version="1.0" encoding="utf-8"?>
<p:tagLst xmlns:p="http://schemas.openxmlformats.org/presentationml/2006/main">
  <p:tag name="KSO_WM_BEAUTIFY_FLAG" val="#wm#"/>
  <p:tag name="KSO_WM_FULL_TEXT_BEAUTIFY_COPY_ID" val="150995324"/>
  <p:tag name="KSO_WM_SPECIAL_SOURCE" val="bdnull"/>
  <p:tag name="KSO_WM_TEMPLATE_CATEGORY" val="diagram"/>
  <p:tag name="KSO_WM_TEMPLATE_INDEX" val="20212423"/>
</p:tagLst>
</file>

<file path=ppt/tags/tag532.xml><?xml version="1.0" encoding="utf-8"?>
<p:tagLst xmlns:p="http://schemas.openxmlformats.org/presentationml/2006/main">
  <p:tag name="KSO_WM_BEAUTIFY_FLAG" val="#wm#"/>
  <p:tag name="KSO_WM_CHIP_GROUPID" val="5efda17781ee359a788b1e1e"/>
  <p:tag name="KSO_WM_CHIP_XID" val="5efda17781ee359a788b1e1f"/>
  <p:tag name="KSO_WM_FULL_TEXT_BEAUTIFY_COPY_ID" val="14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ADJUSTLAYOUT_ID" val="14"/>
  <p:tag name="KSO_WM_UNIT_BLOCK" val="0"/>
  <p:tag name="KSO_WM_UNIT_COLOR_SCHEME_PARENT_PAGE" val="0_1"/>
  <p:tag name="KSO_WM_UNIT_COLOR_SCHEME_SHAPE_ID" val="14"/>
  <p:tag name="KSO_WM_UNIT_COMPATIBLE" val="0"/>
  <p:tag name="KSO_WM_UNIT_DEC_AREA_ID" val="527691575bca4ce798a2507cf80d0e7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IAGRAM_ISNUMVISUAL" val="0"/>
  <p:tag name="KSO_WM_UNIT_DIAGRAM_ISREFERUNIT" val="0"/>
  <p:tag name="KSO_WM_UNIT_FILL_BACK_SCHEMECOLOR_INDEX" val="13"/>
  <p:tag name="KSO_WM_UNIT_FILL_BACK_SCHEMECOLOR_INDEX_BRIGHTNESS" val="0.35"/>
  <p:tag name="KSO_WM_UNIT_FILL_FORE_SCHEMECOLOR_INDEX" val="15"/>
  <p:tag name="KSO_WM_UNIT_FILL_FORE_SCHEMECOLOR_INDEX_BRIGHTNESS" val="0"/>
  <p:tag name="KSO_WM_UNIT_FILL_TYPE" val="2"/>
  <p:tag name="KSO_WM_UNIT_FOIL_COLOR" val="1"/>
  <p:tag name="KSO_WM_UNIT_HIGHLIGHT" val="0"/>
  <p:tag name="KSO_WM_UNIT_ID" val="diagram20209021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60"/>
</p:tagLst>
</file>

<file path=ppt/tags/tag533.xml><?xml version="1.0" encoding="utf-8"?>
<p:tagLst xmlns:p="http://schemas.openxmlformats.org/presentationml/2006/main">
  <p:tag name="KSO_WM_BEAUTIFY_FLAG" val="#wm#"/>
  <p:tag name="KSO_WM_CHIP_GROUPID" val="5efda17781ee359a788b1e1e"/>
  <p:tag name="KSO_WM_CHIP_XID" val="5efda17781ee359a788b1e1f"/>
  <p:tag name="KSO_WM_FULL_TEXT_BEAUTIFY_COPY_ID" val="15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ADJUSTLAYOUT_ID" val="15"/>
  <p:tag name="KSO_WM_UNIT_BLOCK" val="0"/>
  <p:tag name="KSO_WM_UNIT_COLOR_SCHEME_PARENT_PAGE" val="0_1"/>
  <p:tag name="KSO_WM_UNIT_COLOR_SCHEME_SHAPE_ID" val="15"/>
  <p:tag name="KSO_WM_UNIT_COMPATIBLE" val="0"/>
  <p:tag name="KSO_WM_UNIT_DEC_AREA_ID" val="f0da63223ff245b3aa0a62a22758dcaa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09021_1*i*2"/>
  <p:tag name="KSO_WM_UNIT_INDEX" val="2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88"/>
</p:tagLst>
</file>

<file path=ppt/tags/tag534.xml><?xml version="1.0" encoding="utf-8"?>
<p:tagLst xmlns:p="http://schemas.openxmlformats.org/presentationml/2006/main">
  <p:tag name="KSO_WM_BEAUTIFY_FLAG" val="#wm#"/>
  <p:tag name="KSO_WM_CHIP_GROUPID" val="5efda17781ee359a788b1e1e"/>
  <p:tag name="KSO_WM_CHIP_XID" val="5efda17781ee359a788b1e1f"/>
  <p:tag name="KSO_WM_FULL_TEXT_BEAUTIFY_COPY_ID" val="16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ADJUSTLAYOUT_ID" val="16"/>
  <p:tag name="KSO_WM_UNIT_BLOCK" val="0"/>
  <p:tag name="KSO_WM_UNIT_COLOR_SCHEME_PARENT_PAGE" val="0_1"/>
  <p:tag name="KSO_WM_UNIT_COLOR_SCHEME_SHAPE_ID" val="16"/>
  <p:tag name="KSO_WM_UNIT_COMPATIBLE" val="0"/>
  <p:tag name="KSO_WM_UNIT_DEC_AREA_ID" val="8f22cf2454a24303b46bd4e95beeb48f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168149c2c9c54935b4b33422c7f7c3d8&quot;,&quot;X&quot;:{&quot;Pos&quot;:0},&quot;Y&quot;:{&quot;Pos&quot;:0}}}"/>
  <p:tag name="KSO_WM_UNIT_DIAGRAM_ISNUMVISUAL" val="0"/>
  <p:tag name="KSO_WM_UNIT_DIAGRAM_ISREFERUNIT" val="0"/>
  <p:tag name="KSO_WM_UNIT_FILL_BACK_SCHEMECOLOR_INDEX" val="5"/>
  <p:tag name="KSO_WM_UNIT_FILL_BACK_SCHEMECOLOR_INDEX_BRIGHTNESS" val="-0.5"/>
  <p:tag name="KSO_WM_UNIT_FILL_FORE_SCHEMECOLOR_INDEX" val="5"/>
  <p:tag name="KSO_WM_UNIT_FILL_FORE_SCHEMECOLOR_INDEX_BRIGHTNESS" val="0"/>
  <p:tag name="KSO_WM_UNIT_FILL_TYPE" val="2"/>
  <p:tag name="KSO_WM_UNIT_HIGHLIGHT" val="0"/>
  <p:tag name="KSO_WM_UNIT_ID" val="diagram20209021_1*i*3"/>
  <p:tag name="KSO_WM_UNIT_INDEX" val="3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"/>
</p:tagLst>
</file>

<file path=ppt/tags/tag535.xml><?xml version="1.0" encoding="utf-8"?>
<p:tagLst xmlns:p="http://schemas.openxmlformats.org/presentationml/2006/main">
  <p:tag name="KSO_WM_BEAUTIFY_FLAG" val="#wm#"/>
  <p:tag name="KSO_WM_CHIP_GROUPID" val="5efda17781ee359a788b1e1e"/>
  <p:tag name="KSO_WM_CHIP_XID" val="5efda17781ee359a788b1e1f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ADJUSTLAYOUT_ID" val="19"/>
  <p:tag name="KSO_WM_UNIT_BLOCK" val="0"/>
  <p:tag name="KSO_WM_UNIT_COLOR_SCHEME_PARENT_PAGE" val="0_1"/>
  <p:tag name="KSO_WM_UNIT_COLOR_SCHEME_SHAPE_ID" val="19"/>
  <p:tag name="KSO_WM_UNIT_COMPATIBLE" val="0"/>
  <p:tag name="KSO_WM_UNIT_DEC_AREA_ID" val="371763e60b0c4b11ab7f20c8f9bf9cc0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IAGRAM_ISNUMVISUAL" val="0"/>
  <p:tag name="KSO_WM_UNIT_DIAGRAM_ISREFERUNIT" val="0"/>
  <p:tag name="KSO_WM_UNIT_HIGHLIGHT" val="0"/>
  <p:tag name="KSO_WM_UNIT_ID" val="diagram20209021_1*i*4"/>
  <p:tag name="KSO_WM_UNIT_INDEX" val="4"/>
  <p:tag name="KSO_WM_UNIT_LAYERLEVEL" val="1"/>
  <p:tag name="KSO_WM_UNIT_SM_LIMIT_TYPE" val="1"/>
  <p:tag name="KSO_WM_UNIT_TYPE" val="i"/>
</p:tagLst>
</file>

<file path=ppt/tags/tag536.xml><?xml version="1.0" encoding="utf-8"?>
<p:tagLst xmlns:p="http://schemas.openxmlformats.org/presentationml/2006/main">
  <p:tag name="KSO_WM_FULL_TEXT_BEAUTIFY_COPY_ID" val="20"/>
</p:tagLst>
</file>

<file path=ppt/tags/tag537.xml><?xml version="1.0" encoding="utf-8"?>
<p:tagLst xmlns:p="http://schemas.openxmlformats.org/presentationml/2006/main">
  <p:tag name="KSO_WM_FULL_TEXT_BEAUTIFY_COPY_ID" val="21"/>
</p:tagLst>
</file>

<file path=ppt/tags/tag538.xml><?xml version="1.0" encoding="utf-8"?>
<p:tagLst xmlns:p="http://schemas.openxmlformats.org/presentationml/2006/main">
  <p:tag name="KSO_WM_ASSEMBLE_CHIP_INDEX" val="7428f6a7d03849e5b4311cfcff2f312b"/>
  <p:tag name="KSO_WM_BEAUTIFY_FLAG" val="#wm#"/>
  <p:tag name="KSO_WM_CHIP_GROUPID" val="5e6b05596848fb12bee65ac8"/>
  <p:tag name="KSO_WM_CHIP_XID" val="5e6b05596848fb12bee65aca"/>
  <p:tag name="KSO_WM_FULL_TEXT_BEAUTIFY_COPY_ID" val="11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BLOCK" val="0"/>
  <p:tag name="KSO_WM_UNIT_COMPATIBLE" val="0"/>
  <p:tag name="KSO_WM_UNIT_DEC_AREA_ID" val="168149c2c9c54935b4b33422c7f7c3d8"/>
  <p:tag name="KSO_WM_UNIT_DEFAULT_FONT" val="14;20;2"/>
  <p:tag name="KSO_WM_UNIT_DIAGRAM_ISNUMVISUAL" val="0"/>
  <p:tag name="KSO_WM_UNIT_DIAGRAM_ISREFERUNIT" val="0"/>
  <p:tag name="KSO_WM_UNIT_HIGHLIGHT" val="0"/>
  <p:tag name="KSO_WM_UNIT_ID" val="diagram20209021_1*f*1"/>
  <p:tag name="KSO_WM_UNIT_INDEX" val="1"/>
  <p:tag name="KSO_WM_UNIT_LAYERLEVEL" val="1"/>
  <p:tag name="KSO_WM_UNIT_NOCLEAR" val="0"/>
  <p:tag name="KSO_WM_UNIT_PRESET_TEXT" val="单击此处添加正文。"/>
  <p:tag name="KSO_WM_UNIT_SHOW_EDIT_AREA_INDICATION" val="1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56"/>
</p:tagLst>
</file>

<file path=ppt/tags/tag539.xml><?xml version="1.0" encoding="utf-8"?>
<p:tagLst xmlns:p="http://schemas.openxmlformats.org/presentationml/2006/main">
  <p:tag name="KSO_WM_ASSEMBLE_CHIP_INDEX" val="0220e56108be438cb208e9cbce47be6e"/>
  <p:tag name="KSO_WM_BEAUTIFY_FLAG" val="#wm#"/>
  <p:tag name="KSO_WM_CHIP_GROUPID" val="5e7310da9a230a26b9e88a19"/>
  <p:tag name="KSO_WM_CHIP_XID" val="5e7310da9a230a26b9e88a1a"/>
  <p:tag name="KSO_WM_FULL_TEXT_BEAUTIFY_COPY_ID" val="2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INDEX" val="20209021"/>
  <p:tag name="KSO_WM_UNIT_COMPATIBLE" val="0"/>
  <p:tag name="KSO_WM_UNIT_DEC_AREA_ID" val="c567b0790a8c4d4ca144630b91d2783b"/>
  <p:tag name="KSO_WM_UNIT_DIAGRAM_ISNUMVISUAL" val="0"/>
  <p:tag name="KSO_WM_UNIT_DIAGRAM_ISREFERUNIT" val="0"/>
  <p:tag name="KSO_WM_UNIT_HIGHLIGHT" val="0"/>
  <p:tag name="KSO_WM_UNIT_ID" val="diagram20209021_1*d*1"/>
  <p:tag name="KSO_WM_UNIT_INDEX" val="1"/>
  <p:tag name="KSO_WM_UNIT_LAYERLEVEL" val="1"/>
  <p:tag name="KSO_WM_UNIT_PLACING_PICTURE" val="0220e56108be438cb208e9cbce47be6e"/>
  <p:tag name="KSO_WM_UNIT_TYPE" val="d"/>
  <p:tag name="KSO_WM_UNIT_VALUE" val="973*2242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40.xml><?xml version="1.0" encoding="utf-8"?>
<p:tagLst xmlns:p="http://schemas.openxmlformats.org/presentationml/2006/main">
  <p:tag name="KSO_WM_BEAUTIFY_FLAG" val="#wm#"/>
  <p:tag name="KSO_WM_CHIP_FILLPROP" val="[[{&quot;fill_id&quot;:&quot;c86364e405a6453e89c0f76584688a56&quot;,&quot;fill_align&quot;:&quot;lm&quot;,&quot;text_align&quot;:&quot;lm&quot;,&quot;text_direction&quot;:&quot;horizontal&quot;,&quot;chip_types&quot;:[&quot;text&quot;,&quot;header&quot;]},{&quot;fill_id&quot;:&quot;609905e3bd774769ae3f065be4339b75&quot;,&quot;fill_align&quot;:&quot;cm&quot;,&quot;text_align&quot;:&quot;cm&quot;,&quot;text_direction&quot;:&quot;horizontal&quot;,&quot;chip_types&quot;:[&quot;picture&quot;],&quot;support_features&quot;:[&quot;collage&quot;,&quot;carousel&quot;]}]]"/>
  <p:tag name="KSO_WM_CHIP_GROUPID" val="5efda17781ee359a788b1e1e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fda17781ee359a788b1e1f"/>
  <p:tag name="KSO_WM_FULL_TEXT_BEAUTIFY_COPY_ID" val="150995327"/>
  <p:tag name="KSO_WM_SLIDE_BACKGROUND" val="[&quot;general&quot;]"/>
  <p:tag name="KSO_WM_SLIDE_BACKGROUND_TYPE" val="general"/>
  <p:tag name="KSO_WM_SLIDE_BK_DARK_LIGHT" val="2"/>
  <p:tag name="KSO_WM_SLIDE_COLORSCHEME_VERSION" val="3.2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ID" val="diagram20209021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7-04T18:33:22&quot;,&quot;maxSize&quot;:{&quot;size1&quot;:33.799999999999997},&quot;minSize&quot;:{&quot;size1&quot;:33.799999999999997},&quot;normalSize&quot;:{&quot;size1&quot;:33.799999999999997},&quot;subLayout&quot;:[{&quot;id&quot;:&quot;2020-07-04T18:33:22&quot;,&quot;margin&quot;:{&quot;bottom&quot;:6.7729997634887695,&quot;left&quot;:1.6929999589920044,&quot;right&quot;:0.81999999284744263,&quot;top&quot;:6.7729997634887695},&quot;type&quot;:0},{&quot;id&quot;:&quot;2020-07-04T18:33:22&quot;,&quot;margin&quot;:{&quot;bottom&quot;:3.809999942779541,&quot;left&quot;:0,&quot;right&quot;:0,&quot;top&quot;:3.809999942779541},&quot;type&quot;:0}],&quot;type&quot;:0}"/>
  <p:tag name="KSO_WM_SLIDE_POSITION" val="0*69"/>
  <p:tag name="KSO_WM_SLIDE_RATIO" val="1.777778"/>
  <p:tag name="KSO_WM_SLIDE_SIZE" val="960*375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5f005aefc1e42ffd0d0a842b"/>
  <p:tag name="KSO_WM_TEMPLATE_ASSEMBLE_XID" val="5f005aefc1e42ffd0d0a842b"/>
  <p:tag name="KSO_WM_TEMPLATE_CATEGORY" val="diagram"/>
  <p:tag name="KSO_WM_TEMPLATE_COLOR_TYPE" val="1"/>
  <p:tag name="KSO_WM_TEMPLATE_INDEX" val="20209021"/>
  <p:tag name="KSO_WM_TEMPLATE_MASTER_TYPE" val="0"/>
  <p:tag name="KSO_WM_TEMPLATE_SUBCATEGORY" val="21"/>
</p:tagLst>
</file>

<file path=ppt/tags/tag54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  <p:tag name="KSO_WM_UNIT_TYPE" val="i"/>
</p:tagLst>
</file>

<file path=ppt/tags/tag542.xml><?xml version="1.0" encoding="utf-8"?>
<p:tagLst xmlns:p="http://schemas.openxmlformats.org/presentationml/2006/main">
  <p:tag name="KSO_WM_BEAUTIFY_FLAG" val="#wm#"/>
  <p:tag name="KSO_WM_FULL_TEXT_BEAUTIFY_COPY_ID" val="16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543.xml><?xml version="1.0" encoding="utf-8"?>
<p:tagLst xmlns:p="http://schemas.openxmlformats.org/presentationml/2006/main">
  <p:tag name="KSO_WM_BEAUTIFY_FLAG" val="#wm#"/>
  <p:tag name="KSO_WM_FULL_TEXT_BEAUTIFY_COPY_ID" val="17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544.xml><?xml version="1.0" encoding="utf-8"?>
<p:tagLst xmlns:p="http://schemas.openxmlformats.org/presentationml/2006/main">
  <p:tag name="KSO_WM_BEAUTIFY_FLAG" val="#wm#"/>
  <p:tag name="KSO_WM_FULL_TEXT_BEAUTIFY_COPY_ID" val="9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BACK_SCHEMECOLOR_INDEX" val="16"/>
  <p:tag name="KSO_WM_UNIT_FILL_BACK_SCHEMECOLOR_INDEX_BRIGHTNESS" val="0"/>
  <p:tag name="KSO_WM_UNIT_FILL_FORE_SCHEMECOLOR_INDEX" val="5"/>
  <p:tag name="KSO_WM_UNIT_FILL_FORE_SCHEMECOLOR_INDEX_BRIGHTNESS" val="0"/>
  <p:tag name="KSO_WM_UNIT_FILL_TYPE" val="2"/>
  <p:tag name="KSO_WM_UNIT_HIGHLIGHT" val="0"/>
  <p:tag name="KSO_WM_UNIT_ID" val="_17**"/>
  <p:tag name="KSO_WM_UNIT_LAYERLEVEL" val="1"/>
  <p:tag name="KSO_WM_UNIT_TEXT_FILL_FORE_SCHEMECOLOR_INDEX" val="13"/>
  <p:tag name="KSO_WM_UNIT_TEXT_FILL_FORE_SCHEMECOLOR_INDEX_BRIGHTNESS" val="0.25"/>
  <p:tag name="KSO_WM_UNIT_TEXT_FILL_TYPE" val="1"/>
</p:tagLst>
</file>

<file path=ppt/tags/tag545.xml><?xml version="1.0" encoding="utf-8"?>
<p:tagLst xmlns:p="http://schemas.openxmlformats.org/presentationml/2006/main">
  <p:tag name="KSO_WM_BEAUTIFY_FLAG" val="#wm#"/>
  <p:tag name="KSO_WM_FULL_TEXT_BEAUTIFY_COPY_ID" val="8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_17*i*1"/>
  <p:tag name="KSO_WM_UNIT_INDEX" val="1"/>
  <p:tag name="KSO_WM_UNIT_LAYERLEVEL" val="1"/>
  <p:tag name="KSO_WM_UNIT_SUBTYPE" val="h"/>
  <p:tag name="KSO_WM_UNIT_TEXT_FILL_FORE_SCHEMECOLOR_INDEX" val="13"/>
  <p:tag name="KSO_WM_UNIT_TEXT_FILL_FORE_SCHEMECOLOR_INDEX_BRIGHTNESS" val="0.25"/>
  <p:tag name="KSO_WM_UNIT_TEXT_FILL_TYPE" val="1"/>
  <p:tag name="KSO_WM_UNIT_TYPE" val="i"/>
</p:tagLst>
</file>

<file path=ppt/tags/tag546.xml><?xml version="1.0" encoding="utf-8"?>
<p:tagLst xmlns:p="http://schemas.openxmlformats.org/presentationml/2006/main">
  <p:tag name="KSO_WM_BEAUTIFY_FLAG" val="#wm#"/>
  <p:tag name="KSO_WM_CHIP_GROUPID" val="5e6ef8ed605d5daf04fe5f5f"/>
  <p:tag name="KSO_WM_CHIP_XID" val="5e6ef8ed605d5daf04fe5f60"/>
  <p:tag name="KSO_WM_FULL_TEXT_BEAUTIFY_COPY_ID" val="4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14822_1*i*2"/>
  <p:tag name="KSO_WM_UNIT_INDEX" val="2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547.xml><?xml version="1.0" encoding="utf-8"?>
<p:tagLst xmlns:p="http://schemas.openxmlformats.org/presentationml/2006/main">
  <p:tag name="KSO_WM_BEAUTIFY_FLAG" val="#wm#"/>
  <p:tag name="KSO_WM_CHIP_GROUPID" val="5e6ef8ed605d5daf04fe5f5f"/>
  <p:tag name="KSO_WM_CHIP_XID" val="5e6ef8ed605d5daf04fe5f60"/>
  <p:tag name="KSO_WM_FULL_TEXT_BEAUTIFY_COPY_ID" val="21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a3794dfbd8dd410ca79e0c4c00358e27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2ef94efadf1346ec82824fc993b0afdb&quot;,&quot;X&quot;:{&quot;Pos&quot;:1},&quot;Y&quot;:{&quot;Pos&quot;:1}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4822_1*i*3"/>
  <p:tag name="KSO_WM_UNIT_INDEX" val="3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08"/>
</p:tagLst>
</file>

<file path=ppt/tags/tag548.xml><?xml version="1.0" encoding="utf-8"?>
<p:tagLst xmlns:p="http://schemas.openxmlformats.org/presentationml/2006/main">
  <p:tag name="KSO_WM_BEAUTIFY_FLAG" val="#wm#"/>
  <p:tag name="KSO_WM_CHIP_GROUPID" val="5e6ef8ed605d5daf04fe5f5f"/>
  <p:tag name="KSO_WM_CHIP_XID" val="5e6ef8ed605d5daf04fe5f60"/>
  <p:tag name="KSO_WM_FULL_TEXT_BEAUTIFY_COPY_ID" val="5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8f36772483fe43969c065ff2c41f95f2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a3794dfbd8dd410ca79e0c4c00358e27&quot;,&quot;X&quot;:{&quot;Pos&quot;:2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4822_1*i*4"/>
  <p:tag name="KSO_WM_UNIT_INDEX" val="4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"/>
</p:tagLst>
</file>

<file path=ppt/tags/tag549.xml><?xml version="1.0" encoding="utf-8"?>
<p:tagLst xmlns:p="http://schemas.openxmlformats.org/presentationml/2006/main">
  <p:tag name="KSO_WM_BEAUTIFY_FLAG" val="#wm#"/>
  <p:tag name="KSO_WM_CHIP_GROUPID" val="5e6ef8ed605d5daf04fe5f5f"/>
  <p:tag name="KSO_WM_CHIP_XID" val="5e6ef8ed605d5daf04fe5f60"/>
  <p:tag name="KSO_WM_FULL_TEXT_BEAUTIFY_COPY_ID" val="6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406bc85b5b6448399400627adf2f721d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a3794dfbd8dd410ca79e0c4c00358e27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4822_1*i*5"/>
  <p:tag name="KSO_WM_UNIT_INDEX" val="5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50.xml><?xml version="1.0" encoding="utf-8"?>
<p:tagLst xmlns:p="http://schemas.openxmlformats.org/presentationml/2006/main">
  <p:tag name="KSO_WM_ASSEMBLE_CHIP_INDEX" val="2447f47fc5dc46e2a4594f341584d8b2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7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5f74ae2d083946a7bdc22977a62daf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822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ags/tag551.xml><?xml version="1.0" encoding="utf-8"?>
<p:tagLst xmlns:p="http://schemas.openxmlformats.org/presentationml/2006/main">
  <p:tag name="KSO_WM_ASSEMBLE_CHIP_INDEX" val="0d183d0bbede4510bb1db4aa3b2c044a"/>
  <p:tag name="KSO_WM_BEAUTIFY_FLAG" val="#wm#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FULL_TEXT_BEAUTIFY_COPY_ID" val="11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INDEX" val="20214822"/>
  <p:tag name="KSO_WM_UNIT_BLOCK" val="0"/>
  <p:tag name="KSO_WM_UNIT_COMPATIBLE" val="0"/>
  <p:tag name="KSO_WM_UNIT_DEC_AREA_ID" val="2ef94efadf1346ec82824fc993b0af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4822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"/>
  <p:tag name="KSO_WM_UNIT_SHOW_EDIT_AREA_INDICATION" val="1"/>
  <p:tag name="KSO_WM_UNIT_SM_LIMIT_TYPE" val="2"/>
  <p:tag name="KSO_WM_UNIT_SUBTYPE" val="a"/>
  <p:tag name="KSO_WM_UNIT_SUPPORT_UNIT_TYPE" val="[&quot;d&quot;,&quot;α&quot;,&quot;β&quot;,&quot;θ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310"/>
</p:tagLst>
</file>

<file path=ppt/tags/tag552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c934b58042b44607bfcc30469ccc57d1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false,&quot;fill_id&quot;:&quot;537f454074a24564a7dd15a2992bf40d&quot;,&quot;fill_align&quot;:&quot;cm&quot;,&quot;chip_types&quot;:[&quot;pictext&quot;,&quot;text&quot;,&quot;picture&quot;,&quot;chart&quot;,&quot;table&quot;,&quot;video&quot;]}]]"/>
  <p:tag name="KSO_WM_CHIP_GROUPID" val="5e6ef8ed605d5daf04fe5f5f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8ed605d5daf04fe5f60"/>
  <p:tag name="KSO_WM_FULL_TEXT_BEAUTIFY_COPY_ID" val="150995328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4822_1"/>
  <p:tag name="KSO_WM_SLIDE_INDEX" val="1"/>
  <p:tag name="KSO_WM_SLIDE_ITEM_CNT" val="0"/>
  <p:tag name="KSO_WM_SLIDE_LAYOUT" val="a_f"/>
  <p:tag name="KSO_WM_SLIDE_LAYOUT_CNT" val="1_1"/>
  <p:tag name="KSO_WM_SLIDE_LAYOUT_INFO" val="{&quot;id&quot;:&quot;2020-11-02T19:50:10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1-02T19:50:10&quot;,&quot;margin&quot;:{&quot;bottom&quot;:0.42300000786781311,&quot;left&quot;:1.2699999809265137,&quot;right&quot;:1.2699999809265137,&quot;top&quot;:0.42300000786781311},&quot;type&quot;:0},{&quot;id&quot;:&quot;2020-11-02T19:50:10&quot;,&quot;margin&quot;:{&quot;bottom&quot;:2.5399999618530273,&quot;left&quot;:2.5399999618530273,&quot;right&quot;:2.5399999618530273,&quot;top&quot;:1.6929999589920044},&quot;type&quot;:0}],&quot;type&quot;:0}"/>
  <p:tag name="KSO_WM_SLIDE_POSITION" val="0*0"/>
  <p:tag name="KSO_WM_SLIDE_RATIO" val="1.777778"/>
  <p:tag name="KSO_WM_SLIDE_SIZE" val="959*468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5f9ff27258547e52881b3c77"/>
  <p:tag name="KSO_WM_TEMPLATE_ASSEMBLE_XID" val="5f9ff27258547e52881b3c77"/>
  <p:tag name="KSO_WM_TEMPLATE_CATEGORY" val="diagram"/>
  <p:tag name="KSO_WM_TEMPLATE_COLOR_TYPE" val="1"/>
  <p:tag name="KSO_WM_TEMPLATE_INDEX" val="20214822"/>
  <p:tag name="KSO_WM_TEMPLATE_MASTER_TYPE" val="0"/>
  <p:tag name="KSO_WM_TEMPLATE_SUBCATEGORY" val="21"/>
</p:tagLst>
</file>

<file path=ppt/tags/tag55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WIwNzQxYWMxNTY0ZTEwMGM4NjJhYTYzY2QxYTlkMjkifQ=="/>
  <p:tag name="KSO_WPP_MARK_KEY" val="207b6fd7-465e-469a-a7ff-5c24e468c532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DEF0FA"/>
      </a:dk2>
      <a:lt2>
        <a:srgbClr val="FFFFFF"/>
      </a:lt2>
      <a:accent1>
        <a:srgbClr val="019CB6"/>
      </a:accent1>
      <a:accent2>
        <a:srgbClr val="1DA192"/>
      </a:accent2>
      <a:accent3>
        <a:srgbClr val="39A66E"/>
      </a:accent3>
      <a:accent4>
        <a:srgbClr val="55AC49"/>
      </a:accent4>
      <a:accent5>
        <a:srgbClr val="71B125"/>
      </a:accent5>
      <a:accent6>
        <a:srgbClr val="8DB6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1EEEE"/>
      </a:dk2>
      <a:lt2>
        <a:srgbClr val="FFFFFF"/>
      </a:lt2>
      <a:accent1>
        <a:srgbClr val="C49194"/>
      </a:accent1>
      <a:accent2>
        <a:srgbClr val="C89789"/>
      </a:accent2>
      <a:accent3>
        <a:srgbClr val="C2A183"/>
      </a:accent3>
      <a:accent4>
        <a:srgbClr val="B3AC85"/>
      </a:accent4>
      <a:accent5>
        <a:srgbClr val="A1B891"/>
      </a:accent5>
      <a:accent6>
        <a:srgbClr val="90C3A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2920</Words>
  <Application>WPS 演示</Application>
  <PresentationFormat/>
  <Paragraphs>164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40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汉仪旗黑-85S</vt:lpstr>
      <vt:lpstr>汉仪中黑KW</vt:lpstr>
      <vt:lpstr>Century Gothic</vt:lpstr>
      <vt:lpstr>inpin culangti</vt:lpstr>
      <vt:lpstr>隶书</vt:lpstr>
      <vt:lpstr>报隶-简</vt:lpstr>
      <vt:lpstr>仿宋</vt:lpstr>
      <vt:lpstr>方正仿宋_GBK</vt:lpstr>
      <vt:lpstr>黑体</vt:lpstr>
      <vt:lpstr>楷体</vt:lpstr>
      <vt:lpstr>汉仪楷体KW</vt:lpstr>
      <vt:lpstr>Segoe UI</vt:lpstr>
      <vt:lpstr>苹方-简</vt:lpstr>
      <vt:lpstr>宋体</vt:lpstr>
      <vt:lpstr>Arial Unicode MS</vt:lpstr>
      <vt:lpstr>Apple SD Gothic Neo</vt:lpstr>
      <vt:lpstr>Office 主题</vt:lpstr>
      <vt:lpstr>2_Office 主题​​</vt:lpstr>
      <vt:lpstr>3_Office 主题​​</vt:lpstr>
      <vt:lpstr>坚持“两个毫不动摇”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希望</cp:lastModifiedBy>
  <cp:revision>2</cp:revision>
  <dcterms:created xsi:type="dcterms:W3CDTF">2023-05-27T14:00:23Z</dcterms:created>
  <dcterms:modified xsi:type="dcterms:W3CDTF">2023-05-27T14:00:23Z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2C24732E670A2103F70C72643DBC4FE4_43</vt:lpwstr>
  </property>
  <property fmtid="{D5CDD505-2E9C-101B-9397-08002B2CF9AE}" pid="7" name="KSOProductBuildVer">
    <vt:lpwstr>2052-5.4.1.7920</vt:lpwstr>
  </property>
</Properties>
</file>