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ommentAuthors.xml" ContentType="application/vnd.openxmlformats-officedocument.presentationml.commentAuthors+xml"/>
  <Override PartName="/ppt/drawings/drawing1.xml" ContentType="application/vnd.openxmlformats-officedocument.drawingml.chartshap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sldIdLst>
    <p:sldId id="287" r:id="rId4"/>
    <p:sldId id="289" r:id="rId5"/>
    <p:sldId id="291" r:id="rId6"/>
    <p:sldId id="310" r:id="rId7"/>
    <p:sldId id="326" r:id="rId8"/>
    <p:sldId id="327" r:id="rId9"/>
    <p:sldId id="328" r:id="rId10"/>
    <p:sldId id="313" r:id="rId11"/>
    <p:sldId id="329" r:id="rId12"/>
    <p:sldId id="314" r:id="rId13"/>
    <p:sldId id="317" r:id="rId14"/>
    <p:sldId id="330" r:id="rId15"/>
    <p:sldId id="318" r:id="rId16"/>
    <p:sldId id="319" r:id="rId17"/>
    <p:sldId id="300" r:id="rId18"/>
    <p:sldId id="312" r:id="rId19"/>
    <p:sldId id="320" r:id="rId20"/>
    <p:sldId id="321" r:id="rId21"/>
    <p:sldId id="322" r:id="rId22"/>
    <p:sldId id="323" r:id="rId23"/>
    <p:sldId id="324" r:id="rId24"/>
    <p:sldId id="331" r:id="rId25"/>
    <p:sldId id="301" r:id="rId26"/>
    <p:sldId id="292" r:id="rId27"/>
    <p:sldId id="296" r:id="rId28"/>
    <p:sldId id="298" r:id="rId29"/>
    <p:sldId id="299" r:id="rId30"/>
  </p:sldIdLst>
  <p:sldSz cx="12192000" cy="6858000"/>
  <p:notesSz cx="7103745" cy="10234295"/>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Li  李倩" initials="NL李" lastIdx="0"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669.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755296677351"/>
          <c:y val="0.103094771504402"/>
          <c:w val="0.81024956703186"/>
          <c:h val="0.597075760364532"/>
        </c:manualLayout>
      </c:layout>
      <c:barChart>
        <c:barDir val="bar"/>
        <c:grouping val="clustered"/>
        <c:varyColors val="0"/>
        <c:ser>
          <c:idx val="0"/>
          <c:order val="0"/>
          <c:tx>
            <c:strRef>
              <c:f>Sheet1!$B$1</c:f>
              <c:strCache>
                <c:ptCount val="1"/>
                <c:pt idx="0">
                  <c:v>1978年至2018年国内生产总值</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7F7F7F"/>
              </a:solidFill>
              <a:ln>
                <a:noFill/>
              </a:ln>
              <a:effectLst/>
            </c:spPr>
          </c:dPt>
          <c:dPt>
            <c:idx val="2"/>
            <c:invertIfNegative val="0"/>
            <c:bubble3D val="0"/>
            <c:spPr>
              <a:solidFill>
                <a:srgbClr val="7F7F7F"/>
              </a:solidFill>
              <a:ln>
                <a:noFill/>
              </a:ln>
              <a:effectLst/>
            </c:spPr>
          </c:dPt>
          <c:dLbls>
            <c:delete val="1"/>
          </c:dLbls>
          <c:cat>
            <c:strRef>
              <c:f>Sheet1!$A$2:$A$4</c:f>
              <c:strCache>
                <c:ptCount val="3"/>
                <c:pt idx="0">
                  <c:v>2018年</c:v>
                </c:pt>
                <c:pt idx="1">
                  <c:v>2012年</c:v>
                </c:pt>
                <c:pt idx="2">
                  <c:v>1978年</c:v>
                </c:pt>
              </c:strCache>
            </c:strRef>
          </c:cat>
          <c:val>
            <c:numRef>
              <c:f>Sheet1!$B$2:$B$4</c:f>
              <c:numCache>
                <c:formatCode>General</c:formatCode>
                <c:ptCount val="3"/>
                <c:pt idx="0">
                  <c:v>900309</c:v>
                </c:pt>
                <c:pt idx="1">
                  <c:v>540367.4</c:v>
                </c:pt>
                <c:pt idx="2">
                  <c:v>3678.7</c:v>
                </c:pt>
              </c:numCache>
            </c:numRef>
          </c:val>
        </c:ser>
        <c:dLbls>
          <c:showLegendKey val="0"/>
          <c:showVal val="0"/>
          <c:showCatName val="0"/>
          <c:showSerName val="0"/>
          <c:showPercent val="0"/>
          <c:showBubbleSize val="0"/>
        </c:dLbls>
        <c:gapWidth val="182"/>
        <c:axId val="243696000"/>
        <c:axId val="244727808"/>
      </c:barChart>
      <c:catAx>
        <c:axId val="243696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44727808"/>
        <c:crosses val="autoZero"/>
        <c:auto val="0"/>
        <c:lblAlgn val="ctr"/>
        <c:lblOffset val="100"/>
        <c:noMultiLvlLbl val="0"/>
      </c:catAx>
      <c:valAx>
        <c:axId val="244727808"/>
        <c:scaling>
          <c:orientation val="minMax"/>
          <c:max val="850000"/>
          <c:min val="0"/>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4369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7.png"/></Relationships>
</file>

<file path=ppt/drawings/drawing1.xml><?xml version="1.0" encoding="utf-8"?>
<c:userShapes xmlns:c="http://schemas.openxmlformats.org/drawingml/2006/chart">
  <cdr:relSizeAnchor xmlns:cdr="http://schemas.openxmlformats.org/drawingml/2006/chartDrawing">
    <cdr:from>
      <cdr:x>0.41243</cdr:x>
      <cdr:y>0.85367</cdr:y>
    </cdr:from>
    <cdr:to>
      <cdr:x>0.58758</cdr:x>
      <cdr:y>0.93512</cdr:y>
    </cdr:to>
    <cdr:pic xmlns:a="http://schemas.openxmlformats.org/drawingml/2006/main">
      <cdr:nvPicPr>
        <cdr:cNvPr id="2" name="图片 1"/>
        <cdr:cNvPicPr/>
      </cdr:nvPicPr>
      <cdr:blipFill>
        <a:blip xmlns:r="http://schemas.openxmlformats.org/officeDocument/2006/relationships" r:embed="rId1"/>
        <a:stretch>
          <a:fillRect/>
        </a:stretch>
      </cdr:blipFill>
      <cdr:spPr>
        <a:xfrm>
          <a:off x="4223893" y="2212213"/>
          <a:ext cx="1793875" cy="211074"/>
        </a:xfrm>
        <a:prstGeom prst="rect">
          <a:avLst/>
        </a:prstGeom>
      </cdr:spPr>
    </cdr:pic>
  </cdr:relSizeAnchor>
</c:userShap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image" Target="../media/image2.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image" Target="../media/image1.png"/><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image" Target="../media/image2.png"/><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image" Target="../media/image2.png"/><Relationship Id="rId2" Type="http://schemas.openxmlformats.org/officeDocument/2006/relationships/tags" Target="../tags/tag108.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png"/><Relationship Id="rId2" Type="http://schemas.openxmlformats.org/officeDocument/2006/relationships/tags" Target="../tags/tag124.xml"/><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2" Type="http://schemas.openxmlformats.org/officeDocument/2006/relationships/image" Target="../media/image8.png"/><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image" Target="../media/image10.png"/><Relationship Id="rId5" Type="http://schemas.openxmlformats.org/officeDocument/2006/relationships/tags" Target="../tags/tag144.xml"/><Relationship Id="rId4" Type="http://schemas.openxmlformats.org/officeDocument/2006/relationships/image" Target="../media/image9.png"/><Relationship Id="rId3" Type="http://schemas.openxmlformats.org/officeDocument/2006/relationships/tags" Target="../tags/tag143.xml"/><Relationship Id="rId2" Type="http://schemas.openxmlformats.org/officeDocument/2006/relationships/tags" Target="../tags/tag142.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162.xml"/><Relationship Id="rId7" Type="http://schemas.openxmlformats.org/officeDocument/2006/relationships/image" Target="../media/image13.png"/><Relationship Id="rId6" Type="http://schemas.openxmlformats.org/officeDocument/2006/relationships/tags" Target="../tags/tag161.xml"/><Relationship Id="rId5" Type="http://schemas.openxmlformats.org/officeDocument/2006/relationships/image" Target="../media/image12.png"/><Relationship Id="rId4" Type="http://schemas.openxmlformats.org/officeDocument/2006/relationships/tags" Target="../tags/tag160.xml"/><Relationship Id="rId3" Type="http://schemas.openxmlformats.org/officeDocument/2006/relationships/image" Target="../media/image11.jpeg"/><Relationship Id="rId2" Type="http://schemas.openxmlformats.org/officeDocument/2006/relationships/tags" Target="../tags/tag159.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image" Target="../media/image17.png"/><Relationship Id="rId6" Type="http://schemas.openxmlformats.org/officeDocument/2006/relationships/tags" Target="../tags/tag175.xml"/><Relationship Id="rId5" Type="http://schemas.openxmlformats.org/officeDocument/2006/relationships/image" Target="../media/image16.png"/><Relationship Id="rId4" Type="http://schemas.openxmlformats.org/officeDocument/2006/relationships/tags" Target="../tags/tag174.xml"/><Relationship Id="rId3" Type="http://schemas.openxmlformats.org/officeDocument/2006/relationships/image" Target="../media/image15.jpeg"/><Relationship Id="rId2" Type="http://schemas.openxmlformats.org/officeDocument/2006/relationships/tags" Target="../tags/tag173.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image" Target="../media/image17.png"/><Relationship Id="rId6" Type="http://schemas.openxmlformats.org/officeDocument/2006/relationships/tags" Target="../tags/tag197.xml"/><Relationship Id="rId5" Type="http://schemas.openxmlformats.org/officeDocument/2006/relationships/image" Target="../media/image16.png"/><Relationship Id="rId4" Type="http://schemas.openxmlformats.org/officeDocument/2006/relationships/tags" Target="../tags/tag196.xml"/><Relationship Id="rId3" Type="http://schemas.openxmlformats.org/officeDocument/2006/relationships/image" Target="../media/image15.jpeg"/><Relationship Id="rId2" Type="http://schemas.openxmlformats.org/officeDocument/2006/relationships/tags" Target="../tags/tag195.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image" Target="../media/image5.png"/><Relationship Id="rId12" Type="http://schemas.openxmlformats.org/officeDocument/2006/relationships/tags" Target="../tags/tag25.xml"/><Relationship Id="rId11" Type="http://schemas.openxmlformats.org/officeDocument/2006/relationships/image" Target="../media/image4.png"/><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223.xml"/><Relationship Id="rId7" Type="http://schemas.openxmlformats.org/officeDocument/2006/relationships/image" Target="../media/image13.png"/><Relationship Id="rId6" Type="http://schemas.openxmlformats.org/officeDocument/2006/relationships/tags" Target="../tags/tag222.xml"/><Relationship Id="rId5" Type="http://schemas.openxmlformats.org/officeDocument/2006/relationships/image" Target="../media/image12.png"/><Relationship Id="rId4" Type="http://schemas.openxmlformats.org/officeDocument/2006/relationships/tags" Target="../tags/tag221.xml"/><Relationship Id="rId3" Type="http://schemas.openxmlformats.org/officeDocument/2006/relationships/image" Target="../media/image11.jpeg"/><Relationship Id="rId2" Type="http://schemas.openxmlformats.org/officeDocument/2006/relationships/tags" Target="../tags/tag220.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image" Target="../media/image16.png"/><Relationship Id="rId6" Type="http://schemas.openxmlformats.org/officeDocument/2006/relationships/tags" Target="../tags/tag231.xml"/><Relationship Id="rId5" Type="http://schemas.openxmlformats.org/officeDocument/2006/relationships/image" Target="../media/image18.png"/><Relationship Id="rId4" Type="http://schemas.openxmlformats.org/officeDocument/2006/relationships/tags" Target="../tags/tag230.xml"/><Relationship Id="rId3" Type="http://schemas.openxmlformats.org/officeDocument/2006/relationships/image" Target="../media/image15.jpeg"/><Relationship Id="rId2" Type="http://schemas.openxmlformats.org/officeDocument/2006/relationships/tags" Target="../tags/tag229.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image" Target="../media/image21.png"/><Relationship Id="rId7" Type="http://schemas.openxmlformats.org/officeDocument/2006/relationships/tags" Target="../tags/tag239.xml"/><Relationship Id="rId6" Type="http://schemas.openxmlformats.org/officeDocument/2006/relationships/image" Target="../media/image20.png"/><Relationship Id="rId5" Type="http://schemas.openxmlformats.org/officeDocument/2006/relationships/tags" Target="../tags/tag238.xml"/><Relationship Id="rId4" Type="http://schemas.openxmlformats.org/officeDocument/2006/relationships/image" Target="../media/image19.png"/><Relationship Id="rId3" Type="http://schemas.openxmlformats.org/officeDocument/2006/relationships/tags" Target="../tags/tag237.xml"/><Relationship Id="rId2" Type="http://schemas.openxmlformats.org/officeDocument/2006/relationships/tags" Target="../tags/tag236.xml"/><Relationship Id="rId15" Type="http://schemas.openxmlformats.org/officeDocument/2006/relationships/image" Target="../media/image22.png"/><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image" Target="../media/image21.png"/><Relationship Id="rId6" Type="http://schemas.openxmlformats.org/officeDocument/2006/relationships/tags" Target="../tags/tag248.xml"/><Relationship Id="rId5" Type="http://schemas.openxmlformats.org/officeDocument/2006/relationships/image" Target="../media/image20.png"/><Relationship Id="rId4" Type="http://schemas.openxmlformats.org/officeDocument/2006/relationships/tags" Target="../tags/tag247.xml"/><Relationship Id="rId3" Type="http://schemas.openxmlformats.org/officeDocument/2006/relationships/image" Target="../media/image19.png"/><Relationship Id="rId2" Type="http://schemas.openxmlformats.org/officeDocument/2006/relationships/tags" Target="../tags/tag246.xml"/><Relationship Id="rId16" Type="http://schemas.openxmlformats.org/officeDocument/2006/relationships/tags" Target="../tags/tag256.xml"/><Relationship Id="rId15" Type="http://schemas.openxmlformats.org/officeDocument/2006/relationships/tags" Target="../tags/tag25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tags" Target="../tags/tag260.xml"/><Relationship Id="rId7" Type="http://schemas.openxmlformats.org/officeDocument/2006/relationships/image" Target="../media/image23.png"/><Relationship Id="rId6" Type="http://schemas.openxmlformats.org/officeDocument/2006/relationships/tags" Target="../tags/tag259.xml"/><Relationship Id="rId5" Type="http://schemas.openxmlformats.org/officeDocument/2006/relationships/image" Target="../media/image20.png"/><Relationship Id="rId4" Type="http://schemas.openxmlformats.org/officeDocument/2006/relationships/tags" Target="../tags/tag258.xml"/><Relationship Id="rId3" Type="http://schemas.openxmlformats.org/officeDocument/2006/relationships/image" Target="../media/image19.png"/><Relationship Id="rId2" Type="http://schemas.openxmlformats.org/officeDocument/2006/relationships/tags" Target="../tags/tag257.xml"/><Relationship Id="rId16" Type="http://schemas.openxmlformats.org/officeDocument/2006/relationships/tags" Target="../tags/tag267.xml"/><Relationship Id="rId15" Type="http://schemas.openxmlformats.org/officeDocument/2006/relationships/tags" Target="../tags/tag266.xml"/><Relationship Id="rId14" Type="http://schemas.openxmlformats.org/officeDocument/2006/relationships/tags" Target="../tags/tag26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271.xml"/><Relationship Id="rId7" Type="http://schemas.openxmlformats.org/officeDocument/2006/relationships/image" Target="../media/image22.png"/><Relationship Id="rId6" Type="http://schemas.openxmlformats.org/officeDocument/2006/relationships/tags" Target="../tags/tag270.xml"/><Relationship Id="rId5" Type="http://schemas.openxmlformats.org/officeDocument/2006/relationships/image" Target="../media/image23.png"/><Relationship Id="rId4" Type="http://schemas.openxmlformats.org/officeDocument/2006/relationships/tags" Target="../tags/tag269.xml"/><Relationship Id="rId3" Type="http://schemas.openxmlformats.org/officeDocument/2006/relationships/image" Target="../media/image19.png"/><Relationship Id="rId2" Type="http://schemas.openxmlformats.org/officeDocument/2006/relationships/tags" Target="../tags/tag268.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282.xml"/><Relationship Id="rId7" Type="http://schemas.openxmlformats.org/officeDocument/2006/relationships/image" Target="../media/image21.png"/><Relationship Id="rId6" Type="http://schemas.openxmlformats.org/officeDocument/2006/relationships/tags" Target="../tags/tag281.xml"/><Relationship Id="rId5" Type="http://schemas.openxmlformats.org/officeDocument/2006/relationships/image" Target="../media/image20.png"/><Relationship Id="rId4" Type="http://schemas.openxmlformats.org/officeDocument/2006/relationships/tags" Target="../tags/tag280.xml"/><Relationship Id="rId3" Type="http://schemas.openxmlformats.org/officeDocument/2006/relationships/image" Target="../media/image19.png"/><Relationship Id="rId2" Type="http://schemas.openxmlformats.org/officeDocument/2006/relationships/tags" Target="../tags/tag279.xml"/><Relationship Id="rId18" Type="http://schemas.openxmlformats.org/officeDocument/2006/relationships/tags" Target="../tags/tag291.xml"/><Relationship Id="rId17" Type="http://schemas.openxmlformats.org/officeDocument/2006/relationships/tags" Target="../tags/tag290.xml"/><Relationship Id="rId16" Type="http://schemas.openxmlformats.org/officeDocument/2006/relationships/tags" Target="../tags/tag289.xml"/><Relationship Id="rId15" Type="http://schemas.openxmlformats.org/officeDocument/2006/relationships/tags" Target="../tags/tag288.xml"/><Relationship Id="rId14" Type="http://schemas.openxmlformats.org/officeDocument/2006/relationships/tags" Target="../tags/tag287.xml"/><Relationship Id="rId13" Type="http://schemas.openxmlformats.org/officeDocument/2006/relationships/tags" Target="../tags/tag286.xml"/><Relationship Id="rId12" Type="http://schemas.openxmlformats.org/officeDocument/2006/relationships/tags" Target="../tags/tag285.xml"/><Relationship Id="rId11" Type="http://schemas.openxmlformats.org/officeDocument/2006/relationships/tags" Target="../tags/tag284.xml"/><Relationship Id="rId10" Type="http://schemas.openxmlformats.org/officeDocument/2006/relationships/tags" Target="../tags/tag283.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tags" Target="../tags/tag295.xml"/><Relationship Id="rId7" Type="http://schemas.openxmlformats.org/officeDocument/2006/relationships/image" Target="../media/image20.png"/><Relationship Id="rId6" Type="http://schemas.openxmlformats.org/officeDocument/2006/relationships/tags" Target="../tags/tag294.xml"/><Relationship Id="rId5" Type="http://schemas.openxmlformats.org/officeDocument/2006/relationships/image" Target="../media/image24.png"/><Relationship Id="rId4" Type="http://schemas.openxmlformats.org/officeDocument/2006/relationships/tags" Target="../tags/tag293.xml"/><Relationship Id="rId3" Type="http://schemas.openxmlformats.org/officeDocument/2006/relationships/image" Target="../media/image19.png"/><Relationship Id="rId2" Type="http://schemas.openxmlformats.org/officeDocument/2006/relationships/tags" Target="../tags/tag292.xml"/><Relationship Id="rId17" Type="http://schemas.openxmlformats.org/officeDocument/2006/relationships/tags" Target="../tags/tag302.xml"/><Relationship Id="rId16" Type="http://schemas.openxmlformats.org/officeDocument/2006/relationships/tags" Target="../tags/tag301.xml"/><Relationship Id="rId15" Type="http://schemas.openxmlformats.org/officeDocument/2006/relationships/tags" Target="../tags/tag300.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image" Target="../media/image25.png"/><Relationship Id="rId11" Type="http://schemas.openxmlformats.org/officeDocument/2006/relationships/tags" Target="../tags/tag297.xml"/><Relationship Id="rId10"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2.png"/><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2.png"/><Relationship Id="rId2" Type="http://schemas.openxmlformats.org/officeDocument/2006/relationships/tags" Target="../tags/tag37.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image" Target="../media/image7.png"/><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2.png"/><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image" Target="../media/image2.pn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0" Type="http://schemas.openxmlformats.org/officeDocument/2006/relationships/tags" Target="../tags/tag7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580390" y="593090"/>
            <a:ext cx="11030585" cy="56718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4"/>
            </p:custDataLst>
          </p:nvPr>
        </p:nvSpPr>
        <p:spPr>
          <a:xfrm>
            <a:off x="11412220" y="4224655"/>
            <a:ext cx="382270" cy="14585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5"/>
            </p:custDataLst>
          </p:nvPr>
        </p:nvSpPr>
        <p:spPr>
          <a:xfrm>
            <a:off x="4683760" y="1374775"/>
            <a:ext cx="2824480" cy="4109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6"/>
            </p:custDataLst>
          </p:nvPr>
        </p:nvPicPr>
        <p:blipFill>
          <a:blip r:embed="rId7"/>
          <a:stretch>
            <a:fillRect/>
          </a:stretch>
        </p:blipFill>
        <p:spPr>
          <a:xfrm>
            <a:off x="6446520" y="593090"/>
            <a:ext cx="2114550" cy="2207895"/>
          </a:xfrm>
          <a:prstGeom prst="rect">
            <a:avLst/>
          </a:prstGeom>
        </p:spPr>
      </p:pic>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ctrTitle" hasCustomPrompt="1"/>
            <p:custDataLst>
              <p:tags r:id="rId11"/>
            </p:custDataLst>
          </p:nvPr>
        </p:nvSpPr>
        <p:spPr>
          <a:xfrm>
            <a:off x="4693722" y="1374493"/>
            <a:ext cx="1595677" cy="4109013"/>
          </a:xfrm>
        </p:spPr>
        <p:txBody>
          <a:bodyPr lIns="90170" tIns="46990" rIns="90170" bIns="46990" anchor="t" anchorCtr="0">
            <a:normAutofit/>
          </a:bodyPr>
          <a:lstStyle>
            <a:lvl1pPr algn="ctr">
              <a:defRPr sz="6600" spc="600" baseline="0">
                <a:ea typeface="汉仪旗黑-85S" panose="00020600040101010101" pitchFamily="18" charset="-122"/>
              </a:defRPr>
            </a:lvl1pPr>
          </a:lstStyle>
          <a:p>
            <a:r>
              <a:rPr lang="zh-CN" altLang="en-US"/>
              <a:t>编辑标题</a:t>
            </a:r>
            <a:endParaRPr lang="zh-CN" altLang="en-US"/>
          </a:p>
        </p:txBody>
      </p:sp>
      <p:sp>
        <p:nvSpPr>
          <p:cNvPr id="3" name="副标题 2"/>
          <p:cNvSpPr>
            <a:spLocks noGrp="1"/>
          </p:cNvSpPr>
          <p:nvPr>
            <p:ph type="subTitle" idx="1" hasCustomPrompt="1"/>
            <p:custDataLst>
              <p:tags r:id="rId12"/>
            </p:custDataLst>
          </p:nvPr>
        </p:nvSpPr>
        <p:spPr>
          <a:xfrm>
            <a:off x="6630600" y="3154155"/>
            <a:ext cx="445815" cy="2005856"/>
          </a:xfrm>
          <a:ln>
            <a:solidFill>
              <a:schemeClr val="tx1"/>
            </a:solidFill>
          </a:ln>
        </p:spPr>
        <p:txBody>
          <a:bodyPr lIns="90170" tIns="46990" rIns="90170" bIns="4699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编辑副标题</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86385" y="1"/>
            <a:ext cx="11720499" cy="6584949"/>
            <a:chOff x="286385" y="1"/>
            <a:chExt cx="11720499" cy="6584949"/>
          </a:xfrm>
        </p:grpSpPr>
        <p:sp>
          <p:nvSpPr>
            <p:cNvPr id="9" name="矩形 8"/>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p:cNvPicPr>
              <a:picLocks noChangeAspect="1"/>
            </p:cNvPicPr>
            <p:nvPr userDrawn="1">
              <p:custDataLst>
                <p:tags r:id="rId4"/>
              </p:custDataLst>
            </p:nvPr>
          </p:nvPicPr>
          <p:blipFill>
            <a:blip r:embed="rId5"/>
            <a:stretch>
              <a:fillRect/>
            </a:stretch>
          </p:blipFill>
          <p:spPr>
            <a:xfrm>
              <a:off x="11159130" y="1"/>
              <a:ext cx="847754" cy="885198"/>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11794603" cy="6858000"/>
            <a:chOff x="0" y="0"/>
            <a:chExt cx="11794603" cy="6858000"/>
          </a:xfrm>
        </p:grpSpPr>
        <p:grpSp>
          <p:nvGrpSpPr>
            <p:cNvPr id="6" name="组合 5"/>
            <p:cNvGrpSpPr/>
            <p:nvPr userDrawn="1">
              <p:custDataLst>
                <p:tags r:id="rId3"/>
              </p:custDataLst>
            </p:nvPr>
          </p:nvGrpSpPr>
          <p:grpSpPr>
            <a:xfrm>
              <a:off x="0" y="0"/>
              <a:ext cx="11794603" cy="6858000"/>
              <a:chOff x="0" y="0"/>
              <a:chExt cx="11794603" cy="6858000"/>
            </a:xfrm>
          </p:grpSpPr>
          <p:sp>
            <p:nvSpPr>
              <p:cNvPr id="7" name="矩形 6"/>
              <p:cNvSpPr/>
              <p:nvPr>
                <p:custDataLst>
                  <p:tags r:id="rId4"/>
                </p:custDataLst>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5"/>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6"/>
                </p:custDataLst>
              </p:nvPr>
            </p:nvSpPr>
            <p:spPr>
              <a:xfrm>
                <a:off x="11412638" y="4224762"/>
                <a:ext cx="381965" cy="14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custDataLst>
                  <p:tags r:id="rId7"/>
                </p:custDataLst>
              </p:nvPr>
            </p:nvPicPr>
            <p:blipFill>
              <a:blip r:embed="rId8"/>
              <a:stretch>
                <a:fillRect/>
              </a:stretch>
            </p:blipFill>
            <p:spPr>
              <a:xfrm>
                <a:off x="6446372" y="593203"/>
                <a:ext cx="2114479" cy="2207871"/>
              </a:xfrm>
              <a:prstGeom prst="rect">
                <a:avLst/>
              </a:prstGeom>
            </p:spPr>
          </p:pic>
        </p:grpSp>
        <p:sp>
          <p:nvSpPr>
            <p:cNvPr id="11" name="矩形 10"/>
            <p:cNvSpPr/>
            <p:nvPr userDrawn="1">
              <p:custDataLst>
                <p:tags r:id="rId9"/>
              </p:custDataLst>
            </p:nvPr>
          </p:nvSpPr>
          <p:spPr>
            <a:xfrm>
              <a:off x="4683889" y="1374494"/>
              <a:ext cx="2824223" cy="4109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10"/>
            </p:custDataLst>
          </p:nvPr>
        </p:nvSpPr>
        <p:spPr>
          <a:xfrm>
            <a:off x="4780285" y="1537589"/>
            <a:ext cx="1387518" cy="3809111"/>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600" normalizeH="0" baseline="0" noProof="1">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17" name="竖排文字占位符 16"/>
          <p:cNvSpPr>
            <a:spLocks noGrp="1"/>
          </p:cNvSpPr>
          <p:nvPr>
            <p:ph type="body" orient="vert" sz="quarter" idx="13" hasCustomPrompt="1"/>
            <p:custDataLst>
              <p:tags r:id="rId14"/>
            </p:custDataLst>
          </p:nvPr>
        </p:nvSpPr>
        <p:spPr>
          <a:xfrm>
            <a:off x="6595455" y="2981688"/>
            <a:ext cx="505230" cy="2321204"/>
          </a:xfrm>
        </p:spPr>
        <p:txBody>
          <a:bodyPr vert="eaVert" lIns="90000" tIns="46800" rIns="90000" bIns="46800">
            <a:normAutofit/>
          </a:bodyPr>
          <a:lstStyle>
            <a:lvl1pPr marL="0" indent="0" algn="ctr">
              <a:buNone/>
              <a:defRPr baseline="0">
                <a:solidFill>
                  <a:schemeClr val="tx1">
                    <a:lumMod val="85000"/>
                    <a:lumOff val="15000"/>
                  </a:schemeClr>
                </a:solidFill>
              </a:defRPr>
            </a:lvl1pPr>
            <a:lvl5pPr marL="1828800" indent="0">
              <a:buNone/>
              <a:defRPr/>
            </a:lvl5pPr>
          </a:lstStyle>
          <a:p>
            <a:pPr lvl="0"/>
            <a:r>
              <a:rPr lang="zh-CN" altLang="en-US"/>
              <a:t>编辑文本</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11159130" y="1"/>
            <a:ext cx="847754" cy="885198"/>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p:custDataLst>
              <p:tags r:id="rId3"/>
            </p:custDataLst>
          </p:nvPr>
        </p:nvPicPr>
        <p:blipFill>
          <a:blip r:embed="rId4"/>
          <a:stretch>
            <a:fillRect/>
          </a:stretch>
        </p:blipFill>
        <p:spPr>
          <a:xfrm>
            <a:off x="11158855" y="0"/>
            <a:ext cx="847725" cy="885190"/>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a:defRPr>
            </a:lvl1pPr>
          </a:lstStyle>
          <a:p>
            <a:r>
              <a:rPr lang="zh-CN" altLang="en-US"/>
              <a:t>单击此处编辑标题</a:t>
            </a:r>
            <a:endParaRPr lang="zh-CN" altLang="en-US"/>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11159130" y="1"/>
            <a:ext cx="847754" cy="885198"/>
          </a:xfrm>
          <a:prstGeom prst="rect">
            <a:avLst/>
          </a:prstGeom>
        </p:spPr>
      </p:pic>
      <p:sp>
        <p:nvSpPr>
          <p:cNvPr id="8" name="矩形 7"/>
          <p:cNvSpPr/>
          <p:nvPr>
            <p:custDataLst>
              <p:tags r:id="rId4"/>
            </p:custDataLst>
          </p:nvPr>
        </p:nvSpPr>
        <p:spPr>
          <a:xfrm>
            <a:off x="1905" y="-4445"/>
            <a:ext cx="489902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a:defRPr>
            </a:lvl1pPr>
          </a:lstStyle>
          <a:p>
            <a:r>
              <a:rPr lang="zh-CN" altLang="en-US"/>
              <a:t>单击编辑标题</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p:custDataLst>
              <p:tags r:id="rId3"/>
            </p:custDataLst>
          </p:nvPr>
        </p:nvPicPr>
        <p:blipFill>
          <a:blip r:embed="rId4"/>
          <a:stretch>
            <a:fillRect/>
          </a:stretch>
        </p:blipFill>
        <p:spPr>
          <a:xfrm>
            <a:off x="11159130" y="1"/>
            <a:ext cx="847754" cy="885198"/>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11159130" y="1"/>
            <a:ext cx="847754" cy="885198"/>
          </a:xfrm>
          <a:prstGeom prst="rect">
            <a:avLst/>
          </a:prstGeom>
        </p:spPr>
      </p:pic>
      <p:sp>
        <p:nvSpPr>
          <p:cNvPr id="8" name="矩形 7"/>
          <p:cNvSpPr/>
          <p:nvPr>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endParaRPr lang="zh-CN" altLang="en-US"/>
          </a:p>
        </p:txBody>
      </p:sp>
      <p:pic>
        <p:nvPicPr>
          <p:cNvPr id="14" name="图片 13"/>
          <p:cNvPicPr>
            <a:picLocks noChangeAspect="1"/>
          </p:cNvPicPr>
          <p:nvPr>
            <p:custDataLst>
              <p:tags r:id="rId11"/>
            </p:custDataLst>
          </p:nvPr>
        </p:nvPicPr>
        <p:blipFill>
          <a:blip r:embed="rId12"/>
          <a:stretch>
            <a:fillRect/>
          </a:stretch>
        </p:blipFill>
        <p:spPr>
          <a:xfrm>
            <a:off x="10796735" y="0"/>
            <a:ext cx="1210149" cy="1263599"/>
          </a:xfrm>
          <a:prstGeom prst="rect">
            <a:avLst/>
          </a:prstGeom>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p:custDataLst>
              <p:tags r:id="rId3"/>
            </p:custDataLst>
          </p:nvPr>
        </p:nvPicPr>
        <p:blipFill>
          <a:blip r:embed="rId4"/>
          <a:stretch>
            <a:fillRect/>
          </a:stretch>
        </p:blipFill>
        <p:spPr>
          <a:xfrm>
            <a:off x="125730" y="2716530"/>
            <a:ext cx="1080770" cy="174879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10305415" y="2688590"/>
            <a:ext cx="1883410" cy="189674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a:defRPr>
            </a:lvl1pPr>
          </a:lstStyle>
          <a:p>
            <a:r>
              <a:rPr lang="zh-CN" altLang="en-US"/>
              <a:t>单击此处编辑标题</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11159130" y="1"/>
            <a:ext cx="847754" cy="885198"/>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descr="C:\Users\qiu\Desktop\图片1.jpg图片1"/>
          <p:cNvPicPr>
            <a:picLocks noChangeAspect="1"/>
          </p:cNvPicPr>
          <p:nvPr>
            <p:custDataLst>
              <p:tags r:id="rId2"/>
            </p:custDataLst>
          </p:nvPr>
        </p:nvPicPr>
        <p:blipFill>
          <a:blip r:embed="rId3"/>
          <a:stretch>
            <a:fillRect/>
          </a:stretch>
        </p:blipFill>
        <p:spPr>
          <a:xfrm>
            <a:off x="-1" y="1270"/>
            <a:ext cx="12192001" cy="6855460"/>
          </a:xfrm>
          <a:prstGeom prst="rect">
            <a:avLst/>
          </a:prstGeom>
        </p:spPr>
      </p:pic>
      <p:pic>
        <p:nvPicPr>
          <p:cNvPr id="12" name="图片 11"/>
          <p:cNvPicPr>
            <a:picLocks noChangeAspect="1"/>
          </p:cNvPicPr>
          <p:nvPr>
            <p:custDataLst>
              <p:tags r:id="rId4"/>
            </p:custDataLst>
          </p:nvPr>
        </p:nvPicPr>
        <p:blipFill>
          <a:blip r:embed="rId5"/>
          <a:stretch>
            <a:fillRect/>
          </a:stretch>
        </p:blipFill>
        <p:spPr>
          <a:xfrm flipH="1">
            <a:off x="39622" y="-390873"/>
            <a:ext cx="4637845" cy="3294947"/>
          </a:xfrm>
          <a:prstGeom prst="rect">
            <a:avLst/>
          </a:prstGeom>
        </p:spPr>
      </p:pic>
      <p:pic>
        <p:nvPicPr>
          <p:cNvPr id="13" name="图片 12"/>
          <p:cNvPicPr>
            <a:picLocks noChangeAspect="1"/>
          </p:cNvPicPr>
          <p:nvPr>
            <p:custDataLst>
              <p:tags r:id="rId6"/>
            </p:custDataLst>
          </p:nvPr>
        </p:nvPicPr>
        <p:blipFill>
          <a:blip r:embed="rId7"/>
          <a:stretch>
            <a:fillRect/>
          </a:stretch>
        </p:blipFill>
        <p:spPr>
          <a:xfrm>
            <a:off x="-1" y="4447677"/>
            <a:ext cx="4196735" cy="1841023"/>
          </a:xfrm>
          <a:prstGeom prst="rect">
            <a:avLst/>
          </a:prstGeom>
        </p:spPr>
      </p:pic>
      <p:pic>
        <p:nvPicPr>
          <p:cNvPr id="14" name="图片 13"/>
          <p:cNvPicPr>
            <a:picLocks noChangeAspect="1"/>
          </p:cNvPicPr>
          <p:nvPr>
            <p:custDataLst>
              <p:tags r:id="rId8"/>
            </p:custDataLst>
          </p:nvPr>
        </p:nvPicPr>
        <p:blipFill>
          <a:blip r:embed="rId9"/>
          <a:stretch>
            <a:fillRect/>
          </a:stretch>
        </p:blipFill>
        <p:spPr>
          <a:xfrm>
            <a:off x="8496300" y="3334180"/>
            <a:ext cx="3696534" cy="3523819"/>
          </a:xfrm>
          <a:prstGeom prst="rect">
            <a:avLst/>
          </a:prstGeom>
        </p:spPr>
      </p:pic>
      <p:sp>
        <p:nvSpPr>
          <p:cNvPr id="2" name="标题 1"/>
          <p:cNvSpPr>
            <a:spLocks noGrp="1"/>
          </p:cNvSpPr>
          <p:nvPr>
            <p:ph type="ctrTitle" hasCustomPrompt="1"/>
            <p:custDataLst>
              <p:tags r:id="rId10"/>
            </p:custDataLst>
          </p:nvPr>
        </p:nvSpPr>
        <p:spPr>
          <a:xfrm>
            <a:off x="2583543" y="2177885"/>
            <a:ext cx="7199086" cy="1235385"/>
          </a:xfrm>
        </p:spPr>
        <p:txBody>
          <a:bodyPr lIns="91440" tIns="45720" rIns="91440" bIns="45720" anchor="b" anchorCtr="0">
            <a:normAutofit/>
          </a:bodyPr>
          <a:lstStyle>
            <a:lvl1pPr algn="dist">
              <a:defRPr sz="6600" b="0" spc="600">
                <a:solidFill>
                  <a:schemeClr val="accent1"/>
                </a:solidFill>
                <a:latin typeface="汉仪尚巍手书W" panose="00020600040101010101" pitchFamily="18" charset="-122"/>
                <a:ea typeface="汉仪尚巍手书W" panose="00020600040101010101" pitchFamily="18" charset="-122"/>
              </a:defRPr>
            </a:lvl1pPr>
          </a:lstStyle>
          <a:p>
            <a:r>
              <a:rPr lang="zh-CN" altLang="en-US"/>
              <a:t>编辑标题</a:t>
            </a:r>
            <a:endParaRPr lang="zh-CN" altLang="en-US"/>
          </a:p>
        </p:txBody>
      </p:sp>
      <p:sp>
        <p:nvSpPr>
          <p:cNvPr id="3" name="副标题 2"/>
          <p:cNvSpPr>
            <a:spLocks noGrp="1"/>
          </p:cNvSpPr>
          <p:nvPr>
            <p:ph type="subTitle" idx="1" hasCustomPrompt="1"/>
            <p:custDataLst>
              <p:tags r:id="rId11"/>
            </p:custDataLst>
          </p:nvPr>
        </p:nvSpPr>
        <p:spPr>
          <a:xfrm>
            <a:off x="2583544" y="3478026"/>
            <a:ext cx="7199085" cy="743187"/>
          </a:xfrm>
        </p:spPr>
        <p:txBody>
          <a:bodyPr lIns="91440" tIns="45720" rIns="91440" bIns="4572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ea typeface="楷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12"/>
            </p:custDataLst>
          </p:nvPr>
        </p:nvSpPr>
        <p:spPr/>
        <p:txBody>
          <a:bodyPr>
            <a:normAutofit/>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3"/>
            </p:custDataLst>
          </p:nvPr>
        </p:nvSpPr>
        <p:spPr/>
        <p:txBody>
          <a:bodyPr>
            <a:normAutofit/>
          </a:bodyPr>
          <a:lstStyle>
            <a:lvl1pPr>
              <a:defRPr>
                <a:solidFill>
                  <a:schemeClr val="tx1">
                    <a:lumMod val="85000"/>
                    <a:lumOff val="15000"/>
                  </a:schemeClr>
                </a:solidFill>
              </a:defRPr>
            </a:lvl1pPr>
          </a:lstStyle>
          <a:p>
            <a:endParaRPr lang="zh-CN" altLang="en-US"/>
          </a:p>
        </p:txBody>
      </p:sp>
      <p:sp>
        <p:nvSpPr>
          <p:cNvPr id="18" name="灯片编号占位符 17"/>
          <p:cNvSpPr>
            <a:spLocks noGrp="1"/>
          </p:cNvSpPr>
          <p:nvPr>
            <p:ph type="sldNum" sz="quarter" idx="12"/>
            <p:custDataLst>
              <p:tags r:id="rId14"/>
            </p:custDataLst>
          </p:nvPr>
        </p:nvSpPr>
        <p:spPr/>
        <p:txBody>
          <a:bodyPr>
            <a:normAutofit/>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1" name="图片 10" descr="图片2"/>
          <p:cNvPicPr>
            <a:picLocks noChangeAspect="1"/>
          </p:cNvPicPr>
          <p:nvPr>
            <p:custDataLst>
              <p:tags r:id="rId2"/>
            </p:custDataLst>
          </p:nvPr>
        </p:nvPicPr>
        <p:blipFill>
          <a:blip r:embed="rId3"/>
          <a:stretch>
            <a:fillRect/>
          </a:stretch>
        </p:blipFill>
        <p:spPr>
          <a:xfrm>
            <a:off x="0" y="0"/>
            <a:ext cx="12188825" cy="6858635"/>
          </a:xfrm>
          <a:prstGeom prst="rect">
            <a:avLst/>
          </a:prstGeom>
        </p:spPr>
      </p:pic>
      <p:pic>
        <p:nvPicPr>
          <p:cNvPr id="10" name="图片 9"/>
          <p:cNvPicPr>
            <a:picLocks noChangeAspect="1"/>
          </p:cNvPicPr>
          <p:nvPr>
            <p:custDataLst>
              <p:tags r:id="rId4"/>
            </p:custDataLst>
          </p:nvPr>
        </p:nvPicPr>
        <p:blipFill>
          <a:blip r:embed="rId5"/>
          <a:stretch>
            <a:fillRect/>
          </a:stretch>
        </p:blipFill>
        <p:spPr>
          <a:xfrm flipH="1">
            <a:off x="95972" y="-68941"/>
            <a:ext cx="2913369" cy="2069797"/>
          </a:xfrm>
          <a:prstGeom prst="rect">
            <a:avLst/>
          </a:prstGeom>
        </p:spPr>
      </p:pic>
      <p:pic>
        <p:nvPicPr>
          <p:cNvPr id="14" name="图片 13"/>
          <p:cNvPicPr>
            <a:picLocks noChangeAspect="1"/>
          </p:cNvPicPr>
          <p:nvPr>
            <p:custDataLst>
              <p:tags r:id="rId6"/>
            </p:custDataLst>
          </p:nvPr>
        </p:nvPicPr>
        <p:blipFill>
          <a:blip r:embed="rId7"/>
          <a:stretch>
            <a:fillRect/>
          </a:stretch>
        </p:blipFill>
        <p:spPr>
          <a:xfrm>
            <a:off x="10040526" y="4806255"/>
            <a:ext cx="2152307" cy="2051744"/>
          </a:xfrm>
          <a:prstGeom prst="rect">
            <a:avLst/>
          </a:prstGeom>
        </p:spPr>
      </p:pic>
      <p:sp>
        <p:nvSpPr>
          <p:cNvPr id="2" name="标题 1"/>
          <p:cNvSpPr>
            <a:spLocks noGrp="1"/>
          </p:cNvSpPr>
          <p:nvPr>
            <p:ph type="title" hasCustomPrompt="1"/>
            <p:custDataLst>
              <p:tags r:id="rId8"/>
            </p:custDataLst>
          </p:nvPr>
        </p:nvSpPr>
        <p:spPr>
          <a:xfrm>
            <a:off x="2403796" y="2423883"/>
            <a:ext cx="7384409" cy="1089399"/>
          </a:xfrm>
        </p:spPr>
        <p:txBody>
          <a:bodyPr lIns="91440" tIns="45720" rIns="91440" bIns="45720" anchor="b" anchorCtr="0">
            <a:normAutofit/>
          </a:bodyPr>
          <a:lstStyle>
            <a:lvl1pPr algn="ctr">
              <a:lnSpc>
                <a:spcPct val="100000"/>
              </a:lnSpc>
              <a:defRPr sz="4800" b="0" u="none" strike="noStrike" kern="1200" cap="none" spc="300" normalizeH="0" baseline="0">
                <a:solidFill>
                  <a:schemeClr val="accent1"/>
                </a:solidFill>
                <a:uFillTx/>
                <a:latin typeface="汉仪尚巍手书W" panose="00020600040101010101" pitchFamily="18" charset="-122"/>
                <a:ea typeface="汉仪尚巍手书W" panose="00020600040101010101" pitchFamily="18" charset="-122"/>
              </a:defRPr>
            </a:lvl1pPr>
          </a:lstStyle>
          <a:p>
            <a:r>
              <a:rPr lang="zh-CN" altLang="en-US"/>
              <a:t>单击此处编辑标题</a:t>
            </a:r>
            <a:endParaRPr lang="zh-CN" altLang="en-US"/>
          </a:p>
        </p:txBody>
      </p:sp>
      <p:sp>
        <p:nvSpPr>
          <p:cNvPr id="3" name="文本占位符 2"/>
          <p:cNvSpPr>
            <a:spLocks noGrp="1"/>
          </p:cNvSpPr>
          <p:nvPr>
            <p:ph type="body" idx="1" hasCustomPrompt="1"/>
            <p:custDataLst>
              <p:tags r:id="rId9"/>
            </p:custDataLst>
          </p:nvPr>
        </p:nvSpPr>
        <p:spPr>
          <a:xfrm>
            <a:off x="2403796" y="3660546"/>
            <a:ext cx="7384409" cy="1235437"/>
          </a:xfrm>
        </p:spPr>
        <p:txBody>
          <a:bodyPr lIns="101600" tIns="38100" rIns="76200" bIns="38100" anchor="t" anchorCtr="0">
            <a:normAutofit/>
          </a:bodyPr>
          <a:lstStyle>
            <a:lvl1pPr marL="0" indent="0" algn="ctr" eaLnBrk="1" fontAlgn="auto" latinLnBrk="0" hangingPunct="1">
              <a:lnSpc>
                <a:spcPct val="100000"/>
              </a:lnSpc>
              <a:spcAft>
                <a:spcPct val="0"/>
              </a:spcAft>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10"/>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baseline="0">
                <a:latin typeface="Arial" panose="020B0604020202020204" pitchFamily="34" charset="0"/>
                <a:ea typeface="楷体" panose="02010609060101010101" pitchFamily="49" charset="-122"/>
              </a:defRPr>
            </a:lvl1pPr>
            <a:lvl2pPr>
              <a:defRPr sz="1600" baseline="0">
                <a:latin typeface="Arial" panose="020B0604020202020204" pitchFamily="34" charset="0"/>
                <a:ea typeface="楷体" panose="02010609060101010101" pitchFamily="49" charset="-122"/>
              </a:defRPr>
            </a:lvl2pPr>
            <a:lvl3pPr>
              <a:defRPr sz="1600" baseline="0">
                <a:latin typeface="Arial" panose="020B0604020202020204" pitchFamily="34" charset="0"/>
                <a:ea typeface="楷体" panose="02010609060101010101" pitchFamily="49" charset="-122"/>
              </a:defRPr>
            </a:lvl3pPr>
            <a:lvl4pPr>
              <a:defRPr sz="1600" baseline="0">
                <a:latin typeface="Arial" panose="020B0604020202020204" pitchFamily="34" charset="0"/>
                <a:ea typeface="楷体" panose="02010609060101010101" pitchFamily="49" charset="-122"/>
              </a:defRPr>
            </a:lvl4pPr>
            <a:lvl5pPr>
              <a:defRPr sz="1600" baseline="0">
                <a:latin typeface="Arial" panose="020B0604020202020204" pitchFamily="34" charset="0"/>
                <a:ea typeface="楷体" panose="020106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11" name="图片 10" descr="图片2"/>
          <p:cNvPicPr>
            <a:picLocks noChangeAspect="1"/>
          </p:cNvPicPr>
          <p:nvPr>
            <p:custDataLst>
              <p:tags r:id="rId2"/>
            </p:custDataLst>
          </p:nvPr>
        </p:nvPicPr>
        <p:blipFill>
          <a:blip r:embed="rId3"/>
          <a:stretch>
            <a:fillRect/>
          </a:stretch>
        </p:blipFill>
        <p:spPr>
          <a:xfrm>
            <a:off x="0" y="0"/>
            <a:ext cx="12188825" cy="6858635"/>
          </a:xfrm>
          <a:prstGeom prst="rect">
            <a:avLst/>
          </a:prstGeom>
        </p:spPr>
      </p:pic>
      <p:pic>
        <p:nvPicPr>
          <p:cNvPr id="9" name="图片 8"/>
          <p:cNvPicPr>
            <a:picLocks noChangeAspect="1"/>
          </p:cNvPicPr>
          <p:nvPr>
            <p:custDataLst>
              <p:tags r:id="rId4"/>
            </p:custDataLst>
          </p:nvPr>
        </p:nvPicPr>
        <p:blipFill>
          <a:blip r:embed="rId5"/>
          <a:stretch>
            <a:fillRect/>
          </a:stretch>
        </p:blipFill>
        <p:spPr>
          <a:xfrm flipH="1">
            <a:off x="95972" y="-68941"/>
            <a:ext cx="2913369" cy="2069797"/>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10040526" y="4806255"/>
            <a:ext cx="2152307" cy="2051744"/>
          </a:xfrm>
          <a:prstGeom prst="rect">
            <a:avLst/>
          </a:prstGeom>
        </p:spPr>
      </p:pic>
      <p:sp>
        <p:nvSpPr>
          <p:cNvPr id="2" name="标题 1"/>
          <p:cNvSpPr>
            <a:spLocks noGrp="1"/>
          </p:cNvSpPr>
          <p:nvPr>
            <p:ph type="title" hasCustomPrompt="1"/>
            <p:custDataLst>
              <p:tags r:id="rId8"/>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0" y="0"/>
            <a:ext cx="12006884" cy="6858000"/>
            <a:chOff x="0" y="0"/>
            <a:chExt cx="12006884" cy="6858000"/>
          </a:xfrm>
        </p:grpSpPr>
        <p:sp>
          <p:nvSpPr>
            <p:cNvPr id="8" name="矩形 7"/>
            <p:cNvSpPr/>
            <p:nvPr>
              <p:custDataLst>
                <p:tags r:id="rId3"/>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custDataLst>
                <p:tags r:id="rId4"/>
              </p:custDataLst>
            </p:nvPr>
          </p:nvGrpSpPr>
          <p:grpSpPr>
            <a:xfrm>
              <a:off x="0" y="0"/>
              <a:ext cx="12006884" cy="6858000"/>
              <a:chOff x="0" y="0"/>
              <a:chExt cx="12006884" cy="6858000"/>
            </a:xfrm>
          </p:grpSpPr>
          <p:grpSp>
            <p:nvGrpSpPr>
              <p:cNvPr id="10" name="组合 9"/>
              <p:cNvGrpSpPr/>
              <p:nvPr>
                <p:custDataLst>
                  <p:tags r:id="rId5"/>
                </p:custDataLst>
              </p:nvPr>
            </p:nvGrpSpPr>
            <p:grpSpPr>
              <a:xfrm>
                <a:off x="0" y="0"/>
                <a:ext cx="12006884" cy="6858000"/>
                <a:chOff x="0" y="0"/>
                <a:chExt cx="12006884" cy="6858000"/>
              </a:xfrm>
            </p:grpSpPr>
            <p:sp>
              <p:nvSpPr>
                <p:cNvPr id="12" name="矩形 11"/>
                <p:cNvSpPr/>
                <p:nvPr>
                  <p:custDataLst>
                    <p:tags r:id="rId6"/>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7"/>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custDataLst>
                    <p:tags r:id="rId8"/>
                  </p:custDataLst>
                </p:nvPr>
              </p:nvPicPr>
              <p:blipFill>
                <a:blip r:embed="rId9"/>
                <a:stretch>
                  <a:fillRect/>
                </a:stretch>
              </p:blipFill>
              <p:spPr>
                <a:xfrm>
                  <a:off x="580664" y="1886673"/>
                  <a:ext cx="4858137" cy="4674726"/>
                </a:xfrm>
                <a:prstGeom prst="rect">
                  <a:avLst/>
                </a:prstGeom>
              </p:spPr>
            </p:pic>
            <p:pic>
              <p:nvPicPr>
                <p:cNvPr id="15" name="图片 14"/>
                <p:cNvPicPr>
                  <a:picLocks noChangeAspect="1"/>
                </p:cNvPicPr>
                <p:nvPr>
                  <p:custDataLst>
                    <p:tags r:id="rId10"/>
                  </p:custDataLst>
                </p:nvPr>
              </p:nvPicPr>
              <p:blipFill>
                <a:blip r:embed="rId11"/>
                <a:stretch>
                  <a:fillRect/>
                </a:stretch>
              </p:blipFill>
              <p:spPr>
                <a:xfrm>
                  <a:off x="10289803" y="0"/>
                  <a:ext cx="1717081" cy="1792921"/>
                </a:xfrm>
                <a:prstGeom prst="rect">
                  <a:avLst/>
                </a:prstGeom>
              </p:spPr>
            </p:pic>
          </p:grpSp>
          <p:pic>
            <p:nvPicPr>
              <p:cNvPr id="11" name="图片 10"/>
              <p:cNvPicPr>
                <a:picLocks noChangeAspect="1"/>
              </p:cNvPicPr>
              <p:nvPr>
                <p:custDataLst>
                  <p:tags r:id="rId12"/>
                </p:custDataLst>
              </p:nvPr>
            </p:nvPicPr>
            <p:blipFill>
              <a:blip r:embed="rId13"/>
              <a:stretch>
                <a:fillRect/>
              </a:stretch>
            </p:blipFill>
            <p:spPr>
              <a:xfrm rot="19414000" flipH="1">
                <a:off x="4400402" y="3137998"/>
                <a:ext cx="352594" cy="582004"/>
              </a:xfrm>
              <a:prstGeom prst="rect">
                <a:avLst/>
              </a:prstGeom>
            </p:spPr>
          </p:pic>
        </p:grpSp>
      </p:grpSp>
      <p:sp>
        <p:nvSpPr>
          <p:cNvPr id="4" name="日期占位符 3"/>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7"/>
            </p:custDataLst>
          </p:nvPr>
        </p:nvSpPr>
        <p:spPr>
          <a:xfrm>
            <a:off x="7573010" y="1237615"/>
            <a:ext cx="884555" cy="4445635"/>
          </a:xfrm>
        </p:spPr>
        <p:txBody>
          <a:bodyPr lIns="90000" tIns="46800" rIns="90000" bIns="46800" anchor="ctr" anchorCtr="0">
            <a:normAutofit/>
          </a:bodyPr>
          <a:lstStyle>
            <a:lvl1pPr>
              <a:defRPr sz="36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a:t>单击此处编辑标题</a:t>
            </a:r>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qiu\Desktop\图片1.jpg图片1"/>
          <p:cNvPicPr>
            <a:picLocks noChangeAspect="1"/>
          </p:cNvPicPr>
          <p:nvPr>
            <p:custDataLst>
              <p:tags r:id="rId2"/>
            </p:custDataLst>
          </p:nvPr>
        </p:nvPicPr>
        <p:blipFill>
          <a:blip r:embed="rId3"/>
          <a:stretch>
            <a:fillRect/>
          </a:stretch>
        </p:blipFill>
        <p:spPr>
          <a:xfrm>
            <a:off x="-1" y="0"/>
            <a:ext cx="12192001" cy="6855460"/>
          </a:xfrm>
          <a:prstGeom prst="rect">
            <a:avLst/>
          </a:prstGeom>
        </p:spPr>
      </p:pic>
      <p:pic>
        <p:nvPicPr>
          <p:cNvPr id="19" name="图片 18"/>
          <p:cNvPicPr>
            <a:picLocks noChangeAspect="1"/>
          </p:cNvPicPr>
          <p:nvPr>
            <p:custDataLst>
              <p:tags r:id="rId4"/>
            </p:custDataLst>
          </p:nvPr>
        </p:nvPicPr>
        <p:blipFill>
          <a:blip r:embed="rId5"/>
          <a:stretch>
            <a:fillRect/>
          </a:stretch>
        </p:blipFill>
        <p:spPr>
          <a:xfrm flipH="1">
            <a:off x="39622" y="-390873"/>
            <a:ext cx="4637845" cy="3294947"/>
          </a:xfrm>
          <a:prstGeom prst="rect">
            <a:avLst/>
          </a:prstGeom>
        </p:spPr>
      </p:pic>
      <p:pic>
        <p:nvPicPr>
          <p:cNvPr id="20" name="图片 19"/>
          <p:cNvPicPr>
            <a:picLocks noChangeAspect="1"/>
          </p:cNvPicPr>
          <p:nvPr>
            <p:custDataLst>
              <p:tags r:id="rId6"/>
            </p:custDataLst>
          </p:nvPr>
        </p:nvPicPr>
        <p:blipFill>
          <a:blip r:embed="rId7"/>
          <a:stretch>
            <a:fillRect/>
          </a:stretch>
        </p:blipFill>
        <p:spPr>
          <a:xfrm>
            <a:off x="-1" y="4447677"/>
            <a:ext cx="4196735" cy="1841023"/>
          </a:xfrm>
          <a:prstGeom prst="rect">
            <a:avLst/>
          </a:prstGeom>
        </p:spPr>
      </p:pic>
      <p:pic>
        <p:nvPicPr>
          <p:cNvPr id="21" name="图片 20"/>
          <p:cNvPicPr>
            <a:picLocks noChangeAspect="1"/>
          </p:cNvPicPr>
          <p:nvPr>
            <p:custDataLst>
              <p:tags r:id="rId8"/>
            </p:custDataLst>
          </p:nvPr>
        </p:nvPicPr>
        <p:blipFill>
          <a:blip r:embed="rId9"/>
          <a:stretch>
            <a:fillRect/>
          </a:stretch>
        </p:blipFill>
        <p:spPr>
          <a:xfrm>
            <a:off x="8496300" y="3334180"/>
            <a:ext cx="3696534" cy="3523819"/>
          </a:xfrm>
          <a:prstGeom prst="rect">
            <a:avLst/>
          </a:prstGeom>
        </p:spPr>
      </p:pic>
      <p:sp>
        <p:nvSpPr>
          <p:cNvPr id="2" name="标题 1"/>
          <p:cNvSpPr>
            <a:spLocks noGrp="1"/>
          </p:cNvSpPr>
          <p:nvPr>
            <p:ph type="title" hasCustomPrompt="1"/>
            <p:custDataLst>
              <p:tags r:id="rId10"/>
            </p:custDataLst>
          </p:nvPr>
        </p:nvSpPr>
        <p:spPr>
          <a:xfrm>
            <a:off x="2050473" y="2245404"/>
            <a:ext cx="7980218" cy="1088776"/>
          </a:xfrm>
        </p:spPr>
        <p:txBody>
          <a:bodyPr vert="horz" lIns="91440" tIns="45720" rIns="91440" bIns="45720" rtlCol="0" anchor="t" anchorCtr="0">
            <a:normAutofit/>
          </a:bodyPr>
          <a:lstStyle>
            <a:lvl1pPr marL="0" marR="0" algn="ctr" defTabSz="914400" rtl="0" eaLnBrk="1" fontAlgn="auto" latinLnBrk="0" hangingPunct="1">
              <a:lnSpc>
                <a:spcPct val="100000"/>
              </a:lnSpc>
              <a:buNone/>
              <a:defRPr kumimoji="0" lang="zh-CN" altLang="en-US" sz="6000" b="0" i="0" u="none" strike="noStrike" kern="1200" cap="none" spc="600" normalizeH="0" baseline="0" noProof="1">
                <a:solidFill>
                  <a:schemeClr val="accent1"/>
                </a:solidFill>
                <a:uFillTx/>
                <a:latin typeface="汉仪尚巍手书W" panose="00020600040101010101" pitchFamily="18" charset="-122"/>
                <a:ea typeface="汉仪尚巍手书W"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hasCustomPrompt="1"/>
            <p:custDataLst>
              <p:tags r:id="rId14"/>
            </p:custDataLst>
          </p:nvPr>
        </p:nvSpPr>
        <p:spPr>
          <a:xfrm>
            <a:off x="2051050" y="3429000"/>
            <a:ext cx="7980363" cy="957544"/>
          </a:xfrm>
        </p:spPr>
        <p:txBody>
          <a:bodyPr>
            <a:normAutofit/>
          </a:bodyPr>
          <a:lstStyle>
            <a:lvl1pPr marL="0" indent="0" algn="ctr">
              <a:buNone/>
              <a:defRPr sz="2400"/>
            </a:lvl1pPr>
          </a:lstStyle>
          <a:p>
            <a:pPr lvl="0"/>
            <a:r>
              <a:rPr lang="zh-CN" altLang="en-US"/>
              <a:t>单击此处编辑文本</a:t>
            </a:r>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1" name="图片 10" descr="图片2"/>
          <p:cNvPicPr>
            <a:picLocks noChangeAspect="1"/>
          </p:cNvPicPr>
          <p:nvPr>
            <p:custDataLst>
              <p:tags r:id="rId2"/>
            </p:custDataLst>
          </p:nvPr>
        </p:nvPicPr>
        <p:blipFill>
          <a:blip r:embed="rId3"/>
          <a:stretch>
            <a:fillRect/>
          </a:stretch>
        </p:blipFill>
        <p:spPr>
          <a:xfrm>
            <a:off x="0" y="0"/>
            <a:ext cx="12188825" cy="6858635"/>
          </a:xfrm>
          <a:prstGeom prst="rect">
            <a:avLst/>
          </a:prstGeom>
        </p:spPr>
      </p:pic>
      <p:pic>
        <p:nvPicPr>
          <p:cNvPr id="10" name="图片 9"/>
          <p:cNvPicPr>
            <a:picLocks noChangeAspect="1"/>
          </p:cNvPicPr>
          <p:nvPr>
            <p:custDataLst>
              <p:tags r:id="rId4"/>
            </p:custDataLst>
          </p:nvPr>
        </p:nvPicPr>
        <p:blipFill>
          <a:blip r:embed="rId5"/>
          <a:stretch>
            <a:fillRect/>
          </a:stretch>
        </p:blipFill>
        <p:spPr>
          <a:xfrm>
            <a:off x="10491470" y="5155565"/>
            <a:ext cx="1786255" cy="1703070"/>
          </a:xfrm>
          <a:prstGeom prst="rect">
            <a:avLst/>
          </a:prstGeom>
        </p:spPr>
      </p:pic>
      <p:pic>
        <p:nvPicPr>
          <p:cNvPr id="9" name="图片 8"/>
          <p:cNvPicPr>
            <a:picLocks noChangeAspect="1"/>
          </p:cNvPicPr>
          <p:nvPr>
            <p:custDataLst>
              <p:tags r:id="rId6"/>
            </p:custDataLst>
          </p:nvPr>
        </p:nvPicPr>
        <p:blipFill>
          <a:blip r:embed="rId7"/>
          <a:stretch>
            <a:fillRect/>
          </a:stretch>
        </p:blipFill>
        <p:spPr>
          <a:xfrm flipH="1">
            <a:off x="87" y="-78466"/>
            <a:ext cx="2913369" cy="2069797"/>
          </a:xfrm>
          <a:prstGeom prst="rect">
            <a:avLst/>
          </a:pr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153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custDataLst>
              <p:tags r:id="rId3"/>
            </p:custDataLst>
          </p:nvPr>
        </p:nvPicPr>
        <p:blipFill>
          <a:blip r:embed="rId4"/>
          <a:stretch>
            <a:fillRect/>
          </a:stretch>
        </p:blipFill>
        <p:spPr>
          <a:xfrm>
            <a:off x="290195" y="304165"/>
            <a:ext cx="11606530" cy="1042670"/>
          </a:xfrm>
          <a:prstGeom prst="rect">
            <a:avLst/>
          </a:prstGeom>
        </p:spPr>
      </p:pic>
      <p:pic>
        <p:nvPicPr>
          <p:cNvPr id="47" name="图片 46"/>
          <p:cNvPicPr>
            <a:picLocks noChangeAspect="1"/>
          </p:cNvPicPr>
          <p:nvPr>
            <p:custDataLst>
              <p:tags r:id="rId5"/>
            </p:custDataLst>
          </p:nvPr>
        </p:nvPicPr>
        <p:blipFill>
          <a:blip r:embed="rId6"/>
          <a:stretch>
            <a:fillRect/>
          </a:stretch>
        </p:blipFill>
        <p:spPr>
          <a:xfrm flipH="1" flipV="1">
            <a:off x="291465" y="5567680"/>
            <a:ext cx="11606530" cy="986155"/>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10779125" y="5488305"/>
            <a:ext cx="1117600" cy="106553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a:defRPr>
            </a:lvl1pPr>
          </a:lstStyle>
          <a:p>
            <a:r>
              <a:rPr lang="zh-CN" altLang="en-US"/>
              <a:t>单击此处编辑标题</a:t>
            </a:r>
            <a:endParaRPr lang="zh-CN" altLang="en-US"/>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p:custDataLst>
              <p:tags r:id="rId14"/>
            </p:custDataLst>
          </p:nvPr>
        </p:nvPicPr>
        <p:blipFill>
          <a:blip r:embed="rId15"/>
          <a:stretch>
            <a:fillRect/>
          </a:stretch>
        </p:blipFill>
        <p:spPr>
          <a:xfrm flipH="1">
            <a:off x="0" y="-153670"/>
            <a:ext cx="2515870" cy="1788160"/>
          </a:xfrm>
          <a:prstGeom prst="rect">
            <a:avLst/>
          </a:prstGeom>
        </p:spPr>
      </p:pic>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p:custDataLst>
              <p:tags r:id="rId2"/>
            </p:custDataLst>
          </p:nvPr>
        </p:nvPicPr>
        <p:blipFill>
          <a:blip r:embed="rId3"/>
          <a:stretch>
            <a:fillRect/>
          </a:stretch>
        </p:blipFill>
        <p:spPr>
          <a:xfrm>
            <a:off x="0" y="0"/>
            <a:ext cx="12192000" cy="1146810"/>
          </a:xfrm>
          <a:prstGeom prst="rect">
            <a:avLst/>
          </a:prstGeom>
        </p:spPr>
      </p:pic>
      <p:pic>
        <p:nvPicPr>
          <p:cNvPr id="47" name="图片 46"/>
          <p:cNvPicPr>
            <a:picLocks noChangeAspect="1"/>
          </p:cNvPicPr>
          <p:nvPr>
            <p:custDataLst>
              <p:tags r:id="rId4"/>
            </p:custDataLst>
          </p:nvPr>
        </p:nvPicPr>
        <p:blipFill>
          <a:blip r:embed="rId5"/>
          <a:stretch>
            <a:fillRect/>
          </a:stretch>
        </p:blipFill>
        <p:spPr>
          <a:xfrm flipH="1" flipV="1">
            <a:off x="0" y="5781040"/>
            <a:ext cx="12192000" cy="1084580"/>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11074400" y="5781040"/>
            <a:ext cx="1117600" cy="1065530"/>
          </a:xfrm>
          <a:prstGeom prst="rect">
            <a:avLst/>
          </a:prstGeom>
        </p:spPr>
      </p:pic>
      <p:sp>
        <p:nvSpPr>
          <p:cNvPr id="8" name="矩形 7"/>
          <p:cNvSpPr/>
          <p:nvPr>
            <p:custDataLst>
              <p:tags r:id="rId8"/>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p:custDataLst>
              <p:tags r:id="rId9"/>
            </p:custDataLst>
          </p:nvPr>
        </p:nvPicPr>
        <p:blipFill>
          <a:blip r:embed="rId10"/>
          <a:stretch>
            <a:fillRect/>
          </a:stretch>
        </p:blipFill>
        <p:spPr>
          <a:xfrm>
            <a:off x="0" y="-144780"/>
            <a:ext cx="2426970" cy="1064895"/>
          </a:xfrm>
          <a:prstGeom prst="rect">
            <a:avLst/>
          </a:prstGeom>
        </p:spPr>
      </p:pic>
      <p:sp>
        <p:nvSpPr>
          <p:cNvPr id="2" name="标题 1"/>
          <p:cNvSpPr>
            <a:spLocks noGrp="1"/>
          </p:cNvSpPr>
          <p:nvPr>
            <p:ph type="title" hasCustomPrompt="1"/>
            <p:custDataLst>
              <p:tags r:id="rId11"/>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a:defRPr>
            </a:lvl1pPr>
          </a:lstStyle>
          <a:p>
            <a:r>
              <a:rPr lang="zh-CN" altLang="en-US"/>
              <a:t>单击编辑标题</a:t>
            </a:r>
            <a:endParaRPr lang="zh-CN" altLang="en-US"/>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5"/>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6"/>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p:custDataLst>
              <p:tags r:id="rId2"/>
            </p:custDataLst>
          </p:nvPr>
        </p:nvPicPr>
        <p:blipFill>
          <a:blip r:embed="rId3"/>
          <a:stretch>
            <a:fillRect/>
          </a:stretch>
        </p:blipFill>
        <p:spPr>
          <a:xfrm>
            <a:off x="4445" y="0"/>
            <a:ext cx="12192000" cy="1146810"/>
          </a:xfrm>
          <a:prstGeom prst="rect">
            <a:avLst/>
          </a:prstGeom>
        </p:spPr>
      </p:pic>
      <p:pic>
        <p:nvPicPr>
          <p:cNvPr id="47" name="图片 46"/>
          <p:cNvPicPr>
            <a:picLocks noChangeAspect="1"/>
          </p:cNvPicPr>
          <p:nvPr>
            <p:custDataLst>
              <p:tags r:id="rId4"/>
            </p:custDataLst>
          </p:nvPr>
        </p:nvPicPr>
        <p:blipFill>
          <a:blip r:embed="rId5"/>
          <a:stretch>
            <a:fillRect/>
          </a:stretch>
        </p:blipFill>
        <p:spPr>
          <a:xfrm flipH="1" flipV="1">
            <a:off x="4445" y="5781040"/>
            <a:ext cx="12192000" cy="1084580"/>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9525" y="5781040"/>
            <a:ext cx="2426970" cy="1064895"/>
          </a:xfrm>
          <a:prstGeom prst="rect">
            <a:avLst/>
          </a:prstGeom>
        </p:spPr>
      </p:pic>
      <p:pic>
        <p:nvPicPr>
          <p:cNvPr id="6" name="图片 5"/>
          <p:cNvPicPr>
            <a:picLocks noChangeAspect="1"/>
          </p:cNvPicPr>
          <p:nvPr>
            <p:custDataLst>
              <p:tags r:id="rId8"/>
            </p:custDataLst>
          </p:nvPr>
        </p:nvPicPr>
        <p:blipFill>
          <a:blip r:embed="rId9"/>
          <a:stretch>
            <a:fillRect/>
          </a:stretch>
        </p:blipFill>
        <p:spPr>
          <a:xfrm>
            <a:off x="11074400" y="5781040"/>
            <a:ext cx="1117600" cy="1065530"/>
          </a:xfrm>
          <a:prstGeom prst="rect">
            <a:avLst/>
          </a:prstGeom>
        </p:spPr>
      </p:pic>
      <p:sp>
        <p:nvSpPr>
          <p:cNvPr id="10" name="矩形 9"/>
          <p:cNvSpPr/>
          <p:nvPr>
            <p:custDataLst>
              <p:tags r:id="rId10"/>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6"/>
            </p:custDataLst>
          </p:nvPr>
        </p:nvSpPr>
        <p:spPr>
          <a:xfrm>
            <a:off x="612140" y="2791490"/>
            <a:ext cx="10965600" cy="34308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p:custDataLst>
              <p:tags r:id="rId2"/>
            </p:custDataLst>
          </p:nvPr>
        </p:nvPicPr>
        <p:blipFill>
          <a:blip r:embed="rId3"/>
          <a:stretch>
            <a:fillRect/>
          </a:stretch>
        </p:blipFill>
        <p:spPr>
          <a:xfrm>
            <a:off x="0" y="0"/>
            <a:ext cx="12192000" cy="1146810"/>
          </a:xfrm>
          <a:prstGeom prst="rect">
            <a:avLst/>
          </a:prstGeom>
        </p:spPr>
      </p:pic>
      <p:pic>
        <p:nvPicPr>
          <p:cNvPr id="20" name="图片 19"/>
          <p:cNvPicPr>
            <a:picLocks noChangeAspect="1"/>
          </p:cNvPicPr>
          <p:nvPr>
            <p:custDataLst>
              <p:tags r:id="rId4"/>
            </p:custDataLst>
          </p:nvPr>
        </p:nvPicPr>
        <p:blipFill>
          <a:blip r:embed="rId5"/>
          <a:stretch>
            <a:fillRect/>
          </a:stretch>
        </p:blipFill>
        <p:spPr>
          <a:xfrm flipH="1" flipV="1">
            <a:off x="9765030" y="41275"/>
            <a:ext cx="2426970" cy="1064895"/>
          </a:xfrm>
          <a:prstGeom prst="rect">
            <a:avLst/>
          </a:prstGeom>
        </p:spPr>
      </p:pic>
      <p:pic>
        <p:nvPicPr>
          <p:cNvPr id="6" name="图片 5"/>
          <p:cNvPicPr>
            <a:picLocks noChangeAspect="1"/>
          </p:cNvPicPr>
          <p:nvPr>
            <p:custDataLst>
              <p:tags r:id="rId6"/>
            </p:custDataLst>
          </p:nvPr>
        </p:nvPicPr>
        <p:blipFill>
          <a:blip r:embed="rId7"/>
          <a:stretch>
            <a:fillRect/>
          </a:stretch>
        </p:blipFill>
        <p:spPr>
          <a:xfrm flipH="1">
            <a:off x="-179705" y="-394335"/>
            <a:ext cx="2515870" cy="1788160"/>
          </a:xfrm>
          <a:prstGeom prst="rect">
            <a:avLst/>
          </a:prstGeom>
        </p:spPr>
      </p:pic>
      <p:pic>
        <p:nvPicPr>
          <p:cNvPr id="47" name="图片 46"/>
          <p:cNvPicPr>
            <a:picLocks noChangeAspect="1"/>
          </p:cNvPicPr>
          <p:nvPr>
            <p:custDataLst>
              <p:tags r:id="rId8"/>
            </p:custDataLst>
          </p:nvPr>
        </p:nvPicPr>
        <p:blipFill>
          <a:blip r:embed="rId9"/>
          <a:stretch>
            <a:fillRect/>
          </a:stretch>
        </p:blipFill>
        <p:spPr>
          <a:xfrm flipH="1" flipV="1">
            <a:off x="0" y="5781040"/>
            <a:ext cx="12192000" cy="1084580"/>
          </a:xfrm>
          <a:prstGeom prst="rect">
            <a:avLst/>
          </a:prstGeom>
        </p:spPr>
      </p:pic>
      <p:sp>
        <p:nvSpPr>
          <p:cNvPr id="8" name="矩形 7"/>
          <p:cNvSpPr/>
          <p:nvPr>
            <p:custDataLst>
              <p:tags r:id="rId10"/>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5"/>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6"/>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p:custDataLst>
              <p:tags r:id="rId2"/>
            </p:custDataLst>
          </p:nvPr>
        </p:nvPicPr>
        <p:blipFill>
          <a:blip r:embed="rId3"/>
          <a:stretch>
            <a:fillRect/>
          </a:stretch>
        </p:blipFill>
        <p:spPr>
          <a:xfrm>
            <a:off x="9525" y="0"/>
            <a:ext cx="12192000" cy="1146810"/>
          </a:xfrm>
          <a:prstGeom prst="rect">
            <a:avLst/>
          </a:prstGeom>
        </p:spPr>
      </p:pic>
      <p:pic>
        <p:nvPicPr>
          <p:cNvPr id="47" name="图片 46"/>
          <p:cNvPicPr>
            <a:picLocks noChangeAspect="1"/>
          </p:cNvPicPr>
          <p:nvPr>
            <p:custDataLst>
              <p:tags r:id="rId4"/>
            </p:custDataLst>
          </p:nvPr>
        </p:nvPicPr>
        <p:blipFill>
          <a:blip r:embed="rId5"/>
          <a:stretch>
            <a:fillRect/>
          </a:stretch>
        </p:blipFill>
        <p:spPr>
          <a:xfrm flipH="1" flipV="1">
            <a:off x="9525" y="5781040"/>
            <a:ext cx="12192000" cy="1084580"/>
          </a:xfrm>
          <a:prstGeom prst="rect">
            <a:avLst/>
          </a:prstGeom>
        </p:spPr>
      </p:pic>
      <p:pic>
        <p:nvPicPr>
          <p:cNvPr id="6" name="图片 5"/>
          <p:cNvPicPr>
            <a:picLocks noChangeAspect="1"/>
          </p:cNvPicPr>
          <p:nvPr>
            <p:custDataLst>
              <p:tags r:id="rId6"/>
            </p:custDataLst>
          </p:nvPr>
        </p:nvPicPr>
        <p:blipFill>
          <a:blip r:embed="rId7"/>
          <a:stretch>
            <a:fillRect/>
          </a:stretch>
        </p:blipFill>
        <p:spPr>
          <a:xfrm>
            <a:off x="11074400" y="5781040"/>
            <a:ext cx="1117600" cy="1065530"/>
          </a:xfrm>
          <a:prstGeom prst="rect">
            <a:avLst/>
          </a:prstGeom>
        </p:spPr>
      </p:pic>
      <p:pic>
        <p:nvPicPr>
          <p:cNvPr id="20" name="图片 19"/>
          <p:cNvPicPr>
            <a:picLocks noChangeAspect="1"/>
          </p:cNvPicPr>
          <p:nvPr>
            <p:custDataLst>
              <p:tags r:id="rId8"/>
            </p:custDataLst>
          </p:nvPr>
        </p:nvPicPr>
        <p:blipFill>
          <a:blip r:embed="rId9"/>
          <a:stretch>
            <a:fillRect/>
          </a:stretch>
        </p:blipFill>
        <p:spPr>
          <a:xfrm>
            <a:off x="9525" y="5781040"/>
            <a:ext cx="2426970" cy="1064895"/>
          </a:xfrm>
          <a:prstGeom prst="rect">
            <a:avLst/>
          </a:prstGeom>
        </p:spPr>
      </p:pic>
      <p:sp>
        <p:nvSpPr>
          <p:cNvPr id="10" name="矩形 9"/>
          <p:cNvSpPr/>
          <p:nvPr>
            <p:custDataLst>
              <p:tags r:id="rId10"/>
            </p:custDataLst>
          </p:nvPr>
        </p:nvSpPr>
        <p:spPr>
          <a:xfrm>
            <a:off x="254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5"/>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6"/>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7"/>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8"/>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46" name="图片 45"/>
          <p:cNvPicPr>
            <a:picLocks noChangeAspect="1"/>
          </p:cNvPicPr>
          <p:nvPr>
            <p:custDataLst>
              <p:tags r:id="rId2"/>
            </p:custDataLst>
          </p:nvPr>
        </p:nvPicPr>
        <p:blipFill>
          <a:blip r:embed="rId3"/>
          <a:stretch>
            <a:fillRect/>
          </a:stretch>
        </p:blipFill>
        <p:spPr>
          <a:xfrm>
            <a:off x="0" y="0"/>
            <a:ext cx="12192000" cy="1146810"/>
          </a:xfrm>
          <a:prstGeom prst="rect">
            <a:avLst/>
          </a:prstGeom>
        </p:spPr>
      </p:pic>
      <p:pic>
        <p:nvPicPr>
          <p:cNvPr id="9" name="图片 8"/>
          <p:cNvPicPr>
            <a:picLocks noChangeAspect="1"/>
          </p:cNvPicPr>
          <p:nvPr>
            <p:custDataLst>
              <p:tags r:id="rId4"/>
            </p:custDataLst>
          </p:nvPr>
        </p:nvPicPr>
        <p:blipFill>
          <a:blip r:embed="rId5"/>
          <a:stretch>
            <a:fillRect/>
          </a:stretch>
        </p:blipFill>
        <p:spPr>
          <a:xfrm flipH="1">
            <a:off x="-168910" y="-398145"/>
            <a:ext cx="2252345" cy="1600835"/>
          </a:xfrm>
          <a:prstGeom prst="rect">
            <a:avLst/>
          </a:prstGeom>
        </p:spPr>
      </p:pic>
      <p:pic>
        <p:nvPicPr>
          <p:cNvPr id="47" name="图片 46"/>
          <p:cNvPicPr>
            <a:picLocks noChangeAspect="1"/>
          </p:cNvPicPr>
          <p:nvPr>
            <p:custDataLst>
              <p:tags r:id="rId6"/>
            </p:custDataLst>
          </p:nvPr>
        </p:nvPicPr>
        <p:blipFill>
          <a:blip r:embed="rId7"/>
          <a:stretch>
            <a:fillRect/>
          </a:stretch>
        </p:blipFill>
        <p:spPr>
          <a:xfrm flipH="1" flipV="1">
            <a:off x="0" y="5773420"/>
            <a:ext cx="12192000" cy="1084580"/>
          </a:xfrm>
          <a:prstGeom prst="rect">
            <a:avLst/>
          </a:prstGeom>
        </p:spPr>
      </p:pic>
      <p:sp>
        <p:nvSpPr>
          <p:cNvPr id="10" name="矩形 9"/>
          <p:cNvSpPr/>
          <p:nvPr>
            <p:custDataLst>
              <p:tags r:id="rId8"/>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p:custDataLst>
              <p:tags r:id="rId9"/>
            </p:custDataLst>
          </p:nvPr>
        </p:nvPicPr>
        <p:blipFill>
          <a:blip r:embed="rId10"/>
          <a:stretch>
            <a:fillRect/>
          </a:stretch>
        </p:blipFill>
        <p:spPr>
          <a:xfrm>
            <a:off x="10135141" y="4806255"/>
            <a:ext cx="2152307" cy="2051744"/>
          </a:xfrm>
          <a:prstGeom prst="rect">
            <a:avLst/>
          </a:prstGeom>
        </p:spPr>
      </p:pic>
      <p:pic>
        <p:nvPicPr>
          <p:cNvPr id="8" name="图片 7"/>
          <p:cNvPicPr>
            <a:picLocks noChangeAspect="1"/>
          </p:cNvPicPr>
          <p:nvPr>
            <p:custDataLst>
              <p:tags r:id="rId11"/>
            </p:custDataLst>
          </p:nvPr>
        </p:nvPicPr>
        <p:blipFill>
          <a:blip r:embed="rId12"/>
          <a:stretch>
            <a:fillRect/>
          </a:stretch>
        </p:blipFill>
        <p:spPr>
          <a:xfrm>
            <a:off x="0" y="4567555"/>
            <a:ext cx="3923030" cy="1720850"/>
          </a:xfrm>
          <a:prstGeom prst="rect">
            <a:avLst/>
          </a:prstGeom>
        </p:spPr>
      </p:pic>
      <p:sp>
        <p:nvSpPr>
          <p:cNvPr id="2" name="标题 1"/>
          <p:cNvSpPr>
            <a:spLocks noGrp="1"/>
          </p:cNvSpPr>
          <p:nvPr>
            <p:ph type="title" hasCustomPrompt="1"/>
            <p:custDataLst>
              <p:tags r:id="rId1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a:defRPr>
            </a:lvl1pPr>
          </a:lstStyle>
          <a:p>
            <a:r>
              <a:rPr lang="zh-CN" altLang="en-US"/>
              <a:t>单击此处编辑标题</a:t>
            </a:r>
            <a:endParaRPr lang="zh-CN" altLang="en-US"/>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11159130" y="1"/>
            <a:ext cx="847754" cy="885198"/>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a:defRPr>
            </a:lvl1pPr>
            <a:lvl2pPr>
              <a:defRPr sz="1600" baseline="0">
                <a:solidFill>
                  <a:schemeClr val="tx1">
                    <a:lumMod val="85000"/>
                    <a:lumOff val="15000"/>
                  </a:schemeClr>
                </a:solidFill>
                <a:latin typeface="Arial" panose="020B0604020202020204" pitchFamily="34" charset="0"/>
                <a:ea typeface="微软雅黑"/>
              </a:defRPr>
            </a:lvl2pPr>
            <a:lvl3pPr>
              <a:defRPr sz="1600" baseline="0">
                <a:solidFill>
                  <a:schemeClr val="tx1">
                    <a:lumMod val="85000"/>
                    <a:lumOff val="15000"/>
                  </a:schemeClr>
                </a:solidFill>
                <a:latin typeface="Arial" panose="020B0604020202020204" pitchFamily="34" charset="0"/>
                <a:ea typeface="微软雅黑"/>
              </a:defRPr>
            </a:lvl3pPr>
            <a:lvl4pPr>
              <a:defRPr sz="1600" baseline="0">
                <a:solidFill>
                  <a:schemeClr val="tx1">
                    <a:lumMod val="85000"/>
                    <a:lumOff val="15000"/>
                  </a:schemeClr>
                </a:solidFill>
                <a:latin typeface="Arial" panose="020B0604020202020204" pitchFamily="34" charset="0"/>
                <a:ea typeface="微软雅黑"/>
              </a:defRPr>
            </a:lvl4pPr>
            <a:lvl5pPr>
              <a:defRPr sz="1600"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11159130" y="1"/>
            <a:ext cx="847754" cy="885198"/>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0"/>
            <a:ext cx="11794603" cy="6858000"/>
            <a:chOff x="0" y="0"/>
            <a:chExt cx="11794603" cy="6858000"/>
          </a:xfrm>
        </p:grpSpPr>
        <p:sp>
          <p:nvSpPr>
            <p:cNvPr id="7" name="矩形 6"/>
            <p:cNvSpPr/>
            <p:nvPr>
              <p:custDataLst>
                <p:tags r:id="rId3"/>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custDataLst>
                <p:tags r:id="rId4"/>
              </p:custDataLst>
            </p:nvPr>
          </p:nvGrpSpPr>
          <p:grpSpPr>
            <a:xfrm>
              <a:off x="0" y="0"/>
              <a:ext cx="11611337" cy="6858000"/>
              <a:chOff x="0" y="0"/>
              <a:chExt cx="11611337" cy="6858000"/>
            </a:xfrm>
          </p:grpSpPr>
          <p:grpSp>
            <p:nvGrpSpPr>
              <p:cNvPr id="9" name="组合 8"/>
              <p:cNvGrpSpPr/>
              <p:nvPr>
                <p:custDataLst>
                  <p:tags r:id="rId5"/>
                </p:custDataLst>
              </p:nvPr>
            </p:nvGrpSpPr>
            <p:grpSpPr>
              <a:xfrm>
                <a:off x="0" y="0"/>
                <a:ext cx="11611337" cy="6858000"/>
                <a:chOff x="0" y="0"/>
                <a:chExt cx="11611337" cy="6858000"/>
              </a:xfrm>
            </p:grpSpPr>
            <p:sp>
              <p:nvSpPr>
                <p:cNvPr id="11" name="矩形 10"/>
                <p:cNvSpPr/>
                <p:nvPr>
                  <p:custDataLst>
                    <p:tags r:id="rId6"/>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7"/>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8"/>
                  </p:custDataLst>
                </p:nvPr>
              </p:nvPicPr>
              <p:blipFill>
                <a:blip r:embed="rId9"/>
                <a:stretch>
                  <a:fillRect/>
                </a:stretch>
              </p:blipFill>
              <p:spPr>
                <a:xfrm>
                  <a:off x="1180616" y="2097979"/>
                  <a:ext cx="3784923" cy="4166820"/>
                </a:xfrm>
                <a:prstGeom prst="rect">
                  <a:avLst/>
                </a:prstGeom>
              </p:spPr>
            </p:pic>
          </p:grpSp>
          <p:pic>
            <p:nvPicPr>
              <p:cNvPr id="10" name="图片 9"/>
              <p:cNvPicPr>
                <a:picLocks noChangeAspect="1"/>
              </p:cNvPicPr>
              <p:nvPr>
                <p:custDataLst>
                  <p:tags r:id="rId10"/>
                </p:custDataLst>
              </p:nvPr>
            </p:nvPicPr>
            <p:blipFill>
              <a:blip r:embed="rId11"/>
              <a:stretch>
                <a:fillRect/>
              </a:stretch>
            </p:blipFill>
            <p:spPr>
              <a:xfrm flipH="1">
                <a:off x="4476896" y="5150734"/>
                <a:ext cx="518030" cy="855079"/>
              </a:xfrm>
              <a:prstGeom prst="rect">
                <a:avLst/>
              </a:prstGeom>
            </p:spPr>
          </p:pic>
        </p:grpSp>
      </p:grpSp>
      <p:sp>
        <p:nvSpPr>
          <p:cNvPr id="2" name="标题 1"/>
          <p:cNvSpPr>
            <a:spLocks noGrp="1"/>
          </p:cNvSpPr>
          <p:nvPr>
            <p:ph type="title"/>
            <p:custDataLst>
              <p:tags r:id="rId12"/>
            </p:custDataLst>
          </p:nvPr>
        </p:nvSpPr>
        <p:spPr>
          <a:xfrm>
            <a:off x="6285775" y="920144"/>
            <a:ext cx="493708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11159130" y="1"/>
            <a:ext cx="847754" cy="885198"/>
          </a:xfrm>
          <a:prstGeom prst="rect">
            <a:avLst/>
          </a:prstGeom>
        </p:spPr>
      </p:pic>
      <p:sp>
        <p:nvSpPr>
          <p:cNvPr id="2" name="日期占位符 1"/>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a:p>
        </p:txBody>
      </p:sp>
      <p:sp>
        <p:nvSpPr>
          <p:cNvPr id="4" name="灯片编号占位符 3"/>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5" name="标题 4"/>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11159130" y="1"/>
            <a:ext cx="847754" cy="885198"/>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86385" y="1"/>
            <a:ext cx="11720499" cy="6584949"/>
            <a:chOff x="286385" y="1"/>
            <a:chExt cx="11720499" cy="6584949"/>
          </a:xfrm>
        </p:grpSpPr>
        <p:sp>
          <p:nvSpPr>
            <p:cNvPr id="9" name="矩形 8"/>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p:cNvPicPr>
              <a:picLocks noChangeAspect="1"/>
            </p:cNvPicPr>
            <p:nvPr userDrawn="1">
              <p:custDataLst>
                <p:tags r:id="rId4"/>
              </p:custDataLst>
            </p:nvPr>
          </p:nvPicPr>
          <p:blipFill>
            <a:blip r:embed="rId5"/>
            <a:stretch>
              <a:fillRect/>
            </a:stretch>
          </p:blipFill>
          <p:spPr>
            <a:xfrm>
              <a:off x="11159130" y="1"/>
              <a:ext cx="847754" cy="885198"/>
            </a:xfrm>
            <a:prstGeom prst="rect">
              <a:avLst/>
            </a:prstGeom>
          </p:spPr>
        </p:pic>
      </p:grpSp>
      <p:sp>
        <p:nvSpPr>
          <p:cNvPr id="2" name="竖排标题 1"/>
          <p:cNvSpPr>
            <a:spLocks noGrp="1"/>
          </p:cNvSpPr>
          <p:nvPr>
            <p:ph type="title" orient="vert"/>
            <p:custDataLst>
              <p:tags r:id="rId6"/>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8.xml"/><Relationship Id="rId24" Type="http://schemas.openxmlformats.org/officeDocument/2006/relationships/tags" Target="../tags/tag157.xml"/><Relationship Id="rId23" Type="http://schemas.openxmlformats.org/officeDocument/2006/relationships/tags" Target="../tags/tag156.xml"/><Relationship Id="rId22" Type="http://schemas.openxmlformats.org/officeDocument/2006/relationships/tags" Target="../tags/tag155.xml"/><Relationship Id="rId21" Type="http://schemas.openxmlformats.org/officeDocument/2006/relationships/tags" Target="../tags/tag154.xml"/><Relationship Id="rId20" Type="http://schemas.openxmlformats.org/officeDocument/2006/relationships/tags" Target="../tags/tag153.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2.xml"/><Relationship Id="rId24" Type="http://schemas.openxmlformats.org/officeDocument/2006/relationships/tags" Target="../tags/tag308.xml"/><Relationship Id="rId23" Type="http://schemas.openxmlformats.org/officeDocument/2006/relationships/tags" Target="../tags/tag307.xml"/><Relationship Id="rId22" Type="http://schemas.openxmlformats.org/officeDocument/2006/relationships/tags" Target="../tags/tag306.xml"/><Relationship Id="rId21" Type="http://schemas.openxmlformats.org/officeDocument/2006/relationships/tags" Target="../tags/tag305.xml"/><Relationship Id="rId20" Type="http://schemas.openxmlformats.org/officeDocument/2006/relationships/tags" Target="../tags/tag304.xml"/><Relationship Id="rId2" Type="http://schemas.openxmlformats.org/officeDocument/2006/relationships/slideLayout" Target="../slideLayouts/slideLayout21.xml"/><Relationship Id="rId19" Type="http://schemas.openxmlformats.org/officeDocument/2006/relationships/tags" Target="../tags/tag303.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
        <p:nvSpPr>
          <p:cNvPr id="7" name="KSO_TEMPLATE" hidden="1"/>
          <p:cNvSpPr/>
          <p:nvPr>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10.xml"/><Relationship Id="rId1" Type="http://schemas.openxmlformats.org/officeDocument/2006/relationships/tags" Target="../tags/tag309.xml"/></Relationships>
</file>

<file path=ppt/slides/_rels/slide10.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tags" Target="../tags/tag427.xml"/><Relationship Id="rId7" Type="http://schemas.openxmlformats.org/officeDocument/2006/relationships/tags" Target="../tags/tag426.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image" Target="../media/image20.png"/><Relationship Id="rId3" Type="http://schemas.openxmlformats.org/officeDocument/2006/relationships/tags" Target="../tags/tag423.xml"/><Relationship Id="rId2" Type="http://schemas.openxmlformats.org/officeDocument/2006/relationships/image" Target="../media/image19.png"/><Relationship Id="rId18" Type="http://schemas.openxmlformats.org/officeDocument/2006/relationships/slideLayout" Target="../slideLayouts/slideLayout26.xml"/><Relationship Id="rId17" Type="http://schemas.openxmlformats.org/officeDocument/2006/relationships/tags" Target="../tags/tag434.xml"/><Relationship Id="rId16" Type="http://schemas.openxmlformats.org/officeDocument/2006/relationships/image" Target="../media/image42.jpeg"/><Relationship Id="rId15" Type="http://schemas.openxmlformats.org/officeDocument/2006/relationships/tags" Target="../tags/tag433.xml"/><Relationship Id="rId14" Type="http://schemas.openxmlformats.org/officeDocument/2006/relationships/image" Target="../media/image41.jpeg"/><Relationship Id="rId13" Type="http://schemas.openxmlformats.org/officeDocument/2006/relationships/tags" Target="../tags/tag432.xml"/><Relationship Id="rId12" Type="http://schemas.openxmlformats.org/officeDocument/2006/relationships/tags" Target="../tags/tag431.xml"/><Relationship Id="rId11" Type="http://schemas.openxmlformats.org/officeDocument/2006/relationships/tags" Target="../tags/tag430.xml"/><Relationship Id="rId10" Type="http://schemas.openxmlformats.org/officeDocument/2006/relationships/tags" Target="../tags/tag429.xml"/><Relationship Id="rId1" Type="http://schemas.openxmlformats.org/officeDocument/2006/relationships/tags" Target="../tags/tag422.xml"/></Relationships>
</file>

<file path=ppt/slides/_rels/slide11.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image" Target="../media/image20.png"/><Relationship Id="rId3" Type="http://schemas.openxmlformats.org/officeDocument/2006/relationships/tags" Target="../tags/tag436.xml"/><Relationship Id="rId2" Type="http://schemas.openxmlformats.org/officeDocument/2006/relationships/image" Target="../media/image19.png"/><Relationship Id="rId18" Type="http://schemas.openxmlformats.org/officeDocument/2006/relationships/slideLayout" Target="../slideLayouts/slideLayout26.xml"/><Relationship Id="rId17" Type="http://schemas.openxmlformats.org/officeDocument/2006/relationships/tags" Target="../tags/tag447.xml"/><Relationship Id="rId16" Type="http://schemas.openxmlformats.org/officeDocument/2006/relationships/image" Target="../media/image44.jpeg"/><Relationship Id="rId15" Type="http://schemas.openxmlformats.org/officeDocument/2006/relationships/tags" Target="../tags/tag446.xml"/><Relationship Id="rId14" Type="http://schemas.openxmlformats.org/officeDocument/2006/relationships/tags" Target="../tags/tag445.xml"/><Relationship Id="rId13" Type="http://schemas.openxmlformats.org/officeDocument/2006/relationships/tags" Target="../tags/tag444.xml"/><Relationship Id="rId12" Type="http://schemas.openxmlformats.org/officeDocument/2006/relationships/image" Target="../media/image43.jpeg"/><Relationship Id="rId11" Type="http://schemas.openxmlformats.org/officeDocument/2006/relationships/tags" Target="../tags/tag443.xml"/><Relationship Id="rId10" Type="http://schemas.openxmlformats.org/officeDocument/2006/relationships/tags" Target="../tags/tag442.xml"/><Relationship Id="rId1" Type="http://schemas.openxmlformats.org/officeDocument/2006/relationships/tags" Target="../tags/tag435.xml"/></Relationships>
</file>

<file path=ppt/slides/_rels/slide12.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tags" Target="../tags/tag454.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2" Type="http://schemas.openxmlformats.org/officeDocument/2006/relationships/slideLayout" Target="../slideLayouts/slideLayout26.xml"/><Relationship Id="rId21" Type="http://schemas.openxmlformats.org/officeDocument/2006/relationships/tags" Target="../tags/tag468.xml"/><Relationship Id="rId20" Type="http://schemas.openxmlformats.org/officeDocument/2006/relationships/tags" Target="../tags/tag467.xml"/><Relationship Id="rId2" Type="http://schemas.openxmlformats.org/officeDocument/2006/relationships/tags" Target="../tags/tag449.xml"/><Relationship Id="rId19" Type="http://schemas.openxmlformats.org/officeDocument/2006/relationships/tags" Target="../tags/tag466.xml"/><Relationship Id="rId18" Type="http://schemas.openxmlformats.org/officeDocument/2006/relationships/tags" Target="../tags/tag465.xml"/><Relationship Id="rId17" Type="http://schemas.openxmlformats.org/officeDocument/2006/relationships/tags" Target="../tags/tag464.xml"/><Relationship Id="rId16" Type="http://schemas.openxmlformats.org/officeDocument/2006/relationships/tags" Target="../tags/tag463.xml"/><Relationship Id="rId15" Type="http://schemas.openxmlformats.org/officeDocument/2006/relationships/tags" Target="../tags/tag462.xml"/><Relationship Id="rId14" Type="http://schemas.openxmlformats.org/officeDocument/2006/relationships/tags" Target="../tags/tag461.xml"/><Relationship Id="rId13" Type="http://schemas.openxmlformats.org/officeDocument/2006/relationships/tags" Target="../tags/tag460.xml"/><Relationship Id="rId12" Type="http://schemas.openxmlformats.org/officeDocument/2006/relationships/tags" Target="../tags/tag459.xml"/><Relationship Id="rId11" Type="http://schemas.openxmlformats.org/officeDocument/2006/relationships/tags" Target="../tags/tag458.xml"/><Relationship Id="rId10" Type="http://schemas.openxmlformats.org/officeDocument/2006/relationships/tags" Target="../tags/tag457.xml"/><Relationship Id="rId1" Type="http://schemas.openxmlformats.org/officeDocument/2006/relationships/tags" Target="../tags/tag448.xml"/></Relationships>
</file>

<file path=ppt/slides/_rels/slide13.xml.rels><?xml version="1.0" encoding="UTF-8" standalone="yes"?>
<Relationships xmlns="http://schemas.openxmlformats.org/package/2006/relationships"><Relationship Id="rId9" Type="http://schemas.openxmlformats.org/officeDocument/2006/relationships/tags" Target="../tags/tag475.xml"/><Relationship Id="rId8" Type="http://schemas.openxmlformats.org/officeDocument/2006/relationships/tags" Target="../tags/tag474.xml"/><Relationship Id="rId7" Type="http://schemas.openxmlformats.org/officeDocument/2006/relationships/tags" Target="../tags/tag473.xml"/><Relationship Id="rId6" Type="http://schemas.openxmlformats.org/officeDocument/2006/relationships/tags" Target="../tags/tag472.xml"/><Relationship Id="rId5" Type="http://schemas.openxmlformats.org/officeDocument/2006/relationships/tags" Target="../tags/tag471.xml"/><Relationship Id="rId4" Type="http://schemas.openxmlformats.org/officeDocument/2006/relationships/image" Target="../media/image20.png"/><Relationship Id="rId3" Type="http://schemas.openxmlformats.org/officeDocument/2006/relationships/tags" Target="../tags/tag470.xml"/><Relationship Id="rId2" Type="http://schemas.openxmlformats.org/officeDocument/2006/relationships/image" Target="../media/image19.png"/><Relationship Id="rId18" Type="http://schemas.openxmlformats.org/officeDocument/2006/relationships/slideLayout" Target="../slideLayouts/slideLayout26.xml"/><Relationship Id="rId17" Type="http://schemas.openxmlformats.org/officeDocument/2006/relationships/tags" Target="../tags/tag482.xml"/><Relationship Id="rId16" Type="http://schemas.openxmlformats.org/officeDocument/2006/relationships/tags" Target="../tags/tag481.xml"/><Relationship Id="rId15" Type="http://schemas.openxmlformats.org/officeDocument/2006/relationships/tags" Target="../tags/tag480.xml"/><Relationship Id="rId14" Type="http://schemas.openxmlformats.org/officeDocument/2006/relationships/image" Target="../media/image26.png"/><Relationship Id="rId13" Type="http://schemas.openxmlformats.org/officeDocument/2006/relationships/tags" Target="../tags/tag479.xml"/><Relationship Id="rId12" Type="http://schemas.openxmlformats.org/officeDocument/2006/relationships/tags" Target="../tags/tag478.xml"/><Relationship Id="rId11" Type="http://schemas.openxmlformats.org/officeDocument/2006/relationships/tags" Target="../tags/tag477.xml"/><Relationship Id="rId10" Type="http://schemas.openxmlformats.org/officeDocument/2006/relationships/tags" Target="../tags/tag476.xml"/><Relationship Id="rId1" Type="http://schemas.openxmlformats.org/officeDocument/2006/relationships/tags" Target="../tags/tag469.xml"/></Relationships>
</file>

<file path=ppt/slides/_rels/slide14.xml.rels><?xml version="1.0" encoding="UTF-8" standalone="yes"?>
<Relationships xmlns="http://schemas.openxmlformats.org/package/2006/relationships"><Relationship Id="rId9" Type="http://schemas.openxmlformats.org/officeDocument/2006/relationships/tags" Target="../tags/tag489.xml"/><Relationship Id="rId8" Type="http://schemas.openxmlformats.org/officeDocument/2006/relationships/tags" Target="../tags/tag488.xml"/><Relationship Id="rId7" Type="http://schemas.openxmlformats.org/officeDocument/2006/relationships/tags" Target="../tags/tag487.xml"/><Relationship Id="rId6" Type="http://schemas.openxmlformats.org/officeDocument/2006/relationships/tags" Target="../tags/tag486.xml"/><Relationship Id="rId5" Type="http://schemas.openxmlformats.org/officeDocument/2006/relationships/tags" Target="../tags/tag485.xml"/><Relationship Id="rId4" Type="http://schemas.openxmlformats.org/officeDocument/2006/relationships/image" Target="../media/image19.png"/><Relationship Id="rId3" Type="http://schemas.openxmlformats.org/officeDocument/2006/relationships/tags" Target="../tags/tag484.xml"/><Relationship Id="rId25" Type="http://schemas.openxmlformats.org/officeDocument/2006/relationships/slideLayout" Target="../slideLayouts/slideLayout26.xml"/><Relationship Id="rId24" Type="http://schemas.openxmlformats.org/officeDocument/2006/relationships/tags" Target="../tags/tag504.xml"/><Relationship Id="rId23" Type="http://schemas.openxmlformats.org/officeDocument/2006/relationships/tags" Target="../tags/tag503.xml"/><Relationship Id="rId22" Type="http://schemas.openxmlformats.org/officeDocument/2006/relationships/tags" Target="../tags/tag502.xml"/><Relationship Id="rId21" Type="http://schemas.openxmlformats.org/officeDocument/2006/relationships/tags" Target="../tags/tag501.xml"/><Relationship Id="rId20" Type="http://schemas.openxmlformats.org/officeDocument/2006/relationships/tags" Target="../tags/tag500.xml"/><Relationship Id="rId2" Type="http://schemas.openxmlformats.org/officeDocument/2006/relationships/image" Target="../media/image20.png"/><Relationship Id="rId19" Type="http://schemas.openxmlformats.org/officeDocument/2006/relationships/tags" Target="../tags/tag499.xml"/><Relationship Id="rId18" Type="http://schemas.openxmlformats.org/officeDocument/2006/relationships/tags" Target="../tags/tag498.xml"/><Relationship Id="rId17" Type="http://schemas.openxmlformats.org/officeDocument/2006/relationships/tags" Target="../tags/tag497.xml"/><Relationship Id="rId16" Type="http://schemas.openxmlformats.org/officeDocument/2006/relationships/tags" Target="../tags/tag496.xml"/><Relationship Id="rId15" Type="http://schemas.openxmlformats.org/officeDocument/2006/relationships/tags" Target="../tags/tag495.xml"/><Relationship Id="rId14" Type="http://schemas.openxmlformats.org/officeDocument/2006/relationships/tags" Target="../tags/tag494.xml"/><Relationship Id="rId13" Type="http://schemas.openxmlformats.org/officeDocument/2006/relationships/tags" Target="../tags/tag493.xml"/><Relationship Id="rId12" Type="http://schemas.openxmlformats.org/officeDocument/2006/relationships/tags" Target="../tags/tag492.xml"/><Relationship Id="rId11" Type="http://schemas.openxmlformats.org/officeDocument/2006/relationships/tags" Target="../tags/tag491.xml"/><Relationship Id="rId10" Type="http://schemas.openxmlformats.org/officeDocument/2006/relationships/tags" Target="../tags/tag490.xml"/><Relationship Id="rId1" Type="http://schemas.openxmlformats.org/officeDocument/2006/relationships/tags" Target="../tags/tag483.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509.xml"/><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tags" Target="../tags/tag505.xml"/></Relationships>
</file>

<file path=ppt/slides/_rels/slide16.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image" Target="../media/image45.png"/><Relationship Id="rId7" Type="http://schemas.openxmlformats.org/officeDocument/2006/relationships/tags" Target="../tags/tag514.xml"/><Relationship Id="rId6" Type="http://schemas.openxmlformats.org/officeDocument/2006/relationships/tags" Target="../tags/tag513.xml"/><Relationship Id="rId5" Type="http://schemas.openxmlformats.org/officeDocument/2006/relationships/tags" Target="../tags/tag512.xml"/><Relationship Id="rId4" Type="http://schemas.openxmlformats.org/officeDocument/2006/relationships/image" Target="../media/image20.png"/><Relationship Id="rId3" Type="http://schemas.openxmlformats.org/officeDocument/2006/relationships/tags" Target="../tags/tag511.xml"/><Relationship Id="rId2" Type="http://schemas.openxmlformats.org/officeDocument/2006/relationships/image" Target="../media/image19.png"/><Relationship Id="rId16" Type="http://schemas.openxmlformats.org/officeDocument/2006/relationships/slideLayout" Target="../slideLayouts/slideLayout26.xml"/><Relationship Id="rId15" Type="http://schemas.openxmlformats.org/officeDocument/2006/relationships/tags" Target="../tags/tag521.xml"/><Relationship Id="rId14" Type="http://schemas.openxmlformats.org/officeDocument/2006/relationships/tags" Target="../tags/tag520.xml"/><Relationship Id="rId13" Type="http://schemas.openxmlformats.org/officeDocument/2006/relationships/tags" Target="../tags/tag519.xml"/><Relationship Id="rId12" Type="http://schemas.openxmlformats.org/officeDocument/2006/relationships/tags" Target="../tags/tag518.xml"/><Relationship Id="rId11" Type="http://schemas.openxmlformats.org/officeDocument/2006/relationships/tags" Target="../tags/tag517.xml"/><Relationship Id="rId10" Type="http://schemas.openxmlformats.org/officeDocument/2006/relationships/tags" Target="../tags/tag516.xml"/><Relationship Id="rId1" Type="http://schemas.openxmlformats.org/officeDocument/2006/relationships/tags" Target="../tags/tag510.xml"/></Relationships>
</file>

<file path=ppt/slides/_rels/slide17.xml.rels><?xml version="1.0" encoding="UTF-8" standalone="yes"?>
<Relationships xmlns="http://schemas.openxmlformats.org/package/2006/relationships"><Relationship Id="rId9" Type="http://schemas.openxmlformats.org/officeDocument/2006/relationships/tags" Target="../tags/tag528.xml"/><Relationship Id="rId8" Type="http://schemas.openxmlformats.org/officeDocument/2006/relationships/tags" Target="../tags/tag527.xml"/><Relationship Id="rId7" Type="http://schemas.openxmlformats.org/officeDocument/2006/relationships/tags" Target="../tags/tag526.xml"/><Relationship Id="rId6" Type="http://schemas.openxmlformats.org/officeDocument/2006/relationships/tags" Target="../tags/tag525.xml"/><Relationship Id="rId5" Type="http://schemas.openxmlformats.org/officeDocument/2006/relationships/tags" Target="../tags/tag524.xml"/><Relationship Id="rId4" Type="http://schemas.openxmlformats.org/officeDocument/2006/relationships/image" Target="../media/image20.png"/><Relationship Id="rId34" Type="http://schemas.openxmlformats.org/officeDocument/2006/relationships/slideLayout" Target="../slideLayouts/slideLayout26.xml"/><Relationship Id="rId33" Type="http://schemas.openxmlformats.org/officeDocument/2006/relationships/tags" Target="../tags/tag552.xml"/><Relationship Id="rId32" Type="http://schemas.openxmlformats.org/officeDocument/2006/relationships/tags" Target="../tags/tag551.xml"/><Relationship Id="rId31" Type="http://schemas.openxmlformats.org/officeDocument/2006/relationships/tags" Target="../tags/tag550.xml"/><Relationship Id="rId30" Type="http://schemas.openxmlformats.org/officeDocument/2006/relationships/tags" Target="../tags/tag549.xml"/><Relationship Id="rId3" Type="http://schemas.openxmlformats.org/officeDocument/2006/relationships/tags" Target="../tags/tag523.xml"/><Relationship Id="rId29" Type="http://schemas.openxmlformats.org/officeDocument/2006/relationships/tags" Target="../tags/tag548.xml"/><Relationship Id="rId28" Type="http://schemas.openxmlformats.org/officeDocument/2006/relationships/tags" Target="../tags/tag547.xml"/><Relationship Id="rId27" Type="http://schemas.openxmlformats.org/officeDocument/2006/relationships/tags" Target="../tags/tag546.xml"/><Relationship Id="rId26" Type="http://schemas.openxmlformats.org/officeDocument/2006/relationships/tags" Target="../tags/tag545.xml"/><Relationship Id="rId25" Type="http://schemas.openxmlformats.org/officeDocument/2006/relationships/tags" Target="../tags/tag544.xml"/><Relationship Id="rId24" Type="http://schemas.openxmlformats.org/officeDocument/2006/relationships/tags" Target="../tags/tag543.xml"/><Relationship Id="rId23" Type="http://schemas.openxmlformats.org/officeDocument/2006/relationships/tags" Target="../tags/tag542.xml"/><Relationship Id="rId22" Type="http://schemas.openxmlformats.org/officeDocument/2006/relationships/tags" Target="../tags/tag541.xml"/><Relationship Id="rId21" Type="http://schemas.openxmlformats.org/officeDocument/2006/relationships/tags" Target="../tags/tag540.xml"/><Relationship Id="rId20" Type="http://schemas.openxmlformats.org/officeDocument/2006/relationships/tags" Target="../tags/tag539.xml"/><Relationship Id="rId2" Type="http://schemas.openxmlformats.org/officeDocument/2006/relationships/image" Target="../media/image19.png"/><Relationship Id="rId19" Type="http://schemas.openxmlformats.org/officeDocument/2006/relationships/tags" Target="../tags/tag538.xml"/><Relationship Id="rId18" Type="http://schemas.openxmlformats.org/officeDocument/2006/relationships/tags" Target="../tags/tag537.xml"/><Relationship Id="rId17" Type="http://schemas.openxmlformats.org/officeDocument/2006/relationships/tags" Target="../tags/tag536.xml"/><Relationship Id="rId16" Type="http://schemas.openxmlformats.org/officeDocument/2006/relationships/tags" Target="../tags/tag535.xml"/><Relationship Id="rId15" Type="http://schemas.openxmlformats.org/officeDocument/2006/relationships/tags" Target="../tags/tag534.xml"/><Relationship Id="rId14" Type="http://schemas.openxmlformats.org/officeDocument/2006/relationships/tags" Target="../tags/tag533.xml"/><Relationship Id="rId13" Type="http://schemas.openxmlformats.org/officeDocument/2006/relationships/tags" Target="../tags/tag532.xml"/><Relationship Id="rId12" Type="http://schemas.openxmlformats.org/officeDocument/2006/relationships/tags" Target="../tags/tag531.xml"/><Relationship Id="rId11" Type="http://schemas.openxmlformats.org/officeDocument/2006/relationships/tags" Target="../tags/tag530.xml"/><Relationship Id="rId10" Type="http://schemas.openxmlformats.org/officeDocument/2006/relationships/tags" Target="../tags/tag529.xml"/><Relationship Id="rId1" Type="http://schemas.openxmlformats.org/officeDocument/2006/relationships/tags" Target="../tags/tag522.xml"/></Relationships>
</file>

<file path=ppt/slides/_rels/slide18.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tags" Target="../tags/tag557.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image" Target="../media/image20.png"/><Relationship Id="rId3" Type="http://schemas.openxmlformats.org/officeDocument/2006/relationships/tags" Target="../tags/tag554.xml"/><Relationship Id="rId21" Type="http://schemas.openxmlformats.org/officeDocument/2006/relationships/slideLayout" Target="../slideLayouts/slideLayout26.xml"/><Relationship Id="rId20" Type="http://schemas.openxmlformats.org/officeDocument/2006/relationships/tags" Target="../tags/tag569.xml"/><Relationship Id="rId2" Type="http://schemas.openxmlformats.org/officeDocument/2006/relationships/image" Target="../media/image19.png"/><Relationship Id="rId19" Type="http://schemas.openxmlformats.org/officeDocument/2006/relationships/tags" Target="../tags/tag568.xml"/><Relationship Id="rId18" Type="http://schemas.openxmlformats.org/officeDocument/2006/relationships/image" Target="../media/image26.png"/><Relationship Id="rId17" Type="http://schemas.openxmlformats.org/officeDocument/2006/relationships/tags" Target="../tags/tag567.xml"/><Relationship Id="rId16" Type="http://schemas.openxmlformats.org/officeDocument/2006/relationships/tags" Target="../tags/tag566.xml"/><Relationship Id="rId15" Type="http://schemas.openxmlformats.org/officeDocument/2006/relationships/tags" Target="../tags/tag565.xml"/><Relationship Id="rId14" Type="http://schemas.openxmlformats.org/officeDocument/2006/relationships/tags" Target="../tags/tag564.xml"/><Relationship Id="rId13" Type="http://schemas.openxmlformats.org/officeDocument/2006/relationships/tags" Target="../tags/tag563.xml"/><Relationship Id="rId12" Type="http://schemas.openxmlformats.org/officeDocument/2006/relationships/tags" Target="../tags/tag562.xml"/><Relationship Id="rId11" Type="http://schemas.openxmlformats.org/officeDocument/2006/relationships/tags" Target="../tags/tag561.xml"/><Relationship Id="rId10" Type="http://schemas.openxmlformats.org/officeDocument/2006/relationships/tags" Target="../tags/tag560.xml"/><Relationship Id="rId1" Type="http://schemas.openxmlformats.org/officeDocument/2006/relationships/tags" Target="../tags/tag553.xml"/></Relationships>
</file>

<file path=ppt/slides/_rels/slide19.xml.rels><?xml version="1.0" encoding="UTF-8" standalone="yes"?>
<Relationships xmlns="http://schemas.openxmlformats.org/package/2006/relationships"><Relationship Id="rId9" Type="http://schemas.openxmlformats.org/officeDocument/2006/relationships/tags" Target="../tags/tag578.xml"/><Relationship Id="rId8" Type="http://schemas.openxmlformats.org/officeDocument/2006/relationships/tags" Target="../tags/tag577.xml"/><Relationship Id="rId7" Type="http://schemas.openxmlformats.org/officeDocument/2006/relationships/tags" Target="../tags/tag576.xml"/><Relationship Id="rId6" Type="http://schemas.openxmlformats.org/officeDocument/2006/relationships/tags" Target="../tags/tag575.xml"/><Relationship Id="rId5" Type="http://schemas.openxmlformats.org/officeDocument/2006/relationships/tags" Target="../tags/tag574.xml"/><Relationship Id="rId4" Type="http://schemas.openxmlformats.org/officeDocument/2006/relationships/tags" Target="../tags/tag573.xml"/><Relationship Id="rId3" Type="http://schemas.openxmlformats.org/officeDocument/2006/relationships/tags" Target="../tags/tag572.xml"/><Relationship Id="rId2" Type="http://schemas.openxmlformats.org/officeDocument/2006/relationships/tags" Target="../tags/tag571.xml"/><Relationship Id="rId12" Type="http://schemas.openxmlformats.org/officeDocument/2006/relationships/slideLayout" Target="../slideLayouts/slideLayout30.xml"/><Relationship Id="rId11" Type="http://schemas.openxmlformats.org/officeDocument/2006/relationships/tags" Target="../tags/tag580.xml"/><Relationship Id="rId10" Type="http://schemas.openxmlformats.org/officeDocument/2006/relationships/tags" Target="../tags/tag579.xml"/><Relationship Id="rId1" Type="http://schemas.openxmlformats.org/officeDocument/2006/relationships/tags" Target="../tags/tag570.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18.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20.xml.rels><?xml version="1.0" encoding="UTF-8" standalone="yes"?>
<Relationships xmlns="http://schemas.openxmlformats.org/package/2006/relationships"><Relationship Id="rId9" Type="http://schemas.openxmlformats.org/officeDocument/2006/relationships/tags" Target="../tags/tag587.xml"/><Relationship Id="rId8" Type="http://schemas.openxmlformats.org/officeDocument/2006/relationships/tags" Target="../tags/tag586.xml"/><Relationship Id="rId7" Type="http://schemas.openxmlformats.org/officeDocument/2006/relationships/tags" Target="../tags/tag585.xml"/><Relationship Id="rId6" Type="http://schemas.openxmlformats.org/officeDocument/2006/relationships/tags" Target="../tags/tag584.xml"/><Relationship Id="rId5" Type="http://schemas.openxmlformats.org/officeDocument/2006/relationships/tags" Target="../tags/tag583.xml"/><Relationship Id="rId4" Type="http://schemas.openxmlformats.org/officeDocument/2006/relationships/image" Target="../media/image20.png"/><Relationship Id="rId3" Type="http://schemas.openxmlformats.org/officeDocument/2006/relationships/tags" Target="../tags/tag582.xml"/><Relationship Id="rId2" Type="http://schemas.openxmlformats.org/officeDocument/2006/relationships/image" Target="../media/image19.png"/><Relationship Id="rId16" Type="http://schemas.openxmlformats.org/officeDocument/2006/relationships/slideLayout" Target="../slideLayouts/slideLayout26.xml"/><Relationship Id="rId15" Type="http://schemas.openxmlformats.org/officeDocument/2006/relationships/tags" Target="../tags/tag592.xml"/><Relationship Id="rId14" Type="http://schemas.openxmlformats.org/officeDocument/2006/relationships/tags" Target="../tags/tag591.xml"/><Relationship Id="rId13" Type="http://schemas.openxmlformats.org/officeDocument/2006/relationships/tags" Target="../tags/tag590.xml"/><Relationship Id="rId12" Type="http://schemas.openxmlformats.org/officeDocument/2006/relationships/image" Target="../media/image43.jpeg"/><Relationship Id="rId11" Type="http://schemas.openxmlformats.org/officeDocument/2006/relationships/tags" Target="../tags/tag589.xml"/><Relationship Id="rId10" Type="http://schemas.openxmlformats.org/officeDocument/2006/relationships/tags" Target="../tags/tag588.xml"/><Relationship Id="rId1" Type="http://schemas.openxmlformats.org/officeDocument/2006/relationships/tags" Target="../tags/tag581.xml"/></Relationships>
</file>

<file path=ppt/slides/_rels/slide21.xml.rels><?xml version="1.0" encoding="UTF-8" standalone="yes"?>
<Relationships xmlns="http://schemas.openxmlformats.org/package/2006/relationships"><Relationship Id="rId9" Type="http://schemas.openxmlformats.org/officeDocument/2006/relationships/tags" Target="../tags/tag599.xml"/><Relationship Id="rId8" Type="http://schemas.openxmlformats.org/officeDocument/2006/relationships/tags" Target="../tags/tag598.xml"/><Relationship Id="rId7" Type="http://schemas.openxmlformats.org/officeDocument/2006/relationships/tags" Target="../tags/tag597.xml"/><Relationship Id="rId6" Type="http://schemas.openxmlformats.org/officeDocument/2006/relationships/tags" Target="../tags/tag596.xml"/><Relationship Id="rId5" Type="http://schemas.openxmlformats.org/officeDocument/2006/relationships/tags" Target="../tags/tag595.xml"/><Relationship Id="rId4" Type="http://schemas.openxmlformats.org/officeDocument/2006/relationships/image" Target="../media/image19.png"/><Relationship Id="rId31" Type="http://schemas.openxmlformats.org/officeDocument/2006/relationships/slideLayout" Target="../slideLayouts/slideLayout26.xml"/><Relationship Id="rId30" Type="http://schemas.openxmlformats.org/officeDocument/2006/relationships/tags" Target="../tags/tag620.xml"/><Relationship Id="rId3" Type="http://schemas.openxmlformats.org/officeDocument/2006/relationships/tags" Target="../tags/tag594.xml"/><Relationship Id="rId29" Type="http://schemas.openxmlformats.org/officeDocument/2006/relationships/tags" Target="../tags/tag619.xml"/><Relationship Id="rId28" Type="http://schemas.openxmlformats.org/officeDocument/2006/relationships/tags" Target="../tags/tag618.xml"/><Relationship Id="rId27" Type="http://schemas.openxmlformats.org/officeDocument/2006/relationships/tags" Target="../tags/tag617.xml"/><Relationship Id="rId26" Type="http://schemas.openxmlformats.org/officeDocument/2006/relationships/tags" Target="../tags/tag616.xml"/><Relationship Id="rId25" Type="http://schemas.openxmlformats.org/officeDocument/2006/relationships/tags" Target="../tags/tag615.xml"/><Relationship Id="rId24" Type="http://schemas.openxmlformats.org/officeDocument/2006/relationships/tags" Target="../tags/tag614.xml"/><Relationship Id="rId23" Type="http://schemas.openxmlformats.org/officeDocument/2006/relationships/tags" Target="../tags/tag613.xml"/><Relationship Id="rId22" Type="http://schemas.openxmlformats.org/officeDocument/2006/relationships/tags" Target="../tags/tag612.xml"/><Relationship Id="rId21" Type="http://schemas.openxmlformats.org/officeDocument/2006/relationships/tags" Target="../tags/tag611.xml"/><Relationship Id="rId20" Type="http://schemas.openxmlformats.org/officeDocument/2006/relationships/tags" Target="../tags/tag610.xml"/><Relationship Id="rId2" Type="http://schemas.openxmlformats.org/officeDocument/2006/relationships/image" Target="../media/image20.png"/><Relationship Id="rId19" Type="http://schemas.openxmlformats.org/officeDocument/2006/relationships/tags" Target="../tags/tag609.xml"/><Relationship Id="rId18" Type="http://schemas.openxmlformats.org/officeDocument/2006/relationships/tags" Target="../tags/tag608.xml"/><Relationship Id="rId17" Type="http://schemas.openxmlformats.org/officeDocument/2006/relationships/tags" Target="../tags/tag607.xml"/><Relationship Id="rId16" Type="http://schemas.openxmlformats.org/officeDocument/2006/relationships/tags" Target="../tags/tag606.xml"/><Relationship Id="rId15" Type="http://schemas.openxmlformats.org/officeDocument/2006/relationships/tags" Target="../tags/tag605.xml"/><Relationship Id="rId14" Type="http://schemas.openxmlformats.org/officeDocument/2006/relationships/tags" Target="../tags/tag604.xml"/><Relationship Id="rId13" Type="http://schemas.openxmlformats.org/officeDocument/2006/relationships/tags" Target="../tags/tag603.xml"/><Relationship Id="rId12" Type="http://schemas.openxmlformats.org/officeDocument/2006/relationships/tags" Target="../tags/tag602.xml"/><Relationship Id="rId11" Type="http://schemas.openxmlformats.org/officeDocument/2006/relationships/tags" Target="../tags/tag601.xml"/><Relationship Id="rId10" Type="http://schemas.openxmlformats.org/officeDocument/2006/relationships/tags" Target="../tags/tag600.xml"/><Relationship Id="rId1" Type="http://schemas.openxmlformats.org/officeDocument/2006/relationships/tags" Target="../tags/tag593.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625.xml"/><Relationship Id="rId4" Type="http://schemas.openxmlformats.org/officeDocument/2006/relationships/tags" Target="../tags/tag624.xml"/><Relationship Id="rId3" Type="http://schemas.openxmlformats.org/officeDocument/2006/relationships/tags" Target="../tags/tag623.xml"/><Relationship Id="rId2" Type="http://schemas.openxmlformats.org/officeDocument/2006/relationships/tags" Target="../tags/tag622.xml"/><Relationship Id="rId1" Type="http://schemas.openxmlformats.org/officeDocument/2006/relationships/tags" Target="../tags/tag621.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630.xml"/><Relationship Id="rId4" Type="http://schemas.openxmlformats.org/officeDocument/2006/relationships/tags" Target="../tags/tag629.xml"/><Relationship Id="rId3" Type="http://schemas.openxmlformats.org/officeDocument/2006/relationships/tags" Target="../tags/tag628.xml"/><Relationship Id="rId2" Type="http://schemas.openxmlformats.org/officeDocument/2006/relationships/tags" Target="../tags/tag627.xml"/><Relationship Id="rId1" Type="http://schemas.openxmlformats.org/officeDocument/2006/relationships/tags" Target="../tags/tag626.xml"/></Relationships>
</file>

<file path=ppt/slides/_rels/slide24.xml.rels><?xml version="1.0" encoding="UTF-8" standalone="yes"?>
<Relationships xmlns="http://schemas.openxmlformats.org/package/2006/relationships"><Relationship Id="rId9" Type="http://schemas.openxmlformats.org/officeDocument/2006/relationships/tags" Target="../tags/tag637.xml"/><Relationship Id="rId8" Type="http://schemas.openxmlformats.org/officeDocument/2006/relationships/tags" Target="../tags/tag636.xml"/><Relationship Id="rId7" Type="http://schemas.openxmlformats.org/officeDocument/2006/relationships/tags" Target="../tags/tag635.xml"/><Relationship Id="rId6" Type="http://schemas.openxmlformats.org/officeDocument/2006/relationships/tags" Target="../tags/tag634.xml"/><Relationship Id="rId5" Type="http://schemas.openxmlformats.org/officeDocument/2006/relationships/tags" Target="../tags/tag633.xml"/><Relationship Id="rId4" Type="http://schemas.openxmlformats.org/officeDocument/2006/relationships/image" Target="../media/image20.png"/><Relationship Id="rId3" Type="http://schemas.openxmlformats.org/officeDocument/2006/relationships/tags" Target="../tags/tag632.xml"/><Relationship Id="rId24" Type="http://schemas.openxmlformats.org/officeDocument/2006/relationships/slideLayout" Target="../slideLayouts/slideLayout26.xml"/><Relationship Id="rId23" Type="http://schemas.openxmlformats.org/officeDocument/2006/relationships/tags" Target="../tags/tag650.xml"/><Relationship Id="rId22" Type="http://schemas.openxmlformats.org/officeDocument/2006/relationships/image" Target="../media/image26.png"/><Relationship Id="rId21" Type="http://schemas.openxmlformats.org/officeDocument/2006/relationships/tags" Target="../tags/tag649.xml"/><Relationship Id="rId20" Type="http://schemas.openxmlformats.org/officeDocument/2006/relationships/tags" Target="../tags/tag648.xml"/><Relationship Id="rId2" Type="http://schemas.openxmlformats.org/officeDocument/2006/relationships/image" Target="../media/image19.png"/><Relationship Id="rId19" Type="http://schemas.openxmlformats.org/officeDocument/2006/relationships/tags" Target="../tags/tag647.xml"/><Relationship Id="rId18" Type="http://schemas.openxmlformats.org/officeDocument/2006/relationships/tags" Target="../tags/tag646.xml"/><Relationship Id="rId17" Type="http://schemas.openxmlformats.org/officeDocument/2006/relationships/tags" Target="../tags/tag645.xml"/><Relationship Id="rId16" Type="http://schemas.openxmlformats.org/officeDocument/2006/relationships/tags" Target="../tags/tag644.xml"/><Relationship Id="rId15" Type="http://schemas.openxmlformats.org/officeDocument/2006/relationships/tags" Target="../tags/tag643.xml"/><Relationship Id="rId14" Type="http://schemas.openxmlformats.org/officeDocument/2006/relationships/tags" Target="../tags/tag642.xml"/><Relationship Id="rId13" Type="http://schemas.openxmlformats.org/officeDocument/2006/relationships/tags" Target="../tags/tag641.xml"/><Relationship Id="rId12" Type="http://schemas.openxmlformats.org/officeDocument/2006/relationships/tags" Target="../tags/tag640.xml"/><Relationship Id="rId11" Type="http://schemas.openxmlformats.org/officeDocument/2006/relationships/tags" Target="../tags/tag639.xml"/><Relationship Id="rId10" Type="http://schemas.openxmlformats.org/officeDocument/2006/relationships/tags" Target="../tags/tag638.xml"/><Relationship Id="rId1" Type="http://schemas.openxmlformats.org/officeDocument/2006/relationships/tags" Target="../tags/tag631.xml"/></Relationships>
</file>

<file path=ppt/slides/_rels/slide25.xml.rels><?xml version="1.0" encoding="UTF-8" standalone="yes"?>
<Relationships xmlns="http://schemas.openxmlformats.org/package/2006/relationships"><Relationship Id="rId9" Type="http://schemas.openxmlformats.org/officeDocument/2006/relationships/tags" Target="../tags/tag657.xml"/><Relationship Id="rId8" Type="http://schemas.openxmlformats.org/officeDocument/2006/relationships/tags" Target="../tags/tag656.xml"/><Relationship Id="rId7" Type="http://schemas.openxmlformats.org/officeDocument/2006/relationships/tags" Target="../tags/tag655.xml"/><Relationship Id="rId6" Type="http://schemas.openxmlformats.org/officeDocument/2006/relationships/tags" Target="../tags/tag654.xml"/><Relationship Id="rId5" Type="http://schemas.openxmlformats.org/officeDocument/2006/relationships/tags" Target="../tags/tag653.xml"/><Relationship Id="rId4" Type="http://schemas.openxmlformats.org/officeDocument/2006/relationships/image" Target="../media/image20.png"/><Relationship Id="rId3" Type="http://schemas.openxmlformats.org/officeDocument/2006/relationships/tags" Target="../tags/tag652.xml"/><Relationship Id="rId2" Type="http://schemas.openxmlformats.org/officeDocument/2006/relationships/image" Target="../media/image19.png"/><Relationship Id="rId13" Type="http://schemas.openxmlformats.org/officeDocument/2006/relationships/slideLayout" Target="../slideLayouts/slideLayout26.xml"/><Relationship Id="rId12" Type="http://schemas.openxmlformats.org/officeDocument/2006/relationships/tags" Target="../tags/tag659.xml"/><Relationship Id="rId11" Type="http://schemas.openxmlformats.org/officeDocument/2006/relationships/image" Target="../media/image46.png"/><Relationship Id="rId10" Type="http://schemas.openxmlformats.org/officeDocument/2006/relationships/tags" Target="../tags/tag658.xml"/><Relationship Id="rId1" Type="http://schemas.openxmlformats.org/officeDocument/2006/relationships/tags" Target="../tags/tag651.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tags" Target="../tags/tag664.xml"/><Relationship Id="rId7" Type="http://schemas.openxmlformats.org/officeDocument/2006/relationships/image" Target="../media/image47.png"/><Relationship Id="rId6" Type="http://schemas.openxmlformats.org/officeDocument/2006/relationships/tags" Target="../tags/tag663.xml"/><Relationship Id="rId5" Type="http://schemas.openxmlformats.org/officeDocument/2006/relationships/tags" Target="../tags/tag662.xml"/><Relationship Id="rId4" Type="http://schemas.openxmlformats.org/officeDocument/2006/relationships/image" Target="../media/image20.png"/><Relationship Id="rId3" Type="http://schemas.openxmlformats.org/officeDocument/2006/relationships/tags" Target="../tags/tag661.xml"/><Relationship Id="rId2" Type="http://schemas.openxmlformats.org/officeDocument/2006/relationships/image" Target="../media/image19.png"/><Relationship Id="rId1" Type="http://schemas.openxmlformats.org/officeDocument/2006/relationships/tags" Target="../tags/tag660.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668.xml"/><Relationship Id="rId4" Type="http://schemas.openxmlformats.org/officeDocument/2006/relationships/image" Target="../media/image48.png"/><Relationship Id="rId3" Type="http://schemas.openxmlformats.org/officeDocument/2006/relationships/tags" Target="../tags/tag667.xml"/><Relationship Id="rId2" Type="http://schemas.openxmlformats.org/officeDocument/2006/relationships/tags" Target="../tags/tag666.xml"/><Relationship Id="rId1" Type="http://schemas.openxmlformats.org/officeDocument/2006/relationships/tags" Target="../tags/tag66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4.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image" Target="../media/image20.png"/><Relationship Id="rId3" Type="http://schemas.openxmlformats.org/officeDocument/2006/relationships/tags" Target="../tags/tag325.xml"/><Relationship Id="rId2" Type="http://schemas.openxmlformats.org/officeDocument/2006/relationships/image" Target="../media/image19.png"/><Relationship Id="rId19" Type="http://schemas.openxmlformats.org/officeDocument/2006/relationships/slideLayout" Target="../slideLayouts/slideLayout26.xml"/><Relationship Id="rId18" Type="http://schemas.openxmlformats.org/officeDocument/2006/relationships/tags" Target="../tags/tag338.xml"/><Relationship Id="rId17" Type="http://schemas.openxmlformats.org/officeDocument/2006/relationships/image" Target="../media/image26.png"/><Relationship Id="rId16" Type="http://schemas.openxmlformats.org/officeDocument/2006/relationships/tags" Target="../tags/tag337.xml"/><Relationship Id="rId15" Type="http://schemas.openxmlformats.org/officeDocument/2006/relationships/tags" Target="../tags/tag336.xml"/><Relationship Id="rId14" Type="http://schemas.openxmlformats.org/officeDocument/2006/relationships/tags" Target="../tags/tag335.xml"/><Relationship Id="rId13" Type="http://schemas.openxmlformats.org/officeDocument/2006/relationships/tags" Target="../tags/tag334.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tags" Target="../tags/tag324.xml"/></Relationships>
</file>

<file path=ppt/slides/_rels/slide5.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image" Target="../media/image27.jpeg"/><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image" Target="../media/image20.png"/><Relationship Id="rId3" Type="http://schemas.openxmlformats.org/officeDocument/2006/relationships/tags" Target="../tags/tag340.xml"/><Relationship Id="rId25" Type="http://schemas.openxmlformats.org/officeDocument/2006/relationships/slideLayout" Target="../slideLayouts/slideLayout26.xml"/><Relationship Id="rId24" Type="http://schemas.openxmlformats.org/officeDocument/2006/relationships/tags" Target="../tags/tag357.xml"/><Relationship Id="rId23" Type="http://schemas.openxmlformats.org/officeDocument/2006/relationships/tags" Target="../tags/tag356.xml"/><Relationship Id="rId22" Type="http://schemas.openxmlformats.org/officeDocument/2006/relationships/tags" Target="../tags/tag355.xml"/><Relationship Id="rId21" Type="http://schemas.openxmlformats.org/officeDocument/2006/relationships/tags" Target="../tags/tag354.xml"/><Relationship Id="rId20" Type="http://schemas.openxmlformats.org/officeDocument/2006/relationships/image" Target="../media/image29.png"/><Relationship Id="rId2" Type="http://schemas.openxmlformats.org/officeDocument/2006/relationships/image" Target="../media/image19.png"/><Relationship Id="rId19" Type="http://schemas.openxmlformats.org/officeDocument/2006/relationships/tags" Target="../tags/tag353.xml"/><Relationship Id="rId18" Type="http://schemas.openxmlformats.org/officeDocument/2006/relationships/tags" Target="../tags/tag352.xml"/><Relationship Id="rId17" Type="http://schemas.openxmlformats.org/officeDocument/2006/relationships/tags" Target="../tags/tag351.xml"/><Relationship Id="rId16" Type="http://schemas.openxmlformats.org/officeDocument/2006/relationships/tags" Target="../tags/tag350.xml"/><Relationship Id="rId15" Type="http://schemas.openxmlformats.org/officeDocument/2006/relationships/tags" Target="../tags/tag349.xml"/><Relationship Id="rId14" Type="http://schemas.openxmlformats.org/officeDocument/2006/relationships/image" Target="../media/image28.png"/><Relationship Id="rId13" Type="http://schemas.openxmlformats.org/officeDocument/2006/relationships/tags" Target="../tags/tag348.xml"/><Relationship Id="rId12" Type="http://schemas.openxmlformats.org/officeDocument/2006/relationships/tags" Target="../tags/tag347.xml"/><Relationship Id="rId11" Type="http://schemas.openxmlformats.org/officeDocument/2006/relationships/tags" Target="../tags/tag346.xml"/><Relationship Id="rId10" Type="http://schemas.openxmlformats.org/officeDocument/2006/relationships/tags" Target="../tags/tag345.xml"/><Relationship Id="rId1" Type="http://schemas.openxmlformats.org/officeDocument/2006/relationships/tags" Target="../tags/tag339.xml"/></Relationships>
</file>

<file path=ppt/slides/_rels/slide6.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image" Target="../media/image30.jpeg"/><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image" Target="../media/image20.png"/><Relationship Id="rId3" Type="http://schemas.openxmlformats.org/officeDocument/2006/relationships/tags" Target="../tags/tag359.xml"/><Relationship Id="rId25" Type="http://schemas.openxmlformats.org/officeDocument/2006/relationships/slideLayout" Target="../slideLayouts/slideLayout26.xml"/><Relationship Id="rId24" Type="http://schemas.openxmlformats.org/officeDocument/2006/relationships/tags" Target="../tags/tag376.xml"/><Relationship Id="rId23" Type="http://schemas.openxmlformats.org/officeDocument/2006/relationships/tags" Target="../tags/tag375.xml"/><Relationship Id="rId22" Type="http://schemas.openxmlformats.org/officeDocument/2006/relationships/tags" Target="../tags/tag374.xml"/><Relationship Id="rId21" Type="http://schemas.openxmlformats.org/officeDocument/2006/relationships/tags" Target="../tags/tag373.xml"/><Relationship Id="rId20" Type="http://schemas.openxmlformats.org/officeDocument/2006/relationships/image" Target="../media/image32.jpeg"/><Relationship Id="rId2" Type="http://schemas.openxmlformats.org/officeDocument/2006/relationships/image" Target="../media/image19.png"/><Relationship Id="rId19" Type="http://schemas.openxmlformats.org/officeDocument/2006/relationships/tags" Target="../tags/tag372.xml"/><Relationship Id="rId18" Type="http://schemas.openxmlformats.org/officeDocument/2006/relationships/tags" Target="../tags/tag371.xml"/><Relationship Id="rId17" Type="http://schemas.openxmlformats.org/officeDocument/2006/relationships/tags" Target="../tags/tag370.xml"/><Relationship Id="rId16" Type="http://schemas.openxmlformats.org/officeDocument/2006/relationships/tags" Target="../tags/tag369.xml"/><Relationship Id="rId15" Type="http://schemas.openxmlformats.org/officeDocument/2006/relationships/tags" Target="../tags/tag368.xml"/><Relationship Id="rId14" Type="http://schemas.openxmlformats.org/officeDocument/2006/relationships/image" Target="../media/image31.jpeg"/><Relationship Id="rId13" Type="http://schemas.openxmlformats.org/officeDocument/2006/relationships/tags" Target="../tags/tag367.xml"/><Relationship Id="rId12" Type="http://schemas.openxmlformats.org/officeDocument/2006/relationships/tags" Target="../tags/tag366.xml"/><Relationship Id="rId11" Type="http://schemas.openxmlformats.org/officeDocument/2006/relationships/tags" Target="../tags/tag365.xml"/><Relationship Id="rId10" Type="http://schemas.openxmlformats.org/officeDocument/2006/relationships/tags" Target="../tags/tag364.xml"/><Relationship Id="rId1" Type="http://schemas.openxmlformats.org/officeDocument/2006/relationships/tags" Target="../tags/tag358.xml"/></Relationships>
</file>

<file path=ppt/slides/_rels/slide7.xml.rels><?xml version="1.0" encoding="UTF-8" standalone="yes"?>
<Relationships xmlns="http://schemas.openxmlformats.org/package/2006/relationships"><Relationship Id="rId9" Type="http://schemas.openxmlformats.org/officeDocument/2006/relationships/image" Target="../media/image34.jpeg"/><Relationship Id="rId8" Type="http://schemas.openxmlformats.org/officeDocument/2006/relationships/tags" Target="../tags/tag381.xml"/><Relationship Id="rId7" Type="http://schemas.openxmlformats.org/officeDocument/2006/relationships/image" Target="../media/image33.png"/><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image" Target="../media/image20.png"/><Relationship Id="rId3" Type="http://schemas.openxmlformats.org/officeDocument/2006/relationships/tags" Target="../tags/tag378.xml"/><Relationship Id="rId2" Type="http://schemas.openxmlformats.org/officeDocument/2006/relationships/image" Target="../media/image19.png"/><Relationship Id="rId13" Type="http://schemas.openxmlformats.org/officeDocument/2006/relationships/slideLayout" Target="../slideLayouts/slideLayout26.xml"/><Relationship Id="rId12" Type="http://schemas.openxmlformats.org/officeDocument/2006/relationships/tags" Target="../tags/tag383.xml"/><Relationship Id="rId11" Type="http://schemas.openxmlformats.org/officeDocument/2006/relationships/image" Target="../media/image35.jpeg"/><Relationship Id="rId10" Type="http://schemas.openxmlformats.org/officeDocument/2006/relationships/tags" Target="../tags/tag382.xml"/><Relationship Id="rId1" Type="http://schemas.openxmlformats.org/officeDocument/2006/relationships/tags" Target="../tags/tag377.xml"/></Relationships>
</file>

<file path=ppt/slides/_rels/slide8.xml.rels><?xml version="1.0" encoding="UTF-8" standalone="yes"?>
<Relationships xmlns="http://schemas.openxmlformats.org/package/2006/relationships"><Relationship Id="rId9" Type="http://schemas.openxmlformats.org/officeDocument/2006/relationships/tags" Target="../tags/tag390.xml"/><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image" Target="../media/image20.png"/><Relationship Id="rId3" Type="http://schemas.openxmlformats.org/officeDocument/2006/relationships/tags" Target="../tags/tag385.xml"/><Relationship Id="rId21" Type="http://schemas.openxmlformats.org/officeDocument/2006/relationships/slideLayout" Target="../slideLayouts/slideLayout26.xml"/><Relationship Id="rId20" Type="http://schemas.openxmlformats.org/officeDocument/2006/relationships/tags" Target="../tags/tag400.xml"/><Relationship Id="rId2" Type="http://schemas.openxmlformats.org/officeDocument/2006/relationships/image" Target="../media/image19.png"/><Relationship Id="rId19" Type="http://schemas.openxmlformats.org/officeDocument/2006/relationships/tags" Target="../tags/tag399.xml"/><Relationship Id="rId18" Type="http://schemas.openxmlformats.org/officeDocument/2006/relationships/tags" Target="../tags/tag398.xml"/><Relationship Id="rId17" Type="http://schemas.openxmlformats.org/officeDocument/2006/relationships/tags" Target="../tags/tag397.xml"/><Relationship Id="rId16" Type="http://schemas.openxmlformats.org/officeDocument/2006/relationships/image" Target="../media/image36.png"/><Relationship Id="rId15" Type="http://schemas.openxmlformats.org/officeDocument/2006/relationships/tags" Target="../tags/tag396.xml"/><Relationship Id="rId14" Type="http://schemas.openxmlformats.org/officeDocument/2006/relationships/tags" Target="../tags/tag395.xml"/><Relationship Id="rId13" Type="http://schemas.openxmlformats.org/officeDocument/2006/relationships/tags" Target="../tags/tag394.xml"/><Relationship Id="rId12" Type="http://schemas.openxmlformats.org/officeDocument/2006/relationships/tags" Target="../tags/tag393.xml"/><Relationship Id="rId11" Type="http://schemas.openxmlformats.org/officeDocument/2006/relationships/tags" Target="../tags/tag392.xml"/><Relationship Id="rId10" Type="http://schemas.openxmlformats.org/officeDocument/2006/relationships/tags" Target="../tags/tag391.xml"/><Relationship Id="rId1" Type="http://schemas.openxmlformats.org/officeDocument/2006/relationships/tags" Target="../tags/tag384.xml"/></Relationships>
</file>

<file path=ppt/slides/_rels/slide9.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6" Type="http://schemas.openxmlformats.org/officeDocument/2006/relationships/slideLayout" Target="../slideLayouts/slideLayout26.xml"/><Relationship Id="rId25" Type="http://schemas.openxmlformats.org/officeDocument/2006/relationships/tags" Target="../tags/tag421.xml"/><Relationship Id="rId24" Type="http://schemas.openxmlformats.org/officeDocument/2006/relationships/tags" Target="../tags/tag420.xml"/><Relationship Id="rId23" Type="http://schemas.openxmlformats.org/officeDocument/2006/relationships/tags" Target="../tags/tag419.xml"/><Relationship Id="rId22" Type="http://schemas.openxmlformats.org/officeDocument/2006/relationships/tags" Target="../tags/tag418.xml"/><Relationship Id="rId21" Type="http://schemas.openxmlformats.org/officeDocument/2006/relationships/image" Target="../media/image40.png"/><Relationship Id="rId20" Type="http://schemas.openxmlformats.org/officeDocument/2006/relationships/tags" Target="../tags/tag417.xml"/><Relationship Id="rId2" Type="http://schemas.openxmlformats.org/officeDocument/2006/relationships/tags" Target="../tags/tag401.xml"/><Relationship Id="rId19" Type="http://schemas.openxmlformats.org/officeDocument/2006/relationships/tags" Target="../tags/tag416.xml"/><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image" Target="../media/image39.jpeg"/><Relationship Id="rId14" Type="http://schemas.openxmlformats.org/officeDocument/2006/relationships/tags" Target="../tags/tag412.xml"/><Relationship Id="rId13" Type="http://schemas.openxmlformats.org/officeDocument/2006/relationships/tags" Target="../tags/tag411.xml"/><Relationship Id="rId12" Type="http://schemas.openxmlformats.org/officeDocument/2006/relationships/tags" Target="../tags/tag410.xml"/><Relationship Id="rId11" Type="http://schemas.openxmlformats.org/officeDocument/2006/relationships/tags" Target="../tags/tag409.xml"/><Relationship Id="rId10" Type="http://schemas.openxmlformats.org/officeDocument/2006/relationships/tags" Target="../tags/tag408.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76885" y="2695575"/>
            <a:ext cx="9834880" cy="1235075"/>
          </a:xfrm>
        </p:spPr>
        <p:txBody>
          <a:bodyPr>
            <a:normAutofit fontScale="90000"/>
          </a:bodyPr>
          <a:lstStyle/>
          <a:p>
            <a:r>
              <a:rPr b="1" err="1">
                <a:solidFill>
                  <a:schemeClr val="tx1">
                    <a:lumMod val="95000"/>
                    <a:lumOff val="5000"/>
                  </a:schemeClr>
                </a:solidFill>
                <a:latin typeface="方正粗黑宋简体" panose="02000000000000000000" pitchFamily="2" charset="-122"/>
                <a:ea typeface="方正粗黑宋简体" panose="02000000000000000000" pitchFamily="2" charset="-122"/>
                <a:sym typeface="+mn-ea"/>
              </a:rPr>
              <a:t> </a:t>
            </a:r>
            <a:br>
              <a:rPr lang="en-US" b="1" smtClean="0">
                <a:solidFill>
                  <a:schemeClr val="tx1">
                    <a:lumMod val="95000"/>
                    <a:lumOff val="5000"/>
                  </a:schemeClr>
                </a:solidFill>
                <a:latin typeface="方正粗黑宋简体" panose="02000000000000000000" pitchFamily="2" charset="-122"/>
                <a:ea typeface="方正粗黑宋简体" panose="02000000000000000000" pitchFamily="2" charset="-122"/>
              </a:rPr>
            </a:br>
            <a:r>
              <a:rPr lang="en-US" altLang="zh-CN" sz="6665" b="1" smtClean="0">
                <a:ln>
                  <a:solidFill>
                    <a:schemeClr val="accent6"/>
                  </a:solidFill>
                </a:ln>
                <a:solidFill>
                  <a:schemeClr val="accent3">
                    <a:lumMod val="75000"/>
                  </a:schemeClr>
                </a:solidFill>
                <a:effectLst>
                  <a:reflection blurRad="6350" stA="53000" endA="300" endPos="35500" dir="5400000" sy="-90000" algn="bl" rotWithShape="0"/>
                </a:effectLst>
                <a:latin typeface="方正粗黑宋简体" panose="02000000000000000000" pitchFamily="2" charset="-122"/>
                <a:ea typeface="方正粗黑宋简体" panose="02000000000000000000" pitchFamily="2" charset="-122"/>
                <a:sym typeface="+mn-ea"/>
              </a:rPr>
              <a:t>4.3</a:t>
            </a:r>
            <a:r>
              <a:rPr lang="zh-CN" sz="6665" b="1" smtClean="0">
                <a:ln>
                  <a:solidFill>
                    <a:schemeClr val="accent6"/>
                  </a:solidFill>
                </a:ln>
                <a:solidFill>
                  <a:schemeClr val="accent3">
                    <a:lumMod val="75000"/>
                  </a:schemeClr>
                </a:solidFill>
                <a:effectLst>
                  <a:reflection blurRad="6350" stA="53000" endA="300" endPos="35500" dir="5400000" sy="-90000" algn="bl" rotWithShape="0"/>
                </a:effectLst>
                <a:latin typeface="方正粗黑宋简体" panose="02000000000000000000" pitchFamily="2" charset="-122"/>
                <a:ea typeface="方正粗黑宋简体" panose="02000000000000000000" pitchFamily="2" charset="-122"/>
                <a:sym typeface="+mn-ea"/>
              </a:rPr>
              <a:t>习</a:t>
            </a:r>
            <a:r>
              <a:rPr lang="zh-CN" sz="6665" b="1">
                <a:ln>
                  <a:solidFill>
                    <a:schemeClr val="accent6"/>
                  </a:solidFill>
                </a:ln>
                <a:solidFill>
                  <a:schemeClr val="accent3">
                    <a:lumMod val="75000"/>
                  </a:schemeClr>
                </a:solidFill>
                <a:effectLst>
                  <a:reflection blurRad="6350" stA="53000" endA="300" endPos="35500" dir="5400000" sy="-90000" algn="bl" rotWithShape="0"/>
                </a:effectLst>
                <a:latin typeface="方正粗黑宋简体" panose="02000000000000000000" pitchFamily="2" charset="-122"/>
                <a:ea typeface="方正粗黑宋简体" panose="02000000000000000000" pitchFamily="2" charset="-122"/>
                <a:sym typeface="+mn-ea"/>
              </a:rPr>
              <a:t>近平新时代</a:t>
            </a:r>
            <a:br>
              <a:rPr lang="zh-CN" sz="6665" b="1">
                <a:ln>
                  <a:solidFill>
                    <a:schemeClr val="accent6"/>
                  </a:solidFill>
                </a:ln>
                <a:solidFill>
                  <a:schemeClr val="accent3">
                    <a:lumMod val="75000"/>
                  </a:schemeClr>
                </a:solidFill>
                <a:effectLst>
                  <a:reflection blurRad="6350" stA="53000" endA="300" endPos="35500" dir="5400000" sy="-90000" algn="bl" rotWithShape="0"/>
                </a:effectLst>
                <a:latin typeface="方正粗黑宋简体" panose="02000000000000000000" pitchFamily="2" charset="-122"/>
                <a:ea typeface="方正粗黑宋简体" panose="02000000000000000000" pitchFamily="2" charset="-122"/>
                <a:sym typeface="+mn-ea"/>
              </a:rPr>
            </a:br>
            <a:r>
              <a:rPr sz="6665" b="1" err="1">
                <a:ln>
                  <a:solidFill>
                    <a:schemeClr val="accent6"/>
                  </a:solidFill>
                </a:ln>
                <a:solidFill>
                  <a:schemeClr val="accent3">
                    <a:lumMod val="75000"/>
                  </a:schemeClr>
                </a:solidFill>
                <a:effectLst>
                  <a:reflection blurRad="6350" stA="53000" endA="300" endPos="35500" dir="5400000" sy="-90000" algn="bl" rotWithShape="0"/>
                </a:effectLst>
                <a:latin typeface="方正粗黑宋简体" panose="02000000000000000000" pitchFamily="2" charset="-122"/>
                <a:ea typeface="方正粗黑宋简体" panose="02000000000000000000" pitchFamily="2" charset="-122"/>
                <a:sym typeface="+mn-ea"/>
              </a:rPr>
              <a:t>中国特色社会主义</a:t>
            </a:r>
            <a:r>
              <a:rPr lang="zh-CN" sz="6665" b="1">
                <a:ln>
                  <a:solidFill>
                    <a:schemeClr val="accent6"/>
                  </a:solidFill>
                </a:ln>
                <a:solidFill>
                  <a:schemeClr val="accent3">
                    <a:lumMod val="75000"/>
                  </a:schemeClr>
                </a:solidFill>
                <a:effectLst>
                  <a:reflection blurRad="6350" stA="53000" endA="300" endPos="35500" dir="5400000" sy="-90000" algn="bl" rotWithShape="0"/>
                </a:effectLst>
                <a:latin typeface="方正粗黑宋简体" panose="02000000000000000000" pitchFamily="2" charset="-122"/>
                <a:ea typeface="方正粗黑宋简体" panose="02000000000000000000" pitchFamily="2" charset="-122"/>
                <a:sym typeface="+mn-ea"/>
              </a:rPr>
              <a:t>思想</a:t>
            </a:r>
            <a:endParaRPr lang="zh-CN" altLang="en-US" sz="6665" b="1" smtClean="0">
              <a:ln>
                <a:solidFill>
                  <a:schemeClr val="accent6"/>
                </a:solidFill>
              </a:ln>
              <a:solidFill>
                <a:schemeClr val="accent3">
                  <a:lumMod val="75000"/>
                </a:schemeClr>
              </a:solidFill>
              <a:effectLst>
                <a:reflection blurRad="6350" stA="53000" endA="300" endPos="35500" dir="5400000" sy="-90000" algn="bl" rotWithShape="0"/>
              </a:effectLst>
              <a:latin typeface="方正粗黑宋简体" panose="02000000000000000000" pitchFamily="2" charset="-122"/>
              <a:ea typeface="方正粗黑宋简体" panose="02000000000000000000" pitchFamily="2" charset="-122"/>
              <a:cs typeface="微软雅黑" panose="020B0503020204020204" charset="-122"/>
              <a:sym typeface="+mn-ea"/>
            </a:endParaRPr>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 y="0"/>
            <a:ext cx="12192000" cy="1147083"/>
          </a:xfrm>
          <a:prstGeom prst="rect">
            <a:avLst/>
          </a:prstGeom>
        </p:spPr>
      </p:pic>
      <p:pic>
        <p:nvPicPr>
          <p:cNvPr id="22" name="图片 21"/>
          <p:cNvPicPr>
            <a:picLocks noChangeAspect="1"/>
          </p:cNvPicPr>
          <p:nvPr>
            <p:custDataLst>
              <p:tags r:id="rId3"/>
            </p:custDataLst>
          </p:nvPr>
        </p:nvPicPr>
        <p:blipFill>
          <a:blip r:embed="rId4"/>
          <a:stretch>
            <a:fillRect/>
          </a:stretch>
        </p:blipFill>
        <p:spPr>
          <a:xfrm flipH="1" flipV="1">
            <a:off x="1" y="5780765"/>
            <a:ext cx="12192000" cy="1084491"/>
          </a:xfrm>
          <a:prstGeom prst="rect">
            <a:avLst/>
          </a:prstGeom>
        </p:spPr>
      </p:pic>
      <p:sp>
        <p:nvSpPr>
          <p:cNvPr id="8" name="矩形 83"/>
          <p:cNvSpPr>
            <a:spLocks noChangeArrowheads="1"/>
          </p:cNvSpPr>
          <p:nvPr>
            <p:custDataLst>
              <p:tags r:id="rId5"/>
            </p:custDataLst>
          </p:nvPr>
        </p:nvSpPr>
        <p:spPr bwMode="auto">
          <a:xfrm>
            <a:off x="1467534" y="1688814"/>
            <a:ext cx="4306821" cy="4017846"/>
          </a:xfrm>
          <a:prstGeom prst="rect">
            <a:avLst/>
          </a:prstGeom>
          <a:noFill/>
          <a:ln w="9525" cmpd="sng">
            <a:solidFill>
              <a:schemeClr val="tx1"/>
            </a:solidFill>
            <a:miter lim="800000"/>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TextBox 84"/>
          <p:cNvSpPr txBox="1">
            <a:spLocks noChangeArrowheads="1"/>
          </p:cNvSpPr>
          <p:nvPr>
            <p:custDataLst>
              <p:tags r:id="rId6"/>
            </p:custDataLst>
          </p:nvPr>
        </p:nvSpPr>
        <p:spPr bwMode="auto">
          <a:xfrm>
            <a:off x="1618615" y="1831975"/>
            <a:ext cx="402336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lvl="0" indent="457200" algn="just" fontAlgn="base">
              <a:spcAft>
                <a:spcPct val="0"/>
              </a:spcAft>
              <a:defRPr/>
            </a:pPr>
            <a:r>
              <a:rPr lang="zh-CN" altLang="en-US" sz="2400" b="1">
                <a:solidFill>
                  <a:schemeClr val="tx1">
                    <a:lumMod val="85000"/>
                    <a:lumOff val="15000"/>
                  </a:schemeClr>
                </a:solidFill>
                <a:latin typeface="微软雅黑" panose="020B0503020204020204" charset="-122"/>
                <a:ea typeface="微软雅黑"/>
                <a:sym typeface="Helvetica" pitchFamily="34" charset="0"/>
              </a:rPr>
              <a:t>机遇：</a:t>
            </a:r>
            <a:r>
              <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rPr>
              <a:t>在新中国成立以来特别是改革开放以来取得的重大成就基础上，我国发展站到了新的历史起点上。社会生产力水平总体上显著提高，国家经济实力、科技实力、国防实力、综合国力、国际影响力显著提高。</a:t>
            </a:r>
            <a:endPar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a:p>
            <a:pPr lvl="0" indent="457200" algn="just" fontAlgn="base">
              <a:spcAft>
                <a:spcPct val="0"/>
              </a:spcAft>
              <a:defRPr/>
            </a:pPr>
            <a:r>
              <a:rPr lang="zh-CN" altLang="en-US" sz="2400" b="1">
                <a:solidFill>
                  <a:schemeClr val="tx1">
                    <a:lumMod val="85000"/>
                    <a:lumOff val="15000"/>
                  </a:schemeClr>
                </a:solidFill>
                <a:latin typeface="微软雅黑" panose="020B0503020204020204" charset="-122"/>
                <a:ea typeface="微软雅黑"/>
                <a:sym typeface="Helvetica" pitchFamily="34" charset="0"/>
              </a:rPr>
              <a:t>挑战：</a:t>
            </a:r>
            <a:r>
              <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rPr>
              <a:t>但我们也面临着许多前所未有的困难和挑战。</a:t>
            </a:r>
            <a:endPar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a:p>
            <a:pPr lvl="0" indent="457200" algn="just" fontAlgn="base">
              <a:spcAft>
                <a:spcPct val="0"/>
              </a:spcAft>
              <a:defRPr/>
            </a:pPr>
            <a:endPar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p:txBody>
      </p:sp>
      <p:sp>
        <p:nvSpPr>
          <p:cNvPr id="11" name="Freeform 12"/>
          <p:cNvSpPr/>
          <p:nvPr>
            <p:custDataLst>
              <p:tags r:id="rId7"/>
            </p:custDataLst>
          </p:nvPr>
        </p:nvSpPr>
        <p:spPr bwMode="auto">
          <a:xfrm>
            <a:off x="1413542" y="1607817"/>
            <a:ext cx="468164" cy="4695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solidFill>
              <a:schemeClr val="tx2"/>
            </a:solidFill>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2" name="Freeform 12"/>
          <p:cNvSpPr/>
          <p:nvPr>
            <p:custDataLst>
              <p:tags r:id="rId8"/>
            </p:custDataLst>
          </p:nvPr>
        </p:nvSpPr>
        <p:spPr bwMode="auto">
          <a:xfrm flipH="1" flipV="1">
            <a:off x="5393020" y="5296681"/>
            <a:ext cx="468164" cy="4695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solidFill>
              <a:schemeClr val="tx2"/>
            </a:solidFill>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4" name="Rectangle 3"/>
          <p:cNvSpPr/>
          <p:nvPr>
            <p:custDataLst>
              <p:tags r:id="rId9"/>
            </p:custDataLst>
          </p:nvPr>
        </p:nvSpPr>
        <p:spPr>
          <a:xfrm>
            <a:off x="1497965" y="5711190"/>
            <a:ext cx="9874250" cy="1078865"/>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68549" tIns="34274" rIns="68549" bIns="34274" rtlCol="0" anchor="ctr"/>
          <a:lstStyle/>
          <a:p>
            <a:pPr algn="ctr">
              <a:lnSpc>
                <a:spcPct val="130000"/>
              </a:lnSpc>
            </a:pPr>
            <a:endParaRPr lang="en-US" sz="1010">
              <a:latin typeface="Arial" panose="020B0604020202020204" pitchFamily="34" charset="0"/>
              <a:ea typeface="楷体" panose="02010609060101010101" pitchFamily="49" charset="-122"/>
              <a:cs typeface="+mn-ea"/>
              <a:sym typeface="Arial" panose="020B0604020202020204" pitchFamily="34" charset="0"/>
            </a:endParaRPr>
          </a:p>
        </p:txBody>
      </p:sp>
      <p:sp>
        <p:nvSpPr>
          <p:cNvPr id="18" name="Subtitle 2"/>
          <p:cNvSpPr txBox="1"/>
          <p:nvPr>
            <p:custDataLst>
              <p:tags r:id="rId10"/>
            </p:custDataLst>
          </p:nvPr>
        </p:nvSpPr>
        <p:spPr>
          <a:xfrm>
            <a:off x="1497965" y="5890895"/>
            <a:ext cx="9737725" cy="859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fontAlgn="auto">
              <a:lnSpc>
                <a:spcPct val="100000"/>
              </a:lnSpc>
              <a:spcBef>
                <a:spcPct val="0"/>
              </a:spcBef>
              <a:buNone/>
            </a:pPr>
            <a:r>
              <a:rPr sz="2400" b="1">
                <a:solidFill>
                  <a:schemeClr val="bg1"/>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习近平新时代中国特色社会主义思想，是在中华民族迎来从站起来、富起来到强起来的伟大飞跃中创立并不断丰富发展的。</a:t>
            </a:r>
            <a:endParaRPr lang="en-US" altLang="zh-CN" sz="2400" b="1">
              <a:solidFill>
                <a:schemeClr val="bg1"/>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13" name="文本框 12"/>
          <p:cNvSpPr txBox="1"/>
          <p:nvPr>
            <p:custDataLst>
              <p:tags r:id="rId11"/>
            </p:custDataLst>
          </p:nvPr>
        </p:nvSpPr>
        <p:spPr>
          <a:xfrm>
            <a:off x="1254760" y="793115"/>
            <a:ext cx="5724525"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lvl="0">
              <a:lnSpc>
                <a:spcPct val="150000"/>
              </a:lnSpc>
              <a:spcBef>
                <a:spcPct val="0"/>
              </a:spcBef>
              <a:defRPr/>
            </a:pPr>
            <a:r>
              <a:rPr lang="zh-CN" altLang="en-US" sz="2400" smtClean="0">
                <a:solidFill>
                  <a:schemeClr val="accent1"/>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en-US" altLang="zh-CN" sz="2400" smtClean="0">
                <a:solidFill>
                  <a:schemeClr val="accent1"/>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2</a:t>
            </a:r>
            <a:r>
              <a:rPr lang="zh-CN" altLang="en-US" sz="2400" smtClean="0">
                <a:solidFill>
                  <a:schemeClr val="accent1"/>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zh-CN" altLang="en-US" sz="2400">
                <a:solidFill>
                  <a:schemeClr val="accent1"/>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中华民族的发展历程的角度</a:t>
            </a:r>
            <a:endParaRPr lang="zh-CN" altLang="en-US" sz="2400" b="0">
              <a:solidFill>
                <a:schemeClr val="accent1"/>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16" name="文本框 15"/>
          <p:cNvSpPr txBox="1"/>
          <p:nvPr>
            <p:custDataLst>
              <p:tags r:id="rId12"/>
            </p:custDataLst>
          </p:nvPr>
        </p:nvSpPr>
        <p:spPr>
          <a:xfrm>
            <a:off x="3890645" y="140970"/>
            <a:ext cx="628015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en-US" altLang="zh-CN" sz="3100" smtClean="0">
                <a:latin typeface="方正粗黑宋简体" panose="02000000000000000000" pitchFamily="2" charset="-122"/>
                <a:ea typeface="方正粗黑宋简体" panose="02000000000000000000" pitchFamily="2" charset="-122"/>
                <a:sym typeface="+mn-ea"/>
              </a:rPr>
              <a:t>3.</a:t>
            </a:r>
            <a:r>
              <a:rPr lang="zh-CN" altLang="en-US" sz="3100" smtClean="0">
                <a:latin typeface="方正粗黑宋简体" panose="02000000000000000000" pitchFamily="2" charset="-122"/>
                <a:ea typeface="方正粗黑宋简体" panose="02000000000000000000" pitchFamily="2" charset="-122"/>
                <a:sym typeface="+mn-ea"/>
              </a:rPr>
              <a:t>创立、丰富和发展的时代背景</a:t>
            </a:r>
            <a:endParaRPr lang="zh-CN" altLang="en-US" sz="1500" b="0" smtClean="0">
              <a:solidFill>
                <a:schemeClr val="tx2"/>
              </a:solidFill>
              <a:latin typeface="方正粗黑宋简体" panose="02000000000000000000" pitchFamily="2" charset="-122"/>
              <a:ea typeface="方正粗黑宋简体" panose="02000000000000000000" pitchFamily="2" charset="-122"/>
              <a:sym typeface="+mn-ea"/>
            </a:endParaRPr>
          </a:p>
        </p:txBody>
      </p:sp>
      <p:pic>
        <p:nvPicPr>
          <p:cNvPr id="2" name="图片 1" descr="t0121acfaac8304e849"/>
          <p:cNvPicPr>
            <a:picLocks noChangeAspect="1"/>
          </p:cNvPicPr>
          <p:nvPr>
            <p:custDataLst>
              <p:tags r:id="rId13"/>
            </p:custDataLst>
          </p:nvPr>
        </p:nvPicPr>
        <p:blipFill>
          <a:blip r:embed="rId14"/>
          <a:stretch>
            <a:fillRect/>
          </a:stretch>
        </p:blipFill>
        <p:spPr>
          <a:xfrm>
            <a:off x="6557010" y="3258185"/>
            <a:ext cx="4070350" cy="2409825"/>
          </a:xfrm>
          <a:prstGeom prst="rect">
            <a:avLst/>
          </a:prstGeom>
        </p:spPr>
      </p:pic>
      <p:pic>
        <p:nvPicPr>
          <p:cNvPr id="7" name="图片 6" descr="C:\Users\DELL\Desktop\IMG_20191018_164632.jpgIMG_20191018_164632"/>
          <p:cNvPicPr>
            <a:picLocks noChangeAspect="1"/>
          </p:cNvPicPr>
          <p:nvPr>
            <p:custDataLst>
              <p:tags r:id="rId15"/>
            </p:custDataLst>
          </p:nvPr>
        </p:nvPicPr>
        <p:blipFill>
          <a:blip r:embed="rId16"/>
          <a:stretch>
            <a:fillRect/>
          </a:stretch>
        </p:blipFill>
        <p:spPr>
          <a:xfrm>
            <a:off x="6557010" y="780415"/>
            <a:ext cx="4070350" cy="2434590"/>
          </a:xfrm>
          <a:prstGeom prst="rect">
            <a:avLst/>
          </a:prstGeom>
        </p:spPr>
      </p:pic>
    </p:spTree>
    <p:custDataLst>
      <p:tags r:id="rId17"/>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 y="0"/>
            <a:ext cx="12192000" cy="1147083"/>
          </a:xfrm>
          <a:prstGeom prst="rect">
            <a:avLst/>
          </a:prstGeom>
        </p:spPr>
      </p:pic>
      <p:pic>
        <p:nvPicPr>
          <p:cNvPr id="22" name="图片 21"/>
          <p:cNvPicPr>
            <a:picLocks noChangeAspect="1"/>
          </p:cNvPicPr>
          <p:nvPr>
            <p:custDataLst>
              <p:tags r:id="rId3"/>
            </p:custDataLst>
          </p:nvPr>
        </p:nvPicPr>
        <p:blipFill>
          <a:blip r:embed="rId4"/>
          <a:stretch>
            <a:fillRect/>
          </a:stretch>
        </p:blipFill>
        <p:spPr>
          <a:xfrm flipH="1" flipV="1">
            <a:off x="1" y="5780765"/>
            <a:ext cx="12192000" cy="1084491"/>
          </a:xfrm>
          <a:prstGeom prst="rect">
            <a:avLst/>
          </a:prstGeom>
        </p:spPr>
      </p:pic>
      <p:sp>
        <p:nvSpPr>
          <p:cNvPr id="8" name="矩形 83"/>
          <p:cNvSpPr>
            <a:spLocks noChangeArrowheads="1"/>
          </p:cNvSpPr>
          <p:nvPr>
            <p:custDataLst>
              <p:tags r:id="rId5"/>
            </p:custDataLst>
          </p:nvPr>
        </p:nvSpPr>
        <p:spPr bwMode="auto">
          <a:xfrm>
            <a:off x="1467485" y="1689100"/>
            <a:ext cx="4306570" cy="4534535"/>
          </a:xfrm>
          <a:prstGeom prst="rect">
            <a:avLst/>
          </a:prstGeom>
          <a:noFill/>
          <a:ln w="9525" cmpd="sng">
            <a:solidFill>
              <a:schemeClr val="tx1"/>
            </a:solidFill>
            <a:miter lim="800000"/>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TextBox 84"/>
          <p:cNvSpPr txBox="1">
            <a:spLocks noChangeArrowheads="1"/>
          </p:cNvSpPr>
          <p:nvPr>
            <p:custDataLst>
              <p:tags r:id="rId6"/>
            </p:custDataLst>
          </p:nvPr>
        </p:nvSpPr>
        <p:spPr bwMode="auto">
          <a:xfrm>
            <a:off x="1609090" y="1726565"/>
            <a:ext cx="402336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lvl="0" indent="457200" algn="just" fontAlgn="base">
              <a:lnSpc>
                <a:spcPct val="150000"/>
              </a:lnSpc>
              <a:spcAft>
                <a:spcPct val="0"/>
              </a:spcAft>
              <a:defRPr/>
            </a:pPr>
            <a:r>
              <a:rPr lang="en-US" sz="2400" b="1">
                <a:solidFill>
                  <a:srgbClr val="C00000"/>
                </a:solidFill>
                <a:latin typeface="+mj-lt"/>
                <a:ea typeface="等线" panose="02010600030101010101" charset="-122"/>
                <a:cs typeface="+mj-lt"/>
                <a:sym typeface="宋体" pitchFamily="2" charset="-122"/>
              </a:rPr>
              <a:t> </a:t>
            </a:r>
            <a:r>
              <a:rPr lang="zh-CN" altLang="en-US" sz="2400" b="1">
                <a:solidFill>
                  <a:srgbClr val="C00000"/>
                </a:solidFill>
                <a:latin typeface="+mj-lt"/>
                <a:ea typeface="等线" panose="02010600030101010101" charset="-122"/>
                <a:cs typeface="+mj-lt"/>
                <a:sym typeface="+mn-ea"/>
              </a:rPr>
              <a:t>中国共产党在革命性锻造中坚定走在时代前列。</a:t>
            </a:r>
            <a:endParaRPr lang="zh-CN" altLang="en-US" sz="2400" b="1">
              <a:solidFill>
                <a:srgbClr val="C00000"/>
              </a:solidFill>
              <a:latin typeface="+mj-lt"/>
              <a:ea typeface="等线" panose="02010600030101010101" charset="-122"/>
              <a:cs typeface="+mj-lt"/>
              <a:sym typeface="+mn-ea"/>
            </a:endParaRPr>
          </a:p>
          <a:p>
            <a:pPr lvl="0" indent="457200" algn="just" fontAlgn="base">
              <a:lnSpc>
                <a:spcPct val="150000"/>
              </a:lnSpc>
              <a:spcAft>
                <a:spcPct val="0"/>
              </a:spcAft>
              <a:defRPr/>
            </a:pPr>
            <a:r>
              <a:rPr sz="2400" b="1">
                <a:solidFill>
                  <a:srgbClr val="C00000"/>
                </a:solidFill>
                <a:latin typeface="+mj-lt"/>
                <a:ea typeface="等线" panose="02010600030101010101" charset="-122"/>
                <a:cs typeface="+mj-lt"/>
                <a:sym typeface="宋体" pitchFamily="2" charset="-122"/>
              </a:rPr>
              <a:t>习近平新时代中国特色社会主义思想是党不断推进党的自我革命、实现党自我净化、自我完善、自我革新、自我提高的过程中创立并不断丰富发展的。</a:t>
            </a:r>
            <a:endParaRPr sz="2400" b="1">
              <a:solidFill>
                <a:srgbClr val="C00000"/>
              </a:solidFill>
              <a:latin typeface="+mj-lt"/>
              <a:ea typeface="等线" panose="02010600030101010101" charset="-122"/>
              <a:cs typeface="+mj-lt"/>
              <a:sym typeface="宋体" pitchFamily="2" charset="-122"/>
            </a:endParaRPr>
          </a:p>
          <a:p>
            <a:pPr lvl="0" indent="457200" algn="just" fontAlgn="base">
              <a:spcAft>
                <a:spcPct val="0"/>
              </a:spcAft>
              <a:defRPr/>
            </a:pPr>
            <a:endPar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a:p>
            <a:pPr lvl="0" indent="457200" algn="just" fontAlgn="base">
              <a:spcAft>
                <a:spcPct val="0"/>
              </a:spcAft>
              <a:defRPr/>
            </a:pPr>
            <a:endPar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p:txBody>
      </p:sp>
      <p:sp>
        <p:nvSpPr>
          <p:cNvPr id="11" name="Freeform 12"/>
          <p:cNvSpPr/>
          <p:nvPr>
            <p:custDataLst>
              <p:tags r:id="rId7"/>
            </p:custDataLst>
          </p:nvPr>
        </p:nvSpPr>
        <p:spPr bwMode="auto">
          <a:xfrm>
            <a:off x="1413542" y="1607817"/>
            <a:ext cx="468164" cy="4695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solidFill>
              <a:schemeClr val="tx2"/>
            </a:solidFill>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2" name="Freeform 12"/>
          <p:cNvSpPr/>
          <p:nvPr>
            <p:custDataLst>
              <p:tags r:id="rId8"/>
            </p:custDataLst>
          </p:nvPr>
        </p:nvSpPr>
        <p:spPr bwMode="auto">
          <a:xfrm flipH="1" flipV="1">
            <a:off x="5364445" y="5867546"/>
            <a:ext cx="468164" cy="4695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solidFill>
              <a:schemeClr val="tx2"/>
            </a:solidFill>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4" name="Rectangle 3"/>
          <p:cNvSpPr/>
          <p:nvPr>
            <p:custDataLst>
              <p:tags r:id="rId9"/>
            </p:custDataLst>
          </p:nvPr>
        </p:nvSpPr>
        <p:spPr>
          <a:xfrm>
            <a:off x="6336545" y="4920597"/>
            <a:ext cx="4499516" cy="1215459"/>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68549" tIns="34274" rIns="68549" bIns="34274" rtlCol="0" anchor="ctr"/>
          <a:lstStyle/>
          <a:p>
            <a:pPr algn="ctr">
              <a:lnSpc>
                <a:spcPct val="130000"/>
              </a:lnSpc>
            </a:pPr>
            <a:endParaRPr lang="en-US" sz="1010">
              <a:latin typeface="Arial" panose="020B0604020202020204" pitchFamily="34" charset="0"/>
              <a:ea typeface="楷体" panose="02010609060101010101" pitchFamily="49" charset="-122"/>
              <a:cs typeface="+mn-ea"/>
              <a:sym typeface="Arial" panose="020B0604020202020204" pitchFamily="34" charset="0"/>
            </a:endParaRPr>
          </a:p>
        </p:txBody>
      </p:sp>
      <p:sp>
        <p:nvSpPr>
          <p:cNvPr id="18" name="Subtitle 2"/>
          <p:cNvSpPr txBox="1"/>
          <p:nvPr>
            <p:custDataLst>
              <p:tags r:id="rId10"/>
            </p:custDataLst>
          </p:nvPr>
        </p:nvSpPr>
        <p:spPr>
          <a:xfrm>
            <a:off x="6365240" y="5010150"/>
            <a:ext cx="4471035" cy="10356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fontAlgn="auto">
              <a:lnSpc>
                <a:spcPct val="100000"/>
              </a:lnSpc>
              <a:spcBef>
                <a:spcPct val="0"/>
              </a:spcBef>
              <a:buNone/>
            </a:pPr>
            <a:r>
              <a:rPr lang="zh-CN" altLang="en-US" sz="1800">
                <a:solidFill>
                  <a:schemeClr val="bg1"/>
                </a:solidFill>
                <a:latin typeface="黑体" panose="02010609060101010101" charset="-122"/>
                <a:ea typeface="黑体" panose="02010609060101010101" charset="-122"/>
                <a:sym typeface="Helvetica" pitchFamily="34" charset="0"/>
              </a:rPr>
              <a:t>党在带领人民进行伟大社会革命的同时，不断进行伟大的自我革命，这是党不断从胜利走向新的胜利的关键所在。</a:t>
            </a:r>
            <a:endParaRPr lang="zh-CN" altLang="en-US" sz="1800" b="1">
              <a:solidFill>
                <a:schemeClr val="bg1"/>
              </a:solidFill>
              <a:latin typeface="黑体" panose="02010609060101010101" charset="-122"/>
              <a:ea typeface="黑体" panose="02010609060101010101" charset="-122"/>
              <a:cs typeface="楷体" panose="02010609060101010101" pitchFamily="49" charset="-122"/>
              <a:sym typeface="Helvetica" pitchFamily="34" charset="0"/>
            </a:endParaRPr>
          </a:p>
        </p:txBody>
      </p:sp>
      <p:pic>
        <p:nvPicPr>
          <p:cNvPr id="20" name="图片 19"/>
          <p:cNvPicPr>
            <a:picLocks noChangeAspect="1"/>
          </p:cNvPicPr>
          <p:nvPr>
            <p:custDataLst>
              <p:tags r:id="rId11"/>
            </p:custDataLst>
          </p:nvPr>
        </p:nvPicPr>
        <p:blipFill>
          <a:blip r:embed="rId12"/>
          <a:stretch>
            <a:fillRect/>
          </a:stretch>
        </p:blipFill>
        <p:spPr>
          <a:xfrm>
            <a:off x="6307969" y="1688814"/>
            <a:ext cx="4499516" cy="2584476"/>
          </a:xfrm>
          <a:custGeom>
            <a:avLst/>
            <a:gdLst>
              <a:gd name="connsiteX0" fmla="*/ 0 w 4499514"/>
              <a:gd name="connsiteY0" fmla="*/ 0 h 2584477"/>
              <a:gd name="connsiteX1" fmla="*/ 4499514 w 4499514"/>
              <a:gd name="connsiteY1" fmla="*/ 0 h 2584477"/>
              <a:gd name="connsiteX2" fmla="*/ 4499514 w 4499514"/>
              <a:gd name="connsiteY2" fmla="*/ 2584477 h 2584477"/>
              <a:gd name="connsiteX3" fmla="*/ 0 w 4499514"/>
              <a:gd name="connsiteY3" fmla="*/ 2584477 h 2584477"/>
            </a:gdLst>
            <a:ahLst/>
            <a:cxnLst>
              <a:cxn ang="0">
                <a:pos x="connsiteX0" y="connsiteY0"/>
              </a:cxn>
              <a:cxn ang="0">
                <a:pos x="connsiteX1" y="connsiteY1"/>
              </a:cxn>
              <a:cxn ang="0">
                <a:pos x="connsiteX2" y="connsiteY2"/>
              </a:cxn>
              <a:cxn ang="0">
                <a:pos x="connsiteX3" y="connsiteY3"/>
              </a:cxn>
            </a:cxnLst>
            <a:rect l="l" t="t" r="r" b="b"/>
            <a:pathLst>
              <a:path w="4499514" h="2584477">
                <a:moveTo>
                  <a:pt x="0" y="0"/>
                </a:moveTo>
                <a:lnTo>
                  <a:pt x="4499514" y="0"/>
                </a:lnTo>
                <a:lnTo>
                  <a:pt x="4499514" y="2584477"/>
                </a:lnTo>
                <a:lnTo>
                  <a:pt x="0" y="2584477"/>
                </a:lnTo>
                <a:close/>
              </a:path>
            </a:pathLst>
          </a:custGeom>
        </p:spPr>
      </p:pic>
      <p:sp>
        <p:nvSpPr>
          <p:cNvPr id="13" name="文本框 12"/>
          <p:cNvSpPr txBox="1"/>
          <p:nvPr>
            <p:custDataLst>
              <p:tags r:id="rId13"/>
            </p:custDataLst>
          </p:nvPr>
        </p:nvSpPr>
        <p:spPr>
          <a:xfrm>
            <a:off x="1254760" y="793115"/>
            <a:ext cx="5724525"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lvl="0">
              <a:lnSpc>
                <a:spcPct val="150000"/>
              </a:lnSpc>
              <a:spcBef>
                <a:spcPct val="0"/>
              </a:spcBef>
              <a:defRPr/>
            </a:pPr>
            <a:r>
              <a:rPr lang="zh-CN" altLang="en-US" sz="2400"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en-US" altLang="zh-CN" sz="2400"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3</a:t>
            </a:r>
            <a:r>
              <a:rPr lang="zh-CN" altLang="en-US" sz="2400"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zh-CN" altLang="en-US" sz="240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党的发展过程角度</a:t>
            </a:r>
            <a:endParaRPr lang="zh-CN" altLang="en-US" sz="2400" b="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16" name="文本框 15"/>
          <p:cNvSpPr txBox="1"/>
          <p:nvPr>
            <p:custDataLst>
              <p:tags r:id="rId14"/>
            </p:custDataLst>
          </p:nvPr>
        </p:nvSpPr>
        <p:spPr>
          <a:xfrm>
            <a:off x="3890645" y="140970"/>
            <a:ext cx="628015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en-US" altLang="zh-CN" sz="3100" smtClean="0">
                <a:latin typeface="方正粗黑宋简体" panose="02000000000000000000" pitchFamily="2" charset="-122"/>
                <a:ea typeface="方正粗黑宋简体" panose="02000000000000000000" pitchFamily="2" charset="-122"/>
                <a:sym typeface="+mn-ea"/>
              </a:rPr>
              <a:t>3.</a:t>
            </a:r>
            <a:r>
              <a:rPr lang="zh-CN" altLang="en-US" sz="3100" smtClean="0">
                <a:latin typeface="方正粗黑宋简体" panose="02000000000000000000" pitchFamily="2" charset="-122"/>
                <a:ea typeface="方正粗黑宋简体" panose="02000000000000000000" pitchFamily="2" charset="-122"/>
                <a:sym typeface="+mn-ea"/>
              </a:rPr>
              <a:t>创立、丰富和发展的时代背景</a:t>
            </a:r>
            <a:endParaRPr lang="zh-CN" altLang="en-US" sz="1500" b="0" smtClean="0">
              <a:solidFill>
                <a:schemeClr val="tx2"/>
              </a:solidFill>
              <a:latin typeface="方正粗黑宋简体" panose="02000000000000000000" pitchFamily="2" charset="-122"/>
              <a:ea typeface="方正粗黑宋简体" panose="02000000000000000000" pitchFamily="2" charset="-122"/>
              <a:sym typeface="+mn-ea"/>
            </a:endParaRPr>
          </a:p>
        </p:txBody>
      </p:sp>
      <p:pic>
        <p:nvPicPr>
          <p:cNvPr id="2" name="图片 1" descr="202011060420382270"/>
          <p:cNvPicPr>
            <a:picLocks noChangeAspect="1"/>
          </p:cNvPicPr>
          <p:nvPr>
            <p:custDataLst>
              <p:tags r:id="rId15"/>
            </p:custDataLst>
          </p:nvPr>
        </p:nvPicPr>
        <p:blipFill>
          <a:blip r:embed="rId16"/>
          <a:stretch>
            <a:fillRect/>
          </a:stretch>
        </p:blipFill>
        <p:spPr>
          <a:xfrm>
            <a:off x="6308090" y="1691005"/>
            <a:ext cx="4500245" cy="3121660"/>
          </a:xfrm>
          <a:prstGeom prst="rect">
            <a:avLst/>
          </a:prstGeom>
        </p:spPr>
      </p:pic>
    </p:spTree>
    <p:custDataLst>
      <p:tags r:id="rId17"/>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3763645" y="133985"/>
            <a:ext cx="7597775" cy="3349625"/>
            <a:chOff x="997671" y="1730219"/>
            <a:chExt cx="4047225" cy="4573462"/>
          </a:xfrm>
        </p:grpSpPr>
        <p:grpSp>
          <p:nvGrpSpPr>
            <p:cNvPr id="13" name="กลุ่ม 16"/>
            <p:cNvGrpSpPr/>
            <p:nvPr>
              <p:custDataLst>
                <p:tags r:id="rId2"/>
              </p:custDataLst>
            </p:nvPr>
          </p:nvGrpSpPr>
          <p:grpSpPr>
            <a:xfrm>
              <a:off x="3036399" y="1730219"/>
              <a:ext cx="2008497" cy="2148580"/>
              <a:chOff x="17500319" y="4360389"/>
              <a:chExt cx="5935662" cy="6349647"/>
            </a:xfrm>
          </p:grpSpPr>
          <p:sp>
            <p:nvSpPr>
              <p:cNvPr id="22" name="Freeform 11"/>
              <p:cNvSpPr/>
              <p:nvPr>
                <p:custDataLst>
                  <p:tags r:id="rId3"/>
                </p:custDataLst>
              </p:nvPr>
            </p:nvSpPr>
            <p:spPr bwMode="auto">
              <a:xfrm>
                <a:off x="17500319" y="4360389"/>
                <a:ext cx="5915025" cy="2835276"/>
              </a:xfrm>
              <a:custGeom>
                <a:avLst/>
                <a:gdLst>
                  <a:gd name="T0" fmla="*/ 3726 w 3726"/>
                  <a:gd name="T1" fmla="*/ 880 h 1786"/>
                  <a:gd name="T2" fmla="*/ 1876 w 3726"/>
                  <a:gd name="T3" fmla="*/ 1786 h 1786"/>
                  <a:gd name="T4" fmla="*/ 0 w 3726"/>
                  <a:gd name="T5" fmla="*/ 791 h 1786"/>
                  <a:gd name="T6" fmla="*/ 1876 w 3726"/>
                  <a:gd name="T7" fmla="*/ 0 h 1786"/>
                  <a:gd name="T8" fmla="*/ 3726 w 3726"/>
                  <a:gd name="T9" fmla="*/ 880 h 1786"/>
                </a:gdLst>
                <a:ahLst/>
                <a:cxnLst>
                  <a:cxn ang="0">
                    <a:pos x="T0" y="T1"/>
                  </a:cxn>
                  <a:cxn ang="0">
                    <a:pos x="T2" y="T3"/>
                  </a:cxn>
                  <a:cxn ang="0">
                    <a:pos x="T4" y="T5"/>
                  </a:cxn>
                  <a:cxn ang="0">
                    <a:pos x="T6" y="T7"/>
                  </a:cxn>
                  <a:cxn ang="0">
                    <a:pos x="T8" y="T9"/>
                  </a:cxn>
                </a:cxnLst>
                <a:rect l="0" t="0" r="r" b="b"/>
                <a:pathLst>
                  <a:path w="3726" h="1786">
                    <a:moveTo>
                      <a:pt x="3726" y="880"/>
                    </a:moveTo>
                    <a:lnTo>
                      <a:pt x="1876" y="1786"/>
                    </a:lnTo>
                    <a:lnTo>
                      <a:pt x="0" y="791"/>
                    </a:lnTo>
                    <a:lnTo>
                      <a:pt x="1876" y="0"/>
                    </a:lnTo>
                    <a:lnTo>
                      <a:pt x="3726" y="880"/>
                    </a:lnTo>
                    <a:close/>
                  </a:path>
                </a:pathLst>
              </a:custGeom>
              <a:solidFill>
                <a:srgbClr val="E2432E"/>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sp>
            <p:nvSpPr>
              <p:cNvPr id="23" name="Freeform 12"/>
              <p:cNvSpPr/>
              <p:nvPr>
                <p:custDataLst>
                  <p:tags r:id="rId4"/>
                </p:custDataLst>
              </p:nvPr>
            </p:nvSpPr>
            <p:spPr bwMode="auto">
              <a:xfrm>
                <a:off x="20478469" y="5725285"/>
                <a:ext cx="2957512" cy="4984750"/>
              </a:xfrm>
              <a:custGeom>
                <a:avLst/>
                <a:gdLst>
                  <a:gd name="T0" fmla="*/ 0 w 1863"/>
                  <a:gd name="T1" fmla="*/ 906 h 3140"/>
                  <a:gd name="T2" fmla="*/ 1850 w 1863"/>
                  <a:gd name="T3" fmla="*/ 0 h 3140"/>
                  <a:gd name="T4" fmla="*/ 1863 w 1863"/>
                  <a:gd name="T5" fmla="*/ 0 h 3140"/>
                  <a:gd name="T6" fmla="*/ 1863 w 1863"/>
                  <a:gd name="T7" fmla="*/ 2030 h 3140"/>
                  <a:gd name="T8" fmla="*/ 0 w 1863"/>
                  <a:gd name="T9" fmla="*/ 3140 h 3140"/>
                  <a:gd name="T10" fmla="*/ 0 w 1863"/>
                  <a:gd name="T11" fmla="*/ 906 h 3140"/>
                </a:gdLst>
                <a:ahLst/>
                <a:cxnLst>
                  <a:cxn ang="0">
                    <a:pos x="T0" y="T1"/>
                  </a:cxn>
                  <a:cxn ang="0">
                    <a:pos x="T2" y="T3"/>
                  </a:cxn>
                  <a:cxn ang="0">
                    <a:pos x="T4" y="T5"/>
                  </a:cxn>
                  <a:cxn ang="0">
                    <a:pos x="T6" y="T7"/>
                  </a:cxn>
                  <a:cxn ang="0">
                    <a:pos x="T8" y="T9"/>
                  </a:cxn>
                  <a:cxn ang="0">
                    <a:pos x="T10" y="T11"/>
                  </a:cxn>
                </a:cxnLst>
                <a:rect l="0" t="0" r="r" b="b"/>
                <a:pathLst>
                  <a:path w="1863" h="3140">
                    <a:moveTo>
                      <a:pt x="0" y="906"/>
                    </a:moveTo>
                    <a:lnTo>
                      <a:pt x="1850" y="0"/>
                    </a:lnTo>
                    <a:lnTo>
                      <a:pt x="1863" y="0"/>
                    </a:lnTo>
                    <a:lnTo>
                      <a:pt x="1863" y="2030"/>
                    </a:lnTo>
                    <a:lnTo>
                      <a:pt x="0" y="3140"/>
                    </a:lnTo>
                    <a:lnTo>
                      <a:pt x="0" y="906"/>
                    </a:lnTo>
                    <a:close/>
                  </a:path>
                </a:pathLst>
              </a:custGeom>
              <a:solidFill>
                <a:srgbClr val="DE0000"/>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sp>
            <p:nvSpPr>
              <p:cNvPr id="24" name="Freeform 13"/>
              <p:cNvSpPr/>
              <p:nvPr>
                <p:custDataLst>
                  <p:tags r:id="rId5"/>
                </p:custDataLst>
              </p:nvPr>
            </p:nvSpPr>
            <p:spPr bwMode="auto">
              <a:xfrm>
                <a:off x="17500319" y="5583998"/>
                <a:ext cx="2978150" cy="5126038"/>
              </a:xfrm>
              <a:custGeom>
                <a:avLst/>
                <a:gdLst>
                  <a:gd name="T0" fmla="*/ 1876 w 1876"/>
                  <a:gd name="T1" fmla="*/ 995 h 3229"/>
                  <a:gd name="T2" fmla="*/ 1876 w 1876"/>
                  <a:gd name="T3" fmla="*/ 3229 h 3229"/>
                  <a:gd name="T4" fmla="*/ 0 w 1876"/>
                  <a:gd name="T5" fmla="*/ 2119 h 3229"/>
                  <a:gd name="T6" fmla="*/ 0 w 1876"/>
                  <a:gd name="T7" fmla="*/ 0 h 3229"/>
                  <a:gd name="T8" fmla="*/ 0 w 1876"/>
                  <a:gd name="T9" fmla="*/ 0 h 3229"/>
                  <a:gd name="T10" fmla="*/ 1876 w 1876"/>
                  <a:gd name="T11" fmla="*/ 995 h 3229"/>
                </a:gdLst>
                <a:ahLst/>
                <a:cxnLst>
                  <a:cxn ang="0">
                    <a:pos x="T0" y="T1"/>
                  </a:cxn>
                  <a:cxn ang="0">
                    <a:pos x="T2" y="T3"/>
                  </a:cxn>
                  <a:cxn ang="0">
                    <a:pos x="T4" y="T5"/>
                  </a:cxn>
                  <a:cxn ang="0">
                    <a:pos x="T6" y="T7"/>
                  </a:cxn>
                  <a:cxn ang="0">
                    <a:pos x="T8" y="T9"/>
                  </a:cxn>
                  <a:cxn ang="0">
                    <a:pos x="T10" y="T11"/>
                  </a:cxn>
                </a:cxnLst>
                <a:rect l="0" t="0" r="r" b="b"/>
                <a:pathLst>
                  <a:path w="1876" h="3229">
                    <a:moveTo>
                      <a:pt x="1876" y="995"/>
                    </a:moveTo>
                    <a:lnTo>
                      <a:pt x="1876" y="3229"/>
                    </a:lnTo>
                    <a:lnTo>
                      <a:pt x="0" y="2119"/>
                    </a:lnTo>
                    <a:lnTo>
                      <a:pt x="0" y="0"/>
                    </a:lnTo>
                    <a:lnTo>
                      <a:pt x="0" y="0"/>
                    </a:lnTo>
                    <a:lnTo>
                      <a:pt x="1876" y="995"/>
                    </a:lnTo>
                    <a:close/>
                  </a:path>
                </a:pathLst>
              </a:custGeom>
              <a:solidFill>
                <a:srgbClr val="C00000"/>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grpSp>
        <p:grpSp>
          <p:nvGrpSpPr>
            <p:cNvPr id="14" name="กลุ่ม 13"/>
            <p:cNvGrpSpPr/>
            <p:nvPr>
              <p:custDataLst>
                <p:tags r:id="rId6"/>
              </p:custDataLst>
            </p:nvPr>
          </p:nvGrpSpPr>
          <p:grpSpPr>
            <a:xfrm>
              <a:off x="2015008" y="2956874"/>
              <a:ext cx="2008497" cy="2149283"/>
              <a:chOff x="-2087563" y="4215561"/>
              <a:chExt cx="5935662" cy="6351725"/>
            </a:xfrm>
          </p:grpSpPr>
          <p:sp>
            <p:nvSpPr>
              <p:cNvPr id="19" name="Freeform 11"/>
              <p:cNvSpPr/>
              <p:nvPr>
                <p:custDataLst>
                  <p:tags r:id="rId7"/>
                </p:custDataLst>
              </p:nvPr>
            </p:nvSpPr>
            <p:spPr bwMode="auto">
              <a:xfrm>
                <a:off x="-2087563" y="4215561"/>
                <a:ext cx="5915025" cy="2835274"/>
              </a:xfrm>
              <a:custGeom>
                <a:avLst/>
                <a:gdLst>
                  <a:gd name="T0" fmla="*/ 3726 w 3726"/>
                  <a:gd name="T1" fmla="*/ 880 h 1786"/>
                  <a:gd name="T2" fmla="*/ 1876 w 3726"/>
                  <a:gd name="T3" fmla="*/ 1786 h 1786"/>
                  <a:gd name="T4" fmla="*/ 0 w 3726"/>
                  <a:gd name="T5" fmla="*/ 791 h 1786"/>
                  <a:gd name="T6" fmla="*/ 1876 w 3726"/>
                  <a:gd name="T7" fmla="*/ 0 h 1786"/>
                  <a:gd name="T8" fmla="*/ 3726 w 3726"/>
                  <a:gd name="T9" fmla="*/ 880 h 1786"/>
                </a:gdLst>
                <a:ahLst/>
                <a:cxnLst>
                  <a:cxn ang="0">
                    <a:pos x="T0" y="T1"/>
                  </a:cxn>
                  <a:cxn ang="0">
                    <a:pos x="T2" y="T3"/>
                  </a:cxn>
                  <a:cxn ang="0">
                    <a:pos x="T4" y="T5"/>
                  </a:cxn>
                  <a:cxn ang="0">
                    <a:pos x="T6" y="T7"/>
                  </a:cxn>
                  <a:cxn ang="0">
                    <a:pos x="T8" y="T9"/>
                  </a:cxn>
                </a:cxnLst>
                <a:rect l="0" t="0" r="r" b="b"/>
                <a:pathLst>
                  <a:path w="3726" h="1786">
                    <a:moveTo>
                      <a:pt x="3726" y="880"/>
                    </a:moveTo>
                    <a:lnTo>
                      <a:pt x="1876" y="1786"/>
                    </a:lnTo>
                    <a:lnTo>
                      <a:pt x="0" y="791"/>
                    </a:lnTo>
                    <a:lnTo>
                      <a:pt x="1876" y="0"/>
                    </a:lnTo>
                    <a:lnTo>
                      <a:pt x="3726" y="880"/>
                    </a:lnTo>
                    <a:close/>
                  </a:path>
                </a:pathLst>
              </a:custGeom>
              <a:solidFill>
                <a:schemeClr val="accent4">
                  <a:lumMod val="60000"/>
                  <a:lumOff val="40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sp>
            <p:nvSpPr>
              <p:cNvPr id="20" name="Freeform 12"/>
              <p:cNvSpPr/>
              <p:nvPr>
                <p:custDataLst>
                  <p:tags r:id="rId8"/>
                </p:custDataLst>
              </p:nvPr>
            </p:nvSpPr>
            <p:spPr bwMode="auto">
              <a:xfrm>
                <a:off x="890587" y="5582535"/>
                <a:ext cx="2957512" cy="4984750"/>
              </a:xfrm>
              <a:custGeom>
                <a:avLst/>
                <a:gdLst>
                  <a:gd name="T0" fmla="*/ 0 w 1863"/>
                  <a:gd name="T1" fmla="*/ 906 h 3140"/>
                  <a:gd name="T2" fmla="*/ 1850 w 1863"/>
                  <a:gd name="T3" fmla="*/ 0 h 3140"/>
                  <a:gd name="T4" fmla="*/ 1863 w 1863"/>
                  <a:gd name="T5" fmla="*/ 0 h 3140"/>
                  <a:gd name="T6" fmla="*/ 1863 w 1863"/>
                  <a:gd name="T7" fmla="*/ 2030 h 3140"/>
                  <a:gd name="T8" fmla="*/ 0 w 1863"/>
                  <a:gd name="T9" fmla="*/ 3140 h 3140"/>
                  <a:gd name="T10" fmla="*/ 0 w 1863"/>
                  <a:gd name="T11" fmla="*/ 906 h 3140"/>
                </a:gdLst>
                <a:ahLst/>
                <a:cxnLst>
                  <a:cxn ang="0">
                    <a:pos x="T0" y="T1"/>
                  </a:cxn>
                  <a:cxn ang="0">
                    <a:pos x="T2" y="T3"/>
                  </a:cxn>
                  <a:cxn ang="0">
                    <a:pos x="T4" y="T5"/>
                  </a:cxn>
                  <a:cxn ang="0">
                    <a:pos x="T6" y="T7"/>
                  </a:cxn>
                  <a:cxn ang="0">
                    <a:pos x="T8" y="T9"/>
                  </a:cxn>
                  <a:cxn ang="0">
                    <a:pos x="T10" y="T11"/>
                  </a:cxn>
                </a:cxnLst>
                <a:rect l="0" t="0" r="r" b="b"/>
                <a:pathLst>
                  <a:path w="1863" h="3140">
                    <a:moveTo>
                      <a:pt x="0" y="906"/>
                    </a:moveTo>
                    <a:lnTo>
                      <a:pt x="1850" y="0"/>
                    </a:lnTo>
                    <a:lnTo>
                      <a:pt x="1863" y="0"/>
                    </a:lnTo>
                    <a:lnTo>
                      <a:pt x="1863" y="2030"/>
                    </a:lnTo>
                    <a:lnTo>
                      <a:pt x="0" y="3140"/>
                    </a:lnTo>
                    <a:lnTo>
                      <a:pt x="0" y="906"/>
                    </a:lnTo>
                    <a:close/>
                  </a:path>
                </a:pathLst>
              </a:custGeom>
              <a:solidFill>
                <a:schemeClr val="accent4"/>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sp>
            <p:nvSpPr>
              <p:cNvPr id="21" name="Freeform 13"/>
              <p:cNvSpPr/>
              <p:nvPr>
                <p:custDataLst>
                  <p:tags r:id="rId9"/>
                </p:custDataLst>
              </p:nvPr>
            </p:nvSpPr>
            <p:spPr bwMode="auto">
              <a:xfrm>
                <a:off x="-2087563" y="5441248"/>
                <a:ext cx="2978150" cy="5126038"/>
              </a:xfrm>
              <a:custGeom>
                <a:avLst/>
                <a:gdLst>
                  <a:gd name="T0" fmla="*/ 1876 w 1876"/>
                  <a:gd name="T1" fmla="*/ 995 h 3229"/>
                  <a:gd name="T2" fmla="*/ 1876 w 1876"/>
                  <a:gd name="T3" fmla="*/ 3229 h 3229"/>
                  <a:gd name="T4" fmla="*/ 0 w 1876"/>
                  <a:gd name="T5" fmla="*/ 2119 h 3229"/>
                  <a:gd name="T6" fmla="*/ 0 w 1876"/>
                  <a:gd name="T7" fmla="*/ 0 h 3229"/>
                  <a:gd name="T8" fmla="*/ 0 w 1876"/>
                  <a:gd name="T9" fmla="*/ 0 h 3229"/>
                  <a:gd name="T10" fmla="*/ 1876 w 1876"/>
                  <a:gd name="T11" fmla="*/ 995 h 3229"/>
                </a:gdLst>
                <a:ahLst/>
                <a:cxnLst>
                  <a:cxn ang="0">
                    <a:pos x="T0" y="T1"/>
                  </a:cxn>
                  <a:cxn ang="0">
                    <a:pos x="T2" y="T3"/>
                  </a:cxn>
                  <a:cxn ang="0">
                    <a:pos x="T4" y="T5"/>
                  </a:cxn>
                  <a:cxn ang="0">
                    <a:pos x="T6" y="T7"/>
                  </a:cxn>
                  <a:cxn ang="0">
                    <a:pos x="T8" y="T9"/>
                  </a:cxn>
                  <a:cxn ang="0">
                    <a:pos x="T10" y="T11"/>
                  </a:cxn>
                </a:cxnLst>
                <a:rect l="0" t="0" r="r" b="b"/>
                <a:pathLst>
                  <a:path w="1876" h="3229">
                    <a:moveTo>
                      <a:pt x="1876" y="995"/>
                    </a:moveTo>
                    <a:lnTo>
                      <a:pt x="1876" y="3229"/>
                    </a:lnTo>
                    <a:lnTo>
                      <a:pt x="0" y="2119"/>
                    </a:lnTo>
                    <a:lnTo>
                      <a:pt x="0" y="0"/>
                    </a:lnTo>
                    <a:lnTo>
                      <a:pt x="0" y="0"/>
                    </a:lnTo>
                    <a:lnTo>
                      <a:pt x="1876" y="995"/>
                    </a:lnTo>
                    <a:close/>
                  </a:path>
                </a:pathLst>
              </a:custGeom>
              <a:solidFill>
                <a:schemeClr val="accent4">
                  <a:lumMod val="75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grpSp>
        <p:grpSp>
          <p:nvGrpSpPr>
            <p:cNvPr id="15" name="กลุ่ม 14"/>
            <p:cNvGrpSpPr/>
            <p:nvPr>
              <p:custDataLst>
                <p:tags r:id="rId10"/>
              </p:custDataLst>
            </p:nvPr>
          </p:nvGrpSpPr>
          <p:grpSpPr>
            <a:xfrm>
              <a:off x="997671" y="4144239"/>
              <a:ext cx="2008497" cy="2159442"/>
              <a:chOff x="4459287" y="4255384"/>
              <a:chExt cx="5935662" cy="6381751"/>
            </a:xfrm>
          </p:grpSpPr>
          <p:sp>
            <p:nvSpPr>
              <p:cNvPr id="16" name="Freeform 11"/>
              <p:cNvSpPr/>
              <p:nvPr>
                <p:custDataLst>
                  <p:tags r:id="rId11"/>
                </p:custDataLst>
              </p:nvPr>
            </p:nvSpPr>
            <p:spPr bwMode="auto">
              <a:xfrm>
                <a:off x="4459287" y="4255384"/>
                <a:ext cx="5915025" cy="2835275"/>
              </a:xfrm>
              <a:custGeom>
                <a:avLst/>
                <a:gdLst>
                  <a:gd name="T0" fmla="*/ 3726 w 3726"/>
                  <a:gd name="T1" fmla="*/ 880 h 1786"/>
                  <a:gd name="T2" fmla="*/ 1876 w 3726"/>
                  <a:gd name="T3" fmla="*/ 1786 h 1786"/>
                  <a:gd name="T4" fmla="*/ 0 w 3726"/>
                  <a:gd name="T5" fmla="*/ 791 h 1786"/>
                  <a:gd name="T6" fmla="*/ 1876 w 3726"/>
                  <a:gd name="T7" fmla="*/ 0 h 1786"/>
                  <a:gd name="T8" fmla="*/ 3726 w 3726"/>
                  <a:gd name="T9" fmla="*/ 880 h 1786"/>
                </a:gdLst>
                <a:ahLst/>
                <a:cxnLst>
                  <a:cxn ang="0">
                    <a:pos x="T0" y="T1"/>
                  </a:cxn>
                  <a:cxn ang="0">
                    <a:pos x="T2" y="T3"/>
                  </a:cxn>
                  <a:cxn ang="0">
                    <a:pos x="T4" y="T5"/>
                  </a:cxn>
                  <a:cxn ang="0">
                    <a:pos x="T6" y="T7"/>
                  </a:cxn>
                  <a:cxn ang="0">
                    <a:pos x="T8" y="T9"/>
                  </a:cxn>
                </a:cxnLst>
                <a:rect l="0" t="0" r="r" b="b"/>
                <a:pathLst>
                  <a:path w="3726" h="1786">
                    <a:moveTo>
                      <a:pt x="3726" y="880"/>
                    </a:moveTo>
                    <a:lnTo>
                      <a:pt x="1876" y="1786"/>
                    </a:lnTo>
                    <a:lnTo>
                      <a:pt x="0" y="791"/>
                    </a:lnTo>
                    <a:lnTo>
                      <a:pt x="1876" y="0"/>
                    </a:lnTo>
                    <a:lnTo>
                      <a:pt x="3726" y="880"/>
                    </a:lnTo>
                    <a:close/>
                  </a:path>
                </a:pathLst>
              </a:custGeom>
              <a:solidFill>
                <a:schemeClr val="accent5">
                  <a:lumMod val="60000"/>
                  <a:lumOff val="40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sp>
            <p:nvSpPr>
              <p:cNvPr id="17" name="Freeform 12"/>
              <p:cNvSpPr/>
              <p:nvPr>
                <p:custDataLst>
                  <p:tags r:id="rId12"/>
                </p:custDataLst>
              </p:nvPr>
            </p:nvSpPr>
            <p:spPr bwMode="auto">
              <a:xfrm>
                <a:off x="7437437" y="5652384"/>
                <a:ext cx="2957512" cy="4984750"/>
              </a:xfrm>
              <a:custGeom>
                <a:avLst/>
                <a:gdLst>
                  <a:gd name="T0" fmla="*/ 0 w 1863"/>
                  <a:gd name="T1" fmla="*/ 906 h 3140"/>
                  <a:gd name="T2" fmla="*/ 1850 w 1863"/>
                  <a:gd name="T3" fmla="*/ 0 h 3140"/>
                  <a:gd name="T4" fmla="*/ 1863 w 1863"/>
                  <a:gd name="T5" fmla="*/ 0 h 3140"/>
                  <a:gd name="T6" fmla="*/ 1863 w 1863"/>
                  <a:gd name="T7" fmla="*/ 2030 h 3140"/>
                  <a:gd name="T8" fmla="*/ 0 w 1863"/>
                  <a:gd name="T9" fmla="*/ 3140 h 3140"/>
                  <a:gd name="T10" fmla="*/ 0 w 1863"/>
                  <a:gd name="T11" fmla="*/ 906 h 3140"/>
                </a:gdLst>
                <a:ahLst/>
                <a:cxnLst>
                  <a:cxn ang="0">
                    <a:pos x="T0" y="T1"/>
                  </a:cxn>
                  <a:cxn ang="0">
                    <a:pos x="T2" y="T3"/>
                  </a:cxn>
                  <a:cxn ang="0">
                    <a:pos x="T4" y="T5"/>
                  </a:cxn>
                  <a:cxn ang="0">
                    <a:pos x="T6" y="T7"/>
                  </a:cxn>
                  <a:cxn ang="0">
                    <a:pos x="T8" y="T9"/>
                  </a:cxn>
                  <a:cxn ang="0">
                    <a:pos x="T10" y="T11"/>
                  </a:cxn>
                </a:cxnLst>
                <a:rect l="0" t="0" r="r" b="b"/>
                <a:pathLst>
                  <a:path w="1863" h="3140">
                    <a:moveTo>
                      <a:pt x="0" y="906"/>
                    </a:moveTo>
                    <a:lnTo>
                      <a:pt x="1850" y="0"/>
                    </a:lnTo>
                    <a:lnTo>
                      <a:pt x="1863" y="0"/>
                    </a:lnTo>
                    <a:lnTo>
                      <a:pt x="1863" y="2030"/>
                    </a:lnTo>
                    <a:lnTo>
                      <a:pt x="0" y="3140"/>
                    </a:lnTo>
                    <a:lnTo>
                      <a:pt x="0" y="906"/>
                    </a:lnTo>
                    <a:close/>
                  </a:path>
                </a:pathLst>
              </a:custGeom>
              <a:solidFill>
                <a:schemeClr val="accent5"/>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sp>
            <p:nvSpPr>
              <p:cNvPr id="18" name="Freeform 13"/>
              <p:cNvSpPr/>
              <p:nvPr>
                <p:custDataLst>
                  <p:tags r:id="rId13"/>
                </p:custDataLst>
              </p:nvPr>
            </p:nvSpPr>
            <p:spPr bwMode="auto">
              <a:xfrm>
                <a:off x="4459287" y="5511097"/>
                <a:ext cx="2978150" cy="5126038"/>
              </a:xfrm>
              <a:custGeom>
                <a:avLst/>
                <a:gdLst>
                  <a:gd name="T0" fmla="*/ 1876 w 1876"/>
                  <a:gd name="T1" fmla="*/ 995 h 3229"/>
                  <a:gd name="T2" fmla="*/ 1876 w 1876"/>
                  <a:gd name="T3" fmla="*/ 3229 h 3229"/>
                  <a:gd name="T4" fmla="*/ 0 w 1876"/>
                  <a:gd name="T5" fmla="*/ 2119 h 3229"/>
                  <a:gd name="T6" fmla="*/ 0 w 1876"/>
                  <a:gd name="T7" fmla="*/ 0 h 3229"/>
                  <a:gd name="T8" fmla="*/ 0 w 1876"/>
                  <a:gd name="T9" fmla="*/ 0 h 3229"/>
                  <a:gd name="T10" fmla="*/ 1876 w 1876"/>
                  <a:gd name="T11" fmla="*/ 995 h 3229"/>
                </a:gdLst>
                <a:ahLst/>
                <a:cxnLst>
                  <a:cxn ang="0">
                    <a:pos x="T0" y="T1"/>
                  </a:cxn>
                  <a:cxn ang="0">
                    <a:pos x="T2" y="T3"/>
                  </a:cxn>
                  <a:cxn ang="0">
                    <a:pos x="T4" y="T5"/>
                  </a:cxn>
                  <a:cxn ang="0">
                    <a:pos x="T6" y="T7"/>
                  </a:cxn>
                  <a:cxn ang="0">
                    <a:pos x="T8" y="T9"/>
                  </a:cxn>
                  <a:cxn ang="0">
                    <a:pos x="T10" y="T11"/>
                  </a:cxn>
                </a:cxnLst>
                <a:rect l="0" t="0" r="r" b="b"/>
                <a:pathLst>
                  <a:path w="1876" h="3229">
                    <a:moveTo>
                      <a:pt x="1876" y="995"/>
                    </a:moveTo>
                    <a:lnTo>
                      <a:pt x="1876" y="3229"/>
                    </a:lnTo>
                    <a:lnTo>
                      <a:pt x="0" y="2119"/>
                    </a:lnTo>
                    <a:lnTo>
                      <a:pt x="0" y="0"/>
                    </a:lnTo>
                    <a:lnTo>
                      <a:pt x="0" y="0"/>
                    </a:lnTo>
                    <a:lnTo>
                      <a:pt x="1876" y="995"/>
                    </a:lnTo>
                    <a:close/>
                  </a:path>
                </a:pathLst>
              </a:custGeom>
              <a:solidFill>
                <a:schemeClr val="accent5">
                  <a:lumMod val="75000"/>
                </a:schemeClr>
              </a:solidFill>
              <a:ln>
                <a:noFill/>
              </a:ln>
            </p:spPr>
            <p:txBody>
              <a:bodyPr vert="horz" wrap="square" lIns="45720" tIns="22860" rIns="45720" bIns="228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h-TH" sz="3200">
                  <a:solidFill>
                    <a:schemeClr val="tx1"/>
                  </a:solidFill>
                  <a:effectLst/>
                  <a:latin typeface="黑体" panose="02010609060101010101" charset="-122"/>
                  <a:ea typeface="黑体" panose="02010609060101010101" charset="-122"/>
                </a:endParaRPr>
              </a:p>
            </p:txBody>
          </p:sp>
        </p:grpSp>
      </p:grpSp>
      <p:sp>
        <p:nvSpPr>
          <p:cNvPr id="6" name="文本框 4"/>
          <p:cNvSpPr txBox="1"/>
          <p:nvPr>
            <p:custDataLst>
              <p:tags r:id="rId14"/>
            </p:custDataLst>
          </p:nvPr>
        </p:nvSpPr>
        <p:spPr>
          <a:xfrm>
            <a:off x="4799933" y="1990071"/>
            <a:ext cx="2621280" cy="58356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a:solidFill>
                  <a:schemeClr val="tx1"/>
                </a:solidFill>
                <a:effectLst/>
                <a:latin typeface="黑体" panose="02010609060101010101" charset="-122"/>
                <a:ea typeface="黑体" panose="02010609060101010101" charset="-122"/>
              </a:rPr>
              <a:t>从空想到科学</a:t>
            </a:r>
            <a:endParaRPr lang="zh-CN" altLang="en-US" sz="3200">
              <a:solidFill>
                <a:schemeClr val="tx1"/>
              </a:solidFill>
              <a:effectLst/>
              <a:latin typeface="黑体" panose="02010609060101010101" charset="-122"/>
              <a:ea typeface="黑体" panose="02010609060101010101" charset="-122"/>
            </a:endParaRPr>
          </a:p>
        </p:txBody>
      </p:sp>
      <p:sp>
        <p:nvSpPr>
          <p:cNvPr id="7" name="文本框 5"/>
          <p:cNvSpPr txBox="1"/>
          <p:nvPr>
            <p:custDataLst>
              <p:tags r:id="rId15"/>
            </p:custDataLst>
          </p:nvPr>
        </p:nvSpPr>
        <p:spPr>
          <a:xfrm>
            <a:off x="6798657" y="1253234"/>
            <a:ext cx="2621280" cy="58356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a:solidFill>
                  <a:schemeClr val="tx1"/>
                </a:solidFill>
                <a:effectLst/>
                <a:latin typeface="黑体" panose="02010609060101010101" charset="-122"/>
                <a:ea typeface="黑体" panose="02010609060101010101" charset="-122"/>
              </a:rPr>
              <a:t>从理论到实践</a:t>
            </a:r>
            <a:endParaRPr lang="zh-CN" altLang="en-US" sz="3200">
              <a:solidFill>
                <a:schemeClr val="tx1"/>
              </a:solidFill>
              <a:effectLst/>
              <a:latin typeface="黑体" panose="02010609060101010101" charset="-122"/>
              <a:ea typeface="黑体" panose="02010609060101010101" charset="-122"/>
            </a:endParaRPr>
          </a:p>
        </p:txBody>
      </p:sp>
      <p:sp>
        <p:nvSpPr>
          <p:cNvPr id="8" name="文本框 6"/>
          <p:cNvSpPr txBox="1"/>
          <p:nvPr>
            <p:custDataLst>
              <p:tags r:id="rId16"/>
            </p:custDataLst>
          </p:nvPr>
        </p:nvSpPr>
        <p:spPr>
          <a:xfrm>
            <a:off x="8674522" y="316372"/>
            <a:ext cx="2621280" cy="107632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a:solidFill>
                  <a:schemeClr val="tx1"/>
                </a:solidFill>
                <a:effectLst/>
                <a:latin typeface="黑体" panose="02010609060101010101" charset="-122"/>
                <a:ea typeface="黑体" panose="02010609060101010101" charset="-122"/>
              </a:rPr>
              <a:t>从一国实践到</a:t>
            </a:r>
            <a:endParaRPr lang="en-US" altLang="zh-CN" sz="3200">
              <a:solidFill>
                <a:schemeClr val="tx1"/>
              </a:solidFill>
              <a:effectLst/>
              <a:latin typeface="黑体" panose="02010609060101010101" charset="-122"/>
              <a:ea typeface="黑体" panose="02010609060101010101" charset="-122"/>
            </a:endParaRPr>
          </a:p>
          <a:p>
            <a:pPr algn="ctr"/>
            <a:r>
              <a:rPr lang="zh-CN" altLang="en-US" sz="3200">
                <a:solidFill>
                  <a:schemeClr val="tx1"/>
                </a:solidFill>
                <a:effectLst/>
                <a:latin typeface="黑体" panose="02010609060101010101" charset="-122"/>
                <a:ea typeface="黑体" panose="02010609060101010101" charset="-122"/>
              </a:rPr>
              <a:t>多国发展</a:t>
            </a:r>
            <a:endParaRPr lang="zh-CN" altLang="en-US" sz="3200">
              <a:solidFill>
                <a:schemeClr val="tx1"/>
              </a:solidFill>
              <a:effectLst/>
              <a:latin typeface="黑体" panose="02010609060101010101" charset="-122"/>
              <a:ea typeface="黑体" panose="02010609060101010101" charset="-122"/>
            </a:endParaRPr>
          </a:p>
        </p:txBody>
      </p:sp>
      <p:sp>
        <p:nvSpPr>
          <p:cNvPr id="9" name="文本框 34"/>
          <p:cNvSpPr txBox="1"/>
          <p:nvPr>
            <p:custDataLst>
              <p:tags r:id="rId17"/>
            </p:custDataLst>
          </p:nvPr>
        </p:nvSpPr>
        <p:spPr>
          <a:xfrm>
            <a:off x="1964831" y="693272"/>
            <a:ext cx="675005" cy="3926840"/>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spc="300">
                <a:solidFill>
                  <a:schemeClr val="tx1"/>
                </a:solidFill>
                <a:effectLst/>
                <a:latin typeface="黑体" panose="02010609060101010101" charset="-122"/>
                <a:ea typeface="黑体" panose="02010609060101010101" charset="-122"/>
                <a:cs typeface="黑体" panose="02010609060101010101" charset="-122"/>
              </a:rPr>
              <a:t>世界社会主义</a:t>
            </a:r>
            <a:r>
              <a:rPr lang="en-US" altLang="zh-CN" sz="3200" spc="300">
                <a:solidFill>
                  <a:schemeClr val="tx1"/>
                </a:solidFill>
                <a:effectLst/>
                <a:latin typeface="黑体" panose="02010609060101010101" charset="-122"/>
                <a:ea typeface="黑体" panose="02010609060101010101" charset="-122"/>
                <a:cs typeface="黑体" panose="02010609060101010101" charset="-122"/>
              </a:rPr>
              <a:t>500</a:t>
            </a:r>
            <a:r>
              <a:rPr lang="zh-CN" altLang="en-US" sz="3200" spc="300">
                <a:solidFill>
                  <a:schemeClr val="tx1"/>
                </a:solidFill>
                <a:effectLst/>
                <a:latin typeface="黑体" panose="02010609060101010101" charset="-122"/>
                <a:ea typeface="黑体" panose="02010609060101010101" charset="-122"/>
                <a:cs typeface="黑体" panose="02010609060101010101" charset="-122"/>
              </a:rPr>
              <a:t>年</a:t>
            </a:r>
            <a:endParaRPr lang="zh-CN" altLang="en-US" sz="3200" spc="300">
              <a:solidFill>
                <a:schemeClr val="tx1"/>
              </a:solidFill>
              <a:effectLst/>
              <a:latin typeface="黑体" panose="02010609060101010101" charset="-122"/>
              <a:ea typeface="黑体" panose="02010609060101010101" charset="-122"/>
              <a:cs typeface="黑体" panose="02010609060101010101" charset="-122"/>
            </a:endParaRPr>
          </a:p>
        </p:txBody>
      </p:sp>
      <p:cxnSp>
        <p:nvCxnSpPr>
          <p:cNvPr id="10" name="直接箭头连接符 9"/>
          <p:cNvCxnSpPr/>
          <p:nvPr>
            <p:custDataLst>
              <p:tags r:id="rId18"/>
            </p:custDataLst>
          </p:nvPr>
        </p:nvCxnSpPr>
        <p:spPr>
          <a:xfrm>
            <a:off x="1313621" y="5440673"/>
            <a:ext cx="9779000" cy="0"/>
          </a:xfrm>
          <a:prstGeom prst="straightConnector1">
            <a:avLst/>
          </a:prstGeom>
          <a:ln>
            <a:solidFill>
              <a:schemeClr val="bg1">
                <a:lumMod val="5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19"/>
            </p:custDataLst>
          </p:nvPr>
        </p:nvSpPr>
        <p:spPr>
          <a:xfrm rot="5400000">
            <a:off x="2800791" y="2242178"/>
            <a:ext cx="802005" cy="830580"/>
          </a:xfrm>
          <a:prstGeom prst="triangle">
            <a:avLst>
              <a:gd name="adj" fmla="val 436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solidFill>
                <a:schemeClr val="tx1"/>
              </a:solidFill>
              <a:effectLst/>
              <a:latin typeface="黑体" panose="02010609060101010101" charset="-122"/>
              <a:ea typeface="黑体" panose="02010609060101010101" charset="-122"/>
            </a:endParaRPr>
          </a:p>
        </p:txBody>
      </p:sp>
      <p:sp>
        <p:nvSpPr>
          <p:cNvPr id="2" name="矩形 1"/>
          <p:cNvSpPr/>
          <p:nvPr>
            <p:custDataLst>
              <p:tags r:id="rId20"/>
            </p:custDataLst>
          </p:nvPr>
        </p:nvSpPr>
        <p:spPr>
          <a:xfrm>
            <a:off x="3286125" y="3679190"/>
            <a:ext cx="6461125" cy="2291715"/>
          </a:xfrm>
          <a:prstGeom prst="rect">
            <a:avLst/>
          </a:prstGeom>
        </p:spPr>
        <p:txBody>
          <a:bodyPr wrap="square">
            <a:spAutoFit/>
          </a:bodyPr>
          <a:lstStyle/>
          <a:p>
            <a:pPr marL="0" marR="0" lvl="0" indent="0" algn="l" defTabSz="914400" rtl="0" fontAlgn="auto">
              <a:lnSpc>
                <a:spcPct val="100000"/>
              </a:lnSpc>
              <a:spcBef>
                <a:spcPct val="0"/>
              </a:spcBef>
              <a:spcAft>
                <a:spcPct val="0"/>
              </a:spcAft>
              <a:buClrTx/>
              <a:buSzTx/>
              <a:buFontTx/>
              <a:buNone/>
              <a:defRPr/>
            </a:pPr>
            <a:r>
              <a:rPr kumimoji="0" lang="zh-CN" altLang="en-US" sz="3200" i="0" u="none" strike="noStrike" kern="1200" cap="none" spc="0" normalizeH="0" baseline="0" noProof="0">
                <a:ln>
                  <a:noFill/>
                </a:ln>
                <a:solidFill>
                  <a:schemeClr val="tx1">
                    <a:lumMod val="85000"/>
                    <a:lumOff val="15000"/>
                  </a:schemeClr>
                </a:solidFill>
                <a:effectLst/>
                <a:uLnTx/>
                <a:uFillTx/>
                <a:latin typeface="黑体" panose="02010609060101010101" charset="-122"/>
                <a:ea typeface="黑体" panose="02010609060101010101" charset="-122"/>
                <a:cs typeface="黑体" panose="02010609060101010101" charset="-122"/>
              </a:rPr>
              <a:t>人们正在见证：</a:t>
            </a:r>
            <a:endParaRPr kumimoji="0" lang="en-US" altLang="zh-CN" sz="3200" i="0" u="none" strike="noStrike" kern="1200" cap="none" spc="0" normalizeH="0" baseline="0" noProof="0">
              <a:ln>
                <a:noFill/>
              </a:ln>
              <a:solidFill>
                <a:schemeClr val="tx1">
                  <a:lumMod val="85000"/>
                  <a:lumOff val="15000"/>
                </a:schemeClr>
              </a:solidFill>
              <a:effectLst/>
              <a:uLnTx/>
              <a:uFillTx/>
              <a:latin typeface="黑体" panose="02010609060101010101" charset="-122"/>
              <a:ea typeface="黑体" panose="02010609060101010101" charset="-122"/>
              <a:cs typeface="黑体" panose="02010609060101010101" charset="-122"/>
            </a:endParaRPr>
          </a:p>
          <a:p>
            <a:pPr marL="342900" marR="0" lvl="0" indent="0" algn="l" defTabSz="914400" rtl="0" fontAlgn="auto">
              <a:lnSpc>
                <a:spcPct val="100000"/>
              </a:lnSpc>
              <a:spcBef>
                <a:spcPts val="1800"/>
              </a:spcBef>
              <a:spcAft>
                <a:spcPct val="0"/>
              </a:spcAft>
              <a:buClrTx/>
              <a:buSzPct val="60000"/>
              <a:buFont typeface="Wingdings" panose="05000000000000000000" pitchFamily="2" charset="2"/>
              <a:buChar char="u"/>
              <a:defRPr/>
            </a:pPr>
            <a:r>
              <a:rPr kumimoji="0" lang="zh-CN" altLang="en-US" sz="3200" i="0" u="none" strike="noStrike" kern="1200" cap="none" spc="0" normalizeH="0" baseline="0" noProof="0">
                <a:ln>
                  <a:noFill/>
                </a:ln>
                <a:solidFill>
                  <a:srgbClr val="C00000"/>
                </a:solidFill>
                <a:effectLst/>
                <a:uLnTx/>
                <a:uFillTx/>
                <a:latin typeface="黑体" panose="02010609060101010101" charset="-122"/>
                <a:ea typeface="黑体" panose="02010609060101010101" charset="-122"/>
                <a:cs typeface="黑体" panose="02010609060101010101" charset="-122"/>
              </a:rPr>
              <a:t>“历史终结论”的终结</a:t>
            </a:r>
            <a:endParaRPr kumimoji="0" lang="en-US" altLang="zh-CN" sz="3200" i="0" u="none" strike="noStrike" kern="1200" cap="none" spc="0" normalizeH="0" baseline="0" noProof="0">
              <a:ln>
                <a:noFill/>
              </a:ln>
              <a:solidFill>
                <a:srgbClr val="C00000"/>
              </a:solidFill>
              <a:effectLst/>
              <a:uLnTx/>
              <a:uFillTx/>
              <a:latin typeface="黑体" panose="02010609060101010101" charset="-122"/>
              <a:ea typeface="黑体" panose="02010609060101010101" charset="-122"/>
              <a:cs typeface="黑体" panose="02010609060101010101" charset="-122"/>
            </a:endParaRPr>
          </a:p>
          <a:p>
            <a:pPr marL="342900" marR="0" lvl="0" indent="0" algn="l" defTabSz="914400" rtl="0" fontAlgn="auto">
              <a:lnSpc>
                <a:spcPct val="100000"/>
              </a:lnSpc>
              <a:spcBef>
                <a:spcPct val="0"/>
              </a:spcBef>
              <a:spcAft>
                <a:spcPct val="0"/>
              </a:spcAft>
              <a:buClrTx/>
              <a:buSzPct val="60000"/>
              <a:buFont typeface="Wingdings" panose="05000000000000000000" pitchFamily="2" charset="2"/>
              <a:buChar char="u"/>
              <a:defRPr/>
            </a:pPr>
            <a:r>
              <a:rPr kumimoji="0" lang="zh-CN" altLang="en-US" sz="3200" i="0" u="none" strike="noStrike" kern="1200" cap="none" spc="0" normalizeH="0" baseline="0" noProof="0">
                <a:ln>
                  <a:noFill/>
                </a:ln>
                <a:solidFill>
                  <a:srgbClr val="C00000"/>
                </a:solidFill>
                <a:effectLst/>
                <a:uLnTx/>
                <a:uFillTx/>
                <a:latin typeface="黑体" panose="02010609060101010101" charset="-122"/>
                <a:ea typeface="黑体" panose="02010609060101010101" charset="-122"/>
                <a:cs typeface="黑体" panose="02010609060101010101" charset="-122"/>
              </a:rPr>
              <a:t>“中国崩溃论”的崩溃</a:t>
            </a:r>
            <a:endParaRPr kumimoji="0" lang="en-US" altLang="zh-CN" sz="3200" i="0" u="none" strike="noStrike" kern="1200" cap="none" spc="0" normalizeH="0" baseline="0" noProof="0">
              <a:ln>
                <a:noFill/>
              </a:ln>
              <a:solidFill>
                <a:srgbClr val="C00000"/>
              </a:solidFill>
              <a:effectLst/>
              <a:uLnTx/>
              <a:uFillTx/>
              <a:latin typeface="黑体" panose="02010609060101010101" charset="-122"/>
              <a:ea typeface="黑体" panose="02010609060101010101" charset="-122"/>
              <a:cs typeface="黑体" panose="02010609060101010101" charset="-122"/>
            </a:endParaRPr>
          </a:p>
          <a:p>
            <a:pPr marL="342900" marR="0" lvl="0" indent="0" algn="l" defTabSz="914400" rtl="0" fontAlgn="auto">
              <a:lnSpc>
                <a:spcPct val="100000"/>
              </a:lnSpc>
              <a:spcBef>
                <a:spcPct val="0"/>
              </a:spcBef>
              <a:spcAft>
                <a:spcPct val="0"/>
              </a:spcAft>
              <a:buClrTx/>
              <a:buSzPct val="60000"/>
              <a:buFont typeface="Wingdings" panose="05000000000000000000" pitchFamily="2" charset="2"/>
              <a:buChar char="u"/>
              <a:defRPr/>
            </a:pPr>
            <a:r>
              <a:rPr kumimoji="0" lang="zh-CN" altLang="en-US" sz="3200" i="0" u="none" strike="noStrike" kern="1200" cap="none" spc="0" normalizeH="0" baseline="0" noProof="0">
                <a:ln>
                  <a:noFill/>
                </a:ln>
                <a:solidFill>
                  <a:srgbClr val="C00000"/>
                </a:solidFill>
                <a:effectLst/>
                <a:uLnTx/>
                <a:uFillTx/>
                <a:latin typeface="黑体" panose="02010609060101010101" charset="-122"/>
                <a:ea typeface="黑体" panose="02010609060101010101" charset="-122"/>
                <a:cs typeface="黑体" panose="02010609060101010101" charset="-122"/>
              </a:rPr>
              <a:t>“社会主义失败论”的失败</a:t>
            </a:r>
            <a:endParaRPr kumimoji="0" lang="zh-CN" altLang="en-US" sz="3200" i="0" u="none" strike="noStrike" kern="1200" cap="none" spc="0" normalizeH="0" baseline="0" noProof="0">
              <a:ln>
                <a:noFill/>
              </a:ln>
              <a:solidFill>
                <a:srgbClr val="C00000"/>
              </a:solidFill>
              <a:effectLst/>
              <a:uLnTx/>
              <a:uFillTx/>
              <a:latin typeface="黑体" panose="02010609060101010101" charset="-122"/>
              <a:ea typeface="黑体" panose="02010609060101010101" charset="-122"/>
              <a:cs typeface="黑体" panose="02010609060101010101" charset="-122"/>
            </a:endParaRPr>
          </a:p>
        </p:txBody>
      </p:sp>
    </p:spTree>
    <p:custDataLst>
      <p:tags r:id="rId2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custDataLst>
              <p:tags r:id="rId1"/>
            </p:custDataLst>
          </p:nvPr>
        </p:nvPicPr>
        <p:blipFill>
          <a:blip r:embed="rId2"/>
          <a:stretch>
            <a:fillRect/>
          </a:stretch>
        </p:blipFill>
        <p:spPr>
          <a:xfrm>
            <a:off x="9525" y="-9525"/>
            <a:ext cx="12192000" cy="1146810"/>
          </a:xfrm>
          <a:prstGeom prst="rect">
            <a:avLst/>
          </a:prstGeom>
        </p:spPr>
      </p:pic>
      <p:pic>
        <p:nvPicPr>
          <p:cNvPr id="47" name="图片 46"/>
          <p:cNvPicPr>
            <a:picLocks noChangeAspect="1"/>
          </p:cNvPicPr>
          <p:nvPr>
            <p:custDataLst>
              <p:tags r:id="rId3"/>
            </p:custDataLst>
          </p:nvPr>
        </p:nvPicPr>
        <p:blipFill>
          <a:blip r:embed="rId4"/>
          <a:stretch>
            <a:fillRect/>
          </a:stretch>
        </p:blipFill>
        <p:spPr>
          <a:xfrm flipH="1" flipV="1">
            <a:off x="9525" y="5781040"/>
            <a:ext cx="12192000" cy="1084580"/>
          </a:xfrm>
          <a:prstGeom prst="rect">
            <a:avLst/>
          </a:prstGeom>
        </p:spPr>
      </p:pic>
      <p:sp>
        <p:nvSpPr>
          <p:cNvPr id="7" name="矩形 6"/>
          <p:cNvSpPr/>
          <p:nvPr>
            <p:custDataLst>
              <p:tags r:id="rId5"/>
            </p:custDataLst>
          </p:nvPr>
        </p:nvSpPr>
        <p:spPr>
          <a:xfrm>
            <a:off x="4685129" y="1332137"/>
            <a:ext cx="7150337" cy="18845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矩形 8"/>
          <p:cNvSpPr/>
          <p:nvPr>
            <p:custDataLst>
              <p:tags r:id="rId6"/>
            </p:custDataLst>
          </p:nvPr>
        </p:nvSpPr>
        <p:spPr>
          <a:xfrm>
            <a:off x="4433757" y="1782820"/>
            <a:ext cx="866852" cy="7643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1</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直角三角形 10"/>
          <p:cNvSpPr/>
          <p:nvPr>
            <p:custDataLst>
              <p:tags r:id="rId7"/>
            </p:custDataLst>
          </p:nvPr>
        </p:nvSpPr>
        <p:spPr>
          <a:xfrm rot="5400000" flipV="1">
            <a:off x="4501230" y="2479664"/>
            <a:ext cx="116426" cy="25137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3" name="矩形 12"/>
          <p:cNvSpPr/>
          <p:nvPr>
            <p:custDataLst>
              <p:tags r:id="rId8"/>
            </p:custDataLst>
          </p:nvPr>
        </p:nvSpPr>
        <p:spPr>
          <a:xfrm>
            <a:off x="4685129" y="3884057"/>
            <a:ext cx="7150337" cy="18845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8" name="矩形 17"/>
          <p:cNvSpPr/>
          <p:nvPr>
            <p:custDataLst>
              <p:tags r:id="rId9"/>
            </p:custDataLst>
          </p:nvPr>
        </p:nvSpPr>
        <p:spPr>
          <a:xfrm>
            <a:off x="4433757" y="4334740"/>
            <a:ext cx="866852" cy="7643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2</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9" name="直角三角形 18"/>
          <p:cNvSpPr/>
          <p:nvPr>
            <p:custDataLst>
              <p:tags r:id="rId10"/>
            </p:custDataLst>
          </p:nvPr>
        </p:nvSpPr>
        <p:spPr>
          <a:xfrm rot="5400000" flipV="1">
            <a:off x="4501230" y="5031584"/>
            <a:ext cx="116426" cy="25137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5" name="文本框 24"/>
          <p:cNvSpPr txBox="1"/>
          <p:nvPr>
            <p:custDataLst>
              <p:tags r:id="rId11"/>
            </p:custDataLst>
          </p:nvPr>
        </p:nvSpPr>
        <p:spPr>
          <a:xfrm>
            <a:off x="5538664" y="1501297"/>
            <a:ext cx="5483147" cy="584134"/>
          </a:xfrm>
          <a:prstGeom prst="rect">
            <a:avLst/>
          </a:prstGeom>
          <a:noFill/>
        </p:spPr>
        <p:txBody>
          <a:bodyPr wrap="square" lIns="91440" tIns="45720" rIns="91440" bIns="45720" rtlCol="0">
            <a:noAutofit/>
          </a:bodyPr>
          <a:lstStyle/>
          <a:p>
            <a:pPr>
              <a:lnSpc>
                <a:spcPct val="130000"/>
              </a:lnSpc>
            </a:pPr>
            <a:r>
              <a:rPr lang="zh-CN" altLang="en-US" sz="2700">
                <a:solidFill>
                  <a:srgbClr val="FF0000"/>
                </a:solidFill>
                <a:latin typeface="黑体" panose="02010609060101010101" charset="-122"/>
                <a:ea typeface="黑体" panose="02010609060101010101" charset="-122"/>
                <a:cs typeface="宋体" pitchFamily="2" charset="-122"/>
                <a:sym typeface="Arial" panose="020B0604020202020204" pitchFamily="34" charset="0"/>
              </a:rPr>
              <a:t>科学社会主义在二十一世纪的中国焕发出强大生机活力。</a:t>
            </a:r>
            <a:endParaRPr lang="zh-CN" altLang="en-US">
              <a:solidFill>
                <a:srgbClr val="FF0000"/>
              </a:solidFill>
              <a:latin typeface="黑体" panose="02010609060101010101" charset="-122"/>
              <a:ea typeface="黑体" panose="02010609060101010101" charset="-122"/>
              <a:cs typeface="宋体" pitchFamily="2" charset="-122"/>
              <a:sym typeface="Arial" panose="020B0604020202020204" pitchFamily="34" charset="0"/>
            </a:endParaRPr>
          </a:p>
        </p:txBody>
      </p:sp>
      <p:sp>
        <p:nvSpPr>
          <p:cNvPr id="49" name="文本框 48"/>
          <p:cNvSpPr txBox="1"/>
          <p:nvPr>
            <p:custDataLst>
              <p:tags r:id="rId12"/>
            </p:custDataLst>
          </p:nvPr>
        </p:nvSpPr>
        <p:spPr>
          <a:xfrm>
            <a:off x="5538470" y="3884295"/>
            <a:ext cx="6200775" cy="584200"/>
          </a:xfrm>
          <a:prstGeom prst="rect">
            <a:avLst/>
          </a:prstGeom>
          <a:noFill/>
        </p:spPr>
        <p:txBody>
          <a:bodyPr wrap="square" lIns="91440" tIns="45720" rIns="91440" bIns="45720" rtlCol="0">
            <a:noAutofit/>
          </a:bodyPr>
          <a:lstStyle/>
          <a:p>
            <a:pPr>
              <a:lnSpc>
                <a:spcPct val="130000"/>
              </a:lnSpc>
            </a:pPr>
            <a:r>
              <a:rPr lang="zh-CN" altLang="en-US" sz="2300">
                <a:latin typeface="黑体" panose="02010609060101010101" charset="-122"/>
                <a:ea typeface="黑体" panose="02010609060101010101" charset="-122"/>
                <a:cs typeface="黑体" panose="02010609060101010101" charset="-122"/>
                <a:sym typeface="宋体" pitchFamily="2" charset="-122"/>
              </a:rPr>
              <a:t>习近平新时代中国特色社会主义思想</a:t>
            </a:r>
            <a:r>
              <a:rPr lang="zh-CN" altLang="en-US" sz="2300">
                <a:solidFill>
                  <a:srgbClr val="0000CC"/>
                </a:solidFill>
                <a:latin typeface="黑体" panose="02010609060101010101" charset="-122"/>
                <a:ea typeface="黑体" panose="02010609060101010101" charset="-122"/>
                <a:cs typeface="黑体" panose="02010609060101010101" charset="-122"/>
                <a:sym typeface="宋体" pitchFamily="2" charset="-122"/>
              </a:rPr>
              <a:t>是在对科学社会主义理论与实践的深邃思考、深刻总结，对坚持和发展中国特色社会主义的不懈探索、砥砺前行中创立并不断丰富发展的。</a:t>
            </a:r>
            <a:endParaRPr lang="zh-CN" altLang="en-US" sz="900">
              <a:solidFill>
                <a:srgbClr val="0000CC"/>
              </a:solidFill>
              <a:latin typeface="黑体" panose="02010609060101010101" charset="-122"/>
              <a:ea typeface="黑体" panose="02010609060101010101" charset="-122"/>
              <a:cs typeface="黑体" panose="02010609060101010101" charset="-122"/>
              <a:sym typeface="宋体" pitchFamily="2" charset="-122"/>
            </a:endParaRPr>
          </a:p>
        </p:txBody>
      </p:sp>
      <p:pic>
        <p:nvPicPr>
          <p:cNvPr id="22" name="图片 21"/>
          <p:cNvPicPr>
            <a:picLocks noChangeAspect="1"/>
          </p:cNvPicPr>
          <p:nvPr>
            <p:custDataLst>
              <p:tags r:id="rId13"/>
            </p:custDataLst>
          </p:nvPr>
        </p:nvPicPr>
        <p:blipFill>
          <a:blip r:embed="rId14"/>
          <a:stretch>
            <a:fillRect/>
          </a:stretch>
        </p:blipFill>
        <p:spPr>
          <a:xfrm>
            <a:off x="871855" y="1326515"/>
            <a:ext cx="3561715" cy="5205095"/>
          </a:xfrm>
          <a:prstGeom prst="rect">
            <a:avLst/>
          </a:prstGeom>
        </p:spPr>
      </p:pic>
      <p:sp>
        <p:nvSpPr>
          <p:cNvPr id="16" name="文本框 15"/>
          <p:cNvSpPr txBox="1"/>
          <p:nvPr>
            <p:custDataLst>
              <p:tags r:id="rId15"/>
            </p:custDataLst>
          </p:nvPr>
        </p:nvSpPr>
        <p:spPr>
          <a:xfrm>
            <a:off x="3870960" y="106680"/>
            <a:ext cx="628015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en-US" altLang="zh-CN" sz="3100" smtClean="0">
                <a:latin typeface="方正粗黑宋简体" panose="02000000000000000000" pitchFamily="2" charset="-122"/>
                <a:ea typeface="方正粗黑宋简体" panose="02000000000000000000" pitchFamily="2" charset="-122"/>
                <a:sym typeface="+mn-ea"/>
              </a:rPr>
              <a:t>3.</a:t>
            </a:r>
            <a:r>
              <a:rPr lang="zh-CN" altLang="en-US" sz="3100" smtClean="0">
                <a:latin typeface="方正粗黑宋简体" panose="02000000000000000000" pitchFamily="2" charset="-122"/>
                <a:ea typeface="方正粗黑宋简体" panose="02000000000000000000" pitchFamily="2" charset="-122"/>
                <a:sym typeface="+mn-ea"/>
              </a:rPr>
              <a:t>创立、丰富和发展的时代背景</a:t>
            </a:r>
            <a:endParaRPr lang="zh-CN" altLang="en-US" sz="1500" b="0" smtClean="0">
              <a:solidFill>
                <a:schemeClr val="tx2"/>
              </a:solidFill>
              <a:latin typeface="方正粗黑宋简体" panose="02000000000000000000" pitchFamily="2" charset="-122"/>
              <a:ea typeface="方正粗黑宋简体" panose="02000000000000000000" pitchFamily="2" charset="-122"/>
              <a:sym typeface="+mn-ea"/>
            </a:endParaRPr>
          </a:p>
        </p:txBody>
      </p:sp>
      <p:sp>
        <p:nvSpPr>
          <p:cNvPr id="2" name="文本框 1"/>
          <p:cNvSpPr txBox="1"/>
          <p:nvPr>
            <p:custDataLst>
              <p:tags r:id="rId16"/>
            </p:custDataLst>
          </p:nvPr>
        </p:nvSpPr>
        <p:spPr>
          <a:xfrm>
            <a:off x="656294" y="681589"/>
            <a:ext cx="6336230" cy="645160"/>
          </a:xfrm>
          <a:prstGeom prst="rect">
            <a:avLst/>
          </a:prstGeom>
          <a:noFill/>
        </p:spPr>
        <p:txBody>
          <a:bodyPr wrap="square" rtlCol="0">
            <a:spAutoFit/>
            <a:scene3d>
              <a:camera prst="orthographicFront"/>
              <a:lightRig rig="threePt" dir="t"/>
            </a:scene3d>
          </a:bodyPr>
          <a:lstStyle/>
          <a:p>
            <a:pPr lvl="0">
              <a:lnSpc>
                <a:spcPct val="150000"/>
              </a:lnSpc>
              <a:spcBef>
                <a:spcPct val="0"/>
              </a:spcBef>
              <a:defRPr/>
            </a:pPr>
            <a:r>
              <a:rPr lang="zh-CN" altLang="en-US" sz="2400" b="1" smtClean="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en-US" altLang="zh-CN" sz="2400" b="1" smtClean="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4</a:t>
            </a:r>
            <a:r>
              <a:rPr lang="zh-CN" altLang="en-US" sz="2400" b="1" smtClean="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zh-CN" altLang="en-US" sz="2400" b="1">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科学社会主义的发展过程角度</a:t>
            </a:r>
            <a:endParaRPr lang="zh-CN" altLang="en-US" sz="2400" b="1">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Tree>
    <p:custDataLst>
      <p:tags r:id="rId17"/>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组合 44"/>
          <p:cNvPicPr>
            <a:picLocks noChangeAspect="1"/>
          </p:cNvPicPr>
          <p:nvPr>
            <p:custDataLst>
              <p:tags r:id="rId1"/>
            </p:custDataLst>
          </p:nvPr>
        </p:nvPicPr>
        <p:blipFill>
          <a:blip r:embed="rId2"/>
          <a:stretch>
            <a:fillRect/>
          </a:stretch>
        </p:blipFill>
        <p:spPr>
          <a:xfrm flipH="1" flipV="1">
            <a:off x="0" y="5781040"/>
            <a:ext cx="12192000" cy="1084580"/>
          </a:xfrm>
          <a:prstGeom prst="rect">
            <a:avLst/>
          </a:prstGeom>
        </p:spPr>
      </p:pic>
      <p:pic>
        <p:nvPicPr>
          <p:cNvPr id="46" name="图片 45"/>
          <p:cNvPicPr>
            <a:picLocks noChangeAspect="1"/>
          </p:cNvPicPr>
          <p:nvPr>
            <p:custDataLst>
              <p:tags r:id="rId3"/>
            </p:custDataLst>
          </p:nvPr>
        </p:nvPicPr>
        <p:blipFill>
          <a:blip r:embed="rId4"/>
          <a:stretch>
            <a:fillRect/>
          </a:stretch>
        </p:blipFill>
        <p:spPr>
          <a:xfrm>
            <a:off x="0" y="0"/>
            <a:ext cx="12192000" cy="1146810"/>
          </a:xfrm>
          <a:prstGeom prst="rect">
            <a:avLst/>
          </a:prstGeom>
        </p:spPr>
      </p:pic>
      <p:sp>
        <p:nvSpPr>
          <p:cNvPr id="6" name="任意多边形: 形状 5"/>
          <p:cNvSpPr/>
          <p:nvPr>
            <p:custDataLst>
              <p:tags r:id="rId5"/>
            </p:custDataLst>
          </p:nvPr>
        </p:nvSpPr>
        <p:spPr>
          <a:xfrm>
            <a:off x="339760" y="2825638"/>
            <a:ext cx="11775989" cy="1348030"/>
          </a:xfrm>
          <a:custGeom>
            <a:avLst/>
            <a:gdLst>
              <a:gd name="connsiteX0" fmla="*/ 0 w 11775989"/>
              <a:gd name="connsiteY0" fmla="*/ 691979 h 1348030"/>
              <a:gd name="connsiteX1" fmla="*/ 2953264 w 11775989"/>
              <a:gd name="connsiteY1" fmla="*/ 457200 h 1348030"/>
              <a:gd name="connsiteX2" fmla="*/ 4806778 w 11775989"/>
              <a:gd name="connsiteY2" fmla="*/ 1346887 h 1348030"/>
              <a:gd name="connsiteX3" fmla="*/ 6956854 w 11775989"/>
              <a:gd name="connsiteY3" fmla="*/ 654908 h 1348030"/>
              <a:gd name="connsiteX4" fmla="*/ 9267567 w 11775989"/>
              <a:gd name="connsiteY4" fmla="*/ 1136822 h 1348030"/>
              <a:gd name="connsiteX5" fmla="*/ 11775989 w 11775989"/>
              <a:gd name="connsiteY5" fmla="*/ 0 h 134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5989" h="1348030">
                <a:moveTo>
                  <a:pt x="0" y="691979"/>
                </a:moveTo>
                <a:cubicBezTo>
                  <a:pt x="1076067" y="520014"/>
                  <a:pt x="2152134" y="348049"/>
                  <a:pt x="2953264" y="457200"/>
                </a:cubicBezTo>
                <a:cubicBezTo>
                  <a:pt x="3754394" y="566351"/>
                  <a:pt x="4139513" y="1313936"/>
                  <a:pt x="4806778" y="1346887"/>
                </a:cubicBezTo>
                <a:cubicBezTo>
                  <a:pt x="5474043" y="1379838"/>
                  <a:pt x="6213389" y="689919"/>
                  <a:pt x="6956854" y="654908"/>
                </a:cubicBezTo>
                <a:cubicBezTo>
                  <a:pt x="7700319" y="619897"/>
                  <a:pt x="8464378" y="1245973"/>
                  <a:pt x="9267567" y="1136822"/>
                </a:cubicBezTo>
                <a:cubicBezTo>
                  <a:pt x="10070756" y="1027671"/>
                  <a:pt x="10923372" y="513835"/>
                  <a:pt x="11775989" y="0"/>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8" name="椭圆 7"/>
          <p:cNvSpPr/>
          <p:nvPr>
            <p:custDataLst>
              <p:tags r:id="rId6"/>
            </p:custDataLst>
          </p:nvPr>
        </p:nvSpPr>
        <p:spPr>
          <a:xfrm>
            <a:off x="1905000" y="2693670"/>
            <a:ext cx="1111885" cy="111188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椭圆 8"/>
          <p:cNvSpPr/>
          <p:nvPr>
            <p:custDataLst>
              <p:tags r:id="rId7"/>
            </p:custDataLst>
          </p:nvPr>
        </p:nvSpPr>
        <p:spPr>
          <a:xfrm>
            <a:off x="1967230" y="2703830"/>
            <a:ext cx="1111885" cy="111188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altLang="zh-CN">
              <a:latin typeface="Arial" panose="020B0604020202020204" pitchFamily="34" charset="0"/>
              <a:ea typeface="楷体" panose="02010609060101010101" pitchFamily="49" charset="-122"/>
              <a:cs typeface="+mn-ea"/>
              <a:sym typeface="Arial" panose="020B0604020202020204" pitchFamily="34" charset="0"/>
            </a:endParaRPr>
          </a:p>
        </p:txBody>
      </p:sp>
      <p:sp>
        <p:nvSpPr>
          <p:cNvPr id="12" name="椭圆 11"/>
          <p:cNvSpPr/>
          <p:nvPr>
            <p:custDataLst>
              <p:tags r:id="rId8"/>
            </p:custDataLst>
          </p:nvPr>
        </p:nvSpPr>
        <p:spPr>
          <a:xfrm>
            <a:off x="4878070" y="3539490"/>
            <a:ext cx="1111885" cy="111188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3" name="椭圆 12"/>
          <p:cNvSpPr/>
          <p:nvPr>
            <p:custDataLst>
              <p:tags r:id="rId9"/>
            </p:custDataLst>
          </p:nvPr>
        </p:nvSpPr>
        <p:spPr>
          <a:xfrm>
            <a:off x="4940300" y="3549650"/>
            <a:ext cx="1111885" cy="111188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8" name="椭圆 17"/>
          <p:cNvSpPr/>
          <p:nvPr>
            <p:custDataLst>
              <p:tags r:id="rId10"/>
            </p:custDataLst>
          </p:nvPr>
        </p:nvSpPr>
        <p:spPr>
          <a:xfrm>
            <a:off x="8528050" y="3321050"/>
            <a:ext cx="1111885" cy="111188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9" name="椭圆 18"/>
          <p:cNvSpPr/>
          <p:nvPr>
            <p:custDataLst>
              <p:tags r:id="rId11"/>
            </p:custDataLst>
          </p:nvPr>
        </p:nvSpPr>
        <p:spPr>
          <a:xfrm>
            <a:off x="8590915" y="3331210"/>
            <a:ext cx="1111885" cy="111188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1" name="等腰三角形 20"/>
          <p:cNvSpPr/>
          <p:nvPr>
            <p:custDataLst>
              <p:tags r:id="rId12"/>
            </p:custDataLst>
          </p:nvPr>
        </p:nvSpPr>
        <p:spPr>
          <a:xfrm rot="5400000">
            <a:off x="1054463" y="4179091"/>
            <a:ext cx="197708" cy="13613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2" name="矩形 21"/>
          <p:cNvSpPr/>
          <p:nvPr>
            <p:custDataLst>
              <p:tags r:id="rId13"/>
            </p:custDataLst>
          </p:nvPr>
        </p:nvSpPr>
        <p:spPr>
          <a:xfrm>
            <a:off x="1361120" y="4063199"/>
            <a:ext cx="2341709" cy="904863"/>
          </a:xfrm>
          <a:prstGeom prst="rect">
            <a:avLst/>
          </a:prstGeom>
        </p:spPr>
        <p:txBody>
          <a:bodyPr wrap="square" lIns="91440" tIns="45720" rIns="91440" bIns="45720">
            <a:noAutofit/>
          </a:bodyPr>
          <a:lstStyle/>
          <a:p>
            <a:pPr>
              <a:lnSpc>
                <a:spcPct val="130000"/>
              </a:lnSpc>
            </a:pPr>
            <a:r>
              <a:rPr lang="zh-CN" altLang="en-US" sz="1900" u="sng">
                <a:solidFill>
                  <a:srgbClr val="0000CC"/>
                </a:solidFill>
                <a:latin typeface="黑体" panose="02010609060101010101" charset="-122"/>
                <a:ea typeface="黑体" panose="02010609060101010101" charset="-122"/>
                <a:cs typeface="黑体" panose="02010609060101010101" charset="-122"/>
                <a:sym typeface="宋体" pitchFamily="2" charset="-122"/>
              </a:rPr>
              <a:t>中华民族的发展历程</a:t>
            </a:r>
            <a:r>
              <a:rPr lang="en-US" altLang="zh-CN" sz="1900">
                <a:latin typeface="黑体" panose="02010609060101010101" charset="-122"/>
                <a:ea typeface="黑体" panose="02010609060101010101" charset="-122"/>
                <a:cs typeface="黑体" panose="02010609060101010101" charset="-122"/>
                <a:sym typeface="宋体" pitchFamily="2" charset="-122"/>
              </a:rPr>
              <a:t>:</a:t>
            </a:r>
            <a:r>
              <a:rPr lang="zh-CN" altLang="zh-CN" sz="1900">
                <a:solidFill>
                  <a:srgbClr val="C00000"/>
                </a:solidFill>
                <a:latin typeface="黑体" panose="02010609060101010101" charset="-122"/>
                <a:ea typeface="黑体" panose="02010609060101010101" charset="-122"/>
                <a:cs typeface="黑体" panose="02010609060101010101" charset="-122"/>
                <a:sym typeface="宋体" pitchFamily="2" charset="-122"/>
              </a:rPr>
              <a:t>是在中华民族迎来从站起来、富起来到强起来的伟大飞跃中创立并不断丰富发展的。</a:t>
            </a:r>
            <a:endParaRPr lang="zh-CN" altLang="zh-CN" sz="1300">
              <a:solidFill>
                <a:srgbClr val="C00000"/>
              </a:solidFill>
              <a:latin typeface="黑体" panose="02010609060101010101" charset="-122"/>
              <a:ea typeface="黑体" panose="02010609060101010101" charset="-122"/>
              <a:cs typeface="黑体" panose="02010609060101010101" charset="-122"/>
              <a:sym typeface="宋体" pitchFamily="2" charset="-122"/>
            </a:endParaRPr>
          </a:p>
        </p:txBody>
      </p:sp>
      <p:sp>
        <p:nvSpPr>
          <p:cNvPr id="24" name="等腰三角形 23"/>
          <p:cNvSpPr/>
          <p:nvPr>
            <p:custDataLst>
              <p:tags r:id="rId14"/>
            </p:custDataLst>
          </p:nvPr>
        </p:nvSpPr>
        <p:spPr>
          <a:xfrm rot="5400000">
            <a:off x="3816863" y="4958940"/>
            <a:ext cx="197708" cy="13613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5" name="矩形 24"/>
          <p:cNvSpPr/>
          <p:nvPr>
            <p:custDataLst>
              <p:tags r:id="rId15"/>
            </p:custDataLst>
          </p:nvPr>
        </p:nvSpPr>
        <p:spPr>
          <a:xfrm>
            <a:off x="4123690" y="4843145"/>
            <a:ext cx="3295650" cy="910590"/>
          </a:xfrm>
          <a:prstGeom prst="rect">
            <a:avLst/>
          </a:prstGeom>
        </p:spPr>
        <p:txBody>
          <a:bodyPr wrap="square" lIns="91440" tIns="45720" rIns="91440" bIns="45720">
            <a:noAutofit/>
          </a:bodyPr>
          <a:lstStyle/>
          <a:p>
            <a:pPr>
              <a:lnSpc>
                <a:spcPct val="130000"/>
              </a:lnSpc>
            </a:pPr>
            <a:r>
              <a:rPr lang="zh-CN" altLang="en-US" sz="1900" u="sng">
                <a:solidFill>
                  <a:srgbClr val="0000CC"/>
                </a:solidFill>
                <a:latin typeface="黑体" panose="02010609060101010101" charset="-122"/>
                <a:ea typeface="黑体" panose="02010609060101010101" charset="-122"/>
                <a:cs typeface="黑体" panose="02010609060101010101" charset="-122"/>
                <a:sym typeface="宋体" pitchFamily="2" charset="-122"/>
              </a:rPr>
              <a:t>中国共产党的发展过程</a:t>
            </a:r>
            <a:r>
              <a:rPr lang="en-US" altLang="zh-CN" sz="1900" u="sng">
                <a:solidFill>
                  <a:srgbClr val="0000CC"/>
                </a:solidFill>
                <a:latin typeface="黑体" panose="02010609060101010101" charset="-122"/>
                <a:ea typeface="黑体" panose="02010609060101010101" charset="-122"/>
                <a:cs typeface="黑体" panose="02010609060101010101" charset="-122"/>
                <a:sym typeface="宋体" pitchFamily="2" charset="-122"/>
              </a:rPr>
              <a:t>:</a:t>
            </a:r>
            <a:r>
              <a:rPr lang="zh-CN" altLang="zh-CN" sz="1900">
                <a:solidFill>
                  <a:srgbClr val="C00000"/>
                </a:solidFill>
                <a:latin typeface="黑体" panose="02010609060101010101" charset="-122"/>
                <a:ea typeface="黑体" panose="02010609060101010101" charset="-122"/>
                <a:cs typeface="黑体" panose="02010609060101010101" charset="-122"/>
                <a:sym typeface="宋体" pitchFamily="2" charset="-122"/>
              </a:rPr>
              <a:t>是党不断推进党的自我革命、实现党自我净化、自我完善、自我革新、自我提高的过程中创立并不断丰富发展的。</a:t>
            </a:r>
            <a:endParaRPr lang="zh-CN" altLang="zh-CN" sz="1300">
              <a:solidFill>
                <a:srgbClr val="C00000"/>
              </a:solidFill>
              <a:latin typeface="黑体" panose="02010609060101010101" charset="-122"/>
              <a:ea typeface="黑体" panose="02010609060101010101" charset="-122"/>
              <a:cs typeface="黑体" panose="02010609060101010101" charset="-122"/>
              <a:sym typeface="宋体" pitchFamily="2" charset="-122"/>
            </a:endParaRPr>
          </a:p>
        </p:txBody>
      </p:sp>
      <p:sp>
        <p:nvSpPr>
          <p:cNvPr id="27" name="等腰三角形 26"/>
          <p:cNvSpPr/>
          <p:nvPr>
            <p:custDataLst>
              <p:tags r:id="rId16"/>
            </p:custDataLst>
          </p:nvPr>
        </p:nvSpPr>
        <p:spPr>
          <a:xfrm rot="5400000">
            <a:off x="7880182" y="4689536"/>
            <a:ext cx="197708" cy="13613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8" name="矩形 27"/>
          <p:cNvSpPr/>
          <p:nvPr>
            <p:custDataLst>
              <p:tags r:id="rId17"/>
            </p:custDataLst>
          </p:nvPr>
        </p:nvSpPr>
        <p:spPr>
          <a:xfrm>
            <a:off x="8187055" y="4573905"/>
            <a:ext cx="3288030" cy="904875"/>
          </a:xfrm>
          <a:prstGeom prst="rect">
            <a:avLst/>
          </a:prstGeom>
        </p:spPr>
        <p:txBody>
          <a:bodyPr wrap="square" lIns="91440" tIns="45720" rIns="91440" bIns="45720">
            <a:noAutofit/>
          </a:bodyPr>
          <a:lstStyle/>
          <a:p>
            <a:pPr fontAlgn="auto">
              <a:lnSpc>
                <a:spcPct val="100000"/>
              </a:lnSpc>
            </a:pPr>
            <a:r>
              <a:rPr lang="zh-CN" altLang="en-US" sz="1900" u="sng">
                <a:solidFill>
                  <a:srgbClr val="0000CC"/>
                </a:solidFill>
                <a:latin typeface="黑体" panose="02010609060101010101" charset="-122"/>
                <a:ea typeface="黑体" panose="02010609060101010101" charset="-122"/>
                <a:cs typeface="黑体" panose="02010609060101010101" charset="-122"/>
                <a:sym typeface="宋体" pitchFamily="2" charset="-122"/>
              </a:rPr>
              <a:t>科学社会主义的发展过程</a:t>
            </a:r>
            <a:r>
              <a:rPr lang="en-US" altLang="zh-CN" sz="1900" u="sng">
                <a:solidFill>
                  <a:srgbClr val="0000CC"/>
                </a:solidFill>
                <a:latin typeface="黑体" panose="02010609060101010101" charset="-122"/>
                <a:ea typeface="黑体" panose="02010609060101010101" charset="-122"/>
                <a:cs typeface="黑体" panose="02010609060101010101" charset="-122"/>
                <a:sym typeface="宋体" pitchFamily="2" charset="-122"/>
              </a:rPr>
              <a:t>:</a:t>
            </a:r>
            <a:r>
              <a:rPr lang="zh-CN" altLang="en-US" sz="1900">
                <a:solidFill>
                  <a:srgbClr val="C00000"/>
                </a:solidFill>
                <a:latin typeface="黑体" panose="02010609060101010101" charset="-122"/>
                <a:ea typeface="黑体" panose="02010609060101010101" charset="-122"/>
                <a:cs typeface="黑体" panose="02010609060101010101" charset="-122"/>
                <a:sym typeface="宋体" pitchFamily="2" charset="-122"/>
              </a:rPr>
              <a:t>是在对科学社会主义理论与实践的深邃思考、深刻总结，对坚持和发展中国特色社会主义的不懈探索、砥砺前行中创立并不断丰富发展的。</a:t>
            </a:r>
            <a:endParaRPr lang="zh-CN" altLang="en-US" sz="1300">
              <a:solidFill>
                <a:srgbClr val="C00000"/>
              </a:solidFill>
              <a:latin typeface="黑体" panose="02010609060101010101" charset="-122"/>
              <a:ea typeface="黑体" panose="02010609060101010101" charset="-122"/>
              <a:cs typeface="黑体" panose="02010609060101010101" charset="-122"/>
              <a:sym typeface="宋体" pitchFamily="2" charset="-122"/>
            </a:endParaRPr>
          </a:p>
        </p:txBody>
      </p:sp>
      <p:sp>
        <p:nvSpPr>
          <p:cNvPr id="29" name="矩形 28"/>
          <p:cNvSpPr/>
          <p:nvPr>
            <p:custDataLst>
              <p:tags r:id="rId18"/>
            </p:custDataLst>
          </p:nvPr>
        </p:nvSpPr>
        <p:spPr>
          <a:xfrm>
            <a:off x="4481537" y="1635590"/>
            <a:ext cx="3453212" cy="1461619"/>
          </a:xfrm>
          <a:prstGeom prst="rect">
            <a:avLst/>
          </a:prstGeom>
        </p:spPr>
        <p:txBody>
          <a:bodyPr wrap="square" lIns="91440" tIns="45720" rIns="91440" bIns="45720">
            <a:noAutofit/>
          </a:bodyPr>
          <a:lstStyle/>
          <a:p>
            <a:pPr algn="l">
              <a:lnSpc>
                <a:spcPct val="130000"/>
              </a:lnSpc>
            </a:pPr>
            <a:r>
              <a:rPr lang="zh-CN" altLang="zh-CN" sz="2000">
                <a:solidFill>
                  <a:srgbClr val="C00000"/>
                </a:solidFill>
                <a:latin typeface="黑体" panose="02010609060101010101" charset="-122"/>
                <a:ea typeface="黑体" panose="02010609060101010101" charset="-122"/>
                <a:cs typeface="黑体" panose="02010609060101010101" charset="-122"/>
                <a:sym typeface="宋体" pitchFamily="2" charset="-122"/>
              </a:rPr>
              <a:t>是在把握世界发展大势、应对全球共同挑战、维护人类共同利益的过程中创立并不断丰富和发展的。</a:t>
            </a:r>
            <a:endParaRPr lang="zh-CN" altLang="zh-CN" sz="2000">
              <a:solidFill>
                <a:srgbClr val="C00000"/>
              </a:solidFill>
              <a:latin typeface="黑体" panose="02010609060101010101" charset="-122"/>
              <a:ea typeface="黑体" panose="02010609060101010101" charset="-122"/>
              <a:cs typeface="黑体" panose="02010609060101010101" charset="-122"/>
              <a:sym typeface="宋体" pitchFamily="2" charset="-122"/>
            </a:endParaRPr>
          </a:p>
        </p:txBody>
      </p:sp>
      <p:sp>
        <p:nvSpPr>
          <p:cNvPr id="30" name="矩形 29"/>
          <p:cNvSpPr/>
          <p:nvPr>
            <p:custDataLst>
              <p:tags r:id="rId19"/>
            </p:custDataLst>
          </p:nvPr>
        </p:nvSpPr>
        <p:spPr>
          <a:xfrm>
            <a:off x="4481537" y="958528"/>
            <a:ext cx="3453212" cy="519181"/>
          </a:xfrm>
          <a:prstGeom prst="rect">
            <a:avLst/>
          </a:prstGeom>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700">
                <a:latin typeface="黑体" panose="02010609060101010101" charset="-122"/>
                <a:ea typeface="黑体" panose="02010609060101010101" charset="-122"/>
                <a:cs typeface="黑体" panose="02010609060101010101" charset="-122"/>
                <a:sym typeface="宋体" pitchFamily="2" charset="-122"/>
              </a:rPr>
              <a:t>（</a:t>
            </a:r>
            <a:r>
              <a:rPr lang="en-US" altLang="zh-CN" sz="2700">
                <a:latin typeface="黑体" panose="02010609060101010101" charset="-122"/>
                <a:ea typeface="黑体" panose="02010609060101010101" charset="-122"/>
                <a:cs typeface="黑体" panose="02010609060101010101" charset="-122"/>
                <a:sym typeface="宋体" pitchFamily="2" charset="-122"/>
              </a:rPr>
              <a:t>1</a:t>
            </a:r>
            <a:r>
              <a:rPr lang="zh-CN" altLang="en-US" sz="2700">
                <a:latin typeface="黑体" panose="02010609060101010101" charset="-122"/>
                <a:ea typeface="黑体" panose="02010609060101010101" charset="-122"/>
                <a:cs typeface="黑体" panose="02010609060101010101" charset="-122"/>
                <a:sym typeface="宋体" pitchFamily="2" charset="-122"/>
              </a:rPr>
              <a:t>）</a:t>
            </a:r>
            <a:r>
              <a:rPr lang="zh-CN" altLang="en-US" sz="2700" u="sng">
                <a:solidFill>
                  <a:srgbClr val="0000CC"/>
                </a:solidFill>
                <a:latin typeface="黑体" panose="02010609060101010101" charset="-122"/>
                <a:ea typeface="黑体" panose="02010609060101010101" charset="-122"/>
                <a:cs typeface="黑体" panose="02010609060101010101" charset="-122"/>
                <a:sym typeface="宋体" pitchFamily="2" charset="-122"/>
              </a:rPr>
              <a:t>世界局势</a:t>
            </a:r>
            <a:endParaRPr lang="zh-CN" altLang="en-US" sz="2100" u="sng">
              <a:solidFill>
                <a:srgbClr val="0000CC"/>
              </a:solidFill>
              <a:latin typeface="黑体" panose="02010609060101010101" charset="-122"/>
              <a:ea typeface="黑体" panose="02010609060101010101" charset="-122"/>
              <a:cs typeface="黑体" panose="02010609060101010101" charset="-122"/>
              <a:sym typeface="宋体" pitchFamily="2" charset="-122"/>
            </a:endParaRPr>
          </a:p>
        </p:txBody>
      </p:sp>
      <p:sp>
        <p:nvSpPr>
          <p:cNvPr id="31" name="矩形 30"/>
          <p:cNvSpPr/>
          <p:nvPr>
            <p:custDataLst>
              <p:tags r:id="rId20"/>
            </p:custDataLst>
          </p:nvPr>
        </p:nvSpPr>
        <p:spPr>
          <a:xfrm>
            <a:off x="5243849" y="3858366"/>
            <a:ext cx="646331" cy="777008"/>
          </a:xfrm>
          <a:prstGeom prst="rect">
            <a:avLst/>
          </a:prstGeom>
        </p:spPr>
        <p:txBody>
          <a:bodyPr wrap="square" lIns="91440" tIns="45720" rIns="91440" bIns="45720">
            <a:normAutofit lnSpcReduction="10000"/>
          </a:bodyPr>
          <a:lstStyle/>
          <a:p>
            <a:pPr>
              <a:lnSpc>
                <a:spcPct val="130000"/>
              </a:lnSpc>
            </a:pPr>
            <a:r>
              <a:rPr lang="en-US" altLang="zh-CN">
                <a:solidFill>
                  <a:schemeClr val="bg1"/>
                </a:solidFill>
                <a:latin typeface="Arial" panose="020B0604020202020204" pitchFamily="34" charset="0"/>
                <a:ea typeface="楷体" panose="02010609060101010101" pitchFamily="49" charset="-122"/>
                <a:cs typeface="+mn-ea"/>
                <a:sym typeface="Arial" panose="020B0604020202020204" pitchFamily="34" charset="0"/>
              </a:rPr>
              <a:t>03</a:t>
            </a:r>
            <a:endParaRPr lang="en-US" altLang="zh-CN">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32" name="矩形 31"/>
          <p:cNvSpPr/>
          <p:nvPr>
            <p:custDataLst>
              <p:tags r:id="rId21"/>
            </p:custDataLst>
          </p:nvPr>
        </p:nvSpPr>
        <p:spPr>
          <a:xfrm>
            <a:off x="2165108" y="2846434"/>
            <a:ext cx="646331" cy="777008"/>
          </a:xfrm>
          <a:prstGeom prst="rect">
            <a:avLst/>
          </a:prstGeom>
        </p:spPr>
        <p:txBody>
          <a:bodyPr wrap="square" lIns="91440" tIns="45720" rIns="91440" bIns="45720">
            <a:normAutofit lnSpcReduction="10000"/>
          </a:bodyPr>
          <a:lstStyle/>
          <a:p>
            <a:pPr>
              <a:lnSpc>
                <a:spcPct val="130000"/>
              </a:lnSpc>
            </a:pPr>
            <a:r>
              <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rPr>
              <a:t>文本</a:t>
            </a: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a:p>
            <a:pPr>
              <a:lnSpc>
                <a:spcPct val="130000"/>
              </a:lnSpc>
            </a:pPr>
            <a:r>
              <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rPr>
              <a:t>信息</a:t>
            </a: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33" name="矩形 32"/>
          <p:cNvSpPr/>
          <p:nvPr>
            <p:custDataLst>
              <p:tags r:id="rId22"/>
            </p:custDataLst>
          </p:nvPr>
        </p:nvSpPr>
        <p:spPr>
          <a:xfrm>
            <a:off x="8901367" y="3655674"/>
            <a:ext cx="646331" cy="777008"/>
          </a:xfrm>
          <a:prstGeom prst="rect">
            <a:avLst/>
          </a:prstGeom>
        </p:spPr>
        <p:txBody>
          <a:bodyPr wrap="square" lIns="91440" tIns="45720" rIns="91440" bIns="45720">
            <a:normAutofit lnSpcReduction="10000"/>
          </a:bodyPr>
          <a:lstStyle/>
          <a:p>
            <a:pPr>
              <a:lnSpc>
                <a:spcPct val="130000"/>
              </a:lnSpc>
            </a:pPr>
            <a:r>
              <a:rPr lang="en-US" altLang="zh-CN">
                <a:solidFill>
                  <a:schemeClr val="bg1"/>
                </a:solidFill>
                <a:latin typeface="Arial" panose="020B0604020202020204" pitchFamily="34" charset="0"/>
                <a:ea typeface="楷体" panose="02010609060101010101" pitchFamily="49" charset="-122"/>
                <a:cs typeface="+mn-ea"/>
                <a:sym typeface="Arial" panose="020B0604020202020204" pitchFamily="34" charset="0"/>
              </a:rPr>
              <a:t>04</a:t>
            </a:r>
            <a:endParaRPr lang="en-US" altLang="zh-CN">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6" name="文本框 15"/>
          <p:cNvSpPr txBox="1"/>
          <p:nvPr>
            <p:custDataLst>
              <p:tags r:id="rId23"/>
            </p:custDataLst>
          </p:nvPr>
        </p:nvSpPr>
        <p:spPr>
          <a:xfrm>
            <a:off x="3422650" y="140970"/>
            <a:ext cx="628015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en-US" altLang="zh-CN" sz="3100" smtClean="0">
                <a:latin typeface="方正粗黑宋简体" panose="02000000000000000000" pitchFamily="2" charset="-122"/>
                <a:ea typeface="方正粗黑宋简体" panose="02000000000000000000" pitchFamily="2" charset="-122"/>
                <a:sym typeface="+mn-ea"/>
              </a:rPr>
              <a:t>3.</a:t>
            </a:r>
            <a:r>
              <a:rPr lang="zh-CN" altLang="en-US" sz="3100" smtClean="0">
                <a:latin typeface="方正粗黑宋简体" panose="02000000000000000000" pitchFamily="2" charset="-122"/>
                <a:ea typeface="方正粗黑宋简体" panose="02000000000000000000" pitchFamily="2" charset="-122"/>
                <a:sym typeface="+mn-ea"/>
              </a:rPr>
              <a:t>创立、丰富和发展的时代背景</a:t>
            </a:r>
            <a:endParaRPr lang="zh-CN" altLang="en-US" sz="1500" b="0" smtClean="0">
              <a:solidFill>
                <a:schemeClr val="tx2"/>
              </a:solidFill>
              <a:latin typeface="方正粗黑宋简体" panose="02000000000000000000" pitchFamily="2" charset="-122"/>
              <a:ea typeface="方正粗黑宋简体" panose="02000000000000000000" pitchFamily="2" charset="-122"/>
              <a:sym typeface="+mn-ea"/>
            </a:endParaRPr>
          </a:p>
        </p:txBody>
      </p:sp>
    </p:spTree>
    <p:custDataLst>
      <p:tags r:id="rId24"/>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1598930" y="2299335"/>
            <a:ext cx="10240010" cy="1089660"/>
          </a:xfrm>
        </p:spPr>
        <p:txBody>
          <a:bodyPr>
            <a:noAutofit/>
          </a:bodyPr>
          <a:lstStyle/>
          <a:p>
            <a:r>
              <a:rPr lang="zh-CN" altLang="en-US" sz="4000">
                <a:solidFill>
                  <a:schemeClr val="tx1"/>
                </a:solidFill>
                <a:latin typeface="黑体" panose="02010609060101010101" charset="-122"/>
                <a:ea typeface="黑体" panose="02010609060101010101" charset="-122"/>
                <a:cs typeface="宋体" pitchFamily="2" charset="-122"/>
                <a:sym typeface="+mn-ea"/>
              </a:rPr>
              <a:t>具有从开创性意义的新理念新思想新战略</a:t>
            </a:r>
            <a:endParaRPr lang="zh-CN" altLang="en-US" sz="4000">
              <a:solidFill>
                <a:schemeClr val="tx1"/>
              </a:solidFill>
              <a:latin typeface="黑体" panose="02010609060101010101" charset="-122"/>
              <a:ea typeface="黑体" panose="02010609060101010101" charset="-122"/>
              <a:cs typeface="宋体" pitchFamily="2" charset="-122"/>
              <a:sym typeface="+mn-ea"/>
            </a:endParaRPr>
          </a:p>
        </p:txBody>
      </p:sp>
      <p:sp>
        <p:nvSpPr>
          <p:cNvPr id="5" name="文本占位符 4"/>
          <p:cNvSpPr>
            <a:spLocks noGrp="1"/>
          </p:cNvSpPr>
          <p:nvPr>
            <p:ph type="body" idx="1"/>
            <p:custDataLst>
              <p:tags r:id="rId2"/>
            </p:custDataLst>
          </p:nvPr>
        </p:nvSpPr>
        <p:spPr>
          <a:xfrm>
            <a:off x="1992630" y="3660775"/>
            <a:ext cx="8610600" cy="1235710"/>
          </a:xfrm>
        </p:spPr>
        <p:txBody>
          <a:bodyPr/>
          <a:lstStyle/>
          <a:p>
            <a:r>
              <a:rPr sz="3600">
                <a:solidFill>
                  <a:schemeClr val="tx1"/>
                </a:solidFill>
                <a:latin typeface="黑体" panose="02010609060101010101" charset="-122"/>
                <a:ea typeface="黑体" panose="02010609060101010101" charset="-122"/>
                <a:sym typeface="+mn-ea"/>
              </a:rPr>
              <a:t>习近平新时代中国特色社会主义思想的</a:t>
            </a:r>
            <a:r>
              <a:rPr sz="3600">
                <a:solidFill>
                  <a:srgbClr val="C00000"/>
                </a:solidFill>
                <a:latin typeface="黑体" panose="02010609060101010101" charset="-122"/>
                <a:ea typeface="黑体" panose="02010609060101010101" charset="-122"/>
                <a:sym typeface="+mn-ea"/>
              </a:rPr>
              <a:t>核心内容</a:t>
            </a:r>
            <a:endParaRPr lang="zh-CN" altLang="en-US" sz="3600">
              <a:solidFill>
                <a:srgbClr val="C00000"/>
              </a:solidFill>
              <a:latin typeface="黑体" panose="02010609060101010101" charset="-122"/>
              <a:ea typeface="黑体" panose="02010609060101010101" charset="-122"/>
              <a:cs typeface="+mn-ea"/>
              <a:sym typeface="+mn-ea"/>
            </a:endParaRPr>
          </a:p>
          <a:p>
            <a:endParaRPr lang="zh-CN" altLang="en-US">
              <a:sym typeface="Arial" panose="020B0604020202020204" pitchFamily="34" charset="0"/>
            </a:endParaRPr>
          </a:p>
        </p:txBody>
      </p:sp>
      <p:sp>
        <p:nvSpPr>
          <p:cNvPr id="17" name="文本框 16"/>
          <p:cNvSpPr txBox="1"/>
          <p:nvPr>
            <p:custDataLst>
              <p:tags r:id="rId3"/>
            </p:custDataLst>
          </p:nvPr>
        </p:nvSpPr>
        <p:spPr>
          <a:xfrm>
            <a:off x="4522936" y="1103666"/>
            <a:ext cx="3146128" cy="1339213"/>
          </a:xfrm>
          <a:prstGeom prst="rect">
            <a:avLst/>
          </a:prstGeom>
          <a:noFill/>
        </p:spPr>
        <p:txBody>
          <a:bodyPr wrap="square" lIns="91440" tIns="45720" rIns="91440" bIns="45720" rtlCol="0" anchor="b" anchorCtr="0">
            <a:normAutofit/>
          </a:bodyPr>
          <a:lstStyle/>
          <a:p>
            <a:pPr algn="ctr"/>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第二章</a:t>
            </a:r>
            <a:endPar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endParaRPr>
          </a:p>
        </p:txBody>
      </p:sp>
      <p:cxnSp>
        <p:nvCxnSpPr>
          <p:cNvPr id="2" name="直接连接符 1"/>
          <p:cNvCxnSpPr/>
          <p:nvPr>
            <p:custDataLst>
              <p:tags r:id="rId4"/>
            </p:custDataLst>
          </p:nvPr>
        </p:nvCxnSpPr>
        <p:spPr>
          <a:xfrm>
            <a:off x="1896745" y="3519170"/>
            <a:ext cx="9632950" cy="19050"/>
          </a:xfrm>
          <a:prstGeom prst="line">
            <a:avLst/>
          </a:prstGeom>
        </p:spPr>
        <p:style>
          <a:lnRef idx="1">
            <a:schemeClr val="dk1"/>
          </a:lnRef>
          <a:fillRef idx="0">
            <a:schemeClr val="dk1"/>
          </a:fillRef>
          <a:effectRef idx="0">
            <a:schemeClr val="dk1"/>
          </a:effectRef>
          <a:fontRef idx="minor">
            <a:schemeClr val="tx1"/>
          </a:fontRef>
        </p:style>
      </p:cxnSp>
    </p:spTree>
    <p:custDataLst>
      <p:tags r:id="rId5"/>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stretch>
            <a:fillRect/>
          </a:stretch>
        </p:blipFill>
        <p:spPr>
          <a:xfrm>
            <a:off x="0" y="0"/>
            <a:ext cx="12192000" cy="1146810"/>
          </a:xfrm>
          <a:prstGeom prst="rect">
            <a:avLst/>
          </a:prstGeom>
        </p:spPr>
      </p:pic>
      <p:pic>
        <p:nvPicPr>
          <p:cNvPr id="16" name="图片 15"/>
          <p:cNvPicPr>
            <a:picLocks noChangeAspect="1"/>
          </p:cNvPicPr>
          <p:nvPr>
            <p:custDataLst>
              <p:tags r:id="rId3"/>
            </p:custDataLst>
          </p:nvPr>
        </p:nvPicPr>
        <p:blipFill>
          <a:blip r:embed="rId4"/>
          <a:stretch>
            <a:fillRect/>
          </a:stretch>
        </p:blipFill>
        <p:spPr>
          <a:xfrm flipH="1" flipV="1">
            <a:off x="0" y="5781040"/>
            <a:ext cx="12192000" cy="1084580"/>
          </a:xfrm>
          <a:prstGeom prst="rect">
            <a:avLst/>
          </a:prstGeom>
        </p:spPr>
      </p:pic>
      <p:sp>
        <p:nvSpPr>
          <p:cNvPr id="7" name="文本框 6"/>
          <p:cNvSpPr txBox="1"/>
          <p:nvPr>
            <p:custDataLst>
              <p:tags r:id="rId5"/>
            </p:custDataLst>
          </p:nvPr>
        </p:nvSpPr>
        <p:spPr>
          <a:xfrm>
            <a:off x="2611755" y="4748530"/>
            <a:ext cx="3594735" cy="1663065"/>
          </a:xfrm>
          <a:prstGeom prst="rect">
            <a:avLst/>
          </a:prstGeom>
          <a:noFill/>
        </p:spPr>
        <p:txBody>
          <a:bodyPr wrap="square" lIns="91440" tIns="45720" rIns="91440" bIns="45720" rtlCol="0">
            <a:noAutofit/>
          </a:bodyPr>
          <a:lstStyle/>
          <a:p>
            <a:pPr algn="l" fontAlgn="auto">
              <a:lnSpc>
                <a:spcPct val="100000"/>
              </a:lnSpc>
              <a:spcBef>
                <a:spcPct val="0"/>
              </a:spcBef>
            </a:pPr>
            <a:r>
              <a:rPr lang="zh-CN" altLang="en-US"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回答：新时代坚持和发展什么样的中国特色社会主义（回答</a:t>
            </a:r>
            <a:r>
              <a:rPr lang="en-US" altLang="zh-CN"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a:t>
            </a:r>
            <a:r>
              <a:rPr lang="zh-CN" altLang="en-US"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是什么</a:t>
            </a:r>
            <a:r>
              <a:rPr lang="en-US" altLang="zh-CN"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a:t>
            </a:r>
            <a:r>
              <a:rPr lang="zh-CN" altLang="en-US"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的问题）</a:t>
            </a:r>
            <a:endParaRPr lang="zh-CN" altLang="en-US"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cs typeface="+mn-ea"/>
              <a:sym typeface="+mn-ea"/>
            </a:endParaRPr>
          </a:p>
        </p:txBody>
      </p:sp>
      <p:sp>
        <p:nvSpPr>
          <p:cNvPr id="8" name="文本框 7"/>
          <p:cNvSpPr txBox="1"/>
          <p:nvPr>
            <p:custDataLst>
              <p:tags r:id="rId6"/>
            </p:custDataLst>
          </p:nvPr>
        </p:nvSpPr>
        <p:spPr>
          <a:xfrm>
            <a:off x="2611541" y="4035744"/>
            <a:ext cx="2767151" cy="512961"/>
          </a:xfrm>
          <a:prstGeom prst="rect">
            <a:avLst/>
          </a:prstGeom>
          <a:noFill/>
        </p:spPr>
        <p:txBody>
          <a:bodyPr wrap="square" lIns="91440" tIns="45720" rIns="91440" bIns="45720" rtlCol="0">
            <a:noAutofit/>
          </a:bodyPr>
          <a:lstStyle/>
          <a:p>
            <a:pPr algn="ctr" defTabSz="456565" fontAlgn="auto">
              <a:lnSpc>
                <a:spcPct val="100000"/>
              </a:lnSpc>
            </a:pPr>
            <a:r>
              <a:rPr lang="zh-CN" altLang="en-US" sz="2800" b="1">
                <a:latin typeface="隶变-繁" panose="02010600040101010101" charset="-122"/>
                <a:ea typeface="隶变-繁" panose="02010600040101010101" charset="-122"/>
                <a:cs typeface="隶变-繁" panose="02010600040101010101" charset="-122"/>
                <a:sym typeface="+mn-ea"/>
              </a:rPr>
              <a:t>八个“明确”</a:t>
            </a:r>
            <a:endParaRPr lang="zh-CN" altLang="en-US" sz="2800" b="1">
              <a:latin typeface="隶变-繁" panose="02010600040101010101" charset="-122"/>
              <a:ea typeface="隶变-繁" panose="02010600040101010101" charset="-122"/>
              <a:cs typeface="隶变-繁" panose="02010600040101010101" charset="-122"/>
              <a:sym typeface="+mn-ea"/>
            </a:endParaRPr>
          </a:p>
          <a:p>
            <a:pPr algn="ctr" defTabSz="456565" fontAlgn="auto">
              <a:lnSpc>
                <a:spcPct val="100000"/>
              </a:lnSpc>
            </a:pPr>
            <a:endParaRPr kumimoji="1" lang="zh-CN" altLang="en-US" sz="2800" b="1">
              <a:solidFill>
                <a:srgbClr val="C00000"/>
              </a:solidFill>
              <a:latin typeface="隶变-繁" panose="02010600040101010101" charset="-122"/>
              <a:ea typeface="隶变-繁" panose="02010600040101010101" charset="-122"/>
              <a:cs typeface="隶变-繁" panose="02010600040101010101" charset="-122"/>
              <a:sym typeface="+mn-ea"/>
            </a:endParaRPr>
          </a:p>
        </p:txBody>
      </p:sp>
      <p:pic>
        <p:nvPicPr>
          <p:cNvPr id="14" name="图片 13"/>
          <p:cNvPicPr>
            <a:picLocks noChangeAspect="1"/>
          </p:cNvPicPr>
          <p:nvPr>
            <p:custDataLst>
              <p:tags r:id="rId7"/>
            </p:custDataLst>
          </p:nvPr>
        </p:nvPicPr>
        <p:blipFill>
          <a:blip r:embed="rId8"/>
          <a:stretch>
            <a:fillRect/>
          </a:stretch>
        </p:blipFill>
        <p:spPr>
          <a:xfrm>
            <a:off x="2988836" y="1454581"/>
            <a:ext cx="2012839" cy="2012839"/>
          </a:xfrm>
          <a:custGeom>
            <a:avLst/>
            <a:gdLst>
              <a:gd name="connsiteX0" fmla="*/ 809280 w 1618560"/>
              <a:gd name="connsiteY0" fmla="*/ 0 h 1618560"/>
              <a:gd name="connsiteX1" fmla="*/ 1618560 w 1618560"/>
              <a:gd name="connsiteY1" fmla="*/ 809280 h 1618560"/>
              <a:gd name="connsiteX2" fmla="*/ 809280 w 1618560"/>
              <a:gd name="connsiteY2" fmla="*/ 1618560 h 1618560"/>
              <a:gd name="connsiteX3" fmla="*/ 0 w 1618560"/>
              <a:gd name="connsiteY3" fmla="*/ 809280 h 1618560"/>
              <a:gd name="connsiteX4" fmla="*/ 809280 w 1618560"/>
              <a:gd name="connsiteY4" fmla="*/ 0 h 161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560" h="1618560">
                <a:moveTo>
                  <a:pt x="809280" y="0"/>
                </a:moveTo>
                <a:cubicBezTo>
                  <a:pt x="1256233" y="0"/>
                  <a:pt x="1618560" y="362327"/>
                  <a:pt x="1618560" y="809280"/>
                </a:cubicBezTo>
                <a:cubicBezTo>
                  <a:pt x="1618560" y="1256233"/>
                  <a:pt x="1256233" y="1618560"/>
                  <a:pt x="809280" y="1618560"/>
                </a:cubicBezTo>
                <a:cubicBezTo>
                  <a:pt x="362327" y="1618560"/>
                  <a:pt x="0" y="1256233"/>
                  <a:pt x="0" y="809280"/>
                </a:cubicBezTo>
                <a:cubicBezTo>
                  <a:pt x="0" y="362327"/>
                  <a:pt x="362327" y="0"/>
                  <a:pt x="809280" y="0"/>
                </a:cubicBezTo>
                <a:close/>
              </a:path>
            </a:pathLst>
          </a:custGeom>
        </p:spPr>
      </p:pic>
      <p:pic>
        <p:nvPicPr>
          <p:cNvPr id="18" name="图片 17"/>
          <p:cNvPicPr>
            <a:picLocks noChangeAspect="1"/>
          </p:cNvPicPr>
          <p:nvPr>
            <p:custDataLst>
              <p:tags r:id="rId9"/>
            </p:custDataLst>
          </p:nvPr>
        </p:nvPicPr>
        <p:blipFill>
          <a:blip r:embed="rId8"/>
          <a:stretch>
            <a:fillRect/>
          </a:stretch>
        </p:blipFill>
        <p:spPr>
          <a:xfrm>
            <a:off x="7397461" y="1488079"/>
            <a:ext cx="2012839" cy="2012839"/>
          </a:xfrm>
          <a:custGeom>
            <a:avLst/>
            <a:gdLst>
              <a:gd name="connsiteX0" fmla="*/ 809280 w 1618560"/>
              <a:gd name="connsiteY0" fmla="*/ 0 h 1618560"/>
              <a:gd name="connsiteX1" fmla="*/ 1618560 w 1618560"/>
              <a:gd name="connsiteY1" fmla="*/ 809280 h 1618560"/>
              <a:gd name="connsiteX2" fmla="*/ 809280 w 1618560"/>
              <a:gd name="connsiteY2" fmla="*/ 1618560 h 1618560"/>
              <a:gd name="connsiteX3" fmla="*/ 0 w 1618560"/>
              <a:gd name="connsiteY3" fmla="*/ 809280 h 1618560"/>
              <a:gd name="connsiteX4" fmla="*/ 809280 w 1618560"/>
              <a:gd name="connsiteY4" fmla="*/ 0 h 161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560" h="1618560">
                <a:moveTo>
                  <a:pt x="809280" y="0"/>
                </a:moveTo>
                <a:cubicBezTo>
                  <a:pt x="1256233" y="0"/>
                  <a:pt x="1618560" y="362327"/>
                  <a:pt x="1618560" y="809280"/>
                </a:cubicBezTo>
                <a:cubicBezTo>
                  <a:pt x="1618560" y="1256233"/>
                  <a:pt x="1256233" y="1618560"/>
                  <a:pt x="809280" y="1618560"/>
                </a:cubicBezTo>
                <a:cubicBezTo>
                  <a:pt x="362327" y="1618560"/>
                  <a:pt x="0" y="1256233"/>
                  <a:pt x="0" y="809280"/>
                </a:cubicBezTo>
                <a:cubicBezTo>
                  <a:pt x="0" y="362327"/>
                  <a:pt x="362327" y="0"/>
                  <a:pt x="809280" y="0"/>
                </a:cubicBezTo>
                <a:close/>
              </a:path>
            </a:pathLst>
          </a:custGeom>
        </p:spPr>
      </p:pic>
      <p:sp>
        <p:nvSpPr>
          <p:cNvPr id="20" name="缺角矩形 19"/>
          <p:cNvSpPr/>
          <p:nvPr>
            <p:custDataLst>
              <p:tags r:id="rId10"/>
            </p:custDataLst>
          </p:nvPr>
        </p:nvSpPr>
        <p:spPr>
          <a:xfrm>
            <a:off x="6800820" y="3990317"/>
            <a:ext cx="3206121" cy="609190"/>
          </a:xfrm>
          <a:prstGeom prst="plaqu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1" name="缺角矩形 20"/>
          <p:cNvSpPr/>
          <p:nvPr>
            <p:custDataLst>
              <p:tags r:id="rId11"/>
            </p:custDataLst>
          </p:nvPr>
        </p:nvSpPr>
        <p:spPr>
          <a:xfrm>
            <a:off x="2392195" y="3990317"/>
            <a:ext cx="3206121" cy="609190"/>
          </a:xfrm>
          <a:prstGeom prst="plaqu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4" name="文本框 23"/>
          <p:cNvSpPr txBox="1"/>
          <p:nvPr>
            <p:custDataLst>
              <p:tags r:id="rId12"/>
            </p:custDataLst>
          </p:nvPr>
        </p:nvSpPr>
        <p:spPr>
          <a:xfrm>
            <a:off x="7020560" y="4772660"/>
            <a:ext cx="3464560" cy="1663065"/>
          </a:xfrm>
          <a:prstGeom prst="rect">
            <a:avLst/>
          </a:prstGeom>
          <a:noFill/>
        </p:spPr>
        <p:txBody>
          <a:bodyPr wrap="square" lIns="91440" tIns="45720" rIns="91440" bIns="45720" rtlCol="0">
            <a:noAutofit/>
          </a:bodyPr>
          <a:lstStyle/>
          <a:p>
            <a:pPr algn="l" fontAlgn="auto">
              <a:lnSpc>
                <a:spcPct val="100000"/>
              </a:lnSpc>
              <a:spcBef>
                <a:spcPct val="0"/>
              </a:spcBef>
            </a:pPr>
            <a:r>
              <a:rPr lang="zh-CN" altLang="en-US"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回答：新时代怎样坚持和发展的中国特色社会主义（回答</a:t>
            </a:r>
            <a:r>
              <a:rPr lang="en-US" altLang="zh-CN"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a:t>
            </a:r>
            <a:r>
              <a:rPr lang="zh-CN" altLang="en-US"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怎么办</a:t>
            </a:r>
            <a:r>
              <a:rPr lang="en-US" altLang="zh-CN"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a:t>
            </a:r>
            <a:r>
              <a:rPr lang="zh-CN" altLang="en-US"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sym typeface="+mn-ea"/>
              </a:rPr>
              <a:t>的问题）</a:t>
            </a:r>
            <a:endParaRPr lang="zh-CN" altLang="en-US" sz="2800" b="1">
              <a:solidFill>
                <a:schemeClr val="accent1"/>
              </a:solidFill>
              <a:effectLst>
                <a:outerShdw blurRad="38100" dist="25400" dir="5400000" algn="ctr" rotWithShape="0">
                  <a:srgbClr val="6E747A">
                    <a:alpha val="43000"/>
                  </a:srgbClr>
                </a:outerShdw>
              </a:effectLst>
              <a:latin typeface="隶变-繁" panose="02010600040101010101" charset="-122"/>
              <a:ea typeface="隶变-繁" panose="02010600040101010101" charset="-122"/>
              <a:cs typeface="+mn-ea"/>
              <a:sym typeface="+mn-ea"/>
            </a:endParaRPr>
          </a:p>
        </p:txBody>
      </p:sp>
      <p:sp>
        <p:nvSpPr>
          <p:cNvPr id="25" name="文本框 24"/>
          <p:cNvSpPr txBox="1"/>
          <p:nvPr>
            <p:custDataLst>
              <p:tags r:id="rId13"/>
            </p:custDataLst>
          </p:nvPr>
        </p:nvSpPr>
        <p:spPr>
          <a:xfrm>
            <a:off x="7020445" y="3921878"/>
            <a:ext cx="2767151" cy="512961"/>
          </a:xfrm>
          <a:prstGeom prst="rect">
            <a:avLst/>
          </a:prstGeom>
          <a:noFill/>
        </p:spPr>
        <p:txBody>
          <a:bodyPr wrap="square" lIns="91440" tIns="45720" rIns="91440" bIns="45720" rtlCol="0">
            <a:noAutofit/>
          </a:bodyPr>
          <a:lstStyle/>
          <a:p>
            <a:pPr algn="ctr" defTabSz="456565">
              <a:lnSpc>
                <a:spcPct val="130000"/>
              </a:lnSpc>
            </a:pPr>
            <a:r>
              <a:rPr lang="zh-CN" altLang="en-US" sz="2800" b="1">
                <a:latin typeface="隶变-繁" panose="02010600040101010101" charset="-122"/>
                <a:ea typeface="隶变-繁" panose="02010600040101010101" charset="-122"/>
                <a:cs typeface="隶变-繁" panose="02010600040101010101" charset="-122"/>
                <a:sym typeface="+mn-ea"/>
              </a:rPr>
              <a:t>十四个“坚持”</a:t>
            </a:r>
            <a:endParaRPr kumimoji="1" lang="zh-CN" altLang="en-US" sz="2800" b="1">
              <a:solidFill>
                <a:schemeClr val="tx2"/>
              </a:solidFill>
              <a:latin typeface="隶变-繁" panose="02010600040101010101" charset="-122"/>
              <a:ea typeface="隶变-繁" panose="02010600040101010101" charset="-122"/>
              <a:cs typeface="隶变-繁" panose="02010600040101010101" charset="-122"/>
              <a:sym typeface="+mn-ea"/>
            </a:endParaRPr>
          </a:p>
        </p:txBody>
      </p:sp>
      <p:sp>
        <p:nvSpPr>
          <p:cNvPr id="17" name="文本框 16"/>
          <p:cNvSpPr txBox="1"/>
          <p:nvPr>
            <p:custDataLst>
              <p:tags r:id="rId14"/>
            </p:custDataLst>
          </p:nvPr>
        </p:nvSpPr>
        <p:spPr>
          <a:xfrm>
            <a:off x="1878965" y="140970"/>
            <a:ext cx="883666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sz="3200">
                <a:solidFill>
                  <a:schemeClr val="tx1"/>
                </a:solidFill>
                <a:latin typeface="黑体" panose="02010609060101010101" charset="-122"/>
                <a:ea typeface="黑体" panose="02010609060101010101" charset="-122"/>
                <a:sym typeface="+mn-ea"/>
              </a:rPr>
              <a:t>二、</a:t>
            </a:r>
            <a:r>
              <a:rPr sz="3200">
                <a:solidFill>
                  <a:schemeClr val="tx1"/>
                </a:solidFill>
                <a:latin typeface="黑体" panose="02010609060101010101" charset="-122"/>
                <a:ea typeface="黑体" panose="02010609060101010101" charset="-122"/>
                <a:sym typeface="+mn-ea"/>
              </a:rPr>
              <a:t>习近平新时代中国特色社会主义思想的</a:t>
            </a:r>
            <a:r>
              <a:rPr sz="3200">
                <a:solidFill>
                  <a:srgbClr val="C00000"/>
                </a:solidFill>
                <a:latin typeface="黑体" panose="02010609060101010101" charset="-122"/>
                <a:ea typeface="黑体" panose="02010609060101010101" charset="-122"/>
                <a:sym typeface="+mn-ea"/>
              </a:rPr>
              <a:t>核心内容</a:t>
            </a:r>
            <a:endParaRPr lang="zh-CN" altLang="en-US" sz="3200" b="0">
              <a:solidFill>
                <a:srgbClr val="C00000"/>
              </a:solidFill>
              <a:latin typeface="黑体" panose="02010609060101010101" charset="-122"/>
              <a:ea typeface="黑体" panose="02010609060101010101" charset="-122"/>
              <a:sym typeface="+mn-ea"/>
            </a:endParaRPr>
          </a:p>
        </p:txBody>
      </p:sp>
    </p:spTree>
    <p:custDataLst>
      <p:tags r:id="rId15"/>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custDataLst>
              <p:tags r:id="rId1"/>
            </p:custDataLst>
          </p:nvPr>
        </p:nvPicPr>
        <p:blipFill>
          <a:blip r:embed="rId2"/>
          <a:stretch>
            <a:fillRect/>
          </a:stretch>
        </p:blipFill>
        <p:spPr>
          <a:xfrm>
            <a:off x="0" y="0"/>
            <a:ext cx="12192000" cy="1146810"/>
          </a:xfrm>
          <a:prstGeom prst="rect">
            <a:avLst/>
          </a:prstGeom>
        </p:spPr>
      </p:pic>
      <p:pic>
        <p:nvPicPr>
          <p:cNvPr id="70" name="图片 69"/>
          <p:cNvPicPr>
            <a:picLocks noChangeAspect="1"/>
          </p:cNvPicPr>
          <p:nvPr>
            <p:custDataLst>
              <p:tags r:id="rId3"/>
            </p:custDataLst>
          </p:nvPr>
        </p:nvPicPr>
        <p:blipFill>
          <a:blip r:embed="rId4"/>
          <a:stretch>
            <a:fillRect/>
          </a:stretch>
        </p:blipFill>
        <p:spPr>
          <a:xfrm flipH="1" flipV="1">
            <a:off x="0" y="5781040"/>
            <a:ext cx="12192000" cy="1084580"/>
          </a:xfrm>
          <a:prstGeom prst="rect">
            <a:avLst/>
          </a:prstGeom>
        </p:spPr>
      </p:pic>
      <p:sp>
        <p:nvSpPr>
          <p:cNvPr id="6" name="矩形: 圆角 2"/>
          <p:cNvSpPr/>
          <p:nvPr>
            <p:custDataLst>
              <p:tags r:id="rId5"/>
            </p:custDataLst>
          </p:nvPr>
        </p:nvSpPr>
        <p:spPr>
          <a:xfrm>
            <a:off x="1350545" y="4487409"/>
            <a:ext cx="2574929" cy="469346"/>
          </a:xfrm>
          <a:prstGeom prst="roundRect">
            <a:avLst>
              <a:gd name="adj" fmla="val 452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7" name="矩形: 圆角 6"/>
          <p:cNvSpPr/>
          <p:nvPr>
            <p:custDataLst>
              <p:tags r:id="rId6"/>
            </p:custDataLst>
          </p:nvPr>
        </p:nvSpPr>
        <p:spPr>
          <a:xfrm>
            <a:off x="406196" y="3348015"/>
            <a:ext cx="3575882" cy="469346"/>
          </a:xfrm>
          <a:prstGeom prst="roundRect">
            <a:avLst>
              <a:gd name="adj" fmla="val 452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8" name="矩形: 圆角 2"/>
          <p:cNvSpPr/>
          <p:nvPr>
            <p:custDataLst>
              <p:tags r:id="rId7"/>
            </p:custDataLst>
          </p:nvPr>
        </p:nvSpPr>
        <p:spPr>
          <a:xfrm>
            <a:off x="353744" y="2235940"/>
            <a:ext cx="3575882" cy="469346"/>
          </a:xfrm>
          <a:prstGeom prst="roundRect">
            <a:avLst>
              <a:gd name="adj" fmla="val 452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矩形: 圆角 2"/>
          <p:cNvSpPr/>
          <p:nvPr>
            <p:custDataLst>
              <p:tags r:id="rId8"/>
            </p:custDataLst>
          </p:nvPr>
        </p:nvSpPr>
        <p:spPr>
          <a:xfrm>
            <a:off x="8597220" y="2192912"/>
            <a:ext cx="2940846" cy="469346"/>
          </a:xfrm>
          <a:prstGeom prst="roundRect">
            <a:avLst>
              <a:gd name="adj" fmla="val 452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矩形: 圆角 2"/>
          <p:cNvSpPr/>
          <p:nvPr>
            <p:custDataLst>
              <p:tags r:id="rId9"/>
            </p:custDataLst>
          </p:nvPr>
        </p:nvSpPr>
        <p:spPr>
          <a:xfrm>
            <a:off x="8598415" y="4444860"/>
            <a:ext cx="2940846" cy="469346"/>
          </a:xfrm>
          <a:prstGeom prst="roundRect">
            <a:avLst>
              <a:gd name="adj" fmla="val 452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2" name="矩形: 圆角 2"/>
          <p:cNvSpPr/>
          <p:nvPr>
            <p:custDataLst>
              <p:tags r:id="rId10"/>
            </p:custDataLst>
          </p:nvPr>
        </p:nvSpPr>
        <p:spPr>
          <a:xfrm>
            <a:off x="8605681" y="3323781"/>
            <a:ext cx="2940846" cy="469346"/>
          </a:xfrm>
          <a:prstGeom prst="roundRect">
            <a:avLst>
              <a:gd name="adj" fmla="val 452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3" name="TextBox 5"/>
          <p:cNvSpPr txBox="1"/>
          <p:nvPr>
            <p:custDataLst>
              <p:tags r:id="rId11"/>
            </p:custDataLst>
          </p:nvPr>
        </p:nvSpPr>
        <p:spPr>
          <a:xfrm>
            <a:off x="288925" y="2166620"/>
            <a:ext cx="4274185" cy="590550"/>
          </a:xfrm>
          <a:prstGeom prst="rect">
            <a:avLst/>
          </a:prstGeom>
          <a:noFill/>
        </p:spPr>
        <p:txBody>
          <a:bodyPr wrap="square" lIns="91440" tIns="45720" rIns="91440" bIns="45720" rtlCol="0">
            <a:noAutofit/>
          </a:bodyPr>
          <a:lstStyle/>
          <a:p>
            <a:pPr algn="l"/>
            <a:r>
              <a:rPr lang="zh-CN" altLang="en-US" sz="2400">
                <a:solidFill>
                  <a:srgbClr val="FF0000"/>
                </a:solidFill>
                <a:latin typeface="黑体" panose="02010609060101010101" charset="-122"/>
                <a:ea typeface="黑体" panose="02010609060101010101" charset="-122"/>
                <a:cs typeface="黑体" panose="02010609060101010101" charset="-122"/>
                <a:sym typeface="+mn-ea"/>
              </a:rPr>
              <a:t>①总任务 ②社会主要矛盾</a:t>
            </a:r>
            <a:endParaRPr lang="zh-CN" altLang="en-US" sz="2400">
              <a:solidFill>
                <a:srgbClr val="FF0000"/>
              </a:solidFill>
              <a:latin typeface="黑体" panose="02010609060101010101" charset="-122"/>
              <a:ea typeface="黑体" panose="02010609060101010101" charset="-122"/>
              <a:cs typeface="黑体" panose="02010609060101010101" charset="-122"/>
              <a:sym typeface="+mn-ea"/>
            </a:endParaRPr>
          </a:p>
          <a:p>
            <a:pPr algn="l"/>
            <a:r>
              <a:rPr lang="zh-CN" altLang="en-US" sz="2700">
                <a:solidFill>
                  <a:srgbClr val="FF0000"/>
                </a:solidFill>
                <a:latin typeface="黑体" panose="02010609060101010101" charset="-122"/>
                <a:ea typeface="黑体" panose="02010609060101010101" charset="-122"/>
                <a:cs typeface="黑体" panose="02010609060101010101" charset="-122"/>
                <a:sym typeface="+mn-ea"/>
              </a:rPr>
              <a:t>                               </a:t>
            </a:r>
            <a:endParaRPr lang="zh-CN" altLang="en-US" sz="130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22" name="椭圆 21"/>
          <p:cNvSpPr/>
          <p:nvPr>
            <p:custDataLst>
              <p:tags r:id="rId12"/>
            </p:custDataLst>
          </p:nvPr>
        </p:nvSpPr>
        <p:spPr>
          <a:xfrm>
            <a:off x="5108465" y="2391373"/>
            <a:ext cx="2297502" cy="2297498"/>
          </a:xfrm>
          <a:prstGeom prst="ellipse">
            <a:avLst/>
          </a:prstGeom>
          <a:solidFill>
            <a:schemeClr val="tx2"/>
          </a:solidFill>
          <a:ln w="12700">
            <a:solidFill>
              <a:schemeClr val="tx2"/>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lnSpc>
                <a:spcPct val="130000"/>
              </a:lnSpc>
            </a:pPr>
            <a:endParaRPr lang="zh-CN" altLang="en-US" sz="3200">
              <a:solidFill>
                <a:prstClr val="white"/>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3" name="矩形 22"/>
          <p:cNvSpPr/>
          <p:nvPr>
            <p:custDataLst>
              <p:tags r:id="rId13"/>
            </p:custDataLst>
          </p:nvPr>
        </p:nvSpPr>
        <p:spPr>
          <a:xfrm>
            <a:off x="5635087" y="2757035"/>
            <a:ext cx="1210588" cy="1613775"/>
          </a:xfrm>
          <a:prstGeom prst="rect">
            <a:avLst/>
          </a:prstGeom>
        </p:spPr>
        <p:txBody>
          <a:bodyPr wrap="square" lIns="91440" tIns="45720" rIns="91440" bIns="45720">
            <a:normAutofit fontScale="80000"/>
          </a:bodyPr>
          <a:lstStyle/>
          <a:p>
            <a:pPr algn="ctr" defTabSz="913765">
              <a:lnSpc>
                <a:spcPct val="130000"/>
              </a:lnSpc>
            </a:pPr>
            <a:r>
              <a:rPr lang="en-US" altLang="zh-CN" sz="4000">
                <a:solidFill>
                  <a:schemeClr val="bg1"/>
                </a:solidFill>
                <a:latin typeface="Arial" panose="020B0604020202020204" pitchFamily="34" charset="0"/>
                <a:ea typeface="楷体" panose="02010609060101010101" pitchFamily="49" charset="-122"/>
                <a:cs typeface="+mn-ea"/>
                <a:sym typeface="Arial" panose="020B0604020202020204" pitchFamily="34" charset="0"/>
              </a:rPr>
              <a:t>“</a:t>
            </a:r>
            <a:r>
              <a:rPr lang="zh-CN" altLang="en-US" sz="4000">
                <a:solidFill>
                  <a:schemeClr val="bg1"/>
                </a:solidFill>
                <a:latin typeface="Arial" panose="020B0604020202020204" pitchFamily="34" charset="0"/>
                <a:ea typeface="楷体" panose="02010609060101010101" pitchFamily="49" charset="-122"/>
                <a:cs typeface="+mn-ea"/>
                <a:sym typeface="Arial" panose="020B0604020202020204" pitchFamily="34" charset="0"/>
              </a:rPr>
              <a:t>八个明确</a:t>
            </a:r>
            <a:r>
              <a:rPr lang="en-US" altLang="zh-CN" sz="4000">
                <a:solidFill>
                  <a:schemeClr val="bg1"/>
                </a:solidFill>
                <a:latin typeface="Arial" panose="020B0604020202020204" pitchFamily="34" charset="0"/>
                <a:ea typeface="楷体" panose="02010609060101010101" pitchFamily="49" charset="-122"/>
                <a:cs typeface="+mn-ea"/>
                <a:sym typeface="Arial" panose="020B0604020202020204" pitchFamily="34" charset="0"/>
              </a:rPr>
              <a:t>”</a:t>
            </a:r>
            <a:endParaRPr lang="en-US" altLang="zh-CN" sz="40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4" name="椭圆 23"/>
          <p:cNvSpPr/>
          <p:nvPr>
            <p:custDataLst>
              <p:tags r:id="rId14"/>
            </p:custDataLst>
          </p:nvPr>
        </p:nvSpPr>
        <p:spPr>
          <a:xfrm>
            <a:off x="4570482" y="1865977"/>
            <a:ext cx="3348294" cy="334829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lnSpc>
                <a:spcPct val="130000"/>
              </a:lnSpc>
            </a:pPr>
            <a:endParaRPr lang="zh-CN" altLang="en-US" sz="3200">
              <a:solidFill>
                <a:prstClr val="white"/>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5" name="椭圆 24"/>
          <p:cNvSpPr/>
          <p:nvPr>
            <p:custDataLst>
              <p:tags r:id="rId15"/>
            </p:custDataLst>
          </p:nvPr>
        </p:nvSpPr>
        <p:spPr>
          <a:xfrm>
            <a:off x="4899494" y="2297194"/>
            <a:ext cx="214213" cy="21421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lnSpc>
                <a:spcPct val="130000"/>
              </a:lnSpc>
            </a:pPr>
            <a:endParaRPr lang="zh-CN" altLang="en-US">
              <a:solidFill>
                <a:prstClr val="white"/>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26" name="直接连接符 25"/>
          <p:cNvCxnSpPr/>
          <p:nvPr>
            <p:custDataLst>
              <p:tags r:id="rId16"/>
            </p:custDataLst>
          </p:nvPr>
        </p:nvCxnSpPr>
        <p:spPr>
          <a:xfrm>
            <a:off x="3986892" y="2404301"/>
            <a:ext cx="10197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椭圆 26"/>
          <p:cNvSpPr/>
          <p:nvPr>
            <p:custDataLst>
              <p:tags r:id="rId17"/>
            </p:custDataLst>
          </p:nvPr>
        </p:nvSpPr>
        <p:spPr>
          <a:xfrm>
            <a:off x="4921460" y="4605504"/>
            <a:ext cx="214213" cy="21421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lnSpc>
                <a:spcPct val="130000"/>
              </a:lnSpc>
            </a:pPr>
            <a:endParaRPr lang="zh-CN" altLang="en-US">
              <a:solidFill>
                <a:prstClr val="white"/>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28" name="直接连接符 27"/>
          <p:cNvCxnSpPr/>
          <p:nvPr>
            <p:custDataLst>
              <p:tags r:id="rId18"/>
            </p:custDataLst>
          </p:nvPr>
        </p:nvCxnSpPr>
        <p:spPr>
          <a:xfrm>
            <a:off x="4008858" y="4712611"/>
            <a:ext cx="10197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椭圆 28"/>
          <p:cNvSpPr/>
          <p:nvPr>
            <p:custDataLst>
              <p:tags r:id="rId19"/>
            </p:custDataLst>
          </p:nvPr>
        </p:nvSpPr>
        <p:spPr>
          <a:xfrm>
            <a:off x="4466669" y="3451351"/>
            <a:ext cx="214214" cy="21421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lnSpc>
                <a:spcPct val="130000"/>
              </a:lnSpc>
            </a:pPr>
            <a:endParaRPr lang="zh-CN" altLang="en-US">
              <a:solidFill>
                <a:prstClr val="white"/>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30" name="直接连接符 29"/>
          <p:cNvCxnSpPr/>
          <p:nvPr>
            <p:custDataLst>
              <p:tags r:id="rId20"/>
            </p:custDataLst>
          </p:nvPr>
        </p:nvCxnSpPr>
        <p:spPr>
          <a:xfrm>
            <a:off x="3986892" y="3558455"/>
            <a:ext cx="5890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椭圆 30"/>
          <p:cNvSpPr/>
          <p:nvPr>
            <p:custDataLst>
              <p:tags r:id="rId21"/>
            </p:custDataLst>
          </p:nvPr>
        </p:nvSpPr>
        <p:spPr>
          <a:xfrm flipH="1">
            <a:off x="7388863" y="2297194"/>
            <a:ext cx="214213" cy="21421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lnSpc>
                <a:spcPct val="130000"/>
              </a:lnSpc>
            </a:pPr>
            <a:endParaRPr lang="zh-CN" altLang="en-US">
              <a:solidFill>
                <a:prstClr val="white"/>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32" name="直接连接符 31"/>
          <p:cNvCxnSpPr/>
          <p:nvPr>
            <p:custDataLst>
              <p:tags r:id="rId22"/>
            </p:custDataLst>
          </p:nvPr>
        </p:nvCxnSpPr>
        <p:spPr>
          <a:xfrm flipH="1">
            <a:off x="7495970" y="2404301"/>
            <a:ext cx="10197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椭圆 32"/>
          <p:cNvSpPr/>
          <p:nvPr>
            <p:custDataLst>
              <p:tags r:id="rId23"/>
            </p:custDataLst>
          </p:nvPr>
        </p:nvSpPr>
        <p:spPr>
          <a:xfrm flipH="1">
            <a:off x="7366897" y="4605504"/>
            <a:ext cx="214213" cy="21421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lnSpc>
                <a:spcPct val="130000"/>
              </a:lnSpc>
            </a:pPr>
            <a:endParaRPr lang="zh-CN" altLang="en-US">
              <a:solidFill>
                <a:prstClr val="white"/>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34" name="直接连接符 33"/>
          <p:cNvCxnSpPr/>
          <p:nvPr>
            <p:custDataLst>
              <p:tags r:id="rId24"/>
            </p:custDataLst>
          </p:nvPr>
        </p:nvCxnSpPr>
        <p:spPr>
          <a:xfrm flipH="1">
            <a:off x="7474004" y="4712611"/>
            <a:ext cx="10197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椭圆 34"/>
          <p:cNvSpPr/>
          <p:nvPr>
            <p:custDataLst>
              <p:tags r:id="rId25"/>
            </p:custDataLst>
          </p:nvPr>
        </p:nvSpPr>
        <p:spPr>
          <a:xfrm flipH="1">
            <a:off x="7821687" y="3451351"/>
            <a:ext cx="214214" cy="21421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lnSpc>
                <a:spcPct val="130000"/>
              </a:lnSpc>
            </a:pPr>
            <a:endParaRPr lang="zh-CN" altLang="en-US">
              <a:solidFill>
                <a:prstClr val="white"/>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36" name="直接连接符 35"/>
          <p:cNvCxnSpPr/>
          <p:nvPr>
            <p:custDataLst>
              <p:tags r:id="rId26"/>
            </p:custDataLst>
          </p:nvPr>
        </p:nvCxnSpPr>
        <p:spPr>
          <a:xfrm flipH="1">
            <a:off x="7926590" y="3558455"/>
            <a:ext cx="5890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2" name="TextBox 5"/>
          <p:cNvSpPr txBox="1"/>
          <p:nvPr>
            <p:custDataLst>
              <p:tags r:id="rId27"/>
            </p:custDataLst>
          </p:nvPr>
        </p:nvSpPr>
        <p:spPr>
          <a:xfrm>
            <a:off x="258445" y="4339590"/>
            <a:ext cx="3651250" cy="590550"/>
          </a:xfrm>
          <a:prstGeom prst="rect">
            <a:avLst/>
          </a:prstGeom>
          <a:noFill/>
        </p:spPr>
        <p:txBody>
          <a:bodyPr wrap="square" lIns="91440" tIns="45720" rIns="91440" bIns="45720" rtlCol="0">
            <a:noAutofit/>
          </a:bodyPr>
          <a:lstStyle/>
          <a:p>
            <a:pPr algn="r" defTabSz="913765">
              <a:lnSpc>
                <a:spcPct val="130000"/>
              </a:lnSpc>
            </a:pPr>
            <a:r>
              <a:rPr lang="zh-CN" altLang="en-US" sz="2700">
                <a:solidFill>
                  <a:srgbClr val="FF0000"/>
                </a:solidFill>
                <a:latin typeface="黑体" panose="02010609060101010101" charset="-122"/>
                <a:ea typeface="黑体" panose="02010609060101010101" charset="-122"/>
                <a:cs typeface="黑体" panose="02010609060101010101" charset="-122"/>
                <a:sym typeface="+mn-ea"/>
              </a:rPr>
              <a:t>④全面深化改革总目标</a:t>
            </a:r>
            <a:endParaRPr lang="zh-CN" altLang="en-US" sz="240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73" name="TextBox 5"/>
          <p:cNvSpPr txBox="1"/>
          <p:nvPr>
            <p:custDataLst>
              <p:tags r:id="rId28"/>
            </p:custDataLst>
          </p:nvPr>
        </p:nvSpPr>
        <p:spPr>
          <a:xfrm>
            <a:off x="278765" y="3193415"/>
            <a:ext cx="3639820" cy="590550"/>
          </a:xfrm>
          <a:prstGeom prst="rect">
            <a:avLst/>
          </a:prstGeom>
          <a:noFill/>
        </p:spPr>
        <p:txBody>
          <a:bodyPr wrap="square" lIns="91440" tIns="45720" rIns="91440" bIns="45720" rtlCol="0">
            <a:noAutofit/>
          </a:bodyPr>
          <a:lstStyle/>
          <a:p>
            <a:pPr algn="r" defTabSz="913765">
              <a:lnSpc>
                <a:spcPct val="130000"/>
              </a:lnSpc>
            </a:pPr>
            <a:r>
              <a:rPr lang="zh-CN" altLang="en-US" sz="2700">
                <a:solidFill>
                  <a:srgbClr val="FF0000"/>
                </a:solidFill>
                <a:latin typeface="黑体" panose="02010609060101010101" charset="-122"/>
                <a:ea typeface="黑体" panose="02010609060101010101" charset="-122"/>
                <a:cs typeface="黑体" panose="02010609060101010101" charset="-122"/>
                <a:sym typeface="+mn-ea"/>
              </a:rPr>
              <a:t>③总体布局、战略布局</a:t>
            </a:r>
            <a:endParaRPr lang="zh-CN" altLang="en-US" sz="240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74" name="TextBox 5"/>
          <p:cNvSpPr txBox="1"/>
          <p:nvPr>
            <p:custDataLst>
              <p:tags r:id="rId29"/>
            </p:custDataLst>
          </p:nvPr>
        </p:nvSpPr>
        <p:spPr>
          <a:xfrm>
            <a:off x="8532495" y="2021840"/>
            <a:ext cx="3707765" cy="590550"/>
          </a:xfrm>
          <a:prstGeom prst="rect">
            <a:avLst/>
          </a:prstGeom>
          <a:noFill/>
        </p:spPr>
        <p:txBody>
          <a:bodyPr wrap="square" lIns="91440" tIns="45720" rIns="91440" bIns="45720" rtlCol="0">
            <a:noAutofit/>
          </a:bodyPr>
          <a:lstStyle/>
          <a:p>
            <a:pPr defTabSz="913765">
              <a:lnSpc>
                <a:spcPct val="130000"/>
              </a:lnSpc>
            </a:pPr>
            <a:r>
              <a:rPr lang="zh-CN" altLang="en-US" sz="2700">
                <a:solidFill>
                  <a:srgbClr val="FF0000"/>
                </a:solidFill>
                <a:latin typeface="黑体" panose="02010609060101010101" charset="-122"/>
                <a:ea typeface="黑体" panose="02010609060101010101" charset="-122"/>
                <a:cs typeface="黑体" panose="02010609060101010101" charset="-122"/>
                <a:sym typeface="+mn-ea"/>
              </a:rPr>
              <a:t>⑤全面依法治国总目标</a:t>
            </a:r>
            <a:endParaRPr lang="zh-CN" altLang="en-US" sz="240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75" name="TextBox 5"/>
          <p:cNvSpPr txBox="1"/>
          <p:nvPr>
            <p:custDataLst>
              <p:tags r:id="rId30"/>
            </p:custDataLst>
          </p:nvPr>
        </p:nvSpPr>
        <p:spPr>
          <a:xfrm>
            <a:off x="8660766" y="3233463"/>
            <a:ext cx="3503098" cy="590354"/>
          </a:xfrm>
          <a:prstGeom prst="rect">
            <a:avLst/>
          </a:prstGeom>
          <a:noFill/>
        </p:spPr>
        <p:txBody>
          <a:bodyPr wrap="square" lIns="91440" tIns="45720" rIns="91440" bIns="45720" rtlCol="0">
            <a:normAutofit/>
          </a:bodyPr>
          <a:lstStyle/>
          <a:p>
            <a:pPr algn="l"/>
            <a:r>
              <a:rPr lang="zh-CN" altLang="en-US" sz="2800">
                <a:solidFill>
                  <a:srgbClr val="FF0000"/>
                </a:solidFill>
                <a:latin typeface="黑体" panose="02010609060101010101" charset="-122"/>
                <a:ea typeface="黑体" panose="02010609060101010101" charset="-122"/>
                <a:cs typeface="黑体" panose="02010609060101010101" charset="-122"/>
                <a:sym typeface="+mn-ea"/>
              </a:rPr>
              <a:t>⑥强军目标</a:t>
            </a:r>
            <a:r>
              <a:rPr lang="en-US" altLang="zh-CN" sz="280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800">
                <a:solidFill>
                  <a:srgbClr val="FF0000"/>
                </a:solidFill>
                <a:latin typeface="黑体" panose="02010609060101010101" charset="-122"/>
                <a:ea typeface="黑体" panose="02010609060101010101" charset="-122"/>
                <a:cs typeface="黑体" panose="02010609060101010101" charset="-122"/>
                <a:sym typeface="+mn-ea"/>
              </a:rPr>
              <a:t>⑦外交</a:t>
            </a:r>
            <a:endParaRPr lang="zh-CN" altLang="en-US" sz="2800">
              <a:solidFill>
                <a:schemeClr val="tx2"/>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76" name="TextBox 5"/>
          <p:cNvSpPr txBox="1"/>
          <p:nvPr>
            <p:custDataLst>
              <p:tags r:id="rId31"/>
            </p:custDataLst>
          </p:nvPr>
        </p:nvSpPr>
        <p:spPr>
          <a:xfrm>
            <a:off x="8660766" y="4339620"/>
            <a:ext cx="3503098" cy="590354"/>
          </a:xfrm>
          <a:prstGeom prst="rect">
            <a:avLst/>
          </a:prstGeom>
          <a:noFill/>
        </p:spPr>
        <p:txBody>
          <a:bodyPr wrap="square" lIns="91440" tIns="45720" rIns="91440" bIns="45720" rtlCol="0">
            <a:normAutofit lnSpcReduction="20000"/>
          </a:bodyPr>
          <a:lstStyle/>
          <a:p>
            <a:pPr defTabSz="913765">
              <a:lnSpc>
                <a:spcPct val="130000"/>
              </a:lnSpc>
            </a:pPr>
            <a:r>
              <a:rPr lang="zh-CN" altLang="en-US" sz="2800">
                <a:solidFill>
                  <a:srgbClr val="FF0000"/>
                </a:solidFill>
                <a:latin typeface="黑体" panose="02010609060101010101" charset="-122"/>
                <a:ea typeface="黑体" panose="02010609060101010101" charset="-122"/>
                <a:cs typeface="黑体" panose="02010609060101010101" charset="-122"/>
                <a:sym typeface="+mn-ea"/>
              </a:rPr>
              <a:t>⑧中国共产党领导</a:t>
            </a:r>
            <a:endParaRPr lang="zh-CN" altLang="en-US" sz="2800">
              <a:solidFill>
                <a:schemeClr val="tx2"/>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7" name="文本框 16"/>
          <p:cNvSpPr txBox="1"/>
          <p:nvPr>
            <p:custDataLst>
              <p:tags r:id="rId32"/>
            </p:custDataLst>
          </p:nvPr>
        </p:nvSpPr>
        <p:spPr>
          <a:xfrm>
            <a:off x="1878965" y="140970"/>
            <a:ext cx="883666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sz="3200">
                <a:solidFill>
                  <a:schemeClr val="tx1"/>
                </a:solidFill>
                <a:latin typeface="黑体" panose="02010609060101010101" charset="-122"/>
                <a:ea typeface="黑体" panose="02010609060101010101" charset="-122"/>
                <a:sym typeface="+mn-ea"/>
              </a:rPr>
              <a:t>二、</a:t>
            </a:r>
            <a:r>
              <a:rPr sz="3200">
                <a:solidFill>
                  <a:schemeClr val="tx1"/>
                </a:solidFill>
                <a:latin typeface="黑体" panose="02010609060101010101" charset="-122"/>
                <a:ea typeface="黑体" panose="02010609060101010101" charset="-122"/>
                <a:sym typeface="+mn-ea"/>
              </a:rPr>
              <a:t>习近平新时代中国特色社会主义思想的</a:t>
            </a:r>
            <a:r>
              <a:rPr sz="3200">
                <a:solidFill>
                  <a:srgbClr val="C00000"/>
                </a:solidFill>
                <a:latin typeface="黑体" panose="02010609060101010101" charset="-122"/>
                <a:ea typeface="黑体" panose="02010609060101010101" charset="-122"/>
                <a:sym typeface="+mn-ea"/>
              </a:rPr>
              <a:t>核心内容</a:t>
            </a:r>
            <a:endParaRPr lang="zh-CN" altLang="en-US" sz="3200" b="0">
              <a:solidFill>
                <a:srgbClr val="C00000"/>
              </a:solidFill>
              <a:latin typeface="黑体" panose="02010609060101010101" charset="-122"/>
              <a:ea typeface="黑体" panose="02010609060101010101" charset="-122"/>
              <a:sym typeface="+mn-ea"/>
            </a:endParaRPr>
          </a:p>
        </p:txBody>
      </p:sp>
    </p:spTree>
    <p:custDataLst>
      <p:tags r:id="rId33"/>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custDataLst>
              <p:tags r:id="rId1"/>
            </p:custDataLst>
          </p:nvPr>
        </p:nvPicPr>
        <p:blipFill>
          <a:blip r:embed="rId2"/>
          <a:stretch>
            <a:fillRect/>
          </a:stretch>
        </p:blipFill>
        <p:spPr>
          <a:xfrm>
            <a:off x="9525" y="0"/>
            <a:ext cx="12192000" cy="1146810"/>
          </a:xfrm>
          <a:prstGeom prst="rect">
            <a:avLst/>
          </a:prstGeom>
        </p:spPr>
      </p:pic>
      <p:pic>
        <p:nvPicPr>
          <p:cNvPr id="47" name="图片 46"/>
          <p:cNvPicPr>
            <a:picLocks noChangeAspect="1"/>
          </p:cNvPicPr>
          <p:nvPr>
            <p:custDataLst>
              <p:tags r:id="rId3"/>
            </p:custDataLst>
          </p:nvPr>
        </p:nvPicPr>
        <p:blipFill>
          <a:blip r:embed="rId4"/>
          <a:stretch>
            <a:fillRect/>
          </a:stretch>
        </p:blipFill>
        <p:spPr>
          <a:xfrm flipH="1" flipV="1">
            <a:off x="9525" y="5781040"/>
            <a:ext cx="12192000" cy="1084580"/>
          </a:xfrm>
          <a:prstGeom prst="rect">
            <a:avLst/>
          </a:prstGeom>
        </p:spPr>
      </p:pic>
      <p:sp>
        <p:nvSpPr>
          <p:cNvPr id="7" name="矩形 6"/>
          <p:cNvSpPr/>
          <p:nvPr>
            <p:custDataLst>
              <p:tags r:id="rId5"/>
            </p:custDataLst>
          </p:nvPr>
        </p:nvSpPr>
        <p:spPr>
          <a:xfrm>
            <a:off x="5493278" y="1294037"/>
            <a:ext cx="5049196" cy="133074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矩形 8"/>
          <p:cNvSpPr/>
          <p:nvPr>
            <p:custDataLst>
              <p:tags r:id="rId6"/>
            </p:custDataLst>
          </p:nvPr>
        </p:nvSpPr>
        <p:spPr>
          <a:xfrm>
            <a:off x="5315772" y="1612286"/>
            <a:ext cx="612126" cy="539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lnSpcReduction="10000"/>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1</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直角三角形 10"/>
          <p:cNvSpPr/>
          <p:nvPr>
            <p:custDataLst>
              <p:tags r:id="rId7"/>
            </p:custDataLst>
          </p:nvPr>
        </p:nvSpPr>
        <p:spPr>
          <a:xfrm rot="5400000" flipV="1">
            <a:off x="5363418" y="2104361"/>
            <a:ext cx="82214" cy="1775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3" name="矩形 12"/>
          <p:cNvSpPr/>
          <p:nvPr>
            <p:custDataLst>
              <p:tags r:id="rId8"/>
            </p:custDataLst>
          </p:nvPr>
        </p:nvSpPr>
        <p:spPr>
          <a:xfrm>
            <a:off x="5493278" y="3096070"/>
            <a:ext cx="5049196" cy="133074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8" name="矩形 17"/>
          <p:cNvSpPr/>
          <p:nvPr>
            <p:custDataLst>
              <p:tags r:id="rId9"/>
            </p:custDataLst>
          </p:nvPr>
        </p:nvSpPr>
        <p:spPr>
          <a:xfrm>
            <a:off x="5315772" y="3414319"/>
            <a:ext cx="612126" cy="539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lnSpcReduction="10000"/>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2</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9" name="直角三角形 18"/>
          <p:cNvSpPr/>
          <p:nvPr>
            <p:custDataLst>
              <p:tags r:id="rId10"/>
            </p:custDataLst>
          </p:nvPr>
        </p:nvSpPr>
        <p:spPr>
          <a:xfrm rot="5400000" flipV="1">
            <a:off x="5363418" y="3906394"/>
            <a:ext cx="82214" cy="1775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1" name="矩形 20"/>
          <p:cNvSpPr/>
          <p:nvPr>
            <p:custDataLst>
              <p:tags r:id="rId11"/>
            </p:custDataLst>
          </p:nvPr>
        </p:nvSpPr>
        <p:spPr>
          <a:xfrm>
            <a:off x="5493278" y="4898103"/>
            <a:ext cx="5049196" cy="133074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3" name="矩形 22"/>
          <p:cNvSpPr/>
          <p:nvPr>
            <p:custDataLst>
              <p:tags r:id="rId12"/>
            </p:custDataLst>
          </p:nvPr>
        </p:nvSpPr>
        <p:spPr>
          <a:xfrm>
            <a:off x="5315772" y="5216352"/>
            <a:ext cx="612126" cy="539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lnSpcReduction="10000"/>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3</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4" name="直角三角形 23"/>
          <p:cNvSpPr/>
          <p:nvPr>
            <p:custDataLst>
              <p:tags r:id="rId13"/>
            </p:custDataLst>
          </p:nvPr>
        </p:nvSpPr>
        <p:spPr>
          <a:xfrm rot="5400000" flipV="1">
            <a:off x="5363418" y="5708427"/>
            <a:ext cx="82214" cy="1775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5" name="文本框 24"/>
          <p:cNvSpPr txBox="1"/>
          <p:nvPr>
            <p:custDataLst>
              <p:tags r:id="rId14"/>
            </p:custDataLst>
          </p:nvPr>
        </p:nvSpPr>
        <p:spPr>
          <a:xfrm>
            <a:off x="6081395" y="1493520"/>
            <a:ext cx="4460875" cy="412750"/>
          </a:xfrm>
          <a:prstGeom prst="rect">
            <a:avLst/>
          </a:prstGeom>
          <a:noFill/>
        </p:spPr>
        <p:txBody>
          <a:bodyPr wrap="square" lIns="91440" tIns="45720" rIns="91440" bIns="45720" rtlCol="0">
            <a:normAutofit fontScale="25000"/>
          </a:bodyPr>
          <a:lstStyle/>
          <a:p>
            <a:pPr lvl="0">
              <a:lnSpc>
                <a:spcPct val="150000"/>
              </a:lnSpc>
              <a:spcBef>
                <a:spcPct val="0"/>
              </a:spcBef>
              <a:defRPr/>
            </a:pPr>
            <a:r>
              <a:rPr lang="zh-CN" altLang="en-US" sz="11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en-US" altLang="zh-CN" sz="11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2</a:t>
            </a:r>
            <a:r>
              <a:rPr lang="zh-CN" altLang="en-US" sz="11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en-US" altLang="zh-CN" sz="11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zh-CN" altLang="en-US" sz="11200" b="1">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八个明确</a:t>
            </a:r>
            <a:r>
              <a:rPr lang="en-US" altLang="zh-CN" sz="11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zh-CN" altLang="en-US" sz="11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的地位</a:t>
            </a:r>
            <a:endParaRPr lang="en-US" altLang="zh-CN" sz="11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a:p>
            <a:pPr lvl="0">
              <a:lnSpc>
                <a:spcPct val="150000"/>
              </a:lnSpc>
              <a:spcBef>
                <a:spcPct val="0"/>
              </a:spcBef>
              <a:defRPr/>
            </a:pPr>
            <a:endParaRPr lang="zh-CN" altLang="en-US" sz="11200">
              <a:solidFill>
                <a:schemeClr val="tx2"/>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50" name="矩形 49"/>
          <p:cNvSpPr/>
          <p:nvPr>
            <p:custDataLst>
              <p:tags r:id="rId15"/>
            </p:custDataLst>
          </p:nvPr>
        </p:nvSpPr>
        <p:spPr>
          <a:xfrm>
            <a:off x="5989320" y="3187700"/>
            <a:ext cx="4586605" cy="630555"/>
          </a:xfrm>
          <a:prstGeom prst="rect">
            <a:avLst/>
          </a:prstGeom>
        </p:spPr>
        <p:txBody>
          <a:bodyPr wrap="square" lIns="91440" tIns="45720" rIns="91440" bIns="45720">
            <a:noAutofit/>
          </a:bodyPr>
          <a:lstStyle/>
          <a:p>
            <a:pPr fontAlgn="auto">
              <a:lnSpc>
                <a:spcPct val="100000"/>
              </a:lnSpc>
            </a:pPr>
            <a:r>
              <a:rPr>
                <a:effectLst/>
                <a:latin typeface="黑体" panose="02010609060101010101" charset="-122"/>
                <a:ea typeface="黑体" panose="02010609060101010101" charset="-122"/>
                <a:cs typeface="黑体" panose="02010609060101010101" charset="-122"/>
                <a:sym typeface="宋体" pitchFamily="2" charset="-122"/>
              </a:rPr>
              <a:t>“八个明确”是习近平新时代中国特色社会主义思想</a:t>
            </a:r>
            <a:r>
              <a:rPr>
                <a:solidFill>
                  <a:srgbClr val="FF0000"/>
                </a:solidFill>
                <a:effectLst/>
                <a:latin typeface="黑体" panose="02010609060101010101" charset="-122"/>
                <a:ea typeface="黑体" panose="02010609060101010101" charset="-122"/>
                <a:cs typeface="黑体" panose="02010609060101010101" charset="-122"/>
                <a:sym typeface="宋体" pitchFamily="2" charset="-122"/>
              </a:rPr>
              <a:t>最为核心关键</a:t>
            </a:r>
            <a:r>
              <a:rPr>
                <a:effectLst/>
                <a:latin typeface="黑体" panose="02010609060101010101" charset="-122"/>
                <a:ea typeface="黑体" panose="02010609060101010101" charset="-122"/>
                <a:cs typeface="黑体" panose="02010609060101010101" charset="-122"/>
                <a:sym typeface="宋体" pitchFamily="2" charset="-122"/>
              </a:rPr>
              <a:t>的组成部分，是支撑习近平新时代中国特色社会主义思想的</a:t>
            </a:r>
            <a:r>
              <a:rPr>
                <a:solidFill>
                  <a:srgbClr val="FF0000"/>
                </a:solidFill>
                <a:effectLst/>
                <a:latin typeface="黑体" panose="02010609060101010101" charset="-122"/>
                <a:ea typeface="黑体" panose="02010609060101010101" charset="-122"/>
                <a:cs typeface="黑体" panose="02010609060101010101" charset="-122"/>
                <a:sym typeface="宋体" pitchFamily="2" charset="-122"/>
              </a:rPr>
              <a:t>“四梁八柱”</a:t>
            </a:r>
            <a:r>
              <a:rPr>
                <a:effectLst/>
                <a:latin typeface="黑体" panose="02010609060101010101" charset="-122"/>
                <a:ea typeface="黑体" panose="02010609060101010101" charset="-122"/>
                <a:cs typeface="黑体" panose="02010609060101010101" charset="-122"/>
                <a:sym typeface="宋体" pitchFamily="2" charset="-122"/>
              </a:rPr>
              <a:t>。</a:t>
            </a:r>
            <a:endParaRPr lang="zh-CN" altLang="en-US" sz="1100">
              <a:solidFill>
                <a:schemeClr val="tx1">
                  <a:lumMod val="85000"/>
                  <a:lumOff val="15000"/>
                </a:schemeClr>
              </a:solidFill>
              <a:effectLst/>
              <a:latin typeface="黑体" panose="02010609060101010101" charset="-122"/>
              <a:ea typeface="黑体" panose="02010609060101010101" charset="-122"/>
              <a:cs typeface="黑体" panose="02010609060101010101" charset="-122"/>
              <a:sym typeface="宋体" pitchFamily="2" charset="-122"/>
            </a:endParaRPr>
          </a:p>
        </p:txBody>
      </p:sp>
      <p:sp>
        <p:nvSpPr>
          <p:cNvPr id="53" name="矩形 52"/>
          <p:cNvSpPr/>
          <p:nvPr>
            <p:custDataLst>
              <p:tags r:id="rId16"/>
            </p:custDataLst>
          </p:nvPr>
        </p:nvSpPr>
        <p:spPr>
          <a:xfrm>
            <a:off x="6022975" y="5012055"/>
            <a:ext cx="4519295" cy="630555"/>
          </a:xfrm>
          <a:prstGeom prst="rect">
            <a:avLst/>
          </a:prstGeom>
        </p:spPr>
        <p:txBody>
          <a:bodyPr wrap="square" lIns="91440" tIns="45720" rIns="91440" bIns="45720">
            <a:noAutofit/>
          </a:bodyPr>
          <a:lstStyle/>
          <a:p>
            <a:pPr>
              <a:lnSpc>
                <a:spcPct val="130000"/>
              </a:lnSpc>
            </a:pPr>
            <a:r>
              <a:rPr sz="1700">
                <a:effectLst/>
                <a:latin typeface="黑体" panose="02010609060101010101" charset="-122"/>
                <a:ea typeface="黑体" panose="02010609060101010101" charset="-122"/>
                <a:cs typeface="黑体" panose="02010609060101010101" charset="-122"/>
                <a:sym typeface="宋体" pitchFamily="2" charset="-122"/>
              </a:rPr>
              <a:t>“八个明确”中的每一个“明确”都是具有</a:t>
            </a:r>
            <a:r>
              <a:rPr sz="1700">
                <a:solidFill>
                  <a:srgbClr val="FF0000"/>
                </a:solidFill>
                <a:effectLst/>
                <a:latin typeface="黑体" panose="02010609060101010101" charset="-122"/>
                <a:ea typeface="黑体" panose="02010609060101010101" charset="-122"/>
                <a:cs typeface="黑体" panose="02010609060101010101" charset="-122"/>
                <a:sym typeface="宋体" pitchFamily="2" charset="-122"/>
              </a:rPr>
              <a:t>原创性</a:t>
            </a:r>
            <a:r>
              <a:rPr sz="1700">
                <a:effectLst/>
                <a:latin typeface="黑体" panose="02010609060101010101" charset="-122"/>
                <a:ea typeface="黑体" panose="02010609060101010101" charset="-122"/>
                <a:cs typeface="黑体" panose="02010609060101010101" charset="-122"/>
                <a:sym typeface="宋体" pitchFamily="2" charset="-122"/>
              </a:rPr>
              <a:t>的新思想新观点，集中反映着我们党对</a:t>
            </a:r>
            <a:r>
              <a:rPr sz="1700">
                <a:solidFill>
                  <a:srgbClr val="FF0000"/>
                </a:solidFill>
                <a:effectLst/>
                <a:latin typeface="黑体" panose="02010609060101010101" charset="-122"/>
                <a:ea typeface="黑体" panose="02010609060101010101" charset="-122"/>
                <a:cs typeface="黑体" panose="02010609060101010101" charset="-122"/>
                <a:sym typeface="宋体" pitchFamily="2" charset="-122"/>
              </a:rPr>
              <a:t>科学社会主义</a:t>
            </a:r>
            <a:r>
              <a:rPr sz="1700">
                <a:effectLst/>
                <a:latin typeface="黑体" panose="02010609060101010101" charset="-122"/>
                <a:ea typeface="黑体" panose="02010609060101010101" charset="-122"/>
                <a:cs typeface="黑体" panose="02010609060101010101" charset="-122"/>
                <a:sym typeface="宋体" pitchFamily="2" charset="-122"/>
              </a:rPr>
              <a:t>在当代的理论思考和理论贡献。</a:t>
            </a:r>
            <a:endParaRPr lang="zh-CN" altLang="en-US" sz="1100">
              <a:solidFill>
                <a:schemeClr val="tx1">
                  <a:lumMod val="85000"/>
                  <a:lumOff val="15000"/>
                </a:schemeClr>
              </a:solidFill>
              <a:effectLst/>
              <a:latin typeface="黑体" panose="02010609060101010101" charset="-122"/>
              <a:ea typeface="黑体" panose="02010609060101010101" charset="-122"/>
              <a:cs typeface="黑体" panose="02010609060101010101" charset="-122"/>
              <a:sym typeface="宋体" pitchFamily="2" charset="-122"/>
            </a:endParaRPr>
          </a:p>
        </p:txBody>
      </p:sp>
      <p:pic>
        <p:nvPicPr>
          <p:cNvPr id="22" name="图片 21"/>
          <p:cNvPicPr>
            <a:picLocks noChangeAspect="1"/>
          </p:cNvPicPr>
          <p:nvPr>
            <p:custDataLst>
              <p:tags r:id="rId17"/>
            </p:custDataLst>
          </p:nvPr>
        </p:nvPicPr>
        <p:blipFill>
          <a:blip r:embed="rId18"/>
          <a:stretch>
            <a:fillRect/>
          </a:stretch>
        </p:blipFill>
        <p:spPr>
          <a:xfrm>
            <a:off x="830580" y="1294130"/>
            <a:ext cx="3561715" cy="5205095"/>
          </a:xfrm>
          <a:prstGeom prst="rect">
            <a:avLst/>
          </a:prstGeom>
        </p:spPr>
      </p:pic>
      <p:sp>
        <p:nvSpPr>
          <p:cNvPr id="17" name="文本框 16"/>
          <p:cNvSpPr txBox="1"/>
          <p:nvPr>
            <p:custDataLst>
              <p:tags r:id="rId19"/>
            </p:custDataLst>
          </p:nvPr>
        </p:nvSpPr>
        <p:spPr>
          <a:xfrm>
            <a:off x="1937385" y="0"/>
            <a:ext cx="883666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sz="3200">
                <a:solidFill>
                  <a:schemeClr val="tx1"/>
                </a:solidFill>
                <a:latin typeface="黑体" panose="02010609060101010101" charset="-122"/>
                <a:ea typeface="黑体" panose="02010609060101010101" charset="-122"/>
                <a:sym typeface="+mn-ea"/>
              </a:rPr>
              <a:t>二、</a:t>
            </a:r>
            <a:r>
              <a:rPr sz="3200">
                <a:solidFill>
                  <a:schemeClr val="tx1"/>
                </a:solidFill>
                <a:latin typeface="黑体" panose="02010609060101010101" charset="-122"/>
                <a:ea typeface="黑体" panose="02010609060101010101" charset="-122"/>
                <a:sym typeface="+mn-ea"/>
              </a:rPr>
              <a:t>习近平新时代中国特色社会主义思想的</a:t>
            </a:r>
            <a:r>
              <a:rPr sz="3200">
                <a:solidFill>
                  <a:srgbClr val="C00000"/>
                </a:solidFill>
                <a:latin typeface="黑体" panose="02010609060101010101" charset="-122"/>
                <a:ea typeface="黑体" panose="02010609060101010101" charset="-122"/>
                <a:sym typeface="+mn-ea"/>
              </a:rPr>
              <a:t>核心内容</a:t>
            </a:r>
            <a:endParaRPr lang="zh-CN" altLang="en-US" sz="3200" b="0">
              <a:solidFill>
                <a:srgbClr val="C00000"/>
              </a:solidFill>
              <a:latin typeface="黑体" panose="02010609060101010101" charset="-122"/>
              <a:ea typeface="黑体" panose="02010609060101010101" charset="-122"/>
              <a:sym typeface="+mn-ea"/>
            </a:endParaRPr>
          </a:p>
        </p:txBody>
      </p:sp>
    </p:spTree>
    <p:custDataLst>
      <p:tags r:id="rId20"/>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1"/>
          <p:cNvSpPr txBox="1"/>
          <p:nvPr>
            <p:custDataLst>
              <p:tags r:id="rId1"/>
            </p:custDataLst>
          </p:nvPr>
        </p:nvSpPr>
        <p:spPr>
          <a:xfrm>
            <a:off x="432844" y="139369"/>
            <a:ext cx="4372610" cy="829945"/>
          </a:xfrm>
          <a:prstGeom prst="rect">
            <a:avLst/>
          </a:prstGeom>
          <a:noFill/>
        </p:spPr>
        <p:txBody>
          <a:bodyPr wrap="square" rtlCol="0">
            <a:spAutoFit/>
            <a:scene3d>
              <a:camera prst="orthographicFront"/>
              <a:lightRig rig="threePt" dir="t"/>
            </a:scene3d>
          </a:bodyPr>
          <a:lstStyle/>
          <a:p>
            <a:pPr lvl="0">
              <a:lnSpc>
                <a:spcPct val="150000"/>
              </a:lnSpc>
              <a:spcBef>
                <a:spcPct val="0"/>
              </a:spcBef>
              <a:defRPr/>
            </a:pPr>
            <a:r>
              <a:rPr lang="en-US" altLang="zh-CN" sz="3200" b="1" smtClean="0">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2.“</a:t>
            </a:r>
            <a:r>
              <a:rPr lang="zh-CN" altLang="en-US" sz="3200" b="1">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十四个坚持</a:t>
            </a:r>
            <a:r>
              <a:rPr lang="en-US" altLang="zh-CN" sz="3200" b="1">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endParaRPr lang="en-US" altLang="zh-CN" sz="3200" b="1">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4" name="文本框 3"/>
          <p:cNvSpPr txBox="1"/>
          <p:nvPr>
            <p:custDataLst>
              <p:tags r:id="rId2"/>
            </p:custDataLst>
          </p:nvPr>
        </p:nvSpPr>
        <p:spPr>
          <a:xfrm>
            <a:off x="432999" y="968957"/>
            <a:ext cx="2761138" cy="738664"/>
          </a:xfrm>
          <a:prstGeom prst="rect">
            <a:avLst/>
          </a:prstGeom>
          <a:solidFill>
            <a:schemeClr val="bg1"/>
          </a:solidFill>
        </p:spPr>
        <p:txBody>
          <a:bodyPr wrap="square" rtlCol="0">
            <a:spAutoFit/>
          </a:bodyPr>
          <a:lstStyle/>
          <a:p>
            <a:pPr lvl="0">
              <a:lnSpc>
                <a:spcPct val="150000"/>
              </a:lnSpc>
              <a:spcBef>
                <a:spcPct val="0"/>
              </a:spcBef>
              <a:defRPr/>
            </a:pPr>
            <a:r>
              <a:rPr lang="zh-CN" altLang="en-US" sz="2800" b="1"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en-US" altLang="zh-CN" sz="2800" b="1"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1</a:t>
            </a:r>
            <a:r>
              <a:rPr lang="zh-CN" altLang="en-US" sz="2800" b="1"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sz="2800" b="1" err="1"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内容</a:t>
            </a:r>
            <a:endParaRPr sz="2800" b="1">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grpSp>
        <p:nvGrpSpPr>
          <p:cNvPr id="20" name="组合 19"/>
          <p:cNvGrpSpPr/>
          <p:nvPr>
            <p:custDataLst>
              <p:tags r:id="rId3"/>
            </p:custDataLst>
          </p:nvPr>
        </p:nvGrpSpPr>
        <p:grpSpPr>
          <a:xfrm>
            <a:off x="596430" y="1985664"/>
            <a:ext cx="10462551" cy="4327453"/>
            <a:chOff x="6720115" y="1582247"/>
            <a:chExt cx="3836876" cy="4369988"/>
          </a:xfrm>
        </p:grpSpPr>
        <p:sp>
          <p:nvSpPr>
            <p:cNvPr id="21" name="矩形 20"/>
            <p:cNvSpPr/>
            <p:nvPr>
              <p:custDataLst>
                <p:tags r:id="rId4"/>
              </p:custDataLst>
            </p:nvPr>
          </p:nvSpPr>
          <p:spPr>
            <a:xfrm rot="195771">
              <a:off x="6967310" y="1594267"/>
              <a:ext cx="3589681" cy="4239424"/>
            </a:xfrm>
            <a:prstGeom prst="rect">
              <a:avLst/>
            </a:prstGeom>
            <a:solidFill>
              <a:schemeClr val="bg1"/>
            </a:solidFill>
            <a:ln>
              <a:no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5"/>
              </p:custDataLst>
            </p:nvPr>
          </p:nvSpPr>
          <p:spPr>
            <a:xfrm>
              <a:off x="6720115" y="1582247"/>
              <a:ext cx="3810868" cy="4369988"/>
            </a:xfrm>
            <a:prstGeom prst="rect">
              <a:avLst/>
            </a:prstGeom>
            <a:solidFill>
              <a:schemeClr val="bg1"/>
            </a:solidFill>
            <a:ln>
              <a:no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custDataLst>
              <p:tags r:id="rId6"/>
            </p:custDataLst>
          </p:nvPr>
        </p:nvSpPr>
        <p:spPr>
          <a:xfrm>
            <a:off x="1842906" y="2077347"/>
            <a:ext cx="4497070" cy="4131900"/>
          </a:xfrm>
          <a:prstGeom prst="rect">
            <a:avLst/>
          </a:prstGeom>
          <a:noFill/>
          <a:ln w="9525">
            <a:noFill/>
          </a:ln>
        </p:spPr>
        <p:txBody>
          <a:bodyPr wrap="square">
            <a:spAutoFit/>
          </a:bodyPr>
          <a:lstStyle/>
          <a:p>
            <a:pPr marL="0" algn="just" latinLnBrk="0">
              <a:lnSpc>
                <a:spcPts val="4500"/>
              </a:lnSpc>
            </a:pPr>
            <a:r>
              <a:rPr lang="zh-CN" sz="2000" b="1">
                <a:solidFill>
                  <a:schemeClr val="tx1">
                    <a:lumMod val="85000"/>
                    <a:lumOff val="15000"/>
                  </a:schemeClr>
                </a:solidFill>
                <a:latin typeface="微软雅黑" panose="020B0503020204020204" charset="-122"/>
                <a:ea typeface="微软雅黑"/>
                <a:cs typeface="微软雅黑" panose="020B0503020204020204" charset="-122"/>
              </a:rPr>
              <a:t>一是坚持</a:t>
            </a:r>
            <a:r>
              <a:rPr lang="zh-CN" altLang="en-US" sz="2000" b="1">
                <a:solidFill>
                  <a:srgbClr val="FFC000"/>
                </a:solidFill>
                <a:latin typeface="微软雅黑" panose="020B0503020204020204" charset="-122"/>
                <a:ea typeface="微软雅黑"/>
              </a:rPr>
              <a:t>党</a:t>
            </a:r>
            <a:r>
              <a:rPr lang="zh-CN" sz="2000" b="1">
                <a:solidFill>
                  <a:schemeClr val="tx1">
                    <a:lumMod val="85000"/>
                    <a:lumOff val="15000"/>
                  </a:schemeClr>
                </a:solidFill>
                <a:latin typeface="微软雅黑" panose="020B0503020204020204" charset="-122"/>
                <a:ea typeface="微软雅黑"/>
                <a:cs typeface="微软雅黑" panose="020B0503020204020204" charset="-122"/>
              </a:rPr>
              <a:t>对一切工作的领导</a:t>
            </a:r>
            <a:endParaRPr 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marL="0" algn="just" latinLnBrk="0">
              <a:lnSpc>
                <a:spcPts val="4500"/>
              </a:lnSpc>
            </a:pPr>
            <a:r>
              <a:rPr lang="zh-CN" sz="2000" b="1">
                <a:solidFill>
                  <a:schemeClr val="tx1">
                    <a:lumMod val="85000"/>
                    <a:lumOff val="15000"/>
                  </a:schemeClr>
                </a:solidFill>
                <a:latin typeface="微软雅黑" panose="020B0503020204020204" charset="-122"/>
                <a:ea typeface="微软雅黑"/>
                <a:cs typeface="微软雅黑" panose="020B0503020204020204" charset="-122"/>
              </a:rPr>
              <a:t>二是坚持以</a:t>
            </a:r>
            <a:r>
              <a:rPr lang="zh-CN" altLang="en-US" sz="2000" b="1">
                <a:solidFill>
                  <a:srgbClr val="C00000"/>
                </a:solidFill>
                <a:latin typeface="微软雅黑" panose="020B0503020204020204" charset="-122"/>
                <a:ea typeface="微软雅黑"/>
              </a:rPr>
              <a:t>人民</a:t>
            </a:r>
            <a:r>
              <a:rPr lang="zh-CN" sz="2000" b="1">
                <a:solidFill>
                  <a:schemeClr val="tx1">
                    <a:lumMod val="85000"/>
                    <a:lumOff val="15000"/>
                  </a:schemeClr>
                </a:solidFill>
                <a:latin typeface="微软雅黑" panose="020B0503020204020204" charset="-122"/>
                <a:ea typeface="微软雅黑"/>
                <a:cs typeface="微软雅黑" panose="020B0503020204020204" charset="-122"/>
              </a:rPr>
              <a:t>为中心</a:t>
            </a:r>
            <a:endParaRPr 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marL="0" algn="just" latinLnBrk="0">
              <a:lnSpc>
                <a:spcPts val="4500"/>
              </a:lnSpc>
            </a:pPr>
            <a:r>
              <a:rPr lang="zh-CN" sz="2000" b="1">
                <a:solidFill>
                  <a:schemeClr val="tx1">
                    <a:lumMod val="85000"/>
                    <a:lumOff val="15000"/>
                  </a:schemeClr>
                </a:solidFill>
                <a:latin typeface="微软雅黑" panose="020B0503020204020204" charset="-122"/>
                <a:ea typeface="微软雅黑"/>
                <a:cs typeface="微软雅黑" panose="020B0503020204020204" charset="-122"/>
              </a:rPr>
              <a:t>三是坚持</a:t>
            </a:r>
            <a:r>
              <a:rPr lang="zh-CN" sz="2000" b="1">
                <a:solidFill>
                  <a:srgbClr val="002060"/>
                </a:solidFill>
                <a:latin typeface="微软雅黑" panose="020B0503020204020204" charset="-122"/>
                <a:ea typeface="微软雅黑"/>
                <a:cs typeface="微软雅黑" panose="020B0503020204020204" charset="-122"/>
              </a:rPr>
              <a:t>全面深化</a:t>
            </a:r>
            <a:r>
              <a:rPr lang="zh-CN" altLang="en-US" sz="2000" b="1">
                <a:solidFill>
                  <a:srgbClr val="002060"/>
                </a:solidFill>
                <a:latin typeface="微软雅黑" panose="020B0503020204020204" charset="-122"/>
                <a:ea typeface="微软雅黑"/>
              </a:rPr>
              <a:t>改革</a:t>
            </a:r>
            <a:endParaRPr lang="zh-CN" sz="2000" b="1">
              <a:solidFill>
                <a:srgbClr val="002060"/>
              </a:solidFill>
              <a:latin typeface="微软雅黑" panose="020B0503020204020204" charset="-122"/>
              <a:ea typeface="微软雅黑"/>
              <a:cs typeface="微软雅黑" panose="020B0503020204020204" charset="-122"/>
            </a:endParaRPr>
          </a:p>
          <a:p>
            <a:pPr marL="0" algn="just" latinLnBrk="0">
              <a:lnSpc>
                <a:spcPts val="4500"/>
              </a:lnSpc>
            </a:pPr>
            <a:r>
              <a:rPr lang="zh-CN" sz="2000" b="1">
                <a:solidFill>
                  <a:schemeClr val="tx1">
                    <a:lumMod val="85000"/>
                    <a:lumOff val="15000"/>
                  </a:schemeClr>
                </a:solidFill>
                <a:latin typeface="微软雅黑" panose="020B0503020204020204" charset="-122"/>
                <a:ea typeface="微软雅黑"/>
                <a:cs typeface="微软雅黑" panose="020B0503020204020204" charset="-122"/>
              </a:rPr>
              <a:t>四是坚持</a:t>
            </a:r>
            <a:r>
              <a:rPr lang="zh-CN" altLang="en-US" sz="2000" b="1">
                <a:solidFill>
                  <a:schemeClr val="tx1">
                    <a:lumMod val="85000"/>
                    <a:lumOff val="15000"/>
                  </a:schemeClr>
                </a:solidFill>
                <a:latin typeface="微软雅黑" panose="020B0503020204020204" charset="-122"/>
                <a:ea typeface="微软雅黑"/>
              </a:rPr>
              <a:t>新发展理念</a:t>
            </a:r>
            <a:endParaRPr 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marL="0" algn="just" latinLnBrk="0">
              <a:lnSpc>
                <a:spcPts val="4500"/>
              </a:lnSpc>
            </a:pPr>
            <a:r>
              <a:rPr lang="zh-CN" sz="2000" b="1">
                <a:solidFill>
                  <a:schemeClr val="tx1">
                    <a:lumMod val="85000"/>
                    <a:lumOff val="15000"/>
                  </a:schemeClr>
                </a:solidFill>
                <a:latin typeface="微软雅黑" panose="020B0503020204020204" charset="-122"/>
                <a:ea typeface="微软雅黑"/>
                <a:cs typeface="微软雅黑" panose="020B0503020204020204" charset="-122"/>
              </a:rPr>
              <a:t>五是坚持</a:t>
            </a:r>
            <a:r>
              <a:rPr lang="zh-CN" altLang="en-US" sz="2000" b="1">
                <a:solidFill>
                  <a:srgbClr val="C00000"/>
                </a:solidFill>
                <a:latin typeface="微软雅黑" panose="020B0503020204020204" charset="-122"/>
                <a:ea typeface="微软雅黑"/>
              </a:rPr>
              <a:t>人民</a:t>
            </a:r>
            <a:r>
              <a:rPr lang="zh-CN" altLang="en-US" sz="2000" b="1">
                <a:solidFill>
                  <a:schemeClr val="tx1">
                    <a:lumMod val="85000"/>
                    <a:lumOff val="15000"/>
                  </a:schemeClr>
                </a:solidFill>
                <a:latin typeface="微软雅黑" panose="020B0503020204020204" charset="-122"/>
                <a:ea typeface="微软雅黑"/>
              </a:rPr>
              <a:t>当家作主</a:t>
            </a:r>
            <a:endParaRPr 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marL="0" algn="just" latinLnBrk="0">
              <a:lnSpc>
                <a:spcPts val="4500"/>
              </a:lnSpc>
            </a:pPr>
            <a:r>
              <a:rPr lang="zh-CN" sz="2000" b="1">
                <a:solidFill>
                  <a:schemeClr val="tx1">
                    <a:lumMod val="85000"/>
                    <a:lumOff val="15000"/>
                  </a:schemeClr>
                </a:solidFill>
                <a:latin typeface="微软雅黑" panose="020B0503020204020204" charset="-122"/>
                <a:ea typeface="微软雅黑"/>
                <a:cs typeface="微软雅黑" panose="020B0503020204020204" charset="-122"/>
              </a:rPr>
              <a:t>六是坚持</a:t>
            </a:r>
            <a:r>
              <a:rPr lang="zh-CN" altLang="en-US" sz="2000" b="1">
                <a:solidFill>
                  <a:srgbClr val="002060"/>
                </a:solidFill>
                <a:latin typeface="微软雅黑" panose="020B0503020204020204" charset="-122"/>
                <a:ea typeface="微软雅黑"/>
              </a:rPr>
              <a:t>全面依法治国</a:t>
            </a:r>
            <a:endParaRPr lang="zh-CN" sz="2000" b="1">
              <a:solidFill>
                <a:srgbClr val="002060"/>
              </a:solidFill>
              <a:latin typeface="微软雅黑" panose="020B0503020204020204" charset="-122"/>
              <a:ea typeface="微软雅黑"/>
              <a:cs typeface="微软雅黑" panose="020B0503020204020204" charset="-122"/>
            </a:endParaRPr>
          </a:p>
          <a:p>
            <a:pPr marL="0" algn="just" latinLnBrk="0">
              <a:lnSpc>
                <a:spcPts val="4500"/>
              </a:lnSpc>
            </a:pPr>
            <a:r>
              <a:rPr lang="zh-CN" sz="2000" b="1">
                <a:solidFill>
                  <a:schemeClr val="tx1">
                    <a:lumMod val="85000"/>
                    <a:lumOff val="15000"/>
                  </a:schemeClr>
                </a:solidFill>
                <a:latin typeface="微软雅黑" panose="020B0503020204020204" charset="-122"/>
                <a:ea typeface="微软雅黑"/>
                <a:cs typeface="微软雅黑" panose="020B0503020204020204" charset="-122"/>
              </a:rPr>
              <a:t>七是坚持社会主义</a:t>
            </a:r>
            <a:r>
              <a:rPr lang="zh-CN" altLang="en-US" sz="2000" b="1">
                <a:solidFill>
                  <a:schemeClr val="tx1">
                    <a:lumMod val="85000"/>
                    <a:lumOff val="15000"/>
                  </a:schemeClr>
                </a:solidFill>
                <a:latin typeface="微软雅黑" panose="020B0503020204020204" charset="-122"/>
                <a:ea typeface="微软雅黑"/>
              </a:rPr>
              <a:t>核心价值体系</a:t>
            </a:r>
            <a:endParaRPr lang="zh-CN" sz="2000" b="1">
              <a:solidFill>
                <a:schemeClr val="tx1">
                  <a:lumMod val="85000"/>
                  <a:lumOff val="15000"/>
                </a:schemeClr>
              </a:solidFill>
              <a:latin typeface="微软雅黑" panose="020B0503020204020204" charset="-122"/>
              <a:ea typeface="微软雅黑"/>
              <a:cs typeface="微软雅黑" panose="020B0503020204020204" charset="-122"/>
            </a:endParaRPr>
          </a:p>
        </p:txBody>
      </p:sp>
      <p:sp>
        <p:nvSpPr>
          <p:cNvPr id="18" name="文本框 17"/>
          <p:cNvSpPr txBox="1"/>
          <p:nvPr>
            <p:custDataLst>
              <p:tags r:id="rId7"/>
            </p:custDataLst>
          </p:nvPr>
        </p:nvSpPr>
        <p:spPr>
          <a:xfrm>
            <a:off x="6463151" y="2149019"/>
            <a:ext cx="4923007" cy="4131900"/>
          </a:xfrm>
          <a:prstGeom prst="rect">
            <a:avLst/>
          </a:prstGeom>
          <a:noFill/>
          <a:ln w="9525">
            <a:noFill/>
          </a:ln>
        </p:spPr>
        <p:txBody>
          <a:bodyPr wrap="square">
            <a:spAutoFit/>
          </a:bodyPr>
          <a:lstStyle/>
          <a:p>
            <a:pPr algn="just">
              <a:lnSpc>
                <a:spcPts val="4500"/>
              </a:lnSpc>
            </a:pP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八是坚持在发展中保障和改善民生</a:t>
            </a:r>
            <a:endParaRPr lang="zh-CN" alt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algn="just">
              <a:lnSpc>
                <a:spcPts val="4500"/>
              </a:lnSpc>
            </a:pP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九是坚持</a:t>
            </a:r>
            <a:r>
              <a:rPr lang="zh-CN" altLang="zh-CN" sz="2000" b="1">
                <a:solidFill>
                  <a:schemeClr val="tx1">
                    <a:lumMod val="85000"/>
                    <a:lumOff val="15000"/>
                  </a:schemeClr>
                </a:solidFill>
                <a:latin typeface="微软雅黑" panose="020B0503020204020204" charset="-122"/>
                <a:ea typeface="微软雅黑"/>
              </a:rPr>
              <a:t>人与自然</a:t>
            </a: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和谐共生</a:t>
            </a:r>
            <a:endParaRPr lang="zh-CN" alt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algn="just">
              <a:lnSpc>
                <a:spcPts val="4500"/>
              </a:lnSpc>
            </a:pP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十是坚持总体</a:t>
            </a:r>
            <a:r>
              <a:rPr lang="zh-CN" altLang="zh-CN" sz="2000" b="1">
                <a:solidFill>
                  <a:schemeClr val="tx1">
                    <a:lumMod val="85000"/>
                    <a:lumOff val="15000"/>
                  </a:schemeClr>
                </a:solidFill>
                <a:latin typeface="微软雅黑" panose="020B0503020204020204" charset="-122"/>
                <a:ea typeface="微软雅黑"/>
              </a:rPr>
              <a:t>国家安全</a:t>
            </a: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观</a:t>
            </a:r>
            <a:endParaRPr lang="zh-CN" alt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algn="just">
              <a:lnSpc>
                <a:spcPts val="4500"/>
              </a:lnSpc>
            </a:pP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十一是坚持</a:t>
            </a:r>
            <a:r>
              <a:rPr lang="zh-CN" altLang="zh-CN" sz="2000" b="1">
                <a:solidFill>
                  <a:srgbClr val="FFC000"/>
                </a:solidFill>
                <a:latin typeface="微软雅黑" panose="020B0503020204020204" charset="-122"/>
                <a:ea typeface="微软雅黑"/>
                <a:cs typeface="微软雅黑" panose="020B0503020204020204" charset="-122"/>
              </a:rPr>
              <a:t>党</a:t>
            </a: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对</a:t>
            </a:r>
            <a:r>
              <a:rPr lang="zh-CN" altLang="zh-CN" sz="2000" b="1">
                <a:solidFill>
                  <a:schemeClr val="tx1">
                    <a:lumMod val="85000"/>
                    <a:lumOff val="15000"/>
                  </a:schemeClr>
                </a:solidFill>
                <a:latin typeface="微软雅黑" panose="020B0503020204020204" charset="-122"/>
                <a:ea typeface="微软雅黑"/>
              </a:rPr>
              <a:t>人民军队</a:t>
            </a: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的绝对领导</a:t>
            </a:r>
            <a:endParaRPr lang="zh-CN" alt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algn="just">
              <a:lnSpc>
                <a:spcPts val="4500"/>
              </a:lnSpc>
            </a:pP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十二是坚持“一国两制”和推进</a:t>
            </a:r>
            <a:r>
              <a:rPr lang="zh-CN" altLang="zh-CN" sz="2000" b="1">
                <a:solidFill>
                  <a:schemeClr val="tx1">
                    <a:lumMod val="85000"/>
                    <a:lumOff val="15000"/>
                  </a:schemeClr>
                </a:solidFill>
                <a:latin typeface="微软雅黑" panose="020B0503020204020204" charset="-122"/>
                <a:ea typeface="微软雅黑"/>
              </a:rPr>
              <a:t>祖国统一</a:t>
            </a:r>
            <a:endParaRPr lang="zh-CN" alt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algn="just">
              <a:lnSpc>
                <a:spcPts val="4500"/>
              </a:lnSpc>
            </a:pP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十三是坚持推动构建</a:t>
            </a:r>
            <a:r>
              <a:rPr lang="zh-CN" altLang="zh-CN" sz="2000" b="1">
                <a:solidFill>
                  <a:schemeClr val="tx1">
                    <a:lumMod val="85000"/>
                    <a:lumOff val="15000"/>
                  </a:schemeClr>
                </a:solidFill>
                <a:latin typeface="微软雅黑" panose="020B0503020204020204" charset="-122"/>
                <a:ea typeface="微软雅黑"/>
              </a:rPr>
              <a:t>人类命运共同体</a:t>
            </a:r>
            <a:endParaRPr lang="zh-CN" altLang="zh-CN" sz="2000" b="1">
              <a:solidFill>
                <a:schemeClr val="tx1">
                  <a:lumMod val="85000"/>
                  <a:lumOff val="15000"/>
                </a:schemeClr>
              </a:solidFill>
              <a:latin typeface="微软雅黑" panose="020B0503020204020204" charset="-122"/>
              <a:ea typeface="微软雅黑"/>
              <a:cs typeface="微软雅黑" panose="020B0503020204020204" charset="-122"/>
            </a:endParaRPr>
          </a:p>
          <a:p>
            <a:pPr algn="just">
              <a:lnSpc>
                <a:spcPts val="4500"/>
              </a:lnSpc>
            </a:pPr>
            <a:r>
              <a:rPr lang="zh-CN" altLang="zh-CN" sz="2000" b="1">
                <a:solidFill>
                  <a:schemeClr val="tx1">
                    <a:lumMod val="85000"/>
                    <a:lumOff val="15000"/>
                  </a:schemeClr>
                </a:solidFill>
                <a:latin typeface="微软雅黑" panose="020B0503020204020204" charset="-122"/>
                <a:ea typeface="微软雅黑"/>
                <a:cs typeface="微软雅黑" panose="020B0503020204020204" charset="-122"/>
              </a:rPr>
              <a:t>十四是坚持</a:t>
            </a:r>
            <a:r>
              <a:rPr lang="zh-CN" altLang="zh-CN" sz="2000" b="1">
                <a:solidFill>
                  <a:srgbClr val="002060"/>
                </a:solidFill>
                <a:latin typeface="微软雅黑" panose="020B0503020204020204" charset="-122"/>
                <a:ea typeface="微软雅黑"/>
              </a:rPr>
              <a:t>全面从严治</a:t>
            </a:r>
            <a:r>
              <a:rPr lang="zh-CN" altLang="zh-CN" sz="2000" b="1" smtClean="0">
                <a:solidFill>
                  <a:srgbClr val="FFC000"/>
                </a:solidFill>
                <a:latin typeface="微软雅黑" panose="020B0503020204020204" charset="-122"/>
                <a:ea typeface="微软雅黑"/>
              </a:rPr>
              <a:t>党</a:t>
            </a:r>
            <a:endParaRPr lang="zh-CN" altLang="zh-CN" sz="2000" b="1">
              <a:solidFill>
                <a:srgbClr val="FFC000"/>
              </a:solidFill>
              <a:latin typeface="微软雅黑" panose="020B0503020204020204" charset="-122"/>
              <a:ea typeface="微软雅黑"/>
              <a:cs typeface="微软雅黑" panose="020B0503020204020204" charset="-122"/>
            </a:endParaRPr>
          </a:p>
        </p:txBody>
      </p:sp>
      <p:cxnSp>
        <p:nvCxnSpPr>
          <p:cNvPr id="8" name="直接连接符 7"/>
          <p:cNvCxnSpPr/>
          <p:nvPr>
            <p:custDataLst>
              <p:tags r:id="rId8"/>
            </p:custDataLst>
          </p:nvPr>
        </p:nvCxnSpPr>
        <p:spPr>
          <a:xfrm flipH="1">
            <a:off x="5930511" y="2346211"/>
            <a:ext cx="0" cy="3637174"/>
          </a:xfrm>
          <a:prstGeom prst="line">
            <a:avLst/>
          </a:prstGeom>
          <a:ln w="12700">
            <a:solidFill>
              <a:schemeClr val="bg1">
                <a:lumMod val="6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9"/>
            </p:custDataLst>
          </p:nvPr>
        </p:nvSpPr>
        <p:spPr>
          <a:xfrm>
            <a:off x="2654973" y="1179417"/>
            <a:ext cx="9369873" cy="461665"/>
          </a:xfrm>
          <a:prstGeom prst="rect">
            <a:avLst/>
          </a:prstGeom>
          <a:solidFill>
            <a:schemeClr val="accent6"/>
          </a:solidFill>
        </p:spPr>
        <p:txBody>
          <a:bodyPr wrap="none">
            <a:spAutoFit/>
          </a:bodyPr>
          <a:lstStyle/>
          <a:p>
            <a:r>
              <a:rPr lang="en-US" altLang="zh-CN" sz="2400" b="1" smtClean="0">
                <a:solidFill>
                  <a:schemeClr val="bg1"/>
                </a:solidFill>
                <a:latin typeface="微软雅黑" panose="020B0503020204020204" charset="-122"/>
                <a:ea typeface="微软雅黑"/>
              </a:rPr>
              <a:t>2</a:t>
            </a:r>
            <a:r>
              <a:rPr lang="zh-CN" altLang="en-US" sz="2400" b="1" smtClean="0">
                <a:solidFill>
                  <a:schemeClr val="bg1"/>
                </a:solidFill>
                <a:latin typeface="微软雅黑" panose="020B0503020204020204" charset="-122"/>
                <a:ea typeface="微软雅黑"/>
              </a:rPr>
              <a:t>个人民、</a:t>
            </a:r>
            <a:r>
              <a:rPr lang="en-US" altLang="zh-CN" sz="2400" b="1" smtClean="0">
                <a:solidFill>
                  <a:schemeClr val="bg1"/>
                </a:solidFill>
                <a:latin typeface="微软雅黑" panose="020B0503020204020204" charset="-122"/>
                <a:ea typeface="微软雅黑"/>
              </a:rPr>
              <a:t>3</a:t>
            </a:r>
            <a:r>
              <a:rPr lang="zh-CN" altLang="en-US" sz="2400" b="1" smtClean="0">
                <a:solidFill>
                  <a:schemeClr val="bg1"/>
                </a:solidFill>
                <a:latin typeface="微软雅黑" panose="020B0503020204020204" charset="-122"/>
                <a:ea typeface="微软雅黑"/>
              </a:rPr>
              <a:t>个全面、</a:t>
            </a:r>
            <a:r>
              <a:rPr lang="en-US" altLang="zh-CN" sz="2400" b="1" smtClean="0">
                <a:solidFill>
                  <a:schemeClr val="bg1"/>
                </a:solidFill>
                <a:latin typeface="微软雅黑" panose="020B0503020204020204" charset="-122"/>
                <a:ea typeface="微软雅黑"/>
              </a:rPr>
              <a:t>3</a:t>
            </a:r>
            <a:r>
              <a:rPr lang="zh-CN" altLang="en-US" sz="2400" b="1" smtClean="0">
                <a:solidFill>
                  <a:schemeClr val="bg1"/>
                </a:solidFill>
                <a:latin typeface="微软雅黑" panose="020B0503020204020204" charset="-122"/>
                <a:ea typeface="微软雅黑"/>
              </a:rPr>
              <a:t>个党、经济、文化、社会、生态、政治、国际</a:t>
            </a:r>
            <a:endParaRPr lang="zh-CN" altLang="en-US" sz="2400" b="1" smtClean="0">
              <a:solidFill>
                <a:schemeClr val="bg1"/>
              </a:solidFill>
              <a:latin typeface="微软雅黑" panose="020B0503020204020204" charset="-122"/>
              <a:ea typeface="微软雅黑"/>
            </a:endParaRPr>
          </a:p>
        </p:txBody>
      </p:sp>
      <p:sp>
        <p:nvSpPr>
          <p:cNvPr id="16" name="等腰三角形 15"/>
          <p:cNvSpPr/>
          <p:nvPr>
            <p:custDataLst>
              <p:tags r:id="rId10"/>
            </p:custDataLst>
          </p:nvPr>
        </p:nvSpPr>
        <p:spPr>
          <a:xfrm>
            <a:off x="225468" y="1127343"/>
            <a:ext cx="388307" cy="3632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1"/>
            </p:custDataLst>
          </p:nvPr>
        </p:nvSpPr>
        <p:spPr>
          <a:xfrm>
            <a:off x="5120198" y="937227"/>
            <a:ext cx="1967126" cy="1200329"/>
          </a:xfrm>
          <a:prstGeom prst="rect">
            <a:avLst/>
          </a:prstGeom>
          <a:noFill/>
        </p:spPr>
        <p:txBody>
          <a:bodyPr wrap="square" lIns="91440" tIns="45720" rIns="91440" bIns="45720" rtlCol="0">
            <a:norm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altLang="en-US" sz="6000" b="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目录</a:t>
            </a:r>
            <a:endParaRPr lang="zh-CN" altLang="en-US" sz="6000" b="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endParaRPr>
          </a:p>
        </p:txBody>
      </p:sp>
      <p:sp>
        <p:nvSpPr>
          <p:cNvPr id="36" name="文本框 35"/>
          <p:cNvSpPr txBox="1"/>
          <p:nvPr>
            <p:custDataLst>
              <p:tags r:id="rId2"/>
            </p:custDataLst>
          </p:nvPr>
        </p:nvSpPr>
        <p:spPr>
          <a:xfrm>
            <a:off x="1891665" y="2673350"/>
            <a:ext cx="4547235" cy="491490"/>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r>
              <a:rPr lang="zh-CN" altLang="en-US">
                <a:ln cmpd="sng">
                  <a:noFill/>
                  <a:prstDash val="solid"/>
                </a:ln>
                <a:solidFill>
                  <a:schemeClr val="tx1"/>
                </a:solidFill>
                <a:latin typeface="黑体" panose="02010609060101010101" charset="-122"/>
                <a:ea typeface="黑体" panose="02010609060101010101" charset="-122"/>
                <a:cs typeface="黑体" panose="02010609060101010101" charset="-122"/>
                <a:sym typeface="+mn-ea"/>
              </a:rPr>
              <a:t>回答时代之问的科学理论</a:t>
            </a:r>
            <a:endParaRPr lang="zh-CN" altLang="en-US" b="0">
              <a:ln cmpd="sng">
                <a:noFill/>
                <a:prstDash val="solid"/>
              </a:ln>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5" name="文本框 34"/>
          <p:cNvSpPr txBox="1"/>
          <p:nvPr>
            <p:custDataLst>
              <p:tags r:id="rId3"/>
            </p:custDataLst>
          </p:nvPr>
        </p:nvSpPr>
        <p:spPr>
          <a:xfrm>
            <a:off x="953963" y="2679394"/>
            <a:ext cx="893253" cy="830998"/>
          </a:xfrm>
          <a:prstGeom prst="rect">
            <a:avLst/>
          </a:prstGeom>
          <a:noFill/>
        </p:spPr>
        <p:txBody>
          <a:bodyPr wrap="square" lIns="91440" tIns="45720" rIns="91440" bIns="45720" rtlCol="0">
            <a:normAutofit/>
          </a:bodyPr>
          <a:lstStyle/>
          <a:p>
            <a:r>
              <a:rPr lang="en-US" altLang="zh-CN" sz="4800" b="1">
                <a:solidFill>
                  <a:schemeClr val="accent1"/>
                </a:solidFill>
                <a:latin typeface="Arial" panose="020B0604020202020204" pitchFamily="34" charset="0"/>
                <a:ea typeface="楷体" panose="02010609060101010101" pitchFamily="49" charset="-122"/>
                <a:sym typeface="Arial" panose="020B0604020202020204" pitchFamily="34" charset="0"/>
              </a:rPr>
              <a:t>01</a:t>
            </a:r>
            <a:endParaRPr lang="zh-CN" altLang="en-US" sz="4800" b="1">
              <a:solidFill>
                <a:schemeClr val="accent1"/>
              </a:solidFill>
              <a:latin typeface="Arial" panose="020B0604020202020204" pitchFamily="34" charset="0"/>
              <a:ea typeface="楷体" panose="02010609060101010101" pitchFamily="49" charset="-122"/>
              <a:sym typeface="Arial" panose="020B0604020202020204" pitchFamily="34" charset="0"/>
            </a:endParaRPr>
          </a:p>
        </p:txBody>
      </p:sp>
      <p:sp>
        <p:nvSpPr>
          <p:cNvPr id="25" name="文本框 24"/>
          <p:cNvSpPr txBox="1"/>
          <p:nvPr>
            <p:custDataLst>
              <p:tags r:id="rId4"/>
            </p:custDataLst>
          </p:nvPr>
        </p:nvSpPr>
        <p:spPr>
          <a:xfrm>
            <a:off x="1889760" y="3925570"/>
            <a:ext cx="5295265" cy="491490"/>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r>
              <a:rPr lang="zh-CN" altLang="en-US">
                <a:ln cmpd="sng">
                  <a:noFill/>
                  <a:prstDash val="solid"/>
                </a:ln>
                <a:solidFill>
                  <a:schemeClr val="tx1"/>
                </a:solidFill>
                <a:latin typeface="黑体" panose="02010609060101010101" charset="-122"/>
                <a:ea typeface="黑体" panose="02010609060101010101" charset="-122"/>
                <a:cs typeface="黑体" panose="02010609060101010101" charset="-122"/>
                <a:sym typeface="+mn-ea"/>
              </a:rPr>
              <a:t>党和国家必须长期坚持的指导思想</a:t>
            </a:r>
            <a:endParaRPr lang="zh-CN" altLang="en-US" b="0">
              <a:ln cmpd="sng">
                <a:noFill/>
                <a:prstDash val="solid"/>
              </a:ln>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27" name="文本框 26"/>
          <p:cNvSpPr txBox="1"/>
          <p:nvPr>
            <p:custDataLst>
              <p:tags r:id="rId5"/>
            </p:custDataLst>
          </p:nvPr>
        </p:nvSpPr>
        <p:spPr>
          <a:xfrm>
            <a:off x="951806" y="3931632"/>
            <a:ext cx="893253" cy="830998"/>
          </a:xfrm>
          <a:prstGeom prst="rect">
            <a:avLst/>
          </a:prstGeom>
          <a:noFill/>
        </p:spPr>
        <p:txBody>
          <a:bodyPr wrap="square" lIns="91440" tIns="45720" rIns="91440" bIns="45720" rtlCol="0">
            <a:normAutofit/>
          </a:bodyPr>
          <a:lstStyle/>
          <a:p>
            <a:r>
              <a:rPr lang="en-US" altLang="zh-CN" sz="4800" b="1">
                <a:solidFill>
                  <a:schemeClr val="accent1"/>
                </a:solidFill>
                <a:latin typeface="Arial" panose="020B0604020202020204" pitchFamily="34" charset="0"/>
                <a:ea typeface="楷体" panose="02010609060101010101" pitchFamily="49" charset="-122"/>
                <a:sym typeface="Arial" panose="020B0604020202020204" pitchFamily="34" charset="0"/>
              </a:rPr>
              <a:t>03</a:t>
            </a:r>
            <a:endParaRPr lang="zh-CN" altLang="en-US" sz="4800" b="1">
              <a:solidFill>
                <a:schemeClr val="accent1"/>
              </a:solidFill>
              <a:latin typeface="Arial" panose="020B0604020202020204" pitchFamily="34" charset="0"/>
              <a:ea typeface="楷体" panose="02010609060101010101" pitchFamily="49" charset="-122"/>
              <a:sym typeface="Arial" panose="020B0604020202020204" pitchFamily="34" charset="0"/>
            </a:endParaRPr>
          </a:p>
        </p:txBody>
      </p:sp>
      <p:sp>
        <p:nvSpPr>
          <p:cNvPr id="39" name="文本框 38"/>
          <p:cNvSpPr txBox="1"/>
          <p:nvPr>
            <p:custDataLst>
              <p:tags r:id="rId6"/>
            </p:custDataLst>
          </p:nvPr>
        </p:nvSpPr>
        <p:spPr>
          <a:xfrm>
            <a:off x="7677785" y="2672715"/>
            <a:ext cx="4375150" cy="491490"/>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r>
              <a:rPr lang="zh-CN" altLang="en-US">
                <a:solidFill>
                  <a:schemeClr val="tx1"/>
                </a:solidFill>
                <a:latin typeface="黑体" panose="02010609060101010101" charset="-122"/>
                <a:ea typeface="黑体" panose="02010609060101010101" charset="-122"/>
                <a:cs typeface="宋体" pitchFamily="2" charset="-122"/>
                <a:sym typeface="+mn-ea"/>
              </a:rPr>
              <a:t>具有从开创性意义的新理念新思想新战略</a:t>
            </a:r>
            <a:endParaRPr lang="zh-CN" altLang="en-US" b="0">
              <a:solidFill>
                <a:schemeClr val="tx1"/>
              </a:solidFill>
              <a:latin typeface="黑体" panose="02010609060101010101" charset="-122"/>
              <a:ea typeface="黑体" panose="02010609060101010101" charset="-122"/>
              <a:cs typeface="宋体" pitchFamily="2" charset="-122"/>
              <a:sym typeface="+mn-ea"/>
            </a:endParaRPr>
          </a:p>
        </p:txBody>
      </p:sp>
      <p:sp>
        <p:nvSpPr>
          <p:cNvPr id="41" name="文本框 40"/>
          <p:cNvSpPr txBox="1"/>
          <p:nvPr>
            <p:custDataLst>
              <p:tags r:id="rId7"/>
            </p:custDataLst>
          </p:nvPr>
        </p:nvSpPr>
        <p:spPr>
          <a:xfrm>
            <a:off x="6739920" y="2678897"/>
            <a:ext cx="893253" cy="830998"/>
          </a:xfrm>
          <a:prstGeom prst="rect">
            <a:avLst/>
          </a:prstGeom>
          <a:noFill/>
        </p:spPr>
        <p:txBody>
          <a:bodyPr wrap="square" lIns="91440" tIns="45720" rIns="91440" bIns="45720" rtlCol="0">
            <a:normAutofit/>
          </a:bodyPr>
          <a:lstStyle/>
          <a:p>
            <a:r>
              <a:rPr lang="en-US" altLang="zh-CN" sz="4800" b="1">
                <a:solidFill>
                  <a:schemeClr val="accent1"/>
                </a:solidFill>
                <a:latin typeface="Arial" panose="020B0604020202020204" pitchFamily="34" charset="0"/>
                <a:ea typeface="楷体" panose="02010609060101010101" pitchFamily="49" charset="-122"/>
                <a:sym typeface="Arial" panose="020B0604020202020204" pitchFamily="34" charset="0"/>
              </a:rPr>
              <a:t>02</a:t>
            </a:r>
            <a:endParaRPr lang="zh-CN" altLang="en-US" sz="4800" b="1">
              <a:solidFill>
                <a:schemeClr val="accent1"/>
              </a:solidFill>
              <a:latin typeface="Arial" panose="020B0604020202020204" pitchFamily="34" charset="0"/>
              <a:ea typeface="楷体" panose="02010609060101010101" pitchFamily="49" charset="-122"/>
              <a:sym typeface="Arial" panose="020B0604020202020204" pitchFamily="34" charset="0"/>
            </a:endParaRPr>
          </a:p>
        </p:txBody>
      </p:sp>
    </p:spTree>
    <p:custDataLst>
      <p:tags r:id="rId8"/>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 y="0"/>
            <a:ext cx="12192000" cy="1147083"/>
          </a:xfrm>
          <a:prstGeom prst="rect">
            <a:avLst/>
          </a:prstGeom>
        </p:spPr>
      </p:pic>
      <p:pic>
        <p:nvPicPr>
          <p:cNvPr id="22" name="图片 21"/>
          <p:cNvPicPr>
            <a:picLocks noChangeAspect="1"/>
          </p:cNvPicPr>
          <p:nvPr>
            <p:custDataLst>
              <p:tags r:id="rId3"/>
            </p:custDataLst>
          </p:nvPr>
        </p:nvPicPr>
        <p:blipFill>
          <a:blip r:embed="rId4"/>
          <a:stretch>
            <a:fillRect/>
          </a:stretch>
        </p:blipFill>
        <p:spPr>
          <a:xfrm flipH="1" flipV="1">
            <a:off x="1" y="5780765"/>
            <a:ext cx="12192000" cy="1084491"/>
          </a:xfrm>
          <a:prstGeom prst="rect">
            <a:avLst/>
          </a:prstGeom>
        </p:spPr>
      </p:pic>
      <p:sp>
        <p:nvSpPr>
          <p:cNvPr id="8" name="矩形 83"/>
          <p:cNvSpPr>
            <a:spLocks noChangeArrowheads="1"/>
          </p:cNvSpPr>
          <p:nvPr>
            <p:custDataLst>
              <p:tags r:id="rId5"/>
            </p:custDataLst>
          </p:nvPr>
        </p:nvSpPr>
        <p:spPr bwMode="auto">
          <a:xfrm>
            <a:off x="1467485" y="1689100"/>
            <a:ext cx="4306570" cy="4497705"/>
          </a:xfrm>
          <a:prstGeom prst="rect">
            <a:avLst/>
          </a:prstGeom>
          <a:noFill/>
          <a:ln w="9525" cmpd="sng">
            <a:solidFill>
              <a:schemeClr val="tx1"/>
            </a:solidFill>
            <a:miter lim="800000"/>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TextBox 84"/>
          <p:cNvSpPr txBox="1">
            <a:spLocks noChangeArrowheads="1"/>
          </p:cNvSpPr>
          <p:nvPr>
            <p:custDataLst>
              <p:tags r:id="rId6"/>
            </p:custDataLst>
          </p:nvPr>
        </p:nvSpPr>
        <p:spPr bwMode="auto">
          <a:xfrm>
            <a:off x="1579880" y="1831975"/>
            <a:ext cx="408178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lvl="0" indent="457200" algn="just" fontAlgn="base">
              <a:spcAft>
                <a:spcPct val="0"/>
              </a:spcAft>
              <a:defRPr/>
            </a:pPr>
            <a:r>
              <a:rPr lang="zh-CN" altLang="en-US" sz="2400" b="1"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en-US" altLang="zh-CN" sz="2400" b="1"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2</a:t>
            </a:r>
            <a:r>
              <a:rPr lang="zh-CN" altLang="en-US" sz="2400" b="1" smtClean="0">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）地位</a:t>
            </a:r>
            <a:endParaRPr sz="2400" b="1">
              <a:solidFill>
                <a:srgbClr val="C00000"/>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a:p>
            <a:pPr lvl="0" indent="457200" algn="just" fontAlgn="base">
              <a:spcAft>
                <a:spcPct val="0"/>
              </a:spcAft>
              <a:defRPr/>
            </a:pPr>
            <a:r>
              <a:rPr sz="2400" b="1">
                <a:latin typeface="微软雅黑 Light" panose="020B0502040204020203" charset="-122"/>
                <a:ea typeface="微软雅黑 Light" panose="020B0502040204020203" charset="-122"/>
                <a:cs typeface="微软雅黑 Light" panose="020B0502040204020203" charset="-122"/>
                <a:sym typeface="宋体" pitchFamily="2" charset="-122"/>
              </a:rPr>
              <a:t>“十四个坚持”的基本方略，涵盖坚持党的领导和“五位一体”总体布局、“四个全面”战略布局，涵盖国防和军队建设、维护国家安全、对外战略，是对党的治国理政重大方针、原则的</a:t>
            </a:r>
            <a:r>
              <a:rPr sz="2400" b="1">
                <a:solidFill>
                  <a:srgbClr val="FF0000"/>
                </a:solidFill>
                <a:latin typeface="微软雅黑 Light" panose="020B0502040204020203" charset="-122"/>
                <a:ea typeface="微软雅黑 Light" panose="020B0502040204020203" charset="-122"/>
                <a:cs typeface="微软雅黑 Light" panose="020B0502040204020203" charset="-122"/>
                <a:sym typeface="宋体" pitchFamily="2" charset="-122"/>
              </a:rPr>
              <a:t>最新概括</a:t>
            </a:r>
            <a:r>
              <a:rPr sz="2400" b="1">
                <a:latin typeface="微软雅黑 Light" panose="020B0502040204020203" charset="-122"/>
                <a:ea typeface="微软雅黑 Light" panose="020B0502040204020203" charset="-122"/>
                <a:cs typeface="微软雅黑 Light" panose="020B0502040204020203" charset="-122"/>
                <a:sym typeface="宋体" pitchFamily="2" charset="-122"/>
              </a:rPr>
              <a:t>，是实现“两个一百年”奋斗目标、实现中华民族伟大复兴中国梦的</a:t>
            </a:r>
            <a:r>
              <a:rPr sz="2400" b="1">
                <a:solidFill>
                  <a:srgbClr val="FF0000"/>
                </a:solidFill>
                <a:latin typeface="微软雅黑 Light" panose="020B0502040204020203" charset="-122"/>
                <a:ea typeface="微软雅黑 Light" panose="020B0502040204020203" charset="-122"/>
                <a:cs typeface="微软雅黑 Light" panose="020B0502040204020203" charset="-122"/>
                <a:sym typeface="宋体" pitchFamily="2" charset="-122"/>
              </a:rPr>
              <a:t>“路线图</a:t>
            </a:r>
            <a:r>
              <a:rPr sz="2400" b="1">
                <a:latin typeface="微软雅黑 Light" panose="020B0502040204020203" charset="-122"/>
                <a:ea typeface="微软雅黑 Light" panose="020B0502040204020203" charset="-122"/>
                <a:cs typeface="微软雅黑 Light" panose="020B0502040204020203" charset="-122"/>
                <a:sym typeface="宋体" pitchFamily="2" charset="-122"/>
              </a:rPr>
              <a:t>”和</a:t>
            </a:r>
            <a:r>
              <a:rPr sz="2400" b="1">
                <a:solidFill>
                  <a:srgbClr val="FF0000"/>
                </a:solidFill>
                <a:latin typeface="微软雅黑 Light" panose="020B0502040204020203" charset="-122"/>
                <a:ea typeface="微软雅黑 Light" panose="020B0502040204020203" charset="-122"/>
                <a:cs typeface="微软雅黑 Light" panose="020B0502040204020203" charset="-122"/>
                <a:sym typeface="宋体" pitchFamily="2" charset="-122"/>
              </a:rPr>
              <a:t>“方法论</a:t>
            </a:r>
            <a:r>
              <a:rPr sz="2400" b="1">
                <a:latin typeface="微软雅黑 Light" panose="020B0502040204020203" charset="-122"/>
                <a:ea typeface="微软雅黑 Light" panose="020B0502040204020203" charset="-122"/>
                <a:cs typeface="微软雅黑 Light" panose="020B0502040204020203" charset="-122"/>
                <a:sym typeface="宋体" pitchFamily="2" charset="-122"/>
              </a:rPr>
              <a:t>”。</a:t>
            </a:r>
            <a:endParaRPr sz="2400" b="1">
              <a:latin typeface="微软雅黑 Light" panose="020B0502040204020203" charset="-122"/>
              <a:ea typeface="微软雅黑 Light" panose="020B0502040204020203" charset="-122"/>
              <a:cs typeface="微软雅黑 Light" panose="020B0502040204020203" charset="-122"/>
              <a:sym typeface="宋体" pitchFamily="2" charset="-122"/>
            </a:endParaRPr>
          </a:p>
          <a:p>
            <a:pPr lvl="0" indent="457200" algn="just" fontAlgn="base">
              <a:spcAft>
                <a:spcPct val="0"/>
              </a:spcAft>
              <a:defRPr/>
            </a:pPr>
            <a:endPar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a:p>
            <a:pPr lvl="0" indent="457200" algn="just" fontAlgn="base">
              <a:spcAft>
                <a:spcPct val="0"/>
              </a:spcAft>
              <a:defRPr/>
            </a:pPr>
            <a:endParaRPr lang="zh-CN" altLang="en-US" sz="24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p:txBody>
      </p:sp>
      <p:sp>
        <p:nvSpPr>
          <p:cNvPr id="11" name="Freeform 12"/>
          <p:cNvSpPr/>
          <p:nvPr>
            <p:custDataLst>
              <p:tags r:id="rId7"/>
            </p:custDataLst>
          </p:nvPr>
        </p:nvSpPr>
        <p:spPr bwMode="auto">
          <a:xfrm>
            <a:off x="1413542" y="1607817"/>
            <a:ext cx="468164" cy="4695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solidFill>
              <a:schemeClr val="tx2"/>
            </a:solidFill>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2" name="Freeform 12"/>
          <p:cNvSpPr/>
          <p:nvPr>
            <p:custDataLst>
              <p:tags r:id="rId8"/>
            </p:custDataLst>
          </p:nvPr>
        </p:nvSpPr>
        <p:spPr bwMode="auto">
          <a:xfrm flipH="1" flipV="1">
            <a:off x="5393020" y="5781186"/>
            <a:ext cx="468164" cy="4695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solidFill>
              <a:schemeClr val="tx2"/>
            </a:solidFill>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4" name="Rectangle 3"/>
          <p:cNvSpPr/>
          <p:nvPr>
            <p:custDataLst>
              <p:tags r:id="rId9"/>
            </p:custDataLst>
          </p:nvPr>
        </p:nvSpPr>
        <p:spPr>
          <a:xfrm>
            <a:off x="6308090" y="4439285"/>
            <a:ext cx="4499610" cy="188468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68549" tIns="34274" rIns="68549" bIns="34274" rtlCol="0" anchor="ctr"/>
          <a:lstStyle/>
          <a:p>
            <a:pPr algn="ctr">
              <a:lnSpc>
                <a:spcPct val="130000"/>
              </a:lnSpc>
            </a:pPr>
            <a:endParaRPr lang="en-US" sz="1010">
              <a:latin typeface="Arial" panose="020B0604020202020204" pitchFamily="34" charset="0"/>
              <a:ea typeface="楷体" panose="02010609060101010101" pitchFamily="49" charset="-122"/>
              <a:cs typeface="+mn-ea"/>
              <a:sym typeface="Arial" panose="020B0604020202020204" pitchFamily="34" charset="0"/>
            </a:endParaRPr>
          </a:p>
        </p:txBody>
      </p:sp>
      <p:sp>
        <p:nvSpPr>
          <p:cNvPr id="18" name="Subtitle 2"/>
          <p:cNvSpPr txBox="1"/>
          <p:nvPr>
            <p:custDataLst>
              <p:tags r:id="rId10"/>
            </p:custDataLst>
          </p:nvPr>
        </p:nvSpPr>
        <p:spPr>
          <a:xfrm>
            <a:off x="6376670" y="4380230"/>
            <a:ext cx="4363085" cy="10356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fontAlgn="auto">
              <a:lnSpc>
                <a:spcPct val="150000"/>
              </a:lnSpc>
              <a:spcBef>
                <a:spcPct val="0"/>
              </a:spcBef>
              <a:buNone/>
            </a:pPr>
            <a:r>
              <a:rPr lang="zh-CN" altLang="en-US" sz="2000">
                <a:solidFill>
                  <a:schemeClr val="bg1"/>
                </a:solidFill>
                <a:latin typeface="黑体" panose="02010609060101010101" charset="-122"/>
                <a:ea typeface="黑体" panose="02010609060101010101" charset="-122"/>
                <a:cs typeface="黑体" panose="02010609060101010101" charset="-122"/>
                <a:sym typeface="宋体" pitchFamily="2" charset="-122"/>
              </a:rPr>
              <a:t>“十四个坚持”从</a:t>
            </a:r>
            <a:r>
              <a:rPr lang="zh-CN" altLang="en-US" sz="2000" u="sng">
                <a:solidFill>
                  <a:schemeClr val="bg1"/>
                </a:solidFill>
                <a:latin typeface="黑体" panose="02010609060101010101" charset="-122"/>
                <a:ea typeface="黑体" panose="02010609060101010101" charset="-122"/>
                <a:cs typeface="黑体" panose="02010609060101010101" charset="-122"/>
                <a:sym typeface="宋体" pitchFamily="2" charset="-122"/>
              </a:rPr>
              <a:t>实践层面</a:t>
            </a:r>
            <a:r>
              <a:rPr lang="zh-CN" altLang="en-US" sz="2000">
                <a:solidFill>
                  <a:schemeClr val="bg1"/>
                </a:solidFill>
                <a:latin typeface="黑体" panose="02010609060101010101" charset="-122"/>
                <a:ea typeface="黑体" panose="02010609060101010101" charset="-122"/>
                <a:cs typeface="黑体" panose="02010609060101010101" charset="-122"/>
                <a:sym typeface="宋体" pitchFamily="2" charset="-122"/>
              </a:rPr>
              <a:t>明确回答，新时代如何坚持和发展中国特色社会主义，回答“</a:t>
            </a:r>
            <a:r>
              <a:rPr lang="zh-CN" altLang="en-US" sz="2000" u="sng">
                <a:solidFill>
                  <a:schemeClr val="bg1"/>
                </a:solidFill>
                <a:latin typeface="黑体" panose="02010609060101010101" charset="-122"/>
                <a:ea typeface="黑体" panose="02010609060101010101" charset="-122"/>
                <a:cs typeface="黑体" panose="02010609060101010101" charset="-122"/>
                <a:sym typeface="宋体" pitchFamily="2" charset="-122"/>
              </a:rPr>
              <a:t>怎么办</a:t>
            </a:r>
            <a:r>
              <a:rPr lang="zh-CN" altLang="en-US" sz="2000">
                <a:solidFill>
                  <a:schemeClr val="bg1"/>
                </a:solidFill>
                <a:latin typeface="黑体" panose="02010609060101010101" charset="-122"/>
                <a:ea typeface="黑体" panose="02010609060101010101" charset="-122"/>
                <a:cs typeface="黑体" panose="02010609060101010101" charset="-122"/>
                <a:sym typeface="宋体" pitchFamily="2" charset="-122"/>
              </a:rPr>
              <a:t>”的问题，是讲</a:t>
            </a:r>
            <a:r>
              <a:rPr lang="zh-CN" altLang="en-US" sz="2000" u="sng">
                <a:solidFill>
                  <a:schemeClr val="bg1"/>
                </a:solidFill>
                <a:latin typeface="黑体" panose="02010609060101010101" charset="-122"/>
                <a:ea typeface="黑体" panose="02010609060101010101" charset="-122"/>
                <a:cs typeface="黑体" panose="02010609060101010101" charset="-122"/>
                <a:sym typeface="宋体" pitchFamily="2" charset="-122"/>
              </a:rPr>
              <a:t>方略</a:t>
            </a:r>
            <a:r>
              <a:rPr lang="zh-CN" altLang="en-US" sz="2000">
                <a:solidFill>
                  <a:schemeClr val="bg1"/>
                </a:solidFill>
                <a:latin typeface="黑体" panose="02010609060101010101" charset="-122"/>
                <a:ea typeface="黑体" panose="02010609060101010101" charset="-122"/>
                <a:cs typeface="黑体" panose="02010609060101010101" charset="-122"/>
                <a:sym typeface="宋体" pitchFamily="2" charset="-122"/>
              </a:rPr>
              <a:t>、</a:t>
            </a:r>
            <a:r>
              <a:rPr lang="zh-CN" altLang="en-US" sz="2000" u="sng">
                <a:solidFill>
                  <a:schemeClr val="bg1"/>
                </a:solidFill>
                <a:latin typeface="黑体" panose="02010609060101010101" charset="-122"/>
                <a:ea typeface="黑体" panose="02010609060101010101" charset="-122"/>
                <a:cs typeface="黑体" panose="02010609060101010101" charset="-122"/>
                <a:sym typeface="宋体" pitchFamily="2" charset="-122"/>
              </a:rPr>
              <a:t>办法</a:t>
            </a:r>
            <a:r>
              <a:rPr lang="zh-CN" altLang="en-US" sz="2000">
                <a:solidFill>
                  <a:schemeClr val="bg1"/>
                </a:solidFill>
                <a:latin typeface="黑体" panose="02010609060101010101" charset="-122"/>
                <a:ea typeface="黑体" panose="02010609060101010101" charset="-122"/>
                <a:cs typeface="黑体" panose="02010609060101010101" charset="-122"/>
                <a:sym typeface="宋体" pitchFamily="2" charset="-122"/>
              </a:rPr>
              <a:t>、</a:t>
            </a:r>
            <a:r>
              <a:rPr lang="zh-CN" altLang="en-US" sz="2000" u="sng">
                <a:solidFill>
                  <a:schemeClr val="bg1"/>
                </a:solidFill>
                <a:latin typeface="黑体" panose="02010609060101010101" charset="-122"/>
                <a:ea typeface="黑体" panose="02010609060101010101" charset="-122"/>
                <a:cs typeface="黑体" panose="02010609060101010101" charset="-122"/>
                <a:sym typeface="宋体" pitchFamily="2" charset="-122"/>
              </a:rPr>
              <a:t>路径</a:t>
            </a:r>
            <a:r>
              <a:rPr lang="zh-CN" altLang="en-US" sz="2000">
                <a:solidFill>
                  <a:schemeClr val="bg1"/>
                </a:solidFill>
                <a:latin typeface="黑体" panose="02010609060101010101" charset="-122"/>
                <a:ea typeface="黑体" panose="02010609060101010101" charset="-122"/>
                <a:cs typeface="黑体" panose="02010609060101010101" charset="-122"/>
                <a:sym typeface="宋体" pitchFamily="2" charset="-122"/>
              </a:rPr>
              <a:t>的问题。</a:t>
            </a:r>
            <a:endParaRPr lang="zh-CN" altLang="en-US" sz="2000" b="1">
              <a:solidFill>
                <a:schemeClr val="bg1"/>
              </a:solidFill>
              <a:latin typeface="黑体" panose="02010609060101010101" charset="-122"/>
              <a:ea typeface="黑体" panose="02010609060101010101" charset="-122"/>
              <a:cs typeface="黑体" panose="02010609060101010101" charset="-122"/>
              <a:sym typeface="宋体" pitchFamily="2" charset="-122"/>
            </a:endParaRPr>
          </a:p>
        </p:txBody>
      </p:sp>
      <p:pic>
        <p:nvPicPr>
          <p:cNvPr id="20" name="图片 19"/>
          <p:cNvPicPr>
            <a:picLocks noChangeAspect="1"/>
          </p:cNvPicPr>
          <p:nvPr>
            <p:custDataLst>
              <p:tags r:id="rId11"/>
            </p:custDataLst>
          </p:nvPr>
        </p:nvPicPr>
        <p:blipFill>
          <a:blip r:embed="rId12"/>
          <a:stretch>
            <a:fillRect/>
          </a:stretch>
        </p:blipFill>
        <p:spPr>
          <a:xfrm>
            <a:off x="6307969" y="1688814"/>
            <a:ext cx="4499516" cy="2584476"/>
          </a:xfrm>
          <a:custGeom>
            <a:avLst/>
            <a:gdLst>
              <a:gd name="connsiteX0" fmla="*/ 0 w 4499514"/>
              <a:gd name="connsiteY0" fmla="*/ 0 h 2584477"/>
              <a:gd name="connsiteX1" fmla="*/ 4499514 w 4499514"/>
              <a:gd name="connsiteY1" fmla="*/ 0 h 2584477"/>
              <a:gd name="connsiteX2" fmla="*/ 4499514 w 4499514"/>
              <a:gd name="connsiteY2" fmla="*/ 2584477 h 2584477"/>
              <a:gd name="connsiteX3" fmla="*/ 0 w 4499514"/>
              <a:gd name="connsiteY3" fmla="*/ 2584477 h 2584477"/>
            </a:gdLst>
            <a:ahLst/>
            <a:cxnLst>
              <a:cxn ang="0">
                <a:pos x="connsiteX0" y="connsiteY0"/>
              </a:cxn>
              <a:cxn ang="0">
                <a:pos x="connsiteX1" y="connsiteY1"/>
              </a:cxn>
              <a:cxn ang="0">
                <a:pos x="connsiteX2" y="connsiteY2"/>
              </a:cxn>
              <a:cxn ang="0">
                <a:pos x="connsiteX3" y="connsiteY3"/>
              </a:cxn>
            </a:cxnLst>
            <a:rect l="l" t="t" r="r" b="b"/>
            <a:pathLst>
              <a:path w="4499514" h="2584477">
                <a:moveTo>
                  <a:pt x="0" y="0"/>
                </a:moveTo>
                <a:lnTo>
                  <a:pt x="4499514" y="0"/>
                </a:lnTo>
                <a:lnTo>
                  <a:pt x="4499514" y="2584477"/>
                </a:lnTo>
                <a:lnTo>
                  <a:pt x="0" y="2584477"/>
                </a:lnTo>
                <a:close/>
              </a:path>
            </a:pathLst>
          </a:custGeom>
        </p:spPr>
      </p:pic>
      <p:sp>
        <p:nvSpPr>
          <p:cNvPr id="13" name="文本框 12"/>
          <p:cNvSpPr txBox="1"/>
          <p:nvPr>
            <p:custDataLst>
              <p:tags r:id="rId13"/>
            </p:custDataLst>
          </p:nvPr>
        </p:nvSpPr>
        <p:spPr>
          <a:xfrm>
            <a:off x="1254760" y="793115"/>
            <a:ext cx="5724525"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lvl="0">
              <a:lnSpc>
                <a:spcPct val="150000"/>
              </a:lnSpc>
              <a:spcBef>
                <a:spcPct val="0"/>
              </a:spcBef>
              <a:defRPr/>
            </a:pPr>
            <a:r>
              <a:rPr lang="en-US" altLang="zh-CN" sz="2400" smtClean="0">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2.“</a:t>
            </a:r>
            <a:r>
              <a:rPr lang="zh-CN" altLang="en-US" sz="2400">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十四个坚持</a:t>
            </a:r>
            <a:r>
              <a:rPr lang="en-US" altLang="zh-CN" sz="2400">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endParaRPr lang="en-US" altLang="zh-CN" sz="2400" b="1">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a:p>
            <a:pPr lvl="0">
              <a:lnSpc>
                <a:spcPct val="150000"/>
              </a:lnSpc>
              <a:spcBef>
                <a:spcPct val="0"/>
              </a:spcBef>
              <a:defRPr/>
            </a:pPr>
            <a:endParaRPr lang="zh-CN" altLang="en-US" sz="2400" b="0">
              <a:solidFill>
                <a:schemeClr val="accent1"/>
              </a:solidFill>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17" name="文本框 16"/>
          <p:cNvSpPr txBox="1"/>
          <p:nvPr>
            <p:custDataLst>
              <p:tags r:id="rId14"/>
            </p:custDataLst>
          </p:nvPr>
        </p:nvSpPr>
        <p:spPr>
          <a:xfrm>
            <a:off x="1937385" y="0"/>
            <a:ext cx="883666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sz="3200">
                <a:solidFill>
                  <a:schemeClr val="tx1"/>
                </a:solidFill>
                <a:latin typeface="黑体" panose="02010609060101010101" charset="-122"/>
                <a:ea typeface="黑体" panose="02010609060101010101" charset="-122"/>
                <a:sym typeface="+mn-ea"/>
              </a:rPr>
              <a:t>二、</a:t>
            </a:r>
            <a:r>
              <a:rPr sz="3200">
                <a:solidFill>
                  <a:schemeClr val="tx1"/>
                </a:solidFill>
                <a:latin typeface="黑体" panose="02010609060101010101" charset="-122"/>
                <a:ea typeface="黑体" panose="02010609060101010101" charset="-122"/>
                <a:sym typeface="+mn-ea"/>
              </a:rPr>
              <a:t>习近平新时代中国特色社会主义思想的</a:t>
            </a:r>
            <a:r>
              <a:rPr sz="3200">
                <a:solidFill>
                  <a:srgbClr val="C00000"/>
                </a:solidFill>
                <a:latin typeface="黑体" panose="02010609060101010101" charset="-122"/>
                <a:ea typeface="黑体" panose="02010609060101010101" charset="-122"/>
                <a:sym typeface="+mn-ea"/>
              </a:rPr>
              <a:t>核心内容</a:t>
            </a:r>
            <a:endParaRPr lang="zh-CN" altLang="en-US" sz="3200" b="0">
              <a:solidFill>
                <a:srgbClr val="C00000"/>
              </a:solidFill>
              <a:latin typeface="黑体" panose="02010609060101010101" charset="-122"/>
              <a:ea typeface="黑体" panose="02010609060101010101" charset="-122"/>
              <a:sym typeface="+mn-ea"/>
            </a:endParaRPr>
          </a:p>
        </p:txBody>
      </p:sp>
    </p:spTree>
    <p:custDataLst>
      <p:tags r:id="rId15"/>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组合 44"/>
          <p:cNvPicPr>
            <a:picLocks noChangeAspect="1"/>
          </p:cNvPicPr>
          <p:nvPr>
            <p:custDataLst>
              <p:tags r:id="rId1"/>
            </p:custDataLst>
          </p:nvPr>
        </p:nvPicPr>
        <p:blipFill>
          <a:blip r:embed="rId2"/>
          <a:stretch>
            <a:fillRect/>
          </a:stretch>
        </p:blipFill>
        <p:spPr>
          <a:xfrm flipH="1" flipV="1">
            <a:off x="0" y="5781040"/>
            <a:ext cx="12192000" cy="1084580"/>
          </a:xfrm>
          <a:prstGeom prst="rect">
            <a:avLst/>
          </a:prstGeom>
        </p:spPr>
      </p:pic>
      <p:pic>
        <p:nvPicPr>
          <p:cNvPr id="46" name="图片 45"/>
          <p:cNvPicPr>
            <a:picLocks noChangeAspect="1"/>
          </p:cNvPicPr>
          <p:nvPr>
            <p:custDataLst>
              <p:tags r:id="rId3"/>
            </p:custDataLst>
          </p:nvPr>
        </p:nvPicPr>
        <p:blipFill>
          <a:blip r:embed="rId4"/>
          <a:stretch>
            <a:fillRect/>
          </a:stretch>
        </p:blipFill>
        <p:spPr>
          <a:xfrm>
            <a:off x="0" y="0"/>
            <a:ext cx="12192000" cy="1146810"/>
          </a:xfrm>
          <a:prstGeom prst="rect">
            <a:avLst/>
          </a:prstGeom>
        </p:spPr>
      </p:pic>
      <p:sp>
        <p:nvSpPr>
          <p:cNvPr id="2" name="文本框 1"/>
          <p:cNvSpPr txBox="1"/>
          <p:nvPr>
            <p:custDataLst>
              <p:tags r:id="rId5"/>
            </p:custDataLst>
          </p:nvPr>
        </p:nvSpPr>
        <p:spPr>
          <a:xfrm>
            <a:off x="584660" y="382026"/>
            <a:ext cx="8578389" cy="764697"/>
          </a:xfrm>
          <a:prstGeom prst="rect">
            <a:avLst/>
          </a:prstGeom>
          <a:noFill/>
        </p:spPr>
        <p:txBody>
          <a:bodyPr wrap="square" rtlCol="0">
            <a:spAutoFit/>
          </a:bodyPr>
          <a:lstStyle/>
          <a:p>
            <a:pPr lvl="0">
              <a:lnSpc>
                <a:spcPct val="150000"/>
              </a:lnSpc>
              <a:spcBef>
                <a:spcPct val="0"/>
              </a:spcBef>
              <a:defRPr/>
            </a:pPr>
            <a:r>
              <a:rPr lang="en-US" sz="3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3.</a:t>
            </a:r>
            <a:r>
              <a:rPr sz="32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sz="3200" b="1">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八个明确”和“十四个坚持”两者关系</a:t>
            </a:r>
            <a:endParaRPr sz="3200" b="1">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grpSp>
        <p:nvGrpSpPr>
          <p:cNvPr id="10" name="组合 9"/>
          <p:cNvGrpSpPr/>
          <p:nvPr>
            <p:custDataLst>
              <p:tags r:id="rId6"/>
            </p:custDataLst>
          </p:nvPr>
        </p:nvGrpSpPr>
        <p:grpSpPr>
          <a:xfrm>
            <a:off x="3349885" y="1909445"/>
            <a:ext cx="5348345" cy="4114165"/>
            <a:chOff x="3301041" y="1568133"/>
            <a:chExt cx="5723220" cy="4518112"/>
          </a:xfrm>
        </p:grpSpPr>
        <p:grpSp>
          <p:nvGrpSpPr>
            <p:cNvPr id="3" name="组合 2"/>
            <p:cNvGrpSpPr/>
            <p:nvPr>
              <p:custDataLst>
                <p:tags r:id="rId7"/>
              </p:custDataLst>
            </p:nvPr>
          </p:nvGrpSpPr>
          <p:grpSpPr>
            <a:xfrm>
              <a:off x="3301041" y="1568133"/>
              <a:ext cx="5589917" cy="4518112"/>
              <a:chOff x="3301042" y="1308654"/>
              <a:chExt cx="5589917" cy="4518112"/>
            </a:xfrm>
          </p:grpSpPr>
          <p:sp>
            <p:nvSpPr>
              <p:cNvPr id="16" name="íṥļïḍé"/>
              <p:cNvSpPr/>
              <p:nvPr>
                <p:custDataLst>
                  <p:tags r:id="rId8"/>
                </p:custDataLst>
              </p:nvPr>
            </p:nvSpPr>
            <p:spPr>
              <a:xfrm flipH="1" flipV="1">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sz="3200">
                  <a:latin typeface="黑体" panose="02010609060101010101" charset="-122"/>
                  <a:ea typeface="黑体" panose="02010609060101010101" charset="-122"/>
                </a:endParaRPr>
              </a:p>
            </p:txBody>
          </p:sp>
          <p:sp>
            <p:nvSpPr>
              <p:cNvPr id="4" name="ïṩḷíḍê"/>
              <p:cNvSpPr/>
              <p:nvPr>
                <p:custDataLst>
                  <p:tags r:id="rId9"/>
                </p:custDataLst>
              </p:nvPr>
            </p:nvSpPr>
            <p:spPr>
              <a:xfrm>
                <a:off x="4552045" y="1868522"/>
                <a:ext cx="3120960" cy="3120955"/>
              </a:xfrm>
              <a:prstGeom prst="ellipse">
                <a:avLst/>
              </a:prstGeom>
              <a:solidFill>
                <a:srgbClr val="C0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algn="ctr">
                  <a:lnSpc>
                    <a:spcPct val="120000"/>
                  </a:lnSpc>
                  <a:defRPr/>
                </a:pPr>
                <a:endParaRPr lang="zh-CN" altLang="en-US" sz="3200">
                  <a:solidFill>
                    <a:schemeClr val="bg1"/>
                  </a:solidFill>
                  <a:latin typeface="黑体" panose="02010609060101010101" charset="-122"/>
                  <a:ea typeface="黑体" panose="02010609060101010101" charset="-122"/>
                </a:endParaRPr>
              </a:p>
            </p:txBody>
          </p:sp>
          <p:sp>
            <p:nvSpPr>
              <p:cNvPr id="5" name="ïSliḋé"/>
              <p:cNvSpPr/>
              <p:nvPr>
                <p:custDataLst>
                  <p:tags r:id="rId10"/>
                </p:custDataLst>
              </p:nvPr>
            </p:nvSpPr>
            <p:spPr>
              <a:xfrm>
                <a:off x="3301042" y="2618983"/>
                <a:ext cx="1620039" cy="1620036"/>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黑体" panose="02010609060101010101" charset="-122"/>
                  <a:ea typeface="黑体" panose="02010609060101010101" charset="-122"/>
                </a:endParaRPr>
              </a:p>
            </p:txBody>
          </p:sp>
          <p:sp>
            <p:nvSpPr>
              <p:cNvPr id="7" name="i$lîďé"/>
              <p:cNvSpPr/>
              <p:nvPr>
                <p:custDataLst>
                  <p:tags r:id="rId11"/>
                </p:custDataLst>
              </p:nvPr>
            </p:nvSpPr>
            <p:spPr>
              <a:xfrm>
                <a:off x="7270920" y="2618983"/>
                <a:ext cx="1620039" cy="1620036"/>
              </a:xfrm>
              <a:prstGeom prst="ellipse">
                <a:avLst/>
              </a:prstGeom>
              <a:solidFill>
                <a:srgbClr val="E243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黑体" panose="02010609060101010101" charset="-122"/>
                  <a:ea typeface="黑体" panose="02010609060101010101" charset="-122"/>
                </a:endParaRPr>
              </a:p>
            </p:txBody>
          </p:sp>
          <p:sp>
            <p:nvSpPr>
              <p:cNvPr id="20" name="iṣļiḓé"/>
              <p:cNvSpPr/>
              <p:nvPr>
                <p:custDataLst>
                  <p:tags r:id="rId12"/>
                </p:custDataLst>
              </p:nvPr>
            </p:nvSpPr>
            <p:spPr>
              <a:xfrm>
                <a:off x="3975654" y="1308654"/>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sz="3200">
                  <a:latin typeface="黑体" panose="02010609060101010101" charset="-122"/>
                  <a:ea typeface="黑体" panose="02010609060101010101" charset="-122"/>
                </a:endParaRPr>
              </a:p>
            </p:txBody>
          </p:sp>
        </p:grpSp>
        <p:sp>
          <p:nvSpPr>
            <p:cNvPr id="11" name="矩形 10"/>
            <p:cNvSpPr/>
            <p:nvPr>
              <p:custDataLst>
                <p:tags r:id="rId13"/>
              </p:custDataLst>
            </p:nvPr>
          </p:nvSpPr>
          <p:spPr>
            <a:xfrm>
              <a:off x="4949962" y="2459714"/>
              <a:ext cx="2468245" cy="2263589"/>
            </a:xfrm>
            <a:prstGeom prst="rect">
              <a:avLst/>
            </a:prstGeom>
          </p:spPr>
          <p:txBody>
            <a:bodyPr wrap="square">
              <a:spAutoFit/>
            </a:bodyPr>
            <a:lstStyle/>
            <a:p>
              <a:pPr algn="ctr" fontAlgn="auto">
                <a:lnSpc>
                  <a:spcPct val="100000"/>
                </a:lnSpc>
              </a:pPr>
              <a:r>
                <a:rPr lang="zh-CN" altLang="en-US" sz="320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微软雅黑" panose="020B0503020204020204" charset="-122"/>
                </a:rPr>
                <a:t>习近平</a:t>
              </a:r>
              <a:endParaRPr lang="en-US" altLang="zh-CN" sz="320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微软雅黑" panose="020B0503020204020204" charset="-122"/>
              </a:endParaRPr>
            </a:p>
            <a:p>
              <a:pPr algn="ctr" fontAlgn="auto">
                <a:lnSpc>
                  <a:spcPct val="100000"/>
                </a:lnSpc>
              </a:pPr>
              <a:r>
                <a:rPr lang="zh-CN" altLang="en-US" sz="320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微软雅黑" panose="020B0503020204020204" charset="-122"/>
                </a:rPr>
                <a:t>新时代中国特色社会主义思想</a:t>
              </a:r>
              <a:endParaRPr lang="zh-CN" altLang="en-US" sz="320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微软雅黑" panose="020B0503020204020204" charset="-122"/>
              </a:endParaRPr>
            </a:p>
          </p:txBody>
        </p:sp>
        <p:sp>
          <p:nvSpPr>
            <p:cNvPr id="14" name="矩形 13"/>
            <p:cNvSpPr/>
            <p:nvPr>
              <p:custDataLst>
                <p:tags r:id="rId14"/>
              </p:custDataLst>
            </p:nvPr>
          </p:nvSpPr>
          <p:spPr>
            <a:xfrm>
              <a:off x="3425792" y="3193649"/>
              <a:ext cx="1369889" cy="1046718"/>
            </a:xfrm>
            <a:prstGeom prst="rect">
              <a:avLst/>
            </a:prstGeom>
          </p:spPr>
          <p:txBody>
            <a:bodyPr wrap="square">
              <a:spAutoFit/>
            </a:bodyPr>
            <a:lstStyle/>
            <a:p>
              <a:r>
                <a:rPr lang="zh-CN" altLang="en-US" sz="2800">
                  <a:solidFill>
                    <a:schemeClr val="tx1"/>
                  </a:solidFill>
                  <a:effectLst/>
                  <a:latin typeface="黑体" panose="02010609060101010101" charset="-122"/>
                  <a:ea typeface="黑体" panose="02010609060101010101" charset="-122"/>
                  <a:cs typeface="黑体" panose="02010609060101010101" charset="-122"/>
                </a:rPr>
                <a:t>“</a:t>
              </a:r>
              <a:r>
                <a:rPr lang="en-US" altLang="zh-CN" sz="2800">
                  <a:solidFill>
                    <a:schemeClr val="tx1"/>
                  </a:solidFill>
                  <a:effectLst/>
                  <a:latin typeface="黑体" panose="02010609060101010101" charset="-122"/>
                  <a:ea typeface="黑体" panose="02010609060101010101" charset="-122"/>
                  <a:cs typeface="黑体" panose="02010609060101010101" charset="-122"/>
                </a:rPr>
                <a:t>8</a:t>
              </a:r>
              <a:r>
                <a:rPr lang="zh-CN" altLang="en-US" sz="2800">
                  <a:solidFill>
                    <a:schemeClr val="tx1"/>
                  </a:solidFill>
                  <a:effectLst/>
                  <a:latin typeface="黑体" panose="02010609060101010101" charset="-122"/>
                  <a:ea typeface="黑体" panose="02010609060101010101" charset="-122"/>
                  <a:cs typeface="黑体" panose="02010609060101010101" charset="-122"/>
                </a:rPr>
                <a:t>个明确”</a:t>
              </a:r>
              <a:endParaRPr lang="zh-CN" altLang="en-US" sz="2800">
                <a:solidFill>
                  <a:schemeClr val="tx1"/>
                </a:solidFill>
                <a:effectLst/>
                <a:latin typeface="黑体" panose="02010609060101010101" charset="-122"/>
                <a:ea typeface="黑体" panose="02010609060101010101" charset="-122"/>
                <a:cs typeface="黑体" panose="02010609060101010101" charset="-122"/>
              </a:endParaRPr>
            </a:p>
          </p:txBody>
        </p:sp>
        <p:sp>
          <p:nvSpPr>
            <p:cNvPr id="15" name="矩形 14"/>
            <p:cNvSpPr/>
            <p:nvPr>
              <p:custDataLst>
                <p:tags r:id="rId15"/>
              </p:custDataLst>
            </p:nvPr>
          </p:nvSpPr>
          <p:spPr>
            <a:xfrm>
              <a:off x="7405672" y="3193649"/>
              <a:ext cx="1618589" cy="1046718"/>
            </a:xfrm>
            <a:prstGeom prst="rect">
              <a:avLst/>
            </a:prstGeom>
          </p:spPr>
          <p:txBody>
            <a:bodyPr wrap="square">
              <a:spAutoFit/>
            </a:bodyPr>
            <a:lstStyle/>
            <a:p>
              <a:r>
                <a:rPr lang="zh-CN" altLang="en-US" sz="2800">
                  <a:solidFill>
                    <a:schemeClr val="tx1"/>
                  </a:solidFill>
                  <a:effectLst/>
                  <a:latin typeface="黑体" panose="02010609060101010101" charset="-122"/>
                  <a:ea typeface="黑体" panose="02010609060101010101" charset="-122"/>
                  <a:cs typeface="黑体" panose="02010609060101010101" charset="-122"/>
                </a:rPr>
                <a:t>“</a:t>
              </a:r>
              <a:r>
                <a:rPr lang="en-US" altLang="zh-CN" sz="2800">
                  <a:solidFill>
                    <a:schemeClr val="tx1"/>
                  </a:solidFill>
                  <a:effectLst/>
                  <a:latin typeface="黑体" panose="02010609060101010101" charset="-122"/>
                  <a:ea typeface="黑体" panose="02010609060101010101" charset="-122"/>
                  <a:cs typeface="黑体" panose="02010609060101010101" charset="-122"/>
                </a:rPr>
                <a:t>14</a:t>
              </a:r>
              <a:r>
                <a:rPr lang="zh-CN" altLang="en-US" sz="2800">
                  <a:solidFill>
                    <a:schemeClr val="tx1"/>
                  </a:solidFill>
                  <a:effectLst/>
                  <a:latin typeface="黑体" panose="02010609060101010101" charset="-122"/>
                  <a:ea typeface="黑体" panose="02010609060101010101" charset="-122"/>
                  <a:cs typeface="黑体" panose="02010609060101010101" charset="-122"/>
                </a:rPr>
                <a:t>个坚持”</a:t>
              </a:r>
              <a:endParaRPr lang="zh-CN" altLang="en-US" sz="2800">
                <a:solidFill>
                  <a:schemeClr val="tx1"/>
                </a:solidFill>
                <a:effectLst/>
                <a:latin typeface="黑体" panose="02010609060101010101" charset="-122"/>
                <a:ea typeface="黑体" panose="02010609060101010101" charset="-122"/>
                <a:cs typeface="黑体" panose="02010609060101010101" charset="-122"/>
              </a:endParaRPr>
            </a:p>
          </p:txBody>
        </p:sp>
      </p:grpSp>
      <p:sp>
        <p:nvSpPr>
          <p:cNvPr id="26" name="文本框 25"/>
          <p:cNvSpPr txBox="1"/>
          <p:nvPr>
            <p:custDataLst>
              <p:tags r:id="rId16"/>
            </p:custDataLst>
          </p:nvPr>
        </p:nvSpPr>
        <p:spPr>
          <a:xfrm>
            <a:off x="4094480" y="1315720"/>
            <a:ext cx="4479290" cy="583565"/>
          </a:xfrm>
          <a:prstGeom prst="rect">
            <a:avLst/>
          </a:prstGeom>
          <a:noFill/>
        </p:spPr>
        <p:txBody>
          <a:bodyPr wrap="square" rtlCol="0" anchor="t">
            <a:spAutoFit/>
          </a:bodyPr>
          <a:lstStyle/>
          <a:p>
            <a:r>
              <a:rPr lang="en-US" altLang="zh-CN" sz="3200">
                <a:solidFill>
                  <a:schemeClr val="tx1"/>
                </a:solidFill>
                <a:latin typeface="黑体" panose="02010609060101010101" charset="-122"/>
                <a:ea typeface="黑体" panose="02010609060101010101" charset="-122"/>
                <a:cs typeface="黑体" panose="02010609060101010101" charset="-122"/>
              </a:rPr>
              <a:t>“</a:t>
            </a:r>
            <a:r>
              <a:rPr lang="zh-CN" sz="3200">
                <a:solidFill>
                  <a:schemeClr val="tx1"/>
                </a:solidFill>
                <a:latin typeface="黑体" panose="02010609060101010101" charset="-122"/>
                <a:ea typeface="黑体" panose="02010609060101010101" charset="-122"/>
                <a:cs typeface="黑体" panose="02010609060101010101" charset="-122"/>
              </a:rPr>
              <a:t>有机融合、有机统一</a:t>
            </a:r>
            <a:r>
              <a:rPr lang="en-US" altLang="zh-CN" sz="3200">
                <a:solidFill>
                  <a:schemeClr val="tx1"/>
                </a:solidFill>
                <a:latin typeface="黑体" panose="02010609060101010101" charset="-122"/>
                <a:ea typeface="黑体" panose="02010609060101010101" charset="-122"/>
                <a:cs typeface="黑体" panose="02010609060101010101" charset="-122"/>
              </a:rPr>
              <a:t>”</a:t>
            </a:r>
            <a:r>
              <a:rPr lang="zh-CN" sz="3200">
                <a:solidFill>
                  <a:schemeClr val="tx1"/>
                </a:solidFill>
                <a:latin typeface="黑体" panose="02010609060101010101" charset="-122"/>
                <a:ea typeface="黑体" panose="02010609060101010101" charset="-122"/>
                <a:cs typeface="黑体" panose="02010609060101010101" charset="-122"/>
              </a:rPr>
              <a:t>   </a:t>
            </a:r>
            <a:endParaRPr lang="zh-CN" sz="3200">
              <a:solidFill>
                <a:schemeClr val="tx1"/>
              </a:solidFill>
              <a:latin typeface="黑体" panose="02010609060101010101" charset="-122"/>
              <a:ea typeface="黑体" panose="02010609060101010101" charset="-122"/>
              <a:cs typeface="黑体" panose="02010609060101010101" charset="-122"/>
            </a:endParaRPr>
          </a:p>
        </p:txBody>
      </p:sp>
      <p:grpSp>
        <p:nvGrpSpPr>
          <p:cNvPr id="34" name="组合 33"/>
          <p:cNvGrpSpPr/>
          <p:nvPr>
            <p:custDataLst>
              <p:tags r:id="rId17"/>
            </p:custDataLst>
          </p:nvPr>
        </p:nvGrpSpPr>
        <p:grpSpPr>
          <a:xfrm>
            <a:off x="276225" y="2835275"/>
            <a:ext cx="11777980" cy="3310255"/>
            <a:chOff x="435" y="4465"/>
            <a:chExt cx="18548" cy="5213"/>
          </a:xfrm>
        </p:grpSpPr>
        <p:grpSp>
          <p:nvGrpSpPr>
            <p:cNvPr id="35" name="组合 34"/>
            <p:cNvGrpSpPr/>
            <p:nvPr>
              <p:custDataLst>
                <p:tags r:id="rId18"/>
              </p:custDataLst>
            </p:nvPr>
          </p:nvGrpSpPr>
          <p:grpSpPr>
            <a:xfrm>
              <a:off x="1623" y="4584"/>
              <a:ext cx="3652" cy="1695"/>
              <a:chOff x="2526" y="4924"/>
              <a:chExt cx="2666" cy="1695"/>
            </a:xfrm>
          </p:grpSpPr>
          <p:sp>
            <p:nvSpPr>
              <p:cNvPr id="36" name="矩形 35"/>
              <p:cNvSpPr/>
              <p:nvPr>
                <p:custDataLst>
                  <p:tags r:id="rId19"/>
                </p:custDataLst>
              </p:nvPr>
            </p:nvSpPr>
            <p:spPr>
              <a:xfrm>
                <a:off x="2526" y="4924"/>
                <a:ext cx="2356" cy="1695"/>
              </a:xfrm>
              <a:prstGeom prst="rect">
                <a:avLst/>
              </a:prstGeom>
            </p:spPr>
            <p:txBody>
              <a:bodyPr wrap="square">
                <a:spAutoFit/>
              </a:bodyPr>
              <a:lstStyle/>
              <a:p>
                <a:r>
                  <a:rPr lang="zh-CN" altLang="en-US" sz="3200">
                    <a:solidFill>
                      <a:schemeClr val="tx1">
                        <a:lumMod val="85000"/>
                        <a:lumOff val="15000"/>
                      </a:schemeClr>
                    </a:solidFill>
                    <a:latin typeface="黑体" panose="02010609060101010101" charset="-122"/>
                    <a:ea typeface="黑体" panose="02010609060101010101" charset="-122"/>
                    <a:cs typeface="微软雅黑" panose="020B0503020204020204" charset="-122"/>
                  </a:rPr>
                  <a:t>理论概括</a:t>
                </a:r>
                <a:endParaRPr lang="zh-CN" altLang="en-US" sz="3200">
                  <a:solidFill>
                    <a:schemeClr val="tx1">
                      <a:lumMod val="85000"/>
                      <a:lumOff val="15000"/>
                    </a:schemeClr>
                  </a:solidFill>
                  <a:latin typeface="黑体" panose="02010609060101010101" charset="-122"/>
                  <a:ea typeface="黑体" panose="02010609060101010101" charset="-122"/>
                  <a:cs typeface="微软雅黑" panose="020B0503020204020204" charset="-122"/>
                </a:endParaRPr>
              </a:p>
              <a:p>
                <a:r>
                  <a:rPr lang="zh-CN" altLang="en-US" sz="3200">
                    <a:solidFill>
                      <a:schemeClr val="tx1">
                        <a:lumMod val="85000"/>
                        <a:lumOff val="15000"/>
                      </a:schemeClr>
                    </a:solidFill>
                    <a:latin typeface="黑体" panose="02010609060101010101" charset="-122"/>
                    <a:ea typeface="黑体" panose="02010609060101010101" charset="-122"/>
                    <a:cs typeface="微软雅黑" panose="020B0503020204020204" charset="-122"/>
                  </a:rPr>
                  <a:t>（认识论）</a:t>
                </a:r>
                <a:endParaRPr lang="zh-CN" altLang="en-US" sz="3200">
                  <a:solidFill>
                    <a:schemeClr val="tx1">
                      <a:lumMod val="85000"/>
                      <a:lumOff val="15000"/>
                    </a:schemeClr>
                  </a:solidFill>
                  <a:latin typeface="黑体" panose="02010609060101010101" charset="-122"/>
                  <a:ea typeface="黑体" panose="02010609060101010101" charset="-122"/>
                  <a:cs typeface="微软雅黑" panose="020B0503020204020204" charset="-122"/>
                </a:endParaRPr>
              </a:p>
            </p:txBody>
          </p:sp>
          <p:cxnSp>
            <p:nvCxnSpPr>
              <p:cNvPr id="37" name="直接箭头连接符 36"/>
              <p:cNvCxnSpPr/>
              <p:nvPr>
                <p:custDataLst>
                  <p:tags r:id="rId20"/>
                </p:custDataLst>
              </p:nvPr>
            </p:nvCxnSpPr>
            <p:spPr>
              <a:xfrm flipH="1" flipV="1">
                <a:off x="4650" y="5381"/>
                <a:ext cx="542" cy="19"/>
              </a:xfrm>
              <a:prstGeom prst="straightConnector1">
                <a:avLst/>
              </a:prstGeom>
              <a:ln>
                <a:tailEnd type="triangle" w="med" len="med"/>
              </a:ln>
            </p:spPr>
            <p:style>
              <a:lnRef idx="3">
                <a:schemeClr val="accent2"/>
              </a:lnRef>
              <a:fillRef idx="0">
                <a:schemeClr val="accent2"/>
              </a:fillRef>
              <a:effectRef idx="2">
                <a:schemeClr val="accent2"/>
              </a:effectRef>
              <a:fontRef idx="minor">
                <a:schemeClr val="tx1"/>
              </a:fontRef>
            </p:style>
          </p:cxnSp>
        </p:grpSp>
        <p:grpSp>
          <p:nvGrpSpPr>
            <p:cNvPr id="38" name="组合 37"/>
            <p:cNvGrpSpPr/>
            <p:nvPr>
              <p:custDataLst>
                <p:tags r:id="rId21"/>
              </p:custDataLst>
            </p:nvPr>
          </p:nvGrpSpPr>
          <p:grpSpPr>
            <a:xfrm>
              <a:off x="13758" y="4465"/>
              <a:ext cx="4588" cy="1695"/>
              <a:chOff x="13625" y="4740"/>
              <a:chExt cx="4588" cy="907"/>
            </a:xfrm>
          </p:grpSpPr>
          <p:sp>
            <p:nvSpPr>
              <p:cNvPr id="39" name="矩形 38"/>
              <p:cNvSpPr/>
              <p:nvPr>
                <p:custDataLst>
                  <p:tags r:id="rId22"/>
                </p:custDataLst>
              </p:nvPr>
            </p:nvSpPr>
            <p:spPr>
              <a:xfrm>
                <a:off x="14882" y="4740"/>
                <a:ext cx="3331" cy="907"/>
              </a:xfrm>
              <a:prstGeom prst="rect">
                <a:avLst/>
              </a:prstGeom>
            </p:spPr>
            <p:txBody>
              <a:bodyPr wrap="square">
                <a:spAutoFit/>
              </a:bodyPr>
              <a:lstStyle/>
              <a:p>
                <a:r>
                  <a:rPr lang="zh-CN" altLang="en-US" sz="3200">
                    <a:solidFill>
                      <a:schemeClr val="tx1"/>
                    </a:solidFill>
                    <a:latin typeface="黑体" panose="02010609060101010101" charset="-122"/>
                    <a:ea typeface="黑体" panose="02010609060101010101" charset="-122"/>
                    <a:cs typeface="微软雅黑" panose="020B0503020204020204" charset="-122"/>
                  </a:rPr>
                  <a:t>实践指南</a:t>
                </a:r>
                <a:endParaRPr lang="zh-CN" altLang="en-US" sz="3200">
                  <a:solidFill>
                    <a:schemeClr val="tx1"/>
                  </a:solidFill>
                  <a:latin typeface="黑体" panose="02010609060101010101" charset="-122"/>
                  <a:ea typeface="黑体" panose="02010609060101010101" charset="-122"/>
                  <a:cs typeface="微软雅黑" panose="020B0503020204020204" charset="-122"/>
                </a:endParaRPr>
              </a:p>
              <a:p>
                <a:r>
                  <a:rPr lang="zh-CN" altLang="en-US" sz="3200">
                    <a:solidFill>
                      <a:schemeClr val="tx1"/>
                    </a:solidFill>
                    <a:latin typeface="黑体" panose="02010609060101010101" charset="-122"/>
                    <a:ea typeface="黑体" panose="02010609060101010101" charset="-122"/>
                    <a:cs typeface="微软雅黑" panose="020B0503020204020204" charset="-122"/>
                  </a:rPr>
                  <a:t>（方法论）</a:t>
                </a:r>
                <a:endParaRPr lang="zh-CN" altLang="en-US" sz="3200">
                  <a:solidFill>
                    <a:schemeClr val="tx1"/>
                  </a:solidFill>
                  <a:latin typeface="黑体" panose="02010609060101010101" charset="-122"/>
                  <a:ea typeface="黑体" panose="02010609060101010101" charset="-122"/>
                  <a:cs typeface="微软雅黑" panose="020B0503020204020204" charset="-122"/>
                </a:endParaRPr>
              </a:p>
            </p:txBody>
          </p:sp>
          <p:cxnSp>
            <p:nvCxnSpPr>
              <p:cNvPr id="40" name="直接箭头连接符 39"/>
              <p:cNvCxnSpPr/>
              <p:nvPr>
                <p:custDataLst>
                  <p:tags r:id="rId23"/>
                </p:custDataLst>
              </p:nvPr>
            </p:nvCxnSpPr>
            <p:spPr>
              <a:xfrm flipV="1">
                <a:off x="13625" y="5140"/>
                <a:ext cx="771" cy="11"/>
              </a:xfrm>
              <a:prstGeom prst="straightConnector1">
                <a:avLst/>
              </a:prstGeom>
              <a:ln>
                <a:tailEnd type="triangle" w="med" len="med"/>
              </a:ln>
            </p:spPr>
            <p:style>
              <a:lnRef idx="3">
                <a:schemeClr val="accent2"/>
              </a:lnRef>
              <a:fillRef idx="0">
                <a:schemeClr val="accent2"/>
              </a:fillRef>
              <a:effectRef idx="2">
                <a:schemeClr val="accent2"/>
              </a:effectRef>
              <a:fontRef idx="minor">
                <a:schemeClr val="tx1"/>
              </a:fontRef>
            </p:style>
          </p:cxnSp>
        </p:grpSp>
        <p:grpSp>
          <p:nvGrpSpPr>
            <p:cNvPr id="41" name="组合 40"/>
            <p:cNvGrpSpPr/>
            <p:nvPr>
              <p:custDataLst>
                <p:tags r:id="rId24"/>
              </p:custDataLst>
            </p:nvPr>
          </p:nvGrpSpPr>
          <p:grpSpPr>
            <a:xfrm>
              <a:off x="435" y="6184"/>
              <a:ext cx="5374" cy="3495"/>
              <a:chOff x="435" y="5746"/>
              <a:chExt cx="5374" cy="3495"/>
            </a:xfrm>
          </p:grpSpPr>
          <p:sp>
            <p:nvSpPr>
              <p:cNvPr id="42" name="下箭头 41"/>
              <p:cNvSpPr/>
              <p:nvPr>
                <p:custDataLst>
                  <p:tags r:id="rId25"/>
                </p:custDataLst>
              </p:nvPr>
            </p:nvSpPr>
            <p:spPr>
              <a:xfrm>
                <a:off x="2507" y="5746"/>
                <a:ext cx="670" cy="1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黑体" panose="02010609060101010101" charset="-122"/>
                  <a:ea typeface="黑体" panose="02010609060101010101" charset="-122"/>
                </a:endParaRPr>
              </a:p>
            </p:txBody>
          </p:sp>
          <p:sp>
            <p:nvSpPr>
              <p:cNvPr id="43" name="文本框 42"/>
              <p:cNvSpPr txBox="1"/>
              <p:nvPr>
                <p:custDataLst>
                  <p:tags r:id="rId26"/>
                </p:custDataLst>
              </p:nvPr>
            </p:nvSpPr>
            <p:spPr>
              <a:xfrm>
                <a:off x="435" y="6771"/>
                <a:ext cx="5374" cy="2470"/>
              </a:xfrm>
              <a:prstGeom prst="rect">
                <a:avLst/>
              </a:prstGeom>
              <a:noFill/>
            </p:spPr>
            <p:txBody>
              <a:bodyPr wrap="square" rtlCol="0">
                <a:spAutoFit/>
              </a:bodyPr>
              <a:lstStyle/>
              <a:p>
                <a:r>
                  <a:rPr lang="zh-CN" altLang="en-US" sz="3200">
                    <a:latin typeface="黑体" panose="02010609060101010101" charset="-122"/>
                    <a:ea typeface="黑体" panose="02010609060101010101" charset="-122"/>
                  </a:rPr>
                  <a:t>坚持和发展什么样的中国特色社会主义</a:t>
                </a:r>
                <a:endParaRPr lang="zh-CN" altLang="en-US" sz="3200">
                  <a:latin typeface="黑体" panose="02010609060101010101" charset="-122"/>
                  <a:ea typeface="黑体" panose="02010609060101010101" charset="-122"/>
                </a:endParaRPr>
              </a:p>
            </p:txBody>
          </p:sp>
        </p:grpSp>
        <p:grpSp>
          <p:nvGrpSpPr>
            <p:cNvPr id="44" name="组合 43"/>
            <p:cNvGrpSpPr/>
            <p:nvPr>
              <p:custDataLst>
                <p:tags r:id="rId27"/>
              </p:custDataLst>
            </p:nvPr>
          </p:nvGrpSpPr>
          <p:grpSpPr>
            <a:xfrm>
              <a:off x="13243" y="6085"/>
              <a:ext cx="5741" cy="2880"/>
              <a:chOff x="13217" y="5562"/>
              <a:chExt cx="5958" cy="2880"/>
            </a:xfrm>
          </p:grpSpPr>
          <p:sp>
            <p:nvSpPr>
              <p:cNvPr id="45" name="下箭头 44"/>
              <p:cNvSpPr/>
              <p:nvPr>
                <p:custDataLst>
                  <p:tags r:id="rId28"/>
                </p:custDataLst>
              </p:nvPr>
            </p:nvSpPr>
            <p:spPr>
              <a:xfrm>
                <a:off x="15811" y="5562"/>
                <a:ext cx="670" cy="1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黑体" panose="02010609060101010101" charset="-122"/>
                  <a:ea typeface="黑体" panose="02010609060101010101" charset="-122"/>
                </a:endParaRPr>
              </a:p>
            </p:txBody>
          </p:sp>
          <p:sp>
            <p:nvSpPr>
              <p:cNvPr id="48" name="文本框 47"/>
              <p:cNvSpPr txBox="1"/>
              <p:nvPr>
                <p:custDataLst>
                  <p:tags r:id="rId29"/>
                </p:custDataLst>
              </p:nvPr>
            </p:nvSpPr>
            <p:spPr>
              <a:xfrm>
                <a:off x="13217" y="6747"/>
                <a:ext cx="5958" cy="1695"/>
              </a:xfrm>
              <a:prstGeom prst="rect">
                <a:avLst/>
              </a:prstGeom>
              <a:noFill/>
            </p:spPr>
            <p:txBody>
              <a:bodyPr wrap="square" rtlCol="0">
                <a:spAutoFit/>
              </a:bodyPr>
              <a:lstStyle/>
              <a:p>
                <a:r>
                  <a:rPr lang="zh-CN" altLang="en-US" sz="3200">
                    <a:latin typeface="黑体" panose="02010609060101010101" charset="-122"/>
                    <a:ea typeface="黑体" panose="02010609060101010101" charset="-122"/>
                  </a:rPr>
                  <a:t>怎样坚持和发展中国特色社会主义</a:t>
                </a:r>
                <a:endParaRPr lang="zh-CN" altLang="en-US" sz="3200">
                  <a:latin typeface="黑体" panose="02010609060101010101" charset="-122"/>
                  <a:ea typeface="黑体" panose="02010609060101010101" charset="-122"/>
                </a:endParaRPr>
              </a:p>
            </p:txBody>
          </p:sp>
        </p:grpSp>
      </p:grpSp>
    </p:spTree>
    <p:custDataLst>
      <p:tags r:id="rId3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1"/>
          <p:cNvSpPr txBox="1"/>
          <p:nvPr>
            <p:custDataLst>
              <p:tags r:id="rId1"/>
            </p:custDataLst>
          </p:nvPr>
        </p:nvSpPr>
        <p:spPr>
          <a:xfrm>
            <a:off x="515507" y="450102"/>
            <a:ext cx="4372610" cy="737235"/>
          </a:xfrm>
          <a:prstGeom prst="rect">
            <a:avLst/>
          </a:prstGeom>
          <a:noFill/>
        </p:spPr>
        <p:txBody>
          <a:bodyPr wrap="square" rtlCol="0">
            <a:spAutoFit/>
          </a:bodyPr>
          <a:lstStyle/>
          <a:p>
            <a:pPr lvl="0">
              <a:lnSpc>
                <a:spcPct val="150000"/>
              </a:lnSpc>
              <a:spcBef>
                <a:spcPct val="0"/>
              </a:spcBef>
              <a:defRPr/>
            </a:pPr>
            <a:r>
              <a:rPr lang="en-US" sz="28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4.</a:t>
            </a:r>
            <a:r>
              <a:rPr sz="28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金钥匙</a:t>
            </a:r>
            <a:endParaRPr sz="2800" b="1">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4" name="文本框 3"/>
          <p:cNvSpPr txBox="1"/>
          <p:nvPr>
            <p:custDataLst>
              <p:tags r:id="rId2"/>
            </p:custDataLst>
          </p:nvPr>
        </p:nvSpPr>
        <p:spPr>
          <a:xfrm>
            <a:off x="464416" y="1257031"/>
            <a:ext cx="11036418" cy="1284006"/>
          </a:xfrm>
          <a:prstGeom prst="rect">
            <a:avLst/>
          </a:prstGeom>
          <a:solidFill>
            <a:schemeClr val="bg1"/>
          </a:solidFill>
        </p:spPr>
        <p:txBody>
          <a:bodyPr wrap="square" rtlCol="0">
            <a:spAutoFit/>
          </a:bodyPr>
          <a:lstStyle/>
          <a:p>
            <a:pPr lvl="0">
              <a:lnSpc>
                <a:spcPct val="150000"/>
              </a:lnSpc>
              <a:spcBef>
                <a:spcPct val="0"/>
              </a:spcBef>
              <a:defRPr/>
            </a:pPr>
            <a:r>
              <a:rPr lang="en-US" sz="2800" b="1">
                <a:latin typeface="楷体" panose="02010609060101010101" pitchFamily="49" charset="-122"/>
                <a:ea typeface="楷体" panose="02010609060101010101" pitchFamily="49" charset="-122"/>
                <a:cs typeface="楷体" panose="02010609060101010101" pitchFamily="49" charset="-122"/>
                <a:sym typeface="宋体" pitchFamily="2" charset="-122"/>
              </a:rPr>
              <a:t>    </a:t>
            </a:r>
            <a:r>
              <a:rPr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为</a:t>
            </a:r>
            <a:r>
              <a:rPr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人民</a:t>
            </a:r>
            <a:r>
              <a:rPr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谋幸福、为</a:t>
            </a:r>
            <a:r>
              <a:rPr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民族</a:t>
            </a:r>
            <a:r>
              <a:rPr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谋复兴、为</a:t>
            </a:r>
            <a:r>
              <a:rPr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世界</a:t>
            </a:r>
            <a:r>
              <a:rPr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谋大同</a:t>
            </a:r>
            <a:r>
              <a:rPr sz="2800" b="1">
                <a:latin typeface="楷体" panose="02010609060101010101" pitchFamily="49" charset="-122"/>
                <a:ea typeface="楷体" panose="02010609060101010101" pitchFamily="49" charset="-122"/>
                <a:cs typeface="楷体" panose="02010609060101010101" pitchFamily="49" charset="-122"/>
                <a:sym typeface="宋体" pitchFamily="2" charset="-122"/>
              </a:rPr>
              <a:t>，是深刻理解和全面把握习近平新时代中国特色社会主义思想的金钥匙。</a:t>
            </a:r>
            <a:endParaRPr sz="2800" b="1">
              <a:latin typeface="楷体" panose="02010609060101010101" pitchFamily="49" charset="-122"/>
              <a:ea typeface="楷体" panose="02010609060101010101" pitchFamily="49" charset="-122"/>
              <a:cs typeface="楷体" panose="02010609060101010101" pitchFamily="49" charset="-122"/>
              <a:sym typeface="宋体" pitchFamily="2" charset="-122"/>
            </a:endParaRPr>
          </a:p>
        </p:txBody>
      </p:sp>
      <p:sp>
        <p:nvSpPr>
          <p:cNvPr id="9" name="文本框 1"/>
          <p:cNvSpPr txBox="1"/>
          <p:nvPr>
            <p:custDataLst>
              <p:tags r:id="rId3"/>
            </p:custDataLst>
          </p:nvPr>
        </p:nvSpPr>
        <p:spPr>
          <a:xfrm>
            <a:off x="528033" y="3068043"/>
            <a:ext cx="4372610" cy="737235"/>
          </a:xfrm>
          <a:prstGeom prst="rect">
            <a:avLst/>
          </a:prstGeom>
          <a:noFill/>
        </p:spPr>
        <p:txBody>
          <a:bodyPr wrap="square" rtlCol="0">
            <a:spAutoFit/>
          </a:bodyPr>
          <a:lstStyle/>
          <a:p>
            <a:pPr lvl="0">
              <a:lnSpc>
                <a:spcPct val="150000"/>
              </a:lnSpc>
              <a:spcBef>
                <a:spcPct val="0"/>
              </a:spcBef>
              <a:defRPr/>
            </a:pPr>
            <a:r>
              <a:rPr lang="en-US" sz="28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5.</a:t>
            </a:r>
            <a:r>
              <a:rPr sz="2800" b="1" smtClean="0">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活的灵魂</a:t>
            </a:r>
            <a:endParaRPr sz="2800" b="1">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10" name="文本框 3"/>
          <p:cNvSpPr txBox="1"/>
          <p:nvPr>
            <p:custDataLst>
              <p:tags r:id="rId4"/>
            </p:custDataLst>
          </p:nvPr>
        </p:nvSpPr>
        <p:spPr>
          <a:xfrm>
            <a:off x="468047" y="4064871"/>
            <a:ext cx="10918111" cy="1284006"/>
          </a:xfrm>
          <a:prstGeom prst="rect">
            <a:avLst/>
          </a:prstGeom>
          <a:solidFill>
            <a:schemeClr val="bg1"/>
          </a:solidFill>
        </p:spPr>
        <p:txBody>
          <a:bodyPr wrap="square" rtlCol="0">
            <a:spAutoFit/>
          </a:bodyPr>
          <a:lstStyle/>
          <a:p>
            <a:pPr lvl="0">
              <a:lnSpc>
                <a:spcPct val="150000"/>
              </a:lnSpc>
              <a:spcBef>
                <a:spcPct val="0"/>
              </a:spcBef>
              <a:defRPr/>
            </a:pPr>
            <a:r>
              <a:rPr lang="en-US" sz="2800" b="1">
                <a:latin typeface="楷体" panose="02010609060101010101" pitchFamily="49" charset="-122"/>
                <a:ea typeface="楷体" panose="02010609060101010101" pitchFamily="49" charset="-122"/>
                <a:cs typeface="楷体" panose="02010609060101010101" pitchFamily="49" charset="-122"/>
                <a:sym typeface="宋体" pitchFamily="2" charset="-122"/>
              </a:rPr>
              <a:t>    </a:t>
            </a:r>
            <a:r>
              <a:rPr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解放思想、实事求是、与时俱进</a:t>
            </a:r>
            <a:r>
              <a:rPr sz="2800" b="1">
                <a:latin typeface="楷体" panose="02010609060101010101" pitchFamily="49" charset="-122"/>
                <a:ea typeface="楷体" panose="02010609060101010101" pitchFamily="49" charset="-122"/>
                <a:cs typeface="楷体" panose="02010609060101010101" pitchFamily="49" charset="-122"/>
                <a:sym typeface="宋体" pitchFamily="2" charset="-122"/>
              </a:rPr>
              <a:t>，是马克思主义活的灵魂，也是习近平新时代中国特色社会主义思想活的灵魂。</a:t>
            </a:r>
            <a:endParaRPr sz="2800" b="1">
              <a:latin typeface="楷体" panose="02010609060101010101" pitchFamily="49" charset="-122"/>
              <a:ea typeface="楷体" panose="02010609060101010101" pitchFamily="49" charset="-122"/>
              <a:cs typeface="楷体" panose="02010609060101010101" pitchFamily="49" charset="-122"/>
              <a:sym typeface="宋体"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1694815" y="2423795"/>
            <a:ext cx="9502140" cy="1089660"/>
          </a:xfrm>
        </p:spPr>
        <p:txBody>
          <a:bodyPr>
            <a:normAutofit fontScale="90000"/>
          </a:bodyPr>
          <a:lstStyle/>
          <a:p>
            <a:r>
              <a:rPr lang="zh-CN" altLang="en-US">
                <a:ln cmpd="sng">
                  <a:noFill/>
                  <a:prstDash val="solid"/>
                </a:ln>
                <a:solidFill>
                  <a:schemeClr val="tx1"/>
                </a:solidFill>
                <a:latin typeface="黑体" panose="02010609060101010101" charset="-122"/>
                <a:ea typeface="黑体" panose="02010609060101010101" charset="-122"/>
                <a:cs typeface="黑体" panose="02010609060101010101" charset="-122"/>
                <a:sym typeface="+mn-ea"/>
              </a:rPr>
              <a:t>党和国家必须长期坚持的指导思想</a:t>
            </a:r>
            <a:endParaRPr lang="zh-CN" altLang="en-US"/>
          </a:p>
        </p:txBody>
      </p:sp>
      <p:sp>
        <p:nvSpPr>
          <p:cNvPr id="5" name="文本占位符 4"/>
          <p:cNvSpPr>
            <a:spLocks noGrp="1"/>
          </p:cNvSpPr>
          <p:nvPr>
            <p:ph type="body" idx="1"/>
            <p:custDataLst>
              <p:tags r:id="rId2"/>
            </p:custDataLst>
          </p:nvPr>
        </p:nvSpPr>
        <p:spPr>
          <a:xfrm>
            <a:off x="1992630" y="3660775"/>
            <a:ext cx="8610600" cy="1235710"/>
          </a:xfrm>
        </p:spPr>
        <p:txBody>
          <a:bodyPr/>
          <a:lstStyle/>
          <a:p>
            <a:r>
              <a:rPr sz="3600">
                <a:latin typeface="黑体" panose="02010609060101010101" charset="-122"/>
                <a:ea typeface="黑体" panose="02010609060101010101" charset="-122"/>
                <a:sym typeface="+mn-ea"/>
              </a:rPr>
              <a:t>习近平新时代中国特色社会主义思想的</a:t>
            </a:r>
            <a:r>
              <a:rPr sz="3600">
                <a:solidFill>
                  <a:srgbClr val="C00000"/>
                </a:solidFill>
                <a:latin typeface="黑体" panose="02010609060101010101" charset="-122"/>
                <a:ea typeface="黑体" panose="02010609060101010101" charset="-122"/>
                <a:sym typeface="+mn-ea"/>
              </a:rPr>
              <a:t>地位和作用</a:t>
            </a:r>
            <a:endParaRPr lang="zh-CN" altLang="en-US" sz="3600">
              <a:solidFill>
                <a:srgbClr val="C00000"/>
              </a:solidFill>
              <a:latin typeface="黑体" panose="02010609060101010101" charset="-122"/>
              <a:ea typeface="黑体" panose="02010609060101010101" charset="-122"/>
              <a:cs typeface="+mn-ea"/>
              <a:sym typeface="+mn-ea"/>
            </a:endParaRPr>
          </a:p>
          <a:p>
            <a:endParaRPr lang="zh-CN" altLang="en-US">
              <a:sym typeface="Arial" panose="020B0604020202020204" pitchFamily="34" charset="0"/>
            </a:endParaRPr>
          </a:p>
        </p:txBody>
      </p:sp>
      <p:sp>
        <p:nvSpPr>
          <p:cNvPr id="17" name="文本框 16"/>
          <p:cNvSpPr txBox="1"/>
          <p:nvPr>
            <p:custDataLst>
              <p:tags r:id="rId3"/>
            </p:custDataLst>
          </p:nvPr>
        </p:nvSpPr>
        <p:spPr>
          <a:xfrm>
            <a:off x="4522936" y="1103666"/>
            <a:ext cx="3146128" cy="1339213"/>
          </a:xfrm>
          <a:prstGeom prst="rect">
            <a:avLst/>
          </a:prstGeom>
          <a:noFill/>
        </p:spPr>
        <p:txBody>
          <a:bodyPr wrap="square" lIns="91440" tIns="45720" rIns="91440" bIns="45720" rtlCol="0" anchor="b" anchorCtr="0">
            <a:normAutofit/>
          </a:bodyPr>
          <a:lstStyle/>
          <a:p>
            <a:pPr algn="ctr"/>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第三章</a:t>
            </a:r>
            <a:endPar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endParaRPr>
          </a:p>
        </p:txBody>
      </p:sp>
      <p:cxnSp>
        <p:nvCxnSpPr>
          <p:cNvPr id="2" name="直接连接符 1"/>
          <p:cNvCxnSpPr/>
          <p:nvPr>
            <p:custDataLst>
              <p:tags r:id="rId4"/>
            </p:custDataLst>
          </p:nvPr>
        </p:nvCxnSpPr>
        <p:spPr>
          <a:xfrm>
            <a:off x="2002155" y="3509645"/>
            <a:ext cx="8780145" cy="28575"/>
          </a:xfrm>
          <a:prstGeom prst="line">
            <a:avLst/>
          </a:prstGeom>
        </p:spPr>
        <p:style>
          <a:lnRef idx="1">
            <a:schemeClr val="dk1"/>
          </a:lnRef>
          <a:fillRef idx="0">
            <a:schemeClr val="dk1"/>
          </a:fillRef>
          <a:effectRef idx="0">
            <a:schemeClr val="dk1"/>
          </a:effectRef>
          <a:fontRef idx="minor">
            <a:schemeClr val="tx1"/>
          </a:fontRef>
        </p:style>
      </p:cxnSp>
    </p:spTree>
    <p:custDataLst>
      <p:tags r:id="rId5"/>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custDataLst>
              <p:tags r:id="rId1"/>
            </p:custDataLst>
          </p:nvPr>
        </p:nvPicPr>
        <p:blipFill>
          <a:blip r:embed="rId2"/>
          <a:stretch>
            <a:fillRect/>
          </a:stretch>
        </p:blipFill>
        <p:spPr>
          <a:xfrm>
            <a:off x="9525" y="0"/>
            <a:ext cx="12192000" cy="1146810"/>
          </a:xfrm>
          <a:prstGeom prst="rect">
            <a:avLst/>
          </a:prstGeom>
        </p:spPr>
      </p:pic>
      <p:pic>
        <p:nvPicPr>
          <p:cNvPr id="47" name="图片 46"/>
          <p:cNvPicPr>
            <a:picLocks noChangeAspect="1"/>
          </p:cNvPicPr>
          <p:nvPr>
            <p:custDataLst>
              <p:tags r:id="rId3"/>
            </p:custDataLst>
          </p:nvPr>
        </p:nvPicPr>
        <p:blipFill>
          <a:blip r:embed="rId4"/>
          <a:stretch>
            <a:fillRect/>
          </a:stretch>
        </p:blipFill>
        <p:spPr>
          <a:xfrm flipH="1" flipV="1">
            <a:off x="9525" y="5781040"/>
            <a:ext cx="12192000" cy="1084580"/>
          </a:xfrm>
          <a:prstGeom prst="rect">
            <a:avLst/>
          </a:prstGeom>
        </p:spPr>
      </p:pic>
      <p:sp>
        <p:nvSpPr>
          <p:cNvPr id="7" name="矩形 6"/>
          <p:cNvSpPr/>
          <p:nvPr>
            <p:custDataLst>
              <p:tags r:id="rId5"/>
            </p:custDataLst>
          </p:nvPr>
        </p:nvSpPr>
        <p:spPr>
          <a:xfrm>
            <a:off x="4382135" y="1253490"/>
            <a:ext cx="7464425" cy="15367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矩形 8"/>
          <p:cNvSpPr/>
          <p:nvPr>
            <p:custDataLst>
              <p:tags r:id="rId6"/>
            </p:custDataLst>
          </p:nvPr>
        </p:nvSpPr>
        <p:spPr>
          <a:xfrm>
            <a:off x="4197537" y="1584023"/>
            <a:ext cx="636252" cy="5609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lnSpcReduction="10000"/>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1</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直角三角形 10"/>
          <p:cNvSpPr/>
          <p:nvPr>
            <p:custDataLst>
              <p:tags r:id="rId7"/>
            </p:custDataLst>
          </p:nvPr>
        </p:nvSpPr>
        <p:spPr>
          <a:xfrm rot="5400000" flipV="1">
            <a:off x="4247061" y="2095492"/>
            <a:ext cx="85454" cy="18450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3" name="矩形 12"/>
          <p:cNvSpPr/>
          <p:nvPr>
            <p:custDataLst>
              <p:tags r:id="rId8"/>
            </p:custDataLst>
          </p:nvPr>
        </p:nvSpPr>
        <p:spPr>
          <a:xfrm>
            <a:off x="4382135" y="3126105"/>
            <a:ext cx="7464425" cy="138366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8" name="矩形 17"/>
          <p:cNvSpPr/>
          <p:nvPr>
            <p:custDataLst>
              <p:tags r:id="rId9"/>
            </p:custDataLst>
          </p:nvPr>
        </p:nvSpPr>
        <p:spPr>
          <a:xfrm>
            <a:off x="4197537" y="3457079"/>
            <a:ext cx="636252" cy="5609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lnSpcReduction="10000"/>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2</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9" name="直角三角形 18"/>
          <p:cNvSpPr/>
          <p:nvPr>
            <p:custDataLst>
              <p:tags r:id="rId10"/>
            </p:custDataLst>
          </p:nvPr>
        </p:nvSpPr>
        <p:spPr>
          <a:xfrm rot="5400000" flipV="1">
            <a:off x="4247061" y="3968548"/>
            <a:ext cx="85454" cy="18450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1" name="矩形 20"/>
          <p:cNvSpPr/>
          <p:nvPr>
            <p:custDataLst>
              <p:tags r:id="rId11"/>
            </p:custDataLst>
          </p:nvPr>
        </p:nvSpPr>
        <p:spPr>
          <a:xfrm>
            <a:off x="4382135" y="4999355"/>
            <a:ext cx="7465060" cy="169037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3" name="矩形 22"/>
          <p:cNvSpPr/>
          <p:nvPr>
            <p:custDataLst>
              <p:tags r:id="rId12"/>
            </p:custDataLst>
          </p:nvPr>
        </p:nvSpPr>
        <p:spPr>
          <a:xfrm>
            <a:off x="4197537" y="5330134"/>
            <a:ext cx="636252" cy="5609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lnSpcReduction="10000"/>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3</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4" name="直角三角形 23"/>
          <p:cNvSpPr/>
          <p:nvPr>
            <p:custDataLst>
              <p:tags r:id="rId13"/>
            </p:custDataLst>
          </p:nvPr>
        </p:nvSpPr>
        <p:spPr>
          <a:xfrm rot="5400000" flipV="1">
            <a:off x="4247061" y="5841603"/>
            <a:ext cx="85454" cy="18450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5" name="文本框 24"/>
          <p:cNvSpPr txBox="1"/>
          <p:nvPr>
            <p:custDataLst>
              <p:tags r:id="rId14"/>
            </p:custDataLst>
          </p:nvPr>
        </p:nvSpPr>
        <p:spPr>
          <a:xfrm>
            <a:off x="5008516" y="1377412"/>
            <a:ext cx="4988484" cy="429018"/>
          </a:xfrm>
          <a:prstGeom prst="rect">
            <a:avLst/>
          </a:prstGeom>
          <a:noFill/>
        </p:spPr>
        <p:txBody>
          <a:bodyPr wrap="square" lIns="91440" tIns="45720" rIns="91440" bIns="45720" rtlCol="0">
            <a:noAutofit/>
          </a:bodyPr>
          <a:lstStyle/>
          <a:p>
            <a:pPr>
              <a:lnSpc>
                <a:spcPct val="130000"/>
              </a:lnSpc>
            </a:pPr>
            <a:r>
              <a:rPr lang="zh-CN" altLang="en-US" sz="1900" b="1">
                <a:solidFill>
                  <a:srgbClr val="002060"/>
                </a:solidFill>
                <a:latin typeface="华文楷体" panose="02010600040101010101" charset="-122"/>
                <a:ea typeface="华文楷体" panose="02010600040101010101" charset="-122"/>
                <a:cs typeface="华文楷体" panose="02010600040101010101" charset="-122"/>
                <a:sym typeface="+mn-ea"/>
              </a:rPr>
              <a:t>伟大贡献：开辟马克思主义理论发展新境界</a:t>
            </a:r>
            <a:endParaRPr lang="zh-CN" altLang="en-US" sz="1500" b="1">
              <a:solidFill>
                <a:srgbClr val="002060"/>
              </a:solidFill>
              <a:latin typeface="华文楷体" panose="02010600040101010101" charset="-122"/>
              <a:ea typeface="华文楷体" panose="02010600040101010101" charset="-122"/>
              <a:cs typeface="华文楷体" panose="02010600040101010101" charset="-122"/>
              <a:sym typeface="+mn-ea"/>
            </a:endParaRPr>
          </a:p>
        </p:txBody>
      </p:sp>
      <p:sp>
        <p:nvSpPr>
          <p:cNvPr id="26" name="矩形 25"/>
          <p:cNvSpPr/>
          <p:nvPr>
            <p:custDataLst>
              <p:tags r:id="rId15"/>
            </p:custDataLst>
          </p:nvPr>
        </p:nvSpPr>
        <p:spPr>
          <a:xfrm>
            <a:off x="5008880" y="1864360"/>
            <a:ext cx="6837680" cy="655320"/>
          </a:xfrm>
          <a:prstGeom prst="rect">
            <a:avLst/>
          </a:prstGeom>
        </p:spPr>
        <p:txBody>
          <a:bodyPr wrap="square" lIns="91440" tIns="45720" rIns="91440" bIns="45720">
            <a:noAutofit/>
          </a:bodyPr>
          <a:lstStyle/>
          <a:p>
            <a:pPr fontAlgn="auto">
              <a:lnSpc>
                <a:spcPct val="100000"/>
              </a:lnSpc>
            </a:pPr>
            <a:r>
              <a:rPr lang="zh-CN" altLang="en-US" sz="2000" b="1">
                <a:latin typeface="华文楷体" panose="02010600040101010101" charset="-122"/>
                <a:ea typeface="华文楷体" panose="02010600040101010101" charset="-122"/>
                <a:cs typeface="华文楷体" panose="02010600040101010101" charset="-122"/>
                <a:sym typeface="+mn-ea"/>
              </a:rPr>
              <a:t>使我们党对共产党执政规律、社会主义建设规律、人类社会发展规律的认识达到了新高度，为发展马克思主义做出了原创性贡献</a:t>
            </a:r>
            <a:endParaRPr lang="zh-CN" altLang="en-US" sz="20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ea"/>
            </a:endParaRPr>
          </a:p>
        </p:txBody>
      </p:sp>
      <p:sp>
        <p:nvSpPr>
          <p:cNvPr id="49" name="文本框 48"/>
          <p:cNvSpPr txBox="1"/>
          <p:nvPr>
            <p:custDataLst>
              <p:tags r:id="rId16"/>
            </p:custDataLst>
          </p:nvPr>
        </p:nvSpPr>
        <p:spPr>
          <a:xfrm>
            <a:off x="5015305" y="3230436"/>
            <a:ext cx="4024515" cy="428742"/>
          </a:xfrm>
          <a:prstGeom prst="rect">
            <a:avLst/>
          </a:prstGeom>
          <a:noFill/>
        </p:spPr>
        <p:txBody>
          <a:bodyPr wrap="square" lIns="91440" tIns="45720" rIns="91440" bIns="45720" rtlCol="0">
            <a:noAutofit/>
          </a:bodyPr>
          <a:lstStyle/>
          <a:p>
            <a:pPr>
              <a:lnSpc>
                <a:spcPct val="130000"/>
              </a:lnSpc>
            </a:pPr>
            <a:r>
              <a:rPr lang="zh-CN" altLang="en-US" sz="2300" b="1">
                <a:solidFill>
                  <a:srgbClr val="002060"/>
                </a:solidFill>
                <a:latin typeface="华文楷体" panose="02010600040101010101" charset="-122"/>
                <a:ea typeface="华文楷体" panose="02010600040101010101" charset="-122"/>
                <a:cs typeface="华文楷体" panose="02010600040101010101" charset="-122"/>
                <a:sym typeface="+mn-ea"/>
              </a:rPr>
              <a:t>历史地位：</a:t>
            </a:r>
            <a:endParaRPr lang="zh-CN" altLang="en-US" sz="2000" b="1">
              <a:solidFill>
                <a:srgbClr val="002060"/>
              </a:solidFill>
              <a:latin typeface="华文楷体" panose="02010600040101010101" charset="-122"/>
              <a:ea typeface="华文楷体" panose="02010600040101010101" charset="-122"/>
              <a:cs typeface="华文楷体" panose="02010600040101010101" charset="-122"/>
              <a:sym typeface="+mn-ea"/>
            </a:endParaRPr>
          </a:p>
        </p:txBody>
      </p:sp>
      <p:sp>
        <p:nvSpPr>
          <p:cNvPr id="50" name="矩形 49"/>
          <p:cNvSpPr/>
          <p:nvPr>
            <p:custDataLst>
              <p:tags r:id="rId17"/>
            </p:custDataLst>
          </p:nvPr>
        </p:nvSpPr>
        <p:spPr>
          <a:xfrm>
            <a:off x="5015116" y="3717208"/>
            <a:ext cx="4839978" cy="655407"/>
          </a:xfrm>
          <a:prstGeom prst="rect">
            <a:avLst/>
          </a:prstGeom>
        </p:spPr>
        <p:txBody>
          <a:bodyPr wrap="square" lIns="91440" tIns="45720" rIns="91440" bIns="45720">
            <a:noAutofit/>
          </a:bodyPr>
          <a:lstStyle/>
          <a:p>
            <a:pPr>
              <a:lnSpc>
                <a:spcPct val="130000"/>
              </a:lnSpc>
            </a:pPr>
            <a:r>
              <a:rPr lang="zh-CN" altLang="en-US" sz="2400" b="1">
                <a:solidFill>
                  <a:srgbClr val="002060"/>
                </a:solidFill>
                <a:latin typeface="华文楷体" panose="02010600040101010101" charset="-122"/>
                <a:ea typeface="华文楷体" panose="02010600040101010101" charset="-122"/>
                <a:cs typeface="华文楷体" panose="02010600040101010101" charset="-122"/>
                <a:sym typeface="+mn-ea"/>
              </a:rPr>
              <a:t>马克思主义中国化最新理论成果</a:t>
            </a:r>
            <a:endParaRPr lang="zh-CN" altLang="en-US" sz="2400" b="1">
              <a:solidFill>
                <a:srgbClr val="002060"/>
              </a:solidFill>
              <a:latin typeface="华文楷体" panose="02010600040101010101" charset="-122"/>
              <a:ea typeface="华文楷体" panose="02010600040101010101" charset="-122"/>
              <a:cs typeface="华文楷体" panose="02010600040101010101" charset="-122"/>
              <a:sym typeface="+mn-ea"/>
            </a:endParaRPr>
          </a:p>
        </p:txBody>
      </p:sp>
      <p:sp>
        <p:nvSpPr>
          <p:cNvPr id="52" name="文本框 51"/>
          <p:cNvSpPr txBox="1"/>
          <p:nvPr>
            <p:custDataLst>
              <p:tags r:id="rId18"/>
            </p:custDataLst>
          </p:nvPr>
        </p:nvSpPr>
        <p:spPr>
          <a:xfrm>
            <a:off x="4993880" y="5119844"/>
            <a:ext cx="4024515" cy="428742"/>
          </a:xfrm>
          <a:prstGeom prst="rect">
            <a:avLst/>
          </a:prstGeom>
          <a:noFill/>
        </p:spPr>
        <p:txBody>
          <a:bodyPr wrap="square" lIns="91440" tIns="45720" rIns="91440" bIns="45720" rtlCol="0">
            <a:noAutofit/>
          </a:bodyPr>
          <a:lstStyle/>
          <a:p>
            <a:pPr>
              <a:lnSpc>
                <a:spcPct val="130000"/>
              </a:lnSpc>
            </a:pPr>
            <a:r>
              <a:rPr lang="zh-CN" altLang="en-US" sz="2300" b="1">
                <a:solidFill>
                  <a:srgbClr val="002060"/>
                </a:solidFill>
                <a:latin typeface="华文楷体" panose="02010600040101010101" charset="-122"/>
                <a:ea typeface="华文楷体" panose="02010600040101010101" charset="-122"/>
                <a:cs typeface="华文楷体" panose="02010600040101010101" charset="-122"/>
                <a:sym typeface="+mn-ea"/>
              </a:rPr>
              <a:t>指导意义：行动指南</a:t>
            </a:r>
            <a:endParaRPr lang="zh-CN" altLang="en-US" sz="2000" b="1">
              <a:solidFill>
                <a:srgbClr val="002060"/>
              </a:solidFill>
              <a:latin typeface="华文楷体" panose="02010600040101010101" charset="-122"/>
              <a:ea typeface="华文楷体" panose="02010600040101010101" charset="-122"/>
              <a:cs typeface="华文楷体" panose="02010600040101010101" charset="-122"/>
              <a:sym typeface="+mn-ea"/>
            </a:endParaRPr>
          </a:p>
        </p:txBody>
      </p:sp>
      <p:sp>
        <p:nvSpPr>
          <p:cNvPr id="53" name="矩形 52"/>
          <p:cNvSpPr/>
          <p:nvPr>
            <p:custDataLst>
              <p:tags r:id="rId19"/>
            </p:custDataLst>
          </p:nvPr>
        </p:nvSpPr>
        <p:spPr>
          <a:xfrm>
            <a:off x="4993640" y="5607050"/>
            <a:ext cx="6853555" cy="1188720"/>
          </a:xfrm>
          <a:prstGeom prst="rect">
            <a:avLst/>
          </a:prstGeom>
        </p:spPr>
        <p:txBody>
          <a:bodyPr wrap="square" lIns="91440" tIns="45720" rIns="91440" bIns="45720">
            <a:noAutofit/>
          </a:bodyPr>
          <a:lstStyle/>
          <a:p>
            <a:pPr fontAlgn="auto">
              <a:lnSpc>
                <a:spcPct val="100000"/>
              </a:lnSpc>
            </a:pPr>
            <a:r>
              <a:rPr lang="zh-CN" altLang="en-US" sz="2000" b="1">
                <a:latin typeface="华文楷体" panose="02010600040101010101" charset="-122"/>
                <a:ea typeface="华文楷体" panose="02010600040101010101" charset="-122"/>
                <a:cs typeface="华文楷体" panose="02010600040101010101" charset="-122"/>
                <a:sym typeface="+mn-ea"/>
              </a:rPr>
              <a:t>是党和人民实践经验和集体智慧的结晶，是中国特色社会主义理论体系的重要组成部分，是全党全国人民为实现中华民族伟大复兴而奋斗的行动指南，必须长期坚持并不断发展</a:t>
            </a:r>
            <a:endParaRPr lang="zh-CN" altLang="en-US" sz="20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ea"/>
            </a:endParaRPr>
          </a:p>
        </p:txBody>
      </p:sp>
      <p:sp>
        <p:nvSpPr>
          <p:cNvPr id="55" name="文本框 54"/>
          <p:cNvSpPr txBox="1"/>
          <p:nvPr>
            <p:custDataLst>
              <p:tags r:id="rId20"/>
            </p:custDataLst>
          </p:nvPr>
        </p:nvSpPr>
        <p:spPr>
          <a:xfrm>
            <a:off x="2869565" y="140970"/>
            <a:ext cx="708406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en-US" altLang="zh-CN" sz="2700">
                <a:solidFill>
                  <a:schemeClr val="tx1"/>
                </a:solidFill>
                <a:effectLst/>
                <a:cs typeface="微软雅黑" panose="020B0503020204020204" charset="-122"/>
                <a:sym typeface="+mn-ea"/>
              </a:rPr>
              <a:t>1.</a:t>
            </a:r>
            <a:r>
              <a:rPr lang="zh-CN" altLang="en-US" sz="2700">
                <a:solidFill>
                  <a:schemeClr val="tx1"/>
                </a:solidFill>
                <a:effectLst/>
                <a:cs typeface="微软雅黑" panose="020B0503020204020204" charset="-122"/>
                <a:sym typeface="+mn-ea"/>
              </a:rPr>
              <a:t>习近平新时代中国特色社会主义思想的时代价值</a:t>
            </a:r>
            <a:endParaRPr lang="zh-CN" altLang="en-US" sz="2700" b="0">
              <a:solidFill>
                <a:schemeClr val="tx1"/>
              </a:solidFill>
              <a:effectLst/>
              <a:cs typeface="微软雅黑" panose="020B0503020204020204" charset="-122"/>
              <a:sym typeface="+mn-ea"/>
            </a:endParaRPr>
          </a:p>
        </p:txBody>
      </p:sp>
      <p:pic>
        <p:nvPicPr>
          <p:cNvPr id="22" name="图片 21"/>
          <p:cNvPicPr>
            <a:picLocks noChangeAspect="1"/>
          </p:cNvPicPr>
          <p:nvPr>
            <p:custDataLst>
              <p:tags r:id="rId21"/>
            </p:custDataLst>
          </p:nvPr>
        </p:nvPicPr>
        <p:blipFill>
          <a:blip r:embed="rId22"/>
          <a:stretch>
            <a:fillRect/>
          </a:stretch>
        </p:blipFill>
        <p:spPr>
          <a:xfrm>
            <a:off x="830580" y="1294130"/>
            <a:ext cx="3561715" cy="5205095"/>
          </a:xfrm>
          <a:prstGeom prst="rect">
            <a:avLst/>
          </a:prstGeom>
        </p:spPr>
      </p:pic>
    </p:spTree>
    <p:custDataLst>
      <p:tags r:id="rId23"/>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 y="0"/>
            <a:ext cx="12192000" cy="1147083"/>
          </a:xfrm>
          <a:prstGeom prst="rect">
            <a:avLst/>
          </a:prstGeom>
        </p:spPr>
      </p:pic>
      <p:pic>
        <p:nvPicPr>
          <p:cNvPr id="22" name="图片 21"/>
          <p:cNvPicPr>
            <a:picLocks noChangeAspect="1"/>
          </p:cNvPicPr>
          <p:nvPr>
            <p:custDataLst>
              <p:tags r:id="rId3"/>
            </p:custDataLst>
          </p:nvPr>
        </p:nvPicPr>
        <p:blipFill>
          <a:blip r:embed="rId4"/>
          <a:stretch>
            <a:fillRect/>
          </a:stretch>
        </p:blipFill>
        <p:spPr>
          <a:xfrm flipH="1" flipV="1">
            <a:off x="1" y="5780765"/>
            <a:ext cx="12192000" cy="1084491"/>
          </a:xfrm>
          <a:prstGeom prst="rect">
            <a:avLst/>
          </a:prstGeom>
        </p:spPr>
      </p:pic>
      <p:sp>
        <p:nvSpPr>
          <p:cNvPr id="8" name="矩形 83"/>
          <p:cNvSpPr>
            <a:spLocks noChangeArrowheads="1"/>
          </p:cNvSpPr>
          <p:nvPr>
            <p:custDataLst>
              <p:tags r:id="rId5"/>
            </p:custDataLst>
          </p:nvPr>
        </p:nvSpPr>
        <p:spPr bwMode="auto">
          <a:xfrm>
            <a:off x="1467534" y="1688814"/>
            <a:ext cx="4306821" cy="4017846"/>
          </a:xfrm>
          <a:prstGeom prst="rect">
            <a:avLst/>
          </a:prstGeom>
          <a:noFill/>
          <a:ln w="9525" cmpd="sng">
            <a:solidFill>
              <a:schemeClr val="tx1"/>
            </a:solidFill>
            <a:miter lim="800000"/>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TextBox 84"/>
          <p:cNvSpPr txBox="1">
            <a:spLocks noChangeArrowheads="1"/>
          </p:cNvSpPr>
          <p:nvPr>
            <p:custDataLst>
              <p:tags r:id="rId6"/>
            </p:custDataLst>
          </p:nvPr>
        </p:nvSpPr>
        <p:spPr bwMode="auto">
          <a:xfrm>
            <a:off x="1619885" y="1861185"/>
            <a:ext cx="4041775" cy="344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lvl="0" indent="457200" algn="just" eaLnBrk="0" fontAlgn="base" hangingPunct="0">
              <a:lnSpc>
                <a:spcPct val="100000"/>
              </a:lnSpc>
              <a:spcAft>
                <a:spcPct val="0"/>
              </a:spcAft>
              <a:defRPr/>
            </a:pPr>
            <a:r>
              <a:rPr lang="zh-CN" altLang="en-US" sz="2400">
                <a:effectLst/>
                <a:latin typeface="黑体" panose="02010609060101010101" charset="-122"/>
                <a:ea typeface="黑体" panose="02010609060101010101" charset="-122"/>
                <a:sym typeface="Helvetica" pitchFamily="34" charset="0"/>
              </a:rPr>
              <a:t>在当代中国，坚持和发展习近平新时代中国特色社会主义思想，就是</a:t>
            </a:r>
            <a:r>
              <a:rPr lang="zh-CN" altLang="en-US" sz="2400">
                <a:solidFill>
                  <a:srgbClr val="C00000"/>
                </a:solidFill>
                <a:effectLst/>
                <a:latin typeface="黑体" panose="02010609060101010101" charset="-122"/>
                <a:ea typeface="黑体" panose="02010609060101010101" charset="-122"/>
                <a:sym typeface="Helvetica" pitchFamily="34" charset="0"/>
              </a:rPr>
              <a:t>真正坚持和发展</a:t>
            </a:r>
            <a:r>
              <a:rPr lang="zh-CN" altLang="en-US" sz="2400">
                <a:effectLst/>
                <a:latin typeface="黑体" panose="02010609060101010101" charset="-122"/>
                <a:ea typeface="黑体" panose="02010609060101010101" charset="-122"/>
                <a:sym typeface="Helvetica" pitchFamily="34" charset="0"/>
              </a:rPr>
              <a:t>马克思主义、就是</a:t>
            </a:r>
            <a:r>
              <a:rPr lang="zh-CN" altLang="en-US" sz="2400">
                <a:solidFill>
                  <a:srgbClr val="C00000"/>
                </a:solidFill>
                <a:effectLst/>
                <a:latin typeface="黑体" panose="02010609060101010101" charset="-122"/>
                <a:ea typeface="黑体" panose="02010609060101010101" charset="-122"/>
                <a:sym typeface="Helvetica" pitchFamily="34" charset="0"/>
              </a:rPr>
              <a:t>真正坚持和发展</a:t>
            </a:r>
            <a:r>
              <a:rPr lang="zh-CN" altLang="en-US" sz="2400">
                <a:effectLst/>
                <a:latin typeface="黑体" panose="02010609060101010101" charset="-122"/>
                <a:ea typeface="黑体" panose="02010609060101010101" charset="-122"/>
                <a:sym typeface="Helvetica" pitchFamily="34" charset="0"/>
              </a:rPr>
              <a:t>科学社会主义。</a:t>
            </a:r>
            <a:r>
              <a:rPr lang="zh-CN" altLang="en-US" sz="2400">
                <a:solidFill>
                  <a:srgbClr val="C00000"/>
                </a:solidFill>
                <a:effectLst/>
                <a:latin typeface="黑体" panose="02010609060101010101" charset="-122"/>
                <a:ea typeface="黑体" panose="02010609060101010101" charset="-122"/>
                <a:sym typeface="Helvetica" pitchFamily="34" charset="0"/>
              </a:rPr>
              <a:t>必须高举</a:t>
            </a:r>
            <a:r>
              <a:rPr lang="zh-CN" altLang="en-US" sz="2400">
                <a:effectLst/>
                <a:latin typeface="黑体" panose="02010609060101010101" charset="-122"/>
                <a:ea typeface="黑体" panose="02010609060101010101" charset="-122"/>
                <a:sym typeface="Helvetica" pitchFamily="34" charset="0"/>
              </a:rPr>
              <a:t>马克思主义、中国特色社会主义伟大旗帜不动摇，</a:t>
            </a:r>
            <a:r>
              <a:rPr lang="zh-CN" altLang="en-US" sz="2400">
                <a:solidFill>
                  <a:srgbClr val="C00000"/>
                </a:solidFill>
                <a:effectLst/>
                <a:latin typeface="黑体" panose="02010609060101010101" charset="-122"/>
                <a:ea typeface="黑体" panose="02010609060101010101" charset="-122"/>
                <a:sym typeface="Helvetica" pitchFamily="34" charset="0"/>
              </a:rPr>
              <a:t>必须坚持</a:t>
            </a:r>
            <a:r>
              <a:rPr lang="zh-CN" altLang="en-US" sz="2400">
                <a:effectLst/>
                <a:latin typeface="黑体" panose="02010609060101010101" charset="-122"/>
                <a:ea typeface="黑体" panose="02010609060101010101" charset="-122"/>
                <a:sym typeface="Helvetica" pitchFamily="34" charset="0"/>
              </a:rPr>
              <a:t>习近平新时代中国特色社会主义思想指导地位不动摇。</a:t>
            </a:r>
            <a:endParaRPr lang="zh-CN" altLang="en-US" sz="2400">
              <a:solidFill>
                <a:schemeClr val="tx1">
                  <a:lumMod val="85000"/>
                  <a:lumOff val="15000"/>
                </a:schemeClr>
              </a:solidFill>
              <a:effectLst/>
              <a:latin typeface="黑体" panose="02010609060101010101" charset="-122"/>
              <a:ea typeface="黑体" panose="02010609060101010101" charset="-122"/>
              <a:cs typeface="+mn-ea"/>
              <a:sym typeface="Helvetica" pitchFamily="34" charset="0"/>
            </a:endParaRPr>
          </a:p>
        </p:txBody>
      </p:sp>
      <p:sp>
        <p:nvSpPr>
          <p:cNvPr id="11" name="Freeform 12"/>
          <p:cNvSpPr/>
          <p:nvPr>
            <p:custDataLst>
              <p:tags r:id="rId7"/>
            </p:custDataLst>
          </p:nvPr>
        </p:nvSpPr>
        <p:spPr bwMode="auto">
          <a:xfrm>
            <a:off x="1413542" y="1607817"/>
            <a:ext cx="468164" cy="4695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solidFill>
              <a:schemeClr val="tx2"/>
            </a:solidFill>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2" name="Freeform 12"/>
          <p:cNvSpPr/>
          <p:nvPr>
            <p:custDataLst>
              <p:tags r:id="rId8"/>
            </p:custDataLst>
          </p:nvPr>
        </p:nvSpPr>
        <p:spPr bwMode="auto">
          <a:xfrm flipH="1" flipV="1">
            <a:off x="5393020" y="5296681"/>
            <a:ext cx="468164" cy="4695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solidFill>
              <a:schemeClr val="tx2"/>
            </a:solidFill>
          </a:ln>
        </p:spPr>
        <p:txBody>
          <a:bodyPr/>
          <a:lstStyle/>
          <a:p>
            <a:pPr defTabSz="685800">
              <a:lnSpc>
                <a:spcPct val="130000"/>
              </a:lnSpc>
            </a:pPr>
            <a:endParaRPr lang="zh-CN" altLang="en-US" sz="900" kern="0">
              <a:solidFill>
                <a:sysClr val="windowText" lastClr="000000"/>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3" name="文本框 12"/>
          <p:cNvSpPr txBox="1"/>
          <p:nvPr>
            <p:custDataLst>
              <p:tags r:id="rId9"/>
            </p:custDataLst>
          </p:nvPr>
        </p:nvSpPr>
        <p:spPr>
          <a:xfrm>
            <a:off x="1880870" y="140970"/>
            <a:ext cx="944245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en-US" altLang="zh-CN" sz="3200">
                <a:solidFill>
                  <a:schemeClr val="tx1"/>
                </a:solidFill>
                <a:effectLst/>
                <a:cs typeface="微软雅黑" panose="020B0503020204020204" charset="-122"/>
                <a:sym typeface="+mn-ea"/>
              </a:rPr>
              <a:t>2.</a:t>
            </a:r>
            <a:r>
              <a:rPr lang="zh-CN" altLang="en-US" sz="3200">
                <a:solidFill>
                  <a:schemeClr val="tx1"/>
                </a:solidFill>
                <a:effectLst/>
                <a:cs typeface="微软雅黑" panose="020B0503020204020204" charset="-122"/>
                <a:sym typeface="+mn-ea"/>
              </a:rPr>
              <a:t>必须坚持习近平新时代中国特色社会主义思想</a:t>
            </a:r>
            <a:endParaRPr lang="zh-CN" altLang="en-US" sz="3200" b="0">
              <a:solidFill>
                <a:schemeClr val="tx1"/>
              </a:solidFill>
              <a:effectLst/>
              <a:cs typeface="微软雅黑" panose="020B0503020204020204" charset="-122"/>
              <a:sym typeface="+mn-ea"/>
            </a:endParaRPr>
          </a:p>
        </p:txBody>
      </p:sp>
      <p:pic>
        <p:nvPicPr>
          <p:cNvPr id="2" name="图片 1"/>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6311938" y="1205279"/>
            <a:ext cx="5405388" cy="4985448"/>
          </a:xfrm>
          <a:prstGeom prst="rect">
            <a:avLst/>
          </a:prstGeom>
        </p:spPr>
      </p:pic>
    </p:spTree>
    <p:custDataLst>
      <p:tags r:id="rId12"/>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custDataLst>
              <p:tags r:id="rId1"/>
            </p:custDataLst>
          </p:nvPr>
        </p:nvPicPr>
        <p:blipFill>
          <a:blip r:embed="rId2"/>
          <a:stretch>
            <a:fillRect/>
          </a:stretch>
        </p:blipFill>
        <p:spPr>
          <a:xfrm>
            <a:off x="0" y="0"/>
            <a:ext cx="12192000" cy="1146810"/>
          </a:xfrm>
          <a:prstGeom prst="rect">
            <a:avLst/>
          </a:prstGeom>
        </p:spPr>
      </p:pic>
      <p:pic>
        <p:nvPicPr>
          <p:cNvPr id="70" name="图片 69"/>
          <p:cNvPicPr>
            <a:picLocks noChangeAspect="1"/>
          </p:cNvPicPr>
          <p:nvPr>
            <p:custDataLst>
              <p:tags r:id="rId3"/>
            </p:custDataLst>
          </p:nvPr>
        </p:nvPicPr>
        <p:blipFill>
          <a:blip r:embed="rId4"/>
          <a:stretch>
            <a:fillRect/>
          </a:stretch>
        </p:blipFill>
        <p:spPr>
          <a:xfrm flipH="1" flipV="1">
            <a:off x="0" y="5781040"/>
            <a:ext cx="12192000" cy="1084580"/>
          </a:xfrm>
          <a:prstGeom prst="rect">
            <a:avLst/>
          </a:prstGeom>
        </p:spPr>
      </p:pic>
      <p:sp>
        <p:nvSpPr>
          <p:cNvPr id="37" name="文本框 36"/>
          <p:cNvSpPr txBox="1"/>
          <p:nvPr>
            <p:custDataLst>
              <p:tags r:id="rId5"/>
            </p:custDataLst>
          </p:nvPr>
        </p:nvSpPr>
        <p:spPr>
          <a:xfrm>
            <a:off x="4369394" y="141195"/>
            <a:ext cx="3453212" cy="558038"/>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altLang="en-US" sz="3500">
                <a:latin typeface="黑体" panose="02010609060101010101" charset="-122"/>
                <a:ea typeface="黑体" panose="02010609060101010101" charset="-122"/>
                <a:sym typeface="+mn-ea"/>
              </a:rPr>
              <a:t>课堂小结</a:t>
            </a:r>
            <a:endParaRPr lang="zh-CN" altLang="en-US" sz="3100" b="0">
              <a:solidFill>
                <a:schemeClr val="tx2"/>
              </a:solidFill>
              <a:latin typeface="黑体" panose="02010609060101010101" charset="-122"/>
              <a:ea typeface="黑体" panose="02010609060101010101" charset="-122"/>
              <a:sym typeface="+mn-ea"/>
            </a:endParaRPr>
          </a:p>
        </p:txBody>
      </p:sp>
      <p:pic>
        <p:nvPicPr>
          <p:cNvPr id="4" name="图片 3"/>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456188" y="798922"/>
            <a:ext cx="11279623" cy="5260156"/>
          </a:xfrm>
          <a:prstGeom prst="rect">
            <a:avLst/>
          </a:prstGeom>
        </p:spPr>
      </p:pic>
    </p:spTree>
    <p:custDataLst>
      <p:tags r:id="rId8"/>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lIns="91440" tIns="45720" rIns="91440" bIns="45720">
            <a:normAutofit/>
          </a:bodyPr>
          <a:lstStyle/>
          <a:p>
            <a:r>
              <a:rPr lang="zh-CN" altLang="en-US"/>
              <a:t>感谢观看 </a:t>
            </a:r>
            <a:endParaRPr lang="zh-CN" altLang="en-US"/>
          </a:p>
        </p:txBody>
      </p:sp>
      <p:sp>
        <p:nvSpPr>
          <p:cNvPr id="6" name="文本占位符 5"/>
          <p:cNvSpPr>
            <a:spLocks noGrp="1"/>
          </p:cNvSpPr>
          <p:nvPr>
            <p:ph type="body" sz="quarter" idx="13"/>
            <p:custDataLst>
              <p:tags r:id="rId2"/>
            </p:custDataLst>
          </p:nvPr>
        </p:nvSpPr>
        <p:spPr/>
        <p:txBody>
          <a:bodyPr lIns="91440" tIns="45720" rIns="91440" bIns="45720"/>
          <a:lstStyle/>
          <a:p>
            <a:r>
              <a:rPr lang="zh-CN" altLang="en-US">
                <a:sym typeface="Arial" panose="020B0604020202020204" pitchFamily="34" charset="0"/>
              </a:rPr>
              <a:t>听党话，跟党走，为民宗旨不可丢</a:t>
            </a:r>
            <a:endParaRPr lang="zh-CN" altLang="en-US">
              <a:sym typeface="Arial" panose="020B0604020202020204" pitchFamily="34" charset="0"/>
            </a:endParaRPr>
          </a:p>
        </p:txBody>
      </p:sp>
      <p:pic>
        <p:nvPicPr>
          <p:cNvPr id="7" name="New picture"/>
          <p:cNvPicPr/>
          <p:nvPr>
            <p:custDataLst>
              <p:tags r:id="rId3"/>
            </p:custDataLst>
          </p:nvPr>
        </p:nvPicPr>
        <p:blipFill>
          <a:blip r:embed="rId4"/>
          <a:stretch>
            <a:fillRect/>
          </a:stretch>
        </p:blipFill>
        <p:spPr>
          <a:xfrm>
            <a:off x="10731500" y="11963400"/>
            <a:ext cx="330200" cy="241300"/>
          </a:xfrm>
          <a:prstGeom prst="cube">
            <a:avLst/>
          </a:prstGeom>
        </p:spPr>
      </p:pic>
    </p:spTree>
    <p:custDataLst>
      <p:tags r:id="rId5"/>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n cmpd="sng">
                  <a:noFill/>
                  <a:prstDash val="solid"/>
                </a:ln>
                <a:solidFill>
                  <a:schemeClr val="tx1"/>
                </a:solidFill>
                <a:latin typeface="黑体" panose="02010609060101010101" charset="-122"/>
                <a:ea typeface="黑体" panose="02010609060101010101" charset="-122"/>
                <a:cs typeface="黑体" panose="02010609060101010101" charset="-122"/>
                <a:sym typeface="+mn-ea"/>
              </a:rPr>
              <a:t>回答时代之问的科学理论</a:t>
            </a:r>
            <a:endParaRPr lang="zh-CN" altLang="en-US"/>
          </a:p>
        </p:txBody>
      </p:sp>
      <p:sp>
        <p:nvSpPr>
          <p:cNvPr id="5" name="文本占位符 4"/>
          <p:cNvSpPr>
            <a:spLocks noGrp="1"/>
          </p:cNvSpPr>
          <p:nvPr>
            <p:ph type="body" idx="1"/>
            <p:custDataLst>
              <p:tags r:id="rId2"/>
            </p:custDataLst>
          </p:nvPr>
        </p:nvSpPr>
        <p:spPr>
          <a:xfrm>
            <a:off x="1992630" y="3660775"/>
            <a:ext cx="8610600" cy="1235710"/>
          </a:xfrm>
        </p:spPr>
        <p:txBody>
          <a:bodyPr/>
          <a:lstStyle/>
          <a:p>
            <a:r>
              <a:rPr sz="3600">
                <a:solidFill>
                  <a:schemeClr val="tx1"/>
                </a:solidFill>
                <a:latin typeface="黑体" panose="02010609060101010101" charset="-122"/>
                <a:ea typeface="黑体" panose="02010609060101010101" charset="-122"/>
                <a:sym typeface="+mn-ea"/>
              </a:rPr>
              <a:t>习近平新时代中国特色社会主义思想的</a:t>
            </a:r>
            <a:r>
              <a:rPr sz="3600">
                <a:solidFill>
                  <a:schemeClr val="accent3">
                    <a:lumMod val="75000"/>
                  </a:schemeClr>
                </a:solidFill>
                <a:latin typeface="黑体" panose="02010609060101010101" charset="-122"/>
                <a:ea typeface="黑体" panose="02010609060101010101" charset="-122"/>
                <a:sym typeface="+mn-ea"/>
              </a:rPr>
              <a:t>产生背景</a:t>
            </a:r>
            <a:endParaRPr lang="zh-CN" altLang="en-US">
              <a:solidFill>
                <a:schemeClr val="accent3">
                  <a:lumMod val="75000"/>
                </a:schemeClr>
              </a:solidFill>
              <a:latin typeface="黑体" panose="02010609060101010101" charset="-122"/>
              <a:ea typeface="黑体" panose="02010609060101010101" charset="-122"/>
              <a:cs typeface="+mn-ea"/>
              <a:sym typeface="+mn-ea"/>
            </a:endParaRPr>
          </a:p>
          <a:p>
            <a:endParaRPr lang="zh-CN" altLang="en-US">
              <a:sym typeface="Arial" panose="020B0604020202020204" pitchFamily="34" charset="0"/>
            </a:endParaRPr>
          </a:p>
        </p:txBody>
      </p:sp>
      <p:sp>
        <p:nvSpPr>
          <p:cNvPr id="17" name="文本框 16"/>
          <p:cNvSpPr txBox="1"/>
          <p:nvPr>
            <p:custDataLst>
              <p:tags r:id="rId3"/>
            </p:custDataLst>
          </p:nvPr>
        </p:nvSpPr>
        <p:spPr>
          <a:xfrm>
            <a:off x="4522936" y="1103666"/>
            <a:ext cx="3146128" cy="1339213"/>
          </a:xfrm>
          <a:prstGeom prst="rect">
            <a:avLst/>
          </a:prstGeom>
          <a:noFill/>
        </p:spPr>
        <p:txBody>
          <a:bodyPr wrap="square" lIns="91440" tIns="45720" rIns="91440" bIns="45720" rtlCol="0" anchor="b" anchorCtr="0">
            <a:normAutofit/>
          </a:bodyPr>
          <a:lstStyle/>
          <a:p>
            <a:pPr algn="ctr"/>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第一章</a:t>
            </a:r>
            <a:endPar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endParaRPr>
          </a:p>
        </p:txBody>
      </p:sp>
      <p:cxnSp>
        <p:nvCxnSpPr>
          <p:cNvPr id="2" name="直接连接符 1"/>
          <p:cNvCxnSpPr/>
          <p:nvPr>
            <p:custDataLst>
              <p:tags r:id="rId4"/>
            </p:custDataLst>
          </p:nvPr>
        </p:nvCxnSpPr>
        <p:spPr>
          <a:xfrm>
            <a:off x="2184400" y="3500120"/>
            <a:ext cx="8214360" cy="38100"/>
          </a:xfrm>
          <a:prstGeom prst="line">
            <a:avLst/>
          </a:prstGeom>
        </p:spPr>
        <p:style>
          <a:lnRef idx="1">
            <a:schemeClr val="dk1"/>
          </a:lnRef>
          <a:fillRef idx="0">
            <a:schemeClr val="dk1"/>
          </a:fillRef>
          <a:effectRef idx="0">
            <a:schemeClr val="dk1"/>
          </a:effectRef>
          <a:fontRef idx="minor">
            <a:schemeClr val="tx1"/>
          </a:fontRef>
        </p:style>
      </p:cxnSp>
    </p:spTree>
    <p:custDataLst>
      <p:tags r:id="rId5"/>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custDataLst>
              <p:tags r:id="rId1"/>
            </p:custDataLst>
          </p:nvPr>
        </p:nvPicPr>
        <p:blipFill>
          <a:blip r:embed="rId2"/>
          <a:stretch>
            <a:fillRect/>
          </a:stretch>
        </p:blipFill>
        <p:spPr>
          <a:xfrm>
            <a:off x="9525" y="-9525"/>
            <a:ext cx="12192000" cy="1146810"/>
          </a:xfrm>
          <a:prstGeom prst="rect">
            <a:avLst/>
          </a:prstGeom>
        </p:spPr>
      </p:pic>
      <p:pic>
        <p:nvPicPr>
          <p:cNvPr id="47" name="图片 46"/>
          <p:cNvPicPr>
            <a:picLocks noChangeAspect="1"/>
          </p:cNvPicPr>
          <p:nvPr>
            <p:custDataLst>
              <p:tags r:id="rId3"/>
            </p:custDataLst>
          </p:nvPr>
        </p:nvPicPr>
        <p:blipFill>
          <a:blip r:embed="rId4"/>
          <a:stretch>
            <a:fillRect/>
          </a:stretch>
        </p:blipFill>
        <p:spPr>
          <a:xfrm flipH="1" flipV="1">
            <a:off x="9525" y="5781040"/>
            <a:ext cx="12192000" cy="1084580"/>
          </a:xfrm>
          <a:prstGeom prst="rect">
            <a:avLst/>
          </a:prstGeom>
        </p:spPr>
      </p:pic>
      <p:sp>
        <p:nvSpPr>
          <p:cNvPr id="7" name="矩形 6"/>
          <p:cNvSpPr/>
          <p:nvPr>
            <p:custDataLst>
              <p:tags r:id="rId5"/>
            </p:custDataLst>
          </p:nvPr>
        </p:nvSpPr>
        <p:spPr>
          <a:xfrm>
            <a:off x="4685129" y="1332137"/>
            <a:ext cx="7150337" cy="18845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矩形 8"/>
          <p:cNvSpPr/>
          <p:nvPr>
            <p:custDataLst>
              <p:tags r:id="rId6"/>
            </p:custDataLst>
          </p:nvPr>
        </p:nvSpPr>
        <p:spPr>
          <a:xfrm>
            <a:off x="4433757" y="1782820"/>
            <a:ext cx="866852" cy="7643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1</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直角三角形 10"/>
          <p:cNvSpPr/>
          <p:nvPr>
            <p:custDataLst>
              <p:tags r:id="rId7"/>
            </p:custDataLst>
          </p:nvPr>
        </p:nvSpPr>
        <p:spPr>
          <a:xfrm rot="5400000" flipV="1">
            <a:off x="4501230" y="2479664"/>
            <a:ext cx="116426" cy="25137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3" name="矩形 12"/>
          <p:cNvSpPr/>
          <p:nvPr>
            <p:custDataLst>
              <p:tags r:id="rId8"/>
            </p:custDataLst>
          </p:nvPr>
        </p:nvSpPr>
        <p:spPr>
          <a:xfrm>
            <a:off x="4685129" y="3884057"/>
            <a:ext cx="7150337" cy="18845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18" name="矩形 17"/>
          <p:cNvSpPr/>
          <p:nvPr>
            <p:custDataLst>
              <p:tags r:id="rId9"/>
            </p:custDataLst>
          </p:nvPr>
        </p:nvSpPr>
        <p:spPr>
          <a:xfrm>
            <a:off x="4433757" y="4334740"/>
            <a:ext cx="866852" cy="7643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algn="ctr">
              <a:lnSpc>
                <a:spcPct val="130000"/>
              </a:lnSpc>
            </a:pPr>
            <a:r>
              <a:rPr lang="en-US" altLang="zh-CN"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rPr>
              <a:t>2</a:t>
            </a: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9" name="直角三角形 18"/>
          <p:cNvSpPr/>
          <p:nvPr>
            <p:custDataLst>
              <p:tags r:id="rId10"/>
            </p:custDataLst>
          </p:nvPr>
        </p:nvSpPr>
        <p:spPr>
          <a:xfrm rot="5400000" flipV="1">
            <a:off x="4501230" y="5031584"/>
            <a:ext cx="116426" cy="25137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25" name="文本框 24"/>
          <p:cNvSpPr txBox="1"/>
          <p:nvPr>
            <p:custDataLst>
              <p:tags r:id="rId11"/>
            </p:custDataLst>
          </p:nvPr>
        </p:nvSpPr>
        <p:spPr>
          <a:xfrm>
            <a:off x="5538664" y="1501297"/>
            <a:ext cx="5483147" cy="584134"/>
          </a:xfrm>
          <a:prstGeom prst="rect">
            <a:avLst/>
          </a:prstGeom>
          <a:noFill/>
        </p:spPr>
        <p:txBody>
          <a:bodyPr wrap="square" lIns="91440" tIns="45720" rIns="91440" bIns="45720" rtlCol="0">
            <a:normAutofit/>
          </a:bodyPr>
          <a:lstStyle/>
          <a:p>
            <a:pPr>
              <a:lnSpc>
                <a:spcPct val="130000"/>
              </a:lnSpc>
            </a:pPr>
            <a:r>
              <a:rPr lang="en-US" altLang="zh-CN" sz="2400" b="1">
                <a:latin typeface="楷体" panose="02010609060101010101" pitchFamily="49" charset="-122"/>
                <a:ea typeface="楷体" panose="02010609060101010101" pitchFamily="49" charset="-122"/>
                <a:cs typeface="楷体" panose="02010609060101010101" pitchFamily="49" charset="-122"/>
                <a:sym typeface="宋体" pitchFamily="2" charset="-122"/>
              </a:rPr>
              <a:t> </a:t>
            </a:r>
            <a:r>
              <a:rPr lang="en-US" altLang="zh-CN" sz="24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1.</a:t>
            </a:r>
            <a:r>
              <a:rPr lang="zh-CN" altLang="en-US" sz="24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形成：</a:t>
            </a:r>
            <a:endParaRPr lang="zh-CN" altLang="en-US" sz="2400">
              <a:solidFill>
                <a:schemeClr val="tx2"/>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6" name="矩形 25"/>
          <p:cNvSpPr/>
          <p:nvPr>
            <p:custDataLst>
              <p:tags r:id="rId12"/>
            </p:custDataLst>
          </p:nvPr>
        </p:nvSpPr>
        <p:spPr>
          <a:xfrm>
            <a:off x="5538664" y="2085595"/>
            <a:ext cx="5986274" cy="892950"/>
          </a:xfrm>
          <a:prstGeom prst="rect">
            <a:avLst/>
          </a:prstGeom>
        </p:spPr>
        <p:txBody>
          <a:bodyPr wrap="square" lIns="91440" tIns="45720" rIns="91440" bIns="45720">
            <a:noAutofit/>
          </a:bodyPr>
          <a:lstStyle/>
          <a:p>
            <a:pPr fontAlgn="auto">
              <a:lnSpc>
                <a:spcPct val="100000"/>
              </a:lnSpc>
            </a:pPr>
            <a:r>
              <a:rPr lang="en-US" altLang="zh-CN" sz="20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2012</a:t>
            </a:r>
            <a:r>
              <a:rPr lang="zh-CN" altLang="en-US" sz="20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年，党</a:t>
            </a:r>
            <a:r>
              <a:rPr lang="zh-CN" altLang="en-US" sz="2000" b="1">
                <a:latin typeface="楷体" panose="02010609060101010101" pitchFamily="49" charset="-122"/>
                <a:ea typeface="楷体" panose="02010609060101010101" pitchFamily="49" charset="-122"/>
                <a:cs typeface="楷体" panose="02010609060101010101" pitchFamily="49" charset="-122"/>
                <a:sym typeface="宋体" pitchFamily="2" charset="-122"/>
              </a:rPr>
              <a:t>的十八大以来，以习近平同志为主要代表的中国共产党人，顺应时代发展</a:t>
            </a:r>
            <a:r>
              <a:rPr lang="zh-CN" altLang="en-US" sz="20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，理</a:t>
            </a:r>
            <a:r>
              <a:rPr lang="zh-CN" altLang="en-US" sz="2000" b="1">
                <a:latin typeface="楷体" panose="02010609060101010101" pitchFamily="49" charset="-122"/>
                <a:ea typeface="楷体" panose="02010609060101010101" pitchFamily="49" charset="-122"/>
                <a:cs typeface="楷体" panose="02010609060101010101" pitchFamily="49" charset="-122"/>
                <a:sym typeface="宋体" pitchFamily="2" charset="-122"/>
              </a:rPr>
              <a:t>论和实</a:t>
            </a:r>
            <a:r>
              <a:rPr lang="zh-CN" altLang="en-US" sz="20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践相结合。</a:t>
            </a:r>
            <a:r>
              <a:rPr lang="en-US" altLang="zh-CN" sz="20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2017</a:t>
            </a:r>
            <a:r>
              <a:rPr lang="zh-CN" altLang="en-US" sz="20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年，十九大将其写入党章。</a:t>
            </a:r>
            <a:endParaRPr lang="zh-CN" altLang="en-US" sz="2000" b="1"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宋体" pitchFamily="2" charset="-122"/>
            </a:endParaRPr>
          </a:p>
        </p:txBody>
      </p:sp>
      <p:sp>
        <p:nvSpPr>
          <p:cNvPr id="49" name="文本框 48"/>
          <p:cNvSpPr txBox="1"/>
          <p:nvPr>
            <p:custDataLst>
              <p:tags r:id="rId13"/>
            </p:custDataLst>
          </p:nvPr>
        </p:nvSpPr>
        <p:spPr>
          <a:xfrm>
            <a:off x="5547914" y="4025954"/>
            <a:ext cx="5483147" cy="584134"/>
          </a:xfrm>
          <a:prstGeom prst="rect">
            <a:avLst/>
          </a:prstGeom>
          <a:noFill/>
        </p:spPr>
        <p:txBody>
          <a:bodyPr wrap="square" lIns="91440" tIns="45720" rIns="91440" bIns="45720" rtlCol="0">
            <a:normAutofit/>
          </a:bodyPr>
          <a:lstStyle/>
          <a:p>
            <a:pPr>
              <a:lnSpc>
                <a:spcPct val="130000"/>
              </a:lnSpc>
            </a:pPr>
            <a:r>
              <a:rPr lang="en-US" altLang="zh-CN" sz="24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2.</a:t>
            </a:r>
            <a:r>
              <a:rPr lang="zh-CN" altLang="en-US" sz="24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主题：</a:t>
            </a:r>
            <a:endParaRPr lang="zh-CN" altLang="en-US" sz="2400">
              <a:solidFill>
                <a:schemeClr val="tx2"/>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50" name="矩形 49"/>
          <p:cNvSpPr/>
          <p:nvPr>
            <p:custDataLst>
              <p:tags r:id="rId14"/>
            </p:custDataLst>
          </p:nvPr>
        </p:nvSpPr>
        <p:spPr>
          <a:xfrm>
            <a:off x="5547995" y="4689475"/>
            <a:ext cx="6116320" cy="892810"/>
          </a:xfrm>
          <a:prstGeom prst="rect">
            <a:avLst/>
          </a:prstGeom>
        </p:spPr>
        <p:txBody>
          <a:bodyPr wrap="square" lIns="91440" tIns="45720" rIns="91440" bIns="45720">
            <a:noAutofit/>
          </a:bodyPr>
          <a:lstStyle/>
          <a:p>
            <a:pPr lvl="0" fontAlgn="auto">
              <a:lnSpc>
                <a:spcPct val="100000"/>
              </a:lnSpc>
              <a:spcBef>
                <a:spcPct val="0"/>
              </a:spcBef>
              <a:defRPr/>
            </a:pPr>
            <a:r>
              <a:rPr lang="zh-CN" altLang="en-US" sz="20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系</a:t>
            </a:r>
            <a:r>
              <a:rPr lang="zh-CN" altLang="en-US" sz="2000" b="1">
                <a:latin typeface="楷体" panose="02010609060101010101" pitchFamily="49" charset="-122"/>
                <a:ea typeface="楷体" panose="02010609060101010101" pitchFamily="49" charset="-122"/>
                <a:cs typeface="楷体" panose="02010609060101010101" pitchFamily="49" charset="-122"/>
                <a:sym typeface="宋体" pitchFamily="2" charset="-122"/>
              </a:rPr>
              <a:t>统</a:t>
            </a:r>
            <a:r>
              <a:rPr lang="zh-CN" altLang="en-US" sz="20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回答了新时代坚持和发展什么样的中国特色社会主义、怎样坚持和发展中国特色社会主义这个重大时代课</a:t>
            </a:r>
            <a:r>
              <a:rPr lang="zh-CN" altLang="en-US" sz="20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宋体" pitchFamily="2" charset="-122"/>
              </a:rPr>
              <a:t>题</a:t>
            </a:r>
            <a:r>
              <a:rPr lang="zh-CN" altLang="en-US" sz="2000" b="1" smtClean="0">
                <a:latin typeface="楷体" panose="02010609060101010101" pitchFamily="49" charset="-122"/>
                <a:ea typeface="楷体" panose="02010609060101010101" pitchFamily="49" charset="-122"/>
                <a:cs typeface="楷体" panose="02010609060101010101" pitchFamily="49" charset="-122"/>
                <a:sym typeface="宋体" pitchFamily="2" charset="-122"/>
              </a:rPr>
              <a:t>。</a:t>
            </a:r>
            <a:endParaRPr lang="zh-CN" altLang="en-US" sz="2000" b="1"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宋体" pitchFamily="2" charset="-122"/>
            </a:endParaRPr>
          </a:p>
        </p:txBody>
      </p:sp>
      <p:sp>
        <p:nvSpPr>
          <p:cNvPr id="55" name="文本框 54"/>
          <p:cNvSpPr txBox="1"/>
          <p:nvPr>
            <p:custDataLst>
              <p:tags r:id="rId15"/>
            </p:custDataLst>
          </p:nvPr>
        </p:nvSpPr>
        <p:spPr>
          <a:xfrm>
            <a:off x="219710" y="171450"/>
            <a:ext cx="650113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altLang="en-US" sz="3200">
                <a:ln cmpd="sng">
                  <a:noFill/>
                  <a:prstDash val="solid"/>
                </a:ln>
                <a:solidFill>
                  <a:schemeClr val="tx1"/>
                </a:solidFill>
                <a:latin typeface="黑体" panose="02010609060101010101" charset="-122"/>
                <a:ea typeface="黑体" panose="02010609060101010101" charset="-122"/>
                <a:cs typeface="黑体" panose="02010609060101010101" charset="-122"/>
                <a:sym typeface="+mn-ea"/>
              </a:rPr>
              <a:t>一、回答时代之问的科学理论</a:t>
            </a:r>
            <a:endParaRPr lang="zh-CN" altLang="en-US" sz="1900" b="0">
              <a:ln cmpd="sng">
                <a:noFill/>
                <a:prstDash val="solid"/>
              </a:ln>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22" name="图片 21"/>
          <p:cNvPicPr>
            <a:picLocks noChangeAspect="1"/>
          </p:cNvPicPr>
          <p:nvPr>
            <p:custDataLst>
              <p:tags r:id="rId16"/>
            </p:custDataLst>
          </p:nvPr>
        </p:nvPicPr>
        <p:blipFill>
          <a:blip r:embed="rId17"/>
          <a:stretch>
            <a:fillRect/>
          </a:stretch>
        </p:blipFill>
        <p:spPr>
          <a:xfrm>
            <a:off x="830580" y="1294130"/>
            <a:ext cx="3561715" cy="5205095"/>
          </a:xfrm>
          <a:prstGeom prst="rect">
            <a:avLst/>
          </a:prstGeom>
        </p:spPr>
      </p:pic>
    </p:spTree>
    <p:custDataLst>
      <p:tags r:id="rId18"/>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custDataLst>
              <p:tags r:id="rId1"/>
            </p:custDataLst>
          </p:nvPr>
        </p:nvPicPr>
        <p:blipFill>
          <a:blip r:embed="rId2"/>
          <a:stretch>
            <a:fillRect/>
          </a:stretch>
        </p:blipFill>
        <p:spPr>
          <a:xfrm>
            <a:off x="0" y="0"/>
            <a:ext cx="12192000" cy="1146810"/>
          </a:xfrm>
          <a:prstGeom prst="rect">
            <a:avLst/>
          </a:prstGeom>
        </p:spPr>
      </p:pic>
      <p:pic>
        <p:nvPicPr>
          <p:cNvPr id="70" name="图片 69"/>
          <p:cNvPicPr>
            <a:picLocks noChangeAspect="1"/>
          </p:cNvPicPr>
          <p:nvPr>
            <p:custDataLst>
              <p:tags r:id="rId3"/>
            </p:custDataLst>
          </p:nvPr>
        </p:nvPicPr>
        <p:blipFill>
          <a:blip r:embed="rId4"/>
          <a:stretch>
            <a:fillRect/>
          </a:stretch>
        </p:blipFill>
        <p:spPr>
          <a:xfrm flipH="1" flipV="1">
            <a:off x="0" y="5781040"/>
            <a:ext cx="12192000" cy="1084580"/>
          </a:xfrm>
          <a:prstGeom prst="rect">
            <a:avLst/>
          </a:prstGeom>
        </p:spPr>
      </p:pic>
      <p:sp>
        <p:nvSpPr>
          <p:cNvPr id="37" name="文本框 36"/>
          <p:cNvSpPr txBox="1"/>
          <p:nvPr>
            <p:custDataLst>
              <p:tags r:id="rId5"/>
            </p:custDataLst>
          </p:nvPr>
        </p:nvSpPr>
        <p:spPr>
          <a:xfrm>
            <a:off x="878205" y="294640"/>
            <a:ext cx="1085723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altLang="en-US" sz="3200">
                <a:solidFill>
                  <a:schemeClr val="tx1"/>
                </a:solidFill>
                <a:latin typeface="黑体" panose="02010609060101010101" charset="-122"/>
                <a:ea typeface="黑体" panose="02010609060101010101" charset="-122"/>
                <a:cs typeface="黑体" panose="02010609060101010101" charset="-122"/>
                <a:sym typeface="+mn-ea"/>
              </a:rPr>
              <a:t>从</a:t>
            </a:r>
            <a:r>
              <a:rPr lang="en-US" altLang="zh-CN" sz="3200">
                <a:solidFill>
                  <a:schemeClr val="tx1"/>
                </a:solidFill>
                <a:latin typeface="黑体" panose="02010609060101010101" charset="-122"/>
                <a:ea typeface="黑体" panose="02010609060101010101" charset="-122"/>
                <a:cs typeface="黑体" panose="02010609060101010101" charset="-122"/>
                <a:sym typeface="+mn-ea"/>
              </a:rPr>
              <a:t>“</a:t>
            </a:r>
            <a:r>
              <a:rPr lang="zh-CN" altLang="en-US" sz="3200">
                <a:solidFill>
                  <a:schemeClr val="tx1"/>
                </a:solidFill>
                <a:latin typeface="黑体" panose="02010609060101010101" charset="-122"/>
                <a:ea typeface="黑体" panose="02010609060101010101" charset="-122"/>
                <a:cs typeface="黑体" panose="02010609060101010101" charset="-122"/>
                <a:sym typeface="+mn-ea"/>
              </a:rPr>
              <a:t>世界变局</a:t>
            </a:r>
            <a:r>
              <a:rPr lang="en-US" altLang="zh-CN" sz="3200">
                <a:solidFill>
                  <a:schemeClr val="tx1"/>
                </a:solidFill>
                <a:latin typeface="黑体" panose="02010609060101010101" charset="-122"/>
                <a:ea typeface="黑体" panose="02010609060101010101" charset="-122"/>
                <a:cs typeface="黑体" panose="02010609060101010101" charset="-122"/>
                <a:sym typeface="+mn-ea"/>
              </a:rPr>
              <a:t>”</a:t>
            </a:r>
            <a:r>
              <a:rPr lang="zh-CN" altLang="en-US" sz="3200">
                <a:solidFill>
                  <a:schemeClr val="tx1"/>
                </a:solidFill>
                <a:latin typeface="黑体" panose="02010609060101010101" charset="-122"/>
                <a:ea typeface="黑体" panose="02010609060101010101" charset="-122"/>
                <a:cs typeface="黑体" panose="02010609060101010101" charset="-122"/>
                <a:sym typeface="+mn-ea"/>
              </a:rPr>
              <a:t>看习近平新时代中国特色社会主义思想</a:t>
            </a:r>
            <a:endParaRPr lang="zh-CN" altLang="en-US" sz="3200" b="0">
              <a:solidFill>
                <a:schemeClr val="tx1"/>
              </a:solidFill>
              <a:latin typeface="黑体" panose="02010609060101010101" charset="-122"/>
              <a:ea typeface="黑体" panose="02010609060101010101" charset="-122"/>
              <a:cs typeface="黑体" panose="02010609060101010101" charset="-122"/>
              <a:sym typeface="+mn-ea"/>
            </a:endParaRPr>
          </a:p>
        </p:txBody>
      </p:sp>
      <p:grpSp>
        <p:nvGrpSpPr>
          <p:cNvPr id="2" name="组合 1"/>
          <p:cNvGrpSpPr/>
          <p:nvPr>
            <p:custDataLst>
              <p:tags r:id="rId6"/>
            </p:custDataLst>
          </p:nvPr>
        </p:nvGrpSpPr>
        <p:grpSpPr>
          <a:xfrm>
            <a:off x="133350" y="1565275"/>
            <a:ext cx="3832225" cy="4085590"/>
            <a:chOff x="210" y="4850"/>
            <a:chExt cx="6038" cy="5857"/>
          </a:xfrm>
        </p:grpSpPr>
        <p:pic>
          <p:nvPicPr>
            <p:cNvPr id="75794" name="图片 6" descr="C:\Users\DELL\Desktop\IMG_20191018_121444.jpgIMG_20191018_121444"/>
            <p:cNvPicPr>
              <a:picLocks noChangeAspect="1" noChangeArrowheads="1"/>
            </p:cNvPicPr>
            <p:nvPr>
              <p:custDataLst>
                <p:tags r:id="rId7"/>
              </p:custDataLst>
            </p:nvPr>
          </p:nvPicPr>
          <p:blipFill>
            <a:blip r:embed="rId8"/>
            <a:stretch>
              <a:fillRect/>
            </a:stretch>
          </p:blipFill>
          <p:spPr bwMode="auto">
            <a:xfrm>
              <a:off x="210" y="6207"/>
              <a:ext cx="6038" cy="4500"/>
            </a:xfrm>
            <a:prstGeom prst="rect">
              <a:avLst/>
            </a:prstGeom>
            <a:noFill/>
            <a:ln w="9525">
              <a:noFill/>
              <a:miter lim="800000"/>
              <a:headEnd/>
              <a:tailEnd/>
            </a:ln>
          </p:spPr>
        </p:pic>
        <p:grpSp>
          <p:nvGrpSpPr>
            <p:cNvPr id="75795" name="组合 22"/>
            <p:cNvGrpSpPr/>
            <p:nvPr>
              <p:custDataLst>
                <p:tags r:id="rId9"/>
              </p:custDataLst>
            </p:nvPr>
          </p:nvGrpSpPr>
          <p:grpSpPr>
            <a:xfrm>
              <a:off x="463" y="4850"/>
              <a:ext cx="5330" cy="1100"/>
              <a:chOff x="61" y="4850"/>
              <a:chExt cx="6187" cy="1100"/>
            </a:xfrm>
          </p:grpSpPr>
          <p:sp>
            <p:nvSpPr>
              <p:cNvPr id="17" name="剪去对角的矩形 16"/>
              <p:cNvSpPr/>
              <p:nvPr>
                <p:custDataLst>
                  <p:tags r:id="rId10"/>
                </p:custDataLst>
              </p:nvPr>
            </p:nvSpPr>
            <p:spPr>
              <a:xfrm>
                <a:off x="61" y="4850"/>
                <a:ext cx="6187" cy="11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l">
                  <a:buFont typeface="Arial" panose="020B0604020202020204" pitchFamily="34" charset="0"/>
                  <a:buNone/>
                  <a:defRPr/>
                </a:pPr>
                <a:endParaRPr lang="zh-CN" altLang="en-US" sz="3200">
                  <a:solidFill>
                    <a:schemeClr val="tx1"/>
                  </a:solidFill>
                  <a:effectLst/>
                  <a:latin typeface="黑体" panose="02010609060101010101" charset="-122"/>
                  <a:ea typeface="黑体" panose="02010609060101010101" charset="-122"/>
                  <a:sym typeface="Arial" panose="020B0604020202020204" pitchFamily="34" charset="0"/>
                </a:endParaRPr>
              </a:p>
            </p:txBody>
          </p:sp>
          <p:sp>
            <p:nvSpPr>
              <p:cNvPr id="18" name="文本框 17"/>
              <p:cNvSpPr txBox="1"/>
              <p:nvPr>
                <p:custDataLst>
                  <p:tags r:id="rId11"/>
                </p:custDataLst>
              </p:nvPr>
            </p:nvSpPr>
            <p:spPr>
              <a:xfrm>
                <a:off x="943" y="4982"/>
                <a:ext cx="4422" cy="837"/>
              </a:xfrm>
              <a:prstGeom prst="rect">
                <a:avLst/>
              </a:prstGeom>
            </p:spPr>
            <p:style>
              <a:lnRef idx="2">
                <a:schemeClr val="accent3"/>
              </a:lnRef>
              <a:fillRef idx="1">
                <a:schemeClr val="lt1"/>
              </a:fillRef>
              <a:effectRef idx="0">
                <a:schemeClr val="accent3"/>
              </a:effectRef>
              <a:fontRef idx="minor">
                <a:schemeClr val="dk1"/>
              </a:fontRef>
            </p:style>
            <p:txBody>
              <a:bodyPr anchor="ctr">
                <a:spAutoFit/>
              </a:bodyPr>
              <a:lstStyle/>
              <a:p>
                <a:pPr algn="l">
                  <a:buFont typeface="Arial" panose="020B0604020202020204" pitchFamily="34" charset="0"/>
                  <a:buNone/>
                  <a:defRPr/>
                </a:pPr>
                <a:r>
                  <a:rPr lang="zh-CN" altLang="en-US" sz="3200">
                    <a:solidFill>
                      <a:schemeClr val="tx1"/>
                    </a:solidFill>
                    <a:effectLst/>
                    <a:latin typeface="黑体" panose="02010609060101010101" charset="-122"/>
                    <a:ea typeface="黑体" panose="02010609060101010101" charset="-122"/>
                    <a:cs typeface="+mn-cs"/>
                    <a:sym typeface="Arial" panose="020B0604020202020204" pitchFamily="34" charset="0"/>
                  </a:rPr>
                  <a:t>世界多极化</a:t>
                </a:r>
                <a:endParaRPr lang="zh-CN" altLang="en-US" sz="3200">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grpSp>
        <p:nvGrpSpPr>
          <p:cNvPr id="3" name="组合 2"/>
          <p:cNvGrpSpPr/>
          <p:nvPr>
            <p:custDataLst>
              <p:tags r:id="rId12"/>
            </p:custDataLst>
          </p:nvPr>
        </p:nvGrpSpPr>
        <p:grpSpPr>
          <a:xfrm>
            <a:off x="4225290" y="1564640"/>
            <a:ext cx="3741420" cy="4086225"/>
            <a:chOff x="6655" y="4851"/>
            <a:chExt cx="5896" cy="5901"/>
          </a:xfrm>
        </p:grpSpPr>
        <p:pic>
          <p:nvPicPr>
            <p:cNvPr id="75790" name="图片 8" descr="C:\Users\DELL\Desktop\图片1.png图片1"/>
            <p:cNvPicPr>
              <a:picLocks noChangeAspect="1" noChangeArrowheads="1"/>
            </p:cNvPicPr>
            <p:nvPr>
              <p:custDataLst>
                <p:tags r:id="rId13"/>
              </p:custDataLst>
            </p:nvPr>
          </p:nvPicPr>
          <p:blipFill>
            <a:blip r:embed="rId14"/>
            <a:stretch>
              <a:fillRect/>
            </a:stretch>
          </p:blipFill>
          <p:spPr bwMode="auto">
            <a:xfrm>
              <a:off x="6655" y="6160"/>
              <a:ext cx="5896" cy="4592"/>
            </a:xfrm>
            <a:prstGeom prst="rect">
              <a:avLst/>
            </a:prstGeom>
            <a:noFill/>
            <a:ln w="9525">
              <a:noFill/>
              <a:miter lim="800000"/>
              <a:headEnd/>
              <a:tailEnd/>
            </a:ln>
          </p:spPr>
        </p:pic>
        <p:grpSp>
          <p:nvGrpSpPr>
            <p:cNvPr id="75791" name="组合 25"/>
            <p:cNvGrpSpPr/>
            <p:nvPr>
              <p:custDataLst>
                <p:tags r:id="rId15"/>
              </p:custDataLst>
            </p:nvPr>
          </p:nvGrpSpPr>
          <p:grpSpPr>
            <a:xfrm>
              <a:off x="6838" y="4851"/>
              <a:ext cx="5531" cy="1100"/>
              <a:chOff x="6838" y="4851"/>
              <a:chExt cx="5531" cy="1100"/>
            </a:xfrm>
          </p:grpSpPr>
          <p:sp>
            <p:nvSpPr>
              <p:cNvPr id="19" name="剪去对角的矩形 27"/>
              <p:cNvSpPr/>
              <p:nvPr>
                <p:custDataLst>
                  <p:tags r:id="rId16"/>
                </p:custDataLst>
              </p:nvPr>
            </p:nvSpPr>
            <p:spPr>
              <a:xfrm>
                <a:off x="6838" y="4851"/>
                <a:ext cx="5531" cy="1100"/>
              </a:xfrm>
              <a:prstGeom prst="snip2Diag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buFont typeface="Arial" panose="020B0604020202020204" pitchFamily="34" charset="0"/>
                  <a:buNone/>
                  <a:defRPr/>
                </a:pPr>
                <a:endParaRPr lang="zh-CN" altLang="en-US" sz="3200">
                  <a:solidFill>
                    <a:schemeClr val="tx1"/>
                  </a:solidFill>
                  <a:effectLst/>
                  <a:latin typeface="黑体" panose="02010609060101010101" charset="-122"/>
                  <a:ea typeface="黑体" panose="02010609060101010101" charset="-122"/>
                  <a:sym typeface="Arial" panose="020B0604020202020204" pitchFamily="34" charset="0"/>
                </a:endParaRPr>
              </a:p>
            </p:txBody>
          </p:sp>
          <p:sp>
            <p:nvSpPr>
              <p:cNvPr id="20" name="文本框 19"/>
              <p:cNvSpPr txBox="1"/>
              <p:nvPr>
                <p:custDataLst>
                  <p:tags r:id="rId17"/>
                </p:custDataLst>
              </p:nvPr>
            </p:nvSpPr>
            <p:spPr>
              <a:xfrm>
                <a:off x="7390" y="4980"/>
                <a:ext cx="4425" cy="843"/>
              </a:xfrm>
              <a:prstGeom prst="rect">
                <a:avLst/>
              </a:prstGeom>
            </p:spPr>
            <p:style>
              <a:lnRef idx="2">
                <a:schemeClr val="accent3"/>
              </a:lnRef>
              <a:fillRef idx="1">
                <a:schemeClr val="lt1"/>
              </a:fillRef>
              <a:effectRef idx="0">
                <a:schemeClr val="accent3"/>
              </a:effectRef>
              <a:fontRef idx="minor">
                <a:schemeClr val="dk1"/>
              </a:fontRef>
            </p:style>
            <p:txBody>
              <a:bodyPr anchor="ctr">
                <a:spAutoFit/>
              </a:bodyPr>
              <a:lstStyle/>
              <a:p>
                <a:pPr algn="l">
                  <a:buFont typeface="Arial" panose="020B0604020202020204" pitchFamily="34" charset="0"/>
                  <a:buNone/>
                  <a:defRPr/>
                </a:pPr>
                <a:r>
                  <a:rPr lang="zh-CN" altLang="zh-CN" sz="3200" noProof="1">
                    <a:solidFill>
                      <a:schemeClr val="tx1"/>
                    </a:solidFill>
                    <a:effectLst/>
                    <a:latin typeface="黑体" panose="02010609060101010101" charset="-122"/>
                    <a:ea typeface="黑体" panose="02010609060101010101" charset="-122"/>
                    <a:cs typeface="+mn-cs"/>
                    <a:sym typeface="Arial" panose="020B0604020202020204" pitchFamily="34" charset="0"/>
                  </a:rPr>
                  <a:t>经济全球化</a:t>
                </a:r>
                <a:endParaRPr lang="zh-CN" altLang="zh-CN" sz="3200" noProof="1">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grpSp>
        <p:nvGrpSpPr>
          <p:cNvPr id="4" name="组合 3"/>
          <p:cNvGrpSpPr/>
          <p:nvPr>
            <p:custDataLst>
              <p:tags r:id="rId18"/>
            </p:custDataLst>
          </p:nvPr>
        </p:nvGrpSpPr>
        <p:grpSpPr>
          <a:xfrm>
            <a:off x="8239125" y="1565275"/>
            <a:ext cx="3681730" cy="4086225"/>
            <a:chOff x="12979" y="4851"/>
            <a:chExt cx="5801" cy="5902"/>
          </a:xfrm>
        </p:grpSpPr>
        <p:pic>
          <p:nvPicPr>
            <p:cNvPr id="75786" name="图片 15"/>
            <p:cNvPicPr>
              <a:picLocks noChangeAspect="1" noChangeArrowheads="1"/>
            </p:cNvPicPr>
            <p:nvPr>
              <p:custDataLst>
                <p:tags r:id="rId19"/>
              </p:custDataLst>
            </p:nvPr>
          </p:nvPicPr>
          <p:blipFill>
            <a:blip r:embed="rId20"/>
            <a:stretch>
              <a:fillRect/>
            </a:stretch>
          </p:blipFill>
          <p:spPr bwMode="auto">
            <a:xfrm>
              <a:off x="12979" y="6160"/>
              <a:ext cx="5799" cy="4593"/>
            </a:xfrm>
            <a:prstGeom prst="rect">
              <a:avLst/>
            </a:prstGeom>
            <a:noFill/>
            <a:ln w="9525">
              <a:noFill/>
              <a:miter lim="800000"/>
              <a:headEnd/>
              <a:tailEnd/>
            </a:ln>
          </p:spPr>
        </p:pic>
        <p:grpSp>
          <p:nvGrpSpPr>
            <p:cNvPr id="75787" name="组合 28"/>
            <p:cNvGrpSpPr/>
            <p:nvPr>
              <p:custDataLst>
                <p:tags r:id="rId21"/>
              </p:custDataLst>
            </p:nvPr>
          </p:nvGrpSpPr>
          <p:grpSpPr>
            <a:xfrm>
              <a:off x="13274" y="4851"/>
              <a:ext cx="5506" cy="1100"/>
              <a:chOff x="12979" y="4851"/>
              <a:chExt cx="6187" cy="1100"/>
            </a:xfrm>
          </p:grpSpPr>
          <p:sp>
            <p:nvSpPr>
              <p:cNvPr id="21" name="剪去对角的矩形 31"/>
              <p:cNvSpPr/>
              <p:nvPr>
                <p:custDataLst>
                  <p:tags r:id="rId22"/>
                </p:custDataLst>
              </p:nvPr>
            </p:nvSpPr>
            <p:spPr>
              <a:xfrm>
                <a:off x="12979" y="4851"/>
                <a:ext cx="6187" cy="1100"/>
              </a:xfrm>
              <a:prstGeom prst="snip2Diag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buFont typeface="Arial" panose="020B0604020202020204" pitchFamily="34" charset="0"/>
                  <a:buNone/>
                  <a:defRPr/>
                </a:pPr>
                <a:endParaRPr lang="zh-CN" altLang="en-US" sz="3200">
                  <a:solidFill>
                    <a:schemeClr val="tx1"/>
                  </a:solidFill>
                  <a:effectLst/>
                  <a:latin typeface="黑体" panose="02010609060101010101" charset="-122"/>
                  <a:ea typeface="黑体" panose="02010609060101010101" charset="-122"/>
                  <a:sym typeface="Arial" panose="020B0604020202020204" pitchFamily="34" charset="0"/>
                </a:endParaRPr>
              </a:p>
            </p:txBody>
          </p:sp>
          <p:sp>
            <p:nvSpPr>
              <p:cNvPr id="5" name="文本框 4"/>
              <p:cNvSpPr txBox="1"/>
              <p:nvPr>
                <p:custDataLst>
                  <p:tags r:id="rId23"/>
                </p:custDataLst>
              </p:nvPr>
            </p:nvSpPr>
            <p:spPr>
              <a:xfrm>
                <a:off x="13549" y="4979"/>
                <a:ext cx="4243" cy="843"/>
              </a:xfrm>
              <a:prstGeom prst="rect">
                <a:avLst/>
              </a:prstGeom>
            </p:spPr>
            <p:style>
              <a:lnRef idx="2">
                <a:schemeClr val="accent3"/>
              </a:lnRef>
              <a:fillRef idx="1">
                <a:schemeClr val="lt1"/>
              </a:fillRef>
              <a:effectRef idx="0">
                <a:schemeClr val="accent3"/>
              </a:effectRef>
              <a:fontRef idx="minor">
                <a:schemeClr val="dk1"/>
              </a:fontRef>
            </p:style>
            <p:txBody>
              <a:bodyPr wrap="square" anchor="ctr">
                <a:spAutoFit/>
              </a:bodyPr>
              <a:lstStyle/>
              <a:p>
                <a:pPr algn="l">
                  <a:buFont typeface="Arial" panose="020B0604020202020204" pitchFamily="34" charset="0"/>
                  <a:buNone/>
                  <a:defRPr/>
                </a:pPr>
                <a:r>
                  <a:rPr lang="zh-CN" altLang="en-US" sz="3200" noProof="1">
                    <a:solidFill>
                      <a:schemeClr val="tx1"/>
                    </a:solidFill>
                    <a:effectLst/>
                    <a:latin typeface="黑体" panose="02010609060101010101" charset="-122"/>
                    <a:ea typeface="黑体" panose="02010609060101010101" charset="-122"/>
                    <a:cs typeface="+mn-cs"/>
                    <a:sym typeface="Arial" panose="020B0604020202020204" pitchFamily="34" charset="0"/>
                  </a:rPr>
                  <a:t>文化多样化</a:t>
                </a:r>
                <a:endParaRPr lang="zh-CN" altLang="en-US" sz="3200" noProof="1">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spTree>
    <p:custDataLst>
      <p:tags r:id="rId24"/>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custDataLst>
              <p:tags r:id="rId1"/>
            </p:custDataLst>
          </p:nvPr>
        </p:nvPicPr>
        <p:blipFill>
          <a:blip r:embed="rId2"/>
          <a:stretch>
            <a:fillRect/>
          </a:stretch>
        </p:blipFill>
        <p:spPr>
          <a:xfrm>
            <a:off x="0" y="0"/>
            <a:ext cx="12192000" cy="1146810"/>
          </a:xfrm>
          <a:prstGeom prst="rect">
            <a:avLst/>
          </a:prstGeom>
        </p:spPr>
      </p:pic>
      <p:pic>
        <p:nvPicPr>
          <p:cNvPr id="70" name="图片 69"/>
          <p:cNvPicPr>
            <a:picLocks noChangeAspect="1"/>
          </p:cNvPicPr>
          <p:nvPr>
            <p:custDataLst>
              <p:tags r:id="rId3"/>
            </p:custDataLst>
          </p:nvPr>
        </p:nvPicPr>
        <p:blipFill>
          <a:blip r:embed="rId4"/>
          <a:stretch>
            <a:fillRect/>
          </a:stretch>
        </p:blipFill>
        <p:spPr>
          <a:xfrm flipH="1" flipV="1">
            <a:off x="0" y="5781040"/>
            <a:ext cx="12192000" cy="1084580"/>
          </a:xfrm>
          <a:prstGeom prst="rect">
            <a:avLst/>
          </a:prstGeom>
        </p:spPr>
      </p:pic>
      <p:sp>
        <p:nvSpPr>
          <p:cNvPr id="37" name="文本框 36"/>
          <p:cNvSpPr txBox="1"/>
          <p:nvPr>
            <p:custDataLst>
              <p:tags r:id="rId5"/>
            </p:custDataLst>
          </p:nvPr>
        </p:nvSpPr>
        <p:spPr>
          <a:xfrm>
            <a:off x="878205" y="294640"/>
            <a:ext cx="1085723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altLang="en-US" sz="3200">
                <a:solidFill>
                  <a:schemeClr val="tx1"/>
                </a:solidFill>
                <a:latin typeface="黑体" panose="02010609060101010101" charset="-122"/>
                <a:ea typeface="黑体" panose="02010609060101010101" charset="-122"/>
                <a:cs typeface="黑体" panose="02010609060101010101" charset="-122"/>
                <a:sym typeface="+mn-ea"/>
              </a:rPr>
              <a:t>从</a:t>
            </a:r>
            <a:r>
              <a:rPr lang="en-US" altLang="zh-CN" sz="3200">
                <a:solidFill>
                  <a:schemeClr val="tx1"/>
                </a:solidFill>
                <a:latin typeface="黑体" panose="02010609060101010101" charset="-122"/>
                <a:ea typeface="黑体" panose="02010609060101010101" charset="-122"/>
                <a:cs typeface="黑体" panose="02010609060101010101" charset="-122"/>
                <a:sym typeface="+mn-ea"/>
              </a:rPr>
              <a:t>“</a:t>
            </a:r>
            <a:r>
              <a:rPr lang="zh-CN" altLang="en-US" sz="3200">
                <a:solidFill>
                  <a:schemeClr val="tx1"/>
                </a:solidFill>
                <a:latin typeface="黑体" panose="02010609060101010101" charset="-122"/>
                <a:ea typeface="黑体" panose="02010609060101010101" charset="-122"/>
                <a:cs typeface="黑体" panose="02010609060101010101" charset="-122"/>
                <a:sym typeface="+mn-ea"/>
              </a:rPr>
              <a:t>世界变局</a:t>
            </a:r>
            <a:r>
              <a:rPr lang="en-US" altLang="zh-CN" sz="3200">
                <a:solidFill>
                  <a:schemeClr val="tx1"/>
                </a:solidFill>
                <a:latin typeface="黑体" panose="02010609060101010101" charset="-122"/>
                <a:ea typeface="黑体" panose="02010609060101010101" charset="-122"/>
                <a:cs typeface="黑体" panose="02010609060101010101" charset="-122"/>
                <a:sym typeface="+mn-ea"/>
              </a:rPr>
              <a:t>”</a:t>
            </a:r>
            <a:r>
              <a:rPr lang="zh-CN" altLang="en-US" sz="3200">
                <a:solidFill>
                  <a:schemeClr val="tx1"/>
                </a:solidFill>
                <a:latin typeface="黑体" panose="02010609060101010101" charset="-122"/>
                <a:ea typeface="黑体" panose="02010609060101010101" charset="-122"/>
                <a:cs typeface="黑体" panose="02010609060101010101" charset="-122"/>
                <a:sym typeface="+mn-ea"/>
              </a:rPr>
              <a:t>看习近平新时代中国特色社会主义思想</a:t>
            </a:r>
            <a:endParaRPr lang="zh-CN" altLang="en-US" sz="3200" b="0">
              <a:solidFill>
                <a:schemeClr val="tx1"/>
              </a:solidFill>
              <a:latin typeface="黑体" panose="02010609060101010101" charset="-122"/>
              <a:ea typeface="黑体" panose="02010609060101010101" charset="-122"/>
              <a:cs typeface="黑体" panose="02010609060101010101" charset="-122"/>
              <a:sym typeface="+mn-ea"/>
            </a:endParaRPr>
          </a:p>
        </p:txBody>
      </p:sp>
      <p:grpSp>
        <p:nvGrpSpPr>
          <p:cNvPr id="30" name="组合 29"/>
          <p:cNvGrpSpPr/>
          <p:nvPr>
            <p:custDataLst>
              <p:tags r:id="rId6"/>
            </p:custDataLst>
          </p:nvPr>
        </p:nvGrpSpPr>
        <p:grpSpPr>
          <a:xfrm>
            <a:off x="0" y="1242060"/>
            <a:ext cx="3832225" cy="5144770"/>
            <a:chOff x="210" y="4850"/>
            <a:chExt cx="6038" cy="5475"/>
          </a:xfrm>
        </p:grpSpPr>
        <p:pic>
          <p:nvPicPr>
            <p:cNvPr id="77845" name="图片 6" descr="C:\Users\DELL\Desktop\IMG_20191018_123704.jpgIMG_20191018_123704"/>
            <p:cNvPicPr>
              <a:picLocks noChangeAspect="1" noChangeArrowheads="1"/>
            </p:cNvPicPr>
            <p:nvPr>
              <p:custDataLst>
                <p:tags r:id="rId7"/>
              </p:custDataLst>
            </p:nvPr>
          </p:nvPicPr>
          <p:blipFill>
            <a:blip r:embed="rId8"/>
            <a:stretch>
              <a:fillRect/>
            </a:stretch>
          </p:blipFill>
          <p:spPr bwMode="auto">
            <a:xfrm>
              <a:off x="210" y="6161"/>
              <a:ext cx="6038" cy="4164"/>
            </a:xfrm>
            <a:prstGeom prst="rect">
              <a:avLst/>
            </a:prstGeom>
            <a:noFill/>
            <a:ln w="9525">
              <a:noFill/>
              <a:miter lim="800000"/>
              <a:headEnd/>
              <a:tailEnd/>
            </a:ln>
          </p:spPr>
        </p:pic>
        <p:grpSp>
          <p:nvGrpSpPr>
            <p:cNvPr id="77846" name="组合 22"/>
            <p:cNvGrpSpPr/>
            <p:nvPr>
              <p:custDataLst>
                <p:tags r:id="rId9"/>
              </p:custDataLst>
            </p:nvPr>
          </p:nvGrpSpPr>
          <p:grpSpPr>
            <a:xfrm>
              <a:off x="463" y="4850"/>
              <a:ext cx="5330" cy="1100"/>
              <a:chOff x="61" y="4850"/>
              <a:chExt cx="6187" cy="1100"/>
            </a:xfrm>
          </p:grpSpPr>
          <p:sp>
            <p:nvSpPr>
              <p:cNvPr id="6" name="剪去对角的矩形 5"/>
              <p:cNvSpPr/>
              <p:nvPr>
                <p:custDataLst>
                  <p:tags r:id="rId10"/>
                </p:custDataLst>
              </p:nvPr>
            </p:nvSpPr>
            <p:spPr>
              <a:xfrm>
                <a:off x="61" y="4850"/>
                <a:ext cx="6187" cy="1100"/>
              </a:xfrm>
              <a:prstGeom prst="snip2Diag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400">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sym typeface="Arial" panose="020B0604020202020204" pitchFamily="34" charset="0"/>
                </a:endParaRPr>
              </a:p>
            </p:txBody>
          </p:sp>
          <p:sp>
            <p:nvSpPr>
              <p:cNvPr id="7" name="文本框 6"/>
              <p:cNvSpPr txBox="1"/>
              <p:nvPr>
                <p:custDataLst>
                  <p:tags r:id="rId11"/>
                </p:custDataLst>
              </p:nvPr>
            </p:nvSpPr>
            <p:spPr>
              <a:xfrm>
                <a:off x="347" y="5101"/>
                <a:ext cx="5471" cy="621"/>
              </a:xfrm>
              <a:prstGeom prst="rect">
                <a:avLst/>
              </a:prstGeom>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buFont typeface="Arial" panose="020B0604020202020204" pitchFamily="34" charset="0"/>
                  <a:buNone/>
                  <a:defRPr/>
                </a:pPr>
                <a:r>
                  <a:rPr lang="zh-CN" altLang="en-US" sz="3200">
                    <a:solidFill>
                      <a:schemeClr val="tx1"/>
                    </a:solidFill>
                    <a:effectLst/>
                    <a:latin typeface="黑体" panose="02010609060101010101" charset="-122"/>
                    <a:ea typeface="黑体" panose="02010609060101010101" charset="-122"/>
                    <a:cs typeface="+mn-cs"/>
                    <a:sym typeface="Arial" panose="020B0604020202020204" pitchFamily="34" charset="0"/>
                  </a:rPr>
                  <a:t>全球经济放缓</a:t>
                </a:r>
                <a:endParaRPr lang="zh-CN" altLang="en-US" sz="3200">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grpSp>
        <p:nvGrpSpPr>
          <p:cNvPr id="31" name="组合 30"/>
          <p:cNvGrpSpPr/>
          <p:nvPr>
            <p:custDataLst>
              <p:tags r:id="rId12"/>
            </p:custDataLst>
          </p:nvPr>
        </p:nvGrpSpPr>
        <p:grpSpPr>
          <a:xfrm>
            <a:off x="3851910" y="1249680"/>
            <a:ext cx="3743325" cy="5137150"/>
            <a:chOff x="6655" y="4664"/>
            <a:chExt cx="5896" cy="5475"/>
          </a:xfrm>
        </p:grpSpPr>
        <p:pic>
          <p:nvPicPr>
            <p:cNvPr id="77841" name="图片 8" descr="C:\Users\DELL\Desktop\IMG_20191018_142316.jpgIMG_20191018_142316"/>
            <p:cNvPicPr>
              <a:picLocks noChangeAspect="1" noChangeArrowheads="1"/>
            </p:cNvPicPr>
            <p:nvPr>
              <p:custDataLst>
                <p:tags r:id="rId13"/>
              </p:custDataLst>
            </p:nvPr>
          </p:nvPicPr>
          <p:blipFill>
            <a:blip r:embed="rId14"/>
            <a:stretch>
              <a:fillRect/>
            </a:stretch>
          </p:blipFill>
          <p:spPr bwMode="auto">
            <a:xfrm>
              <a:off x="6655" y="5975"/>
              <a:ext cx="5896" cy="4164"/>
            </a:xfrm>
            <a:prstGeom prst="rect">
              <a:avLst/>
            </a:prstGeom>
            <a:noFill/>
            <a:ln w="9525">
              <a:noFill/>
              <a:miter lim="800000"/>
              <a:headEnd/>
              <a:tailEnd/>
            </a:ln>
          </p:spPr>
        </p:pic>
        <p:grpSp>
          <p:nvGrpSpPr>
            <p:cNvPr id="77842" name="组合 25"/>
            <p:cNvGrpSpPr/>
            <p:nvPr>
              <p:custDataLst>
                <p:tags r:id="rId15"/>
              </p:custDataLst>
            </p:nvPr>
          </p:nvGrpSpPr>
          <p:grpSpPr>
            <a:xfrm>
              <a:off x="6838" y="4664"/>
              <a:ext cx="5531" cy="1100"/>
              <a:chOff x="6838" y="4664"/>
              <a:chExt cx="5531" cy="1100"/>
            </a:xfrm>
          </p:grpSpPr>
          <p:sp>
            <p:nvSpPr>
              <p:cNvPr id="8" name="剪去对角的矩形 27"/>
              <p:cNvSpPr/>
              <p:nvPr>
                <p:custDataLst>
                  <p:tags r:id="rId16"/>
                </p:custDataLst>
              </p:nvPr>
            </p:nvSpPr>
            <p:spPr>
              <a:xfrm>
                <a:off x="6838" y="4664"/>
                <a:ext cx="5531" cy="1100"/>
              </a:xfrm>
              <a:prstGeom prst="snip2Diag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400" b="1">
                  <a:solidFill>
                    <a:prstClr val="white"/>
                  </a:solidFill>
                  <a:latin typeface="Calibri" panose="020F0502020204030204"/>
                  <a:sym typeface="Arial" panose="020B0604020202020204" pitchFamily="34" charset="0"/>
                </a:endParaRPr>
              </a:p>
            </p:txBody>
          </p:sp>
          <p:sp>
            <p:nvSpPr>
              <p:cNvPr id="9" name="文本框 8"/>
              <p:cNvSpPr txBox="1"/>
              <p:nvPr>
                <p:custDataLst>
                  <p:tags r:id="rId17"/>
                </p:custDataLst>
              </p:nvPr>
            </p:nvSpPr>
            <p:spPr>
              <a:xfrm>
                <a:off x="7390" y="4906"/>
                <a:ext cx="4423" cy="622"/>
              </a:xfrm>
              <a:prstGeom prst="rect">
                <a:avLst/>
              </a:prstGeom>
            </p:spPr>
            <p:style>
              <a:lnRef idx="2">
                <a:schemeClr val="accent3"/>
              </a:lnRef>
              <a:fillRef idx="1">
                <a:schemeClr val="lt1"/>
              </a:fillRef>
              <a:effectRef idx="0">
                <a:schemeClr val="accent3"/>
              </a:effectRef>
              <a:fontRef idx="minor">
                <a:schemeClr val="dk1"/>
              </a:fontRef>
            </p:style>
            <p:txBody>
              <a:bodyPr anchor="ctr">
                <a:spAutoFit/>
              </a:bodyPr>
              <a:lstStyle/>
              <a:p>
                <a:pPr algn="ctr">
                  <a:buFont typeface="Arial" panose="020B0604020202020204" pitchFamily="34" charset="0"/>
                  <a:buNone/>
                  <a:defRPr/>
                </a:pPr>
                <a:r>
                  <a:rPr lang="zh-CN" sz="3200" noProof="1">
                    <a:solidFill>
                      <a:schemeClr val="tx1"/>
                    </a:solidFill>
                    <a:effectLst/>
                    <a:latin typeface="黑体" panose="02010609060101010101" charset="-122"/>
                    <a:ea typeface="黑体" panose="02010609060101010101" charset="-122"/>
                    <a:cs typeface="+mn-cs"/>
                    <a:sym typeface="Arial" panose="020B0604020202020204" pitchFamily="34" charset="0"/>
                  </a:rPr>
                  <a:t>地区冲突不断</a:t>
                </a:r>
                <a:endParaRPr lang="zh-CN" sz="3200" noProof="1">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grpSp>
        <p:nvGrpSpPr>
          <p:cNvPr id="32" name="组合 31"/>
          <p:cNvGrpSpPr/>
          <p:nvPr>
            <p:custDataLst>
              <p:tags r:id="rId18"/>
            </p:custDataLst>
          </p:nvPr>
        </p:nvGrpSpPr>
        <p:grpSpPr>
          <a:xfrm>
            <a:off x="7614902" y="1249680"/>
            <a:ext cx="3680144" cy="5138088"/>
            <a:chOff x="13025" y="4851"/>
            <a:chExt cx="5799" cy="8090"/>
          </a:xfrm>
        </p:grpSpPr>
        <p:pic>
          <p:nvPicPr>
            <p:cNvPr id="77837" name="图片 15" descr="C:\Users\DELL\Desktop\IMG_20191018_144147.jpgIMG_20191018_144147"/>
            <p:cNvPicPr>
              <a:picLocks noChangeAspect="1" noChangeArrowheads="1"/>
            </p:cNvPicPr>
            <p:nvPr>
              <p:custDataLst>
                <p:tags r:id="rId19"/>
              </p:custDataLst>
            </p:nvPr>
          </p:nvPicPr>
          <p:blipFill>
            <a:blip r:embed="rId20"/>
            <a:stretch>
              <a:fillRect/>
            </a:stretch>
          </p:blipFill>
          <p:spPr bwMode="auto">
            <a:xfrm>
              <a:off x="13025" y="6160"/>
              <a:ext cx="5799" cy="6781"/>
            </a:xfrm>
            <a:prstGeom prst="rect">
              <a:avLst/>
            </a:prstGeom>
          </p:spPr>
          <p:style>
            <a:lnRef idx="2">
              <a:schemeClr val="accent3"/>
            </a:lnRef>
            <a:fillRef idx="1">
              <a:schemeClr val="lt1"/>
            </a:fillRef>
            <a:effectRef idx="0">
              <a:schemeClr val="accent3"/>
            </a:effectRef>
            <a:fontRef idx="minor">
              <a:schemeClr val="dk1"/>
            </a:fontRef>
          </p:style>
        </p:pic>
        <p:grpSp>
          <p:nvGrpSpPr>
            <p:cNvPr id="77838" name="组合 28"/>
            <p:cNvGrpSpPr/>
            <p:nvPr>
              <p:custDataLst>
                <p:tags r:id="rId21"/>
              </p:custDataLst>
            </p:nvPr>
          </p:nvGrpSpPr>
          <p:grpSpPr>
            <a:xfrm>
              <a:off x="13274" y="4851"/>
              <a:ext cx="5506" cy="1100"/>
              <a:chOff x="12979" y="4851"/>
              <a:chExt cx="6187" cy="1100"/>
            </a:xfrm>
          </p:grpSpPr>
          <p:sp>
            <p:nvSpPr>
              <p:cNvPr id="10" name="剪去对角的矩形 31"/>
              <p:cNvSpPr/>
              <p:nvPr>
                <p:custDataLst>
                  <p:tags r:id="rId22"/>
                </p:custDataLst>
              </p:nvPr>
            </p:nvSpPr>
            <p:spPr>
              <a:xfrm>
                <a:off x="12979" y="4851"/>
                <a:ext cx="6187" cy="1100"/>
              </a:xfrm>
              <a:prstGeom prst="snip2DiagRect">
                <a:avLst/>
              </a:prstGeom>
            </p:spPr>
            <p:style>
              <a:lnRef idx="2">
                <a:schemeClr val="accent3"/>
              </a:lnRef>
              <a:fillRef idx="1">
                <a:schemeClr val="lt1"/>
              </a:fillRef>
              <a:effectRef idx="0">
                <a:schemeClr val="accent3"/>
              </a:effectRef>
              <a:fontRef idx="minor">
                <a:schemeClr val="dk1"/>
              </a:fontRef>
            </p:style>
            <p:txBody>
              <a:bodyPr anchor="ctr"/>
              <a:lstStyle/>
              <a:p>
                <a:pPr algn="ctr">
                  <a:buFont typeface="Arial" panose="020B0604020202020204" pitchFamily="34" charset="0"/>
                  <a:buNone/>
                  <a:defRPr/>
                </a:pPr>
                <a:endParaRPr lang="zh-CN" altLang="en-US" sz="2800">
                  <a:solidFill>
                    <a:schemeClr val="tx1"/>
                  </a:solidFill>
                  <a:latin typeface="黑体" panose="02010609060101010101" charset="-122"/>
                  <a:ea typeface="黑体" panose="02010609060101010101" charset="-122"/>
                  <a:sym typeface="Arial" panose="020B0604020202020204" pitchFamily="34" charset="0"/>
                </a:endParaRPr>
              </a:p>
            </p:txBody>
          </p:sp>
          <p:sp>
            <p:nvSpPr>
              <p:cNvPr id="22" name="文本框 21"/>
              <p:cNvSpPr txBox="1"/>
              <p:nvPr>
                <p:custDataLst>
                  <p:tags r:id="rId23"/>
                </p:custDataLst>
              </p:nvPr>
            </p:nvSpPr>
            <p:spPr>
              <a:xfrm>
                <a:off x="13126" y="4953"/>
                <a:ext cx="5662" cy="919"/>
              </a:xfrm>
              <a:prstGeom prst="rect">
                <a:avLst/>
              </a:prstGeom>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buFont typeface="Arial" panose="020B0604020202020204" pitchFamily="34" charset="0"/>
                  <a:buNone/>
                  <a:defRPr/>
                </a:pPr>
                <a:r>
                  <a:rPr lang="zh-CN" altLang="en-US" sz="3200" noProof="1">
                    <a:solidFill>
                      <a:schemeClr val="tx1"/>
                    </a:solidFill>
                    <a:effectLst/>
                    <a:latin typeface="黑体" panose="02010609060101010101" charset="-122"/>
                    <a:ea typeface="黑体" panose="02010609060101010101" charset="-122"/>
                    <a:cs typeface="+mn-cs"/>
                    <a:sym typeface="Arial" panose="020B0604020202020204" pitchFamily="34" charset="0"/>
                  </a:rPr>
                  <a:t>贫富差距加剧</a:t>
                </a:r>
                <a:endParaRPr lang="zh-CN" altLang="en-US" sz="3200" noProof="1">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spTree>
    <p:custDataLst>
      <p:tags r:id="rId24"/>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custDataLst>
              <p:tags r:id="rId1"/>
            </p:custDataLst>
          </p:nvPr>
        </p:nvPicPr>
        <p:blipFill>
          <a:blip r:embed="rId2"/>
          <a:stretch>
            <a:fillRect/>
          </a:stretch>
        </p:blipFill>
        <p:spPr>
          <a:xfrm>
            <a:off x="0" y="0"/>
            <a:ext cx="12192000" cy="1146810"/>
          </a:xfrm>
          <a:prstGeom prst="rect">
            <a:avLst/>
          </a:prstGeom>
        </p:spPr>
      </p:pic>
      <p:pic>
        <p:nvPicPr>
          <p:cNvPr id="70" name="图片 69"/>
          <p:cNvPicPr>
            <a:picLocks noChangeAspect="1"/>
          </p:cNvPicPr>
          <p:nvPr>
            <p:custDataLst>
              <p:tags r:id="rId3"/>
            </p:custDataLst>
          </p:nvPr>
        </p:nvPicPr>
        <p:blipFill>
          <a:blip r:embed="rId4"/>
          <a:stretch>
            <a:fillRect/>
          </a:stretch>
        </p:blipFill>
        <p:spPr>
          <a:xfrm flipH="1" flipV="1">
            <a:off x="0" y="5781040"/>
            <a:ext cx="12192000" cy="1084580"/>
          </a:xfrm>
          <a:prstGeom prst="rect">
            <a:avLst/>
          </a:prstGeom>
        </p:spPr>
      </p:pic>
      <p:sp>
        <p:nvSpPr>
          <p:cNvPr id="37" name="文本框 36"/>
          <p:cNvSpPr txBox="1"/>
          <p:nvPr>
            <p:custDataLst>
              <p:tags r:id="rId5"/>
            </p:custDataLst>
          </p:nvPr>
        </p:nvSpPr>
        <p:spPr>
          <a:xfrm>
            <a:off x="878205" y="294640"/>
            <a:ext cx="1085723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zh-CN" altLang="en-US" sz="3200">
                <a:solidFill>
                  <a:schemeClr val="tx1"/>
                </a:solidFill>
                <a:latin typeface="黑体" panose="02010609060101010101" charset="-122"/>
                <a:ea typeface="黑体" panose="02010609060101010101" charset="-122"/>
                <a:cs typeface="黑体" panose="02010609060101010101" charset="-122"/>
                <a:sym typeface="+mn-ea"/>
              </a:rPr>
              <a:t>从</a:t>
            </a:r>
            <a:r>
              <a:rPr lang="en-US" altLang="zh-CN" sz="3200">
                <a:solidFill>
                  <a:schemeClr val="tx1"/>
                </a:solidFill>
                <a:latin typeface="黑体" panose="02010609060101010101" charset="-122"/>
                <a:ea typeface="黑体" panose="02010609060101010101" charset="-122"/>
                <a:cs typeface="黑体" panose="02010609060101010101" charset="-122"/>
                <a:sym typeface="+mn-ea"/>
              </a:rPr>
              <a:t>“</a:t>
            </a:r>
            <a:r>
              <a:rPr lang="zh-CN" altLang="en-US" sz="3200">
                <a:solidFill>
                  <a:schemeClr val="tx1"/>
                </a:solidFill>
                <a:latin typeface="黑体" panose="02010609060101010101" charset="-122"/>
                <a:ea typeface="黑体" panose="02010609060101010101" charset="-122"/>
                <a:cs typeface="黑体" panose="02010609060101010101" charset="-122"/>
                <a:sym typeface="+mn-ea"/>
              </a:rPr>
              <a:t>世界变局</a:t>
            </a:r>
            <a:r>
              <a:rPr lang="en-US" altLang="zh-CN" sz="3200">
                <a:solidFill>
                  <a:schemeClr val="tx1"/>
                </a:solidFill>
                <a:latin typeface="黑体" panose="02010609060101010101" charset="-122"/>
                <a:ea typeface="黑体" panose="02010609060101010101" charset="-122"/>
                <a:cs typeface="黑体" panose="02010609060101010101" charset="-122"/>
                <a:sym typeface="+mn-ea"/>
              </a:rPr>
              <a:t>”</a:t>
            </a:r>
            <a:r>
              <a:rPr lang="zh-CN" altLang="en-US" sz="3200">
                <a:solidFill>
                  <a:schemeClr val="tx1"/>
                </a:solidFill>
                <a:latin typeface="黑体" panose="02010609060101010101" charset="-122"/>
                <a:ea typeface="黑体" panose="02010609060101010101" charset="-122"/>
                <a:cs typeface="黑体" panose="02010609060101010101" charset="-122"/>
                <a:sym typeface="+mn-ea"/>
              </a:rPr>
              <a:t>看习近平新时代中国特色社会主义思想</a:t>
            </a:r>
            <a:endParaRPr lang="zh-CN" altLang="en-US" sz="3200" b="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2" name="图片 1"/>
          <p:cNvPicPr>
            <a:picLocks noChangeAspect="1"/>
          </p:cNvPicPr>
          <p:nvPr>
            <p:custDataLst>
              <p:tags r:id="rId6"/>
            </p:custDataLst>
          </p:nvPr>
        </p:nvPicPr>
        <p:blipFill>
          <a:blip r:embed="rId7"/>
          <a:stretch>
            <a:fillRect/>
          </a:stretch>
        </p:blipFill>
        <p:spPr>
          <a:xfrm>
            <a:off x="149860" y="1249045"/>
            <a:ext cx="3733800" cy="5210175"/>
          </a:xfrm>
          <a:prstGeom prst="rect">
            <a:avLst/>
          </a:prstGeom>
        </p:spPr>
      </p:pic>
      <p:pic>
        <p:nvPicPr>
          <p:cNvPr id="46" name="图片 45"/>
          <p:cNvPicPr>
            <a:picLocks noChangeAspect="1"/>
          </p:cNvPicPr>
          <p:nvPr>
            <p:custDataLst>
              <p:tags r:id="rId8"/>
            </p:custDataLst>
          </p:nvPr>
        </p:nvPicPr>
        <p:blipFill>
          <a:blip r:embed="rId9"/>
          <a:stretch>
            <a:fillRect/>
          </a:stretch>
        </p:blipFill>
        <p:spPr>
          <a:xfrm>
            <a:off x="3937000" y="1249045"/>
            <a:ext cx="3821430" cy="5210175"/>
          </a:xfrm>
          <a:prstGeom prst="rect">
            <a:avLst/>
          </a:prstGeom>
          <a:effectLst>
            <a:outerShdw blurRad="50800" dist="38100" dir="2700000" algn="tl" rotWithShape="0">
              <a:prstClr val="black">
                <a:alpha val="40000"/>
              </a:prstClr>
            </a:outerShdw>
          </a:effectLst>
        </p:spPr>
      </p:pic>
      <p:pic>
        <p:nvPicPr>
          <p:cNvPr id="3" name="图片 2" descr="lansejianyuequanqiuzhanyihaibao_10899529.jpg.285"/>
          <p:cNvPicPr>
            <a:picLocks noChangeAspect="1"/>
          </p:cNvPicPr>
          <p:nvPr>
            <p:custDataLst>
              <p:tags r:id="rId10"/>
            </p:custDataLst>
          </p:nvPr>
        </p:nvPicPr>
        <p:blipFill>
          <a:blip r:embed="rId11"/>
          <a:stretch>
            <a:fillRect/>
          </a:stretch>
        </p:blipFill>
        <p:spPr>
          <a:xfrm>
            <a:off x="7885430" y="1249045"/>
            <a:ext cx="3619500" cy="5210810"/>
          </a:xfrm>
          <a:prstGeom prst="rect">
            <a:avLst/>
          </a:prstGeom>
        </p:spPr>
      </p:pic>
    </p:spTree>
    <p:custDataLst>
      <p:tags r:id="rId1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custDataLst>
              <p:tags r:id="rId1"/>
            </p:custDataLst>
          </p:nvPr>
        </p:nvPicPr>
        <p:blipFill>
          <a:blip r:embed="rId2"/>
          <a:stretch>
            <a:fillRect/>
          </a:stretch>
        </p:blipFill>
        <p:spPr>
          <a:xfrm>
            <a:off x="0" y="0"/>
            <a:ext cx="12192000" cy="1146810"/>
          </a:xfrm>
          <a:prstGeom prst="rect">
            <a:avLst/>
          </a:prstGeom>
        </p:spPr>
      </p:pic>
      <p:pic>
        <p:nvPicPr>
          <p:cNvPr id="25" name="图片 24"/>
          <p:cNvPicPr>
            <a:picLocks noChangeAspect="1"/>
          </p:cNvPicPr>
          <p:nvPr>
            <p:custDataLst>
              <p:tags r:id="rId3"/>
            </p:custDataLst>
          </p:nvPr>
        </p:nvPicPr>
        <p:blipFill>
          <a:blip r:embed="rId4"/>
          <a:stretch>
            <a:fillRect/>
          </a:stretch>
        </p:blipFill>
        <p:spPr>
          <a:xfrm flipH="1" flipV="1">
            <a:off x="0" y="5781040"/>
            <a:ext cx="12192000" cy="1084580"/>
          </a:xfrm>
          <a:prstGeom prst="rect">
            <a:avLst/>
          </a:prstGeom>
        </p:spPr>
      </p:pic>
      <p:sp>
        <p:nvSpPr>
          <p:cNvPr id="6" name="矩形 5"/>
          <p:cNvSpPr/>
          <p:nvPr>
            <p:custDataLst>
              <p:tags r:id="rId5"/>
            </p:custDataLst>
          </p:nvPr>
        </p:nvSpPr>
        <p:spPr>
          <a:xfrm>
            <a:off x="1669329" y="1916854"/>
            <a:ext cx="7194086" cy="910506"/>
          </a:xfrm>
          <a:prstGeom prst="rect">
            <a:avLst/>
          </a:prstGeom>
        </p:spPr>
        <p:txBody>
          <a:bodyPr wrap="square" lIns="91440" tIns="45720" rIns="91440" bIns="45720">
            <a:noAutofit/>
          </a:bodyPr>
          <a:lstStyle/>
          <a:p>
            <a:pPr lvl="0" indent="457200" algn="just" fontAlgn="base">
              <a:spcAft>
                <a:spcPct val="0"/>
              </a:spcAft>
              <a:defRPr/>
            </a:pPr>
            <a:r>
              <a:rPr lang="zh-CN" altLang="en-US" sz="2000" b="1">
                <a:solidFill>
                  <a:schemeClr val="tx1">
                    <a:lumMod val="95000"/>
                    <a:lumOff val="5000"/>
                  </a:schemeClr>
                </a:solidFill>
                <a:latin typeface="微软雅黑" panose="020B0503020204020204" charset="-122"/>
                <a:ea typeface="微软雅黑"/>
                <a:sym typeface="Helvetica" pitchFamily="34" charset="0"/>
              </a:rPr>
              <a:t>积极方面：</a:t>
            </a:r>
            <a:r>
              <a:rPr lang="zh-CN" altLang="en-US" sz="20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rPr>
              <a:t>当今世界正处于大发展大变革大调整时期，世界多极化、经济全球化、社会信息量对比更趋均衡，世界各国人民的命运从未像今天这样紧紧相</a:t>
            </a:r>
            <a:r>
              <a:rPr lang="zh-CN" altLang="en-US" sz="2000" b="1" smtClean="0">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rPr>
              <a:t>连。</a:t>
            </a:r>
            <a:endParaRPr lang="zh-CN" altLang="en-US" sz="2000" b="1" smtClean="0">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p:txBody>
      </p:sp>
      <p:sp>
        <p:nvSpPr>
          <p:cNvPr id="8" name="矩形: 折角 7"/>
          <p:cNvSpPr/>
          <p:nvPr>
            <p:custDataLst>
              <p:tags r:id="rId6"/>
            </p:custDataLst>
          </p:nvPr>
        </p:nvSpPr>
        <p:spPr>
          <a:xfrm>
            <a:off x="669290" y="2021205"/>
            <a:ext cx="711835" cy="711835"/>
          </a:xfrm>
          <a:prstGeom prst="foldedCorner">
            <a:avLst>
              <a:gd name="adj" fmla="val 2068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30000"/>
              </a:lnSpc>
            </a:pP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文本框 8"/>
          <p:cNvSpPr txBox="1"/>
          <p:nvPr>
            <p:custDataLst>
              <p:tags r:id="rId7"/>
            </p:custDataLst>
          </p:nvPr>
        </p:nvSpPr>
        <p:spPr>
          <a:xfrm>
            <a:off x="674370" y="1912620"/>
            <a:ext cx="697865" cy="737870"/>
          </a:xfrm>
          <a:prstGeom prst="rect">
            <a:avLst/>
          </a:prstGeom>
          <a:solidFill>
            <a:schemeClr val="tx2"/>
          </a:solidFill>
          <a:ln>
            <a:solidFill>
              <a:schemeClr val="tx2"/>
            </a:solidFill>
          </a:ln>
        </p:spPr>
        <p:txBody>
          <a:bodyPr wrap="square" lIns="91440" tIns="45720" rIns="91440" bIns="45720" rtlCol="0">
            <a:normAutofit lnSpcReduction="20000"/>
          </a:bodyPr>
          <a:lstStyle/>
          <a:p>
            <a:pPr>
              <a:lnSpc>
                <a:spcPct val="130000"/>
              </a:lnSpc>
            </a:pPr>
            <a:r>
              <a:rPr lang="en-US" altLang="zh-CN" sz="3600">
                <a:solidFill>
                  <a:schemeClr val="bg1"/>
                </a:solidFill>
                <a:latin typeface="Arial" panose="020B0604020202020204" pitchFamily="34" charset="0"/>
                <a:ea typeface="楷体" panose="02010609060101010101" pitchFamily="49" charset="-122"/>
                <a:cs typeface="+mn-ea"/>
                <a:sym typeface="Arial" panose="020B0604020202020204" pitchFamily="34" charset="0"/>
              </a:rPr>
              <a:t>01</a:t>
            </a:r>
            <a:endParaRPr lang="zh-CN" altLang="en-US" sz="36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矩形 10"/>
          <p:cNvSpPr/>
          <p:nvPr>
            <p:custDataLst>
              <p:tags r:id="rId8"/>
            </p:custDataLst>
          </p:nvPr>
        </p:nvSpPr>
        <p:spPr>
          <a:xfrm>
            <a:off x="1669415" y="3388995"/>
            <a:ext cx="7451725" cy="910590"/>
          </a:xfrm>
          <a:prstGeom prst="rect">
            <a:avLst/>
          </a:prstGeom>
        </p:spPr>
        <p:txBody>
          <a:bodyPr wrap="square" lIns="91440" tIns="45720" rIns="91440" bIns="45720">
            <a:noAutofit/>
          </a:bodyPr>
          <a:lstStyle/>
          <a:p>
            <a:pPr lvl="0" indent="457200" fontAlgn="base">
              <a:spcAft>
                <a:spcPct val="0"/>
              </a:spcAft>
              <a:defRPr/>
            </a:pPr>
            <a:r>
              <a:rPr lang="zh-CN" altLang="en-US" sz="2000" b="1">
                <a:solidFill>
                  <a:schemeClr val="tx1">
                    <a:lumMod val="95000"/>
                    <a:lumOff val="5000"/>
                  </a:schemeClr>
                </a:solidFill>
                <a:latin typeface="微软雅黑" panose="020B0503020204020204" charset="-122"/>
                <a:ea typeface="微软雅黑"/>
                <a:sym typeface="Helvetica" pitchFamily="34" charset="0"/>
              </a:rPr>
              <a:t>消极方面：</a:t>
            </a:r>
            <a:r>
              <a:rPr lang="zh-CN" altLang="en-US" sz="20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rPr>
              <a:t>世界面临的不稳定性不确定性突出，世界经济增长乏力，贸易保护主义、孤立主义、民粹主义等思潮不断抬头，贫富分化日益严重、地区热点问题此</a:t>
            </a:r>
            <a:r>
              <a:rPr lang="zh-CN" altLang="en-US" sz="2000" b="1" smtClean="0">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rPr>
              <a:t>起彼伏</a:t>
            </a:r>
            <a:r>
              <a:rPr lang="zh-CN" altLang="en-US" sz="20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rPr>
              <a:t>，恐怖主义、网络安全、重大传染性疾病、气候变化等非传统安全威胁持续蔓延。</a:t>
            </a:r>
            <a:endParaRPr lang="zh-CN" altLang="en-US" sz="2000" b="1">
              <a:solidFill>
                <a:schemeClr val="tx1">
                  <a:lumMod val="95000"/>
                  <a:lumOff val="5000"/>
                </a:schemeClr>
              </a:solidFill>
              <a:latin typeface="楷体" panose="02010609060101010101" pitchFamily="49" charset="-122"/>
              <a:ea typeface="楷体" panose="02010609060101010101" pitchFamily="49" charset="-122"/>
              <a:cs typeface="楷体" panose="02010609060101010101" pitchFamily="49" charset="-122"/>
              <a:sym typeface="Helvetica" pitchFamily="34" charset="0"/>
            </a:endParaRPr>
          </a:p>
        </p:txBody>
      </p:sp>
      <p:grpSp>
        <p:nvGrpSpPr>
          <p:cNvPr id="12" name="组合 11"/>
          <p:cNvGrpSpPr/>
          <p:nvPr>
            <p:custDataLst>
              <p:tags r:id="rId9"/>
            </p:custDataLst>
          </p:nvPr>
        </p:nvGrpSpPr>
        <p:grpSpPr>
          <a:xfrm>
            <a:off x="669252" y="3397094"/>
            <a:ext cx="711742" cy="808063"/>
            <a:chOff x="1273716" y="2274263"/>
            <a:chExt cx="711742" cy="808063"/>
          </a:xfrm>
          <a:solidFill>
            <a:schemeClr val="tx2"/>
          </a:solidFill>
        </p:grpSpPr>
        <p:sp>
          <p:nvSpPr>
            <p:cNvPr id="13" name="矩形: 折角 12"/>
            <p:cNvSpPr/>
            <p:nvPr>
              <p:custDataLst>
                <p:tags r:id="rId10"/>
              </p:custDataLst>
            </p:nvPr>
          </p:nvSpPr>
          <p:spPr>
            <a:xfrm>
              <a:off x="1273716" y="2370584"/>
              <a:ext cx="711742" cy="711742"/>
            </a:xfrm>
            <a:prstGeom prst="foldedCorner">
              <a:avLst>
                <a:gd name="adj" fmla="val 20682"/>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30000"/>
                </a:lnSpc>
              </a:pP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4" name="文本框 13"/>
            <p:cNvSpPr txBox="1"/>
            <p:nvPr>
              <p:custDataLst>
                <p:tags r:id="rId11"/>
              </p:custDataLst>
            </p:nvPr>
          </p:nvSpPr>
          <p:spPr>
            <a:xfrm>
              <a:off x="1281300" y="2274263"/>
              <a:ext cx="697627" cy="737574"/>
            </a:xfrm>
            <a:prstGeom prst="rect">
              <a:avLst/>
            </a:prstGeom>
            <a:grpFill/>
            <a:ln>
              <a:solidFill>
                <a:schemeClr val="tx2"/>
              </a:solidFill>
            </a:ln>
          </p:spPr>
          <p:txBody>
            <a:bodyPr wrap="square" lIns="91440" tIns="45720" rIns="91440" bIns="45720" rtlCol="0">
              <a:normAutofit/>
            </a:bodyPr>
            <a:lstStyle/>
            <a:p>
              <a:pPr>
                <a:lnSpc>
                  <a:spcPct val="130000"/>
                </a:lnSpc>
              </a:pPr>
              <a:r>
                <a:rPr lang="en-US" altLang="zh-CN" sz="3600">
                  <a:solidFill>
                    <a:schemeClr val="bg1"/>
                  </a:solidFill>
                  <a:latin typeface="Arial" panose="020B0604020202020204" pitchFamily="34" charset="0"/>
                  <a:ea typeface="楷体" panose="02010609060101010101" pitchFamily="49" charset="-122"/>
                  <a:cs typeface="+mn-ea"/>
                  <a:sym typeface="Arial" panose="020B0604020202020204" pitchFamily="34" charset="0"/>
                </a:rPr>
                <a:t>02</a:t>
              </a:r>
              <a:endParaRPr lang="zh-CN" altLang="en-US" sz="36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grpSp>
      <p:sp>
        <p:nvSpPr>
          <p:cNvPr id="18" name="矩形 17"/>
          <p:cNvSpPr/>
          <p:nvPr>
            <p:custDataLst>
              <p:tags r:id="rId12"/>
            </p:custDataLst>
          </p:nvPr>
        </p:nvSpPr>
        <p:spPr>
          <a:xfrm>
            <a:off x="1669415" y="4861560"/>
            <a:ext cx="7978775" cy="910590"/>
          </a:xfrm>
          <a:prstGeom prst="rect">
            <a:avLst/>
          </a:prstGeom>
        </p:spPr>
        <p:txBody>
          <a:bodyPr wrap="square" lIns="91440" tIns="45720" rIns="91440" bIns="45720">
            <a:noAutofit/>
          </a:bodyPr>
          <a:lstStyle/>
          <a:p>
            <a:pPr lvl="0">
              <a:lnSpc>
                <a:spcPct val="150000"/>
              </a:lnSpc>
              <a:spcBef>
                <a:spcPct val="0"/>
              </a:spcBef>
              <a:defRPr/>
            </a:pPr>
            <a:r>
              <a:rPr sz="2000">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习近平新时代中国持色社会主义思想是在把握世界发展大势、应对全球共同挑战、维护人类共同利益的过程中创立并不断丰富和发展的。</a:t>
            </a:r>
            <a:endParaRPr lang="zh-CN" altLang="en-US" sz="2000">
              <a:solidFill>
                <a:schemeClr val="tx1"/>
              </a:solidFill>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20" name="矩形: 折角 19"/>
          <p:cNvSpPr/>
          <p:nvPr>
            <p:custDataLst>
              <p:tags r:id="rId13"/>
            </p:custDataLst>
          </p:nvPr>
        </p:nvSpPr>
        <p:spPr>
          <a:xfrm>
            <a:off x="669290" y="4965700"/>
            <a:ext cx="711835" cy="711835"/>
          </a:xfrm>
          <a:prstGeom prst="foldedCorner">
            <a:avLst>
              <a:gd name="adj" fmla="val 2068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30000"/>
              </a:lnSpc>
            </a:pPr>
            <a:endParaRPr lang="zh-CN" altLang="en-US" sz="2400" b="1">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1" name="文本框 20"/>
          <p:cNvSpPr txBox="1"/>
          <p:nvPr>
            <p:custDataLst>
              <p:tags r:id="rId14"/>
            </p:custDataLst>
          </p:nvPr>
        </p:nvSpPr>
        <p:spPr>
          <a:xfrm>
            <a:off x="657860" y="4864735"/>
            <a:ext cx="697865" cy="737870"/>
          </a:xfrm>
          <a:prstGeom prst="rect">
            <a:avLst/>
          </a:prstGeom>
          <a:solidFill>
            <a:schemeClr val="tx2"/>
          </a:solidFill>
          <a:ln>
            <a:solidFill>
              <a:schemeClr val="tx2"/>
            </a:solidFill>
          </a:ln>
        </p:spPr>
        <p:txBody>
          <a:bodyPr wrap="square" lIns="91440" tIns="45720" rIns="91440" bIns="45720" rtlCol="0">
            <a:normAutofit lnSpcReduction="20000"/>
          </a:bodyPr>
          <a:lstStyle/>
          <a:p>
            <a:pPr>
              <a:lnSpc>
                <a:spcPct val="130000"/>
              </a:lnSpc>
            </a:pPr>
            <a:r>
              <a:rPr lang="en-US" altLang="zh-CN" sz="3600">
                <a:solidFill>
                  <a:schemeClr val="bg1"/>
                </a:solidFill>
                <a:latin typeface="Arial" panose="020B0604020202020204" pitchFamily="34" charset="0"/>
                <a:ea typeface="楷体" panose="02010609060101010101" pitchFamily="49" charset="-122"/>
                <a:cs typeface="+mn-ea"/>
                <a:sym typeface="Arial" panose="020B0604020202020204" pitchFamily="34" charset="0"/>
              </a:rPr>
              <a:t>03</a:t>
            </a:r>
            <a:endParaRPr lang="zh-CN" altLang="en-US" sz="36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pic>
        <p:nvPicPr>
          <p:cNvPr id="22" name="图片 21"/>
          <p:cNvPicPr>
            <a:picLocks noChangeAspect="1"/>
          </p:cNvPicPr>
          <p:nvPr>
            <p:custDataLst>
              <p:tags r:id="rId15"/>
            </p:custDataLst>
          </p:nvPr>
        </p:nvPicPr>
        <p:blipFill>
          <a:blip r:embed="rId16"/>
          <a:stretch>
            <a:fillRect/>
          </a:stretch>
        </p:blipFill>
        <p:spPr>
          <a:xfrm>
            <a:off x="8863238" y="1588194"/>
            <a:ext cx="3338286" cy="4877920"/>
          </a:xfrm>
          <a:prstGeom prst="rect">
            <a:avLst/>
          </a:prstGeom>
        </p:spPr>
      </p:pic>
      <p:sp>
        <p:nvSpPr>
          <p:cNvPr id="16" name="文本框 15"/>
          <p:cNvSpPr txBox="1"/>
          <p:nvPr>
            <p:custDataLst>
              <p:tags r:id="rId17"/>
            </p:custDataLst>
          </p:nvPr>
        </p:nvSpPr>
        <p:spPr>
          <a:xfrm>
            <a:off x="3890645" y="140970"/>
            <a:ext cx="6280150" cy="558165"/>
          </a:xfrm>
          <a:prstGeom prst="rect">
            <a:avLst/>
          </a:prstGeom>
          <a:noFill/>
        </p:spPr>
        <p:txBody>
          <a:bodyPr wrap="square" lIns="91440" tIns="45720" rIns="91440" bIns="45720" rtlCol="0">
            <a:noAutofit/>
          </a:bodyPr>
          <a:lstStyle>
            <a:defPPr>
              <a:defRPr lang="zh-CN"/>
            </a:defPPr>
            <a:lvl1pPr>
              <a:lnSpc>
                <a:spcPct val="120000"/>
              </a:lnSpc>
              <a:defRPr sz="2800" b="1" spc="200">
                <a:solidFill>
                  <a:srgbClr val="000000"/>
                </a:solidFill>
                <a:latin typeface="微软雅黑" panose="020B0503020204020204" charset="-122"/>
                <a:ea typeface="微软雅黑"/>
              </a:defRPr>
            </a:lvl1pPr>
          </a:lstStyle>
          <a:p>
            <a:pPr algn="ctr"/>
            <a:r>
              <a:rPr lang="en-US" altLang="zh-CN" sz="3100" smtClean="0">
                <a:latin typeface="方正粗黑宋简体" panose="02000000000000000000" pitchFamily="2" charset="-122"/>
                <a:ea typeface="方正粗黑宋简体" panose="02000000000000000000" pitchFamily="2" charset="-122"/>
                <a:sym typeface="+mn-ea"/>
              </a:rPr>
              <a:t>3.</a:t>
            </a:r>
            <a:r>
              <a:rPr lang="zh-CN" altLang="en-US" sz="3100" smtClean="0">
                <a:latin typeface="方正粗黑宋简体" panose="02000000000000000000" pitchFamily="2" charset="-122"/>
                <a:ea typeface="方正粗黑宋简体" panose="02000000000000000000" pitchFamily="2" charset="-122"/>
                <a:sym typeface="+mn-ea"/>
              </a:rPr>
              <a:t>创立、丰富和发展的时代背景</a:t>
            </a:r>
            <a:endParaRPr lang="zh-CN" altLang="en-US" sz="1500" b="0" smtClean="0">
              <a:solidFill>
                <a:schemeClr val="tx2"/>
              </a:solidFill>
              <a:latin typeface="方正粗黑宋简体" panose="02000000000000000000" pitchFamily="2" charset="-122"/>
              <a:ea typeface="方正粗黑宋简体" panose="02000000000000000000" pitchFamily="2" charset="-122"/>
              <a:sym typeface="+mn-ea"/>
            </a:endParaRPr>
          </a:p>
        </p:txBody>
      </p:sp>
      <p:sp>
        <p:nvSpPr>
          <p:cNvPr id="2" name="文本框 1"/>
          <p:cNvSpPr txBox="1"/>
          <p:nvPr>
            <p:custDataLst>
              <p:tags r:id="rId18"/>
            </p:custDataLst>
          </p:nvPr>
        </p:nvSpPr>
        <p:spPr>
          <a:xfrm>
            <a:off x="657860" y="942975"/>
            <a:ext cx="6285230" cy="645160"/>
          </a:xfrm>
          <a:prstGeom prst="rect">
            <a:avLst/>
          </a:prstGeom>
          <a:noFill/>
        </p:spPr>
        <p:txBody>
          <a:bodyPr wrap="square" rtlCol="0" anchor="t">
            <a:spAutoFit/>
          </a:bodyPr>
          <a:lstStyle/>
          <a:p>
            <a:pPr lvl="0">
              <a:lnSpc>
                <a:spcPct val="150000"/>
              </a:lnSpc>
              <a:spcBef>
                <a:spcPct val="0"/>
              </a:spcBef>
              <a:defRPr/>
            </a:pPr>
            <a:r>
              <a:rPr lang="zh-CN" altLang="en-US" sz="2400" b="1" smtClean="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en-US" altLang="zh-CN" sz="2400" b="1" smtClean="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1</a:t>
            </a:r>
            <a:r>
              <a:rPr lang="zh-CN" altLang="en-US" sz="2400" b="1" smtClean="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a:t>
            </a:r>
            <a:r>
              <a:rPr lang="zh-CN" altLang="en-US" sz="2400" b="1">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rPr>
              <a:t>世界局势的角度：</a:t>
            </a:r>
            <a:endParaRPr lang="zh-CN" altLang="en-US" sz="2400" b="1">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pitchFamily="49" charset="-122"/>
              <a:sym typeface="宋体" pitchFamily="2" charset="-122"/>
            </a:endParaRPr>
          </a:p>
        </p:txBody>
      </p:sp>
      <p:sp>
        <p:nvSpPr>
          <p:cNvPr id="3" name="文本框 2"/>
          <p:cNvSpPr txBox="1"/>
          <p:nvPr>
            <p:custDataLst>
              <p:tags r:id="rId19"/>
            </p:custDataLst>
          </p:nvPr>
        </p:nvSpPr>
        <p:spPr>
          <a:xfrm>
            <a:off x="3976370" y="1077595"/>
            <a:ext cx="6888480" cy="460375"/>
          </a:xfrm>
          <a:prstGeom prst="rect">
            <a:avLst/>
          </a:prstGeom>
          <a:noFill/>
        </p:spPr>
        <p:txBody>
          <a:bodyPr wrap="none" rtlCol="0" anchor="t">
            <a:spAutoFit/>
          </a:bodyPr>
          <a:lstStyle/>
          <a:p>
            <a:r>
              <a:rPr lang="zh-CN" altLang="en-US" sz="2400">
                <a:solidFill>
                  <a:srgbClr val="C00000"/>
                </a:solidFill>
                <a:latin typeface="黑体" panose="02010609060101010101" charset="-122"/>
                <a:ea typeface="黑体" panose="02010609060101010101" charset="-122"/>
                <a:cs typeface="黑体" panose="02010609060101010101" charset="-122"/>
                <a:sym typeface="Helvetica" pitchFamily="34" charset="0"/>
              </a:rPr>
              <a:t>当今世界正在经历百年之未有大变局（有喜有忧）</a:t>
            </a:r>
            <a:endParaRPr lang="zh-CN" altLang="en-US" sz="2400">
              <a:solidFill>
                <a:srgbClr val="C00000"/>
              </a:solidFill>
              <a:latin typeface="黑体" panose="02010609060101010101" charset="-122"/>
              <a:ea typeface="黑体" panose="02010609060101010101" charset="-122"/>
              <a:cs typeface="黑体" panose="02010609060101010101" charset="-122"/>
              <a:sym typeface="Helvetica" pitchFamily="34" charset="0"/>
            </a:endParaRPr>
          </a:p>
        </p:txBody>
      </p:sp>
    </p:spTree>
    <p:custDataLst>
      <p:tags r:id="rId20"/>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975208" y="214186"/>
            <a:ext cx="11332786" cy="2591406"/>
            <a:chOff x="975208" y="1792796"/>
            <a:chExt cx="11332786" cy="2591406"/>
          </a:xfrm>
        </p:grpSpPr>
        <p:graphicFrame>
          <p:nvGraphicFramePr>
            <p:cNvPr id="16" name="图表 15"/>
            <p:cNvGraphicFramePr/>
            <p:nvPr>
              <p:custDataLst>
                <p:tags r:id="rId3"/>
              </p:custDataLst>
            </p:nvPr>
          </p:nvGraphicFramePr>
          <p:xfrm>
            <a:off x="975208" y="1792796"/>
            <a:ext cx="10241584" cy="2591406"/>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custDataLst>
                <p:tags r:id="rId4"/>
              </p:custDataLst>
            </p:nvPr>
          </p:nvSpPr>
          <p:spPr>
            <a:xfrm>
              <a:off x="10093114" y="3117795"/>
              <a:ext cx="2214880" cy="5835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sz="3200">
                  <a:solidFill>
                    <a:srgbClr val="C00000"/>
                  </a:solidFill>
                  <a:latin typeface="黑体" panose="02010609060101010101" charset="-122"/>
                  <a:ea typeface="黑体" panose="02010609060101010101" charset="-122"/>
                  <a:cs typeface="黑体" panose="02010609060101010101" charset="-122"/>
                </a:rPr>
                <a:t>900309</a:t>
              </a:r>
              <a:r>
                <a:rPr lang="zh-CN" altLang="en-US" sz="3200">
                  <a:solidFill>
                    <a:srgbClr val="C00000"/>
                  </a:solidFill>
                  <a:latin typeface="黑体" panose="02010609060101010101" charset="-122"/>
                  <a:ea typeface="黑体" panose="02010609060101010101" charset="-122"/>
                  <a:cs typeface="黑体" panose="02010609060101010101" charset="-122"/>
                </a:rPr>
                <a:t>亿元</a:t>
              </a:r>
              <a:endParaRPr lang="zh-CN" altLang="en-US" sz="3200">
                <a:solidFill>
                  <a:srgbClr val="C00000"/>
                </a:solidFill>
                <a:latin typeface="黑体" panose="02010609060101010101" charset="-122"/>
                <a:ea typeface="黑体" panose="02010609060101010101" charset="-122"/>
                <a:cs typeface="黑体" panose="02010609060101010101" charset="-122"/>
              </a:endParaRPr>
            </a:p>
          </p:txBody>
        </p:sp>
        <p:sp>
          <p:nvSpPr>
            <p:cNvPr id="6" name="文本框 5"/>
            <p:cNvSpPr txBox="1"/>
            <p:nvPr>
              <p:custDataLst>
                <p:tags r:id="rId5"/>
              </p:custDataLst>
            </p:nvPr>
          </p:nvSpPr>
          <p:spPr>
            <a:xfrm>
              <a:off x="7075153" y="2701623"/>
              <a:ext cx="2621280" cy="5835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sz="3200">
                  <a:solidFill>
                    <a:srgbClr val="C00000"/>
                  </a:solidFill>
                  <a:latin typeface="黑体" panose="02010609060101010101" charset="-122"/>
                  <a:ea typeface="黑体" panose="02010609060101010101" charset="-122"/>
                  <a:cs typeface="黑体" panose="02010609060101010101" charset="-122"/>
                </a:rPr>
                <a:t>540367.4</a:t>
              </a:r>
              <a:r>
                <a:rPr lang="zh-CN" altLang="en-US" sz="3200">
                  <a:solidFill>
                    <a:srgbClr val="C00000"/>
                  </a:solidFill>
                  <a:latin typeface="黑体" panose="02010609060101010101" charset="-122"/>
                  <a:ea typeface="黑体" panose="02010609060101010101" charset="-122"/>
                  <a:cs typeface="黑体" panose="02010609060101010101" charset="-122"/>
                </a:rPr>
                <a:t>亿元</a:t>
              </a:r>
              <a:endParaRPr lang="zh-CN" altLang="en-US" sz="3200">
                <a:solidFill>
                  <a:srgbClr val="C00000"/>
                </a:solidFill>
                <a:latin typeface="黑体" panose="02010609060101010101" charset="-122"/>
                <a:ea typeface="黑体" panose="02010609060101010101" charset="-122"/>
                <a:cs typeface="黑体" panose="02010609060101010101" charset="-122"/>
              </a:endParaRPr>
            </a:p>
          </p:txBody>
        </p:sp>
        <p:sp>
          <p:nvSpPr>
            <p:cNvPr id="7" name="文本框 6"/>
            <p:cNvSpPr txBox="1"/>
            <p:nvPr>
              <p:custDataLst>
                <p:tags r:id="rId6"/>
              </p:custDataLst>
            </p:nvPr>
          </p:nvSpPr>
          <p:spPr>
            <a:xfrm>
              <a:off x="1862121" y="2181770"/>
              <a:ext cx="2214880" cy="5835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sz="3200">
                  <a:solidFill>
                    <a:srgbClr val="C00000"/>
                  </a:solidFill>
                  <a:latin typeface="黑体" panose="02010609060101010101" charset="-122"/>
                  <a:ea typeface="黑体" panose="02010609060101010101" charset="-122"/>
                  <a:cs typeface="黑体" panose="02010609060101010101" charset="-122"/>
                </a:rPr>
                <a:t>3678.7</a:t>
              </a:r>
              <a:r>
                <a:rPr lang="zh-CN" altLang="en-US" sz="3200">
                  <a:solidFill>
                    <a:srgbClr val="C00000"/>
                  </a:solidFill>
                  <a:latin typeface="黑体" panose="02010609060101010101" charset="-122"/>
                  <a:ea typeface="黑体" panose="02010609060101010101" charset="-122"/>
                  <a:cs typeface="黑体" panose="02010609060101010101" charset="-122"/>
                </a:rPr>
                <a:t>亿元</a:t>
              </a:r>
              <a:endParaRPr lang="zh-CN" altLang="en-US" sz="3200">
                <a:solidFill>
                  <a:srgbClr val="C00000"/>
                </a:solidFill>
                <a:latin typeface="黑体" panose="02010609060101010101" charset="-122"/>
                <a:ea typeface="黑体" panose="02010609060101010101" charset="-122"/>
                <a:cs typeface="黑体" panose="02010609060101010101" charset="-122"/>
              </a:endParaRPr>
            </a:p>
          </p:txBody>
        </p:sp>
      </p:grpSp>
      <p:grpSp>
        <p:nvGrpSpPr>
          <p:cNvPr id="30" name="组合 29"/>
          <p:cNvGrpSpPr/>
          <p:nvPr>
            <p:custDataLst>
              <p:tags r:id="rId7"/>
            </p:custDataLst>
          </p:nvPr>
        </p:nvGrpSpPr>
        <p:grpSpPr>
          <a:xfrm>
            <a:off x="222250" y="2527300"/>
            <a:ext cx="3647038" cy="3717925"/>
            <a:chOff x="464" y="4850"/>
            <a:chExt cx="5429" cy="5856"/>
          </a:xfrm>
        </p:grpSpPr>
        <p:pic>
          <p:nvPicPr>
            <p:cNvPr id="138246" name="图片 6" descr="C:\Users\DELL\Desktop\截图20191018162426.png截图20191018162426"/>
            <p:cNvPicPr>
              <a:picLocks noChangeAspect="1" noChangeArrowheads="1"/>
            </p:cNvPicPr>
            <p:nvPr>
              <p:custDataLst>
                <p:tags r:id="rId8"/>
              </p:custDataLst>
            </p:nvPr>
          </p:nvPicPr>
          <p:blipFill>
            <a:blip r:embed="rId9"/>
            <a:stretch>
              <a:fillRect/>
            </a:stretch>
          </p:blipFill>
          <p:spPr bwMode="auto">
            <a:xfrm>
              <a:off x="464" y="6206"/>
              <a:ext cx="5428" cy="4500"/>
            </a:xfrm>
            <a:prstGeom prst="rect">
              <a:avLst/>
            </a:prstGeom>
            <a:noFill/>
            <a:ln w="9525">
              <a:noFill/>
              <a:miter lim="800000"/>
              <a:headEnd/>
              <a:tailEnd/>
            </a:ln>
          </p:spPr>
        </p:pic>
        <p:grpSp>
          <p:nvGrpSpPr>
            <p:cNvPr id="138247" name="组合 22"/>
            <p:cNvGrpSpPr/>
            <p:nvPr>
              <p:custDataLst>
                <p:tags r:id="rId10"/>
              </p:custDataLst>
            </p:nvPr>
          </p:nvGrpSpPr>
          <p:grpSpPr>
            <a:xfrm>
              <a:off x="464" y="4850"/>
              <a:ext cx="5429" cy="1100"/>
              <a:chOff x="62" y="4850"/>
              <a:chExt cx="6301" cy="1100"/>
            </a:xfrm>
          </p:grpSpPr>
          <p:sp>
            <p:nvSpPr>
              <p:cNvPr id="17" name="剪去对角的矩形 16"/>
              <p:cNvSpPr/>
              <p:nvPr>
                <p:custDataLst>
                  <p:tags r:id="rId11"/>
                </p:custDataLst>
              </p:nvPr>
            </p:nvSpPr>
            <p:spPr>
              <a:xfrm>
                <a:off x="62" y="4850"/>
                <a:ext cx="6301" cy="1100"/>
              </a:xfrm>
              <a:prstGeom prst="snip2Diag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3200">
                  <a:solidFill>
                    <a:prstClr val="white"/>
                  </a:solidFill>
                  <a:latin typeface="黑体" panose="02010609060101010101" charset="-122"/>
                  <a:ea typeface="黑体" panose="02010609060101010101" charset="-122"/>
                  <a:sym typeface="Arial" panose="020B0604020202020204" pitchFamily="34" charset="0"/>
                </a:endParaRPr>
              </a:p>
            </p:txBody>
          </p:sp>
          <p:sp>
            <p:nvSpPr>
              <p:cNvPr id="18" name="文本框 17"/>
              <p:cNvSpPr txBox="1"/>
              <p:nvPr>
                <p:custDataLst>
                  <p:tags r:id="rId12"/>
                </p:custDataLst>
              </p:nvPr>
            </p:nvSpPr>
            <p:spPr>
              <a:xfrm>
                <a:off x="151" y="4941"/>
                <a:ext cx="5987" cy="919"/>
              </a:xfrm>
              <a:prstGeom prst="rect">
                <a:avLst/>
              </a:prstGeom>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buFont typeface="Arial" panose="020B0604020202020204" pitchFamily="34" charset="0"/>
                  <a:buNone/>
                  <a:defRPr/>
                </a:pPr>
                <a:r>
                  <a:rPr lang="zh-CN" altLang="en-US" sz="3200">
                    <a:solidFill>
                      <a:schemeClr val="tx1"/>
                    </a:solidFill>
                    <a:effectLst/>
                    <a:latin typeface="黑体" panose="02010609060101010101" charset="-122"/>
                    <a:ea typeface="黑体" panose="02010609060101010101" charset="-122"/>
                    <a:cs typeface="+mn-cs"/>
                    <a:sym typeface="Arial" panose="020B0604020202020204" pitchFamily="34" charset="0"/>
                  </a:rPr>
                  <a:t>经济实力显著提高</a:t>
                </a:r>
                <a:endParaRPr lang="zh-CN" altLang="en-US" sz="3200">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grpSp>
        <p:nvGrpSpPr>
          <p:cNvPr id="31" name="组合 30"/>
          <p:cNvGrpSpPr/>
          <p:nvPr>
            <p:custDataLst>
              <p:tags r:id="rId13"/>
            </p:custDataLst>
          </p:nvPr>
        </p:nvGrpSpPr>
        <p:grpSpPr>
          <a:xfrm>
            <a:off x="4076742" y="2527300"/>
            <a:ext cx="3889333" cy="3719513"/>
            <a:chOff x="6422" y="4851"/>
            <a:chExt cx="6129" cy="5856"/>
          </a:xfrm>
        </p:grpSpPr>
        <p:pic>
          <p:nvPicPr>
            <p:cNvPr id="138251" name="图片 8" descr="C:\Users\DELL\Desktop\中国创新指数排名创新高_20191018162009.JPG中国创新指数排名创新高_20191018162009"/>
            <p:cNvPicPr>
              <a:picLocks noChangeAspect="1" noChangeArrowheads="1"/>
            </p:cNvPicPr>
            <p:nvPr>
              <p:custDataLst>
                <p:tags r:id="rId14"/>
              </p:custDataLst>
            </p:nvPr>
          </p:nvPicPr>
          <p:blipFill>
            <a:blip r:embed="rId15"/>
            <a:stretch>
              <a:fillRect/>
            </a:stretch>
          </p:blipFill>
          <p:spPr bwMode="auto">
            <a:xfrm>
              <a:off x="6522" y="6160"/>
              <a:ext cx="6029" cy="4547"/>
            </a:xfrm>
            <a:prstGeom prst="rect">
              <a:avLst/>
            </a:prstGeom>
            <a:noFill/>
            <a:ln w="9525">
              <a:noFill/>
              <a:miter lim="800000"/>
              <a:headEnd/>
              <a:tailEnd/>
            </a:ln>
          </p:spPr>
        </p:pic>
        <p:grpSp>
          <p:nvGrpSpPr>
            <p:cNvPr id="138252" name="组合 25"/>
            <p:cNvGrpSpPr/>
            <p:nvPr>
              <p:custDataLst>
                <p:tags r:id="rId16"/>
              </p:custDataLst>
            </p:nvPr>
          </p:nvGrpSpPr>
          <p:grpSpPr>
            <a:xfrm>
              <a:off x="6422" y="4851"/>
              <a:ext cx="6129" cy="1100"/>
              <a:chOff x="6422" y="4851"/>
              <a:chExt cx="6129" cy="1100"/>
            </a:xfrm>
          </p:grpSpPr>
          <p:sp>
            <p:nvSpPr>
              <p:cNvPr id="19" name="剪去对角的矩形 27"/>
              <p:cNvSpPr/>
              <p:nvPr>
                <p:custDataLst>
                  <p:tags r:id="rId17"/>
                </p:custDataLst>
              </p:nvPr>
            </p:nvSpPr>
            <p:spPr>
              <a:xfrm>
                <a:off x="6422" y="4851"/>
                <a:ext cx="6129" cy="1100"/>
              </a:xfrm>
              <a:prstGeom prst="snip2Diag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3200">
                  <a:solidFill>
                    <a:prstClr val="white"/>
                  </a:solidFill>
                  <a:latin typeface="黑体" panose="02010609060101010101" charset="-122"/>
                  <a:ea typeface="黑体" panose="02010609060101010101" charset="-122"/>
                  <a:sym typeface="Arial" panose="020B0604020202020204" pitchFamily="34" charset="0"/>
                </a:endParaRPr>
              </a:p>
            </p:txBody>
          </p:sp>
          <p:sp>
            <p:nvSpPr>
              <p:cNvPr id="20" name="文本框 19"/>
              <p:cNvSpPr txBox="1"/>
              <p:nvPr>
                <p:custDataLst>
                  <p:tags r:id="rId18"/>
                </p:custDataLst>
              </p:nvPr>
            </p:nvSpPr>
            <p:spPr>
              <a:xfrm>
                <a:off x="6422" y="4941"/>
                <a:ext cx="5910" cy="919"/>
              </a:xfrm>
              <a:prstGeom prst="rect">
                <a:avLst/>
              </a:prstGeom>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buFont typeface="Arial" panose="020B0604020202020204" pitchFamily="34" charset="0"/>
                  <a:buNone/>
                  <a:defRPr/>
                </a:pPr>
                <a:r>
                  <a:rPr lang="zh-CN" sz="3200" noProof="1">
                    <a:solidFill>
                      <a:schemeClr val="tx1"/>
                    </a:solidFill>
                    <a:effectLst/>
                    <a:latin typeface="黑体" panose="02010609060101010101" charset="-122"/>
                    <a:ea typeface="黑体" panose="02010609060101010101" charset="-122"/>
                    <a:cs typeface="+mn-cs"/>
                    <a:sym typeface="Arial" panose="020B0604020202020204" pitchFamily="34" charset="0"/>
                  </a:rPr>
                  <a:t>科技实力不断进步</a:t>
                </a:r>
                <a:endParaRPr lang="zh-CN" sz="3200" noProof="1">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grpSp>
        <p:nvGrpSpPr>
          <p:cNvPr id="32" name="组合 31"/>
          <p:cNvGrpSpPr/>
          <p:nvPr>
            <p:custDataLst>
              <p:tags r:id="rId19"/>
            </p:custDataLst>
          </p:nvPr>
        </p:nvGrpSpPr>
        <p:grpSpPr>
          <a:xfrm>
            <a:off x="8050311" y="2527300"/>
            <a:ext cx="4003577" cy="3719513"/>
            <a:chOff x="12682" y="4851"/>
            <a:chExt cx="6307" cy="5856"/>
          </a:xfrm>
        </p:grpSpPr>
        <p:pic>
          <p:nvPicPr>
            <p:cNvPr id="138256" name="图片 15" descr="C:\Users\DELL\Desktop\图片1.png图片1"/>
            <p:cNvPicPr>
              <a:picLocks noChangeAspect="1" noChangeArrowheads="1"/>
            </p:cNvPicPr>
            <p:nvPr>
              <p:custDataLst>
                <p:tags r:id="rId20"/>
              </p:custDataLst>
            </p:nvPr>
          </p:nvPicPr>
          <p:blipFill>
            <a:blip r:embed="rId21"/>
            <a:stretch>
              <a:fillRect/>
            </a:stretch>
          </p:blipFill>
          <p:spPr bwMode="auto">
            <a:xfrm>
              <a:off x="12979" y="6160"/>
              <a:ext cx="6010" cy="4547"/>
            </a:xfrm>
            <a:prstGeom prst="rect">
              <a:avLst/>
            </a:prstGeom>
            <a:noFill/>
            <a:ln w="9525">
              <a:noFill/>
              <a:miter lim="800000"/>
              <a:headEnd/>
              <a:tailEnd/>
            </a:ln>
          </p:spPr>
        </p:pic>
        <p:grpSp>
          <p:nvGrpSpPr>
            <p:cNvPr id="138257" name="组合 28"/>
            <p:cNvGrpSpPr/>
            <p:nvPr>
              <p:custDataLst>
                <p:tags r:id="rId22"/>
              </p:custDataLst>
            </p:nvPr>
          </p:nvGrpSpPr>
          <p:grpSpPr>
            <a:xfrm>
              <a:off x="12682" y="4851"/>
              <a:ext cx="6307" cy="1100"/>
              <a:chOff x="12313" y="4851"/>
              <a:chExt cx="7087" cy="1100"/>
            </a:xfrm>
          </p:grpSpPr>
          <p:sp>
            <p:nvSpPr>
              <p:cNvPr id="21" name="剪去对角的矩形 31"/>
              <p:cNvSpPr/>
              <p:nvPr>
                <p:custDataLst>
                  <p:tags r:id="rId23"/>
                </p:custDataLst>
              </p:nvPr>
            </p:nvSpPr>
            <p:spPr>
              <a:xfrm>
                <a:off x="12313" y="4851"/>
                <a:ext cx="7087" cy="1100"/>
              </a:xfrm>
              <a:prstGeom prst="snip2Diag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3200">
                  <a:solidFill>
                    <a:prstClr val="white"/>
                  </a:solidFill>
                  <a:latin typeface="黑体" panose="02010609060101010101" charset="-122"/>
                  <a:ea typeface="黑体" panose="02010609060101010101" charset="-122"/>
                  <a:sym typeface="Arial" panose="020B0604020202020204" pitchFamily="34" charset="0"/>
                </a:endParaRPr>
              </a:p>
            </p:txBody>
          </p:sp>
          <p:sp>
            <p:nvSpPr>
              <p:cNvPr id="22" name="文本框 21"/>
              <p:cNvSpPr txBox="1"/>
              <p:nvPr>
                <p:custDataLst>
                  <p:tags r:id="rId24"/>
                </p:custDataLst>
              </p:nvPr>
            </p:nvSpPr>
            <p:spPr>
              <a:xfrm>
                <a:off x="12469" y="4941"/>
                <a:ext cx="6827" cy="919"/>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anchor="ctr">
                <a:spAutoFit/>
              </a:bodyPr>
              <a:lstStyle/>
              <a:p>
                <a:pPr algn="ctr">
                  <a:buFont typeface="Arial" panose="020B0604020202020204" pitchFamily="34" charset="0"/>
                  <a:buNone/>
                  <a:defRPr/>
                </a:pPr>
                <a:r>
                  <a:rPr lang="zh-CN" sz="3200" noProof="1">
                    <a:solidFill>
                      <a:schemeClr val="tx1"/>
                    </a:solidFill>
                    <a:effectLst/>
                    <a:latin typeface="黑体" panose="02010609060101010101" charset="-122"/>
                    <a:ea typeface="黑体" panose="02010609060101010101" charset="-122"/>
                    <a:cs typeface="+mn-cs"/>
                    <a:sym typeface="Arial" panose="020B0604020202020204" pitchFamily="34" charset="0"/>
                  </a:rPr>
                  <a:t>综合国力持续增强</a:t>
                </a:r>
                <a:endParaRPr lang="zh-CN" sz="3200" noProof="1">
                  <a:solidFill>
                    <a:schemeClr val="tx1"/>
                  </a:solidFill>
                  <a:effectLst/>
                  <a:latin typeface="黑体" panose="02010609060101010101" charset="-122"/>
                  <a:ea typeface="黑体" panose="02010609060101010101" charset="-122"/>
                  <a:cs typeface="+mn-cs"/>
                  <a:sym typeface="Arial" panose="020B0604020202020204" pitchFamily="34" charset="0"/>
                </a:endParaRPr>
              </a:p>
            </p:txBody>
          </p:sp>
        </p:grpSp>
      </p:grpSp>
    </p:spTree>
    <p:custDataLst>
      <p:tags r:id="rId2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20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126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127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p="http://schemas.openxmlformats.org/presentationml/2006/main">
  <p:tag name="AS_UNIQUEID" val="137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01.xml><?xml version="1.0" encoding="utf-8"?>
<p:tagLst xmlns:p="http://schemas.openxmlformats.org/presentationml/2006/main">
  <p:tag name="AS_UNIQUEID" val="1378"/>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02.xml><?xml version="1.0" encoding="utf-8"?>
<p:tagLst xmlns:p="http://schemas.openxmlformats.org/presentationml/2006/main">
  <p:tag name="AS_UNIQUEID" val="137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3.xml><?xml version="1.0" encoding="utf-8"?>
<p:tagLst xmlns:p="http://schemas.openxmlformats.org/presentationml/2006/main">
  <p:tag name="AS_UNIQUEID" val="138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4.xml><?xml version="1.0" encoding="utf-8"?>
<p:tagLst xmlns:p="http://schemas.openxmlformats.org/presentationml/2006/main">
  <p:tag name="AS_UNIQUEID" val="138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5.xml><?xml version="1.0" encoding="utf-8"?>
<p:tagLst xmlns:p="http://schemas.openxmlformats.org/presentationml/2006/main">
  <p:tag name="AS_UNIQUEID" val="138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6.xml><?xml version="1.0" encoding="utf-8"?>
<p:tagLst xmlns:p="http://schemas.openxmlformats.org/presentationml/2006/main">
  <p:tag name="AS_UNIQUEID" val="138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7.xml><?xml version="1.0" encoding="utf-8"?>
<p:tagLst xmlns:p="http://schemas.openxmlformats.org/presentationml/2006/main">
  <p:tag name="AS_UNIQUEID" val="138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8.xml><?xml version="1.0" encoding="utf-8"?>
<p:tagLst xmlns:p="http://schemas.openxmlformats.org/presentationml/2006/main">
  <p:tag name="AS_UNIQUEID" val="138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9.xml><?xml version="1.0" encoding="utf-8"?>
<p:tagLst xmlns:p="http://schemas.openxmlformats.org/presentationml/2006/main">
  <p:tag name="AS_UNIQUEID" val="1387"/>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1.xml><?xml version="1.0" encoding="utf-8"?>
<p:tagLst xmlns:p="http://schemas.openxmlformats.org/presentationml/2006/main">
  <p:tag name="AS_UNIQUEID" val="127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AS_UNIQUEID" val="138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1.xml><?xml version="1.0" encoding="utf-8"?>
<p:tagLst xmlns:p="http://schemas.openxmlformats.org/presentationml/2006/main">
  <p:tag name="AS_UNIQUEID" val="138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2.xml><?xml version="1.0" encoding="utf-8"?>
<p:tagLst xmlns:p="http://schemas.openxmlformats.org/presentationml/2006/main">
  <p:tag name="AS_UNIQUEID" val="139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3.xml><?xml version="1.0" encoding="utf-8"?>
<p:tagLst xmlns:p="http://schemas.openxmlformats.org/presentationml/2006/main">
  <p:tag name="AS_UNIQUEID" val="139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4.xml><?xml version="1.0" encoding="utf-8"?>
<p:tagLst xmlns:p="http://schemas.openxmlformats.org/presentationml/2006/main">
  <p:tag name="AS_UNIQUEID" val="139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5.xml><?xml version="1.0" encoding="utf-8"?>
<p:tagLst xmlns:p="http://schemas.openxmlformats.org/presentationml/2006/main">
  <p:tag name="AS_UNIQUEID" val="139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6.xml><?xml version="1.0" encoding="utf-8"?>
<p:tagLst xmlns:p="http://schemas.openxmlformats.org/presentationml/2006/main">
  <p:tag name="AS_UNIQUEID" val="1395"/>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17.xml><?xml version="1.0" encoding="utf-8"?>
<p:tagLst xmlns:p="http://schemas.openxmlformats.org/presentationml/2006/main">
  <p:tag name="AS_UNIQUEID" val="139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8.xml><?xml version="1.0" encoding="utf-8"?>
<p:tagLst xmlns:p="http://schemas.openxmlformats.org/presentationml/2006/main">
  <p:tag name="AS_UNIQUEID" val="139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9.xml><?xml version="1.0" encoding="utf-8"?>
<p:tagLst xmlns:p="http://schemas.openxmlformats.org/presentationml/2006/main">
  <p:tag name="AS_UNIQUEID" val="139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xml><?xml version="1.0" encoding="utf-8"?>
<p:tagLst xmlns:p="http://schemas.openxmlformats.org/presentationml/2006/main">
  <p:tag name="AS_UNIQUEID" val="127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AS_UNIQUEID" val="139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1.xml><?xml version="1.0" encoding="utf-8"?>
<p:tagLst xmlns:p="http://schemas.openxmlformats.org/presentationml/2006/main">
  <p:tag name="AS_UNIQUEID" val="140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2.xml><?xml version="1.0" encoding="utf-8"?>
<p:tagLst xmlns:p="http://schemas.openxmlformats.org/presentationml/2006/main">
  <p:tag name="AS_UNIQUEID" val="140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3.xml><?xml version="1.0" encoding="utf-8"?>
<p:tagLst xmlns:p="http://schemas.openxmlformats.org/presentationml/2006/main">
  <p:tag name="AS_UNIQUEID" val="140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4.xml><?xml version="1.0" encoding="utf-8"?>
<p:tagLst xmlns:p="http://schemas.openxmlformats.org/presentationml/2006/main">
  <p:tag name="AS_UNIQUEID" val="140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5.xml><?xml version="1.0" encoding="utf-8"?>
<p:tagLst xmlns:p="http://schemas.openxmlformats.org/presentationml/2006/main">
  <p:tag name="AS_UNIQUEID" val="1405"/>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26.xml><?xml version="1.0" encoding="utf-8"?>
<p:tagLst xmlns:p="http://schemas.openxmlformats.org/presentationml/2006/main">
  <p:tag name="AS_UNIQUEID" val="140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7.xml><?xml version="1.0" encoding="utf-8"?>
<p:tagLst xmlns:p="http://schemas.openxmlformats.org/presentationml/2006/main">
  <p:tag name="AS_UNIQUEID" val="140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8.xml><?xml version="1.0" encoding="utf-8"?>
<p:tagLst xmlns:p="http://schemas.openxmlformats.org/presentationml/2006/main">
  <p:tag name="AS_UNIQUEID" val="140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9.xml><?xml version="1.0" encoding="utf-8"?>
<p:tagLst xmlns:p="http://schemas.openxmlformats.org/presentationml/2006/main">
  <p:tag name="AS_UNIQUEID" val="140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3.xml><?xml version="1.0" encoding="utf-8"?>
<p:tagLst xmlns:p="http://schemas.openxmlformats.org/presentationml/2006/main">
  <p:tag name="AS_UNIQUEID" val="127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p="http://schemas.openxmlformats.org/presentationml/2006/main">
  <p:tag name="AS_UNIQUEID" val="141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31.xml><?xml version="1.0" encoding="utf-8"?>
<p:tagLst xmlns:p="http://schemas.openxmlformats.org/presentationml/2006/main">
  <p:tag name="AS_UNIQUEID" val="141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32.xml><?xml version="1.0" encoding="utf-8"?>
<p:tagLst xmlns:p="http://schemas.openxmlformats.org/presentationml/2006/main">
  <p:tag name="AS_UNIQUEID" val="1413"/>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33.xml><?xml version="1.0" encoding="utf-8"?>
<p:tagLst xmlns:p="http://schemas.openxmlformats.org/presentationml/2006/main">
  <p:tag name="AS_UNIQUEID" val="141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4.xml><?xml version="1.0" encoding="utf-8"?>
<p:tagLst xmlns:p="http://schemas.openxmlformats.org/presentationml/2006/main">
  <p:tag name="AS_UNIQUEID" val="141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5.xml><?xml version="1.0" encoding="utf-8"?>
<p:tagLst xmlns:p="http://schemas.openxmlformats.org/presentationml/2006/main">
  <p:tag name="AS_UNIQUEID" val="141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6.xml><?xml version="1.0" encoding="utf-8"?>
<p:tagLst xmlns:p="http://schemas.openxmlformats.org/presentationml/2006/main">
  <p:tag name="AS_UNIQUEID" val="141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7.xml><?xml version="1.0" encoding="utf-8"?>
<p:tagLst xmlns:p="http://schemas.openxmlformats.org/presentationml/2006/main">
  <p:tag name="AS_UNIQUEID" val="141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8.xml><?xml version="1.0" encoding="utf-8"?>
<p:tagLst xmlns:p="http://schemas.openxmlformats.org/presentationml/2006/main">
  <p:tag name="AS_UNIQUEID" val="141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9.xml><?xml version="1.0" encoding="utf-8"?>
<p:tagLst xmlns:p="http://schemas.openxmlformats.org/presentationml/2006/main">
  <p:tag name="AS_UNIQUEID" val="142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4.xml><?xml version="1.0" encoding="utf-8"?>
<p:tagLst xmlns:p="http://schemas.openxmlformats.org/presentationml/2006/main">
  <p:tag name="AS_UNIQUEID" val="128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p="http://schemas.openxmlformats.org/presentationml/2006/main">
  <p:tag name="AS_UNIQUEID" val="142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41.xml><?xml version="1.0" encoding="utf-8"?>
<p:tagLst xmlns:p="http://schemas.openxmlformats.org/presentationml/2006/main">
  <p:tag name="AS_UNIQUEID" val="142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42.xml><?xml version="1.0" encoding="utf-8"?>
<p:tagLst xmlns:p="http://schemas.openxmlformats.org/presentationml/2006/main">
  <p:tag name="AS_UNIQUEID" val="1424"/>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43.xml><?xml version="1.0" encoding="utf-8"?>
<p:tagLst xmlns:p="http://schemas.openxmlformats.org/presentationml/2006/main">
  <p:tag name="AS_UNIQUEID" val="142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44.xml><?xml version="1.0" encoding="utf-8"?>
<p:tagLst xmlns:p="http://schemas.openxmlformats.org/presentationml/2006/main">
  <p:tag name="AS_UNIQUEID" val="142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3"/>
  <p:tag name="KSO_WM_UNIT_INDEX" val="3"/>
  <p:tag name="KSO_WM_UNIT_LAYERLEVEL" val="1"/>
  <p:tag name="KSO_WM_UNIT_TYPE" val="i"/>
</p:tagLst>
</file>

<file path=ppt/tags/tag145.xml><?xml version="1.0" encoding="utf-8"?>
<p:tagLst xmlns:p="http://schemas.openxmlformats.org/presentationml/2006/main">
  <p:tag name="AS_UNIQUEID" val="142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6.xml><?xml version="1.0" encoding="utf-8"?>
<p:tagLst xmlns:p="http://schemas.openxmlformats.org/presentationml/2006/main">
  <p:tag name="AS_UNIQUEID" val="142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7.xml><?xml version="1.0" encoding="utf-8"?>
<p:tagLst xmlns:p="http://schemas.openxmlformats.org/presentationml/2006/main">
  <p:tag name="AS_UNIQUEID" val="142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8.xml><?xml version="1.0" encoding="utf-8"?>
<p:tagLst xmlns:p="http://schemas.openxmlformats.org/presentationml/2006/main">
  <p:tag name="AS_UNIQUEID" val="143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9.xml><?xml version="1.0" encoding="utf-8"?>
<p:tagLst xmlns:p="http://schemas.openxmlformats.org/presentationml/2006/main">
  <p:tag name="AS_UNIQUEID" val="143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5.xml><?xml version="1.0" encoding="utf-8"?>
<p:tagLst xmlns:p="http://schemas.openxmlformats.org/presentationml/2006/main">
  <p:tag name="AS_UNIQUEID" val="128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p="http://schemas.openxmlformats.org/presentationml/2006/main">
  <p:tag name="AS_UNIQUEID" val="1433"/>
</p:tagLst>
</file>

<file path=ppt/tags/tag151.xml><?xml version="1.0" encoding="utf-8"?>
<p:tagLst xmlns:p="http://schemas.openxmlformats.org/presentationml/2006/main">
  <p:tag name="AS_UNIQUEID" val="1434"/>
</p:tagLst>
</file>

<file path=ppt/tags/tag152.xml><?xml version="1.0" encoding="utf-8"?>
<p:tagLst xmlns:p="http://schemas.openxmlformats.org/presentationml/2006/main">
  <p:tag name="AS_UNIQUEID" val="1435"/>
</p:tagLst>
</file>

<file path=ppt/tags/tag153.xml><?xml version="1.0" encoding="utf-8"?>
<p:tagLst xmlns:p="http://schemas.openxmlformats.org/presentationml/2006/main">
  <p:tag name="AS_UNIQUEID" val="1437"/>
  <p:tag name="KSO_WM_BEAUTIFY_FLAG" val="#wm#"/>
  <p:tag name="KSO_WM_TAG_VERSION" val="1.0"/>
  <p:tag name="KSO_WM_TEMPLATE_CATEGORY" val="custom"/>
  <p:tag name="KSO_WM_TEMPLATE_INDEX" val="20202690"/>
  <p:tag name="KSO_WM_UNIT_COMPATIBLE" val="0"/>
  <p:tag name="KSO_WM_UNIT_DIAGRAM_ISNUMVISUAL" val="0"/>
  <p:tag name="KSO_WM_UNIT_DIAGRAM_ISREFERUNIT" val="0"/>
  <p:tag name="KSO_WM_UNIT_HIGHLIGHT" val="0"/>
  <p:tag name="KSO_WM_UNIT_ID" val="_0**"/>
  <p:tag name="KSO_WM_UNIT_LAYERLEVEL" val="1"/>
</p:tagLst>
</file>

<file path=ppt/tags/tag154.xml><?xml version="1.0" encoding="utf-8"?>
<p:tagLst xmlns:p="http://schemas.openxmlformats.org/presentationml/2006/main">
  <p:tag name="AS_UNIQUEID" val="1438"/>
  <p:tag name="KSO_WM_BEAUTIFY_FLAG" val="#wm#"/>
  <p:tag name="KSO_WM_TAG_VERSION" val="1.0"/>
  <p:tag name="KSO_WM_TEMPLATE_CATEGORY" val="custom"/>
  <p:tag name="KSO_WM_TEMPLATE_INDEX" val="20202690"/>
  <p:tag name="KSO_WM_UNIT_COMPATIBLE" val="0"/>
  <p:tag name="KSO_WM_UNIT_DIAGRAM_ISNUMVISUAL" val="0"/>
  <p:tag name="KSO_WM_UNIT_DIAGRAM_ISREFERUNIT" val="0"/>
  <p:tag name="KSO_WM_UNIT_HIGHLIGHT" val="0"/>
  <p:tag name="KSO_WM_UNIT_ID" val="_0**"/>
  <p:tag name="KSO_WM_UNIT_LAYERLEVEL" val="1"/>
</p:tagLst>
</file>

<file path=ppt/tags/tag155.xml><?xml version="1.0" encoding="utf-8"?>
<p:tagLst xmlns:p="http://schemas.openxmlformats.org/presentationml/2006/main">
  <p:tag name="AS_UNIQUEID" val="1439"/>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6.xml><?xml version="1.0" encoding="utf-8"?>
<p:tagLst xmlns:p="http://schemas.openxmlformats.org/presentationml/2006/main">
  <p:tag name="AS_UNIQUEID" val="144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7.xml><?xml version="1.0" encoding="utf-8"?>
<p:tagLst xmlns:p="http://schemas.openxmlformats.org/presentationml/2006/main">
  <p:tag name="AS_UNIQUEID" val="144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8.xml><?xml version="1.0" encoding="utf-8"?>
<p:tagLst xmlns:p="http://schemas.openxmlformats.org/presentationml/2006/main">
  <p:tag name="AS_UNIQUEID" val="1442"/>
  <p:tag name="KSO_WM_BEAUTIFY_FLAG" val="#wm#"/>
  <p:tag name="KSO_WM_TAG_VERSION" val="1.0"/>
  <p:tag name="KSO_WM_TEMPLATE_CATEGORY" val="custom"/>
  <p:tag name="KSO_WM_TEMPLATE_COLOR_TYPE" val="1"/>
  <p:tag name="KSO_WM_TEMPLATE_INDEX" val="20202690"/>
  <p:tag name="KSO_WM_TEMPLATE_MASTER_THUMB_INDEX" val="12"/>
  <p:tag name="KSO_WM_TEMPLATE_MASTER_TYPE" val="1"/>
  <p:tag name="KSO_WM_TEMPLATE_SUBCATEGORY" val="0"/>
  <p:tag name="KSO_WM_TEMPLATE_THUMBS_INDEX" val="1、4、6、7、8、9、10、11、12、13、14"/>
</p:tagLst>
</file>

<file path=ppt/tags/tag159.xml><?xml version="1.0" encoding="utf-8"?>
<p:tagLst xmlns:p="http://schemas.openxmlformats.org/presentationml/2006/main">
  <p:tag name="AS_UNIQUEID" val="144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xml><?xml version="1.0" encoding="utf-8"?>
<p:tagLst xmlns:p="http://schemas.openxmlformats.org/presentationml/2006/main">
  <p:tag name="AS_UNIQUEID" val="128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p="http://schemas.openxmlformats.org/presentationml/2006/main">
  <p:tag name="AS_UNIQUEID" val="144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1.xml><?xml version="1.0" encoding="utf-8"?>
<p:tagLst xmlns:p="http://schemas.openxmlformats.org/presentationml/2006/main">
  <p:tag name="AS_UNIQUEID" val="144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2.xml><?xml version="1.0" encoding="utf-8"?>
<p:tagLst xmlns:p="http://schemas.openxmlformats.org/presentationml/2006/main">
  <p:tag name="AS_UNIQUEID" val="144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3.xml><?xml version="1.0" encoding="utf-8"?>
<p:tagLst xmlns:p="http://schemas.openxmlformats.org/presentationml/2006/main">
  <p:tag name="AS_UNIQUEID" val="144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4.xml><?xml version="1.0" encoding="utf-8"?>
<p:tagLst xmlns:p="http://schemas.openxmlformats.org/presentationml/2006/main">
  <p:tag name="AS_UNIQUEID" val="144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5.xml><?xml version="1.0" encoding="utf-8"?>
<p:tagLst xmlns:p="http://schemas.openxmlformats.org/presentationml/2006/main">
  <p:tag name="AS_UNIQUEID" val="145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6.xml><?xml version="1.0" encoding="utf-8"?>
<p:tagLst xmlns:p="http://schemas.openxmlformats.org/presentationml/2006/main">
  <p:tag name="AS_UNIQUEID" val="145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7.xml><?xml version="1.0" encoding="utf-8"?>
<p:tagLst xmlns:p="http://schemas.openxmlformats.org/presentationml/2006/main">
  <p:tag name="AS_UNIQUEID" val="145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8.xml><?xml version="1.0" encoding="utf-8"?>
<p:tagLst xmlns:p="http://schemas.openxmlformats.org/presentationml/2006/main">
  <p:tag name="AS_UNIQUEID" val="145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9.xml><?xml version="1.0" encoding="utf-8"?>
<p:tagLst xmlns:p="http://schemas.openxmlformats.org/presentationml/2006/main">
  <p:tag name="AS_UNIQUEID" val="145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p="http://schemas.openxmlformats.org/presentationml/2006/main">
  <p:tag name="AS_UNIQUEID" val="128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AS_UNIQUEID" val="145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1.xml><?xml version="1.0" encoding="utf-8"?>
<p:tagLst xmlns:p="http://schemas.openxmlformats.org/presentationml/2006/main">
  <p:tag name="AS_UNIQUEID" val="145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2.xml><?xml version="1.0" encoding="utf-8"?>
<p:tagLst xmlns:p="http://schemas.openxmlformats.org/presentationml/2006/main">
  <p:tag name="AS_UNIQUEID" val="145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3.xml><?xml version="1.0" encoding="utf-8"?>
<p:tagLst xmlns:p="http://schemas.openxmlformats.org/presentationml/2006/main">
  <p:tag name="AS_UNIQUEID" val="146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4.xml><?xml version="1.0" encoding="utf-8"?>
<p:tagLst xmlns:p="http://schemas.openxmlformats.org/presentationml/2006/main">
  <p:tag name="AS_UNIQUEID" val="146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5.xml><?xml version="1.0" encoding="utf-8"?>
<p:tagLst xmlns:p="http://schemas.openxmlformats.org/presentationml/2006/main">
  <p:tag name="AS_UNIQUEID" val="146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6.xml><?xml version="1.0" encoding="utf-8"?>
<p:tagLst xmlns:p="http://schemas.openxmlformats.org/presentationml/2006/main">
  <p:tag name="AS_UNIQUEID" val="146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7.xml><?xml version="1.0" encoding="utf-8"?>
<p:tagLst xmlns:p="http://schemas.openxmlformats.org/presentationml/2006/main">
  <p:tag name="AS_UNIQUEID" val="146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8.xml><?xml version="1.0" encoding="utf-8"?>
<p:tagLst xmlns:p="http://schemas.openxmlformats.org/presentationml/2006/main">
  <p:tag name="AS_UNIQUEID" val="146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9.xml><?xml version="1.0" encoding="utf-8"?>
<p:tagLst xmlns:p="http://schemas.openxmlformats.org/presentationml/2006/main">
  <p:tag name="AS_UNIQUEID" val="146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xml><?xml version="1.0" encoding="utf-8"?>
<p:tagLst xmlns:p="http://schemas.openxmlformats.org/presentationml/2006/main">
  <p:tag name="AS_UNIQUEID" val="128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146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1.xml><?xml version="1.0" encoding="utf-8"?>
<p:tagLst xmlns:p="http://schemas.openxmlformats.org/presentationml/2006/main">
  <p:tag name="AS_UNIQUEID" val="146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2.xml><?xml version="1.0" encoding="utf-8"?>
<p:tagLst xmlns:p="http://schemas.openxmlformats.org/presentationml/2006/main">
  <p:tag name="AS_UNIQUEID" val="147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3.xml><?xml version="1.0" encoding="utf-8"?>
<p:tagLst xmlns:p="http://schemas.openxmlformats.org/presentationml/2006/main">
  <p:tag name="AS_UNIQUEID" val="147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4.xml><?xml version="1.0" encoding="utf-8"?>
<p:tagLst xmlns:p="http://schemas.openxmlformats.org/presentationml/2006/main">
  <p:tag name="AS_UNIQUEID" val="147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5.xml><?xml version="1.0" encoding="utf-8"?>
<p:tagLst xmlns:p="http://schemas.openxmlformats.org/presentationml/2006/main">
  <p:tag name="AS_UNIQUEID" val="147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6.xml><?xml version="1.0" encoding="utf-8"?>
<p:tagLst xmlns:p="http://schemas.openxmlformats.org/presentationml/2006/main">
  <p:tag name="AS_UNIQUEID" val="147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7.xml><?xml version="1.0" encoding="utf-8"?>
<p:tagLst xmlns:p="http://schemas.openxmlformats.org/presentationml/2006/main">
  <p:tag name="AS_UNIQUEID" val="147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88.xml><?xml version="1.0" encoding="utf-8"?>
<p:tagLst xmlns:p="http://schemas.openxmlformats.org/presentationml/2006/main">
  <p:tag name="AS_UNIQUEID" val="147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89.xml><?xml version="1.0" encoding="utf-8"?>
<p:tagLst xmlns:p="http://schemas.openxmlformats.org/presentationml/2006/main">
  <p:tag name="AS_UNIQUEID" val="147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xml><?xml version="1.0" encoding="utf-8"?>
<p:tagLst xmlns:p="http://schemas.openxmlformats.org/presentationml/2006/main">
  <p:tag name="AS_UNIQUEID" val="1286"/>
</p:tagLst>
</file>

<file path=ppt/tags/tag190.xml><?xml version="1.0" encoding="utf-8"?>
<p:tagLst xmlns:p="http://schemas.openxmlformats.org/presentationml/2006/main">
  <p:tag name="AS_UNIQUEID" val="147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1.xml><?xml version="1.0" encoding="utf-8"?>
<p:tagLst xmlns:p="http://schemas.openxmlformats.org/presentationml/2006/main">
  <p:tag name="AS_UNIQUEID" val="148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2.xml><?xml version="1.0" encoding="utf-8"?>
<p:tagLst xmlns:p="http://schemas.openxmlformats.org/presentationml/2006/main">
  <p:tag name="AS_UNIQUEID" val="148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3.xml><?xml version="1.0" encoding="utf-8"?>
<p:tagLst xmlns:p="http://schemas.openxmlformats.org/presentationml/2006/main">
  <p:tag name="AS_UNIQUEID" val="148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4.xml><?xml version="1.0" encoding="utf-8"?>
<p:tagLst xmlns:p="http://schemas.openxmlformats.org/presentationml/2006/main">
  <p:tag name="AS_UNIQUEID" val="148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5.xml><?xml version="1.0" encoding="utf-8"?>
<p:tagLst xmlns:p="http://schemas.openxmlformats.org/presentationml/2006/main">
  <p:tag name="AS_UNIQUEID" val="148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96.xml><?xml version="1.0" encoding="utf-8"?>
<p:tagLst xmlns:p="http://schemas.openxmlformats.org/presentationml/2006/main">
  <p:tag name="AS_UNIQUEID" val="148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97.xml><?xml version="1.0" encoding="utf-8"?>
<p:tagLst xmlns:p="http://schemas.openxmlformats.org/presentationml/2006/main">
  <p:tag name="AS_UNIQUEID" val="148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98.xml><?xml version="1.0" encoding="utf-8"?>
<p:tagLst xmlns:p="http://schemas.openxmlformats.org/presentationml/2006/main">
  <p:tag name="AS_UNIQUEID" val="148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99.xml><?xml version="1.0" encoding="utf-8"?>
<p:tagLst xmlns:p="http://schemas.openxmlformats.org/presentationml/2006/main">
  <p:tag name="AS_UNIQUEID" val="148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xml><?xml version="1.0" encoding="utf-8"?>
<p:tagLst xmlns:p="http://schemas.openxmlformats.org/presentationml/2006/main">
  <p:tag name="AS_UNIQUEID" val="126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20.xml><?xml version="1.0" encoding="utf-8"?>
<p:tagLst xmlns:p="http://schemas.openxmlformats.org/presentationml/2006/main">
  <p:tag name="AS_UNIQUEID" val="1287"/>
</p:tagLst>
</file>

<file path=ppt/tags/tag200.xml><?xml version="1.0" encoding="utf-8"?>
<p:tagLst xmlns:p="http://schemas.openxmlformats.org/presentationml/2006/main">
  <p:tag name="AS_UNIQUEID" val="149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01.xml><?xml version="1.0" encoding="utf-8"?>
<p:tagLst xmlns:p="http://schemas.openxmlformats.org/presentationml/2006/main">
  <p:tag name="AS_UNIQUEID" val="149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02.xml><?xml version="1.0" encoding="utf-8"?>
<p:tagLst xmlns:p="http://schemas.openxmlformats.org/presentationml/2006/main">
  <p:tag name="AS_UNIQUEID" val="149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03.xml><?xml version="1.0" encoding="utf-8"?>
<p:tagLst xmlns:p="http://schemas.openxmlformats.org/presentationml/2006/main">
  <p:tag name="AS_UNIQUEID" val="149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04.xml><?xml version="1.0" encoding="utf-8"?>
<p:tagLst xmlns:p="http://schemas.openxmlformats.org/presentationml/2006/main">
  <p:tag name="AS_UNIQUEID" val="149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05.xml><?xml version="1.0" encoding="utf-8"?>
<p:tagLst xmlns:p="http://schemas.openxmlformats.org/presentationml/2006/main">
  <p:tag name="AS_UNIQUEID" val="149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6.xml><?xml version="1.0" encoding="utf-8"?>
<p:tagLst xmlns:p="http://schemas.openxmlformats.org/presentationml/2006/main">
  <p:tag name="AS_UNIQUEID" val="149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7.xml><?xml version="1.0" encoding="utf-8"?>
<p:tagLst xmlns:p="http://schemas.openxmlformats.org/presentationml/2006/main">
  <p:tag name="AS_UNIQUEID" val="149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8.xml><?xml version="1.0" encoding="utf-8"?>
<p:tagLst xmlns:p="http://schemas.openxmlformats.org/presentationml/2006/main">
  <p:tag name="AS_UNIQUEID" val="150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9.xml><?xml version="1.0" encoding="utf-8"?>
<p:tagLst xmlns:p="http://schemas.openxmlformats.org/presentationml/2006/main">
  <p:tag name="AS_UNIQUEID" val="150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1.xml><?xml version="1.0" encoding="utf-8"?>
<p:tagLst xmlns:p="http://schemas.openxmlformats.org/presentationml/2006/main">
  <p:tag name="AS_UNIQUEID" val="128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p="http://schemas.openxmlformats.org/presentationml/2006/main">
  <p:tag name="AS_UNIQUEID" val="150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11.xml><?xml version="1.0" encoding="utf-8"?>
<p:tagLst xmlns:p="http://schemas.openxmlformats.org/presentationml/2006/main">
  <p:tag name="AS_UNIQUEID" val="150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12.xml><?xml version="1.0" encoding="utf-8"?>
<p:tagLst xmlns:p="http://schemas.openxmlformats.org/presentationml/2006/main">
  <p:tag name="AS_UNIQUEID" val="150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13.xml><?xml version="1.0" encoding="utf-8"?>
<p:tagLst xmlns:p="http://schemas.openxmlformats.org/presentationml/2006/main">
  <p:tag name="AS_UNIQUEID" val="150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14.xml><?xml version="1.0" encoding="utf-8"?>
<p:tagLst xmlns:p="http://schemas.openxmlformats.org/presentationml/2006/main">
  <p:tag name="AS_UNIQUEID" val="150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15.xml><?xml version="1.0" encoding="utf-8"?>
<p:tagLst xmlns:p="http://schemas.openxmlformats.org/presentationml/2006/main">
  <p:tag name="AS_UNIQUEID" val="150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16.xml><?xml version="1.0" encoding="utf-8"?>
<p:tagLst xmlns:p="http://schemas.openxmlformats.org/presentationml/2006/main">
  <p:tag name="AS_UNIQUEID" val="151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17.xml><?xml version="1.0" encoding="utf-8"?>
<p:tagLst xmlns:p="http://schemas.openxmlformats.org/presentationml/2006/main">
  <p:tag name="AS_UNIQUEID" val="151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18.xml><?xml version="1.0" encoding="utf-8"?>
<p:tagLst xmlns:p="http://schemas.openxmlformats.org/presentationml/2006/main">
  <p:tag name="AS_UNIQUEID" val="151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19.xml><?xml version="1.0" encoding="utf-8"?>
<p:tagLst xmlns:p="http://schemas.openxmlformats.org/presentationml/2006/main">
  <p:tag name="AS_UNIQUEID" val="151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2.xml><?xml version="1.0" encoding="utf-8"?>
<p:tagLst xmlns:p="http://schemas.openxmlformats.org/presentationml/2006/main">
  <p:tag name="AS_UNIQUEID" val="128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p="http://schemas.openxmlformats.org/presentationml/2006/main">
  <p:tag name="AS_UNIQUEID" val="151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1.xml><?xml version="1.0" encoding="utf-8"?>
<p:tagLst xmlns:p="http://schemas.openxmlformats.org/presentationml/2006/main">
  <p:tag name="AS_UNIQUEID" val="151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2.xml><?xml version="1.0" encoding="utf-8"?>
<p:tagLst xmlns:p="http://schemas.openxmlformats.org/presentationml/2006/main">
  <p:tag name="AS_UNIQUEID" val="151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3.xml><?xml version="1.0" encoding="utf-8"?>
<p:tagLst xmlns:p="http://schemas.openxmlformats.org/presentationml/2006/main">
  <p:tag name="AS_UNIQUEID" val="151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4.xml><?xml version="1.0" encoding="utf-8"?>
<p:tagLst xmlns:p="http://schemas.openxmlformats.org/presentationml/2006/main">
  <p:tag name="AS_UNIQUEID" val="151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5.xml><?xml version="1.0" encoding="utf-8"?>
<p:tagLst xmlns:p="http://schemas.openxmlformats.org/presentationml/2006/main">
  <p:tag name="AS_UNIQUEID" val="152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6.xml><?xml version="1.0" encoding="utf-8"?>
<p:tagLst xmlns:p="http://schemas.openxmlformats.org/presentationml/2006/main">
  <p:tag name="AS_UNIQUEID" val="152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7.xml><?xml version="1.0" encoding="utf-8"?>
<p:tagLst xmlns:p="http://schemas.openxmlformats.org/presentationml/2006/main">
  <p:tag name="AS_UNIQUEID" val="152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8.xml><?xml version="1.0" encoding="utf-8"?>
<p:tagLst xmlns:p="http://schemas.openxmlformats.org/presentationml/2006/main">
  <p:tag name="AS_UNIQUEID" val="152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29.xml><?xml version="1.0" encoding="utf-8"?>
<p:tagLst xmlns:p="http://schemas.openxmlformats.org/presentationml/2006/main">
  <p:tag name="AS_UNIQUEID" val="1525"/>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xml><?xml version="1.0" encoding="utf-8"?>
<p:tagLst xmlns:p="http://schemas.openxmlformats.org/presentationml/2006/main">
  <p:tag name="AS_UNIQUEID" val="129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p="http://schemas.openxmlformats.org/presentationml/2006/main">
  <p:tag name="AS_UNIQUEID" val="1526"/>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1.xml><?xml version="1.0" encoding="utf-8"?>
<p:tagLst xmlns:p="http://schemas.openxmlformats.org/presentationml/2006/main">
  <p:tag name="AS_UNIQUEID" val="1527"/>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2.xml><?xml version="1.0" encoding="utf-8"?>
<p:tagLst xmlns:p="http://schemas.openxmlformats.org/presentationml/2006/main">
  <p:tag name="AS_UNIQUEID" val="1528"/>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33.xml><?xml version="1.0" encoding="utf-8"?>
<p:tagLst xmlns:p="http://schemas.openxmlformats.org/presentationml/2006/main">
  <p:tag name="AS_UNIQUEID" val="1529"/>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34.xml><?xml version="1.0" encoding="utf-8"?>
<p:tagLst xmlns:p="http://schemas.openxmlformats.org/presentationml/2006/main">
  <p:tag name="AS_UNIQUEID" val="1530"/>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35.xml><?xml version="1.0" encoding="utf-8"?>
<p:tagLst xmlns:p="http://schemas.openxmlformats.org/presentationml/2006/main">
  <p:tag name="AS_UNIQUEID" val="1531"/>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36.xml><?xml version="1.0" encoding="utf-8"?>
<p:tagLst xmlns:p="http://schemas.openxmlformats.org/presentationml/2006/main">
  <p:tag name="AS_UNIQUEID" val="1533"/>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2*i*1"/>
  <p:tag name="KSO_WM_UNIT_INDEX" val="1"/>
  <p:tag name="KSO_WM_UNIT_LAYERLEVEL" val="1"/>
  <p:tag name="KSO_WM_UNIT_SUBTYPE" val="h"/>
  <p:tag name="KSO_WM_UNIT_TYPE" val="i"/>
</p:tagLst>
</file>

<file path=ppt/tags/tag237.xml><?xml version="1.0" encoding="utf-8"?>
<p:tagLst xmlns:p="http://schemas.openxmlformats.org/presentationml/2006/main">
  <p:tag name="AS_UNIQUEID" val="1534"/>
  <p:tag name="KSO_WM_BEAUTIFY_FLAG" val="#wm#"/>
  <p:tag name="KSO_WM_DIAGRAM_GROUP_CODE" val="m1-1"/>
  <p:tag name="KSO_WM_SLIDE_BACKGROUND_TYPE" val="frame"/>
  <p:tag name="KSO_WM_SLIDE_BK_DARK_LIGHT" val="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Lst>
</file>

<file path=ppt/tags/tag238.xml><?xml version="1.0" encoding="utf-8"?>
<p:tagLst xmlns:p="http://schemas.openxmlformats.org/presentationml/2006/main">
  <p:tag name="AS_UNIQUEID" val="1535"/>
  <p:tag name="KSO_WM_BEAUTIFY_FLAG" val="#wm#"/>
  <p:tag name="KSO_WM_DIAGRAM_GROUP_CODE" val="m1-1"/>
  <p:tag name="KSO_WM_SLIDE_BACKGROUND_TYPE" val="frame"/>
  <p:tag name="KSO_WM_SLIDE_BK_DARK_LIGHT" val="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Lst>
</file>

<file path=ppt/tags/tag239.xml><?xml version="1.0" encoding="utf-8"?>
<p:tagLst xmlns:p="http://schemas.openxmlformats.org/presentationml/2006/main">
  <p:tag name="AS_UNIQUEID" val="153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xml><?xml version="1.0" encoding="utf-8"?>
<p:tagLst xmlns:p="http://schemas.openxmlformats.org/presentationml/2006/main">
  <p:tag name="AS_UNIQUEID" val="129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p="http://schemas.openxmlformats.org/presentationml/2006/main">
  <p:tag name="AS_UNIQUEID" val="153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41.xml><?xml version="1.0" encoding="utf-8"?>
<p:tagLst xmlns:p="http://schemas.openxmlformats.org/presentationml/2006/main">
  <p:tag name="AS_UNIQUEID" val="153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42.xml><?xml version="1.0" encoding="utf-8"?>
<p:tagLst xmlns:p="http://schemas.openxmlformats.org/presentationml/2006/main">
  <p:tag name="AS_UNIQUEID" val="153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43.xml><?xml version="1.0" encoding="utf-8"?>
<p:tagLst xmlns:p="http://schemas.openxmlformats.org/presentationml/2006/main">
  <p:tag name="AS_UNIQUEID" val="154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44.xml><?xml version="1.0" encoding="utf-8"?>
<p:tagLst xmlns:p="http://schemas.openxmlformats.org/presentationml/2006/main">
  <p:tag name="AS_UNIQUEID" val="154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45.xml><?xml version="1.0" encoding="utf-8"?>
<p:tagLst xmlns:p="http://schemas.openxmlformats.org/presentationml/2006/main">
  <p:tag name="AS_UNIQUEID" val="154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6.xml><?xml version="1.0" encoding="utf-8"?>
<p:tagLst xmlns:p="http://schemas.openxmlformats.org/presentationml/2006/main">
  <p:tag name="AS_UNIQUEID" val="1544"/>
  <p:tag name="KSO_WM_BEAUTIFY_FLAG" val="#wm#"/>
  <p:tag name="KSO_WM_DIAGRAM_GROUP_CODE" val="m1-1"/>
  <p:tag name="KSO_WM_SLIDE_BACKGROUND_TYPE" val="leftRight"/>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Lst>
</file>

<file path=ppt/tags/tag247.xml><?xml version="1.0" encoding="utf-8"?>
<p:tagLst xmlns:p="http://schemas.openxmlformats.org/presentationml/2006/main">
  <p:tag name="AS_UNIQUEID" val="1545"/>
  <p:tag name="KSO_WM_BEAUTIFY_FLAG" val="#wm#"/>
  <p:tag name="KSO_WM_DIAGRAM_GROUP_CODE" val="m1-1"/>
  <p:tag name="KSO_WM_SLIDE_BACKGROUND_TYPE" val="leftRight"/>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Lst>
</file>

<file path=ppt/tags/tag248.xml><?xml version="1.0" encoding="utf-8"?>
<p:tagLst xmlns:p="http://schemas.openxmlformats.org/presentationml/2006/main">
  <p:tag name="AS_UNIQUEID" val="1546"/>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9.xml><?xml version="1.0" encoding="utf-8"?>
<p:tagLst xmlns:p="http://schemas.openxmlformats.org/presentationml/2006/main">
  <p:tag name="AS_UNIQUEID" val="1547"/>
  <p:tag name="KSO_WM_BEAUTIFY_FLAG" val="#wm#"/>
  <p:tag name="KSO_WM_SLIDE_BACKGROUND_TYPE" val="leftRight"/>
  <p:tag name="KSO_WM_TAG_VERSION" val="1.0"/>
  <p:tag name="KSO_WM_UNIT_BK_DARK_LIGHT" val="2"/>
  <p:tag name="KSO_WM_UNIT_COMPATIBLE" val="0"/>
  <p:tag name="KSO_WM_UNIT_DIAGRAM_ISNUMVISUAL" val="0"/>
  <p:tag name="KSO_WM_UNIT_DIAGRAM_ISREFERUNIT" val="0"/>
  <p:tag name="KSO_WM_UNIT_HIGHLIGHT" val="0"/>
  <p:tag name="KSO_WM_UNIT_ID" val="_3*i*1"/>
  <p:tag name="KSO_WM_UNIT_INDEX" val="1"/>
  <p:tag name="KSO_WM_UNIT_LAYERLEVEL" val="1"/>
  <p:tag name="KSO_WM_UNIT_SUBTYPE" val="h"/>
  <p:tag name="KSO_WM_UNIT_TYPE" val="i"/>
</p:tagLst>
</file>

<file path=ppt/tags/tag25.xml><?xml version="1.0" encoding="utf-8"?>
<p:tagLst xmlns:p="http://schemas.openxmlformats.org/presentationml/2006/main">
  <p:tag name="AS_UNIQUEID" val="129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p="http://schemas.openxmlformats.org/presentationml/2006/main">
  <p:tag name="AS_UNIQUEID" val="1548"/>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1.xml><?xml version="1.0" encoding="utf-8"?>
<p:tagLst xmlns:p="http://schemas.openxmlformats.org/presentationml/2006/main">
  <p:tag name="AS_UNIQUEID" val="1549"/>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2.xml><?xml version="1.0" encoding="utf-8"?>
<p:tagLst xmlns:p="http://schemas.openxmlformats.org/presentationml/2006/main">
  <p:tag name="AS_UNIQUEID" val="1550"/>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3.xml><?xml version="1.0" encoding="utf-8"?>
<p:tagLst xmlns:p="http://schemas.openxmlformats.org/presentationml/2006/main">
  <p:tag name="AS_UNIQUEID" val="1551"/>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4.xml><?xml version="1.0" encoding="utf-8"?>
<p:tagLst xmlns:p="http://schemas.openxmlformats.org/presentationml/2006/main">
  <p:tag name="AS_UNIQUEID" val="1552"/>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5.xml><?xml version="1.0" encoding="utf-8"?>
<p:tagLst xmlns:p="http://schemas.openxmlformats.org/presentationml/2006/main">
  <p:tag name="AS_UNIQUEID" val="1553"/>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6.xml><?xml version="1.0" encoding="utf-8"?>
<p:tagLst xmlns:p="http://schemas.openxmlformats.org/presentationml/2006/main">
  <p:tag name="AS_UNIQUEID" val="1554"/>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7.xml><?xml version="1.0" encoding="utf-8"?>
<p:tagLst xmlns:p="http://schemas.openxmlformats.org/presentationml/2006/main">
  <p:tag name="AS_UNIQUEID" val="1556"/>
  <p:tag name="KSO_WM_BEAUTIFY_FLAG" val="#wm#"/>
  <p:tag name="KSO_WM_DIAGRAM_GROUP_CODE" val="m1-1"/>
  <p:tag name="KSO_WM_SLIDE_BACKGROUND_TYPE" val="topBotto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Lst>
</file>

<file path=ppt/tags/tag258.xml><?xml version="1.0" encoding="utf-8"?>
<p:tagLst xmlns:p="http://schemas.openxmlformats.org/presentationml/2006/main">
  <p:tag name="AS_UNIQUEID" val="1557"/>
  <p:tag name="KSO_WM_BEAUTIFY_FLAG" val="#wm#"/>
  <p:tag name="KSO_WM_DIAGRAM_GROUP_CODE" val="m1-1"/>
  <p:tag name="KSO_WM_SLIDE_BACKGROUND_TYPE" val="topBotto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Lst>
</file>

<file path=ppt/tags/tag259.xml><?xml version="1.0" encoding="utf-8"?>
<p:tagLst xmlns:p="http://schemas.openxmlformats.org/presentationml/2006/main">
  <p:tag name="AS_UNIQUEID" val="1558"/>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6.xml><?xml version="1.0" encoding="utf-8"?>
<p:tagLst xmlns:p="http://schemas.openxmlformats.org/presentationml/2006/main">
  <p:tag name="AS_UNIQUEID" val="129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p="http://schemas.openxmlformats.org/presentationml/2006/main">
  <p:tag name="AS_UNIQUEID" val="1559"/>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61.xml><?xml version="1.0" encoding="utf-8"?>
<p:tagLst xmlns:p="http://schemas.openxmlformats.org/presentationml/2006/main">
  <p:tag name="AS_UNIQUEID" val="1560"/>
  <p:tag name="KSO_WM_BEAUTIFY_FLAG" val="#wm#"/>
  <p:tag name="KSO_WM_SLIDE_BACKGROUND_TYPE" val="topBottom"/>
  <p:tag name="KSO_WM_TAG_VERSION" val="1.0"/>
  <p:tag name="KSO_WM_UNIT_BK_DARK_LIGHT" val="2"/>
  <p:tag name="KSO_WM_UNIT_COMPATIBLE" val="0"/>
  <p:tag name="KSO_WM_UNIT_DIAGRAM_ISNUMVISUAL" val="0"/>
  <p:tag name="KSO_WM_UNIT_DIAGRAM_ISREFERUNIT" val="0"/>
  <p:tag name="KSO_WM_UNIT_HIGHLIGHT" val="0"/>
  <p:tag name="KSO_WM_UNIT_ID" val="_4*i*1"/>
  <p:tag name="KSO_WM_UNIT_INDEX" val="1"/>
  <p:tag name="KSO_WM_UNIT_LAYERLEVEL" val="1"/>
  <p:tag name="KSO_WM_UNIT_SUBTYPE" val="h"/>
  <p:tag name="KSO_WM_UNIT_TYPE" val="i"/>
</p:tagLst>
</file>

<file path=ppt/tags/tag262.xml><?xml version="1.0" encoding="utf-8"?>
<p:tagLst xmlns:p="http://schemas.openxmlformats.org/presentationml/2006/main">
  <p:tag name="AS_UNIQUEID" val="1561"/>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3.xml><?xml version="1.0" encoding="utf-8"?>
<p:tagLst xmlns:p="http://schemas.openxmlformats.org/presentationml/2006/main">
  <p:tag name="AS_UNIQUEID" val="1562"/>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4.xml><?xml version="1.0" encoding="utf-8"?>
<p:tagLst xmlns:p="http://schemas.openxmlformats.org/presentationml/2006/main">
  <p:tag name="AS_UNIQUEID" val="1563"/>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5.xml><?xml version="1.0" encoding="utf-8"?>
<p:tagLst xmlns:p="http://schemas.openxmlformats.org/presentationml/2006/main">
  <p:tag name="AS_UNIQUEID" val="1564"/>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6.xml><?xml version="1.0" encoding="utf-8"?>
<p:tagLst xmlns:p="http://schemas.openxmlformats.org/presentationml/2006/main">
  <p:tag name="AS_UNIQUEID" val="1565"/>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7.xml><?xml version="1.0" encoding="utf-8"?>
<p:tagLst xmlns:p="http://schemas.openxmlformats.org/presentationml/2006/main">
  <p:tag name="AS_UNIQUEID" val="1566"/>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8.xml><?xml version="1.0" encoding="utf-8"?>
<p:tagLst xmlns:p="http://schemas.openxmlformats.org/presentationml/2006/main">
  <p:tag name="AS_UNIQUEID" val="1568"/>
  <p:tag name="KSO_WM_BEAUTIFY_FLAG" val="#wm#"/>
  <p:tag name="KSO_WM_DIAGRAM_GROUP_CODE" val="m1-1"/>
  <p:tag name="KSO_WM_SLIDE_BACKGROUND_TYPE" val="bottomTop"/>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Lst>
</file>

<file path=ppt/tags/tag269.xml><?xml version="1.0" encoding="utf-8"?>
<p:tagLst xmlns:p="http://schemas.openxmlformats.org/presentationml/2006/main">
  <p:tag name="AS_UNIQUEID" val="1569"/>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7.xml><?xml version="1.0" encoding="utf-8"?>
<p:tagLst xmlns:p="http://schemas.openxmlformats.org/presentationml/2006/main">
  <p:tag name="AS_UNIQUEID" val="129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0.xml><?xml version="1.0" encoding="utf-8"?>
<p:tagLst xmlns:p="http://schemas.openxmlformats.org/presentationml/2006/main">
  <p:tag name="AS_UNIQUEID" val="1570"/>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71.xml><?xml version="1.0" encoding="utf-8"?>
<p:tagLst xmlns:p="http://schemas.openxmlformats.org/presentationml/2006/main">
  <p:tag name="AS_UNIQUEID" val="1571"/>
  <p:tag name="KSO_WM_BEAUTIFY_FLAG" val="#wm#"/>
  <p:tag name="KSO_WM_DIAGRAM_GROUP_CODE" val="m1-1"/>
  <p:tag name="KSO_WM_SLIDE_BACKGROUND_TYPE" val="bottomTop"/>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Lst>
</file>

<file path=ppt/tags/tag272.xml><?xml version="1.0" encoding="utf-8"?>
<p:tagLst xmlns:p="http://schemas.openxmlformats.org/presentationml/2006/main">
  <p:tag name="AS_UNIQUEID" val="1572"/>
  <p:tag name="KSO_WM_BEAUTIFY_FLAG" val="#wm#"/>
  <p:tag name="KSO_WM_SLIDE_BACKGROUND_TYPE" val="bottomTop"/>
  <p:tag name="KSO_WM_TAG_VERSION" val="1.0"/>
  <p:tag name="KSO_WM_UNIT_BK_DARK_LIGHT" val="2"/>
  <p:tag name="KSO_WM_UNIT_COMPATIBLE" val="0"/>
  <p:tag name="KSO_WM_UNIT_DIAGRAM_ISNUMVISUAL" val="0"/>
  <p:tag name="KSO_WM_UNIT_DIAGRAM_ISREFERUNIT" val="0"/>
  <p:tag name="KSO_WM_UNIT_HIGHLIGHT" val="0"/>
  <p:tag name="KSO_WM_UNIT_ID" val="_5*i*1"/>
  <p:tag name="KSO_WM_UNIT_INDEX" val="1"/>
  <p:tag name="KSO_WM_UNIT_LAYERLEVEL" val="1"/>
  <p:tag name="KSO_WM_UNIT_SUBTYPE" val="h"/>
  <p:tag name="KSO_WM_UNIT_TYPE" val="i"/>
</p:tagLst>
</file>

<file path=ppt/tags/tag273.xml><?xml version="1.0" encoding="utf-8"?>
<p:tagLst xmlns:p="http://schemas.openxmlformats.org/presentationml/2006/main">
  <p:tag name="AS_UNIQUEID" val="1573"/>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4.xml><?xml version="1.0" encoding="utf-8"?>
<p:tagLst xmlns:p="http://schemas.openxmlformats.org/presentationml/2006/main">
  <p:tag name="AS_UNIQUEID" val="1574"/>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5.xml><?xml version="1.0" encoding="utf-8"?>
<p:tagLst xmlns:p="http://schemas.openxmlformats.org/presentationml/2006/main">
  <p:tag name="AS_UNIQUEID" val="1575"/>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6.xml><?xml version="1.0" encoding="utf-8"?>
<p:tagLst xmlns:p="http://schemas.openxmlformats.org/presentationml/2006/main">
  <p:tag name="AS_UNIQUEID" val="1576"/>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7.xml><?xml version="1.0" encoding="utf-8"?>
<p:tagLst xmlns:p="http://schemas.openxmlformats.org/presentationml/2006/main">
  <p:tag name="AS_UNIQUEID" val="1577"/>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8.xml><?xml version="1.0" encoding="utf-8"?>
<p:tagLst xmlns:p="http://schemas.openxmlformats.org/presentationml/2006/main">
  <p:tag name="AS_UNIQUEID" val="1578"/>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9.xml><?xml version="1.0" encoding="utf-8"?>
<p:tagLst xmlns:p="http://schemas.openxmlformats.org/presentationml/2006/main">
  <p:tag name="AS_UNIQUEID" val="1580"/>
  <p:tag name="KSO_WM_BEAUTIFY_FLAG" val="#wm#"/>
  <p:tag name="KSO_WM_DIAGRAM_GROUP_CODE" val="m1-1"/>
  <p:tag name="KSO_WM_SLIDE_BACKGROUND_TYPE" val="navigation"/>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Lst>
</file>

<file path=ppt/tags/tag28.xml><?xml version="1.0" encoding="utf-8"?>
<p:tagLst xmlns:p="http://schemas.openxmlformats.org/presentationml/2006/main">
  <p:tag name="AS_UNIQUEID" val="129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0.xml><?xml version="1.0" encoding="utf-8"?>
<p:tagLst xmlns:p="http://schemas.openxmlformats.org/presentationml/2006/main">
  <p:tag name="AS_UNIQUEID" val="1581"/>
  <p:tag name="KSO_WM_BEAUTIFY_FLAG" val="#wm#"/>
  <p:tag name="KSO_WM_DIAGRAM_GROUP_CODE" val="m1-1"/>
  <p:tag name="KSO_WM_SLIDE_BACKGROUND_TYPE" val="navigation"/>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Lst>
</file>

<file path=ppt/tags/tag281.xml><?xml version="1.0" encoding="utf-8"?>
<p:tagLst xmlns:p="http://schemas.openxmlformats.org/presentationml/2006/main">
  <p:tag name="AS_UNIQUEID" val="1582"/>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2.xml><?xml version="1.0" encoding="utf-8"?>
<p:tagLst xmlns:p="http://schemas.openxmlformats.org/presentationml/2006/main">
  <p:tag name="AS_UNIQUEID" val="1583"/>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83.xml><?xml version="1.0" encoding="utf-8"?>
<p:tagLst xmlns:p="http://schemas.openxmlformats.org/presentationml/2006/main">
  <p:tag name="AS_UNIQUEID" val="1584"/>
  <p:tag name="KSO_WM_BEAUTIFY_FLAG" val="#wm#"/>
  <p:tag name="KSO_WM_SLIDE_BACKGROUND_TYPE" val="navigation"/>
  <p:tag name="KSO_WM_TAG_VERSION" val="1.0"/>
  <p:tag name="KSO_WM_UNIT_BK_DARK_LIGHT" val="2"/>
  <p:tag name="KSO_WM_UNIT_COMPATIBLE" val="0"/>
  <p:tag name="KSO_WM_UNIT_DIAGRAM_ISNUMVISUAL" val="0"/>
  <p:tag name="KSO_WM_UNIT_DIAGRAM_ISREFERUNIT" val="0"/>
  <p:tag name="KSO_WM_UNIT_HIGHLIGHT" val="0"/>
  <p:tag name="KSO_WM_UNIT_ID" val="_6*i*1"/>
  <p:tag name="KSO_WM_UNIT_INDEX" val="1"/>
  <p:tag name="KSO_WM_UNIT_LAYERLEVEL" val="1"/>
  <p:tag name="KSO_WM_UNIT_SUBTYPE" val="h"/>
  <p:tag name="KSO_WM_UNIT_TYPE" val="i"/>
</p:tagLst>
</file>

<file path=ppt/tags/tag284.xml><?xml version="1.0" encoding="utf-8"?>
<p:tagLst xmlns:p="http://schemas.openxmlformats.org/presentationml/2006/main">
  <p:tag name="AS_UNIQUEID" val="1585"/>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5.xml><?xml version="1.0" encoding="utf-8"?>
<p:tagLst xmlns:p="http://schemas.openxmlformats.org/presentationml/2006/main">
  <p:tag name="AS_UNIQUEID" val="1586"/>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6.xml><?xml version="1.0" encoding="utf-8"?>
<p:tagLst xmlns:p="http://schemas.openxmlformats.org/presentationml/2006/main">
  <p:tag name="AS_UNIQUEID" val="1587"/>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7.xml><?xml version="1.0" encoding="utf-8"?>
<p:tagLst xmlns:p="http://schemas.openxmlformats.org/presentationml/2006/main">
  <p:tag name="AS_UNIQUEID" val="1588"/>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8.xml><?xml version="1.0" encoding="utf-8"?>
<p:tagLst xmlns:p="http://schemas.openxmlformats.org/presentationml/2006/main">
  <p:tag name="AS_UNIQUEID" val="1589"/>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9.xml><?xml version="1.0" encoding="utf-8"?>
<p:tagLst xmlns:p="http://schemas.openxmlformats.org/presentationml/2006/main">
  <p:tag name="AS_UNIQUEID" val="1590"/>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xml><?xml version="1.0" encoding="utf-8"?>
<p:tagLst xmlns:p="http://schemas.openxmlformats.org/presentationml/2006/main">
  <p:tag name="AS_UNIQUEID" val="129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90.xml><?xml version="1.0" encoding="utf-8"?>
<p:tagLst xmlns:p="http://schemas.openxmlformats.org/presentationml/2006/main">
  <p:tag name="AS_UNIQUEID" val="1591"/>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1.xml><?xml version="1.0" encoding="utf-8"?>
<p:tagLst xmlns:p="http://schemas.openxmlformats.org/presentationml/2006/main">
  <p:tag name="AS_UNIQUEID" val="1592"/>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2.xml><?xml version="1.0" encoding="utf-8"?>
<p:tagLst xmlns:p="http://schemas.openxmlformats.org/presentationml/2006/main">
  <p:tag name="AS_UNIQUEID" val="1594"/>
  <p:tag name="KSO_WM_BEAUTIFY_FLAG" val="#wm#"/>
  <p:tag name="KSO_WM_DIAGRAM_GROUP_CODE" val="m1-1"/>
  <p:tag name="KSO_WM_SLIDE_BACKGROUND_TYPE" val="belt"/>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Lst>
</file>

<file path=ppt/tags/tag293.xml><?xml version="1.0" encoding="utf-8"?>
<p:tagLst xmlns:p="http://schemas.openxmlformats.org/presentationml/2006/main">
  <p:tag name="AS_UNIQUEID" val="1595"/>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4.xml><?xml version="1.0" encoding="utf-8"?>
<p:tagLst xmlns:p="http://schemas.openxmlformats.org/presentationml/2006/main">
  <p:tag name="AS_UNIQUEID" val="1596"/>
  <p:tag name="KSO_WM_BEAUTIFY_FLAG" val="#wm#"/>
  <p:tag name="KSO_WM_DIAGRAM_GROUP_CODE" val="m1-1"/>
  <p:tag name="KSO_WM_SLIDE_BACKGROUND_TYPE" val="belt"/>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Lst>
</file>

<file path=ppt/tags/tag295.xml><?xml version="1.0" encoding="utf-8"?>
<p:tagLst xmlns:p="http://schemas.openxmlformats.org/presentationml/2006/main">
  <p:tag name="AS_UNIQUEID" val="1597"/>
  <p:tag name="KSO_WM_BEAUTIFY_FLAG" val="#wm#"/>
  <p:tag name="KSO_WM_SLIDE_BACKGROUND_TYPE" val="belt"/>
  <p:tag name="KSO_WM_TAG_VERSION" val="1.0"/>
  <p:tag name="KSO_WM_UNIT_BK_DARK_LIGHT" val="2"/>
  <p:tag name="KSO_WM_UNIT_COMPATIBLE" val="0"/>
  <p:tag name="KSO_WM_UNIT_DIAGRAM_ISNUMVISUAL" val="0"/>
  <p:tag name="KSO_WM_UNIT_DIAGRAM_ISREFERUNIT" val="0"/>
  <p:tag name="KSO_WM_UNIT_HIGHLIGHT" val="0"/>
  <p:tag name="KSO_WM_UNIT_ID" val="_7*i*1"/>
  <p:tag name="KSO_WM_UNIT_INDEX" val="1"/>
  <p:tag name="KSO_WM_UNIT_LAYERLEVEL" val="1"/>
  <p:tag name="KSO_WM_UNIT_SUBTYPE" val="h"/>
  <p:tag name="KSO_WM_UNIT_TYPE" val="i"/>
</p:tagLst>
</file>

<file path=ppt/tags/tag296.xml><?xml version="1.0" encoding="utf-8"?>
<p:tagLst xmlns:p="http://schemas.openxmlformats.org/presentationml/2006/main">
  <p:tag name="AS_UNIQUEID" val="1598"/>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7.xml><?xml version="1.0" encoding="utf-8"?>
<p:tagLst xmlns:p="http://schemas.openxmlformats.org/presentationml/2006/main">
  <p:tag name="AS_UNIQUEID" val="1599"/>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8.xml><?xml version="1.0" encoding="utf-8"?>
<p:tagLst xmlns:p="http://schemas.openxmlformats.org/presentationml/2006/main">
  <p:tag name="AS_UNIQUEID" val="1600"/>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99.xml><?xml version="1.0" encoding="utf-8"?>
<p:tagLst xmlns:p="http://schemas.openxmlformats.org/presentationml/2006/main">
  <p:tag name="AS_UNIQUEID" val="1601"/>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xml><?xml version="1.0" encoding="utf-8"?>
<p:tagLst xmlns:p="http://schemas.openxmlformats.org/presentationml/2006/main">
  <p:tag name="AS_UNIQUEID" val="126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Lst>
</file>

<file path=ppt/tags/tag30.xml><?xml version="1.0" encoding="utf-8"?>
<p:tagLst xmlns:p="http://schemas.openxmlformats.org/presentationml/2006/main">
  <p:tag name="AS_UNIQUEID" val="129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p="http://schemas.openxmlformats.org/presentationml/2006/main">
  <p:tag name="AS_UNIQUEID" val="1602"/>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01.xml><?xml version="1.0" encoding="utf-8"?>
<p:tagLst xmlns:p="http://schemas.openxmlformats.org/presentationml/2006/main">
  <p:tag name="AS_UNIQUEID" val="1603"/>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02.xml><?xml version="1.0" encoding="utf-8"?>
<p:tagLst xmlns:p="http://schemas.openxmlformats.org/presentationml/2006/main">
  <p:tag name="AS_UNIQUEID" val="1604"/>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03.xml><?xml version="1.0" encoding="utf-8"?>
<p:tagLst xmlns:p="http://schemas.openxmlformats.org/presentationml/2006/main">
  <p:tag name="AS_UNIQUEID" val="1606"/>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_0**"/>
  <p:tag name="KSO_WM_UNIT_LAYERLEVEL" val="1"/>
</p:tagLst>
</file>

<file path=ppt/tags/tag304.xml><?xml version="1.0" encoding="utf-8"?>
<p:tagLst xmlns:p="http://schemas.openxmlformats.org/presentationml/2006/main">
  <p:tag name="AS_UNIQUEID" val="1607"/>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_0**"/>
  <p:tag name="KSO_WM_UNIT_LAYERLEVEL" val="1"/>
</p:tagLst>
</file>

<file path=ppt/tags/tag305.xml><?xml version="1.0" encoding="utf-8"?>
<p:tagLst xmlns:p="http://schemas.openxmlformats.org/presentationml/2006/main">
  <p:tag name="AS_UNIQUEID" val="160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06.xml><?xml version="1.0" encoding="utf-8"?>
<p:tagLst xmlns:p="http://schemas.openxmlformats.org/presentationml/2006/main">
  <p:tag name="AS_UNIQUEID" val="1609"/>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07.xml><?xml version="1.0" encoding="utf-8"?>
<p:tagLst xmlns:p="http://schemas.openxmlformats.org/presentationml/2006/main">
  <p:tag name="AS_UNIQUEID" val="161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08.xml><?xml version="1.0" encoding="utf-8"?>
<p:tagLst xmlns:p="http://schemas.openxmlformats.org/presentationml/2006/main">
  <p:tag name="AS_UNIQUEID" val="1611"/>
  <p:tag name="KSO_WM_BEAUTIFY_FLAG" val="#wm#"/>
  <p:tag name="KSO_WM_TAG_VERSION" val="1.0"/>
  <p:tag name="KSO_WM_TEMPLATE_CATEGORY" val="custom"/>
  <p:tag name="KSO_WM_TEMPLATE_COLOR_TYPE" val="1"/>
  <p:tag name="KSO_WM_TEMPLATE_INDEX" val="20207617"/>
  <p:tag name="KSO_WM_TEMPLATE_MASTER_TYPE" val="1"/>
  <p:tag name="KSO_WM_TEMPLATE_SUBCATEGORY" val="0"/>
  <p:tag name="KSO_WM_TEMPLATE_THUMBS_INDEX" val="1、4、5、6、8、10、11、12、13"/>
</p:tagLst>
</file>

<file path=ppt/tags/tag309.xml><?xml version="1.0" encoding="utf-8"?>
<p:tagLst xmlns:p="http://schemas.openxmlformats.org/presentationml/2006/main">
  <p:tag name="AS_UNIQUEID" val="1613"/>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a*1"/>
  <p:tag name="KSO_WM_UNIT_INDEX" val="1"/>
  <p:tag name="KSO_WM_UNIT_ISCONTENTSTITLE" val="0"/>
  <p:tag name="KSO_WM_UNIT_ISNUMDGMTITLE" val="0"/>
  <p:tag name="KSO_WM_UNIT_LAYERLEVEL" val="1"/>
  <p:tag name="KSO_WM_UNIT_NOCLEAR" val="0"/>
  <p:tag name="KSO_WM_UNIT_PRESET_TEXT" val="党政通用模板"/>
  <p:tag name="KSO_WM_UNIT_TYPE" val="a"/>
  <p:tag name="KSO_WM_UNIT_VALUE" val="9"/>
</p:tagLst>
</file>

<file path=ppt/tags/tag31.xml><?xml version="1.0" encoding="utf-8"?>
<p:tagLst xmlns:p="http://schemas.openxmlformats.org/presentationml/2006/main">
  <p:tag name="AS_UNIQUEID" val="129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0.xml><?xml version="1.0" encoding="utf-8"?>
<p:tagLst xmlns:p="http://schemas.openxmlformats.org/presentationml/2006/main">
  <p:tag name="KSO_WM_BEAUTIFY_FLAG" val="#wm#"/>
  <p:tag name="KSO_WM_SLIDE_ID" val="custom20207617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1"/>
  <p:tag name="KSO_WM_TEMPLATE_INDEX" val="20207617"/>
  <p:tag name="KSO_WM_TEMPLATE_MASTER_TYPE" val="1"/>
  <p:tag name="KSO_WM_TEMPLATE_SUBCATEGORY" val="0"/>
  <p:tag name="KSO_WM_TEMPLATE_THUMBS_INDEX" val="1、4、5、6、8、10、11、12、13"/>
  <p:tag name="KSO_WM_SPECIAL_SOURCE" val="bdnull"/>
</p:tagLst>
</file>

<file path=ppt/tags/tag311.xml><?xml version="1.0" encoding="utf-8"?>
<p:tagLst xmlns:p="http://schemas.openxmlformats.org/presentationml/2006/main">
  <p:tag name="AS_UNIQUEID" val="1615"/>
  <p:tag name="KSO_WM_BEAUTIFY_FLAG" val="#wm#"/>
  <p:tag name="KSO_WM_DIAGRAM_GROUP_CODE" val="l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3*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2"/>
</p:tagLst>
</file>

<file path=ppt/tags/tag312.xml><?xml version="1.0" encoding="utf-8"?>
<p:tagLst xmlns:p="http://schemas.openxmlformats.org/presentationml/2006/main">
  <p:tag name="AS_UNIQUEID" val="1616"/>
  <p:tag name="KSO_WM_BEAUTIFY_FLAG" val="#wm#"/>
  <p:tag name="KSO_WM_DIAGRAM_GROUP_CODE" val="l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3*l_h_a*1_1_1"/>
  <p:tag name="KSO_WM_UNIT_INDEX" val="1_1_1"/>
  <p:tag name="KSO_WM_UNIT_ISCONTENTSTITLE" val="0"/>
  <p:tag name="KSO_WM_UNIT_ISNUMDGMTITLE" val="0"/>
  <p:tag name="KSO_WM_UNIT_LAYERLEVEL" val="1_1_1"/>
  <p:tag name="KSO_WM_UNIT_NOCLEAR" val="0"/>
  <p:tag name="KSO_WM_UNIT_PRESET_TEXT" val="单击此处添加标题"/>
  <p:tag name="KSO_WM_UNIT_TEXT_FILL_FORE_SCHEMECOLOR_INDEX" val="15"/>
  <p:tag name="KSO_WM_UNIT_TEXT_FILL_TYPE" val="1"/>
  <p:tag name="KSO_WM_UNIT_TYPE" val="l_h_a"/>
  <p:tag name="KSO_WM_UNIT_USESOURCEFORMAT_APPLY" val="1"/>
  <p:tag name="KSO_WM_UNIT_VALUE" val="14"/>
</p:tagLst>
</file>

<file path=ppt/tags/tag313.xml><?xml version="1.0" encoding="utf-8"?>
<p:tagLst xmlns:p="http://schemas.openxmlformats.org/presentationml/2006/main">
  <p:tag name="AS_UNIQUEID" val="1617"/>
  <p:tag name="KSO_WM_BEAUTIFY_FLAG" val="#wm#"/>
  <p:tag name="KSO_WM_DIAGRAM_GROUP_CODE" val="l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3*l_h_i*1_1_1"/>
  <p:tag name="KSO_WM_UNIT_INDEX" val="1_1_1"/>
  <p:tag name="KSO_WM_UNIT_LAYERLEVEL" val="1_1_1"/>
  <p:tag name="KSO_WM_UNIT_NOCLEAR" val="0"/>
  <p:tag name="KSO_WM_UNIT_SUBTYPE" val="d"/>
  <p:tag name="KSO_WM_UNIT_TEXT_FILL_FORE_SCHEMECOLOR_INDEX" val="5"/>
  <p:tag name="KSO_WM_UNIT_TEXT_FILL_TYPE" val="1"/>
  <p:tag name="KSO_WM_UNIT_TYPE" val="l_h_i"/>
  <p:tag name="KSO_WM_UNIT_USESOURCEFORMAT_APPLY" val="1"/>
</p:tagLst>
</file>

<file path=ppt/tags/tag314.xml><?xml version="1.0" encoding="utf-8"?>
<p:tagLst xmlns:p="http://schemas.openxmlformats.org/presentationml/2006/main">
  <p:tag name="AS_UNIQUEID" val="1618"/>
  <p:tag name="KSO_WM_BEAUTIFY_FLAG" val="#wm#"/>
  <p:tag name="KSO_WM_DIAGRAM_GROUP_CODE" val="l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3*l_h_a*1_3_1"/>
  <p:tag name="KSO_WM_UNIT_INDEX" val="1_3_1"/>
  <p:tag name="KSO_WM_UNIT_ISCONTENTSTITLE" val="0"/>
  <p:tag name="KSO_WM_UNIT_ISNUMDGMTITLE" val="0"/>
  <p:tag name="KSO_WM_UNIT_LAYERLEVEL" val="1_1_1"/>
  <p:tag name="KSO_WM_UNIT_NOCLEAR" val="0"/>
  <p:tag name="KSO_WM_UNIT_PRESET_TEXT" val="单击此处添加标题"/>
  <p:tag name="KSO_WM_UNIT_TEXT_FILL_FORE_SCHEMECOLOR_INDEX" val="15"/>
  <p:tag name="KSO_WM_UNIT_TEXT_FILL_TYPE" val="1"/>
  <p:tag name="KSO_WM_UNIT_TYPE" val="l_h_a"/>
  <p:tag name="KSO_WM_UNIT_USESOURCEFORMAT_APPLY" val="1"/>
  <p:tag name="KSO_WM_UNIT_VALUE" val="14"/>
</p:tagLst>
</file>

<file path=ppt/tags/tag315.xml><?xml version="1.0" encoding="utf-8"?>
<p:tagLst xmlns:p="http://schemas.openxmlformats.org/presentationml/2006/main">
  <p:tag name="AS_UNIQUEID" val="1619"/>
  <p:tag name="KSO_WM_BEAUTIFY_FLAG" val="#wm#"/>
  <p:tag name="KSO_WM_DIAGRAM_GROUP_CODE" val="l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3*l_h_i*1_3_1"/>
  <p:tag name="KSO_WM_UNIT_INDEX" val="1_3_1"/>
  <p:tag name="KSO_WM_UNIT_LAYERLEVEL" val="1_1_1"/>
  <p:tag name="KSO_WM_UNIT_NOCLEAR" val="0"/>
  <p:tag name="KSO_WM_UNIT_SUBTYPE" val="d"/>
  <p:tag name="KSO_WM_UNIT_TEXT_FILL_FORE_SCHEMECOLOR_INDEX" val="5"/>
  <p:tag name="KSO_WM_UNIT_TEXT_FILL_TYPE" val="1"/>
  <p:tag name="KSO_WM_UNIT_TYPE" val="l_h_i"/>
  <p:tag name="KSO_WM_UNIT_USESOURCEFORMAT_APPLY" val="1"/>
</p:tagLst>
</file>

<file path=ppt/tags/tag316.xml><?xml version="1.0" encoding="utf-8"?>
<p:tagLst xmlns:p="http://schemas.openxmlformats.org/presentationml/2006/main">
  <p:tag name="AS_UNIQUEID" val="1620"/>
  <p:tag name="KSO_WM_BEAUTIFY_FLAG" val="#wm#"/>
  <p:tag name="KSO_WM_DIAGRAM_GROUP_CODE" val="l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3*l_h_a*1_2_1"/>
  <p:tag name="KSO_WM_UNIT_INDEX" val="1_2_1"/>
  <p:tag name="KSO_WM_UNIT_ISCONTENTSTITLE" val="0"/>
  <p:tag name="KSO_WM_UNIT_ISNUMDGMTITLE" val="0"/>
  <p:tag name="KSO_WM_UNIT_LAYERLEVEL" val="1_1_1"/>
  <p:tag name="KSO_WM_UNIT_NOCLEAR" val="0"/>
  <p:tag name="KSO_WM_UNIT_PRESET_TEXT" val="单击此处添加标题"/>
  <p:tag name="KSO_WM_UNIT_TEXT_FILL_FORE_SCHEMECOLOR_INDEX" val="15"/>
  <p:tag name="KSO_WM_UNIT_TEXT_FILL_TYPE" val="1"/>
  <p:tag name="KSO_WM_UNIT_TYPE" val="l_h_a"/>
  <p:tag name="KSO_WM_UNIT_USESOURCEFORMAT_APPLY" val="1"/>
  <p:tag name="KSO_WM_UNIT_VALUE" val="14"/>
</p:tagLst>
</file>

<file path=ppt/tags/tag317.xml><?xml version="1.0" encoding="utf-8"?>
<p:tagLst xmlns:p="http://schemas.openxmlformats.org/presentationml/2006/main">
  <p:tag name="AS_UNIQUEID" val="1621"/>
  <p:tag name="KSO_WM_BEAUTIFY_FLAG" val="#wm#"/>
  <p:tag name="KSO_WM_DIAGRAM_GROUP_CODE" val="l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3*l_h_i*1_2_1"/>
  <p:tag name="KSO_WM_UNIT_INDEX" val="1_2_1"/>
  <p:tag name="KSO_WM_UNIT_LAYERLEVEL" val="1_1_1"/>
  <p:tag name="KSO_WM_UNIT_NOCLEAR" val="0"/>
  <p:tag name="KSO_WM_UNIT_SUBTYPE" val="d"/>
  <p:tag name="KSO_WM_UNIT_TEXT_FILL_FORE_SCHEMECOLOR_INDEX" val="5"/>
  <p:tag name="KSO_WM_UNIT_TEXT_FILL_TYPE" val="1"/>
  <p:tag name="KSO_WM_UNIT_TYPE" val="l_h_i"/>
  <p:tag name="KSO_WM_UNIT_USESOURCEFORMAT_APPLY" val="1"/>
</p:tagLst>
</file>

<file path=ppt/tags/tag318.xml><?xml version="1.0" encoding="utf-8"?>
<p:tagLst xmlns:p="http://schemas.openxmlformats.org/presentationml/2006/main">
  <p:tag name="KSO_WM_BEAUTIFY_FLAG" val="#wm#"/>
  <p:tag name="KSO_WM_DIAGRAM_GROUP_CODE" val="l1-1"/>
  <p:tag name="KSO_WM_SLIDE_DIAGTYPE" val="l"/>
  <p:tag name="KSO_WM_SLIDE_ID" val="custom20207617_3"/>
  <p:tag name="KSO_WM_SLIDE_INDEX" val="3"/>
  <p:tag name="KSO_WM_SLIDE_ITEM_CNT" val="3"/>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319.xml><?xml version="1.0" encoding="utf-8"?>
<p:tagLst xmlns:p="http://schemas.openxmlformats.org/presentationml/2006/main">
  <p:tag name="AS_UNIQUEID" val="1623"/>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5*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17"/>
</p:tagLst>
</file>

<file path=ppt/tags/tag32.xml><?xml version="1.0" encoding="utf-8"?>
<p:tagLst xmlns:p="http://schemas.openxmlformats.org/presentationml/2006/main">
  <p:tag name="AS_UNIQUEID" val="130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0.xml><?xml version="1.0" encoding="utf-8"?>
<p:tagLst xmlns:p="http://schemas.openxmlformats.org/presentationml/2006/main">
  <p:tag name="AS_UNIQUEID" val="1624"/>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5*b*1"/>
  <p:tag name="KSO_WM_UNIT_INDEX" val="1"/>
  <p:tag name="KSO_WM_UNIT_ISCONTENTSTITLE" val="0"/>
  <p:tag name="KSO_WM_UNIT_ISNUMDGMTITLE" val="0"/>
  <p:tag name="KSO_WM_UNIT_LAYERLEVEL" val="1"/>
  <p:tag name="KSO_WM_UNIT_NOCLEAR" val="0"/>
  <p:tag name="KSO_WM_UNIT_PRESET_TEXT" val="点击此处添加正文，文字是您思想的提炼，为了演示发布的良好效果，请言简意赅的阐述您的观点。"/>
  <p:tag name="KSO_WM_UNIT_TYPE" val="b"/>
  <p:tag name="KSO_WM_UNIT_VALUE" val="140"/>
</p:tagLst>
</file>

<file path=ppt/tags/tag321.xml><?xml version="1.0" encoding="utf-8"?>
<p:tagLst xmlns:p="http://schemas.openxmlformats.org/presentationml/2006/main">
  <p:tag name="AS_UNIQUEID" val="1625"/>
  <p:tag name="KSO_WM_BEAUTIFY_FLAG" val="#wm#"/>
  <p:tag name="KSO_WM_TAG_VERSION" val="1.0"/>
  <p:tag name="KSO_WM_TEMPLATE_CATEGORY" val="custom"/>
  <p:tag name="KSO_WM_TEMPLATE_INDEX" val="20207617"/>
  <p:tag name="KSO_WM_UNIT_COMPATIBLE" val="1"/>
  <p:tag name="KSO_WM_UNIT_DIAGRAM_ISNUMVISUAL" val="0"/>
  <p:tag name="KSO_WM_UNIT_DIAGRAM_ISREFERUNIT" val="0"/>
  <p:tag name="KSO_WM_UNIT_HIGHLIGHT" val="0"/>
  <p:tag name="KSO_WM_UNIT_ID" val="custom20207617_5*e*1"/>
  <p:tag name="KSO_WM_UNIT_INDEX" val="1"/>
  <p:tag name="KSO_WM_UNIT_LAYERLEVEL" val="1"/>
  <p:tag name="KSO_WM_UNIT_NOCLEAR" val="0"/>
  <p:tag name="KSO_WM_UNIT_PRESET_TEXT" val="第一章"/>
  <p:tag name="KSO_WM_UNIT_TYPE" val="e"/>
  <p:tag name="KSO_WM_UNIT_VALUE" val="1"/>
</p:tagLst>
</file>

<file path=ppt/tags/tag322.xml><?xml version="1.0" encoding="utf-8"?>
<p:tagLst xmlns:p="http://schemas.openxmlformats.org/presentationml/2006/main">
  <p:tag name="AS_UNIQUEID" val="1626"/>
</p:tagLst>
</file>

<file path=ppt/tags/tag323.xml><?xml version="1.0" encoding="utf-8"?>
<p:tagLst xmlns:p="http://schemas.openxmlformats.org/presentationml/2006/main">
  <p:tag name="KSO_WM_BEAUTIFY_FLAG" val="#wm#"/>
  <p:tag name="KSO_WM_SLIDE_ID" val="custom20207617_5"/>
  <p:tag name="KSO_WM_SLIDE_INDEX" val="5"/>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324.xml><?xml version="1.0" encoding="utf-8"?>
<p:tagLst xmlns:p="http://schemas.openxmlformats.org/presentationml/2006/main">
  <p:tag name="AS_UNIQUEID" val="1628"/>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 name="KSO_WM_UNIT_USESOURCEFORMAT_APPLY" val="1"/>
</p:tagLst>
</file>

<file path=ppt/tags/tag325.xml><?xml version="1.0" encoding="utf-8"?>
<p:tagLst xmlns:p="http://schemas.openxmlformats.org/presentationml/2006/main">
  <p:tag name="AS_UNIQUEID" val="1629"/>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 name="KSO_WM_UNIT_USESOURCEFORMAT_APPLY" val="1"/>
</p:tagLst>
</file>

<file path=ppt/tags/tag326.xml><?xml version="1.0" encoding="utf-8"?>
<p:tagLst xmlns:p="http://schemas.openxmlformats.org/presentationml/2006/main">
  <p:tag name="AS_UNIQUEID" val="1630"/>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1_3"/>
  <p:tag name="KSO_WM_UNIT_INDEX" val="1_1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327.xml><?xml version="1.0" encoding="utf-8"?>
<p:tagLst xmlns:p="http://schemas.openxmlformats.org/presentationml/2006/main">
  <p:tag name="AS_UNIQUEID" val="1631"/>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1_2"/>
  <p:tag name="KSO_WM_UNIT_INDEX" val="1_1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328.xml><?xml version="1.0" encoding="utf-8"?>
<p:tagLst xmlns:p="http://schemas.openxmlformats.org/presentationml/2006/main">
  <p:tag name="AS_UNIQUEID" val="1632"/>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1_1"/>
  <p:tag name="KSO_WM_UNIT_INDEX" val="1_1_1"/>
  <p:tag name="KSO_WM_UNIT_LAYERLEVEL" val="1_1_1"/>
  <p:tag name="KSO_WM_UNIT_TEXT_FILL_FORE_SCHEMECOLOR_INDEX" val="2"/>
  <p:tag name="KSO_WM_UNIT_TEXT_FILL_TYPE" val="1"/>
  <p:tag name="KSO_WM_UNIT_TYPE" val="m_h_i"/>
  <p:tag name="KSO_WM_UNIT_USESOURCEFORMAT_APPLY" val="1"/>
</p:tagLst>
</file>

<file path=ppt/tags/tag329.xml><?xml version="1.0" encoding="utf-8"?>
<p:tagLst xmlns:p="http://schemas.openxmlformats.org/presentationml/2006/main">
  <p:tag name="AS_UNIQUEID" val="1633"/>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2_3"/>
  <p:tag name="KSO_WM_UNIT_INDEX" val="1_2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33.xml><?xml version="1.0" encoding="utf-8"?>
<p:tagLst xmlns:p="http://schemas.openxmlformats.org/presentationml/2006/main">
  <p:tag name="AS_UNIQUEID" val="130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30.xml><?xml version="1.0" encoding="utf-8"?>
<p:tagLst xmlns:p="http://schemas.openxmlformats.org/presentationml/2006/main">
  <p:tag name="AS_UNIQUEID" val="1634"/>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2_2"/>
  <p:tag name="KSO_WM_UNIT_INDEX" val="1_2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331.xml><?xml version="1.0" encoding="utf-8"?>
<p:tagLst xmlns:p="http://schemas.openxmlformats.org/presentationml/2006/main">
  <p:tag name="AS_UNIQUEID" val="1635"/>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2_1"/>
  <p:tag name="KSO_WM_UNIT_INDEX" val="1_2_1"/>
  <p:tag name="KSO_WM_UNIT_LAYERLEVEL" val="1_1_1"/>
  <p:tag name="KSO_WM_UNIT_TEXT_FILL_FORE_SCHEMECOLOR_INDEX" val="2"/>
  <p:tag name="KSO_WM_UNIT_TEXT_FILL_TYPE" val="1"/>
  <p:tag name="KSO_WM_UNIT_TYPE" val="m_h_i"/>
  <p:tag name="KSO_WM_UNIT_USESOURCEFORMAT_APPLY" val="1"/>
</p:tagLst>
</file>

<file path=ppt/tags/tag332.xml><?xml version="1.0" encoding="utf-8"?>
<p:tagLst xmlns:p="http://schemas.openxmlformats.org/presentationml/2006/main">
  <p:tag name="AS_UNIQUEID" val="1636"/>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a*1_1_1"/>
  <p:tag name="KSO_WM_UNIT_INDEX" val="1_1_1"/>
  <p:tag name="KSO_WM_UNIT_ISCONTENTSTITLE" val="0"/>
  <p:tag name="KSO_WM_UNIT_ISNUMDGMTITLE" val="0"/>
  <p:tag name="KSO_WM_UNIT_LAYERLEVEL" val="1_1_1"/>
  <p:tag name="KSO_WM_UNIT_NOCLEAR" val="0"/>
  <p:tag name="KSO_WM_UNIT_PRESET_TEXT" val="点击这里填写文本"/>
  <p:tag name="KSO_WM_UNIT_TEXT_FILL_FORE_SCHEMECOLOR_INDEX" val="15"/>
  <p:tag name="KSO_WM_UNIT_TEXT_FILL_TYPE" val="1"/>
  <p:tag name="KSO_WM_UNIT_TYPE" val="m_h_a"/>
  <p:tag name="KSO_WM_UNIT_USESOURCEFORMAT_APPLY" val="1"/>
  <p:tag name="KSO_WM_UNIT_VALUE" val="16"/>
</p:tagLst>
</file>

<file path=ppt/tags/tag333.xml><?xml version="1.0" encoding="utf-8"?>
<p:tagLst xmlns:p="http://schemas.openxmlformats.org/presentationml/2006/main">
  <p:tag name="AS_UNIQUEID" val="1637"/>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f*1_1_1"/>
  <p:tag name="KSO_WM_UNIT_INDEX" val="1_1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334.xml><?xml version="1.0" encoding="utf-8"?>
<p:tagLst xmlns:p="http://schemas.openxmlformats.org/presentationml/2006/main">
  <p:tag name="AS_UNIQUEID" val="1638"/>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a*1_2_1"/>
  <p:tag name="KSO_WM_UNIT_INDEX" val="1_2_1"/>
  <p:tag name="KSO_WM_UNIT_ISCONTENTSTITLE" val="0"/>
  <p:tag name="KSO_WM_UNIT_ISNUMDGMTITLE" val="0"/>
  <p:tag name="KSO_WM_UNIT_LAYERLEVEL" val="1_1_1"/>
  <p:tag name="KSO_WM_UNIT_NOCLEAR" val="0"/>
  <p:tag name="KSO_WM_UNIT_PRESET_TEXT" val="点击这里填写文本"/>
  <p:tag name="KSO_WM_UNIT_TEXT_FILL_FORE_SCHEMECOLOR_INDEX" val="15"/>
  <p:tag name="KSO_WM_UNIT_TEXT_FILL_TYPE" val="1"/>
  <p:tag name="KSO_WM_UNIT_TYPE" val="m_h_a"/>
  <p:tag name="KSO_WM_UNIT_USESOURCEFORMAT_APPLY" val="1"/>
  <p:tag name="KSO_WM_UNIT_VALUE" val="16"/>
</p:tagLst>
</file>

<file path=ppt/tags/tag335.xml><?xml version="1.0" encoding="utf-8"?>
<p:tagLst xmlns:p="http://schemas.openxmlformats.org/presentationml/2006/main">
  <p:tag name="AS_UNIQUEID" val="1639"/>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f*1_2_1"/>
  <p:tag name="KSO_WM_UNIT_INDEX" val="1_2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336.xml><?xml version="1.0" encoding="utf-8"?>
<p:tagLst xmlns:p="http://schemas.openxmlformats.org/presentationml/2006/main">
  <p:tag name="AS_UNIQUEID" val="1640"/>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337.xml><?xml version="1.0" encoding="utf-8"?>
<p:tagLst xmlns:p="http://schemas.openxmlformats.org/presentationml/2006/main">
  <p:tag name="AS_UNIQUEID" val="1641"/>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3"/>
  <p:tag name="KSO_WM_UNIT_INDEX" val="3"/>
  <p:tag name="KSO_WM_UNIT_LAYERLEVEL" val="1"/>
  <p:tag name="KSO_WM_UNIT_TYPE" val="i"/>
  <p:tag name="KSO_WM_UNIT_USESOURCEFORMAT_APPLY" val="1"/>
</p:tagLst>
</file>

<file path=ppt/tags/tag338.xml><?xml version="1.0" encoding="utf-8"?>
<p:tagLst xmlns:p="http://schemas.openxmlformats.org/presentationml/2006/main">
  <p:tag name="KSO_WM_BEAUTIFY_FLAG" val="#wm#"/>
  <p:tag name="KSO_WM_DIAGRAM_GROUP_CODE" val="m1-1"/>
  <p:tag name="KSO_WM_SLIDE_DIAGTYPE" val="m"/>
  <p:tag name="KSO_WM_SLIDE_ID" val="custom20207617_6"/>
  <p:tag name="KSO_WM_SLIDE_INDEX" val="6"/>
  <p:tag name="KSO_WM_SLIDE_ITEM_CNT" val="3"/>
  <p:tag name="KSO_WM_SLIDE_LAYOUT" val="a_m"/>
  <p:tag name="KSO_WM_SLIDE_LAYOUT_CNT" val="1_1"/>
  <p:tag name="KSO_WM_SLIDE_POSITION" val="418.565*101.893"/>
  <p:tag name="KSO_WM_SLIDE_SIZE" val="411.551*388.568"/>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339.xml><?xml version="1.0" encoding="utf-8"?>
<p:tagLst xmlns:p="http://schemas.openxmlformats.org/presentationml/2006/main">
  <p:tag name="AS_UNIQUEID" val="1643"/>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2"/>
  <p:tag name="KSO_WM_UNIT_INDEX" val="2"/>
  <p:tag name="KSO_WM_UNIT_LAYERLEVEL" val="1"/>
  <p:tag name="KSO_WM_UNIT_TYPE" val="i"/>
  <p:tag name="KSO_WM_UNIT_USESOURCEFORMAT_APPLY" val="1"/>
</p:tagLst>
</file>

<file path=ppt/tags/tag34.xml><?xml version="1.0" encoding="utf-8"?>
<p:tagLst xmlns:p="http://schemas.openxmlformats.org/presentationml/2006/main">
  <p:tag name="AS_UNIQUEID" val="130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40.xml><?xml version="1.0" encoding="utf-8"?>
<p:tagLst xmlns:p="http://schemas.openxmlformats.org/presentationml/2006/main">
  <p:tag name="AS_UNIQUEID" val="1644"/>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1"/>
  <p:tag name="KSO_WM_UNIT_INDEX" val="1"/>
  <p:tag name="KSO_WM_UNIT_LAYERLEVEL" val="1"/>
  <p:tag name="KSO_WM_UNIT_TYPE" val="i"/>
  <p:tag name="KSO_WM_UNIT_USESOURCEFORMAT_APPLY" val="1"/>
</p:tagLst>
</file>

<file path=ppt/tags/tag341.xml><?xml version="1.0" encoding="utf-8"?>
<p:tagLst xmlns:p="http://schemas.openxmlformats.org/presentationml/2006/main">
  <p:tag name="AS_UNIQUEID" val="1645"/>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342.xml><?xml version="1.0" encoding="utf-8"?>
<p:tagLst xmlns:p="http://schemas.openxmlformats.org/presentationml/2006/main">
  <p:tag name="AS_UNIQUEID" val="1202"/>
</p:tagLst>
</file>

<file path=ppt/tags/tag343.xml><?xml version="1.0" encoding="utf-8"?>
<p:tagLst xmlns:p="http://schemas.openxmlformats.org/presentationml/2006/main">
  <p:tag name="AS_UNIQUEID" val="1203"/>
</p:tagLst>
</file>

<file path=ppt/tags/tag344.xml><?xml version="1.0" encoding="utf-8"?>
<p:tagLst xmlns:p="http://schemas.openxmlformats.org/presentationml/2006/main">
  <p:tag name="AS_UNIQUEID" val="1204"/>
</p:tagLst>
</file>

<file path=ppt/tags/tag345.xml><?xml version="1.0" encoding="utf-8"?>
<p:tagLst xmlns:p="http://schemas.openxmlformats.org/presentationml/2006/main">
  <p:tag name="AS_UNIQUEID" val="1205"/>
</p:tagLst>
</file>

<file path=ppt/tags/tag346.xml><?xml version="1.0" encoding="utf-8"?>
<p:tagLst xmlns:p="http://schemas.openxmlformats.org/presentationml/2006/main">
  <p:tag name="AS_UNIQUEID" val="1206"/>
</p:tagLst>
</file>

<file path=ppt/tags/tag347.xml><?xml version="1.0" encoding="utf-8"?>
<p:tagLst xmlns:p="http://schemas.openxmlformats.org/presentationml/2006/main">
  <p:tag name="AS_UNIQUEID" val="1207"/>
</p:tagLst>
</file>

<file path=ppt/tags/tag348.xml><?xml version="1.0" encoding="utf-8"?>
<p:tagLst xmlns:p="http://schemas.openxmlformats.org/presentationml/2006/main">
  <p:tag name="AS_UNIQUEID" val="1208"/>
</p:tagLst>
</file>

<file path=ppt/tags/tag349.xml><?xml version="1.0" encoding="utf-8"?>
<p:tagLst xmlns:p="http://schemas.openxmlformats.org/presentationml/2006/main">
  <p:tag name="AS_UNIQUEID" val="1209"/>
</p:tagLst>
</file>

<file path=ppt/tags/tag35.xml><?xml version="1.0" encoding="utf-8"?>
<p:tagLst xmlns:p="http://schemas.openxmlformats.org/presentationml/2006/main">
  <p:tag name="AS_UNIQUEID" val="130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50.xml><?xml version="1.0" encoding="utf-8"?>
<p:tagLst xmlns:p="http://schemas.openxmlformats.org/presentationml/2006/main">
  <p:tag name="AS_UNIQUEID" val="1210"/>
</p:tagLst>
</file>

<file path=ppt/tags/tag351.xml><?xml version="1.0" encoding="utf-8"?>
<p:tagLst xmlns:p="http://schemas.openxmlformats.org/presentationml/2006/main">
  <p:tag name="AS_UNIQUEID" val="1211"/>
</p:tagLst>
</file>

<file path=ppt/tags/tag352.xml><?xml version="1.0" encoding="utf-8"?>
<p:tagLst xmlns:p="http://schemas.openxmlformats.org/presentationml/2006/main">
  <p:tag name="AS_UNIQUEID" val="1212"/>
</p:tagLst>
</file>

<file path=ppt/tags/tag353.xml><?xml version="1.0" encoding="utf-8"?>
<p:tagLst xmlns:p="http://schemas.openxmlformats.org/presentationml/2006/main">
  <p:tag name="AS_UNIQUEID" val="1213"/>
</p:tagLst>
</file>

<file path=ppt/tags/tag354.xml><?xml version="1.0" encoding="utf-8"?>
<p:tagLst xmlns:p="http://schemas.openxmlformats.org/presentationml/2006/main">
  <p:tag name="AS_UNIQUEID" val="1214"/>
</p:tagLst>
</file>

<file path=ppt/tags/tag355.xml><?xml version="1.0" encoding="utf-8"?>
<p:tagLst xmlns:p="http://schemas.openxmlformats.org/presentationml/2006/main">
  <p:tag name="AS_UNIQUEID" val="1215"/>
</p:tagLst>
</file>

<file path=ppt/tags/tag356.xml><?xml version="1.0" encoding="utf-8"?>
<p:tagLst xmlns:p="http://schemas.openxmlformats.org/presentationml/2006/main">
  <p:tag name="AS_UNIQUEID" val="1216"/>
</p:tagLst>
</file>

<file path=ppt/tags/tag357.xml><?xml version="1.0" encoding="utf-8"?>
<p:tagLst xmlns:p="http://schemas.openxmlformats.org/presentationml/2006/main">
  <p:tag name="KSO_WM_BEAUTIFY_FLAG" val="#wm#"/>
  <p:tag name="KSO_WM_DIAGRAM_GROUP_CODE" val="q1-1"/>
  <p:tag name="KSO_WM_SLIDE_DIAGTYPE" val="q"/>
  <p:tag name="KSO_WM_SLIDE_ID" val="custom20207617_12"/>
  <p:tag name="KSO_WM_SLIDE_INDEX" val="12"/>
  <p:tag name="KSO_WM_SLIDE_ITEM_CNT" val="6"/>
  <p:tag name="KSO_WM_SLIDE_LAYOUT" val="a_q"/>
  <p:tag name="KSO_WM_SLIDE_LAYOUT_CNT" val="1_1"/>
  <p:tag name="KSO_WM_SLIDE_POSITION" val="27.8539*146.927"/>
  <p:tag name="KSO_WM_SLIDE_SIZE" val="929.931*263.645"/>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358.xml><?xml version="1.0" encoding="utf-8"?>
<p:tagLst xmlns:p="http://schemas.openxmlformats.org/presentationml/2006/main">
  <p:tag name="AS_UNIQUEID" val="1647"/>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2"/>
  <p:tag name="KSO_WM_UNIT_INDEX" val="2"/>
  <p:tag name="KSO_WM_UNIT_LAYERLEVEL" val="1"/>
  <p:tag name="KSO_WM_UNIT_TYPE" val="i"/>
  <p:tag name="KSO_WM_UNIT_USESOURCEFORMAT_APPLY" val="1"/>
</p:tagLst>
</file>

<file path=ppt/tags/tag359.xml><?xml version="1.0" encoding="utf-8"?>
<p:tagLst xmlns:p="http://schemas.openxmlformats.org/presentationml/2006/main">
  <p:tag name="AS_UNIQUEID" val="1648"/>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1"/>
  <p:tag name="KSO_WM_UNIT_INDEX" val="1"/>
  <p:tag name="KSO_WM_UNIT_LAYERLEVEL" val="1"/>
  <p:tag name="KSO_WM_UNIT_TYPE" val="i"/>
  <p:tag name="KSO_WM_UNIT_USESOURCEFORMAT_APPLY" val="1"/>
</p:tagLst>
</file>

<file path=ppt/tags/tag36.xml><?xml version="1.0" encoding="utf-8"?>
<p:tagLst xmlns:p="http://schemas.openxmlformats.org/presentationml/2006/main">
  <p:tag name="AS_UNIQUEID" val="130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60.xml><?xml version="1.0" encoding="utf-8"?>
<p:tagLst xmlns:p="http://schemas.openxmlformats.org/presentationml/2006/main">
  <p:tag name="AS_UNIQUEID" val="1649"/>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361.xml><?xml version="1.0" encoding="utf-8"?>
<p:tagLst xmlns:p="http://schemas.openxmlformats.org/presentationml/2006/main">
  <p:tag name="AS_UNIQUEID" val="1223"/>
</p:tagLst>
</file>

<file path=ppt/tags/tag362.xml><?xml version="1.0" encoding="utf-8"?>
<p:tagLst xmlns:p="http://schemas.openxmlformats.org/presentationml/2006/main">
  <p:tag name="AS_UNIQUEID" val="1224"/>
</p:tagLst>
</file>

<file path=ppt/tags/tag363.xml><?xml version="1.0" encoding="utf-8"?>
<p:tagLst xmlns:p="http://schemas.openxmlformats.org/presentationml/2006/main">
  <p:tag name="AS_UNIQUEID" val="1225"/>
</p:tagLst>
</file>

<file path=ppt/tags/tag364.xml><?xml version="1.0" encoding="utf-8"?>
<p:tagLst xmlns:p="http://schemas.openxmlformats.org/presentationml/2006/main">
  <p:tag name="AS_UNIQUEID" val="1226"/>
</p:tagLst>
</file>

<file path=ppt/tags/tag365.xml><?xml version="1.0" encoding="utf-8"?>
<p:tagLst xmlns:p="http://schemas.openxmlformats.org/presentationml/2006/main">
  <p:tag name="AS_UNIQUEID" val="1227"/>
</p:tagLst>
</file>

<file path=ppt/tags/tag366.xml><?xml version="1.0" encoding="utf-8"?>
<p:tagLst xmlns:p="http://schemas.openxmlformats.org/presentationml/2006/main">
  <p:tag name="AS_UNIQUEID" val="1228"/>
</p:tagLst>
</file>

<file path=ppt/tags/tag367.xml><?xml version="1.0" encoding="utf-8"?>
<p:tagLst xmlns:p="http://schemas.openxmlformats.org/presentationml/2006/main">
  <p:tag name="AS_UNIQUEID" val="1229"/>
</p:tagLst>
</file>

<file path=ppt/tags/tag368.xml><?xml version="1.0" encoding="utf-8"?>
<p:tagLst xmlns:p="http://schemas.openxmlformats.org/presentationml/2006/main">
  <p:tag name="AS_UNIQUEID" val="1230"/>
</p:tagLst>
</file>

<file path=ppt/tags/tag369.xml><?xml version="1.0" encoding="utf-8"?>
<p:tagLst xmlns:p="http://schemas.openxmlformats.org/presentationml/2006/main">
  <p:tag name="AS_UNIQUEID" val="1231"/>
</p:tagLst>
</file>

<file path=ppt/tags/tag37.xml><?xml version="1.0" encoding="utf-8"?>
<p:tagLst xmlns:p="http://schemas.openxmlformats.org/presentationml/2006/main">
  <p:tag name="AS_UNIQUEID" val="130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p="http://schemas.openxmlformats.org/presentationml/2006/main">
  <p:tag name="AS_UNIQUEID" val="1232"/>
</p:tagLst>
</file>

<file path=ppt/tags/tag371.xml><?xml version="1.0" encoding="utf-8"?>
<p:tagLst xmlns:p="http://schemas.openxmlformats.org/presentationml/2006/main">
  <p:tag name="AS_UNIQUEID" val="1233"/>
</p:tagLst>
</file>

<file path=ppt/tags/tag372.xml><?xml version="1.0" encoding="utf-8"?>
<p:tagLst xmlns:p="http://schemas.openxmlformats.org/presentationml/2006/main">
  <p:tag name="AS_UNIQUEID" val="1234"/>
</p:tagLst>
</file>

<file path=ppt/tags/tag373.xml><?xml version="1.0" encoding="utf-8"?>
<p:tagLst xmlns:p="http://schemas.openxmlformats.org/presentationml/2006/main">
  <p:tag name="AS_UNIQUEID" val="1235"/>
</p:tagLst>
</file>

<file path=ppt/tags/tag374.xml><?xml version="1.0" encoding="utf-8"?>
<p:tagLst xmlns:p="http://schemas.openxmlformats.org/presentationml/2006/main">
  <p:tag name="AS_UNIQUEID" val="1236"/>
</p:tagLst>
</file>

<file path=ppt/tags/tag375.xml><?xml version="1.0" encoding="utf-8"?>
<p:tagLst xmlns:p="http://schemas.openxmlformats.org/presentationml/2006/main">
  <p:tag name="AS_UNIQUEID" val="1237"/>
</p:tagLst>
</file>

<file path=ppt/tags/tag376.xml><?xml version="1.0" encoding="utf-8"?>
<p:tagLst xmlns:p="http://schemas.openxmlformats.org/presentationml/2006/main">
  <p:tag name="KSO_WM_BEAUTIFY_FLAG" val="#wm#"/>
  <p:tag name="KSO_WM_DIAGRAM_GROUP_CODE" val="q1-1"/>
  <p:tag name="KSO_WM_SLIDE_DIAGTYPE" val="q"/>
  <p:tag name="KSO_WM_SLIDE_ID" val="custom20207617_12"/>
  <p:tag name="KSO_WM_SLIDE_INDEX" val="12"/>
  <p:tag name="KSO_WM_SLIDE_ITEM_CNT" val="6"/>
  <p:tag name="KSO_WM_SLIDE_LAYOUT" val="a_q"/>
  <p:tag name="KSO_WM_SLIDE_LAYOUT_CNT" val="1_1"/>
  <p:tag name="KSO_WM_SLIDE_POSITION" val="27.8539*146.927"/>
  <p:tag name="KSO_WM_SLIDE_SIZE" val="929.931*263.645"/>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377.xml><?xml version="1.0" encoding="utf-8"?>
<p:tagLst xmlns:p="http://schemas.openxmlformats.org/presentationml/2006/main">
  <p:tag name="AS_UNIQUEID" val="1651"/>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2"/>
  <p:tag name="KSO_WM_UNIT_INDEX" val="2"/>
  <p:tag name="KSO_WM_UNIT_LAYERLEVEL" val="1"/>
  <p:tag name="KSO_WM_UNIT_TYPE" val="i"/>
  <p:tag name="KSO_WM_UNIT_USESOURCEFORMAT_APPLY" val="1"/>
</p:tagLst>
</file>

<file path=ppt/tags/tag378.xml><?xml version="1.0" encoding="utf-8"?>
<p:tagLst xmlns:p="http://schemas.openxmlformats.org/presentationml/2006/main">
  <p:tag name="AS_UNIQUEID" val="1652"/>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1"/>
  <p:tag name="KSO_WM_UNIT_INDEX" val="1"/>
  <p:tag name="KSO_WM_UNIT_LAYERLEVEL" val="1"/>
  <p:tag name="KSO_WM_UNIT_TYPE" val="i"/>
  <p:tag name="KSO_WM_UNIT_USESOURCEFORMAT_APPLY" val="1"/>
</p:tagLst>
</file>

<file path=ppt/tags/tag379.xml><?xml version="1.0" encoding="utf-8"?>
<p:tagLst xmlns:p="http://schemas.openxmlformats.org/presentationml/2006/main">
  <p:tag name="AS_UNIQUEID" val="1653"/>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38.xml><?xml version="1.0" encoding="utf-8"?>
<p:tagLst xmlns:p="http://schemas.openxmlformats.org/presentationml/2006/main">
  <p:tag name="AS_UNIQUEID" val="130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p="http://schemas.openxmlformats.org/presentationml/2006/main">
  <p:tag name="AS_UNIQUEID" val="1654"/>
</p:tagLst>
</file>

<file path=ppt/tags/tag381.xml><?xml version="1.0" encoding="utf-8"?>
<p:tagLst xmlns:p="http://schemas.openxmlformats.org/presentationml/2006/main">
  <p:tag name="AS_UNIQUEID" val="1240"/>
</p:tagLst>
</file>

<file path=ppt/tags/tag382.xml><?xml version="1.0" encoding="utf-8"?>
<p:tagLst xmlns:p="http://schemas.openxmlformats.org/presentationml/2006/main">
  <p:tag name="AS_UNIQUEID" val="1655"/>
</p:tagLst>
</file>

<file path=ppt/tags/tag383.xml><?xml version="1.0" encoding="utf-8"?>
<p:tagLst xmlns:p="http://schemas.openxmlformats.org/presentationml/2006/main">
  <p:tag name="KSO_WM_BEAUTIFY_FLAG" val="#wm#"/>
  <p:tag name="KSO_WM_DIAGRAM_GROUP_CODE" val="q1-1"/>
  <p:tag name="KSO_WM_SLIDE_DIAGTYPE" val="q"/>
  <p:tag name="KSO_WM_SLIDE_ID" val="custom20207617_12"/>
  <p:tag name="KSO_WM_SLIDE_INDEX" val="12"/>
  <p:tag name="KSO_WM_SLIDE_ITEM_CNT" val="6"/>
  <p:tag name="KSO_WM_SLIDE_LAYOUT" val="a_q"/>
  <p:tag name="KSO_WM_SLIDE_LAYOUT_CNT" val="1_1"/>
  <p:tag name="KSO_WM_SLIDE_POSITION" val="27.8539*146.927"/>
  <p:tag name="KSO_WM_SLIDE_SIZE" val="929.931*263.645"/>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384.xml><?xml version="1.0" encoding="utf-8"?>
<p:tagLst xmlns:p="http://schemas.openxmlformats.org/presentationml/2006/main">
  <p:tag name="AS_UNIQUEID" val="1657"/>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i*1"/>
  <p:tag name="KSO_WM_UNIT_INDEX" val="1"/>
  <p:tag name="KSO_WM_UNIT_LAYERLEVEL" val="1"/>
  <p:tag name="KSO_WM_UNIT_TYPE" val="i"/>
  <p:tag name="KSO_WM_UNIT_USESOURCEFORMAT_APPLY" val="1"/>
</p:tagLst>
</file>

<file path=ppt/tags/tag385.xml><?xml version="1.0" encoding="utf-8"?>
<p:tagLst xmlns:p="http://schemas.openxmlformats.org/presentationml/2006/main">
  <p:tag name="AS_UNIQUEID" val="1658"/>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i*2"/>
  <p:tag name="KSO_WM_UNIT_INDEX" val="2"/>
  <p:tag name="KSO_WM_UNIT_LAYERLEVEL" val="1"/>
  <p:tag name="KSO_WM_UNIT_TYPE" val="i"/>
  <p:tag name="KSO_WM_UNIT_USESOURCEFORMAT_APPLY" val="1"/>
</p:tagLst>
</file>

<file path=ppt/tags/tag386.xml><?xml version="1.0" encoding="utf-8"?>
<p:tagLst xmlns:p="http://schemas.openxmlformats.org/presentationml/2006/main">
  <p:tag name="AS_UNIQUEID" val="1659"/>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l_h_f*1_1_1"/>
  <p:tag name="KSO_WM_UNIT_INDEX" val="1_1_1"/>
  <p:tag name="KSO_WM_UNIT_LAYERLEVEL" val="1_1_1"/>
  <p:tag name="KSO_WM_UNIT_NOCLEAR" val="0"/>
  <p:tag name="KSO_WM_UNIT_PRESET_TEXT" val="您的内容打在这里，或者通过复制您的文本后，在此框中选择粘贴，并选择只保留文字。在此录入上述图表的综合描述说明，在此录入上述图表的综合描述说明，在此录入上述图表的综合描述说明。"/>
  <p:tag name="KSO_WM_UNIT_SUBTYPE" val="a"/>
  <p:tag name="KSO_WM_UNIT_TEXT_FILL_FORE_SCHEMECOLOR_INDEX" val="13"/>
  <p:tag name="KSO_WM_UNIT_TEXT_FILL_TYPE" val="1"/>
  <p:tag name="KSO_WM_UNIT_TYPE" val="l_h_f"/>
  <p:tag name="KSO_WM_UNIT_USESOURCEFORMAT_APPLY" val="1"/>
  <p:tag name="KSO_WM_UNIT_VALUE" val="117"/>
</p:tagLst>
</file>

<file path=ppt/tags/tag387.xml><?xml version="1.0" encoding="utf-8"?>
<p:tagLst xmlns:p="http://schemas.openxmlformats.org/presentationml/2006/main">
  <p:tag name="AS_UNIQUEID" val="1660"/>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1*l_h_i*1_1_1"/>
  <p:tag name="KSO_WM_UNIT_INDEX" val="1_1_1"/>
  <p:tag name="KSO_WM_UNIT_LAYERLEVEL" val="1_1_1"/>
  <p:tag name="KSO_WM_UNIT_LINE_FILL_TYPE" val="2"/>
  <p:tag name="KSO_WM_UNIT_LINE_FORE_SCHEMECOLOR_INDEX" val="15"/>
  <p:tag name="KSO_WM_UNIT_TEXT_FILL_FORE_SCHEMECOLOR_INDEX" val="14"/>
  <p:tag name="KSO_WM_UNIT_TEXT_FILL_TYPE" val="1"/>
  <p:tag name="KSO_WM_UNIT_TYPE" val="l_h_i"/>
  <p:tag name="KSO_WM_UNIT_USESOURCEFORMAT_APPLY" val="1"/>
</p:tagLst>
</file>

<file path=ppt/tags/tag388.xml><?xml version="1.0" encoding="utf-8"?>
<p:tagLst xmlns:p="http://schemas.openxmlformats.org/presentationml/2006/main">
  <p:tag name="AS_UNIQUEID" val="1661"/>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1*l_h_i*1_1_2"/>
  <p:tag name="KSO_WM_UNIT_INDEX" val="1_1_2"/>
  <p:tag name="KSO_WM_UNIT_LAYERLEVEL" val="1_1_1"/>
  <p:tag name="KSO_WM_UNIT_LINE_FILL_TYPE" val="2"/>
  <p:tag name="KSO_WM_UNIT_LINE_FORE_SCHEMECOLOR_INDEX" val="15"/>
  <p:tag name="KSO_WM_UNIT_TEXT_FILL_FORE_SCHEMECOLOR_INDEX" val="14"/>
  <p:tag name="KSO_WM_UNIT_TEXT_FILL_TYPE" val="1"/>
  <p:tag name="KSO_WM_UNIT_TYPE" val="l_h_i"/>
  <p:tag name="KSO_WM_UNIT_USESOURCEFORMAT_APPLY" val="1"/>
</p:tagLst>
</file>

<file path=ppt/tags/tag389.xml><?xml version="1.0" encoding="utf-8"?>
<p:tagLst xmlns:p="http://schemas.openxmlformats.org/presentationml/2006/main">
  <p:tag name="AS_UNIQUEID" val="1662"/>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l_h_f*1_2_1"/>
  <p:tag name="KSO_WM_UNIT_INDEX" val="1_2_1"/>
  <p:tag name="KSO_WM_UNIT_LAYERLEVEL" val="1_1_1"/>
  <p:tag name="KSO_WM_UNIT_NOCLEAR" val="0"/>
  <p:tag name="KSO_WM_UNIT_PRESET_TEXT" val="您的内容打在这里，或者通过复制您的文本后，在此框中选择粘贴，并选择只保留文字。在此录入上述图表的综合描述说明，在此录入上述图表的综合描述说明，在此录入上述图表的综合描述说明。"/>
  <p:tag name="KSO_WM_UNIT_SUBTYPE" val="a"/>
  <p:tag name="KSO_WM_UNIT_TEXT_FILL_FORE_SCHEMECOLOR_INDEX" val="13"/>
  <p:tag name="KSO_WM_UNIT_TEXT_FILL_TYPE" val="1"/>
  <p:tag name="KSO_WM_UNIT_TYPE" val="l_h_f"/>
  <p:tag name="KSO_WM_UNIT_USESOURCEFORMAT_APPLY" val="1"/>
  <p:tag name="KSO_WM_UNIT_VALUE" val="117"/>
</p:tagLst>
</file>

<file path=ppt/tags/tag39.xml><?xml version="1.0" encoding="utf-8"?>
<p:tagLst xmlns:p="http://schemas.openxmlformats.org/presentationml/2006/main">
  <p:tag name="AS_UNIQUEID" val="130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0.xml><?xml version="1.0" encoding="utf-8"?>
<p:tagLst xmlns:p="http://schemas.openxmlformats.org/presentationml/2006/main">
  <p:tag name="AS_UNIQUEID" val="1663"/>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1*l_h_i*1_2_1"/>
  <p:tag name="KSO_WM_UNIT_INDEX" val="1_2_1"/>
  <p:tag name="KSO_WM_UNIT_LAYERLEVEL" val="1_1_1"/>
  <p:tag name="KSO_WM_UNIT_LINE_FILL_TYPE" val="2"/>
  <p:tag name="KSO_WM_UNIT_LINE_FORE_SCHEMECOLOR_INDEX" val="15"/>
  <p:tag name="KSO_WM_UNIT_TYPE" val="l_h_i"/>
  <p:tag name="KSO_WM_UNIT_USESOURCEFORMAT_APPLY" val="1"/>
</p:tagLst>
</file>

<file path=ppt/tags/tag391.xml><?xml version="1.0" encoding="utf-8"?>
<p:tagLst xmlns:p="http://schemas.openxmlformats.org/presentationml/2006/main">
  <p:tag name="AS_UNIQUEID" val="1664"/>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1*l_h_i*1_2_2"/>
  <p:tag name="KSO_WM_UNIT_INDEX" val="1_2_2"/>
  <p:tag name="KSO_WM_UNIT_LAYERLEVEL" val="1_1_1"/>
  <p:tag name="KSO_WM_UNIT_LINE_FILL_TYPE" val="2"/>
  <p:tag name="KSO_WM_UNIT_LINE_FORE_SCHEMECOLOR_INDEX" val="15"/>
  <p:tag name="KSO_WM_UNIT_TEXT_FILL_FORE_SCHEMECOLOR_INDEX" val="14"/>
  <p:tag name="KSO_WM_UNIT_TEXT_FILL_TYPE" val="1"/>
  <p:tag name="KSO_WM_UNIT_TYPE" val="l_h_i"/>
  <p:tag name="KSO_WM_UNIT_USESOURCEFORMAT_APPLY" val="1"/>
</p:tagLst>
</file>

<file path=ppt/tags/tag392.xml><?xml version="1.0" encoding="utf-8"?>
<p:tagLst xmlns:p="http://schemas.openxmlformats.org/presentationml/2006/main">
  <p:tag name="AS_UNIQUEID" val="1665"/>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1*l_h_i*1_2_3"/>
  <p:tag name="KSO_WM_UNIT_INDEX" val="1_2_3"/>
  <p:tag name="KSO_WM_UNIT_LAYERLEVEL" val="1_1_1"/>
  <p:tag name="KSO_WM_UNIT_LINE_FILL_TYPE" val="2"/>
  <p:tag name="KSO_WM_UNIT_LINE_FORE_SCHEMECOLOR_INDEX" val="15"/>
  <p:tag name="KSO_WM_UNIT_TEXT_FILL_FORE_SCHEMECOLOR_INDEX" val="14"/>
  <p:tag name="KSO_WM_UNIT_TEXT_FILL_TYPE" val="1"/>
  <p:tag name="KSO_WM_UNIT_TYPE" val="l_h_i"/>
  <p:tag name="KSO_WM_UNIT_USESOURCEFORMAT_APPLY" val="1"/>
</p:tagLst>
</file>

<file path=ppt/tags/tag393.xml><?xml version="1.0" encoding="utf-8"?>
<p:tagLst xmlns:p="http://schemas.openxmlformats.org/presentationml/2006/main">
  <p:tag name="AS_UNIQUEID" val="1666"/>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l_h_f*1_3_1"/>
  <p:tag name="KSO_WM_UNIT_INDEX" val="1_3_1"/>
  <p:tag name="KSO_WM_UNIT_LAYERLEVEL" val="1_1_1"/>
  <p:tag name="KSO_WM_UNIT_NOCLEAR" val="0"/>
  <p:tag name="KSO_WM_UNIT_PRESET_TEXT" val="您的内容打在这里，或者通过复制您的文本后，在此框中选择粘贴，并选择只保留文字。在此录入上述图表的综合描述说明，在此录入上述图表的综合描述说明，在此录入上述图表的综合描述说明。"/>
  <p:tag name="KSO_WM_UNIT_SUBTYPE" val="a"/>
  <p:tag name="KSO_WM_UNIT_TEXT_FILL_FORE_SCHEMECOLOR_INDEX" val="13"/>
  <p:tag name="KSO_WM_UNIT_TEXT_FILL_TYPE" val="1"/>
  <p:tag name="KSO_WM_UNIT_TYPE" val="l_h_f"/>
  <p:tag name="KSO_WM_UNIT_USESOURCEFORMAT_APPLY" val="1"/>
  <p:tag name="KSO_WM_UNIT_VALUE" val="117"/>
</p:tagLst>
</file>

<file path=ppt/tags/tag394.xml><?xml version="1.0" encoding="utf-8"?>
<p:tagLst xmlns:p="http://schemas.openxmlformats.org/presentationml/2006/main">
  <p:tag name="AS_UNIQUEID" val="1667"/>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1*l_h_i*1_3_1"/>
  <p:tag name="KSO_WM_UNIT_INDEX" val="1_3_1"/>
  <p:tag name="KSO_WM_UNIT_LAYERLEVEL" val="1_1_1"/>
  <p:tag name="KSO_WM_UNIT_LINE_FILL_TYPE" val="2"/>
  <p:tag name="KSO_WM_UNIT_LINE_FORE_SCHEMECOLOR_INDEX" val="15"/>
  <p:tag name="KSO_WM_UNIT_TEXT_FILL_FORE_SCHEMECOLOR_INDEX" val="14"/>
  <p:tag name="KSO_WM_UNIT_TEXT_FILL_TYPE" val="1"/>
  <p:tag name="KSO_WM_UNIT_TYPE" val="l_h_i"/>
  <p:tag name="KSO_WM_UNIT_USESOURCEFORMAT_APPLY" val="1"/>
</p:tagLst>
</file>

<file path=ppt/tags/tag395.xml><?xml version="1.0" encoding="utf-8"?>
<p:tagLst xmlns:p="http://schemas.openxmlformats.org/presentationml/2006/main">
  <p:tag name="AS_UNIQUEID" val="1668"/>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1*l_h_i*1_3_2"/>
  <p:tag name="KSO_WM_UNIT_INDEX" val="1_3_2"/>
  <p:tag name="KSO_WM_UNIT_LAYERLEVEL" val="1_1_1"/>
  <p:tag name="KSO_WM_UNIT_LINE_FILL_TYPE" val="2"/>
  <p:tag name="KSO_WM_UNIT_LINE_FORE_SCHEMECOLOR_INDEX" val="15"/>
  <p:tag name="KSO_WM_UNIT_TEXT_FILL_FORE_SCHEMECOLOR_INDEX" val="14"/>
  <p:tag name="KSO_WM_UNIT_TEXT_FILL_TYPE" val="1"/>
  <p:tag name="KSO_WM_UNIT_TYPE" val="l_h_i"/>
  <p:tag name="KSO_WM_UNIT_USESOURCEFORMAT_APPLY" val="1"/>
</p:tagLst>
</file>

<file path=ppt/tags/tag396.xml><?xml version="1.0" encoding="utf-8"?>
<p:tagLst xmlns:p="http://schemas.openxmlformats.org/presentationml/2006/main">
  <p:tag name="AS_UNIQUEID" val="1669"/>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i*3"/>
  <p:tag name="KSO_WM_UNIT_INDEX" val="3"/>
  <p:tag name="KSO_WM_UNIT_LAYERLEVEL" val="1"/>
  <p:tag name="KSO_WM_UNIT_TYPE" val="i"/>
  <p:tag name="KSO_WM_UNIT_USESOURCEFORMAT_APPLY" val="1"/>
</p:tagLst>
</file>

<file path=ppt/tags/tag397.xml><?xml version="1.0" encoding="utf-8"?>
<p:tagLst xmlns:p="http://schemas.openxmlformats.org/presentationml/2006/main">
  <p:tag name="AS_UNIQUEID" val="1670"/>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398.xml><?xml version="1.0" encoding="utf-8"?>
<p:tagLst xmlns:p="http://schemas.openxmlformats.org/presentationml/2006/main">
  <p:tag name="AS_UNIQUEID" val="1671"/>
</p:tagLst>
</file>

<file path=ppt/tags/tag399.xml><?xml version="1.0" encoding="utf-8"?>
<p:tagLst xmlns:p="http://schemas.openxmlformats.org/presentationml/2006/main">
  <p:tag name="AS_UNIQUEID" val="1672"/>
</p:tagLst>
</file>

<file path=ppt/tags/tag4.xml><?xml version="1.0" encoding="utf-8"?>
<p:tagLst xmlns:p="http://schemas.openxmlformats.org/presentationml/2006/main">
  <p:tag name="AS_UNIQUEID" val="126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3"/>
  <p:tag name="KSO_WM_UNIT_INDEX" val="3"/>
  <p:tag name="KSO_WM_UNIT_LAYERLEVEL" val="1"/>
  <p:tag name="KSO_WM_UNIT_TYPE" val="y"/>
</p:tagLst>
</file>

<file path=ppt/tags/tag40.xml><?xml version="1.0" encoding="utf-8"?>
<p:tagLst xmlns:p="http://schemas.openxmlformats.org/presentationml/2006/main">
  <p:tag name="AS_UNIQUEID" val="130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00.xml><?xml version="1.0" encoding="utf-8"?>
<p:tagLst xmlns:p="http://schemas.openxmlformats.org/presentationml/2006/main">
  <p:tag name="KSO_WM_BEAUTIFY_FLAG" val="#wm#"/>
  <p:tag name="KSO_WM_DIAGRAM_GROUP_CODE" val="l1-5"/>
  <p:tag name="KSO_WM_SLIDE_DIAGTYPE" val="l"/>
  <p:tag name="KSO_WM_SLIDE_ID" val="custom20207617_11"/>
  <p:tag name="KSO_WM_SLIDE_INDEX" val="11"/>
  <p:tag name="KSO_WM_SLIDE_ITEM_CNT" val="3"/>
  <p:tag name="KSO_WM_SLIDE_LAYOUT" val="a_l"/>
  <p:tag name="KSO_WM_SLIDE_LAYOUT_CNT" val="1_1"/>
  <p:tag name="KSO_WM_SLIDE_POSITION" val="51.8*150.6"/>
  <p:tag name="KSO_WM_SLIDE_SIZE" val="646.107*303.882"/>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401.xml><?xml version="1.0" encoding="utf-8"?>
<p:tagLst xmlns:p="http://schemas.openxmlformats.org/presentationml/2006/main">
  <p:tag name="AS_UNIQUEID" val="15"/>
</p:tagLst>
</file>

<file path=ppt/tags/tag402.xml><?xml version="1.0" encoding="utf-8"?>
<p:tagLst xmlns:p="http://schemas.openxmlformats.org/presentationml/2006/main">
  <p:tag name="AS_UNIQUEID" val="16"/>
</p:tagLst>
</file>

<file path=ppt/tags/tag403.xml><?xml version="1.0" encoding="utf-8"?>
<p:tagLst xmlns:p="http://schemas.openxmlformats.org/presentationml/2006/main">
  <p:tag name="AS_UNIQUEID" val="17"/>
</p:tagLst>
</file>

<file path=ppt/tags/tag404.xml><?xml version="1.0" encoding="utf-8"?>
<p:tagLst xmlns:p="http://schemas.openxmlformats.org/presentationml/2006/main">
  <p:tag name="AS_UNIQUEID" val="18"/>
</p:tagLst>
</file>

<file path=ppt/tags/tag405.xml><?xml version="1.0" encoding="utf-8"?>
<p:tagLst xmlns:p="http://schemas.openxmlformats.org/presentationml/2006/main">
  <p:tag name="AS_UNIQUEID" val="19"/>
</p:tagLst>
</file>

<file path=ppt/tags/tag406.xml><?xml version="1.0" encoding="utf-8"?>
<p:tagLst xmlns:p="http://schemas.openxmlformats.org/presentationml/2006/main">
  <p:tag name="AS_UNIQUEID" val="1250"/>
</p:tagLst>
</file>

<file path=ppt/tags/tag407.xml><?xml version="1.0" encoding="utf-8"?>
<p:tagLst xmlns:p="http://schemas.openxmlformats.org/presentationml/2006/main">
  <p:tag name="AS_UNIQUEID" val="1251"/>
</p:tagLst>
</file>

<file path=ppt/tags/tag408.xml><?xml version="1.0" encoding="utf-8"?>
<p:tagLst xmlns:p="http://schemas.openxmlformats.org/presentationml/2006/main">
  <p:tag name="AS_UNIQUEID" val="1252"/>
</p:tagLst>
</file>

<file path=ppt/tags/tag409.xml><?xml version="1.0" encoding="utf-8"?>
<p:tagLst xmlns:p="http://schemas.openxmlformats.org/presentationml/2006/main">
  <p:tag name="AS_UNIQUEID" val="1253"/>
</p:tagLst>
</file>

<file path=ppt/tags/tag41.xml><?xml version="1.0" encoding="utf-8"?>
<p:tagLst xmlns:p="http://schemas.openxmlformats.org/presentationml/2006/main">
  <p:tag name="AS_UNIQUEID" val="131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10.xml><?xml version="1.0" encoding="utf-8"?>
<p:tagLst xmlns:p="http://schemas.openxmlformats.org/presentationml/2006/main">
  <p:tag name="AS_UNIQUEID" val="1254"/>
</p:tagLst>
</file>

<file path=ppt/tags/tag411.xml><?xml version="1.0" encoding="utf-8"?>
<p:tagLst xmlns:p="http://schemas.openxmlformats.org/presentationml/2006/main">
  <p:tag name="AS_UNIQUEID" val="1255"/>
</p:tagLst>
</file>

<file path=ppt/tags/tag412.xml><?xml version="1.0" encoding="utf-8"?>
<p:tagLst xmlns:p="http://schemas.openxmlformats.org/presentationml/2006/main">
  <p:tag name="AS_UNIQUEID" val="1256"/>
</p:tagLst>
</file>

<file path=ppt/tags/tag413.xml><?xml version="1.0" encoding="utf-8"?>
<p:tagLst xmlns:p="http://schemas.openxmlformats.org/presentationml/2006/main">
  <p:tag name="AS_UNIQUEID" val="1257"/>
</p:tagLst>
</file>

<file path=ppt/tags/tag414.xml><?xml version="1.0" encoding="utf-8"?>
<p:tagLst xmlns:p="http://schemas.openxmlformats.org/presentationml/2006/main">
  <p:tag name="AS_UNIQUEID" val="1258"/>
</p:tagLst>
</file>

<file path=ppt/tags/tag415.xml><?xml version="1.0" encoding="utf-8"?>
<p:tagLst xmlns:p="http://schemas.openxmlformats.org/presentationml/2006/main">
  <p:tag name="AS_UNIQUEID" val="1259"/>
</p:tagLst>
</file>

<file path=ppt/tags/tag416.xml><?xml version="1.0" encoding="utf-8"?>
<p:tagLst xmlns:p="http://schemas.openxmlformats.org/presentationml/2006/main">
  <p:tag name="AS_UNIQUEID" val="1260"/>
</p:tagLst>
</file>

<file path=ppt/tags/tag417.xml><?xml version="1.0" encoding="utf-8"?>
<p:tagLst xmlns:p="http://schemas.openxmlformats.org/presentationml/2006/main">
  <p:tag name="AS_UNIQUEID" val="1261"/>
</p:tagLst>
</file>

<file path=ppt/tags/tag418.xml><?xml version="1.0" encoding="utf-8"?>
<p:tagLst xmlns:p="http://schemas.openxmlformats.org/presentationml/2006/main">
  <p:tag name="AS_UNIQUEID" val="1262"/>
</p:tagLst>
</file>

<file path=ppt/tags/tag419.xml><?xml version="1.0" encoding="utf-8"?>
<p:tagLst xmlns:p="http://schemas.openxmlformats.org/presentationml/2006/main">
  <p:tag name="AS_UNIQUEID" val="1263"/>
</p:tagLst>
</file>

<file path=ppt/tags/tag42.xml><?xml version="1.0" encoding="utf-8"?>
<p:tagLst xmlns:p="http://schemas.openxmlformats.org/presentationml/2006/main">
  <p:tag name="AS_UNIQUEID" val="131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0.xml><?xml version="1.0" encoding="utf-8"?>
<p:tagLst xmlns:p="http://schemas.openxmlformats.org/presentationml/2006/main">
  <p:tag name="AS_UNIQUEID" val="1264"/>
</p:tagLst>
</file>

<file path=ppt/tags/tag421.xml><?xml version="1.0" encoding="utf-8"?>
<p:tagLst xmlns:p="http://schemas.openxmlformats.org/presentationml/2006/main">
  <p:tag name="KSO_WM_SPECIAL_SOURCE" val="bdnull"/>
</p:tagLst>
</file>

<file path=ppt/tags/tag422.xml><?xml version="1.0" encoding="utf-8"?>
<p:tagLst xmlns:p="http://schemas.openxmlformats.org/presentationml/2006/main">
  <p:tag name="AS_UNIQUEID" val="1675"/>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1"/>
  <p:tag name="KSO_WM_UNIT_INDEX" val="1"/>
  <p:tag name="KSO_WM_UNIT_LAYERLEVEL" val="1"/>
  <p:tag name="KSO_WM_UNIT_TYPE" val="i"/>
</p:tagLst>
</file>

<file path=ppt/tags/tag423.xml><?xml version="1.0" encoding="utf-8"?>
<p:tagLst xmlns:p="http://schemas.openxmlformats.org/presentationml/2006/main">
  <p:tag name="AS_UNIQUEID" val="1676"/>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2"/>
  <p:tag name="KSO_WM_UNIT_INDEX" val="2"/>
  <p:tag name="KSO_WM_UNIT_LAYERLEVEL" val="1"/>
  <p:tag name="KSO_WM_UNIT_TYPE" val="i"/>
</p:tagLst>
</file>

<file path=ppt/tags/tag424.xml><?xml version="1.0" encoding="utf-8"?>
<p:tagLst xmlns:p="http://schemas.openxmlformats.org/presentationml/2006/main">
  <p:tag name="AS_UNIQUEID" val="1677"/>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5"/>
  <p:tag name="KSO_WM_UNIT_INDEX" val="5"/>
  <p:tag name="KSO_WM_UNIT_LAYERLEVEL" val="1"/>
  <p:tag name="KSO_WM_UNIT_TYPE" val="i"/>
</p:tagLst>
</file>

<file path=ppt/tags/tag425.xml><?xml version="1.0" encoding="utf-8"?>
<p:tagLst xmlns:p="http://schemas.openxmlformats.org/presentationml/2006/main">
  <p:tag name="AS_UNIQUEID" val="1678"/>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f*1"/>
  <p:tag name="KSO_WM_UNIT_INDEX" val="1"/>
  <p:tag name="KSO_WM_UNIT_LAYERLEVEL" val="1"/>
  <p:tag name="KSO_WM_UNIT_NOCLEAR" val="0"/>
  <p:tag name="KSO_WM_UNIT_PRESET_TEXT" val="您的内容打在这里，或者通过复制您的文本后，在此框中选择粘贴，并选择只保留文字。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
  <p:tag name="KSO_WM_UNIT_SUBTYPE" val="a"/>
  <p:tag name="KSO_WM_UNIT_TYPE" val="f"/>
  <p:tag name="KSO_WM_UNIT_VALUE" val="286"/>
</p:tagLst>
</file>

<file path=ppt/tags/tag426.xml><?xml version="1.0" encoding="utf-8"?>
<p:tagLst xmlns:p="http://schemas.openxmlformats.org/presentationml/2006/main">
  <p:tag name="AS_UNIQUEID" val="1679"/>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4"/>
  <p:tag name="KSO_WM_UNIT_INDEX" val="4"/>
  <p:tag name="KSO_WM_UNIT_LAYERLEVEL" val="1"/>
  <p:tag name="KSO_WM_UNIT_TYPE" val="i"/>
</p:tagLst>
</file>

<file path=ppt/tags/tag427.xml><?xml version="1.0" encoding="utf-8"?>
<p:tagLst xmlns:p="http://schemas.openxmlformats.org/presentationml/2006/main">
  <p:tag name="AS_UNIQUEID" val="1680"/>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3"/>
  <p:tag name="KSO_WM_UNIT_INDEX" val="3"/>
  <p:tag name="KSO_WM_UNIT_LAYERLEVEL" val="1"/>
  <p:tag name="KSO_WM_UNIT_TYPE" val="i"/>
</p:tagLst>
</file>

<file path=ppt/tags/tag428.xml><?xml version="1.0" encoding="utf-8"?>
<p:tagLst xmlns:p="http://schemas.openxmlformats.org/presentationml/2006/main">
  <p:tag name="AS_UNIQUEID" val="1681"/>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6"/>
  <p:tag name="KSO_WM_UNIT_INDEX" val="6"/>
  <p:tag name="KSO_WM_UNIT_LAYERLEVEL" val="1"/>
  <p:tag name="KSO_WM_UNIT_TYPE" val="i"/>
</p:tagLst>
</file>

<file path=ppt/tags/tag429.xml><?xml version="1.0" encoding="utf-8"?>
<p:tagLst xmlns:p="http://schemas.openxmlformats.org/presentationml/2006/main">
  <p:tag name="AS_UNIQUEID" val="1682"/>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f*2"/>
  <p:tag name="KSO_WM_UNIT_INDEX" val="2"/>
  <p:tag name="KSO_WM_UNIT_LAYERLEVEL" val="1"/>
  <p:tag name="KSO_WM_UNIT_NOCLEAR" val="0"/>
  <p:tag name="KSO_WM_UNIT_PRESET_TEXT" val="点击输入简要文本内容，文字内容需概况精炼的说明该分项内容……点击输入简要文本内容，文字内容需概况精炼的说明该分项内容……"/>
  <p:tag name="KSO_WM_UNIT_SUBTYPE" val="a"/>
  <p:tag name="KSO_WM_UNIT_TYPE" val="f"/>
  <p:tag name="KSO_WM_UNIT_VALUE" val="63"/>
</p:tagLst>
</file>

<file path=ppt/tags/tag43.xml><?xml version="1.0" encoding="utf-8"?>
<p:tagLst xmlns:p="http://schemas.openxmlformats.org/presentationml/2006/main">
  <p:tag name="AS_UNIQUEID" val="13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30.xml><?xml version="1.0" encoding="utf-8"?>
<p:tagLst xmlns:p="http://schemas.openxmlformats.org/presentationml/2006/main">
  <p:tag name="AS_UNIQUEID" val="1683"/>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10"/>
</p:tagLst>
</file>

<file path=ppt/tags/tag431.xml><?xml version="1.0" encoding="utf-8"?>
<p:tagLst xmlns:p="http://schemas.openxmlformats.org/presentationml/2006/main">
  <p:tag name="AS_UNIQUEID" val="1684"/>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432.xml><?xml version="1.0" encoding="utf-8"?>
<p:tagLst xmlns:p="http://schemas.openxmlformats.org/presentationml/2006/main">
  <p:tag name="AS_UNIQUEID" val="1685"/>
</p:tagLst>
</file>

<file path=ppt/tags/tag433.xml><?xml version="1.0" encoding="utf-8"?>
<p:tagLst xmlns:p="http://schemas.openxmlformats.org/presentationml/2006/main">
  <p:tag name="AS_UNIQUEID" val="463"/>
</p:tagLst>
</file>

<file path=ppt/tags/tag434.xml><?xml version="1.0" encoding="utf-8"?>
<p:tagLst xmlns:p="http://schemas.openxmlformats.org/presentationml/2006/main">
  <p:tag name="KSO_WM_BEAUTIFY_FLAG" val="#wm#"/>
  <p:tag name="KSO_WM_SLIDE_ID" val="custom20207617_10"/>
  <p:tag name="KSO_WM_SLIDE_INDEX" val="10"/>
  <p:tag name="KSO_WM_SLIDE_ITEM_CNT" val="0"/>
  <p:tag name="KSO_WM_SLIDE_LAYOUT" val="a_d_f"/>
  <p:tag name="KSO_WM_SLIDE_LAYOUT_CNT" val="1_1_2"/>
  <p:tag name="KSO_WM_SLIDE_POSITION" val="0*0"/>
  <p:tag name="KSO_WM_SLIDE_SIZE" val="960*540"/>
  <p:tag name="KSO_WM_SLIDE_SUBTYPE" val="pureTxt"/>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435.xml><?xml version="1.0" encoding="utf-8"?>
<p:tagLst xmlns:p="http://schemas.openxmlformats.org/presentationml/2006/main">
  <p:tag name="AS_UNIQUEID" val="1687"/>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1"/>
  <p:tag name="KSO_WM_UNIT_INDEX" val="1"/>
  <p:tag name="KSO_WM_UNIT_LAYERLEVEL" val="1"/>
  <p:tag name="KSO_WM_UNIT_TYPE" val="i"/>
</p:tagLst>
</file>

<file path=ppt/tags/tag436.xml><?xml version="1.0" encoding="utf-8"?>
<p:tagLst xmlns:p="http://schemas.openxmlformats.org/presentationml/2006/main">
  <p:tag name="AS_UNIQUEID" val="1688"/>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2"/>
  <p:tag name="KSO_WM_UNIT_INDEX" val="2"/>
  <p:tag name="KSO_WM_UNIT_LAYERLEVEL" val="1"/>
  <p:tag name="KSO_WM_UNIT_TYPE" val="i"/>
</p:tagLst>
</file>

<file path=ppt/tags/tag437.xml><?xml version="1.0" encoding="utf-8"?>
<p:tagLst xmlns:p="http://schemas.openxmlformats.org/presentationml/2006/main">
  <p:tag name="AS_UNIQUEID" val="1689"/>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5"/>
  <p:tag name="KSO_WM_UNIT_INDEX" val="5"/>
  <p:tag name="KSO_WM_UNIT_LAYERLEVEL" val="1"/>
  <p:tag name="KSO_WM_UNIT_TYPE" val="i"/>
</p:tagLst>
</file>

<file path=ppt/tags/tag438.xml><?xml version="1.0" encoding="utf-8"?>
<p:tagLst xmlns:p="http://schemas.openxmlformats.org/presentationml/2006/main">
  <p:tag name="AS_UNIQUEID" val="1690"/>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f*1"/>
  <p:tag name="KSO_WM_UNIT_INDEX" val="1"/>
  <p:tag name="KSO_WM_UNIT_LAYERLEVEL" val="1"/>
  <p:tag name="KSO_WM_UNIT_NOCLEAR" val="0"/>
  <p:tag name="KSO_WM_UNIT_PRESET_TEXT" val="您的内容打在这里，或者通过复制您的文本后，在此框中选择粘贴，并选择只保留文字。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
  <p:tag name="KSO_WM_UNIT_SUBTYPE" val="a"/>
  <p:tag name="KSO_WM_UNIT_TYPE" val="f"/>
  <p:tag name="KSO_WM_UNIT_VALUE" val="286"/>
</p:tagLst>
</file>

<file path=ppt/tags/tag439.xml><?xml version="1.0" encoding="utf-8"?>
<p:tagLst xmlns:p="http://schemas.openxmlformats.org/presentationml/2006/main">
  <p:tag name="AS_UNIQUEID" val="1691"/>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4"/>
  <p:tag name="KSO_WM_UNIT_INDEX" val="4"/>
  <p:tag name="KSO_WM_UNIT_LAYERLEVEL" val="1"/>
  <p:tag name="KSO_WM_UNIT_TYPE" val="i"/>
</p:tagLst>
</file>

<file path=ppt/tags/tag44.xml><?xml version="1.0" encoding="utf-8"?>
<p:tagLst xmlns:p="http://schemas.openxmlformats.org/presentationml/2006/main">
  <p:tag name="AS_UNIQUEID" val="13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40.xml><?xml version="1.0" encoding="utf-8"?>
<p:tagLst xmlns:p="http://schemas.openxmlformats.org/presentationml/2006/main">
  <p:tag name="AS_UNIQUEID" val="1692"/>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3"/>
  <p:tag name="KSO_WM_UNIT_INDEX" val="3"/>
  <p:tag name="KSO_WM_UNIT_LAYERLEVEL" val="1"/>
  <p:tag name="KSO_WM_UNIT_TYPE" val="i"/>
</p:tagLst>
</file>

<file path=ppt/tags/tag441.xml><?xml version="1.0" encoding="utf-8"?>
<p:tagLst xmlns:p="http://schemas.openxmlformats.org/presentationml/2006/main">
  <p:tag name="AS_UNIQUEID" val="1693"/>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6"/>
  <p:tag name="KSO_WM_UNIT_INDEX" val="6"/>
  <p:tag name="KSO_WM_UNIT_LAYERLEVEL" val="1"/>
  <p:tag name="KSO_WM_UNIT_TYPE" val="i"/>
</p:tagLst>
</file>

<file path=ppt/tags/tag442.xml><?xml version="1.0" encoding="utf-8"?>
<p:tagLst xmlns:p="http://schemas.openxmlformats.org/presentationml/2006/main">
  <p:tag name="AS_UNIQUEID" val="1694"/>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f*2"/>
  <p:tag name="KSO_WM_UNIT_INDEX" val="2"/>
  <p:tag name="KSO_WM_UNIT_LAYERLEVEL" val="1"/>
  <p:tag name="KSO_WM_UNIT_NOCLEAR" val="0"/>
  <p:tag name="KSO_WM_UNIT_PRESET_TEXT" val="点击输入简要文本内容，文字内容需概况精炼的说明该分项内容……点击输入简要文本内容，文字内容需概况精炼的说明该分项内容……"/>
  <p:tag name="KSO_WM_UNIT_SUBTYPE" val="a"/>
  <p:tag name="KSO_WM_UNIT_TYPE" val="f"/>
  <p:tag name="KSO_WM_UNIT_VALUE" val="63"/>
</p:tagLst>
</file>

<file path=ppt/tags/tag443.xml><?xml version="1.0" encoding="utf-8"?>
<p:tagLst xmlns:p="http://schemas.openxmlformats.org/presentationml/2006/main">
  <p:tag name="AS_UNIQUEID" val="1695"/>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d*1"/>
  <p:tag name="KSO_WM_UNIT_INDEX" val="1"/>
  <p:tag name="KSO_WM_UNIT_LAYERLEVEL" val="1"/>
  <p:tag name="KSO_WM_UNIT_SUPPORT_UNIT_TYPE" val="[&quot;d&quot;]"/>
  <p:tag name="KSO_WM_UNIT_TYPE" val="d"/>
  <p:tag name="KSO_WM_UNIT_VALUE" val="717*1249"/>
</p:tagLst>
</file>

<file path=ppt/tags/tag444.xml><?xml version="1.0" encoding="utf-8"?>
<p:tagLst xmlns:p="http://schemas.openxmlformats.org/presentationml/2006/main">
  <p:tag name="AS_UNIQUEID" val="1696"/>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10"/>
</p:tagLst>
</file>

<file path=ppt/tags/tag445.xml><?xml version="1.0" encoding="utf-8"?>
<p:tagLst xmlns:p="http://schemas.openxmlformats.org/presentationml/2006/main">
  <p:tag name="AS_UNIQUEID" val="1697"/>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446.xml><?xml version="1.0" encoding="utf-8"?>
<p:tagLst xmlns:p="http://schemas.openxmlformats.org/presentationml/2006/main">
  <p:tag name="AS_UNIQUEID" val="1698"/>
</p:tagLst>
</file>

<file path=ppt/tags/tag447.xml><?xml version="1.0" encoding="utf-8"?>
<p:tagLst xmlns:p="http://schemas.openxmlformats.org/presentationml/2006/main">
  <p:tag name="KSO_WM_BEAUTIFY_FLAG" val="#wm#"/>
  <p:tag name="KSO_WM_SLIDE_ID" val="custom20207617_10"/>
  <p:tag name="KSO_WM_SLIDE_INDEX" val="10"/>
  <p:tag name="KSO_WM_SLIDE_ITEM_CNT" val="0"/>
  <p:tag name="KSO_WM_SLIDE_LAYOUT" val="a_d_f"/>
  <p:tag name="KSO_WM_SLIDE_LAYOUT_CNT" val="1_1_2"/>
  <p:tag name="KSO_WM_SLIDE_POSITION" val="0*0"/>
  <p:tag name="KSO_WM_SLIDE_SIZE" val="960*540"/>
  <p:tag name="KSO_WM_SLIDE_SUBTYPE" val="pureTxt"/>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448.xml><?xml version="1.0" encoding="utf-8"?>
<p:tagLst xmlns:p="http://schemas.openxmlformats.org/presentationml/2006/main">
  <p:tag name="AS_UNIQUEID" val="631"/>
</p:tagLst>
</file>

<file path=ppt/tags/tag449.xml><?xml version="1.0" encoding="utf-8"?>
<p:tagLst xmlns:p="http://schemas.openxmlformats.org/presentationml/2006/main">
  <p:tag name="AS_UNIQUEID" val="632"/>
</p:tagLst>
</file>

<file path=ppt/tags/tag45.xml><?xml version="1.0" encoding="utf-8"?>
<p:tagLst xmlns:p="http://schemas.openxmlformats.org/presentationml/2006/main">
  <p:tag name="AS_UNIQUEID" val="13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50.xml><?xml version="1.0" encoding="utf-8"?>
<p:tagLst xmlns:p="http://schemas.openxmlformats.org/presentationml/2006/main">
  <p:tag name="AS_UNIQUEID" val="633"/>
</p:tagLst>
</file>

<file path=ppt/tags/tag451.xml><?xml version="1.0" encoding="utf-8"?>
<p:tagLst xmlns:p="http://schemas.openxmlformats.org/presentationml/2006/main">
  <p:tag name="AS_UNIQUEID" val="634"/>
</p:tagLst>
</file>

<file path=ppt/tags/tag452.xml><?xml version="1.0" encoding="utf-8"?>
<p:tagLst xmlns:p="http://schemas.openxmlformats.org/presentationml/2006/main">
  <p:tag name="AS_UNIQUEID" val="635"/>
</p:tagLst>
</file>

<file path=ppt/tags/tag453.xml><?xml version="1.0" encoding="utf-8"?>
<p:tagLst xmlns:p="http://schemas.openxmlformats.org/presentationml/2006/main">
  <p:tag name="AS_UNIQUEID" val="636"/>
</p:tagLst>
</file>

<file path=ppt/tags/tag454.xml><?xml version="1.0" encoding="utf-8"?>
<p:tagLst xmlns:p="http://schemas.openxmlformats.org/presentationml/2006/main">
  <p:tag name="AS_UNIQUEID" val="637"/>
</p:tagLst>
</file>

<file path=ppt/tags/tag455.xml><?xml version="1.0" encoding="utf-8"?>
<p:tagLst xmlns:p="http://schemas.openxmlformats.org/presentationml/2006/main">
  <p:tag name="AS_UNIQUEID" val="638"/>
</p:tagLst>
</file>

<file path=ppt/tags/tag456.xml><?xml version="1.0" encoding="utf-8"?>
<p:tagLst xmlns:p="http://schemas.openxmlformats.org/presentationml/2006/main">
  <p:tag name="AS_UNIQUEID" val="639"/>
</p:tagLst>
</file>

<file path=ppt/tags/tag457.xml><?xml version="1.0" encoding="utf-8"?>
<p:tagLst xmlns:p="http://schemas.openxmlformats.org/presentationml/2006/main">
  <p:tag name="AS_UNIQUEID" val="640"/>
</p:tagLst>
</file>

<file path=ppt/tags/tag458.xml><?xml version="1.0" encoding="utf-8"?>
<p:tagLst xmlns:p="http://schemas.openxmlformats.org/presentationml/2006/main">
  <p:tag name="AS_UNIQUEID" val="641"/>
</p:tagLst>
</file>

<file path=ppt/tags/tag459.xml><?xml version="1.0" encoding="utf-8"?>
<p:tagLst xmlns:p="http://schemas.openxmlformats.org/presentationml/2006/main">
  <p:tag name="AS_UNIQUEID" val="642"/>
</p:tagLst>
</file>

<file path=ppt/tags/tag46.xml><?xml version="1.0" encoding="utf-8"?>
<p:tagLst xmlns:p="http://schemas.openxmlformats.org/presentationml/2006/main">
  <p:tag name="AS_UNIQUEID" val="131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60.xml><?xml version="1.0" encoding="utf-8"?>
<p:tagLst xmlns:p="http://schemas.openxmlformats.org/presentationml/2006/main">
  <p:tag name="AS_UNIQUEID" val="643"/>
</p:tagLst>
</file>

<file path=ppt/tags/tag461.xml><?xml version="1.0" encoding="utf-8"?>
<p:tagLst xmlns:p="http://schemas.openxmlformats.org/presentationml/2006/main">
  <p:tag name="AS_UNIQUEID" val="644"/>
</p:tagLst>
</file>

<file path=ppt/tags/tag462.xml><?xml version="1.0" encoding="utf-8"?>
<p:tagLst xmlns:p="http://schemas.openxmlformats.org/presentationml/2006/main">
  <p:tag name="AS_UNIQUEID" val="645"/>
</p:tagLst>
</file>

<file path=ppt/tags/tag463.xml><?xml version="1.0" encoding="utf-8"?>
<p:tagLst xmlns:p="http://schemas.openxmlformats.org/presentationml/2006/main">
  <p:tag name="AS_UNIQUEID" val="646"/>
</p:tagLst>
</file>

<file path=ppt/tags/tag464.xml><?xml version="1.0" encoding="utf-8"?>
<p:tagLst xmlns:p="http://schemas.openxmlformats.org/presentationml/2006/main">
  <p:tag name="AS_UNIQUEID" val="647"/>
</p:tagLst>
</file>

<file path=ppt/tags/tag465.xml><?xml version="1.0" encoding="utf-8"?>
<p:tagLst xmlns:p="http://schemas.openxmlformats.org/presentationml/2006/main">
  <p:tag name="AS_UNIQUEID" val="648"/>
</p:tagLst>
</file>

<file path=ppt/tags/tag466.xml><?xml version="1.0" encoding="utf-8"?>
<p:tagLst xmlns:p="http://schemas.openxmlformats.org/presentationml/2006/main">
  <p:tag name="AS_UNIQUEID" val="649"/>
</p:tagLst>
</file>

<file path=ppt/tags/tag467.xml><?xml version="1.0" encoding="utf-8"?>
<p:tagLst xmlns:p="http://schemas.openxmlformats.org/presentationml/2006/main">
  <p:tag name="AS_UNIQUEID" val="654"/>
</p:tagLst>
</file>

<file path=ppt/tags/tag468.xml><?xml version="1.0" encoding="utf-8"?>
<p:tagLst xmlns:p="http://schemas.openxmlformats.org/presentationml/2006/main">
  <p:tag name="KSO_WM_SPECIAL_SOURCE" val="bdnull"/>
</p:tagLst>
</file>

<file path=ppt/tags/tag469.xml><?xml version="1.0" encoding="utf-8"?>
<p:tagLst xmlns:p="http://schemas.openxmlformats.org/presentationml/2006/main">
  <p:tag name="AS_UNIQUEID" val="1701"/>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 name="KSO_WM_UNIT_USESOURCEFORMAT_APPLY" val="1"/>
</p:tagLst>
</file>

<file path=ppt/tags/tag47.xml><?xml version="1.0" encoding="utf-8"?>
<p:tagLst xmlns:p="http://schemas.openxmlformats.org/presentationml/2006/main">
  <p:tag name="AS_UNIQUEID" val="131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70.xml><?xml version="1.0" encoding="utf-8"?>
<p:tagLst xmlns:p="http://schemas.openxmlformats.org/presentationml/2006/main">
  <p:tag name="AS_UNIQUEID" val="1702"/>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 name="KSO_WM_UNIT_USESOURCEFORMAT_APPLY" val="1"/>
</p:tagLst>
</file>

<file path=ppt/tags/tag471.xml><?xml version="1.0" encoding="utf-8"?>
<p:tagLst xmlns:p="http://schemas.openxmlformats.org/presentationml/2006/main">
  <p:tag name="AS_UNIQUEID" val="1703"/>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1_3"/>
  <p:tag name="KSO_WM_UNIT_INDEX" val="1_1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472.xml><?xml version="1.0" encoding="utf-8"?>
<p:tagLst xmlns:p="http://schemas.openxmlformats.org/presentationml/2006/main">
  <p:tag name="AS_UNIQUEID" val="1704"/>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1_2"/>
  <p:tag name="KSO_WM_UNIT_INDEX" val="1_1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473.xml><?xml version="1.0" encoding="utf-8"?>
<p:tagLst xmlns:p="http://schemas.openxmlformats.org/presentationml/2006/main">
  <p:tag name="AS_UNIQUEID" val="1705"/>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1_1"/>
  <p:tag name="KSO_WM_UNIT_INDEX" val="1_1_1"/>
  <p:tag name="KSO_WM_UNIT_LAYERLEVEL" val="1_1_1"/>
  <p:tag name="KSO_WM_UNIT_TEXT_FILL_FORE_SCHEMECOLOR_INDEX" val="2"/>
  <p:tag name="KSO_WM_UNIT_TEXT_FILL_TYPE" val="1"/>
  <p:tag name="KSO_WM_UNIT_TYPE" val="m_h_i"/>
  <p:tag name="KSO_WM_UNIT_USESOURCEFORMAT_APPLY" val="1"/>
</p:tagLst>
</file>

<file path=ppt/tags/tag474.xml><?xml version="1.0" encoding="utf-8"?>
<p:tagLst xmlns:p="http://schemas.openxmlformats.org/presentationml/2006/main">
  <p:tag name="AS_UNIQUEID" val="1706"/>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2_3"/>
  <p:tag name="KSO_WM_UNIT_INDEX" val="1_2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475.xml><?xml version="1.0" encoding="utf-8"?>
<p:tagLst xmlns:p="http://schemas.openxmlformats.org/presentationml/2006/main">
  <p:tag name="AS_UNIQUEID" val="1707"/>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2_2"/>
  <p:tag name="KSO_WM_UNIT_INDEX" val="1_2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476.xml><?xml version="1.0" encoding="utf-8"?>
<p:tagLst xmlns:p="http://schemas.openxmlformats.org/presentationml/2006/main">
  <p:tag name="AS_UNIQUEID" val="1708"/>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2_1"/>
  <p:tag name="KSO_WM_UNIT_INDEX" val="1_2_1"/>
  <p:tag name="KSO_WM_UNIT_LAYERLEVEL" val="1_1_1"/>
  <p:tag name="KSO_WM_UNIT_TEXT_FILL_FORE_SCHEMECOLOR_INDEX" val="2"/>
  <p:tag name="KSO_WM_UNIT_TEXT_FILL_TYPE" val="1"/>
  <p:tag name="KSO_WM_UNIT_TYPE" val="m_h_i"/>
  <p:tag name="KSO_WM_UNIT_USESOURCEFORMAT_APPLY" val="1"/>
</p:tagLst>
</file>

<file path=ppt/tags/tag477.xml><?xml version="1.0" encoding="utf-8"?>
<p:tagLst xmlns:p="http://schemas.openxmlformats.org/presentationml/2006/main">
  <p:tag name="AS_UNIQUEID" val="1709"/>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a*1_1_1"/>
  <p:tag name="KSO_WM_UNIT_INDEX" val="1_1_1"/>
  <p:tag name="KSO_WM_UNIT_ISCONTENTSTITLE" val="0"/>
  <p:tag name="KSO_WM_UNIT_ISNUMDGMTITLE" val="0"/>
  <p:tag name="KSO_WM_UNIT_LAYERLEVEL" val="1_1_1"/>
  <p:tag name="KSO_WM_UNIT_NOCLEAR" val="0"/>
  <p:tag name="KSO_WM_UNIT_PRESET_TEXT" val="点击这里填写文本"/>
  <p:tag name="KSO_WM_UNIT_TEXT_FILL_FORE_SCHEMECOLOR_INDEX" val="15"/>
  <p:tag name="KSO_WM_UNIT_TEXT_FILL_TYPE" val="1"/>
  <p:tag name="KSO_WM_UNIT_TYPE" val="m_h_a"/>
  <p:tag name="KSO_WM_UNIT_USESOURCEFORMAT_APPLY" val="1"/>
  <p:tag name="KSO_WM_UNIT_VALUE" val="16"/>
</p:tagLst>
</file>

<file path=ppt/tags/tag478.xml><?xml version="1.0" encoding="utf-8"?>
<p:tagLst xmlns:p="http://schemas.openxmlformats.org/presentationml/2006/main">
  <p:tag name="AS_UNIQUEID" val="1710"/>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a*1_2_1"/>
  <p:tag name="KSO_WM_UNIT_INDEX" val="1_2_1"/>
  <p:tag name="KSO_WM_UNIT_ISCONTENTSTITLE" val="0"/>
  <p:tag name="KSO_WM_UNIT_ISNUMDGMTITLE" val="0"/>
  <p:tag name="KSO_WM_UNIT_LAYERLEVEL" val="1_1_1"/>
  <p:tag name="KSO_WM_UNIT_NOCLEAR" val="0"/>
  <p:tag name="KSO_WM_UNIT_PRESET_TEXT" val="点击这里填写文本"/>
  <p:tag name="KSO_WM_UNIT_TEXT_FILL_FORE_SCHEMECOLOR_INDEX" val="15"/>
  <p:tag name="KSO_WM_UNIT_TEXT_FILL_TYPE" val="1"/>
  <p:tag name="KSO_WM_UNIT_TYPE" val="m_h_a"/>
  <p:tag name="KSO_WM_UNIT_USESOURCEFORMAT_APPLY" val="1"/>
  <p:tag name="KSO_WM_UNIT_VALUE" val="16"/>
</p:tagLst>
</file>

<file path=ppt/tags/tag479.xml><?xml version="1.0" encoding="utf-8"?>
<p:tagLst xmlns:p="http://schemas.openxmlformats.org/presentationml/2006/main">
  <p:tag name="AS_UNIQUEID" val="1711"/>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3"/>
  <p:tag name="KSO_WM_UNIT_INDEX" val="3"/>
  <p:tag name="KSO_WM_UNIT_LAYERLEVEL" val="1"/>
  <p:tag name="KSO_WM_UNIT_TYPE" val="i"/>
  <p:tag name="KSO_WM_UNIT_USESOURCEFORMAT_APPLY" val="1"/>
</p:tagLst>
</file>

<file path=ppt/tags/tag48.xml><?xml version="1.0" encoding="utf-8"?>
<p:tagLst xmlns:p="http://schemas.openxmlformats.org/presentationml/2006/main">
  <p:tag name="AS_UNIQUEID" val="1318"/>
</p:tagLst>
</file>

<file path=ppt/tags/tag480.xml><?xml version="1.0" encoding="utf-8"?>
<p:tagLst xmlns:p="http://schemas.openxmlformats.org/presentationml/2006/main">
  <p:tag name="AS_UNIQUEID" val="1712"/>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481.xml><?xml version="1.0" encoding="utf-8"?>
<p:tagLst xmlns:p="http://schemas.openxmlformats.org/presentationml/2006/main">
  <p:tag name="AS_UNIQUEID" val="1713"/>
</p:tagLst>
</file>

<file path=ppt/tags/tag482.xml><?xml version="1.0" encoding="utf-8"?>
<p:tagLst xmlns:p="http://schemas.openxmlformats.org/presentationml/2006/main">
  <p:tag name="KSO_WM_BEAUTIFY_FLAG" val="#wm#"/>
  <p:tag name="KSO_WM_DIAGRAM_GROUP_CODE" val="m1-1"/>
  <p:tag name="KSO_WM_SLIDE_DIAGTYPE" val="m"/>
  <p:tag name="KSO_WM_SLIDE_ID" val="custom20207617_6"/>
  <p:tag name="KSO_WM_SLIDE_INDEX" val="6"/>
  <p:tag name="KSO_WM_SLIDE_ITEM_CNT" val="3"/>
  <p:tag name="KSO_WM_SLIDE_LAYOUT" val="a_m"/>
  <p:tag name="KSO_WM_SLIDE_LAYOUT_CNT" val="1_1"/>
  <p:tag name="KSO_WM_SLIDE_POSITION" val="418.565*101.893"/>
  <p:tag name="KSO_WM_SLIDE_SIZE" val="411.551*388.568"/>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483.xml><?xml version="1.0" encoding="utf-8"?>
<p:tagLst xmlns:p="http://schemas.openxmlformats.org/presentationml/2006/main">
  <p:tag name="AS_UNIQUEID" val="1715"/>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i*1"/>
  <p:tag name="KSO_WM_UNIT_INDEX" val="1"/>
  <p:tag name="KSO_WM_UNIT_LAYERLEVEL" val="1"/>
  <p:tag name="KSO_WM_UNIT_TYPE" val="i"/>
  <p:tag name="KSO_WM_UNIT_USESOURCEFORMAT_APPLY" val="1"/>
</p:tagLst>
</file>

<file path=ppt/tags/tag484.xml><?xml version="1.0" encoding="utf-8"?>
<p:tagLst xmlns:p="http://schemas.openxmlformats.org/presentationml/2006/main">
  <p:tag name="AS_UNIQUEID" val="1716"/>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i*2"/>
  <p:tag name="KSO_WM_UNIT_INDEX" val="2"/>
  <p:tag name="KSO_WM_UNIT_LAYERLEVEL" val="1"/>
  <p:tag name="KSO_WM_UNIT_TYPE" val="i"/>
  <p:tag name="KSO_WM_UNIT_USESOURCEFORMAT_APPLY" val="1"/>
</p:tagLst>
</file>

<file path=ppt/tags/tag485.xml><?xml version="1.0" encoding="utf-8"?>
<p:tagLst xmlns:p="http://schemas.openxmlformats.org/presentationml/2006/main">
  <p:tag name="AS_UNIQUEID" val="1717"/>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l_i*1_1"/>
  <p:tag name="KSO_WM_UNIT_INDEX" val="1_1"/>
  <p:tag name="KSO_WM_UNIT_LAYERLEVEL" val="1_1"/>
  <p:tag name="KSO_WM_UNIT_LINE_FILL_TYPE" val="2"/>
  <p:tag name="KSO_WM_UNIT_LINE_FORE_SCHEMECOLOR_INDEX" val="15"/>
  <p:tag name="KSO_WM_UNIT_TEXT_FILL_FORE_SCHEMECOLOR_INDEX" val="2"/>
  <p:tag name="KSO_WM_UNIT_TEXT_FILL_TYPE" val="1"/>
  <p:tag name="KSO_WM_UNIT_TYPE" val="l_i"/>
  <p:tag name="KSO_WM_UNIT_USESOURCEFORMAT_APPLY" val="1"/>
</p:tagLst>
</file>

<file path=ppt/tags/tag486.xml><?xml version="1.0" encoding="utf-8"?>
<p:tagLst xmlns:p="http://schemas.openxmlformats.org/presentationml/2006/main">
  <p:tag name="AS_UNIQUEID" val="1718"/>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1_3"/>
  <p:tag name="KSO_WM_UNIT_INDEX" val="1_1_3"/>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87.xml><?xml version="1.0" encoding="utf-8"?>
<p:tagLst xmlns:p="http://schemas.openxmlformats.org/presentationml/2006/main">
  <p:tag name="AS_UNIQUEID" val="1719"/>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1_2"/>
  <p:tag name="KSO_WM_UNIT_INDEX" val="1_1_2"/>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88.xml><?xml version="1.0" encoding="utf-8"?>
<p:tagLst xmlns:p="http://schemas.openxmlformats.org/presentationml/2006/main">
  <p:tag name="AS_UNIQUEID" val="1720"/>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2_3"/>
  <p:tag name="KSO_WM_UNIT_INDEX" val="1_2_3"/>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89.xml><?xml version="1.0" encoding="utf-8"?>
<p:tagLst xmlns:p="http://schemas.openxmlformats.org/presentationml/2006/main">
  <p:tag name="AS_UNIQUEID" val="1721"/>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2_2"/>
  <p:tag name="KSO_WM_UNIT_INDEX" val="1_2_2"/>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9.xml><?xml version="1.0" encoding="utf-8"?>
<p:tagLst xmlns:p="http://schemas.openxmlformats.org/presentationml/2006/main">
  <p:tag name="AS_UNIQUEID" val="1319"/>
</p:tagLst>
</file>

<file path=ppt/tags/tag490.xml><?xml version="1.0" encoding="utf-8"?>
<p:tagLst xmlns:p="http://schemas.openxmlformats.org/presentationml/2006/main">
  <p:tag name="AS_UNIQUEID" val="1722"/>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3_3"/>
  <p:tag name="KSO_WM_UNIT_INDEX" val="1_3_3"/>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91.xml><?xml version="1.0" encoding="utf-8"?>
<p:tagLst xmlns:p="http://schemas.openxmlformats.org/presentationml/2006/main">
  <p:tag name="AS_UNIQUEID" val="1723"/>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3_2"/>
  <p:tag name="KSO_WM_UNIT_INDEX" val="1_3_2"/>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92.xml><?xml version="1.0" encoding="utf-8"?>
<p:tagLst xmlns:p="http://schemas.openxmlformats.org/presentationml/2006/main">
  <p:tag name="AS_UNIQUEID" val="1724"/>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1_1"/>
  <p:tag name="KSO_WM_UNIT_INDEX" val="1_1_1"/>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93.xml><?xml version="1.0" encoding="utf-8"?>
<p:tagLst xmlns:p="http://schemas.openxmlformats.org/presentationml/2006/main">
  <p:tag name="AS_UNIQUEID" val="1725"/>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l_h_f*1_1_1"/>
  <p:tag name="KSO_WM_UNIT_INDEX" val="1_1_1"/>
  <p:tag name="KSO_WM_UNIT_LAYERLEVEL" val="1_1_1"/>
  <p:tag name="KSO_WM_UNIT_NOCLEAR" val="0"/>
  <p:tag name="KSO_WM_UNIT_PRESET_TEXT" val="您的内容打在这里，或者通过复制您的文本后，在此框中选择粘贴。"/>
  <p:tag name="KSO_WM_UNIT_SUBTYPE" val="a"/>
  <p:tag name="KSO_WM_UNIT_TEXT_FILL_FORE_SCHEMECOLOR_INDEX" val="13"/>
  <p:tag name="KSO_WM_UNIT_TEXT_FILL_TYPE" val="1"/>
  <p:tag name="KSO_WM_UNIT_TYPE" val="l_h_f"/>
  <p:tag name="KSO_WM_UNIT_USESOURCEFORMAT_APPLY" val="1"/>
  <p:tag name="KSO_WM_UNIT_VALUE" val="36"/>
</p:tagLst>
</file>

<file path=ppt/tags/tag494.xml><?xml version="1.0" encoding="utf-8"?>
<p:tagLst xmlns:p="http://schemas.openxmlformats.org/presentationml/2006/main">
  <p:tag name="AS_UNIQUEID" val="1726"/>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2_1"/>
  <p:tag name="KSO_WM_UNIT_INDEX" val="1_2_1"/>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95.xml><?xml version="1.0" encoding="utf-8"?>
<p:tagLst xmlns:p="http://schemas.openxmlformats.org/presentationml/2006/main">
  <p:tag name="AS_UNIQUEID" val="1727"/>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l_h_f*1_2_1"/>
  <p:tag name="KSO_WM_UNIT_INDEX" val="1_2_1"/>
  <p:tag name="KSO_WM_UNIT_LAYERLEVEL" val="1_1_1"/>
  <p:tag name="KSO_WM_UNIT_NOCLEAR" val="0"/>
  <p:tag name="KSO_WM_UNIT_PRESET_TEXT" val="您的内容打在这里，或者通过复制您的文本后，在此框中选择粘贴。"/>
  <p:tag name="KSO_WM_UNIT_SUBTYPE" val="a"/>
  <p:tag name="KSO_WM_UNIT_TEXT_FILL_FORE_SCHEMECOLOR_INDEX" val="13"/>
  <p:tag name="KSO_WM_UNIT_TEXT_FILL_TYPE" val="1"/>
  <p:tag name="KSO_WM_UNIT_TYPE" val="l_h_f"/>
  <p:tag name="KSO_WM_UNIT_USESOURCEFORMAT_APPLY" val="1"/>
  <p:tag name="KSO_WM_UNIT_VALUE" val="36"/>
</p:tagLst>
</file>

<file path=ppt/tags/tag496.xml><?xml version="1.0" encoding="utf-8"?>
<p:tagLst xmlns:p="http://schemas.openxmlformats.org/presentationml/2006/main">
  <p:tag name="AS_UNIQUEID" val="1728"/>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7*l_h_i*1_3_1"/>
  <p:tag name="KSO_WM_UNIT_INDEX" val="1_3_1"/>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497.xml><?xml version="1.0" encoding="utf-8"?>
<p:tagLst xmlns:p="http://schemas.openxmlformats.org/presentationml/2006/main">
  <p:tag name="AS_UNIQUEID" val="1729"/>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l_h_f*1_3_1"/>
  <p:tag name="KSO_WM_UNIT_INDEX" val="1_3_1"/>
  <p:tag name="KSO_WM_UNIT_LAYERLEVEL" val="1_1_1"/>
  <p:tag name="KSO_WM_UNIT_NOCLEAR" val="0"/>
  <p:tag name="KSO_WM_UNIT_PRESET_TEXT" val="您的内容打在这里，或者通过复制您的文本后，在此框中选择粘贴。"/>
  <p:tag name="KSO_WM_UNIT_SUBTYPE" val="a"/>
  <p:tag name="KSO_WM_UNIT_TEXT_FILL_FORE_SCHEMECOLOR_INDEX" val="13"/>
  <p:tag name="KSO_WM_UNIT_TEXT_FILL_TYPE" val="1"/>
  <p:tag name="KSO_WM_UNIT_TYPE" val="l_h_f"/>
  <p:tag name="KSO_WM_UNIT_USESOURCEFORMAT_APPLY" val="1"/>
  <p:tag name="KSO_WM_UNIT_VALUE" val="36"/>
</p:tagLst>
</file>

<file path=ppt/tags/tag498.xml><?xml version="1.0" encoding="utf-8"?>
<p:tagLst xmlns:p="http://schemas.openxmlformats.org/presentationml/2006/main">
  <p:tag name="AS_UNIQUEID" val="1730"/>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f*1"/>
  <p:tag name="KSO_WM_UNIT_INDEX" val="1"/>
  <p:tag name="KSO_WM_UNIT_LAYERLEVEL" val="1"/>
  <p:tag name="KSO_WM_UNIT_NOCLEAR" val="0"/>
  <p:tag name="KSO_WM_UNIT_PRESET_TEXT" val="您的内容打在这里，或者通过复制您的文本后，在此框中选择粘贴，并选择只保留文字。在此录入上述图表的综合描述说明，在此录入上述图表的综合描述说明，在此录入上述图表的综合描述说明"/>
  <p:tag name="KSO_WM_UNIT_SUBTYPE" val="a"/>
  <p:tag name="KSO_WM_UNIT_TEXT_FILL_FORE_SCHEMECOLOR_INDEX" val="13"/>
  <p:tag name="KSO_WM_UNIT_TEXT_FILL_TYPE" val="1"/>
  <p:tag name="KSO_WM_UNIT_TYPE" val="f"/>
  <p:tag name="KSO_WM_UNIT_USESOURCEFORMAT_APPLY" val="1"/>
  <p:tag name="KSO_WM_UNIT_VALUE" val="90"/>
</p:tagLst>
</file>

<file path=ppt/tags/tag499.xml><?xml version="1.0" encoding="utf-8"?>
<p:tagLst xmlns:p="http://schemas.openxmlformats.org/presentationml/2006/main">
  <p:tag name="AS_UNIQUEID" val="1731"/>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a*2"/>
  <p:tag name="KSO_WM_UNIT_INDEX" val="2"/>
  <p:tag name="KSO_WM_UNIT_ISCONTENTSTITLE" val="0"/>
  <p:tag name="KSO_WM_UNIT_ISNUMDGMTITLE" val="0"/>
  <p:tag name="KSO_WM_UNIT_LAYERLEVEL" val="1"/>
  <p:tag name="KSO_WM_UNIT_NOCLEAR" val="0"/>
  <p:tag name="KSO_WM_UNIT_PRESET_TEXT" val="添加文本信息"/>
  <p:tag name="KSO_WM_UNIT_TEXT_FILL_FORE_SCHEMECOLOR_INDEX" val="15"/>
  <p:tag name="KSO_WM_UNIT_TEXT_FILL_TYPE" val="1"/>
  <p:tag name="KSO_WM_UNIT_TYPE" val="a"/>
  <p:tag name="KSO_WM_UNIT_USESOURCEFORMAT_APPLY" val="1"/>
  <p:tag name="KSO_WM_UNIT_VALUE" val="12"/>
</p:tagLst>
</file>

<file path=ppt/tags/tag5.xml><?xml version="1.0" encoding="utf-8"?>
<p:tagLst xmlns:p="http://schemas.openxmlformats.org/presentationml/2006/main">
  <p:tag name="AS_UNIQUEID" val="127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132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00.xml><?xml version="1.0" encoding="utf-8"?>
<p:tagLst xmlns:p="http://schemas.openxmlformats.org/presentationml/2006/main">
  <p:tag name="AS_UNIQUEID" val="1732"/>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l_h_a*1_2_1"/>
  <p:tag name="KSO_WM_UNIT_INDEX" val="1_2_1"/>
  <p:tag name="KSO_WM_UNIT_ISCONTENTSTITLE" val="0"/>
  <p:tag name="KSO_WM_UNIT_ISNUMDGMTITLE" val="0"/>
  <p:tag name="KSO_WM_UNIT_LAYERLEVEL" val="1_1_1"/>
  <p:tag name="KSO_WM_UNIT_NOCLEAR" val="0"/>
  <p:tag name="KSO_WM_UNIT_PRESET_TEXT" val="文本&#13;信息"/>
  <p:tag name="KSO_WM_UNIT_TEXT_FILL_FORE_SCHEMECOLOR_INDEX" val="14"/>
  <p:tag name="KSO_WM_UNIT_TEXT_FILL_TYPE" val="1"/>
  <p:tag name="KSO_WM_UNIT_TYPE" val="l_h_a"/>
  <p:tag name="KSO_WM_UNIT_USESOURCEFORMAT_APPLY" val="1"/>
  <p:tag name="KSO_WM_UNIT_VALUE" val="4"/>
</p:tagLst>
</file>

<file path=ppt/tags/tag501.xml><?xml version="1.0" encoding="utf-8"?>
<p:tagLst xmlns:p="http://schemas.openxmlformats.org/presentationml/2006/main">
  <p:tag name="AS_UNIQUEID" val="1733"/>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l_h_a*1_1_1"/>
  <p:tag name="KSO_WM_UNIT_INDEX" val="1_1_1"/>
  <p:tag name="KSO_WM_UNIT_ISCONTENTSTITLE" val="0"/>
  <p:tag name="KSO_WM_UNIT_ISNUMDGMTITLE" val="0"/>
  <p:tag name="KSO_WM_UNIT_LAYERLEVEL" val="1_1_1"/>
  <p:tag name="KSO_WM_UNIT_NOCLEAR" val="0"/>
  <p:tag name="KSO_WM_UNIT_PRESET_TEXT" val="文本&#13;信息"/>
  <p:tag name="KSO_WM_UNIT_TEXT_FILL_FORE_SCHEMECOLOR_INDEX" val="14"/>
  <p:tag name="KSO_WM_UNIT_TEXT_FILL_TYPE" val="1"/>
  <p:tag name="KSO_WM_UNIT_TYPE" val="l_h_a"/>
  <p:tag name="KSO_WM_UNIT_USESOURCEFORMAT_APPLY" val="1"/>
  <p:tag name="KSO_WM_UNIT_VALUE" val="4"/>
</p:tagLst>
</file>

<file path=ppt/tags/tag502.xml><?xml version="1.0" encoding="utf-8"?>
<p:tagLst xmlns:p="http://schemas.openxmlformats.org/presentationml/2006/main">
  <p:tag name="AS_UNIQUEID" val="1734"/>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l_h_a*1_3_1"/>
  <p:tag name="KSO_WM_UNIT_INDEX" val="1_3_1"/>
  <p:tag name="KSO_WM_UNIT_ISCONTENTSTITLE" val="0"/>
  <p:tag name="KSO_WM_UNIT_ISNUMDGMTITLE" val="0"/>
  <p:tag name="KSO_WM_UNIT_LAYERLEVEL" val="1_1_1"/>
  <p:tag name="KSO_WM_UNIT_NOCLEAR" val="0"/>
  <p:tag name="KSO_WM_UNIT_PRESET_TEXT" val="文本&#13;信息"/>
  <p:tag name="KSO_WM_UNIT_TEXT_FILL_FORE_SCHEMECOLOR_INDEX" val="14"/>
  <p:tag name="KSO_WM_UNIT_TEXT_FILL_TYPE" val="1"/>
  <p:tag name="KSO_WM_UNIT_TYPE" val="l_h_a"/>
  <p:tag name="KSO_WM_UNIT_USESOURCEFORMAT_APPLY" val="1"/>
  <p:tag name="KSO_WM_UNIT_VALUE" val="4"/>
</p:tagLst>
</file>

<file path=ppt/tags/tag503.xml><?xml version="1.0" encoding="utf-8"?>
<p:tagLst xmlns:p="http://schemas.openxmlformats.org/presentationml/2006/main">
  <p:tag name="AS_UNIQUEID" val="1735"/>
  <p:tag name="KSO_WM_BEAUTIFY_FLAG" val="#wm#"/>
  <p:tag name="KSO_WM_DIAGRAM_GROUP_CODE" val="l1-5"/>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1*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504.xml><?xml version="1.0" encoding="utf-8"?>
<p:tagLst xmlns:p="http://schemas.openxmlformats.org/presentationml/2006/main">
  <p:tag name="KSO_WM_BEAUTIFY_FLAG" val="#wm#"/>
  <p:tag name="KSO_WM_DIAGRAM_GROUP_CODE" val="l1-2"/>
  <p:tag name="KSO_WM_SLIDE_DIAGTYPE" val="l"/>
  <p:tag name="KSO_WM_SLIDE_ID" val="custom20207617_7"/>
  <p:tag name="KSO_WM_SLIDE_INDEX" val="7"/>
  <p:tag name="KSO_WM_SLIDE_ITEM_CNT" val="3"/>
  <p:tag name="KSO_WM_SLIDE_LAYOUT" val="a_f_l"/>
  <p:tag name="KSO_WM_SLIDE_LAYOUT_CNT" val="2_1_1"/>
  <p:tag name="KSO_WM_SLIDE_POSITION" val="26.7528*212.1"/>
  <p:tag name="KSO_WM_SLIDE_SIZE" val="927.243*240.936"/>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505.xml><?xml version="1.0" encoding="utf-8"?>
<p:tagLst xmlns:p="http://schemas.openxmlformats.org/presentationml/2006/main">
  <p:tag name="AS_UNIQUEID" val="1737"/>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5*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17"/>
</p:tagLst>
</file>

<file path=ppt/tags/tag506.xml><?xml version="1.0" encoding="utf-8"?>
<p:tagLst xmlns:p="http://schemas.openxmlformats.org/presentationml/2006/main">
  <p:tag name="AS_UNIQUEID" val="1738"/>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5*b*1"/>
  <p:tag name="KSO_WM_UNIT_INDEX" val="1"/>
  <p:tag name="KSO_WM_UNIT_ISCONTENTSTITLE" val="0"/>
  <p:tag name="KSO_WM_UNIT_ISNUMDGMTITLE" val="0"/>
  <p:tag name="KSO_WM_UNIT_LAYERLEVEL" val="1"/>
  <p:tag name="KSO_WM_UNIT_NOCLEAR" val="0"/>
  <p:tag name="KSO_WM_UNIT_PRESET_TEXT" val="点击此处添加正文，文字是您思想的提炼，为了演示发布的良好效果，请言简意赅的阐述您的观点。"/>
  <p:tag name="KSO_WM_UNIT_TYPE" val="b"/>
  <p:tag name="KSO_WM_UNIT_VALUE" val="140"/>
</p:tagLst>
</file>

<file path=ppt/tags/tag507.xml><?xml version="1.0" encoding="utf-8"?>
<p:tagLst xmlns:p="http://schemas.openxmlformats.org/presentationml/2006/main">
  <p:tag name="AS_UNIQUEID" val="1739"/>
  <p:tag name="KSO_WM_BEAUTIFY_FLAG" val="#wm#"/>
  <p:tag name="KSO_WM_TAG_VERSION" val="1.0"/>
  <p:tag name="KSO_WM_TEMPLATE_CATEGORY" val="custom"/>
  <p:tag name="KSO_WM_TEMPLATE_INDEX" val="20207617"/>
  <p:tag name="KSO_WM_UNIT_COMPATIBLE" val="1"/>
  <p:tag name="KSO_WM_UNIT_DIAGRAM_ISNUMVISUAL" val="0"/>
  <p:tag name="KSO_WM_UNIT_DIAGRAM_ISREFERUNIT" val="0"/>
  <p:tag name="KSO_WM_UNIT_HIGHLIGHT" val="0"/>
  <p:tag name="KSO_WM_UNIT_ID" val="custom20207617_5*e*1"/>
  <p:tag name="KSO_WM_UNIT_INDEX" val="1"/>
  <p:tag name="KSO_WM_UNIT_LAYERLEVEL" val="1"/>
  <p:tag name="KSO_WM_UNIT_NOCLEAR" val="0"/>
  <p:tag name="KSO_WM_UNIT_PRESET_TEXT" val="第一章"/>
  <p:tag name="KSO_WM_UNIT_TYPE" val="e"/>
  <p:tag name="KSO_WM_UNIT_VALUE" val="1"/>
</p:tagLst>
</file>

<file path=ppt/tags/tag508.xml><?xml version="1.0" encoding="utf-8"?>
<p:tagLst xmlns:p="http://schemas.openxmlformats.org/presentationml/2006/main">
  <p:tag name="AS_UNIQUEID" val="1740"/>
</p:tagLst>
</file>

<file path=ppt/tags/tag509.xml><?xml version="1.0" encoding="utf-8"?>
<p:tagLst xmlns:p="http://schemas.openxmlformats.org/presentationml/2006/main">
  <p:tag name="KSO_WM_BEAUTIFY_FLAG" val="#wm#"/>
  <p:tag name="KSO_WM_SLIDE_ID" val="custom20207617_5"/>
  <p:tag name="KSO_WM_SLIDE_INDEX" val="5"/>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51.xml><?xml version="1.0" encoding="utf-8"?>
<p:tagLst xmlns:p="http://schemas.openxmlformats.org/presentationml/2006/main">
  <p:tag name="AS_UNIQUEID" val="132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10.xml><?xml version="1.0" encoding="utf-8"?>
<p:tagLst xmlns:p="http://schemas.openxmlformats.org/presentationml/2006/main">
  <p:tag name="AS_UNIQUEID" val="1742"/>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i*1"/>
  <p:tag name="KSO_WM_UNIT_INDEX" val="1"/>
  <p:tag name="KSO_WM_UNIT_LAYERLEVEL" val="1"/>
  <p:tag name="KSO_WM_UNIT_TYPE" val="i"/>
  <p:tag name="KSO_WM_UNIT_USESOURCEFORMAT_APPLY" val="1"/>
</p:tagLst>
</file>

<file path=ppt/tags/tag511.xml><?xml version="1.0" encoding="utf-8"?>
<p:tagLst xmlns:p="http://schemas.openxmlformats.org/presentationml/2006/main">
  <p:tag name="AS_UNIQUEID" val="1743"/>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i*2"/>
  <p:tag name="KSO_WM_UNIT_INDEX" val="2"/>
  <p:tag name="KSO_WM_UNIT_LAYERLEVEL" val="1"/>
  <p:tag name="KSO_WM_UNIT_TYPE" val="i"/>
  <p:tag name="KSO_WM_UNIT_USESOURCEFORMAT_APPLY" val="1"/>
</p:tagLst>
</file>

<file path=ppt/tags/tag512.xml><?xml version="1.0" encoding="utf-8"?>
<p:tagLst xmlns:p="http://schemas.openxmlformats.org/presentationml/2006/main">
  <p:tag name="AS_UNIQUEID" val="1744"/>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l_h_f*1_1_1"/>
  <p:tag name="KSO_WM_UNIT_INDEX" val="1_1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l_h_f"/>
  <p:tag name="KSO_WM_UNIT_USESOURCEFORMAT_APPLY" val="1"/>
  <p:tag name="KSO_WM_UNIT_VALUE" val="40"/>
</p:tagLst>
</file>

<file path=ppt/tags/tag513.xml><?xml version="1.0" encoding="utf-8"?>
<p:tagLst xmlns:p="http://schemas.openxmlformats.org/presentationml/2006/main">
  <p:tag name="AS_UNIQUEID" val="1745"/>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l_h_a*1_1_1"/>
  <p:tag name="KSO_WM_UNIT_INDEX" val="1_1_1"/>
  <p:tag name="KSO_WM_UNIT_ISCONTENTSTITLE" val="0"/>
  <p:tag name="KSO_WM_UNIT_ISNUMDGMTITLE" val="0"/>
  <p:tag name="KSO_WM_UNIT_LAYERLEVEL" val="1_1_1"/>
  <p:tag name="KSO_WM_UNIT_NOCLEAR" val="0"/>
  <p:tag name="KSO_WM_UNIT_PRESET_TEXT" val="点击添加标题"/>
  <p:tag name="KSO_WM_UNIT_TEXT_FILL_FORE_SCHEMECOLOR_INDEX" val="15"/>
  <p:tag name="KSO_WM_UNIT_TEXT_FILL_TYPE" val="1"/>
  <p:tag name="KSO_WM_UNIT_TYPE" val="l_h_a"/>
  <p:tag name="KSO_WM_UNIT_USESOURCEFORMAT_APPLY" val="1"/>
  <p:tag name="KSO_WM_UNIT_VALUE" val="8"/>
</p:tagLst>
</file>

<file path=ppt/tags/tag514.xml><?xml version="1.0" encoding="utf-8"?>
<p:tagLst xmlns:p="http://schemas.openxmlformats.org/presentationml/2006/main">
  <p:tag name="AS_UNIQUEID" val="1746"/>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l_h_i*1_1_1"/>
  <p:tag name="KSO_WM_UNIT_INDEX" val="1_1_1"/>
  <p:tag name="KSO_WM_UNIT_LAYERLEVEL" val="1_1_1"/>
  <p:tag name="KSO_WM_UNIT_TYPE" val="l_h_i"/>
  <p:tag name="KSO_WM_UNIT_USESOURCEFORMAT_APPLY" val="1"/>
</p:tagLst>
</file>

<file path=ppt/tags/tag515.xml><?xml version="1.0" encoding="utf-8"?>
<p:tagLst xmlns:p="http://schemas.openxmlformats.org/presentationml/2006/main">
  <p:tag name="AS_UNIQUEID" val="1747"/>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l_h_i*1_2_1"/>
  <p:tag name="KSO_WM_UNIT_INDEX" val="1_2_1"/>
  <p:tag name="KSO_WM_UNIT_LAYERLEVEL" val="1_1_1"/>
  <p:tag name="KSO_WM_UNIT_TYPE" val="l_h_i"/>
  <p:tag name="KSO_WM_UNIT_USESOURCEFORMAT_APPLY" val="1"/>
</p:tagLst>
</file>

<file path=ppt/tags/tag516.xml><?xml version="1.0" encoding="utf-8"?>
<p:tagLst xmlns:p="http://schemas.openxmlformats.org/presentationml/2006/main">
  <p:tag name="AS_UNIQUEID" val="1748"/>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l_h_i*1_2_2"/>
  <p:tag name="KSO_WM_UNIT_INDEX" val="1_2_2"/>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517.xml><?xml version="1.0" encoding="utf-8"?>
<p:tagLst xmlns:p="http://schemas.openxmlformats.org/presentationml/2006/main">
  <p:tag name="AS_UNIQUEID" val="1749"/>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l_h_i*1_1_2"/>
  <p:tag name="KSO_WM_UNIT_INDEX" val="1_1_2"/>
  <p:tag name="KSO_WM_UNIT_LAYERLEVEL" val="1_1_1"/>
  <p:tag name="KSO_WM_UNIT_LINE_FILL_TYPE" val="2"/>
  <p:tag name="KSO_WM_UNIT_LINE_FORE_SCHEMECOLOR_INDEX" val="15"/>
  <p:tag name="KSO_WM_UNIT_TEXT_FILL_FORE_SCHEMECOLOR_INDEX" val="2"/>
  <p:tag name="KSO_WM_UNIT_TEXT_FILL_TYPE" val="1"/>
  <p:tag name="KSO_WM_UNIT_TYPE" val="l_h_i"/>
  <p:tag name="KSO_WM_UNIT_USESOURCEFORMAT_APPLY" val="1"/>
</p:tagLst>
</file>

<file path=ppt/tags/tag518.xml><?xml version="1.0" encoding="utf-8"?>
<p:tagLst xmlns:p="http://schemas.openxmlformats.org/presentationml/2006/main">
  <p:tag name="AS_UNIQUEID" val="1750"/>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l_h_f*1_2_2"/>
  <p:tag name="KSO_WM_UNIT_INDEX" val="1_2_2"/>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l_h_f"/>
  <p:tag name="KSO_WM_UNIT_USESOURCEFORMAT_APPLY" val="1"/>
  <p:tag name="KSO_WM_UNIT_VALUE" val="40"/>
</p:tagLst>
</file>

<file path=ppt/tags/tag519.xml><?xml version="1.0" encoding="utf-8"?>
<p:tagLst xmlns:p="http://schemas.openxmlformats.org/presentationml/2006/main">
  <p:tag name="AS_UNIQUEID" val="1751"/>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l_h_a*1_2_1"/>
  <p:tag name="KSO_WM_UNIT_INDEX" val="1_2_1"/>
  <p:tag name="KSO_WM_UNIT_ISCONTENTSTITLE" val="0"/>
  <p:tag name="KSO_WM_UNIT_ISNUMDGMTITLE" val="0"/>
  <p:tag name="KSO_WM_UNIT_LAYERLEVEL" val="1_1_1"/>
  <p:tag name="KSO_WM_UNIT_NOCLEAR" val="0"/>
  <p:tag name="KSO_WM_UNIT_PRESET_TEXT" val="点击添加标题"/>
  <p:tag name="KSO_WM_UNIT_TEXT_FILL_FORE_SCHEMECOLOR_INDEX" val="15"/>
  <p:tag name="KSO_WM_UNIT_TEXT_FILL_TYPE" val="1"/>
  <p:tag name="KSO_WM_UNIT_TYPE" val="l_h_a"/>
  <p:tag name="KSO_WM_UNIT_USESOURCEFORMAT_APPLY" val="1"/>
  <p:tag name="KSO_WM_UNIT_VALUE" val="8"/>
</p:tagLst>
</file>

<file path=ppt/tags/tag52.xml><?xml version="1.0" encoding="utf-8"?>
<p:tagLst xmlns:p="http://schemas.openxmlformats.org/presentationml/2006/main">
  <p:tag name="AS_UNIQUEID" val="132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20.xml><?xml version="1.0" encoding="utf-8"?>
<p:tagLst xmlns:p="http://schemas.openxmlformats.org/presentationml/2006/main">
  <p:tag name="AS_UNIQUEID" val="1752"/>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521.xml><?xml version="1.0" encoding="utf-8"?>
<p:tagLst xmlns:p="http://schemas.openxmlformats.org/presentationml/2006/main">
  <p:tag name="KSO_WM_BEAUTIFY_FLAG" val="#wm#"/>
  <p:tag name="KSO_WM_DIAGRAM_GROUP_CODE" val="l1-3"/>
  <p:tag name="KSO_WM_SLIDE_DIAGTYPE" val="l"/>
  <p:tag name="KSO_WM_SLIDE_ID" val="custom20207617_8"/>
  <p:tag name="KSO_WM_SLIDE_INDEX" val="8"/>
  <p:tag name="KSO_WM_SLIDE_ITEM_CNT" val="3"/>
  <p:tag name="KSO_WM_SLIDE_LAYOUT" val="a_l"/>
  <p:tag name="KSO_WM_SLIDE_LAYOUT_CNT" val="1_1"/>
  <p:tag name="KSO_WM_SLIDE_POSITION" val="102.362*145.434"/>
  <p:tag name="KSO_WM_SLIDE_SIZE" val="753.655*315.386"/>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522.xml><?xml version="1.0" encoding="utf-8"?>
<p:tagLst xmlns:p="http://schemas.openxmlformats.org/presentationml/2006/main">
  <p:tag name="AS_UNIQUEID" val="1754"/>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2"/>
  <p:tag name="KSO_WM_UNIT_INDEX" val="2"/>
  <p:tag name="KSO_WM_UNIT_LAYERLEVEL" val="1"/>
  <p:tag name="KSO_WM_UNIT_TYPE" val="i"/>
  <p:tag name="KSO_WM_UNIT_USESOURCEFORMAT_APPLY" val="1"/>
</p:tagLst>
</file>

<file path=ppt/tags/tag523.xml><?xml version="1.0" encoding="utf-8"?>
<p:tagLst xmlns:p="http://schemas.openxmlformats.org/presentationml/2006/main">
  <p:tag name="AS_UNIQUEID" val="1755"/>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1"/>
  <p:tag name="KSO_WM_UNIT_INDEX" val="1"/>
  <p:tag name="KSO_WM_UNIT_LAYERLEVEL" val="1"/>
  <p:tag name="KSO_WM_UNIT_TYPE" val="i"/>
  <p:tag name="KSO_WM_UNIT_USESOURCEFORMAT_APPLY" val="1"/>
</p:tagLst>
</file>

<file path=ppt/tags/tag524.xml><?xml version="1.0" encoding="utf-8"?>
<p:tagLst xmlns:p="http://schemas.openxmlformats.org/presentationml/2006/main">
  <p:tag name="AS_UNIQUEID" val="1756"/>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7_12*q_h_i*1_5_1"/>
  <p:tag name="KSO_WM_UNIT_INDEX" val="1_5_1"/>
  <p:tag name="KSO_WM_UNIT_LAYERLEVEL" val="1_1_1"/>
  <p:tag name="KSO_WM_UNIT_TEXT_FILL_FORE_SCHEMECOLOR_INDEX" val="2"/>
  <p:tag name="KSO_WM_UNIT_TEXT_FILL_TYPE" val="1"/>
  <p:tag name="KSO_WM_UNIT_TYPE" val="q_h_i"/>
  <p:tag name="KSO_WM_UNIT_USESOURCEFORMAT_APPLY" val="1"/>
</p:tagLst>
</file>

<file path=ppt/tags/tag525.xml><?xml version="1.0" encoding="utf-8"?>
<p:tagLst xmlns:p="http://schemas.openxmlformats.org/presentationml/2006/main">
  <p:tag name="AS_UNIQUEID" val="1757"/>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7_12*q_h_i*1_6_2"/>
  <p:tag name="KSO_WM_UNIT_INDEX" val="1_6_2"/>
  <p:tag name="KSO_WM_UNIT_LAYERLEVEL" val="1_1_1"/>
  <p:tag name="KSO_WM_UNIT_TEXT_FILL_FORE_SCHEMECOLOR_INDEX" val="2"/>
  <p:tag name="KSO_WM_UNIT_TEXT_FILL_TYPE" val="1"/>
  <p:tag name="KSO_WM_UNIT_TYPE" val="q_h_i"/>
  <p:tag name="KSO_WM_UNIT_USESOURCEFORMAT_APPLY" val="1"/>
</p:tagLst>
</file>

<file path=ppt/tags/tag526.xml><?xml version="1.0" encoding="utf-8"?>
<p:tagLst xmlns:p="http://schemas.openxmlformats.org/presentationml/2006/main">
  <p:tag name="AS_UNIQUEID" val="1758"/>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7_12*q_h_i*1_1_2"/>
  <p:tag name="KSO_WM_UNIT_INDEX" val="1_1_2"/>
  <p:tag name="KSO_WM_UNIT_LAYERLEVEL" val="1_1_1"/>
  <p:tag name="KSO_WM_UNIT_TEXT_FILL_FORE_SCHEMECOLOR_INDEX" val="2"/>
  <p:tag name="KSO_WM_UNIT_TEXT_FILL_TYPE" val="1"/>
  <p:tag name="KSO_WM_UNIT_TYPE" val="q_h_i"/>
  <p:tag name="KSO_WM_UNIT_USESOURCEFORMAT_APPLY" val="1"/>
</p:tagLst>
</file>

<file path=ppt/tags/tag527.xml><?xml version="1.0" encoding="utf-8"?>
<p:tagLst xmlns:p="http://schemas.openxmlformats.org/presentationml/2006/main">
  <p:tag name="AS_UNIQUEID" val="1759"/>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7_12*q_h_i*1_2_1"/>
  <p:tag name="KSO_WM_UNIT_INDEX" val="1_2_1"/>
  <p:tag name="KSO_WM_UNIT_LAYERLEVEL" val="1_1_1"/>
  <p:tag name="KSO_WM_UNIT_TEXT_FILL_FORE_SCHEMECOLOR_INDEX" val="2"/>
  <p:tag name="KSO_WM_UNIT_TEXT_FILL_TYPE" val="1"/>
  <p:tag name="KSO_WM_UNIT_TYPE" val="q_h_i"/>
  <p:tag name="KSO_WM_UNIT_USESOURCEFORMAT_APPLY" val="1"/>
</p:tagLst>
</file>

<file path=ppt/tags/tag528.xml><?xml version="1.0" encoding="utf-8"?>
<p:tagLst xmlns:p="http://schemas.openxmlformats.org/presentationml/2006/main">
  <p:tag name="AS_UNIQUEID" val="1760"/>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7_12*q_h_i*1_4_1"/>
  <p:tag name="KSO_WM_UNIT_INDEX" val="1_4_1"/>
  <p:tag name="KSO_WM_UNIT_LAYERLEVEL" val="1_1_1"/>
  <p:tag name="KSO_WM_UNIT_TEXT_FILL_FORE_SCHEMECOLOR_INDEX" val="2"/>
  <p:tag name="KSO_WM_UNIT_TEXT_FILL_TYPE" val="1"/>
  <p:tag name="KSO_WM_UNIT_TYPE" val="q_h_i"/>
  <p:tag name="KSO_WM_UNIT_USESOURCEFORMAT_APPLY" val="1"/>
</p:tagLst>
</file>

<file path=ppt/tags/tag529.xml><?xml version="1.0" encoding="utf-8"?>
<p:tagLst xmlns:p="http://schemas.openxmlformats.org/presentationml/2006/main">
  <p:tag name="AS_UNIQUEID" val="1761"/>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7_12*q_h_i*1_3_1"/>
  <p:tag name="KSO_WM_UNIT_INDEX" val="1_3_1"/>
  <p:tag name="KSO_WM_UNIT_LAYERLEVEL" val="1_1_1"/>
  <p:tag name="KSO_WM_UNIT_TEXT_FILL_FORE_SCHEMECOLOR_INDEX" val="2"/>
  <p:tag name="KSO_WM_UNIT_TEXT_FILL_TYPE" val="1"/>
  <p:tag name="KSO_WM_UNIT_TYPE" val="q_h_i"/>
  <p:tag name="KSO_WM_UNIT_USESOURCEFORMAT_APPLY" val="1"/>
</p:tagLst>
</file>

<file path=ppt/tags/tag53.xml><?xml version="1.0" encoding="utf-8"?>
<p:tagLst xmlns:p="http://schemas.openxmlformats.org/presentationml/2006/main">
  <p:tag name="AS_UNIQUEID" val="132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30.xml><?xml version="1.0" encoding="utf-8"?>
<p:tagLst xmlns:p="http://schemas.openxmlformats.org/presentationml/2006/main">
  <p:tag name="AS_UNIQUEID" val="1762"/>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f*1_1_1"/>
  <p:tag name="KSO_WM_UNIT_INDEX" val="1_1_1"/>
  <p:tag name="KSO_WM_UNIT_LAYERLEVEL" val="1_1_1"/>
  <p:tag name="KSO_WM_UNIT_NOCLEAR" val="0"/>
  <p:tag name="KSO_WM_UNIT_PRESET_TEXT" val="点击这里填写文本"/>
  <p:tag name="KSO_WM_UNIT_SUBTYPE" val="a"/>
  <p:tag name="KSO_WM_UNIT_TEXT_FILL_FORE_SCHEMECOLOR_INDEX" val="15"/>
  <p:tag name="KSO_WM_UNIT_TEXT_FILL_TYPE" val="1"/>
  <p:tag name="KSO_WM_UNIT_TYPE" val="q_h_f"/>
  <p:tag name="KSO_WM_UNIT_USESOURCEFORMAT_APPLY" val="1"/>
  <p:tag name="KSO_WM_UNIT_VALUE" val="9"/>
</p:tagLst>
</file>

<file path=ppt/tags/tag531.xml><?xml version="1.0" encoding="utf-8"?>
<p:tagLst xmlns:p="http://schemas.openxmlformats.org/presentationml/2006/main">
  <p:tag name="AS_UNIQUEID" val="1763"/>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2*q_i*1_1"/>
  <p:tag name="KSO_WM_UNIT_INDEX" val="1_1"/>
  <p:tag name="KSO_WM_UNIT_LAYERLEVEL" val="1_1"/>
  <p:tag name="KSO_WM_UNIT_LINE_FILL_TYPE" val="2"/>
  <p:tag name="KSO_WM_UNIT_LINE_FORE_SCHEMECOLOR_INDEX" val="15"/>
  <p:tag name="KSO_WM_UNIT_TYPE" val="q_i"/>
  <p:tag name="KSO_WM_UNIT_USESOURCEFORMAT_APPLY" val="1"/>
</p:tagLst>
</file>

<file path=ppt/tags/tag532.xml><?xml version="1.0" encoding="utf-8"?>
<p:tagLst xmlns:p="http://schemas.openxmlformats.org/presentationml/2006/main">
  <p:tag name="AS_UNIQUEID" val="1764"/>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a*1_1"/>
  <p:tag name="KSO_WM_UNIT_INDEX" val="1_1"/>
  <p:tag name="KSO_WM_UNIT_ISCONTENTSTITLE" val="0"/>
  <p:tag name="KSO_WM_UNIT_ISNUMDGMTITLE" val="0"/>
  <p:tag name="KSO_WM_UNIT_LAYERLEVEL" val="1_1"/>
  <p:tag name="KSO_WM_UNIT_NOCLEAR" val="0"/>
  <p:tag name="KSO_WM_UNIT_PRESET_TEXT" val="添加标题"/>
  <p:tag name="KSO_WM_UNIT_TEXT_FILL_FORE_SCHEMECOLOR_INDEX" val="14"/>
  <p:tag name="KSO_WM_UNIT_TEXT_FILL_TYPE" val="1"/>
  <p:tag name="KSO_WM_UNIT_TYPE" val="q_a"/>
  <p:tag name="KSO_WM_UNIT_USESOURCEFORMAT_APPLY" val="1"/>
  <p:tag name="KSO_WM_UNIT_VALUE" val="4"/>
</p:tagLst>
</file>

<file path=ppt/tags/tag533.xml><?xml version="1.0" encoding="utf-8"?>
<p:tagLst xmlns:p="http://schemas.openxmlformats.org/presentationml/2006/main">
  <p:tag name="AS_UNIQUEID" val="1765"/>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i*1_2"/>
  <p:tag name="KSO_WM_UNIT_INDEX" val="1_2"/>
  <p:tag name="KSO_WM_UNIT_LAYERLEVEL" val="1_1"/>
  <p:tag name="KSO_WM_UNIT_LINE_FILL_TYPE" val="2"/>
  <p:tag name="KSO_WM_UNIT_LINE_FORE_SCHEMECOLOR_INDEX" val="15"/>
  <p:tag name="KSO_WM_UNIT_TYPE" val="q_i"/>
  <p:tag name="KSO_WM_UNIT_USESOURCEFORMAT_APPLY" val="1"/>
</p:tagLst>
</file>

<file path=ppt/tags/tag534.xml><?xml version="1.0" encoding="utf-8"?>
<p:tagLst xmlns:p="http://schemas.openxmlformats.org/presentationml/2006/main">
  <p:tag name="AS_UNIQUEID" val="1766"/>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2*q_h_i*1_1_3"/>
  <p:tag name="KSO_WM_UNIT_INDEX" val="1_1_3"/>
  <p:tag name="KSO_WM_UNIT_LAYERLEVEL" val="1_1_1"/>
  <p:tag name="KSO_WM_UNIT_LINE_FILL_TYPE" val="2"/>
  <p:tag name="KSO_WM_UNIT_LINE_FORE_SCHEMECOLOR_INDEX" val="15"/>
  <p:tag name="KSO_WM_UNIT_TYPE" val="q_h_i"/>
  <p:tag name="KSO_WM_UNIT_USESOURCEFORMAT_APPLY" val="1"/>
</p:tagLst>
</file>

<file path=ppt/tags/tag535.xml><?xml version="1.0" encoding="utf-8"?>
<p:tagLst xmlns:p="http://schemas.openxmlformats.org/presentationml/2006/main">
  <p:tag name="AS_UNIQUEID" val="1767"/>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i*1_1_1"/>
  <p:tag name="KSO_WM_UNIT_INDEX" val="1_1_1"/>
  <p:tag name="KSO_WM_UNIT_LAYERLEVEL" val="1_1_1"/>
  <p:tag name="KSO_WM_UNIT_LINE_FILL_TYPE" val="2"/>
  <p:tag name="KSO_WM_UNIT_LINE_FORE_SCHEMECOLOR_INDEX" val="15"/>
  <p:tag name="KSO_WM_UNIT_TYPE" val="q_h_i"/>
  <p:tag name="KSO_WM_UNIT_USESOURCEFORMAT_APPLY" val="1"/>
</p:tagLst>
</file>

<file path=ppt/tags/tag536.xml><?xml version="1.0" encoding="utf-8"?>
<p:tagLst xmlns:p="http://schemas.openxmlformats.org/presentationml/2006/main">
  <p:tag name="AS_UNIQUEID" val="1768"/>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2*q_h_i*1_5_3"/>
  <p:tag name="KSO_WM_UNIT_INDEX" val="1_5_3"/>
  <p:tag name="KSO_WM_UNIT_LAYERLEVEL" val="1_1_1"/>
  <p:tag name="KSO_WM_UNIT_LINE_FILL_TYPE" val="2"/>
  <p:tag name="KSO_WM_UNIT_LINE_FORE_SCHEMECOLOR_INDEX" val="15"/>
  <p:tag name="KSO_WM_UNIT_TYPE" val="q_h_i"/>
  <p:tag name="KSO_WM_UNIT_USESOURCEFORMAT_APPLY" val="1"/>
</p:tagLst>
</file>

<file path=ppt/tags/tag537.xml><?xml version="1.0" encoding="utf-8"?>
<p:tagLst xmlns:p="http://schemas.openxmlformats.org/presentationml/2006/main">
  <p:tag name="AS_UNIQUEID" val="1769"/>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i*1_5_2"/>
  <p:tag name="KSO_WM_UNIT_INDEX" val="1_5_2"/>
  <p:tag name="KSO_WM_UNIT_LAYERLEVEL" val="1_1_1"/>
  <p:tag name="KSO_WM_UNIT_LINE_FILL_TYPE" val="2"/>
  <p:tag name="KSO_WM_UNIT_LINE_FORE_SCHEMECOLOR_INDEX" val="15"/>
  <p:tag name="KSO_WM_UNIT_TYPE" val="q_h_i"/>
  <p:tag name="KSO_WM_UNIT_USESOURCEFORMAT_APPLY" val="1"/>
</p:tagLst>
</file>

<file path=ppt/tags/tag538.xml><?xml version="1.0" encoding="utf-8"?>
<p:tagLst xmlns:p="http://schemas.openxmlformats.org/presentationml/2006/main">
  <p:tag name="AS_UNIQUEID" val="1770"/>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2*q_h_i*1_6_3"/>
  <p:tag name="KSO_WM_UNIT_INDEX" val="1_6_3"/>
  <p:tag name="KSO_WM_UNIT_LAYERLEVEL" val="1_1_1"/>
  <p:tag name="KSO_WM_UNIT_LINE_FILL_TYPE" val="2"/>
  <p:tag name="KSO_WM_UNIT_LINE_FORE_SCHEMECOLOR_INDEX" val="15"/>
  <p:tag name="KSO_WM_UNIT_TYPE" val="q_h_i"/>
  <p:tag name="KSO_WM_UNIT_USESOURCEFORMAT_APPLY" val="1"/>
</p:tagLst>
</file>

<file path=ppt/tags/tag539.xml><?xml version="1.0" encoding="utf-8"?>
<p:tagLst xmlns:p="http://schemas.openxmlformats.org/presentationml/2006/main">
  <p:tag name="AS_UNIQUEID" val="1771"/>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i*1_6_1"/>
  <p:tag name="KSO_WM_UNIT_INDEX" val="1_6_1"/>
  <p:tag name="KSO_WM_UNIT_LAYERLEVEL" val="1_1_1"/>
  <p:tag name="KSO_WM_UNIT_LINE_FILL_TYPE" val="2"/>
  <p:tag name="KSO_WM_UNIT_LINE_FORE_SCHEMECOLOR_INDEX" val="15"/>
  <p:tag name="KSO_WM_UNIT_TYPE" val="q_h_i"/>
  <p:tag name="KSO_WM_UNIT_USESOURCEFORMAT_APPLY" val="1"/>
</p:tagLst>
</file>

<file path=ppt/tags/tag54.xml><?xml version="1.0" encoding="utf-8"?>
<p:tagLst xmlns:p="http://schemas.openxmlformats.org/presentationml/2006/main">
  <p:tag name="AS_UNIQUEID" val="132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40.xml><?xml version="1.0" encoding="utf-8"?>
<p:tagLst xmlns:p="http://schemas.openxmlformats.org/presentationml/2006/main">
  <p:tag name="AS_UNIQUEID" val="1772"/>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2*q_h_i*1_2_3"/>
  <p:tag name="KSO_WM_UNIT_INDEX" val="1_2_3"/>
  <p:tag name="KSO_WM_UNIT_LAYERLEVEL" val="1_1_1"/>
  <p:tag name="KSO_WM_UNIT_LINE_FILL_TYPE" val="2"/>
  <p:tag name="KSO_WM_UNIT_LINE_FORE_SCHEMECOLOR_INDEX" val="15"/>
  <p:tag name="KSO_WM_UNIT_TYPE" val="q_h_i"/>
  <p:tag name="KSO_WM_UNIT_USESOURCEFORMAT_APPLY" val="1"/>
</p:tagLst>
</file>

<file path=ppt/tags/tag541.xml><?xml version="1.0" encoding="utf-8"?>
<p:tagLst xmlns:p="http://schemas.openxmlformats.org/presentationml/2006/main">
  <p:tag name="AS_UNIQUEID" val="1773"/>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i*1_2_2"/>
  <p:tag name="KSO_WM_UNIT_INDEX" val="1_2_2"/>
  <p:tag name="KSO_WM_UNIT_LAYERLEVEL" val="1_1_1"/>
  <p:tag name="KSO_WM_UNIT_LINE_FILL_TYPE" val="2"/>
  <p:tag name="KSO_WM_UNIT_LINE_FORE_SCHEMECOLOR_INDEX" val="15"/>
  <p:tag name="KSO_WM_UNIT_TYPE" val="q_h_i"/>
  <p:tag name="KSO_WM_UNIT_USESOURCEFORMAT_APPLY" val="1"/>
</p:tagLst>
</file>

<file path=ppt/tags/tag542.xml><?xml version="1.0" encoding="utf-8"?>
<p:tagLst xmlns:p="http://schemas.openxmlformats.org/presentationml/2006/main">
  <p:tag name="AS_UNIQUEID" val="1774"/>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2*q_h_i*1_4_3"/>
  <p:tag name="KSO_WM_UNIT_INDEX" val="1_4_3"/>
  <p:tag name="KSO_WM_UNIT_LAYERLEVEL" val="1_1_1"/>
  <p:tag name="KSO_WM_UNIT_LINE_FILL_TYPE" val="2"/>
  <p:tag name="KSO_WM_UNIT_LINE_FORE_SCHEMECOLOR_INDEX" val="15"/>
  <p:tag name="KSO_WM_UNIT_TYPE" val="q_h_i"/>
  <p:tag name="KSO_WM_UNIT_USESOURCEFORMAT_APPLY" val="1"/>
</p:tagLst>
</file>

<file path=ppt/tags/tag543.xml><?xml version="1.0" encoding="utf-8"?>
<p:tagLst xmlns:p="http://schemas.openxmlformats.org/presentationml/2006/main">
  <p:tag name="AS_UNIQUEID" val="1775"/>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i*1_4_2"/>
  <p:tag name="KSO_WM_UNIT_INDEX" val="1_4_2"/>
  <p:tag name="KSO_WM_UNIT_LAYERLEVEL" val="1_1_1"/>
  <p:tag name="KSO_WM_UNIT_LINE_FILL_TYPE" val="2"/>
  <p:tag name="KSO_WM_UNIT_LINE_FORE_SCHEMECOLOR_INDEX" val="15"/>
  <p:tag name="KSO_WM_UNIT_TYPE" val="q_h_i"/>
  <p:tag name="KSO_WM_UNIT_USESOURCEFORMAT_APPLY" val="1"/>
</p:tagLst>
</file>

<file path=ppt/tags/tag544.xml><?xml version="1.0" encoding="utf-8"?>
<p:tagLst xmlns:p="http://schemas.openxmlformats.org/presentationml/2006/main">
  <p:tag name="AS_UNIQUEID" val="1776"/>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12*q_h_i*1_3_3"/>
  <p:tag name="KSO_WM_UNIT_INDEX" val="1_3_3"/>
  <p:tag name="KSO_WM_UNIT_LAYERLEVEL" val="1_1_1"/>
  <p:tag name="KSO_WM_UNIT_LINE_FILL_TYPE" val="2"/>
  <p:tag name="KSO_WM_UNIT_LINE_FORE_SCHEMECOLOR_INDEX" val="15"/>
  <p:tag name="KSO_WM_UNIT_TYPE" val="q_h_i"/>
  <p:tag name="KSO_WM_UNIT_USESOURCEFORMAT_APPLY" val="1"/>
</p:tagLst>
</file>

<file path=ppt/tags/tag545.xml><?xml version="1.0" encoding="utf-8"?>
<p:tagLst xmlns:p="http://schemas.openxmlformats.org/presentationml/2006/main">
  <p:tag name="AS_UNIQUEID" val="1777"/>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i*1_3_2"/>
  <p:tag name="KSO_WM_UNIT_INDEX" val="1_3_2"/>
  <p:tag name="KSO_WM_UNIT_LAYERLEVEL" val="1_1_1"/>
  <p:tag name="KSO_WM_UNIT_LINE_FILL_TYPE" val="2"/>
  <p:tag name="KSO_WM_UNIT_LINE_FORE_SCHEMECOLOR_INDEX" val="15"/>
  <p:tag name="KSO_WM_UNIT_TYPE" val="q_h_i"/>
  <p:tag name="KSO_WM_UNIT_USESOURCEFORMAT_APPLY" val="1"/>
</p:tagLst>
</file>

<file path=ppt/tags/tag546.xml><?xml version="1.0" encoding="utf-8"?>
<p:tagLst xmlns:p="http://schemas.openxmlformats.org/presentationml/2006/main">
  <p:tag name="AS_UNIQUEID" val="1778"/>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f*1_5_1"/>
  <p:tag name="KSO_WM_UNIT_INDEX" val="1_5_1"/>
  <p:tag name="KSO_WM_UNIT_LAYERLEVEL" val="1_1_1"/>
  <p:tag name="KSO_WM_UNIT_NOCLEAR" val="0"/>
  <p:tag name="KSO_WM_UNIT_PRESET_TEXT" val="点击这里填写文本"/>
  <p:tag name="KSO_WM_UNIT_SUBTYPE" val="a"/>
  <p:tag name="KSO_WM_UNIT_TEXT_FILL_FORE_SCHEMECOLOR_INDEX" val="15"/>
  <p:tag name="KSO_WM_UNIT_TEXT_FILL_TYPE" val="1"/>
  <p:tag name="KSO_WM_UNIT_TYPE" val="q_h_f"/>
  <p:tag name="KSO_WM_UNIT_USESOURCEFORMAT_APPLY" val="1"/>
  <p:tag name="KSO_WM_UNIT_VALUE" val="9"/>
</p:tagLst>
</file>

<file path=ppt/tags/tag547.xml><?xml version="1.0" encoding="utf-8"?>
<p:tagLst xmlns:p="http://schemas.openxmlformats.org/presentationml/2006/main">
  <p:tag name="AS_UNIQUEID" val="1779"/>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f*1_6_1"/>
  <p:tag name="KSO_WM_UNIT_INDEX" val="1_6_1"/>
  <p:tag name="KSO_WM_UNIT_LAYERLEVEL" val="1_1_1"/>
  <p:tag name="KSO_WM_UNIT_NOCLEAR" val="0"/>
  <p:tag name="KSO_WM_UNIT_PRESET_TEXT" val="点击这里填写文本"/>
  <p:tag name="KSO_WM_UNIT_SUBTYPE" val="a"/>
  <p:tag name="KSO_WM_UNIT_TEXT_FILL_FORE_SCHEMECOLOR_INDEX" val="15"/>
  <p:tag name="KSO_WM_UNIT_TEXT_FILL_TYPE" val="1"/>
  <p:tag name="KSO_WM_UNIT_TYPE" val="q_h_f"/>
  <p:tag name="KSO_WM_UNIT_USESOURCEFORMAT_APPLY" val="1"/>
  <p:tag name="KSO_WM_UNIT_VALUE" val="9"/>
</p:tagLst>
</file>

<file path=ppt/tags/tag548.xml><?xml version="1.0" encoding="utf-8"?>
<p:tagLst xmlns:p="http://schemas.openxmlformats.org/presentationml/2006/main">
  <p:tag name="AS_UNIQUEID" val="1780"/>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f*1_2_1"/>
  <p:tag name="KSO_WM_UNIT_INDEX" val="1_2_1"/>
  <p:tag name="KSO_WM_UNIT_LAYERLEVEL" val="1_1_1"/>
  <p:tag name="KSO_WM_UNIT_NOCLEAR" val="0"/>
  <p:tag name="KSO_WM_UNIT_PRESET_TEXT" val="点击这里填写文本"/>
  <p:tag name="KSO_WM_UNIT_SUBTYPE" val="a"/>
  <p:tag name="KSO_WM_UNIT_TEXT_FILL_FORE_SCHEMECOLOR_INDEX" val="15"/>
  <p:tag name="KSO_WM_UNIT_TEXT_FILL_TYPE" val="1"/>
  <p:tag name="KSO_WM_UNIT_TYPE" val="q_h_f"/>
  <p:tag name="KSO_WM_UNIT_USESOURCEFORMAT_APPLY" val="1"/>
  <p:tag name="KSO_WM_UNIT_VALUE" val="9"/>
</p:tagLst>
</file>

<file path=ppt/tags/tag549.xml><?xml version="1.0" encoding="utf-8"?>
<p:tagLst xmlns:p="http://schemas.openxmlformats.org/presentationml/2006/main">
  <p:tag name="AS_UNIQUEID" val="1781"/>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f*1_3_1"/>
  <p:tag name="KSO_WM_UNIT_INDEX" val="1_3_1"/>
  <p:tag name="KSO_WM_UNIT_LAYERLEVEL" val="1_1_1"/>
  <p:tag name="KSO_WM_UNIT_NOCLEAR" val="0"/>
  <p:tag name="KSO_WM_UNIT_PRESET_TEXT" val="点击这里填写文本"/>
  <p:tag name="KSO_WM_UNIT_SUBTYPE" val="a"/>
  <p:tag name="KSO_WM_UNIT_TEXT_FILL_FORE_SCHEMECOLOR_INDEX" val="15"/>
  <p:tag name="KSO_WM_UNIT_TEXT_FILL_TYPE" val="1"/>
  <p:tag name="KSO_WM_UNIT_TYPE" val="q_h_f"/>
  <p:tag name="KSO_WM_UNIT_USESOURCEFORMAT_APPLY" val="1"/>
  <p:tag name="KSO_WM_UNIT_VALUE" val="9"/>
</p:tagLst>
</file>

<file path=ppt/tags/tag55.xml><?xml version="1.0" encoding="utf-8"?>
<p:tagLst xmlns:p="http://schemas.openxmlformats.org/presentationml/2006/main">
  <p:tag name="AS_UNIQUEID" val="132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50.xml><?xml version="1.0" encoding="utf-8"?>
<p:tagLst xmlns:p="http://schemas.openxmlformats.org/presentationml/2006/main">
  <p:tag name="AS_UNIQUEID" val="1782"/>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q_h_f*1_4_1"/>
  <p:tag name="KSO_WM_UNIT_INDEX" val="1_4_1"/>
  <p:tag name="KSO_WM_UNIT_LAYERLEVEL" val="1_1_1"/>
  <p:tag name="KSO_WM_UNIT_NOCLEAR" val="0"/>
  <p:tag name="KSO_WM_UNIT_PRESET_TEXT" val="点击这里填写文本"/>
  <p:tag name="KSO_WM_UNIT_SUBTYPE" val="a"/>
  <p:tag name="KSO_WM_UNIT_TEXT_FILL_FORE_SCHEMECOLOR_INDEX" val="15"/>
  <p:tag name="KSO_WM_UNIT_TEXT_FILL_TYPE" val="1"/>
  <p:tag name="KSO_WM_UNIT_TYPE" val="q_h_f"/>
  <p:tag name="KSO_WM_UNIT_USESOURCEFORMAT_APPLY" val="1"/>
  <p:tag name="KSO_WM_UNIT_VALUE" val="9"/>
</p:tagLst>
</file>

<file path=ppt/tags/tag551.xml><?xml version="1.0" encoding="utf-8"?>
<p:tagLst xmlns:p="http://schemas.openxmlformats.org/presentationml/2006/main">
  <p:tag name="AS_UNIQUEID" val="1783"/>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552.xml><?xml version="1.0" encoding="utf-8"?>
<p:tagLst xmlns:p="http://schemas.openxmlformats.org/presentationml/2006/main">
  <p:tag name="KSO_WM_BEAUTIFY_FLAG" val="#wm#"/>
  <p:tag name="KSO_WM_DIAGRAM_GROUP_CODE" val="q1-1"/>
  <p:tag name="KSO_WM_SLIDE_DIAGTYPE" val="q"/>
  <p:tag name="KSO_WM_SLIDE_ID" val="custom20207617_12"/>
  <p:tag name="KSO_WM_SLIDE_INDEX" val="12"/>
  <p:tag name="KSO_WM_SLIDE_ITEM_CNT" val="6"/>
  <p:tag name="KSO_WM_SLIDE_LAYOUT" val="a_q"/>
  <p:tag name="KSO_WM_SLIDE_LAYOUT_CNT" val="1_1"/>
  <p:tag name="KSO_WM_SLIDE_POSITION" val="27.8539*146.927"/>
  <p:tag name="KSO_WM_SLIDE_SIZE" val="929.931*263.645"/>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553.xml><?xml version="1.0" encoding="utf-8"?>
<p:tagLst xmlns:p="http://schemas.openxmlformats.org/presentationml/2006/main">
  <p:tag name="AS_UNIQUEID" val="1785"/>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 name="KSO_WM_UNIT_USESOURCEFORMAT_APPLY" val="1"/>
</p:tagLst>
</file>

<file path=ppt/tags/tag554.xml><?xml version="1.0" encoding="utf-8"?>
<p:tagLst xmlns:p="http://schemas.openxmlformats.org/presentationml/2006/main">
  <p:tag name="AS_UNIQUEID" val="1786"/>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 name="KSO_WM_UNIT_USESOURCEFORMAT_APPLY" val="1"/>
</p:tagLst>
</file>

<file path=ppt/tags/tag555.xml><?xml version="1.0" encoding="utf-8"?>
<p:tagLst xmlns:p="http://schemas.openxmlformats.org/presentationml/2006/main">
  <p:tag name="AS_UNIQUEID" val="1787"/>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1_3"/>
  <p:tag name="KSO_WM_UNIT_INDEX" val="1_1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556.xml><?xml version="1.0" encoding="utf-8"?>
<p:tagLst xmlns:p="http://schemas.openxmlformats.org/presentationml/2006/main">
  <p:tag name="AS_UNIQUEID" val="1788"/>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1_2"/>
  <p:tag name="KSO_WM_UNIT_INDEX" val="1_1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557.xml><?xml version="1.0" encoding="utf-8"?>
<p:tagLst xmlns:p="http://schemas.openxmlformats.org/presentationml/2006/main">
  <p:tag name="AS_UNIQUEID" val="1789"/>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1_1"/>
  <p:tag name="KSO_WM_UNIT_INDEX" val="1_1_1"/>
  <p:tag name="KSO_WM_UNIT_LAYERLEVEL" val="1_1_1"/>
  <p:tag name="KSO_WM_UNIT_TEXT_FILL_FORE_SCHEMECOLOR_INDEX" val="2"/>
  <p:tag name="KSO_WM_UNIT_TEXT_FILL_TYPE" val="1"/>
  <p:tag name="KSO_WM_UNIT_TYPE" val="m_h_i"/>
  <p:tag name="KSO_WM_UNIT_USESOURCEFORMAT_APPLY" val="1"/>
</p:tagLst>
</file>

<file path=ppt/tags/tag558.xml><?xml version="1.0" encoding="utf-8"?>
<p:tagLst xmlns:p="http://schemas.openxmlformats.org/presentationml/2006/main">
  <p:tag name="AS_UNIQUEID" val="1790"/>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2_3"/>
  <p:tag name="KSO_WM_UNIT_INDEX" val="1_2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559.xml><?xml version="1.0" encoding="utf-8"?>
<p:tagLst xmlns:p="http://schemas.openxmlformats.org/presentationml/2006/main">
  <p:tag name="AS_UNIQUEID" val="1791"/>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2_2"/>
  <p:tag name="KSO_WM_UNIT_INDEX" val="1_2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56.xml><?xml version="1.0" encoding="utf-8"?>
<p:tagLst xmlns:p="http://schemas.openxmlformats.org/presentationml/2006/main">
  <p:tag name="AS_UNIQUEID" val="132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60.xml><?xml version="1.0" encoding="utf-8"?>
<p:tagLst xmlns:p="http://schemas.openxmlformats.org/presentationml/2006/main">
  <p:tag name="AS_UNIQUEID" val="1792"/>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2_1"/>
  <p:tag name="KSO_WM_UNIT_INDEX" val="1_2_1"/>
  <p:tag name="KSO_WM_UNIT_LAYERLEVEL" val="1_1_1"/>
  <p:tag name="KSO_WM_UNIT_TEXT_FILL_FORE_SCHEMECOLOR_INDEX" val="2"/>
  <p:tag name="KSO_WM_UNIT_TEXT_FILL_TYPE" val="1"/>
  <p:tag name="KSO_WM_UNIT_TYPE" val="m_h_i"/>
  <p:tag name="KSO_WM_UNIT_USESOURCEFORMAT_APPLY" val="1"/>
</p:tagLst>
</file>

<file path=ppt/tags/tag561.xml><?xml version="1.0" encoding="utf-8"?>
<p:tagLst xmlns:p="http://schemas.openxmlformats.org/presentationml/2006/main">
  <p:tag name="AS_UNIQUEID" val="1793"/>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3_3"/>
  <p:tag name="KSO_WM_UNIT_INDEX" val="1_3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562.xml><?xml version="1.0" encoding="utf-8"?>
<p:tagLst xmlns:p="http://schemas.openxmlformats.org/presentationml/2006/main">
  <p:tag name="AS_UNIQUEID" val="1794"/>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3_2"/>
  <p:tag name="KSO_WM_UNIT_INDEX" val="1_3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563.xml><?xml version="1.0" encoding="utf-8"?>
<p:tagLst xmlns:p="http://schemas.openxmlformats.org/presentationml/2006/main">
  <p:tag name="AS_UNIQUEID" val="1795"/>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3_1"/>
  <p:tag name="KSO_WM_UNIT_INDEX" val="1_3_1"/>
  <p:tag name="KSO_WM_UNIT_LAYERLEVEL" val="1_1_1"/>
  <p:tag name="KSO_WM_UNIT_TEXT_FILL_FORE_SCHEMECOLOR_INDEX" val="2"/>
  <p:tag name="KSO_WM_UNIT_TEXT_FILL_TYPE" val="1"/>
  <p:tag name="KSO_WM_UNIT_TYPE" val="m_h_i"/>
  <p:tag name="KSO_WM_UNIT_USESOURCEFORMAT_APPLY" val="1"/>
</p:tagLst>
</file>

<file path=ppt/tags/tag564.xml><?xml version="1.0" encoding="utf-8"?>
<p:tagLst xmlns:p="http://schemas.openxmlformats.org/presentationml/2006/main">
  <p:tag name="AS_UNIQUEID" val="1796"/>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a*1_1_1"/>
  <p:tag name="KSO_WM_UNIT_INDEX" val="1_1_1"/>
  <p:tag name="KSO_WM_UNIT_ISCONTENTSTITLE" val="0"/>
  <p:tag name="KSO_WM_UNIT_ISNUMDGMTITLE" val="0"/>
  <p:tag name="KSO_WM_UNIT_LAYERLEVEL" val="1_1_1"/>
  <p:tag name="KSO_WM_UNIT_NOCLEAR" val="0"/>
  <p:tag name="KSO_WM_UNIT_PRESET_TEXT" val="点击这里填写文本"/>
  <p:tag name="KSO_WM_UNIT_TEXT_FILL_FORE_SCHEMECOLOR_INDEX" val="15"/>
  <p:tag name="KSO_WM_UNIT_TEXT_FILL_TYPE" val="1"/>
  <p:tag name="KSO_WM_UNIT_TYPE" val="m_h_a"/>
  <p:tag name="KSO_WM_UNIT_USESOURCEFORMAT_APPLY" val="1"/>
  <p:tag name="KSO_WM_UNIT_VALUE" val="16"/>
</p:tagLst>
</file>

<file path=ppt/tags/tag565.xml><?xml version="1.0" encoding="utf-8"?>
<p:tagLst xmlns:p="http://schemas.openxmlformats.org/presentationml/2006/main">
  <p:tag name="AS_UNIQUEID" val="1797"/>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f*1_2_1"/>
  <p:tag name="KSO_WM_UNIT_INDEX" val="1_2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566.xml><?xml version="1.0" encoding="utf-8"?>
<p:tagLst xmlns:p="http://schemas.openxmlformats.org/presentationml/2006/main">
  <p:tag name="AS_UNIQUEID" val="1798"/>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f*1_3_1"/>
  <p:tag name="KSO_WM_UNIT_INDEX" val="1_3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567.xml><?xml version="1.0" encoding="utf-8"?>
<p:tagLst xmlns:p="http://schemas.openxmlformats.org/presentationml/2006/main">
  <p:tag name="AS_UNIQUEID" val="1799"/>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3"/>
  <p:tag name="KSO_WM_UNIT_INDEX" val="3"/>
  <p:tag name="KSO_WM_UNIT_LAYERLEVEL" val="1"/>
  <p:tag name="KSO_WM_UNIT_TYPE" val="i"/>
  <p:tag name="KSO_WM_UNIT_USESOURCEFORMAT_APPLY" val="1"/>
</p:tagLst>
</file>

<file path=ppt/tags/tag568.xml><?xml version="1.0" encoding="utf-8"?>
<p:tagLst xmlns:p="http://schemas.openxmlformats.org/presentationml/2006/main">
  <p:tag name="AS_UNIQUEID" val="1800"/>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569.xml><?xml version="1.0" encoding="utf-8"?>
<p:tagLst xmlns:p="http://schemas.openxmlformats.org/presentationml/2006/main">
  <p:tag name="KSO_WM_BEAUTIFY_FLAG" val="#wm#"/>
  <p:tag name="KSO_WM_DIAGRAM_GROUP_CODE" val="m1-1"/>
  <p:tag name="KSO_WM_SLIDE_DIAGTYPE" val="m"/>
  <p:tag name="KSO_WM_SLIDE_ID" val="custom20207617_6"/>
  <p:tag name="KSO_WM_SLIDE_INDEX" val="6"/>
  <p:tag name="KSO_WM_SLIDE_ITEM_CNT" val="3"/>
  <p:tag name="KSO_WM_SLIDE_LAYOUT" val="a_m"/>
  <p:tag name="KSO_WM_SLIDE_LAYOUT_CNT" val="1_1"/>
  <p:tag name="KSO_WM_SLIDE_POSITION" val="418.565*101.893"/>
  <p:tag name="KSO_WM_SLIDE_SIZE" val="411.551*388.568"/>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57.xml><?xml version="1.0" encoding="utf-8"?>
<p:tagLst xmlns:p="http://schemas.openxmlformats.org/presentationml/2006/main">
  <p:tag name="AS_UNIQUEID" val="132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70.xml><?xml version="1.0" encoding="utf-8"?>
<p:tagLst xmlns:p="http://schemas.openxmlformats.org/presentationml/2006/main">
  <p:tag name="AS_UNIQUEID" val="1802"/>
</p:tagLst>
</file>

<file path=ppt/tags/tag571.xml><?xml version="1.0" encoding="utf-8"?>
<p:tagLst xmlns:p="http://schemas.openxmlformats.org/presentationml/2006/main">
  <p:tag name="AS_UNIQUEID" val="1803"/>
</p:tagLst>
</file>

<file path=ppt/tags/tag572.xml><?xml version="1.0" encoding="utf-8"?>
<p:tagLst xmlns:p="http://schemas.openxmlformats.org/presentationml/2006/main">
  <p:tag name="AS_UNIQUEID" val="1804"/>
</p:tagLst>
</file>

<file path=ppt/tags/tag573.xml><?xml version="1.0" encoding="utf-8"?>
<p:tagLst xmlns:p="http://schemas.openxmlformats.org/presentationml/2006/main">
  <p:tag name="AS_UNIQUEID" val="1805"/>
</p:tagLst>
</file>

<file path=ppt/tags/tag574.xml><?xml version="1.0" encoding="utf-8"?>
<p:tagLst xmlns:p="http://schemas.openxmlformats.org/presentationml/2006/main">
  <p:tag name="AS_UNIQUEID" val="1806"/>
</p:tagLst>
</file>

<file path=ppt/tags/tag575.xml><?xml version="1.0" encoding="utf-8"?>
<p:tagLst xmlns:p="http://schemas.openxmlformats.org/presentationml/2006/main">
  <p:tag name="AS_UNIQUEID" val="1807"/>
</p:tagLst>
</file>

<file path=ppt/tags/tag576.xml><?xml version="1.0" encoding="utf-8"?>
<p:tagLst xmlns:p="http://schemas.openxmlformats.org/presentationml/2006/main">
  <p:tag name="AS_UNIQUEID" val="1808"/>
</p:tagLst>
</file>

<file path=ppt/tags/tag577.xml><?xml version="1.0" encoding="utf-8"?>
<p:tagLst xmlns:p="http://schemas.openxmlformats.org/presentationml/2006/main">
  <p:tag name="AS_UNIQUEID" val="1809"/>
</p:tagLst>
</file>

<file path=ppt/tags/tag578.xml><?xml version="1.0" encoding="utf-8"?>
<p:tagLst xmlns:p="http://schemas.openxmlformats.org/presentationml/2006/main">
  <p:tag name="AS_UNIQUEID" val="1810"/>
</p:tagLst>
</file>

<file path=ppt/tags/tag579.xml><?xml version="1.0" encoding="utf-8"?>
<p:tagLst xmlns:p="http://schemas.openxmlformats.org/presentationml/2006/main">
  <p:tag name="AS_UNIQUEID" val="1811"/>
</p:tagLst>
</file>

<file path=ppt/tags/tag58.xml><?xml version="1.0" encoding="utf-8"?>
<p:tagLst xmlns:p="http://schemas.openxmlformats.org/presentationml/2006/main">
  <p:tag name="AS_UNIQUEID" val="132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80.xml><?xml version="1.0" encoding="utf-8"?>
<p:tagLst xmlns:p="http://schemas.openxmlformats.org/presentationml/2006/main">
  <p:tag name="KSO_WM_SPECIAL_SOURCE" val="bdnull"/>
</p:tagLst>
</file>

<file path=ppt/tags/tag581.xml><?xml version="1.0" encoding="utf-8"?>
<p:tagLst xmlns:p="http://schemas.openxmlformats.org/presentationml/2006/main">
  <p:tag name="AS_UNIQUEID" val="1813"/>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1"/>
  <p:tag name="KSO_WM_UNIT_INDEX" val="1"/>
  <p:tag name="KSO_WM_UNIT_LAYERLEVEL" val="1"/>
  <p:tag name="KSO_WM_UNIT_TYPE" val="i"/>
</p:tagLst>
</file>

<file path=ppt/tags/tag582.xml><?xml version="1.0" encoding="utf-8"?>
<p:tagLst xmlns:p="http://schemas.openxmlformats.org/presentationml/2006/main">
  <p:tag name="AS_UNIQUEID" val="1814"/>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2"/>
  <p:tag name="KSO_WM_UNIT_INDEX" val="2"/>
  <p:tag name="KSO_WM_UNIT_LAYERLEVEL" val="1"/>
  <p:tag name="KSO_WM_UNIT_TYPE" val="i"/>
</p:tagLst>
</file>

<file path=ppt/tags/tag583.xml><?xml version="1.0" encoding="utf-8"?>
<p:tagLst xmlns:p="http://schemas.openxmlformats.org/presentationml/2006/main">
  <p:tag name="AS_UNIQUEID" val="1815"/>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5"/>
  <p:tag name="KSO_WM_UNIT_INDEX" val="5"/>
  <p:tag name="KSO_WM_UNIT_LAYERLEVEL" val="1"/>
  <p:tag name="KSO_WM_UNIT_TYPE" val="i"/>
</p:tagLst>
</file>

<file path=ppt/tags/tag584.xml><?xml version="1.0" encoding="utf-8"?>
<p:tagLst xmlns:p="http://schemas.openxmlformats.org/presentationml/2006/main">
  <p:tag name="AS_UNIQUEID" val="1816"/>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f*1"/>
  <p:tag name="KSO_WM_UNIT_INDEX" val="1"/>
  <p:tag name="KSO_WM_UNIT_LAYERLEVEL" val="1"/>
  <p:tag name="KSO_WM_UNIT_NOCLEAR" val="0"/>
  <p:tag name="KSO_WM_UNIT_PRESET_TEXT" val="您的内容打在这里，或者通过复制您的文本后，在此框中选择粘贴，并选择只保留文字。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
  <p:tag name="KSO_WM_UNIT_SUBTYPE" val="a"/>
  <p:tag name="KSO_WM_UNIT_TYPE" val="f"/>
  <p:tag name="KSO_WM_UNIT_VALUE" val="286"/>
</p:tagLst>
</file>

<file path=ppt/tags/tag585.xml><?xml version="1.0" encoding="utf-8"?>
<p:tagLst xmlns:p="http://schemas.openxmlformats.org/presentationml/2006/main">
  <p:tag name="AS_UNIQUEID" val="1817"/>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4"/>
  <p:tag name="KSO_WM_UNIT_INDEX" val="4"/>
  <p:tag name="KSO_WM_UNIT_LAYERLEVEL" val="1"/>
  <p:tag name="KSO_WM_UNIT_TYPE" val="i"/>
</p:tagLst>
</file>

<file path=ppt/tags/tag586.xml><?xml version="1.0" encoding="utf-8"?>
<p:tagLst xmlns:p="http://schemas.openxmlformats.org/presentationml/2006/main">
  <p:tag name="AS_UNIQUEID" val="1818"/>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3"/>
  <p:tag name="KSO_WM_UNIT_INDEX" val="3"/>
  <p:tag name="KSO_WM_UNIT_LAYERLEVEL" val="1"/>
  <p:tag name="KSO_WM_UNIT_TYPE" val="i"/>
</p:tagLst>
</file>

<file path=ppt/tags/tag587.xml><?xml version="1.0" encoding="utf-8"?>
<p:tagLst xmlns:p="http://schemas.openxmlformats.org/presentationml/2006/main">
  <p:tag name="AS_UNIQUEID" val="1819"/>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6"/>
  <p:tag name="KSO_WM_UNIT_INDEX" val="6"/>
  <p:tag name="KSO_WM_UNIT_LAYERLEVEL" val="1"/>
  <p:tag name="KSO_WM_UNIT_TYPE" val="i"/>
</p:tagLst>
</file>

<file path=ppt/tags/tag588.xml><?xml version="1.0" encoding="utf-8"?>
<p:tagLst xmlns:p="http://schemas.openxmlformats.org/presentationml/2006/main">
  <p:tag name="AS_UNIQUEID" val="1820"/>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f*2"/>
  <p:tag name="KSO_WM_UNIT_INDEX" val="2"/>
  <p:tag name="KSO_WM_UNIT_LAYERLEVEL" val="1"/>
  <p:tag name="KSO_WM_UNIT_NOCLEAR" val="0"/>
  <p:tag name="KSO_WM_UNIT_PRESET_TEXT" val="点击输入简要文本内容，文字内容需概况精炼的说明该分项内容……点击输入简要文本内容，文字内容需概况精炼的说明该分项内容……"/>
  <p:tag name="KSO_WM_UNIT_SUBTYPE" val="a"/>
  <p:tag name="KSO_WM_UNIT_TYPE" val="f"/>
  <p:tag name="KSO_WM_UNIT_VALUE" val="63"/>
</p:tagLst>
</file>

<file path=ppt/tags/tag589.xml><?xml version="1.0" encoding="utf-8"?>
<p:tagLst xmlns:p="http://schemas.openxmlformats.org/presentationml/2006/main">
  <p:tag name="AS_UNIQUEID" val="1821"/>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d*1"/>
  <p:tag name="KSO_WM_UNIT_INDEX" val="1"/>
  <p:tag name="KSO_WM_UNIT_LAYERLEVEL" val="1"/>
  <p:tag name="KSO_WM_UNIT_SUPPORT_UNIT_TYPE" val="[&quot;d&quot;]"/>
  <p:tag name="KSO_WM_UNIT_TYPE" val="d"/>
  <p:tag name="KSO_WM_UNIT_VALUE" val="717*1249"/>
</p:tagLst>
</file>

<file path=ppt/tags/tag59.xml><?xml version="1.0" encoding="utf-8"?>
<p:tagLst xmlns:p="http://schemas.openxmlformats.org/presentationml/2006/main">
  <p:tag name="AS_UNIQUEID" val="133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90.xml><?xml version="1.0" encoding="utf-8"?>
<p:tagLst xmlns:p="http://schemas.openxmlformats.org/presentationml/2006/main">
  <p:tag name="AS_UNIQUEID" val="1822"/>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10"/>
</p:tagLst>
</file>

<file path=ppt/tags/tag591.xml><?xml version="1.0" encoding="utf-8"?>
<p:tagLst xmlns:p="http://schemas.openxmlformats.org/presentationml/2006/main">
  <p:tag name="AS_UNIQUEID" val="1823"/>
  <p:tag name="KSO_WM_BEAUTIFY_FLAG" val="#wm#"/>
  <p:tag name="KSO_WM_DIAGRAM_GROUP_CODE" val="l1-3"/>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8*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592.xml><?xml version="1.0" encoding="utf-8"?>
<p:tagLst xmlns:p="http://schemas.openxmlformats.org/presentationml/2006/main">
  <p:tag name="KSO_WM_BEAUTIFY_FLAG" val="#wm#"/>
  <p:tag name="KSO_WM_SLIDE_ID" val="custom20207617_10"/>
  <p:tag name="KSO_WM_SLIDE_INDEX" val="10"/>
  <p:tag name="KSO_WM_SLIDE_ITEM_CNT" val="0"/>
  <p:tag name="KSO_WM_SLIDE_LAYOUT" val="a_d_f"/>
  <p:tag name="KSO_WM_SLIDE_LAYOUT_CNT" val="1_1_2"/>
  <p:tag name="KSO_WM_SLIDE_POSITION" val="0*0"/>
  <p:tag name="KSO_WM_SLIDE_SIZE" val="960*540"/>
  <p:tag name="KSO_WM_SLIDE_SUBTYPE" val="pureTxt"/>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593.xml><?xml version="1.0" encoding="utf-8"?>
<p:tagLst xmlns:p="http://schemas.openxmlformats.org/presentationml/2006/main">
  <p:tag name="AS_UNIQUEID" val="1825"/>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i*1"/>
  <p:tag name="KSO_WM_UNIT_INDEX" val="1"/>
  <p:tag name="KSO_WM_UNIT_LAYERLEVEL" val="1"/>
  <p:tag name="KSO_WM_UNIT_TYPE" val="i"/>
  <p:tag name="KSO_WM_UNIT_USESOURCEFORMAT_APPLY" val="1"/>
</p:tagLst>
</file>

<file path=ppt/tags/tag594.xml><?xml version="1.0" encoding="utf-8"?>
<p:tagLst xmlns:p="http://schemas.openxmlformats.org/presentationml/2006/main">
  <p:tag name="AS_UNIQUEID" val="1826"/>
  <p:tag name="KSO_WM_BEAUTIFY_FLAG" val="#wm#"/>
  <p:tag name="KSO_WM_DIAGRAM_GROUP_CODE" val="l1-2"/>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7*i*2"/>
  <p:tag name="KSO_WM_UNIT_INDEX" val="2"/>
  <p:tag name="KSO_WM_UNIT_LAYERLEVEL" val="1"/>
  <p:tag name="KSO_WM_UNIT_TYPE" val="i"/>
  <p:tag name="KSO_WM_UNIT_USESOURCEFORMAT_APPLY" val="1"/>
</p:tagLst>
</file>

<file path=ppt/tags/tag595.xml><?xml version="1.0" encoding="utf-8"?>
<p:tagLst xmlns:p="http://schemas.openxmlformats.org/presentationml/2006/main">
  <p:tag name="AS_UNIQUEID" val="1827"/>
</p:tagLst>
</file>

<file path=ppt/tags/tag596.xml><?xml version="1.0" encoding="utf-8"?>
<p:tagLst xmlns:p="http://schemas.openxmlformats.org/presentationml/2006/main">
  <p:tag name="AS_UNIQUEID" val="710"/>
</p:tagLst>
</file>

<file path=ppt/tags/tag597.xml><?xml version="1.0" encoding="utf-8"?>
<p:tagLst xmlns:p="http://schemas.openxmlformats.org/presentationml/2006/main">
  <p:tag name="AS_UNIQUEID" val="711"/>
</p:tagLst>
</file>

<file path=ppt/tags/tag598.xml><?xml version="1.0" encoding="utf-8"?>
<p:tagLst xmlns:p="http://schemas.openxmlformats.org/presentationml/2006/main">
  <p:tag name="AS_UNIQUEID" val="712"/>
</p:tagLst>
</file>

<file path=ppt/tags/tag599.xml><?xml version="1.0" encoding="utf-8"?>
<p:tagLst xmlns:p="http://schemas.openxmlformats.org/presentationml/2006/main">
  <p:tag name="AS_UNIQUEID" val="713"/>
</p:tagLst>
</file>

<file path=ppt/tags/tag6.xml><?xml version="1.0" encoding="utf-8"?>
<p:tagLst xmlns:p="http://schemas.openxmlformats.org/presentationml/2006/main">
  <p:tag name="AS_UNIQUEID" val="127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133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00.xml><?xml version="1.0" encoding="utf-8"?>
<p:tagLst xmlns:p="http://schemas.openxmlformats.org/presentationml/2006/main">
  <p:tag name="AS_UNIQUEID" val="714"/>
</p:tagLst>
</file>

<file path=ppt/tags/tag601.xml><?xml version="1.0" encoding="utf-8"?>
<p:tagLst xmlns:p="http://schemas.openxmlformats.org/presentationml/2006/main">
  <p:tag name="AS_UNIQUEID" val="715"/>
</p:tagLst>
</file>

<file path=ppt/tags/tag602.xml><?xml version="1.0" encoding="utf-8"?>
<p:tagLst xmlns:p="http://schemas.openxmlformats.org/presentationml/2006/main">
  <p:tag name="AS_UNIQUEID" val="716"/>
</p:tagLst>
</file>

<file path=ppt/tags/tag603.xml><?xml version="1.0" encoding="utf-8"?>
<p:tagLst xmlns:p="http://schemas.openxmlformats.org/presentationml/2006/main">
  <p:tag name="AS_UNIQUEID" val="717"/>
</p:tagLst>
</file>

<file path=ppt/tags/tag604.xml><?xml version="1.0" encoding="utf-8"?>
<p:tagLst xmlns:p="http://schemas.openxmlformats.org/presentationml/2006/main">
  <p:tag name="AS_UNIQUEID" val="718"/>
</p:tagLst>
</file>

<file path=ppt/tags/tag605.xml><?xml version="1.0" encoding="utf-8"?>
<p:tagLst xmlns:p="http://schemas.openxmlformats.org/presentationml/2006/main">
  <p:tag name="AS_UNIQUEID" val="719"/>
</p:tagLst>
</file>

<file path=ppt/tags/tag606.xml><?xml version="1.0" encoding="utf-8"?>
<p:tagLst xmlns:p="http://schemas.openxmlformats.org/presentationml/2006/main">
  <p:tag name="AS_UNIQUEID" val="731"/>
</p:tagLst>
</file>

<file path=ppt/tags/tag607.xml><?xml version="1.0" encoding="utf-8"?>
<p:tagLst xmlns:p="http://schemas.openxmlformats.org/presentationml/2006/main">
  <p:tag name="AS_UNIQUEID" val="1828"/>
</p:tagLst>
</file>

<file path=ppt/tags/tag608.xml><?xml version="1.0" encoding="utf-8"?>
<p:tagLst xmlns:p="http://schemas.openxmlformats.org/presentationml/2006/main">
  <p:tag name="AS_UNIQUEID" val="704"/>
</p:tagLst>
</file>

<file path=ppt/tags/tag609.xml><?xml version="1.0" encoding="utf-8"?>
<p:tagLst xmlns:p="http://schemas.openxmlformats.org/presentationml/2006/main">
  <p:tag name="AS_UNIQUEID" val="705"/>
</p:tagLst>
</file>

<file path=ppt/tags/tag61.xml><?xml version="1.0" encoding="utf-8"?>
<p:tagLst xmlns:p="http://schemas.openxmlformats.org/presentationml/2006/main">
  <p:tag name="AS_UNIQUEID" val="133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10.xml><?xml version="1.0" encoding="utf-8"?>
<p:tagLst xmlns:p="http://schemas.openxmlformats.org/presentationml/2006/main">
  <p:tag name="AS_UNIQUEID" val="706"/>
</p:tagLst>
</file>

<file path=ppt/tags/tag611.xml><?xml version="1.0" encoding="utf-8"?>
<p:tagLst xmlns:p="http://schemas.openxmlformats.org/presentationml/2006/main">
  <p:tag name="AS_UNIQUEID" val="707"/>
</p:tagLst>
</file>

<file path=ppt/tags/tag612.xml><?xml version="1.0" encoding="utf-8"?>
<p:tagLst xmlns:p="http://schemas.openxmlformats.org/presentationml/2006/main">
  <p:tag name="AS_UNIQUEID" val="708"/>
</p:tagLst>
</file>

<file path=ppt/tags/tag613.xml><?xml version="1.0" encoding="utf-8"?>
<p:tagLst xmlns:p="http://schemas.openxmlformats.org/presentationml/2006/main">
  <p:tag name="AS_UNIQUEID" val="709"/>
</p:tagLst>
</file>

<file path=ppt/tags/tag614.xml><?xml version="1.0" encoding="utf-8"?>
<p:tagLst xmlns:p="http://schemas.openxmlformats.org/presentationml/2006/main">
  <p:tag name="AS_UNIQUEID" val="721"/>
</p:tagLst>
</file>

<file path=ppt/tags/tag615.xml><?xml version="1.0" encoding="utf-8"?>
<p:tagLst xmlns:p="http://schemas.openxmlformats.org/presentationml/2006/main">
  <p:tag name="AS_UNIQUEID" val="722"/>
</p:tagLst>
</file>

<file path=ppt/tags/tag616.xml><?xml version="1.0" encoding="utf-8"?>
<p:tagLst xmlns:p="http://schemas.openxmlformats.org/presentationml/2006/main">
  <p:tag name="AS_UNIQUEID" val="723"/>
</p:tagLst>
</file>

<file path=ppt/tags/tag617.xml><?xml version="1.0" encoding="utf-8"?>
<p:tagLst xmlns:p="http://schemas.openxmlformats.org/presentationml/2006/main">
  <p:tag name="AS_UNIQUEID" val="724"/>
</p:tagLst>
</file>

<file path=ppt/tags/tag618.xml><?xml version="1.0" encoding="utf-8"?>
<p:tagLst xmlns:p="http://schemas.openxmlformats.org/presentationml/2006/main">
  <p:tag name="AS_UNIQUEID" val="725"/>
</p:tagLst>
</file>

<file path=ppt/tags/tag619.xml><?xml version="1.0" encoding="utf-8"?>
<p:tagLst xmlns:p="http://schemas.openxmlformats.org/presentationml/2006/main">
  <p:tag name="AS_UNIQUEID" val="726"/>
</p:tagLst>
</file>

<file path=ppt/tags/tag62.xml><?xml version="1.0" encoding="utf-8"?>
<p:tagLst xmlns:p="http://schemas.openxmlformats.org/presentationml/2006/main">
  <p:tag name="AS_UNIQUEID" val="133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20.xml><?xml version="1.0" encoding="utf-8"?>
<p:tagLst xmlns:p="http://schemas.openxmlformats.org/presentationml/2006/main">
  <p:tag name="KSO_WM_BEAUTIFY_FLAG" val="#wm#"/>
  <p:tag name="KSO_WM_DIAGRAM_GROUP_CODE" val="l1-2"/>
  <p:tag name="KSO_WM_SLIDE_DIAGTYPE" val="l"/>
  <p:tag name="KSO_WM_SLIDE_ID" val="custom20207617_7"/>
  <p:tag name="KSO_WM_SLIDE_INDEX" val="7"/>
  <p:tag name="KSO_WM_SLIDE_ITEM_CNT" val="3"/>
  <p:tag name="KSO_WM_SLIDE_LAYOUT" val="a_f_l"/>
  <p:tag name="KSO_WM_SLIDE_LAYOUT_CNT" val="2_1_1"/>
  <p:tag name="KSO_WM_SLIDE_POSITION" val="26.7528*212.1"/>
  <p:tag name="KSO_WM_SLIDE_SIZE" val="927.243*240.936"/>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621.xml><?xml version="1.0" encoding="utf-8"?>
<p:tagLst xmlns:p="http://schemas.openxmlformats.org/presentationml/2006/main">
  <p:tag name="AS_UNIQUEID" val="1830"/>
</p:tagLst>
</file>

<file path=ppt/tags/tag622.xml><?xml version="1.0" encoding="utf-8"?>
<p:tagLst xmlns:p="http://schemas.openxmlformats.org/presentationml/2006/main">
  <p:tag name="AS_UNIQUEID" val="1831"/>
</p:tagLst>
</file>

<file path=ppt/tags/tag623.xml><?xml version="1.0" encoding="utf-8"?>
<p:tagLst xmlns:p="http://schemas.openxmlformats.org/presentationml/2006/main">
  <p:tag name="AS_UNIQUEID" val="1832"/>
</p:tagLst>
</file>

<file path=ppt/tags/tag624.xml><?xml version="1.0" encoding="utf-8"?>
<p:tagLst xmlns:p="http://schemas.openxmlformats.org/presentationml/2006/main">
  <p:tag name="AS_UNIQUEID" val="1833"/>
</p:tagLst>
</file>

<file path=ppt/tags/tag625.xml><?xml version="1.0" encoding="utf-8"?>
<p:tagLst xmlns:p="http://schemas.openxmlformats.org/presentationml/2006/main">
  <p:tag name="KSO_WM_SPECIAL_SOURCE" val="bdnull"/>
</p:tagLst>
</file>

<file path=ppt/tags/tag626.xml><?xml version="1.0" encoding="utf-8"?>
<p:tagLst xmlns:p="http://schemas.openxmlformats.org/presentationml/2006/main">
  <p:tag name="AS_UNIQUEID" val="1835"/>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5*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17"/>
</p:tagLst>
</file>

<file path=ppt/tags/tag627.xml><?xml version="1.0" encoding="utf-8"?>
<p:tagLst xmlns:p="http://schemas.openxmlformats.org/presentationml/2006/main">
  <p:tag name="AS_UNIQUEID" val="1836"/>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5*b*1"/>
  <p:tag name="KSO_WM_UNIT_INDEX" val="1"/>
  <p:tag name="KSO_WM_UNIT_ISCONTENTSTITLE" val="0"/>
  <p:tag name="KSO_WM_UNIT_ISNUMDGMTITLE" val="0"/>
  <p:tag name="KSO_WM_UNIT_LAYERLEVEL" val="1"/>
  <p:tag name="KSO_WM_UNIT_NOCLEAR" val="0"/>
  <p:tag name="KSO_WM_UNIT_PRESET_TEXT" val="点击此处添加正文，文字是您思想的提炼，为了演示发布的良好效果，请言简意赅的阐述您的观点。"/>
  <p:tag name="KSO_WM_UNIT_TYPE" val="b"/>
  <p:tag name="KSO_WM_UNIT_VALUE" val="140"/>
</p:tagLst>
</file>

<file path=ppt/tags/tag628.xml><?xml version="1.0" encoding="utf-8"?>
<p:tagLst xmlns:p="http://schemas.openxmlformats.org/presentationml/2006/main">
  <p:tag name="AS_UNIQUEID" val="1837"/>
  <p:tag name="KSO_WM_BEAUTIFY_FLAG" val="#wm#"/>
  <p:tag name="KSO_WM_TAG_VERSION" val="1.0"/>
  <p:tag name="KSO_WM_TEMPLATE_CATEGORY" val="custom"/>
  <p:tag name="KSO_WM_TEMPLATE_INDEX" val="20207617"/>
  <p:tag name="KSO_WM_UNIT_COMPATIBLE" val="1"/>
  <p:tag name="KSO_WM_UNIT_DIAGRAM_ISNUMVISUAL" val="0"/>
  <p:tag name="KSO_WM_UNIT_DIAGRAM_ISREFERUNIT" val="0"/>
  <p:tag name="KSO_WM_UNIT_HIGHLIGHT" val="0"/>
  <p:tag name="KSO_WM_UNIT_ID" val="custom20207617_5*e*1"/>
  <p:tag name="KSO_WM_UNIT_INDEX" val="1"/>
  <p:tag name="KSO_WM_UNIT_LAYERLEVEL" val="1"/>
  <p:tag name="KSO_WM_UNIT_NOCLEAR" val="0"/>
  <p:tag name="KSO_WM_UNIT_PRESET_TEXT" val="第一章"/>
  <p:tag name="KSO_WM_UNIT_TYPE" val="e"/>
  <p:tag name="KSO_WM_UNIT_VALUE" val="1"/>
</p:tagLst>
</file>

<file path=ppt/tags/tag629.xml><?xml version="1.0" encoding="utf-8"?>
<p:tagLst xmlns:p="http://schemas.openxmlformats.org/presentationml/2006/main">
  <p:tag name="AS_UNIQUEID" val="1838"/>
</p:tagLst>
</file>

<file path=ppt/tags/tag63.xml><?xml version="1.0" encoding="utf-8"?>
<p:tagLst xmlns:p="http://schemas.openxmlformats.org/presentationml/2006/main">
  <p:tag name="AS_UNIQUEID" val="133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30.xml><?xml version="1.0" encoding="utf-8"?>
<p:tagLst xmlns:p="http://schemas.openxmlformats.org/presentationml/2006/main">
  <p:tag name="KSO_WM_BEAUTIFY_FLAG" val="#wm#"/>
  <p:tag name="KSO_WM_SLIDE_ID" val="custom20207617_5"/>
  <p:tag name="KSO_WM_SLIDE_INDEX" val="5"/>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631.xml><?xml version="1.0" encoding="utf-8"?>
<p:tagLst xmlns:p="http://schemas.openxmlformats.org/presentationml/2006/main">
  <p:tag name="AS_UNIQUEID" val="1840"/>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1"/>
  <p:tag name="KSO_WM_UNIT_INDEX" val="1"/>
  <p:tag name="KSO_WM_UNIT_LAYERLEVEL" val="1"/>
  <p:tag name="KSO_WM_UNIT_TYPE" val="i"/>
  <p:tag name="KSO_WM_UNIT_USESOURCEFORMAT_APPLY" val="1"/>
</p:tagLst>
</file>

<file path=ppt/tags/tag632.xml><?xml version="1.0" encoding="utf-8"?>
<p:tagLst xmlns:p="http://schemas.openxmlformats.org/presentationml/2006/main">
  <p:tag name="AS_UNIQUEID" val="1841"/>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2"/>
  <p:tag name="KSO_WM_UNIT_INDEX" val="2"/>
  <p:tag name="KSO_WM_UNIT_LAYERLEVEL" val="1"/>
  <p:tag name="KSO_WM_UNIT_TYPE" val="i"/>
  <p:tag name="KSO_WM_UNIT_USESOURCEFORMAT_APPLY" val="1"/>
</p:tagLst>
</file>

<file path=ppt/tags/tag633.xml><?xml version="1.0" encoding="utf-8"?>
<p:tagLst xmlns:p="http://schemas.openxmlformats.org/presentationml/2006/main">
  <p:tag name="AS_UNIQUEID" val="1842"/>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1_3"/>
  <p:tag name="KSO_WM_UNIT_INDEX" val="1_1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634.xml><?xml version="1.0" encoding="utf-8"?>
<p:tagLst xmlns:p="http://schemas.openxmlformats.org/presentationml/2006/main">
  <p:tag name="AS_UNIQUEID" val="1843"/>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1_2"/>
  <p:tag name="KSO_WM_UNIT_INDEX" val="1_1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635.xml><?xml version="1.0" encoding="utf-8"?>
<p:tagLst xmlns:p="http://schemas.openxmlformats.org/presentationml/2006/main">
  <p:tag name="AS_UNIQUEID" val="1844"/>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1_1"/>
  <p:tag name="KSO_WM_UNIT_INDEX" val="1_1_1"/>
  <p:tag name="KSO_WM_UNIT_LAYERLEVEL" val="1_1_1"/>
  <p:tag name="KSO_WM_UNIT_TEXT_FILL_FORE_SCHEMECOLOR_INDEX" val="2"/>
  <p:tag name="KSO_WM_UNIT_TEXT_FILL_TYPE" val="1"/>
  <p:tag name="KSO_WM_UNIT_TYPE" val="m_h_i"/>
  <p:tag name="KSO_WM_UNIT_USESOURCEFORMAT_APPLY" val="1"/>
</p:tagLst>
</file>

<file path=ppt/tags/tag636.xml><?xml version="1.0" encoding="utf-8"?>
<p:tagLst xmlns:p="http://schemas.openxmlformats.org/presentationml/2006/main">
  <p:tag name="AS_UNIQUEID" val="1845"/>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2_3"/>
  <p:tag name="KSO_WM_UNIT_INDEX" val="1_2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637.xml><?xml version="1.0" encoding="utf-8"?>
<p:tagLst xmlns:p="http://schemas.openxmlformats.org/presentationml/2006/main">
  <p:tag name="AS_UNIQUEID" val="1846"/>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2_2"/>
  <p:tag name="KSO_WM_UNIT_INDEX" val="1_2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638.xml><?xml version="1.0" encoding="utf-8"?>
<p:tagLst xmlns:p="http://schemas.openxmlformats.org/presentationml/2006/main">
  <p:tag name="AS_UNIQUEID" val="1847"/>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2_1"/>
  <p:tag name="KSO_WM_UNIT_INDEX" val="1_2_1"/>
  <p:tag name="KSO_WM_UNIT_LAYERLEVEL" val="1_1_1"/>
  <p:tag name="KSO_WM_UNIT_TEXT_FILL_FORE_SCHEMECOLOR_INDEX" val="2"/>
  <p:tag name="KSO_WM_UNIT_TEXT_FILL_TYPE" val="1"/>
  <p:tag name="KSO_WM_UNIT_TYPE" val="m_h_i"/>
  <p:tag name="KSO_WM_UNIT_USESOURCEFORMAT_APPLY" val="1"/>
</p:tagLst>
</file>

<file path=ppt/tags/tag639.xml><?xml version="1.0" encoding="utf-8"?>
<p:tagLst xmlns:p="http://schemas.openxmlformats.org/presentationml/2006/main">
  <p:tag name="AS_UNIQUEID" val="1848"/>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i*1_3_3"/>
  <p:tag name="KSO_WM_UNIT_INDEX" val="1_3_3"/>
  <p:tag name="KSO_WM_UNIT_LAYERLEVEL" val="1_1_1"/>
  <p:tag name="KSO_WM_UNIT_LINE_FILL_TYPE" val="2"/>
  <p:tag name="KSO_WM_UNIT_LINE_FORE_SCHEMECOLOR_INDEX" val="15"/>
  <p:tag name="KSO_WM_UNIT_TEXT_FILL_FORE_SCHEMECOLOR_INDEX" val="2"/>
  <p:tag name="KSO_WM_UNIT_TEXT_FILL_TYPE" val="1"/>
  <p:tag name="KSO_WM_UNIT_TYPE" val="m_h_i"/>
  <p:tag name="KSO_WM_UNIT_USESOURCEFORMAT_APPLY" val="1"/>
</p:tagLst>
</file>

<file path=ppt/tags/tag64.xml><?xml version="1.0" encoding="utf-8"?>
<p:tagLst xmlns:p="http://schemas.openxmlformats.org/presentationml/2006/main">
  <p:tag name="AS_UNIQUEID" val="133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40.xml><?xml version="1.0" encoding="utf-8"?>
<p:tagLst xmlns:p="http://schemas.openxmlformats.org/presentationml/2006/main">
  <p:tag name="AS_UNIQUEID" val="1849"/>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3_2"/>
  <p:tag name="KSO_WM_UNIT_INDEX" val="1_3_2"/>
  <p:tag name="KSO_WM_UNIT_LAYERLEVEL" val="1_1_1"/>
  <p:tag name="KSO_WM_UNIT_LINE_FILL_TYPE" val="2"/>
  <p:tag name="KSO_WM_UNIT_LINE_FORE_SCHEMECOLOR_INDEX" val="15"/>
  <p:tag name="KSO_WM_UNIT_TEXT_FILL_FORE_SCHEMECOLOR_INDEX" val="14"/>
  <p:tag name="KSO_WM_UNIT_TEXT_FILL_TYPE" val="1"/>
  <p:tag name="KSO_WM_UNIT_TYPE" val="m_h_i"/>
  <p:tag name="KSO_WM_UNIT_USESOURCEFORMAT_APPLY" val="1"/>
</p:tagLst>
</file>

<file path=ppt/tags/tag641.xml><?xml version="1.0" encoding="utf-8"?>
<p:tagLst xmlns:p="http://schemas.openxmlformats.org/presentationml/2006/main">
  <p:tag name="AS_UNIQUEID" val="1850"/>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7617_6*m_h_i*1_3_1"/>
  <p:tag name="KSO_WM_UNIT_INDEX" val="1_3_1"/>
  <p:tag name="KSO_WM_UNIT_LAYERLEVEL" val="1_1_1"/>
  <p:tag name="KSO_WM_UNIT_TEXT_FILL_FORE_SCHEMECOLOR_INDEX" val="2"/>
  <p:tag name="KSO_WM_UNIT_TEXT_FILL_TYPE" val="1"/>
  <p:tag name="KSO_WM_UNIT_TYPE" val="m_h_i"/>
  <p:tag name="KSO_WM_UNIT_USESOURCEFORMAT_APPLY" val="1"/>
</p:tagLst>
</file>

<file path=ppt/tags/tag642.xml><?xml version="1.0" encoding="utf-8"?>
<p:tagLst xmlns:p="http://schemas.openxmlformats.org/presentationml/2006/main">
  <p:tag name="AS_UNIQUEID" val="1851"/>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a*1_1_1"/>
  <p:tag name="KSO_WM_UNIT_INDEX" val="1_1_1"/>
  <p:tag name="KSO_WM_UNIT_ISCONTENTSTITLE" val="0"/>
  <p:tag name="KSO_WM_UNIT_ISNUMDGMTITLE" val="0"/>
  <p:tag name="KSO_WM_UNIT_LAYERLEVEL" val="1_1_1"/>
  <p:tag name="KSO_WM_UNIT_NOCLEAR" val="0"/>
  <p:tag name="KSO_WM_UNIT_PRESET_TEXT" val="点击这里填写文本"/>
  <p:tag name="KSO_WM_UNIT_TEXT_FILL_FORE_SCHEMECOLOR_INDEX" val="15"/>
  <p:tag name="KSO_WM_UNIT_TEXT_FILL_TYPE" val="1"/>
  <p:tag name="KSO_WM_UNIT_TYPE" val="m_h_a"/>
  <p:tag name="KSO_WM_UNIT_USESOURCEFORMAT_APPLY" val="1"/>
  <p:tag name="KSO_WM_UNIT_VALUE" val="16"/>
</p:tagLst>
</file>

<file path=ppt/tags/tag643.xml><?xml version="1.0" encoding="utf-8"?>
<p:tagLst xmlns:p="http://schemas.openxmlformats.org/presentationml/2006/main">
  <p:tag name="AS_UNIQUEID" val="1852"/>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f*1_1_1"/>
  <p:tag name="KSO_WM_UNIT_INDEX" val="1_1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644.xml><?xml version="1.0" encoding="utf-8"?>
<p:tagLst xmlns:p="http://schemas.openxmlformats.org/presentationml/2006/main">
  <p:tag name="AS_UNIQUEID" val="1853"/>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a*1_2_1"/>
  <p:tag name="KSO_WM_UNIT_INDEX" val="1_2_1"/>
  <p:tag name="KSO_WM_UNIT_ISCONTENTSTITLE" val="0"/>
  <p:tag name="KSO_WM_UNIT_ISNUMDGMTITLE" val="0"/>
  <p:tag name="KSO_WM_UNIT_LAYERLEVEL" val="1_1_1"/>
  <p:tag name="KSO_WM_UNIT_NOCLEAR" val="0"/>
  <p:tag name="KSO_WM_UNIT_PRESET_TEXT" val="点击这里填写文本"/>
  <p:tag name="KSO_WM_UNIT_TEXT_FILL_FORE_SCHEMECOLOR_INDEX" val="15"/>
  <p:tag name="KSO_WM_UNIT_TEXT_FILL_TYPE" val="1"/>
  <p:tag name="KSO_WM_UNIT_TYPE" val="m_h_a"/>
  <p:tag name="KSO_WM_UNIT_USESOURCEFORMAT_APPLY" val="1"/>
  <p:tag name="KSO_WM_UNIT_VALUE" val="16"/>
</p:tagLst>
</file>

<file path=ppt/tags/tag645.xml><?xml version="1.0" encoding="utf-8"?>
<p:tagLst xmlns:p="http://schemas.openxmlformats.org/presentationml/2006/main">
  <p:tag name="AS_UNIQUEID" val="1854"/>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f*1_2_1"/>
  <p:tag name="KSO_WM_UNIT_INDEX" val="1_2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646.xml><?xml version="1.0" encoding="utf-8"?>
<p:tagLst xmlns:p="http://schemas.openxmlformats.org/presentationml/2006/main">
  <p:tag name="AS_UNIQUEID" val="1855"/>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a*1_3_1"/>
  <p:tag name="KSO_WM_UNIT_INDEX" val="1_3_1"/>
  <p:tag name="KSO_WM_UNIT_ISCONTENTSTITLE" val="0"/>
  <p:tag name="KSO_WM_UNIT_ISNUMDGMTITLE" val="0"/>
  <p:tag name="KSO_WM_UNIT_LAYERLEVEL" val="1_1_1"/>
  <p:tag name="KSO_WM_UNIT_NOCLEAR" val="0"/>
  <p:tag name="KSO_WM_UNIT_PRESET_TEXT" val="点击这里填写文本"/>
  <p:tag name="KSO_WM_UNIT_TEXT_FILL_FORE_SCHEMECOLOR_INDEX" val="15"/>
  <p:tag name="KSO_WM_UNIT_TEXT_FILL_TYPE" val="1"/>
  <p:tag name="KSO_WM_UNIT_TYPE" val="m_h_a"/>
  <p:tag name="KSO_WM_UNIT_USESOURCEFORMAT_APPLY" val="1"/>
  <p:tag name="KSO_WM_UNIT_VALUE" val="16"/>
</p:tagLst>
</file>

<file path=ppt/tags/tag647.xml><?xml version="1.0" encoding="utf-8"?>
<p:tagLst xmlns:p="http://schemas.openxmlformats.org/presentationml/2006/main">
  <p:tag name="AS_UNIQUEID" val="1856"/>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m_h_f*1_3_1"/>
  <p:tag name="KSO_WM_UNIT_INDEX" val="1_3_1"/>
  <p:tag name="KSO_WM_UNIT_LAYERLEVEL" val="1_1_1"/>
  <p:tag name="KSO_WM_UNIT_NOCLEAR" val="0"/>
  <p:tag name="KSO_WM_UNIT_PRESET_TEXT" val="您的内容打在这里，或者通过复制您的文本后，在此框中选择粘贴，并选择只保留文字。"/>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648.xml><?xml version="1.0" encoding="utf-8"?>
<p:tagLst xmlns:p="http://schemas.openxmlformats.org/presentationml/2006/main">
  <p:tag name="AS_UNIQUEID" val="1857"/>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649.xml><?xml version="1.0" encoding="utf-8"?>
<p:tagLst xmlns:p="http://schemas.openxmlformats.org/presentationml/2006/main">
  <p:tag name="AS_UNIQUEID" val="1858"/>
  <p:tag name="KSO_WM_BEAUTIFY_FLAG" val="#wm#"/>
  <p:tag name="KSO_WM_DIAGRAM_GROUP_CODE" val="m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6*i*3"/>
  <p:tag name="KSO_WM_UNIT_INDEX" val="3"/>
  <p:tag name="KSO_WM_UNIT_LAYERLEVEL" val="1"/>
  <p:tag name="KSO_WM_UNIT_TYPE" val="i"/>
  <p:tag name="KSO_WM_UNIT_USESOURCEFORMAT_APPLY" val="1"/>
</p:tagLst>
</file>

<file path=ppt/tags/tag65.xml><?xml version="1.0" encoding="utf-8"?>
<p:tagLst xmlns:p="http://schemas.openxmlformats.org/presentationml/2006/main">
  <p:tag name="AS_UNIQUEID" val="133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50.xml><?xml version="1.0" encoding="utf-8"?>
<p:tagLst xmlns:p="http://schemas.openxmlformats.org/presentationml/2006/main">
  <p:tag name="KSO_WM_BEAUTIFY_FLAG" val="#wm#"/>
  <p:tag name="KSO_WM_DIAGRAM_GROUP_CODE" val="m1-1"/>
  <p:tag name="KSO_WM_SLIDE_DIAGTYPE" val="m"/>
  <p:tag name="KSO_WM_SLIDE_ID" val="custom20207617_6"/>
  <p:tag name="KSO_WM_SLIDE_INDEX" val="6"/>
  <p:tag name="KSO_WM_SLIDE_ITEM_CNT" val="3"/>
  <p:tag name="KSO_WM_SLIDE_LAYOUT" val="a_m"/>
  <p:tag name="KSO_WM_SLIDE_LAYOUT_CNT" val="1_1"/>
  <p:tag name="KSO_WM_SLIDE_POSITION" val="418.565*101.893"/>
  <p:tag name="KSO_WM_SLIDE_SIZE" val="411.551*388.568"/>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651.xml><?xml version="1.0" encoding="utf-8"?>
<p:tagLst xmlns:p="http://schemas.openxmlformats.org/presentationml/2006/main">
  <p:tag name="AS_UNIQUEID" val="1860"/>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1"/>
  <p:tag name="KSO_WM_UNIT_INDEX" val="1"/>
  <p:tag name="KSO_WM_UNIT_LAYERLEVEL" val="1"/>
  <p:tag name="KSO_WM_UNIT_TYPE" val="i"/>
</p:tagLst>
</file>

<file path=ppt/tags/tag652.xml><?xml version="1.0" encoding="utf-8"?>
<p:tagLst xmlns:p="http://schemas.openxmlformats.org/presentationml/2006/main">
  <p:tag name="AS_UNIQUEID" val="1861"/>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2"/>
  <p:tag name="KSO_WM_UNIT_INDEX" val="2"/>
  <p:tag name="KSO_WM_UNIT_LAYERLEVEL" val="1"/>
  <p:tag name="KSO_WM_UNIT_TYPE" val="i"/>
</p:tagLst>
</file>

<file path=ppt/tags/tag653.xml><?xml version="1.0" encoding="utf-8"?>
<p:tagLst xmlns:p="http://schemas.openxmlformats.org/presentationml/2006/main">
  <p:tag name="AS_UNIQUEID" val="1862"/>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5"/>
  <p:tag name="KSO_WM_UNIT_INDEX" val="5"/>
  <p:tag name="KSO_WM_UNIT_LAYERLEVEL" val="1"/>
  <p:tag name="KSO_WM_UNIT_TYPE" val="i"/>
</p:tagLst>
</file>

<file path=ppt/tags/tag654.xml><?xml version="1.0" encoding="utf-8"?>
<p:tagLst xmlns:p="http://schemas.openxmlformats.org/presentationml/2006/main">
  <p:tag name="AS_UNIQUEID" val="1863"/>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f*1"/>
  <p:tag name="KSO_WM_UNIT_INDEX" val="1"/>
  <p:tag name="KSO_WM_UNIT_LAYERLEVEL" val="1"/>
  <p:tag name="KSO_WM_UNIT_NOCLEAR" val="0"/>
  <p:tag name="KSO_WM_UNIT_PRESET_TEXT" val="您的内容打在这里，或者通过复制您的文本后，在此框中选择粘贴，并选择只保留文字。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
  <p:tag name="KSO_WM_UNIT_SUBTYPE" val="a"/>
  <p:tag name="KSO_WM_UNIT_TYPE" val="f"/>
  <p:tag name="KSO_WM_UNIT_VALUE" val="286"/>
</p:tagLst>
</file>

<file path=ppt/tags/tag655.xml><?xml version="1.0" encoding="utf-8"?>
<p:tagLst xmlns:p="http://schemas.openxmlformats.org/presentationml/2006/main">
  <p:tag name="AS_UNIQUEID" val="1864"/>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4"/>
  <p:tag name="KSO_WM_UNIT_INDEX" val="4"/>
  <p:tag name="KSO_WM_UNIT_LAYERLEVEL" val="1"/>
  <p:tag name="KSO_WM_UNIT_TYPE" val="i"/>
</p:tagLst>
</file>

<file path=ppt/tags/tag656.xml><?xml version="1.0" encoding="utf-8"?>
<p:tagLst xmlns:p="http://schemas.openxmlformats.org/presentationml/2006/main">
  <p:tag name="AS_UNIQUEID" val="1865"/>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i*3"/>
  <p:tag name="KSO_WM_UNIT_INDEX" val="3"/>
  <p:tag name="KSO_WM_UNIT_LAYERLEVEL" val="1"/>
  <p:tag name="KSO_WM_UNIT_TYPE" val="i"/>
</p:tagLst>
</file>

<file path=ppt/tags/tag657.xml><?xml version="1.0" encoding="utf-8"?>
<p:tagLst xmlns:p="http://schemas.openxmlformats.org/presentationml/2006/main">
  <p:tag name="AS_UNIQUEID" val="1866"/>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0*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10"/>
</p:tagLst>
</file>

<file path=ppt/tags/tag658.xml><?xml version="1.0" encoding="utf-8"?>
<p:tagLst xmlns:p="http://schemas.openxmlformats.org/presentationml/2006/main">
  <p:tag name="AS_UNIQUEID" val="883"/>
</p:tagLst>
</file>

<file path=ppt/tags/tag659.xml><?xml version="1.0" encoding="utf-8"?>
<p:tagLst xmlns:p="http://schemas.openxmlformats.org/presentationml/2006/main">
  <p:tag name="KSO_WM_BEAUTIFY_FLAG" val="#wm#"/>
  <p:tag name="KSO_WM_SLIDE_ID" val="custom20207617_10"/>
  <p:tag name="KSO_WM_SLIDE_INDEX" val="10"/>
  <p:tag name="KSO_WM_SLIDE_ITEM_CNT" val="0"/>
  <p:tag name="KSO_WM_SLIDE_LAYOUT" val="a_d_f"/>
  <p:tag name="KSO_WM_SLIDE_LAYOUT_CNT" val="1_1_2"/>
  <p:tag name="KSO_WM_SLIDE_POSITION" val="0*0"/>
  <p:tag name="KSO_WM_SLIDE_SIZE" val="960*540"/>
  <p:tag name="KSO_WM_SLIDE_SUBTYPE" val="pureTxt"/>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66.xml><?xml version="1.0" encoding="utf-8"?>
<p:tagLst xmlns:p="http://schemas.openxmlformats.org/presentationml/2006/main">
  <p:tag name="AS_UNIQUEID" val="133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60.xml><?xml version="1.0" encoding="utf-8"?>
<p:tagLst xmlns:p="http://schemas.openxmlformats.org/presentationml/2006/main">
  <p:tag name="AS_UNIQUEID" val="1868"/>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2"/>
  <p:tag name="KSO_WM_UNIT_INDEX" val="2"/>
  <p:tag name="KSO_WM_UNIT_LAYERLEVEL" val="1"/>
  <p:tag name="KSO_WM_UNIT_TYPE" val="i"/>
  <p:tag name="KSO_WM_UNIT_USESOURCEFORMAT_APPLY" val="1"/>
</p:tagLst>
</file>

<file path=ppt/tags/tag661.xml><?xml version="1.0" encoding="utf-8"?>
<p:tagLst xmlns:p="http://schemas.openxmlformats.org/presentationml/2006/main">
  <p:tag name="AS_UNIQUEID" val="1869"/>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i*1"/>
  <p:tag name="KSO_WM_UNIT_INDEX" val="1"/>
  <p:tag name="KSO_WM_UNIT_LAYERLEVEL" val="1"/>
  <p:tag name="KSO_WM_UNIT_TYPE" val="i"/>
  <p:tag name="KSO_WM_UNIT_USESOURCEFORMAT_APPLY" val="1"/>
</p:tagLst>
</file>

<file path=ppt/tags/tag662.xml><?xml version="1.0" encoding="utf-8"?>
<p:tagLst xmlns:p="http://schemas.openxmlformats.org/presentationml/2006/main">
  <p:tag name="AS_UNIQUEID" val="1870"/>
  <p:tag name="KSO_WM_BEAUTIFY_FLAG" val="#wm#"/>
  <p:tag name="KSO_WM_DIAGRAM_GROUP_CODE" val="q1-1"/>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2*a*1"/>
  <p:tag name="KSO_WM_UNIT_INDEX" val="1"/>
  <p:tag name="KSO_WM_UNIT_ISCONTENTSTITLE" val="0"/>
  <p:tag name="KSO_WM_UNIT_ISNUMDGMTITLE" val="0"/>
  <p:tag name="KSO_WM_UNIT_LAYERLEVEL" val="1"/>
  <p:tag name="KSO_WM_UNIT_NOCLEAR" val="0"/>
  <p:tag name="KSO_WM_UNIT_PRESET_TEXT" val="单击此处添加标题"/>
  <p:tag name="KSO_WM_UNIT_TEXT_FILL_FORE_SCHEMECOLOR_INDEX" val="15"/>
  <p:tag name="KSO_WM_UNIT_TEXT_FILL_TYPE" val="1"/>
  <p:tag name="KSO_WM_UNIT_TYPE" val="a"/>
  <p:tag name="KSO_WM_UNIT_USESOURCEFORMAT_APPLY" val="1"/>
  <p:tag name="KSO_WM_UNIT_VALUE" val="10"/>
</p:tagLst>
</file>

<file path=ppt/tags/tag663.xml><?xml version="1.0" encoding="utf-8"?>
<p:tagLst xmlns:p="http://schemas.openxmlformats.org/presentationml/2006/main">
  <p:tag name="AS_UNIQUEID" val="887"/>
</p:tagLst>
</file>

<file path=ppt/tags/tag664.xml><?xml version="1.0" encoding="utf-8"?>
<p:tagLst xmlns:p="http://schemas.openxmlformats.org/presentationml/2006/main">
  <p:tag name="KSO_WM_BEAUTIFY_FLAG" val="#wm#"/>
  <p:tag name="KSO_WM_DIAGRAM_GROUP_CODE" val="q1-1"/>
  <p:tag name="KSO_WM_SLIDE_DIAGTYPE" val="q"/>
  <p:tag name="KSO_WM_SLIDE_ID" val="custom20207617_12"/>
  <p:tag name="KSO_WM_SLIDE_INDEX" val="12"/>
  <p:tag name="KSO_WM_SLIDE_ITEM_CNT" val="6"/>
  <p:tag name="KSO_WM_SLIDE_LAYOUT" val="a_q"/>
  <p:tag name="KSO_WM_SLIDE_LAYOUT_CNT" val="1_1"/>
  <p:tag name="KSO_WM_SLIDE_POSITION" val="27.8539*146.927"/>
  <p:tag name="KSO_WM_SLIDE_SIZE" val="929.931*263.645"/>
  <p:tag name="KSO_WM_SLIDE_SUBTYPE" val="diag"/>
  <p:tag name="KSO_WM_SLIDE_TYPE" val="text"/>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665.xml><?xml version="1.0" encoding="utf-8"?>
<p:tagLst xmlns:p="http://schemas.openxmlformats.org/presentationml/2006/main">
  <p:tag name="AS_UNIQUEID" val="2000"/>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3*a*1"/>
  <p:tag name="KSO_WM_UNIT_INDEX" val="1"/>
  <p:tag name="KSO_WM_UNIT_ISCONTENTSTITLE" val="0"/>
  <p:tag name="KSO_WM_UNIT_ISNUMDGMTITLE" val="0"/>
  <p:tag name="KSO_WM_UNIT_LAYERLEVEL" val="1"/>
  <p:tag name="KSO_WM_UNIT_NOCLEAR" val="1"/>
  <p:tag name="KSO_WM_UNIT_PRESET_TEXT" val="感谢观看 下次再会"/>
  <p:tag name="KSO_WM_UNIT_TYPE" val="a"/>
  <p:tag name="KSO_WM_UNIT_VALUE" val="14"/>
</p:tagLst>
</file>

<file path=ppt/tags/tag666.xml><?xml version="1.0" encoding="utf-8"?>
<p:tagLst xmlns:p="http://schemas.openxmlformats.org/presentationml/2006/main">
  <p:tag name="AS_UNIQUEID" val="2001"/>
  <p:tag name="KSO_WM_BEAUTIFY_FLAG" val="#wm#"/>
  <p:tag name="KSO_WM_TAG_VERSION" val="1.0"/>
  <p:tag name="KSO_WM_TEMPLATE_CATEGORY" val="custom"/>
  <p:tag name="KSO_WM_TEMPLATE_INDEX" val="20207617"/>
  <p:tag name="KSO_WM_UNIT_COMPATIBLE" val="0"/>
  <p:tag name="KSO_WM_UNIT_DIAGRAM_ISNUMVISUAL" val="0"/>
  <p:tag name="KSO_WM_UNIT_DIAGRAM_ISREFERUNIT" val="0"/>
  <p:tag name="KSO_WM_UNIT_HIGHLIGHT" val="0"/>
  <p:tag name="KSO_WM_UNIT_ID" val="custom20207617_13*b*1"/>
  <p:tag name="KSO_WM_UNIT_INDEX" val="1"/>
  <p:tag name="KSO_WM_UNIT_ISCONTENTSTITLE" val="0"/>
  <p:tag name="KSO_WM_UNIT_ISNUMDGMTITLE" val="0"/>
  <p:tag name="KSO_WM_UNIT_LAYERLEVEL" val="1"/>
  <p:tag name="KSO_WM_UNIT_NOCLEAR" val="0"/>
  <p:tag name="KSO_WM_UNIT_PRESET_TEXT" val="听党话，跟党走，为民宗旨不可丢"/>
  <p:tag name="KSO_WM_UNIT_TYPE" val="b"/>
  <p:tag name="KSO_WM_UNIT_VALUE" val="60"/>
</p:tagLst>
</file>

<file path=ppt/tags/tag667.xml><?xml version="1.0" encoding="utf-8"?>
<p:tagLst xmlns:p="http://schemas.openxmlformats.org/presentationml/2006/main">
  <p:tag name="AS_UNIQUEID" val="2002"/>
</p:tagLst>
</file>

<file path=ppt/tags/tag668.xml><?xml version="1.0" encoding="utf-8"?>
<p:tagLst xmlns:p="http://schemas.openxmlformats.org/presentationml/2006/main">
  <p:tag name="KSO_WM_BEAUTIFY_FLAG" val="#wm#"/>
  <p:tag name="KSO_WM_SLIDE_ID" val="custom20207617_13"/>
  <p:tag name="KSO_WM_SLIDE_INDEX" val="13"/>
  <p:tag name="KSO_WM_SLIDE_ITEM_CNT" val="0"/>
  <p:tag name="KSO_WM_SLIDE_LAYOUT" val="a_b"/>
  <p:tag name="KSO_WM_SLIDE_LAYOUT_CNT" val="1_1"/>
  <p:tag name="KSO_WM_SLIDE_SUBTYPE" val="pureTxt"/>
  <p:tag name="KSO_WM_SLIDE_TYPE" val="endPage"/>
  <p:tag name="KSO_WM_TAG_VERSION" val="1.0"/>
  <p:tag name="KSO_WM_TEMPLATE_CATEGORY" val="custom"/>
  <p:tag name="KSO_WM_TEMPLATE_COLOR_TYPE" val="1"/>
  <p:tag name="KSO_WM_TEMPLATE_INDEX" val="20207617"/>
  <p:tag name="KSO_WM_TEMPLATE_MASTER_TYPE" val="1"/>
  <p:tag name="KSO_WM_TEMPLATE_SUBCATEGORY" val="0"/>
  <p:tag name="KSO_WM_SPECIAL_SOURCE" val="bdnull"/>
</p:tagLst>
</file>

<file path=ppt/tags/tag669.xml><?xml version="1.0" encoding="utf-8"?>
<p:tagLst xmlns:p="http://schemas.openxmlformats.org/presentationml/2006/main">
  <p:tag name="AS_OS" val="Unix 3.10 unknown"/>
  <p:tag name="AS_RELEASE_DATE" val="2020.11.30"/>
  <p:tag name="AS_TITLE" val="Aspose.Slides for Java"/>
  <p:tag name="AS_VERSION" val="20.11"/>
</p:tagLst>
</file>

<file path=ppt/tags/tag67.xml><?xml version="1.0" encoding="utf-8"?>
<p:tagLst xmlns:p="http://schemas.openxmlformats.org/presentationml/2006/main">
  <p:tag name="AS_UNIQUEID" val="133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8.xml><?xml version="1.0" encoding="utf-8"?>
<p:tagLst xmlns:p="http://schemas.openxmlformats.org/presentationml/2006/main">
  <p:tag name="AS_UNIQUEID" val="134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9.xml><?xml version="1.0" encoding="utf-8"?>
<p:tagLst xmlns:p="http://schemas.openxmlformats.org/presentationml/2006/main">
  <p:tag name="AS_UNIQUEID" val="134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xml><?xml version="1.0" encoding="utf-8"?>
<p:tagLst xmlns:p="http://schemas.openxmlformats.org/presentationml/2006/main">
  <p:tag name="AS_UNIQUEID" val="127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p="http://schemas.openxmlformats.org/presentationml/2006/main">
  <p:tag name="AS_UNIQUEID" val="134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1.xml><?xml version="1.0" encoding="utf-8"?>
<p:tagLst xmlns:p="http://schemas.openxmlformats.org/presentationml/2006/main">
  <p:tag name="AS_UNIQUEID" val="1344"/>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9*i*1"/>
  <p:tag name="KSO_WM_UNIT_INDEX" val="1"/>
  <p:tag name="KSO_WM_UNIT_LAYERLEVEL" val="1"/>
  <p:tag name="KSO_WM_UNIT_SUBTYPE" val="h"/>
  <p:tag name="KSO_WM_UNIT_TYPE" val="i"/>
</p:tagLst>
</file>

<file path=ppt/tags/tag72.xml><?xml version="1.0" encoding="utf-8"?>
<p:tagLst xmlns:p="http://schemas.openxmlformats.org/presentationml/2006/main">
  <p:tag name="AS_UNIQUEID" val="134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3.xml><?xml version="1.0" encoding="utf-8"?>
<p:tagLst xmlns:p="http://schemas.openxmlformats.org/presentationml/2006/main">
  <p:tag name="AS_UNIQUEID" val="134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4.xml><?xml version="1.0" encoding="utf-8"?>
<p:tagLst xmlns:p="http://schemas.openxmlformats.org/presentationml/2006/main">
  <p:tag name="AS_UNIQUEID" val="134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5.xml><?xml version="1.0" encoding="utf-8"?>
<p:tagLst xmlns:p="http://schemas.openxmlformats.org/presentationml/2006/main">
  <p:tag name="AS_UNIQUEID" val="134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6.xml><?xml version="1.0" encoding="utf-8"?>
<p:tagLst xmlns:p="http://schemas.openxmlformats.org/presentationml/2006/main">
  <p:tag name="AS_UNIQUEID" val="134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7.xml><?xml version="1.0" encoding="utf-8"?>
<p:tagLst xmlns:p="http://schemas.openxmlformats.org/presentationml/2006/main">
  <p:tag name="AS_UNIQUEID" val="135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8.xml><?xml version="1.0" encoding="utf-8"?>
<p:tagLst xmlns:p="http://schemas.openxmlformats.org/presentationml/2006/main">
  <p:tag name="AS_UNIQUEID" val="135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9.xml><?xml version="1.0" encoding="utf-8"?>
<p:tagLst xmlns:p="http://schemas.openxmlformats.org/presentationml/2006/main">
  <p:tag name="AS_UNIQUEID" val="1353"/>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0*i*1"/>
  <p:tag name="KSO_WM_UNIT_INDEX" val="1"/>
  <p:tag name="KSO_WM_UNIT_LAYERLEVEL" val="1"/>
  <p:tag name="KSO_WM_UNIT_SUBTYPE" val="h"/>
  <p:tag name="KSO_WM_UNIT_TYPE" val="i"/>
</p:tagLst>
</file>

<file path=ppt/tags/tag8.xml><?xml version="1.0" encoding="utf-8"?>
<p:tagLst xmlns:p="http://schemas.openxmlformats.org/presentationml/2006/main">
  <p:tag name="AS_UNIQUEID" val="127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AS_UNIQUEID" val="135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1.xml><?xml version="1.0" encoding="utf-8"?>
<p:tagLst xmlns:p="http://schemas.openxmlformats.org/presentationml/2006/main">
  <p:tag name="AS_UNIQUEID" val="135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2.xml><?xml version="1.0" encoding="utf-8"?>
<p:tagLst xmlns:p="http://schemas.openxmlformats.org/presentationml/2006/main">
  <p:tag name="AS_UNIQUEID" val="135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3.xml><?xml version="1.0" encoding="utf-8"?>
<p:tagLst xmlns:p="http://schemas.openxmlformats.org/presentationml/2006/main">
  <p:tag name="AS_UNIQUEID" val="135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4.xml><?xml version="1.0" encoding="utf-8"?>
<p:tagLst xmlns:p="http://schemas.openxmlformats.org/presentationml/2006/main">
  <p:tag name="AS_UNIQUEID" val="135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5.xml><?xml version="1.0" encoding="utf-8"?>
<p:tagLst xmlns:p="http://schemas.openxmlformats.org/presentationml/2006/main">
  <p:tag name="AS_UNIQUEID" val="136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6.xml><?xml version="1.0" encoding="utf-8"?>
<p:tagLst xmlns:p="http://schemas.openxmlformats.org/presentationml/2006/main">
  <p:tag name="AS_UNIQUEID" val="1361"/>
</p:tagLst>
</file>

<file path=ppt/tags/tag87.xml><?xml version="1.0" encoding="utf-8"?>
<p:tagLst xmlns:p="http://schemas.openxmlformats.org/presentationml/2006/main">
  <p:tag name="AS_UNIQUEID" val="136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8.xml><?xml version="1.0" encoding="utf-8"?>
<p:tagLst xmlns:p="http://schemas.openxmlformats.org/presentationml/2006/main">
  <p:tag name="AS_UNIQUEID" val="136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9.xml><?xml version="1.0" encoding="utf-8"?>
<p:tagLst xmlns:p="http://schemas.openxmlformats.org/presentationml/2006/main">
  <p:tag name="AS_UNIQUEID" val="136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xml><?xml version="1.0" encoding="utf-8"?>
<p:tagLst xmlns:p="http://schemas.openxmlformats.org/presentationml/2006/main">
  <p:tag name="AS_UNIQUEID" val="127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p="http://schemas.openxmlformats.org/presentationml/2006/main">
  <p:tag name="AS_UNIQUEID" val="136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1.xml><?xml version="1.0" encoding="utf-8"?>
<p:tagLst xmlns:p="http://schemas.openxmlformats.org/presentationml/2006/main">
  <p:tag name="AS_UNIQUEID" val="136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2.xml><?xml version="1.0" encoding="utf-8"?>
<p:tagLst xmlns:p="http://schemas.openxmlformats.org/presentationml/2006/main">
  <p:tag name="AS_UNIQUEID" val="136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3.xml><?xml version="1.0" encoding="utf-8"?>
<p:tagLst xmlns:p="http://schemas.openxmlformats.org/presentationml/2006/main">
  <p:tag name="AS_UNIQUEID" val="136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4.xml><?xml version="1.0" encoding="utf-8"?>
<p:tagLst xmlns:p="http://schemas.openxmlformats.org/presentationml/2006/main">
  <p:tag name="AS_UNIQUEID" val="136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5.xml><?xml version="1.0" encoding="utf-8"?>
<p:tagLst xmlns:p="http://schemas.openxmlformats.org/presentationml/2006/main">
  <p:tag name="AS_UNIQUEID" val="137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6.xml><?xml version="1.0" encoding="utf-8"?>
<p:tagLst xmlns:p="http://schemas.openxmlformats.org/presentationml/2006/main">
  <p:tag name="AS_UNIQUEID" val="137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7.xml><?xml version="1.0" encoding="utf-8"?>
<p:tagLst xmlns:p="http://schemas.openxmlformats.org/presentationml/2006/main">
  <p:tag name="AS_UNIQUEID" val="137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8.xml><?xml version="1.0" encoding="utf-8"?>
<p:tagLst xmlns:p="http://schemas.openxmlformats.org/presentationml/2006/main">
  <p:tag name="AS_UNIQUEID" val="137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9.xml><?xml version="1.0" encoding="utf-8"?>
<p:tagLst xmlns:p="http://schemas.openxmlformats.org/presentationml/2006/main">
  <p:tag name="AS_UNIQUEID" val="137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heme/theme1.xml><?xml version="1.0" encoding="utf-8"?>
<a:theme xmlns:a="http://schemas.openxmlformats.org/drawingml/2006/main" name="Office 主题​​">
  <a:themeElements>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53">
      <a:dk1>
        <a:sysClr val="windowText" lastClr="000000"/>
      </a:dk1>
      <a:lt1>
        <a:sysClr val="window" lastClr="FFFFFF"/>
      </a:lt1>
      <a:dk2>
        <a:srgbClr val="DE5B4D"/>
      </a:dk2>
      <a:lt2>
        <a:srgbClr val="FFFFFF"/>
      </a:lt2>
      <a:accent1>
        <a:srgbClr val="CA2A14"/>
      </a:accent1>
      <a:accent2>
        <a:srgbClr val="DF413C"/>
      </a:accent2>
      <a:accent3>
        <a:srgbClr val="DF0E25"/>
      </a:accent3>
      <a:accent4>
        <a:srgbClr val="E58450"/>
      </a:accent4>
      <a:accent5>
        <a:srgbClr val="F2B248"/>
      </a:accent5>
      <a:accent6>
        <a:srgbClr val="FFD63F"/>
      </a:accent6>
      <a:hlink>
        <a:srgbClr val="658BD5"/>
      </a:hlink>
      <a:folHlink>
        <a:srgbClr val="A16AA5"/>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3031</Words>
  <Application>WPS 演示</Application>
  <PresentationFormat/>
  <Paragraphs>301</Paragraphs>
  <Slides>27</Slides>
  <Notes>0</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27</vt:i4>
      </vt:variant>
    </vt:vector>
  </HeadingPairs>
  <TitlesOfParts>
    <vt:vector size="55" baseType="lpstr">
      <vt:lpstr>Arial</vt:lpstr>
      <vt:lpstr>宋体</vt:lpstr>
      <vt:lpstr>Wingdings</vt:lpstr>
      <vt:lpstr>微软雅黑</vt:lpstr>
      <vt:lpstr>汉仪旗黑</vt:lpstr>
      <vt:lpstr>汉仪旗黑-85S</vt:lpstr>
      <vt:lpstr>汉仪中黑KW</vt:lpstr>
      <vt:lpstr>微软雅黑</vt:lpstr>
      <vt:lpstr>楷体</vt:lpstr>
      <vt:lpstr>汉仪楷体KW</vt:lpstr>
      <vt:lpstr>汉仪尚巍手书W</vt:lpstr>
      <vt:lpstr>苹方-简</vt:lpstr>
      <vt:lpstr>方正粗黑宋简体</vt:lpstr>
      <vt:lpstr>汉仪书宋二KW</vt:lpstr>
      <vt:lpstr>黑体</vt:lpstr>
      <vt:lpstr>Calibri</vt:lpstr>
      <vt:lpstr>Helvetica</vt:lpstr>
      <vt:lpstr>Arial</vt:lpstr>
      <vt:lpstr>等线</vt:lpstr>
      <vt:lpstr>汉仪中等线KW</vt:lpstr>
      <vt:lpstr>隶变-繁</vt:lpstr>
      <vt:lpstr>微软雅黑 Light</vt:lpstr>
      <vt:lpstr>华文楷体</vt:lpstr>
      <vt:lpstr>宋体</vt:lpstr>
      <vt:lpstr>Arial Unicode MS</vt:lpstr>
      <vt:lpstr>Helvetica Neue</vt:lpstr>
      <vt:lpstr>Office 主题​​</vt:lpstr>
      <vt:lpstr>1_Office 主题​​</vt:lpstr>
      <vt:lpstr>  4.3习近平新时代 中国特色社会主义思想</vt:lpstr>
      <vt:lpstr>PowerPoint 演示文稿</vt:lpstr>
      <vt:lpstr>回答时代之问的科学理论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具有从开创性意义的新理念新思想新战略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党和国家必须长期坚持的指导思想</vt:lpstr>
      <vt:lpstr>PowerPoint 演示文稿</vt:lpstr>
      <vt:lpstr>PowerPoint 演示文稿</vt:lpstr>
      <vt:lpstr>PowerPoint 演示文稿</vt:lpstr>
      <vt:lpstr>感谢观看 </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Wei Yuan Meng-</cp:lastModifiedBy>
  <cp:revision>4</cp:revision>
  <dcterms:created xsi:type="dcterms:W3CDTF">2023-05-09T14:43:48Z</dcterms:created>
  <dcterms:modified xsi:type="dcterms:W3CDTF">2023-05-09T14:43:48Z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2F57E54D95C5C0A8245C5A6498386EC6_43</vt:lpwstr>
  </property>
  <property fmtid="{D5CDD505-2E9C-101B-9397-08002B2CF9AE}" pid="7" name="KSOProductBuildVer">
    <vt:lpwstr>2052-5.4.0.7913</vt:lpwstr>
  </property>
</Properties>
</file>