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9D3C2-8985-84B6-B78E-C7280B44E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09E015-FBB0-5F49-A88F-2C4AF6FF4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BAAB4-23D8-27B5-6F42-29099C10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1DA95-30AA-339E-8A3F-D4DF5204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BD76-11A4-7429-9233-A263F28A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362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5A34B-B12A-F908-CC10-19D0C1CE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F8700-35B6-E018-3F4A-F5345A799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D85A7-5AC4-01F6-47B2-183DA016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EF4BC1-7388-35AB-3718-9534B854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9FE963-BD73-5266-7172-B4ADB214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4380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B92C7E-ACAC-892A-2859-01988BDFE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96F4E-3122-5960-8F10-6EB9A3E1D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A3D77-24C6-8D89-C276-962D0A6E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1466D-8275-6325-4403-3C1DAD1B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185B8-0008-7637-D162-C090F9C8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566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9C7E1-9DB2-27FA-4F7E-DF78B1DC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1BD94-E7B0-BB3C-E735-B448F0F33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EF4B5E-3A4A-D08D-B5C7-18E83DDC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56BD1C-C3B9-241C-16DC-B1625920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6C126D-B1A0-9C68-AD46-54653116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426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D8480-944E-4ECF-5CDA-63C0829E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BB6C91-9C52-1C13-F443-15CB31C0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A6F18-1DB3-1B05-3069-F0FEC734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680597-73B9-3256-350C-ED3184CF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18AA2F-5EE4-345F-2273-B90194F2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1887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393FE-A78E-8C4A-1D3D-9C22AC2C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D97D6A-10DD-7510-D6E6-C4D5280B0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31E531-971D-48CF-2FB3-08ACBC33B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06C588-D117-6B34-10F3-466F21C2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38C991-8BDB-6936-BD15-AB4EC087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F76E3C-990A-1B69-9F17-DFBE265C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2033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5F7E5-F498-DDDE-6022-9B8FB129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040ADB-7244-1E79-1015-65212232D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4F1589-9196-CC79-8726-3878E2598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D769DE-61B7-EBD3-87FD-8053D018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20AE35-B53B-FD3C-3855-2E891839D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10CB2E-360D-7E8E-4703-90793DBA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BB70F2-C487-7FDD-1FC9-B282B2B9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49596C-F8E0-8963-535F-5F929F6BD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79512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E256A-73C8-5E4B-E2B2-AEC4D59B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26E68C-4138-90A5-7956-4A6783B5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6AA28F-5252-E1F8-5836-9CAA05AA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746919-627A-B56E-CB73-32B230A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550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5990E7-B5CB-4BEF-96EF-FBE4C17D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E28EF6-0815-866B-3D03-92D82A40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10120-99DE-29E4-3F19-4CFACD0E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72722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3C223-68D8-64D1-74A9-130D7199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A23AD-7928-1F8E-E12E-F92A142F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632491-E08B-F29D-53F4-C581C6BF4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7E7036-BB4F-255C-1B1F-146B4FB3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660938-8DA6-C98A-CB84-3AF4C1DD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E8AEFB-C84B-C8D7-43F2-40B359E6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8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36EEE-8119-7651-F3AF-DEDB7537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55D023-F5E1-63BC-07B8-BE9DA8A9D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DAF5AA-142E-683C-10BD-7B25B7A1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31819B-9520-5AAB-9A4A-981D947B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A0E36C-3619-8860-E5C7-93F66149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D85114-AD96-E6B1-A192-F58E3134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30835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B89182-F0E4-8C67-ED15-E0B9CA25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BAE072-4EAB-B5F3-E249-49FCCFADB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2AD1B2-C548-4B06-1255-17FB4B91C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0829-AD0E-4FC3-8D6F-3DB4031C9401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8E12B-0AA4-056A-D8D6-264C42AEC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CE27A-B1F4-8AED-737A-3424C9F8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7D81-FE68-4793-BE30-0A1B3F6B9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53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17">
            <a:extLst>
              <a:ext uri="{FF2B5EF4-FFF2-40B4-BE49-F238E27FC236}">
                <a16:creationId xmlns:a16="http://schemas.microsoft.com/office/drawing/2014/main" id="{5A515C4A-C3ED-1140-1C97-859B35A2A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27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53">
            <a:extLst>
              <a:ext uri="{FF2B5EF4-FFF2-40B4-BE49-F238E27FC236}">
                <a16:creationId xmlns:a16="http://schemas.microsoft.com/office/drawing/2014/main" id="{CE6626AC-B4F7-28ED-5959-12062074A7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522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57">
            <a:extLst>
              <a:ext uri="{FF2B5EF4-FFF2-40B4-BE49-F238E27FC236}">
                <a16:creationId xmlns:a16="http://schemas.microsoft.com/office/drawing/2014/main" id="{D1813A1F-287E-54B8-4CC8-77D91D5E3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935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01">
            <a:extLst>
              <a:ext uri="{FF2B5EF4-FFF2-40B4-BE49-F238E27FC236}">
                <a16:creationId xmlns:a16="http://schemas.microsoft.com/office/drawing/2014/main" id="{3D594DD2-0384-BF5C-BCD4-5DB3EE98A0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5506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05">
            <a:extLst>
              <a:ext uri="{FF2B5EF4-FFF2-40B4-BE49-F238E27FC236}">
                <a16:creationId xmlns:a16="http://schemas.microsoft.com/office/drawing/2014/main" id="{4F70AC45-797A-E014-0566-E5209A745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05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09">
            <a:extLst>
              <a:ext uri="{FF2B5EF4-FFF2-40B4-BE49-F238E27FC236}">
                <a16:creationId xmlns:a16="http://schemas.microsoft.com/office/drawing/2014/main" id="{020932B8-586D-520B-DC5D-AE7D50A97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9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13">
            <a:extLst>
              <a:ext uri="{FF2B5EF4-FFF2-40B4-BE49-F238E27FC236}">
                <a16:creationId xmlns:a16="http://schemas.microsoft.com/office/drawing/2014/main" id="{65BDF100-649A-87E8-35B6-7436E44D8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887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15">
            <a:extLst>
              <a:ext uri="{FF2B5EF4-FFF2-40B4-BE49-F238E27FC236}">
                <a16:creationId xmlns:a16="http://schemas.microsoft.com/office/drawing/2014/main" id="{BC16BE76-E68D-C487-67D2-7E0CD9EAB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385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18">
            <a:extLst>
              <a:ext uri="{FF2B5EF4-FFF2-40B4-BE49-F238E27FC236}">
                <a16:creationId xmlns:a16="http://schemas.microsoft.com/office/drawing/2014/main" id="{321BC792-7F6B-4F54-7682-202FBE20F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220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22">
            <a:extLst>
              <a:ext uri="{FF2B5EF4-FFF2-40B4-BE49-F238E27FC236}">
                <a16:creationId xmlns:a16="http://schemas.microsoft.com/office/drawing/2014/main" id="{94E940A0-4D02-43E1-5768-3A3D6ABDC8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310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25">
            <a:extLst>
              <a:ext uri="{FF2B5EF4-FFF2-40B4-BE49-F238E27FC236}">
                <a16:creationId xmlns:a16="http://schemas.microsoft.com/office/drawing/2014/main" id="{CB269834-3568-5743-EDBF-7DD4070BA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47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22">
            <a:extLst>
              <a:ext uri="{FF2B5EF4-FFF2-40B4-BE49-F238E27FC236}">
                <a16:creationId xmlns:a16="http://schemas.microsoft.com/office/drawing/2014/main" id="{5ED23B39-F2BC-3681-71BB-26CC5A727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2352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28">
            <a:extLst>
              <a:ext uri="{FF2B5EF4-FFF2-40B4-BE49-F238E27FC236}">
                <a16:creationId xmlns:a16="http://schemas.microsoft.com/office/drawing/2014/main" id="{48287C36-DFC0-731E-1654-50F13FD74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74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33">
            <a:extLst>
              <a:ext uri="{FF2B5EF4-FFF2-40B4-BE49-F238E27FC236}">
                <a16:creationId xmlns:a16="http://schemas.microsoft.com/office/drawing/2014/main" id="{87D52FEE-1A84-2B6B-ADA6-AA886F81C4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005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37">
            <a:extLst>
              <a:ext uri="{FF2B5EF4-FFF2-40B4-BE49-F238E27FC236}">
                <a16:creationId xmlns:a16="http://schemas.microsoft.com/office/drawing/2014/main" id="{D66DF5B3-5834-4CE5-2228-AC4E2F552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8085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40">
            <a:extLst>
              <a:ext uri="{FF2B5EF4-FFF2-40B4-BE49-F238E27FC236}">
                <a16:creationId xmlns:a16="http://schemas.microsoft.com/office/drawing/2014/main" id="{FFEA67AB-6F8C-3C1F-E633-EBF9F3B84E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665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43">
            <a:extLst>
              <a:ext uri="{FF2B5EF4-FFF2-40B4-BE49-F238E27FC236}">
                <a16:creationId xmlns:a16="http://schemas.microsoft.com/office/drawing/2014/main" id="{BDA8E2CE-C853-5478-7E4B-031B6C3C08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8306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45">
            <a:extLst>
              <a:ext uri="{FF2B5EF4-FFF2-40B4-BE49-F238E27FC236}">
                <a16:creationId xmlns:a16="http://schemas.microsoft.com/office/drawing/2014/main" id="{6362EDE7-E4AA-BCEC-DAB3-9FD6843BC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261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4048">
            <a:extLst>
              <a:ext uri="{FF2B5EF4-FFF2-40B4-BE49-F238E27FC236}">
                <a16:creationId xmlns:a16="http://schemas.microsoft.com/office/drawing/2014/main" id="{879FFB30-70D3-780A-DDBA-5AAFBAEAB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12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26">
            <a:extLst>
              <a:ext uri="{FF2B5EF4-FFF2-40B4-BE49-F238E27FC236}">
                <a16:creationId xmlns:a16="http://schemas.microsoft.com/office/drawing/2014/main" id="{24243057-83BB-3CC7-A59B-174C9F6A3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4443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30">
            <a:extLst>
              <a:ext uri="{FF2B5EF4-FFF2-40B4-BE49-F238E27FC236}">
                <a16:creationId xmlns:a16="http://schemas.microsoft.com/office/drawing/2014/main" id="{B864D891-B767-AD3D-5630-30DE7ED83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1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34">
            <a:extLst>
              <a:ext uri="{FF2B5EF4-FFF2-40B4-BE49-F238E27FC236}">
                <a16:creationId xmlns:a16="http://schemas.microsoft.com/office/drawing/2014/main" id="{911CA761-7C9E-C071-7745-ECEE96B09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197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38">
            <a:extLst>
              <a:ext uri="{FF2B5EF4-FFF2-40B4-BE49-F238E27FC236}">
                <a16:creationId xmlns:a16="http://schemas.microsoft.com/office/drawing/2014/main" id="{0E3B584A-3312-9D24-E2D9-80211683F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99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43">
            <a:extLst>
              <a:ext uri="{FF2B5EF4-FFF2-40B4-BE49-F238E27FC236}">
                <a16:creationId xmlns:a16="http://schemas.microsoft.com/office/drawing/2014/main" id="{E594A2CC-2770-CA88-C0AA-D0272E89E6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49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46">
            <a:extLst>
              <a:ext uri="{FF2B5EF4-FFF2-40B4-BE49-F238E27FC236}">
                <a16:creationId xmlns:a16="http://schemas.microsoft.com/office/drawing/2014/main" id="{CC28D3BD-5A37-2B07-3F24-DBF6A21C5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21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422133949">
            <a:extLst>
              <a:ext uri="{FF2B5EF4-FFF2-40B4-BE49-F238E27FC236}">
                <a16:creationId xmlns:a16="http://schemas.microsoft.com/office/drawing/2014/main" id="{530130F1-CBD8-23A3-0049-323291AD9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514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红 陈</dc:creator>
  <cp:lastModifiedBy>红 陈</cp:lastModifiedBy>
  <cp:revision>1</cp:revision>
  <dcterms:created xsi:type="dcterms:W3CDTF">2023-04-22T05:42:55Z</dcterms:created>
  <dcterms:modified xsi:type="dcterms:W3CDTF">2023-04-22T05:45:04Z</dcterms:modified>
</cp:coreProperties>
</file>