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123" y="0"/>
            <a:ext cx="122417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1777" y="875899"/>
            <a:ext cx="10318282" cy="2877954"/>
          </a:xfrm>
        </p:spPr>
        <p:txBody>
          <a:bodyPr/>
          <a:lstStyle/>
          <a:p>
            <a:r>
              <a:rPr lang="zh-CN" altLang="en-US" sz="6000" dirty="0"/>
              <a:t>第三课 只有中国特色社会主义才能发展中国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835992" y="4754881"/>
            <a:ext cx="3609473" cy="23293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半闭框 12"/>
          <p:cNvSpPr/>
          <p:nvPr/>
        </p:nvSpPr>
        <p:spPr>
          <a:xfrm>
            <a:off x="610135" y="875900"/>
            <a:ext cx="1853665" cy="2959500"/>
          </a:xfrm>
          <a:prstGeom prst="halfFrame">
            <a:avLst>
              <a:gd name="adj1" fmla="val 19174"/>
              <a:gd name="adj2" fmla="val 191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rot="10800000">
            <a:off x="9867900" y="3251200"/>
            <a:ext cx="1562100" cy="2108199"/>
          </a:xfrm>
          <a:prstGeom prst="halfFrame">
            <a:avLst>
              <a:gd name="adj1" fmla="val 25621"/>
              <a:gd name="adj2" fmla="val 2390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44800" y="1257300"/>
            <a:ext cx="779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44800" y="4940300"/>
            <a:ext cx="7378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873" y="262288"/>
            <a:ext cx="10756395" cy="6333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676" y="1114124"/>
            <a:ext cx="10000648" cy="4629752"/>
          </a:xfrm>
          <a:prstGeom prst="rect">
            <a:avLst/>
          </a:prstGeom>
        </p:spPr>
      </p:pic>
      <p:sp>
        <p:nvSpPr>
          <p:cNvPr id="6" name="半闭框 5"/>
          <p:cNvSpPr/>
          <p:nvPr/>
        </p:nvSpPr>
        <p:spPr>
          <a:xfrm rot="10800000">
            <a:off x="6208295" y="2916455"/>
            <a:ext cx="2454442" cy="77002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21" y="356135"/>
            <a:ext cx="10786819" cy="6063915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9230627" y="4350619"/>
            <a:ext cx="2290813" cy="163629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云形 7"/>
          <p:cNvSpPr/>
          <p:nvPr/>
        </p:nvSpPr>
        <p:spPr>
          <a:xfrm>
            <a:off x="8518358" y="5486400"/>
            <a:ext cx="1270534" cy="933650"/>
          </a:xfrm>
          <a:prstGeom prst="cloud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68" y="0"/>
            <a:ext cx="11165305" cy="6780998"/>
          </a:xfrm>
          <a:prstGeom prst="rect">
            <a:avLst/>
          </a:prstGeom>
        </p:spPr>
      </p:pic>
      <p:sp>
        <p:nvSpPr>
          <p:cNvPr id="6" name="空心弧 5"/>
          <p:cNvSpPr/>
          <p:nvPr/>
        </p:nvSpPr>
        <p:spPr>
          <a:xfrm>
            <a:off x="895149" y="77002"/>
            <a:ext cx="1087656" cy="1318661"/>
          </a:xfrm>
          <a:prstGeom prst="blockArc">
            <a:avLst>
              <a:gd name="adj1" fmla="val 4671084"/>
              <a:gd name="adj2" fmla="val 0"/>
              <a:gd name="adj3" fmla="val 25000"/>
            </a:avLst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13072836">
            <a:off x="1287720" y="729142"/>
            <a:ext cx="1040729" cy="1333041"/>
          </a:xfrm>
          <a:prstGeom prst="blockArc">
            <a:avLst>
              <a:gd name="adj1" fmla="val 10696198"/>
              <a:gd name="adj2" fmla="val 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rot="10800000">
            <a:off x="9384632" y="4894446"/>
            <a:ext cx="2377439" cy="1963554"/>
          </a:xfrm>
          <a:prstGeom prst="halfFrame">
            <a:avLst>
              <a:gd name="adj1" fmla="val 26070"/>
              <a:gd name="adj2" fmla="val 243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1079500"/>
            <a:ext cx="10026650" cy="47286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241558"/>
            <a:ext cx="10998200" cy="6374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" y="476203"/>
            <a:ext cx="10490200" cy="59055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100" y="117965"/>
            <a:ext cx="11811000" cy="6622069"/>
          </a:xfrm>
        </p:spPr>
      </p:pic>
      <p:sp>
        <p:nvSpPr>
          <p:cNvPr id="8" name="爆炸形: 8 pt  7"/>
          <p:cNvSpPr/>
          <p:nvPr/>
        </p:nvSpPr>
        <p:spPr>
          <a:xfrm>
            <a:off x="412750" y="317500"/>
            <a:ext cx="1733550" cy="1955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639" y="311150"/>
            <a:ext cx="11321061" cy="6235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399" y="229870"/>
            <a:ext cx="11109519" cy="6398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835992" y="4754881"/>
            <a:ext cx="3609473" cy="23293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半闭框 12"/>
          <p:cNvSpPr/>
          <p:nvPr/>
        </p:nvSpPr>
        <p:spPr>
          <a:xfrm>
            <a:off x="610135" y="875900"/>
            <a:ext cx="1853665" cy="2959500"/>
          </a:xfrm>
          <a:prstGeom prst="halfFrame">
            <a:avLst>
              <a:gd name="adj1" fmla="val 19174"/>
              <a:gd name="adj2" fmla="val 191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rot="10800000">
            <a:off x="9511578" y="3342480"/>
            <a:ext cx="1753527" cy="2519295"/>
          </a:xfrm>
          <a:prstGeom prst="halfFrame">
            <a:avLst>
              <a:gd name="adj1" fmla="val 21230"/>
              <a:gd name="adj2" fmla="val 211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44800" y="1257300"/>
            <a:ext cx="779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44800" y="4940300"/>
            <a:ext cx="7378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242" y="1166048"/>
            <a:ext cx="9271000" cy="452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989" y="361950"/>
            <a:ext cx="10356021" cy="61340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37" y="0"/>
            <a:ext cx="115199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2334"/>
            <a:ext cx="11239500" cy="69003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653" y="346472"/>
            <a:ext cx="10721837" cy="61650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1" y="0"/>
            <a:ext cx="11544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2746"/>
            <a:ext cx="10883900" cy="6092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190" y="0"/>
            <a:ext cx="11586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477" y="0"/>
            <a:ext cx="116045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369887"/>
            <a:ext cx="11163300" cy="5915025"/>
          </a:xfrm>
          <a:prstGeom prst="rect">
            <a:avLst/>
          </a:prstGeom>
        </p:spPr>
      </p:pic>
      <p:sp>
        <p:nvSpPr>
          <p:cNvPr id="4" name="半闭框 3"/>
          <p:cNvSpPr/>
          <p:nvPr/>
        </p:nvSpPr>
        <p:spPr>
          <a:xfrm>
            <a:off x="-190500" y="2273300"/>
            <a:ext cx="45719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半闭框 4"/>
          <p:cNvSpPr/>
          <p:nvPr/>
        </p:nvSpPr>
        <p:spPr>
          <a:xfrm rot="10800000">
            <a:off x="6096000" y="2882899"/>
            <a:ext cx="3352800" cy="889000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14300"/>
            <a:ext cx="11379200" cy="6629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6520"/>
            <a:ext cx="12087218" cy="69445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835992" y="4754881"/>
            <a:ext cx="3609473" cy="23293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半闭框 12"/>
          <p:cNvSpPr/>
          <p:nvPr/>
        </p:nvSpPr>
        <p:spPr>
          <a:xfrm>
            <a:off x="610135" y="875900"/>
            <a:ext cx="1853665" cy="2959500"/>
          </a:xfrm>
          <a:prstGeom prst="halfFrame">
            <a:avLst>
              <a:gd name="adj1" fmla="val 19174"/>
              <a:gd name="adj2" fmla="val 191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rot="10800000">
            <a:off x="9511578" y="3342480"/>
            <a:ext cx="1753527" cy="2519295"/>
          </a:xfrm>
          <a:prstGeom prst="halfFrame">
            <a:avLst>
              <a:gd name="adj1" fmla="val 21230"/>
              <a:gd name="adj2" fmla="val 211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44800" y="1257300"/>
            <a:ext cx="779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44800" y="4940300"/>
            <a:ext cx="7378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03200"/>
            <a:ext cx="11099800" cy="633441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099" y="0"/>
            <a:ext cx="109081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0" y="215900"/>
            <a:ext cx="10960100" cy="65150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"/>
            <a:ext cx="1158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90" y="0"/>
            <a:ext cx="11593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209550"/>
            <a:ext cx="115443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228600"/>
            <a:ext cx="11392514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814" y="0"/>
            <a:ext cx="11555186" cy="67691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367641"/>
            <a:ext cx="10883900" cy="5985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0"/>
            <a:ext cx="11506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半闭框 13"/>
          <p:cNvSpPr/>
          <p:nvPr/>
        </p:nvSpPr>
        <p:spPr>
          <a:xfrm rot="10800000">
            <a:off x="9762888" y="4320391"/>
            <a:ext cx="2429112" cy="2537609"/>
          </a:xfrm>
          <a:prstGeom prst="halfFrame">
            <a:avLst>
              <a:gd name="adj1" fmla="val 30118"/>
              <a:gd name="adj2" fmla="val 2534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835992" y="4754881"/>
            <a:ext cx="3609473" cy="23293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半闭框 12"/>
          <p:cNvSpPr/>
          <p:nvPr/>
        </p:nvSpPr>
        <p:spPr>
          <a:xfrm>
            <a:off x="635000" y="469900"/>
            <a:ext cx="2514601" cy="3683000"/>
          </a:xfrm>
          <a:prstGeom prst="halfFrame">
            <a:avLst>
              <a:gd name="adj1" fmla="val 19174"/>
              <a:gd name="adj2" fmla="val 191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44800" y="1257300"/>
            <a:ext cx="779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4" y="0"/>
            <a:ext cx="12174915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835992" y="4754881"/>
            <a:ext cx="3609473" cy="23293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半闭框 12"/>
          <p:cNvSpPr/>
          <p:nvPr/>
        </p:nvSpPr>
        <p:spPr>
          <a:xfrm>
            <a:off x="1181635" y="736200"/>
            <a:ext cx="1853665" cy="2959500"/>
          </a:xfrm>
          <a:prstGeom prst="halfFrame">
            <a:avLst>
              <a:gd name="adj1" fmla="val 19174"/>
              <a:gd name="adj2" fmla="val 191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rot="10800000">
            <a:off x="9587778" y="4338705"/>
            <a:ext cx="1753527" cy="2519295"/>
          </a:xfrm>
          <a:prstGeom prst="halfFrame">
            <a:avLst>
              <a:gd name="adj1" fmla="val 21230"/>
              <a:gd name="adj2" fmla="val 211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025" y="407890"/>
            <a:ext cx="10661950" cy="6042220"/>
          </a:xfrm>
          <a:prstGeom prst="rect">
            <a:avLst/>
          </a:prstGeom>
        </p:spPr>
      </p:pic>
      <p:sp>
        <p:nvSpPr>
          <p:cNvPr id="6" name="半闭框 5"/>
          <p:cNvSpPr/>
          <p:nvPr/>
        </p:nvSpPr>
        <p:spPr>
          <a:xfrm rot="10800000">
            <a:off x="4737100" y="2997200"/>
            <a:ext cx="4749800" cy="1600200"/>
          </a:xfrm>
          <a:prstGeom prst="halfFrame">
            <a:avLst>
              <a:gd name="adj1" fmla="val 16458"/>
              <a:gd name="adj2" fmla="val 1645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01" y="12700"/>
            <a:ext cx="11620500" cy="6845300"/>
          </a:xfrm>
        </p:spPr>
      </p:pic>
      <p:sp>
        <p:nvSpPr>
          <p:cNvPr id="6" name="半闭框 5"/>
          <p:cNvSpPr/>
          <p:nvPr/>
        </p:nvSpPr>
        <p:spPr>
          <a:xfrm>
            <a:off x="0" y="12700"/>
            <a:ext cx="2286000" cy="2895600"/>
          </a:xfrm>
          <a:prstGeom prst="halfFrame">
            <a:avLst>
              <a:gd name="adj1" fmla="val 27777"/>
              <a:gd name="adj2" fmla="val 261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半闭框 6"/>
          <p:cNvSpPr/>
          <p:nvPr/>
        </p:nvSpPr>
        <p:spPr>
          <a:xfrm>
            <a:off x="2114550" y="1193800"/>
            <a:ext cx="1149350" cy="2895600"/>
          </a:xfrm>
          <a:prstGeom prst="half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rot="10800000">
            <a:off x="9410700" y="4838700"/>
            <a:ext cx="2781300" cy="2019300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095" y="1155031"/>
            <a:ext cx="9833810" cy="45479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e86add9-87b5-45e3-9c39-deac5f94f7ed"/>
  <p:tag name="COMMONDATA" val="eyJoZGlkIjoiNjhjZTc3YmYzMTUxOGJmYzVhODk4MmU5ZTJhNDMyMWQifQ=="/>
</p:tagLst>
</file>

<file path=ppt/theme/theme1.xml><?xml version="1.0" encoding="utf-8"?>
<a:theme xmlns:a="http://schemas.openxmlformats.org/drawingml/2006/main" name="剪切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0</TotalTime>
  <Words>20</Words>
  <Application>WPS 演示</Application>
  <PresentationFormat>宽屏</PresentationFormat>
  <Paragraphs>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宋体</vt:lpstr>
      <vt:lpstr>Wingdings</vt:lpstr>
      <vt:lpstr>Franklin Gothic Book</vt:lpstr>
      <vt:lpstr>华文楷体</vt:lpstr>
      <vt:lpstr>微软雅黑</vt:lpstr>
      <vt:lpstr>Arial Unicode MS</vt:lpstr>
      <vt:lpstr>Calibri</vt:lpstr>
      <vt:lpstr>剪切</vt:lpstr>
      <vt:lpstr>第三课 只有中国特色社会主义才能发展中国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第三课 只有中国特色社会主义才能发展中国</dc:title>
  <dc:creator>王 盼盼</dc:creator>
  <cp:lastModifiedBy>chrinstine</cp:lastModifiedBy>
  <cp:revision>3</cp:revision>
  <dcterms:created xsi:type="dcterms:W3CDTF">2023-04-30T03:47:00Z</dcterms:created>
  <dcterms:modified xsi:type="dcterms:W3CDTF">2023-07-16T06:28:26Z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F1AA5FEB563C4C2D98F860958589ADC7_12</vt:lpwstr>
  </property>
  <property fmtid="{D5CDD505-2E9C-101B-9397-08002B2CF9AE}" pid="3" name="KSOProductBuildVer">
    <vt:lpwstr>2052-11.1.0.14309</vt:lpwstr>
  </property>
</Properties>
</file>