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10.fntdata" ContentType="application/x-fontdata"/>
  <Override PartName="/ppt/fonts/font1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1" r:id="rId3"/>
  </p:sldMasterIdLst>
  <p:notesMasterIdLst>
    <p:notesMasterId r:id="rId9"/>
  </p:notesMasterIdLst>
  <p:handoutMasterIdLst>
    <p:handoutMasterId r:id="rId29"/>
  </p:handoutMasterIdLst>
  <p:sldIdLst>
    <p:sldId id="352" r:id="rId4"/>
    <p:sldId id="384" r:id="rId5"/>
    <p:sldId id="413" r:id="rId6"/>
    <p:sldId id="414" r:id="rId7"/>
    <p:sldId id="319" r:id="rId8"/>
    <p:sldId id="423" r:id="rId10"/>
    <p:sldId id="415" r:id="rId11"/>
    <p:sldId id="416" r:id="rId12"/>
    <p:sldId id="417" r:id="rId13"/>
    <p:sldId id="325" r:id="rId14"/>
    <p:sldId id="418" r:id="rId15"/>
    <p:sldId id="422" r:id="rId16"/>
    <p:sldId id="330" r:id="rId17"/>
    <p:sldId id="346" r:id="rId18"/>
    <p:sldId id="419" r:id="rId19"/>
    <p:sldId id="347" r:id="rId20"/>
    <p:sldId id="336" r:id="rId21"/>
    <p:sldId id="337" r:id="rId22"/>
    <p:sldId id="338" r:id="rId23"/>
    <p:sldId id="339" r:id="rId24"/>
    <p:sldId id="420" r:id="rId25"/>
    <p:sldId id="342" r:id="rId26"/>
    <p:sldId id="343" r:id="rId27"/>
    <p:sldId id="344" r:id="rId28"/>
  </p:sldIdLst>
  <p:sldSz cx="12192000" cy="6858000"/>
  <p:notesSz cx="6858000" cy="9144000"/>
  <p:embeddedFontLst>
    <p:embeddedFont>
      <p:font typeface="微软雅黑" panose="020B0503020204020204" pitchFamily="34" charset="-122"/>
      <p:regular r:id="rId33"/>
    </p:embeddedFont>
    <p:embeddedFont>
      <p:font typeface="Calibri" panose="020F0502020204030204" pitchFamily="34" charset="0"/>
      <p:regular r:id="rId34"/>
      <p:bold r:id="rId35"/>
      <p:italic r:id="rId36"/>
      <p:boldItalic r:id="rId37"/>
    </p:embeddedFont>
    <p:embeddedFont>
      <p:font typeface="黑体" panose="02010609060101010101" charset="-122"/>
      <p:regular r:id="rId38"/>
    </p:embeddedFont>
    <p:embeddedFont>
      <p:font typeface="方正苏新诗柳楷简体" panose="02000000000000000000" pitchFamily="2" charset="-122"/>
      <p:regular r:id="rId39"/>
    </p:embeddedFont>
    <p:embeddedFont>
      <p:font typeface="汉仪劲楷简" panose="00020600040101010101" pitchFamily="18" charset="-122"/>
      <p:regular r:id="rId40"/>
    </p:embeddedFont>
    <p:embeddedFont>
      <p:font typeface="等线" panose="02010600030101010101" charset="-122"/>
      <p:regular r:id="rId41"/>
    </p:embeddedFont>
    <p:embeddedFont>
      <p:font typeface="楷体" panose="02010609060101010101" charset="-122"/>
      <p:regular r:id="rId42"/>
    </p:embeddedFont>
    <p:embeddedFont>
      <p:font typeface="等线 Light" panose="02010600030101010101" charset="-122"/>
      <p:regular r:id="rId43"/>
    </p:embeddedFont>
  </p:embeddedFontLst>
  <p:custDataLst>
    <p:tags r:id="rId4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E79"/>
    <a:srgbClr val="F2F2F2"/>
    <a:srgbClr val="F65C3F"/>
    <a:srgbClr val="FB2B61"/>
    <a:srgbClr val="5C33D9"/>
    <a:srgbClr val="128EEF"/>
    <a:srgbClr val="24AF9B"/>
    <a:srgbClr val="4AB3D4"/>
    <a:srgbClr val="2F364B"/>
    <a:srgbClr val="67676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509" autoAdjust="0"/>
    <p:restoredTop sz="96318" autoAdjust="0"/>
  </p:normalViewPr>
  <p:slideViewPr>
    <p:cSldViewPr snapToGrid="0">
      <p:cViewPr varScale="1">
        <p:scale>
          <a:sx n="63" d="100"/>
          <a:sy n="63" d="100"/>
        </p:scale>
        <p:origin x="416"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notesMaster" Target="notesMasters/notesMaster1.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4" Type="http://schemas.openxmlformats.org/officeDocument/2006/relationships/tags" Target="tags/tag113.xml"/><Relationship Id="rId43" Type="http://schemas.openxmlformats.org/officeDocument/2006/relationships/font" Target="fonts/font11.fntdata"/><Relationship Id="rId42" Type="http://schemas.openxmlformats.org/officeDocument/2006/relationships/font" Target="fonts/font10.fntdata"/><Relationship Id="rId41" Type="http://schemas.openxmlformats.org/officeDocument/2006/relationships/font" Target="fonts/font9.fntdata"/><Relationship Id="rId40" Type="http://schemas.openxmlformats.org/officeDocument/2006/relationships/font" Target="fonts/font8.fntdata"/><Relationship Id="rId4" Type="http://schemas.openxmlformats.org/officeDocument/2006/relationships/slide" Target="slides/slide1.xml"/><Relationship Id="rId39" Type="http://schemas.openxmlformats.org/officeDocument/2006/relationships/font" Target="fonts/font7.fntdata"/><Relationship Id="rId38" Type="http://schemas.openxmlformats.org/officeDocument/2006/relationships/font" Target="fonts/font6.fntdata"/><Relationship Id="rId37" Type="http://schemas.openxmlformats.org/officeDocument/2006/relationships/font" Target="fonts/font5.fntdata"/><Relationship Id="rId36" Type="http://schemas.openxmlformats.org/officeDocument/2006/relationships/font" Target="fonts/font4.fntdata"/><Relationship Id="rId35" Type="http://schemas.openxmlformats.org/officeDocument/2006/relationships/font" Target="fonts/font3.fntdata"/><Relationship Id="rId34" Type="http://schemas.openxmlformats.org/officeDocument/2006/relationships/font" Target="fonts/font2.fntdata"/><Relationship Id="rId33" Type="http://schemas.openxmlformats.org/officeDocument/2006/relationships/font" Target="fonts/font1.fntdata"/><Relationship Id="rId32" Type="http://schemas.openxmlformats.org/officeDocument/2006/relationships/tableStyles" Target="tableStyles.xml"/><Relationship Id="rId31" Type="http://schemas.openxmlformats.org/officeDocument/2006/relationships/viewProps" Target="viewProps.xml"/><Relationship Id="rId30" Type="http://schemas.openxmlformats.org/officeDocument/2006/relationships/presProps" Target="presProps.xml"/><Relationship Id="rId3" Type="http://schemas.openxmlformats.org/officeDocument/2006/relationships/slideMaster" Target="slideMasters/slideMaster2.xml"/><Relationship Id="rId29" Type="http://schemas.openxmlformats.org/officeDocument/2006/relationships/handoutMaster" Target="handoutMasters/handoutMaster1.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BCBB2E-48DC-49CA-8E72-BE7599524DF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B25B89-6052-41D9-A908-A6BE7E761BF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1B25B89-6052-41D9-A908-A6BE7E761BFD}"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1B25B89-6052-41D9-A908-A6BE7E761BFD}"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1B25B89-6052-41D9-A908-A6BE7E761BFD}"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1B25B89-6052-41D9-A908-A6BE7E761BFD}"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1B25B89-6052-41D9-A908-A6BE7E761BFD}"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1B25B89-6052-41D9-A908-A6BE7E761BFD}"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1B25B89-6052-41D9-A908-A6BE7E761BFD}"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1B25B89-6052-41D9-A908-A6BE7E761BFD}"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1B25B89-6052-41D9-A908-A6BE7E761BFD}"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1B25B89-6052-41D9-A908-A6BE7E761BFD}"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1B25B89-6052-41D9-A908-A6BE7E761BFD}"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1B25B89-6052-41D9-A908-A6BE7E761BFD}"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1B25B89-6052-41D9-A908-A6BE7E761BFD}"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1B25B89-6052-41D9-A908-A6BE7E761BFD}"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1B25B89-6052-41D9-A908-A6BE7E761BFD}"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1B25B89-6052-41D9-A908-A6BE7E761BFD}"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1B25B89-6052-41D9-A908-A6BE7E761BFD}"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1B25B89-6052-41D9-A908-A6BE7E761BFD}"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1B25B89-6052-41D9-A908-A6BE7E761BFD}"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4" Type="http://schemas.openxmlformats.org/officeDocument/2006/relationships/tags" Target="../tags/tag6.xml"/><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4" Type="http://schemas.openxmlformats.org/officeDocument/2006/relationships/tags" Target="../tags/tag9.xml"/><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7" Type="http://schemas.openxmlformats.org/officeDocument/2006/relationships/tags" Target="../tags/tag14.xml"/><Relationship Id="rId6" Type="http://schemas.openxmlformats.org/officeDocument/2006/relationships/tags" Target="../tags/tag13.xml"/><Relationship Id="rId5" Type="http://schemas.openxmlformats.org/officeDocument/2006/relationships/tags" Target="../tags/tag12.xml"/><Relationship Id="rId4" Type="http://schemas.openxmlformats.org/officeDocument/2006/relationships/tags" Target="../tags/tag11.xml"/><Relationship Id="rId3" Type="http://schemas.openxmlformats.org/officeDocument/2006/relationships/image" Target="../media/image1.jpeg"/><Relationship Id="rId2" Type="http://schemas.openxmlformats.org/officeDocument/2006/relationships/tags" Target="../tags/tag10.xml"/><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8" Type="http://schemas.openxmlformats.org/officeDocument/2006/relationships/tags" Target="../tags/tag20.xml"/><Relationship Id="rId7" Type="http://schemas.openxmlformats.org/officeDocument/2006/relationships/tags" Target="../tags/tag19.xml"/><Relationship Id="rId6" Type="http://schemas.openxmlformats.org/officeDocument/2006/relationships/tags" Target="../tags/tag18.xml"/><Relationship Id="rId5" Type="http://schemas.openxmlformats.org/officeDocument/2006/relationships/image" Target="../media/image2.png"/><Relationship Id="rId4" Type="http://schemas.openxmlformats.org/officeDocument/2006/relationships/tags" Target="../tags/tag17.xml"/><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8" Type="http://schemas.openxmlformats.org/officeDocument/2006/relationships/tags" Target="../tags/tag26.xml"/><Relationship Id="rId7" Type="http://schemas.openxmlformats.org/officeDocument/2006/relationships/tags" Target="../tags/tag25.xml"/><Relationship Id="rId6" Type="http://schemas.openxmlformats.org/officeDocument/2006/relationships/tags" Target="../tags/tag24.xml"/><Relationship Id="rId5" Type="http://schemas.openxmlformats.org/officeDocument/2006/relationships/image" Target="../media/image2.png"/><Relationship Id="rId4" Type="http://schemas.openxmlformats.org/officeDocument/2006/relationships/tags" Target="../tags/tag23.xml"/><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9" Type="http://schemas.openxmlformats.org/officeDocument/2006/relationships/tags" Target="../tags/tag33.xml"/><Relationship Id="rId8" Type="http://schemas.openxmlformats.org/officeDocument/2006/relationships/tags" Target="../tags/tag32.xml"/><Relationship Id="rId7" Type="http://schemas.openxmlformats.org/officeDocument/2006/relationships/tags" Target="../tags/tag31.xml"/><Relationship Id="rId6" Type="http://schemas.openxmlformats.org/officeDocument/2006/relationships/image" Target="../media/image2.png"/><Relationship Id="rId5" Type="http://schemas.openxmlformats.org/officeDocument/2006/relationships/tags" Target="../tags/tag30.xml"/><Relationship Id="rId4" Type="http://schemas.openxmlformats.org/officeDocument/2006/relationships/tags" Target="../tags/tag29.xml"/><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9" Type="http://schemas.openxmlformats.org/officeDocument/2006/relationships/tags" Target="../tags/tag40.xml"/><Relationship Id="rId8" Type="http://schemas.openxmlformats.org/officeDocument/2006/relationships/tags" Target="../tags/tag39.xml"/><Relationship Id="rId7" Type="http://schemas.openxmlformats.org/officeDocument/2006/relationships/tags" Target="../tags/tag38.xml"/><Relationship Id="rId6" Type="http://schemas.openxmlformats.org/officeDocument/2006/relationships/image" Target="../media/image2.png"/><Relationship Id="rId5" Type="http://schemas.openxmlformats.org/officeDocument/2006/relationships/tags" Target="../tags/tag37.xml"/><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7" Type="http://schemas.openxmlformats.org/officeDocument/2006/relationships/tags" Target="../tags/tag46.xml"/><Relationship Id="rId6" Type="http://schemas.openxmlformats.org/officeDocument/2006/relationships/tags" Target="../tags/tag45.xml"/><Relationship Id="rId5" Type="http://schemas.openxmlformats.org/officeDocument/2006/relationships/tags" Target="../tags/tag44.xml"/><Relationship Id="rId4" Type="http://schemas.openxmlformats.org/officeDocument/2006/relationships/tags" Target="../tags/tag43.xml"/><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5" Type="http://schemas.openxmlformats.org/officeDocument/2006/relationships/tags" Target="../tags/tag50.xml"/><Relationship Id="rId4" Type="http://schemas.openxmlformats.org/officeDocument/2006/relationships/tags" Target="../tags/tag49.xml"/><Relationship Id="rId3" Type="http://schemas.openxmlformats.org/officeDocument/2006/relationships/tags" Target="../tags/tag48.xml"/><Relationship Id="rId2" Type="http://schemas.openxmlformats.org/officeDocument/2006/relationships/tags" Target="../tags/tag47.xml"/><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6" Type="http://schemas.openxmlformats.org/officeDocument/2006/relationships/tags" Target="../tags/tag55.xml"/><Relationship Id="rId5" Type="http://schemas.openxmlformats.org/officeDocument/2006/relationships/tags" Target="../tags/tag54.xml"/><Relationship Id="rId4" Type="http://schemas.openxmlformats.org/officeDocument/2006/relationships/tags" Target="../tags/tag53.xml"/><Relationship Id="rId3" Type="http://schemas.openxmlformats.org/officeDocument/2006/relationships/tags" Target="../tags/tag52.xml"/><Relationship Id="rId2" Type="http://schemas.openxmlformats.org/officeDocument/2006/relationships/tags" Target="../tags/tag51.xml"/><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7" Type="http://schemas.openxmlformats.org/officeDocument/2006/relationships/tags" Target="../tags/tag61.xml"/><Relationship Id="rId6" Type="http://schemas.openxmlformats.org/officeDocument/2006/relationships/tags" Target="../tags/tag60.xml"/><Relationship Id="rId5" Type="http://schemas.openxmlformats.org/officeDocument/2006/relationships/tags" Target="../tags/tag59.xml"/><Relationship Id="rId4" Type="http://schemas.openxmlformats.org/officeDocument/2006/relationships/tags" Target="../tags/tag58.xml"/><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5" Type="http://schemas.openxmlformats.org/officeDocument/2006/relationships/tags" Target="../tags/tag65.xml"/><Relationship Id="rId4" Type="http://schemas.openxmlformats.org/officeDocument/2006/relationships/tags" Target="../tags/tag64.xml"/><Relationship Id="rId3" Type="http://schemas.openxmlformats.org/officeDocument/2006/relationships/tags" Target="../tags/tag63.xml"/><Relationship Id="rId2" Type="http://schemas.openxmlformats.org/officeDocument/2006/relationships/tags" Target="../tags/tag62.xml"/><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6" Type="http://schemas.openxmlformats.org/officeDocument/2006/relationships/tags" Target="../tags/tag70.xml"/><Relationship Id="rId5" Type="http://schemas.openxmlformats.org/officeDocument/2006/relationships/tags" Target="../tags/tag69.xml"/><Relationship Id="rId4" Type="http://schemas.openxmlformats.org/officeDocument/2006/relationships/tags" Target="../tags/tag68.xml"/><Relationship Id="rId3" Type="http://schemas.openxmlformats.org/officeDocument/2006/relationships/tags" Target="../tags/tag67.xml"/><Relationship Id="rId2" Type="http://schemas.openxmlformats.org/officeDocument/2006/relationships/tags" Target="../tags/tag66.xml"/><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9" Type="http://schemas.openxmlformats.org/officeDocument/2006/relationships/tags" Target="../tags/tag78.xml"/><Relationship Id="rId8" Type="http://schemas.openxmlformats.org/officeDocument/2006/relationships/tags" Target="../tags/tag77.xml"/><Relationship Id="rId7" Type="http://schemas.openxmlformats.org/officeDocument/2006/relationships/tags" Target="../tags/tag76.xml"/><Relationship Id="rId6" Type="http://schemas.openxmlformats.org/officeDocument/2006/relationships/tags" Target="../tags/tag75.xml"/><Relationship Id="rId5" Type="http://schemas.openxmlformats.org/officeDocument/2006/relationships/tags" Target="../tags/tag74.xml"/><Relationship Id="rId4" Type="http://schemas.openxmlformats.org/officeDocument/2006/relationships/tags" Target="../tags/tag73.xml"/><Relationship Id="rId3" Type="http://schemas.openxmlformats.org/officeDocument/2006/relationships/tags" Target="../tags/tag72.xml"/><Relationship Id="rId2" Type="http://schemas.openxmlformats.org/officeDocument/2006/relationships/tags" Target="../tags/tag71.xml"/><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9" Type="http://schemas.openxmlformats.org/officeDocument/2006/relationships/tags" Target="../tags/tag86.xml"/><Relationship Id="rId8" Type="http://schemas.openxmlformats.org/officeDocument/2006/relationships/tags" Target="../tags/tag85.xml"/><Relationship Id="rId7" Type="http://schemas.openxmlformats.org/officeDocument/2006/relationships/tags" Target="../tags/tag84.xml"/><Relationship Id="rId6" Type="http://schemas.openxmlformats.org/officeDocument/2006/relationships/tags" Target="../tags/tag83.xml"/><Relationship Id="rId5" Type="http://schemas.openxmlformats.org/officeDocument/2006/relationships/tags" Target="../tags/tag82.xml"/><Relationship Id="rId4" Type="http://schemas.openxmlformats.org/officeDocument/2006/relationships/tags" Target="../tags/tag81.xml"/><Relationship Id="rId3" Type="http://schemas.openxmlformats.org/officeDocument/2006/relationships/tags" Target="../tags/tag80.xml"/><Relationship Id="rId2" Type="http://schemas.openxmlformats.org/officeDocument/2006/relationships/tags" Target="../tags/tag79.xml"/><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9" Type="http://schemas.openxmlformats.org/officeDocument/2006/relationships/tags" Target="../tags/tag94.xml"/><Relationship Id="rId8" Type="http://schemas.openxmlformats.org/officeDocument/2006/relationships/tags" Target="../tags/tag93.xml"/><Relationship Id="rId7" Type="http://schemas.openxmlformats.org/officeDocument/2006/relationships/tags" Target="../tags/tag92.xml"/><Relationship Id="rId6" Type="http://schemas.openxmlformats.org/officeDocument/2006/relationships/tags" Target="../tags/tag91.xml"/><Relationship Id="rId5" Type="http://schemas.openxmlformats.org/officeDocument/2006/relationships/tags" Target="../tags/tag90.xml"/><Relationship Id="rId4" Type="http://schemas.openxmlformats.org/officeDocument/2006/relationships/tags" Target="../tags/tag89.xml"/><Relationship Id="rId3" Type="http://schemas.openxmlformats.org/officeDocument/2006/relationships/tags" Target="../tags/tag88.xml"/><Relationship Id="rId2" Type="http://schemas.openxmlformats.org/officeDocument/2006/relationships/tags" Target="../tags/tag87.xml"/><Relationship Id="rId11" Type="http://schemas.openxmlformats.org/officeDocument/2006/relationships/tags" Target="../tags/tag96.xml"/><Relationship Id="rId10" Type="http://schemas.openxmlformats.org/officeDocument/2006/relationships/tags" Target="../tags/tag95.xml"/><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4" Type="http://schemas.openxmlformats.org/officeDocument/2006/relationships/tags" Target="../tags/tag99.xml"/><Relationship Id="rId3" Type="http://schemas.openxmlformats.org/officeDocument/2006/relationships/tags" Target="../tags/tag98.xml"/><Relationship Id="rId2" Type="http://schemas.openxmlformats.org/officeDocument/2006/relationships/tags" Target="../tags/tag97.xml"/><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endParaRPr lang="zh-CN" altLang="en-US"/>
          </a:p>
        </p:txBody>
      </p:sp>
      <p:sp>
        <p:nvSpPr>
          <p:cNvPr id="4" name="日期占位符 3"/>
          <p:cNvSpPr>
            <a:spLocks noGrp="1"/>
          </p:cNvSpPr>
          <p:nvPr>
            <p:ph type="dt" sz="half" idx="10"/>
          </p:nvPr>
        </p:nvSpPr>
        <p:spPr/>
        <p:txBody>
          <a:bodyPr/>
          <a:lstStyle/>
          <a:p>
            <a:fld id="{134FF752-093A-47B5-9666-7DC80AC766F8}"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E5FFDA4-7F78-489C-AB5B-DFB65100089D}"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134FF752-093A-47B5-9666-7DC80AC766F8}"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E5FFDA4-7F78-489C-AB5B-DFB65100089D}"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134FF752-093A-47B5-9666-7DC80AC766F8}"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E5FFDA4-7F78-489C-AB5B-DFB65100089D}"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自定义版式">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pPr>
              <a:defRPr/>
            </a:pPr>
            <a:fld id="{5B35F6B0-745A-4147-ADE1-5BEF3F519152}" type="datetimeFigureOut">
              <a:rPr lang="zh-CN" altLang="en-US" sz="840" smtClean="0"/>
            </a:fld>
            <a:endParaRPr lang="zh-CN" altLang="en-US" sz="840"/>
          </a:p>
        </p:txBody>
      </p:sp>
      <p:sp>
        <p:nvSpPr>
          <p:cNvPr id="3" name="页脚占位符 2"/>
          <p:cNvSpPr>
            <a:spLocks noGrp="1"/>
          </p:cNvSpPr>
          <p:nvPr>
            <p:ph type="ftr" sz="quarter" idx="11"/>
            <p:custDataLst>
              <p:tags r:id="rId3"/>
            </p:custDataLst>
          </p:nvPr>
        </p:nvSpPr>
        <p:spPr/>
        <p:txBody>
          <a:bodyPr/>
          <a:lstStyle/>
          <a:p>
            <a:pPr>
              <a:defRPr/>
            </a:pPr>
            <a:endParaRPr lang="zh-CN" altLang="en-US" sz="840"/>
          </a:p>
        </p:txBody>
      </p:sp>
      <p:sp>
        <p:nvSpPr>
          <p:cNvPr id="4" name="灯片编号占位符 3"/>
          <p:cNvSpPr>
            <a:spLocks noGrp="1"/>
          </p:cNvSpPr>
          <p:nvPr>
            <p:ph type="sldNum" sz="quarter" idx="12"/>
            <p:custDataLst>
              <p:tags r:id="rId4"/>
            </p:custDataLst>
          </p:nvPr>
        </p:nvSpPr>
        <p:spPr/>
        <p:txBody>
          <a:bodyPr/>
          <a:lstStyle/>
          <a:p>
            <a:pPr defTabSz="640715"/>
            <a:fld id="{9A0DB2DC-4C9A-4742-B13C-FB6460FD3503}" type="slidenum">
              <a:rPr lang="zh-CN" altLang="en-US" noProof="1" smtClean="0">
                <a:ea typeface="+mn-ea"/>
              </a:rPr>
            </a:fld>
            <a:endParaRPr lang="zh-CN" altLang="en-US" noProof="1"/>
          </a:p>
        </p:txBody>
      </p:sp>
    </p:spTree>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noProof="1"/>
              <a:t>单击此处编辑母版标题样式</a:t>
            </a:r>
            <a:endParaRPr lang="zh-CN" altLang="en-US" noProof="1"/>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509270" indent="0" algn="ctr">
              <a:buNone/>
              <a:defRPr/>
            </a:lvl2pPr>
            <a:lvl3pPr marL="1019175" indent="0" algn="ctr">
              <a:buNone/>
              <a:defRPr/>
            </a:lvl3pPr>
            <a:lvl4pPr marL="1528445" indent="0" algn="ctr">
              <a:buNone/>
              <a:defRPr/>
            </a:lvl4pPr>
            <a:lvl5pPr marL="2037715" indent="0" algn="ctr">
              <a:buNone/>
              <a:defRPr/>
            </a:lvl5pPr>
            <a:lvl6pPr marL="2546985" indent="0" algn="ctr">
              <a:buNone/>
              <a:defRPr/>
            </a:lvl6pPr>
            <a:lvl7pPr marL="3056890" indent="0" algn="ctr">
              <a:buNone/>
              <a:defRPr/>
            </a:lvl7pPr>
            <a:lvl8pPr marL="3566160" indent="0" algn="ctr">
              <a:buNone/>
              <a:defRPr/>
            </a:lvl8pPr>
            <a:lvl9pPr marL="4075430" indent="0" algn="ctr">
              <a:buNone/>
              <a:defRPr/>
            </a:lvl9pPr>
          </a:lstStyle>
          <a:p>
            <a:r>
              <a:rPr lang="zh-CN" altLang="en-US" noProof="1"/>
              <a:t>单击此处编辑母版副标题样式</a:t>
            </a:r>
            <a:endParaRPr lang="zh-CN" altLang="en-US" noProof="1"/>
          </a:p>
        </p:txBody>
      </p:sp>
      <p:sp>
        <p:nvSpPr>
          <p:cNvPr id="4" name="Rectangle 6"/>
          <p:cNvSpPr>
            <a:spLocks noGrp="1" noChangeArrowheads="1"/>
          </p:cNvSpPr>
          <p:nvPr>
            <p:ph type="sldNum" sz="quarter" idx="10"/>
          </p:nvPr>
        </p:nvSpPr>
        <p:spPr/>
        <p:txBody>
          <a:bodyPr/>
          <a:lstStyle>
            <a:lvl1pPr>
              <a:defRPr/>
            </a:lvl1pPr>
          </a:lstStyle>
          <a:p>
            <a:fld id="{27FDDE67-06E5-4A3E-89E8-E4A8A34A06A4}" type="slidenum">
              <a:rPr lang="en-US" altLang="zh-CN">
                <a:solidFill>
                  <a:srgbClr val="000000"/>
                </a:solidFill>
              </a:rPr>
            </a:fld>
            <a:endParaRPr lang="en-US" altLang="zh-CN">
              <a:solidFill>
                <a:srgbClr val="000000"/>
              </a:solidFill>
            </a:endParaRPr>
          </a:p>
        </p:txBody>
      </p:sp>
      <p:sp>
        <p:nvSpPr>
          <p:cNvPr id="5" name="Rectangle 4"/>
          <p:cNvSpPr>
            <a:spLocks noGrp="1" noChangeArrowheads="1"/>
          </p:cNvSpPr>
          <p:nvPr>
            <p:ph type="dt" sz="half" idx="11"/>
          </p:nvPr>
        </p:nvSpPr>
        <p:spPr/>
        <p:txBody>
          <a:bodyPr/>
          <a:lstStyle>
            <a:lvl1pPr>
              <a:defRPr/>
            </a:lvl1pPr>
          </a:lstStyle>
          <a:p>
            <a:endParaRPr lang="en-US" altLang="zh-CN">
              <a:solidFill>
                <a:srgbClr val="000000"/>
              </a:solidFill>
            </a:endParaRPr>
          </a:p>
        </p:txBody>
      </p:sp>
      <p:sp>
        <p:nvSpPr>
          <p:cNvPr id="6" name="Rectangle 5"/>
          <p:cNvSpPr>
            <a:spLocks noGrp="1" noChangeArrowheads="1"/>
          </p:cNvSpPr>
          <p:nvPr>
            <p:ph type="ftr" sz="quarter" idx="12"/>
          </p:nvPr>
        </p:nvSpPr>
        <p:spPr/>
        <p:txBody>
          <a:bodyPr/>
          <a:lstStyle>
            <a:lvl1pPr>
              <a:defRPr/>
            </a:lvl1pPr>
          </a:lstStyle>
          <a:p>
            <a:endParaRPr lang="en-US" altLang="zh-CN">
              <a:solidFill>
                <a:srgbClr val="000000"/>
              </a:solidFill>
            </a:endParaRPr>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p>
            <a:r>
              <a:rPr lang="zh-CN" altLang="en-US" noProof="1"/>
              <a:t>单击此处编辑母版标题样式</a:t>
            </a:r>
            <a:endParaRPr lang="zh-CN" altLang="en-US" noProof="1"/>
          </a:p>
        </p:txBody>
      </p:sp>
      <p:sp>
        <p:nvSpPr>
          <p:cNvPr id="3" name="内容占位符 2"/>
          <p:cNvSpPr>
            <a:spLocks noGrp="1"/>
          </p:cNvSpPr>
          <p:nvPr>
            <p:ph idx="1"/>
          </p:nvPr>
        </p:nvSpPr>
        <p:spPr>
          <a:xfrm>
            <a:off x="609600" y="1600200"/>
            <a:ext cx="10972800" cy="4525963"/>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Rectangle 6"/>
          <p:cNvSpPr>
            <a:spLocks noGrp="1" noChangeArrowheads="1"/>
          </p:cNvSpPr>
          <p:nvPr>
            <p:ph type="sldNum" sz="quarter" idx="10"/>
          </p:nvPr>
        </p:nvSpPr>
        <p:spPr/>
        <p:txBody>
          <a:bodyPr/>
          <a:lstStyle>
            <a:lvl1pPr>
              <a:defRPr/>
            </a:lvl1pPr>
          </a:lstStyle>
          <a:p>
            <a:fld id="{A4235859-1546-4BA0-9031-D9FD7A1AF159}" type="slidenum">
              <a:rPr lang="en-US" altLang="zh-CN">
                <a:solidFill>
                  <a:srgbClr val="000000"/>
                </a:solidFill>
              </a:rPr>
            </a:fld>
            <a:endParaRPr lang="en-US" altLang="zh-CN">
              <a:solidFill>
                <a:srgbClr val="000000"/>
              </a:solidFill>
            </a:endParaRPr>
          </a:p>
        </p:txBody>
      </p:sp>
      <p:sp>
        <p:nvSpPr>
          <p:cNvPr id="5" name="Rectangle 4"/>
          <p:cNvSpPr>
            <a:spLocks noGrp="1" noChangeArrowheads="1"/>
          </p:cNvSpPr>
          <p:nvPr>
            <p:ph type="dt" sz="half" idx="11"/>
          </p:nvPr>
        </p:nvSpPr>
        <p:spPr/>
        <p:txBody>
          <a:bodyPr/>
          <a:lstStyle>
            <a:lvl1pPr>
              <a:defRPr/>
            </a:lvl1pPr>
          </a:lstStyle>
          <a:p>
            <a:endParaRPr lang="en-US" altLang="zh-CN">
              <a:solidFill>
                <a:srgbClr val="000000"/>
              </a:solidFill>
            </a:endParaRPr>
          </a:p>
        </p:txBody>
      </p:sp>
      <p:sp>
        <p:nvSpPr>
          <p:cNvPr id="6" name="Rectangle 5"/>
          <p:cNvSpPr>
            <a:spLocks noGrp="1" noChangeArrowheads="1"/>
          </p:cNvSpPr>
          <p:nvPr>
            <p:ph type="ftr" sz="quarter" idx="12"/>
          </p:nvPr>
        </p:nvSpPr>
        <p:spPr/>
        <p:txBody>
          <a:bodyPr/>
          <a:lstStyle>
            <a:lvl1pPr>
              <a:defRPr/>
            </a:lvl1pPr>
          </a:lstStyle>
          <a:p>
            <a:endParaRPr lang="en-US" altLang="zh-CN">
              <a:solidFill>
                <a:srgbClr val="000000"/>
              </a:solidFill>
            </a:endParaRPr>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2"/>
            <a:ext cx="10363200" cy="1362075"/>
          </a:xfrm>
        </p:spPr>
        <p:txBody>
          <a:bodyPr anchor="t"/>
          <a:lstStyle>
            <a:lvl1pPr algn="l">
              <a:defRPr sz="4495" b="1" cap="all"/>
            </a:lvl1pPr>
          </a:lstStyle>
          <a:p>
            <a:r>
              <a:rPr lang="zh-CN" altLang="en-US" noProof="1"/>
              <a:t>单击此处编辑母版标题样式</a:t>
            </a:r>
            <a:endParaRPr lang="zh-CN" altLang="en-US" noProof="1"/>
          </a:p>
        </p:txBody>
      </p:sp>
      <p:sp>
        <p:nvSpPr>
          <p:cNvPr id="3" name="文本占位符 2"/>
          <p:cNvSpPr>
            <a:spLocks noGrp="1"/>
          </p:cNvSpPr>
          <p:nvPr>
            <p:ph type="body" idx="1"/>
          </p:nvPr>
        </p:nvSpPr>
        <p:spPr>
          <a:xfrm>
            <a:off x="963084" y="2906715"/>
            <a:ext cx="10363200" cy="1500187"/>
          </a:xfrm>
        </p:spPr>
        <p:txBody>
          <a:bodyPr anchor="b"/>
          <a:lstStyle>
            <a:lvl1pPr marL="0" indent="0">
              <a:buNone/>
              <a:defRPr sz="2210"/>
            </a:lvl1pPr>
            <a:lvl2pPr marL="509270" indent="0">
              <a:buNone/>
              <a:defRPr sz="1980"/>
            </a:lvl2pPr>
            <a:lvl3pPr marL="1019175" indent="0">
              <a:buNone/>
              <a:defRPr sz="1750"/>
            </a:lvl3pPr>
            <a:lvl4pPr marL="1528445" indent="0">
              <a:buNone/>
              <a:defRPr sz="1525"/>
            </a:lvl4pPr>
            <a:lvl5pPr marL="2037715" indent="0">
              <a:buNone/>
              <a:defRPr sz="1525"/>
            </a:lvl5pPr>
            <a:lvl6pPr marL="2546985" indent="0">
              <a:buNone/>
              <a:defRPr sz="1525"/>
            </a:lvl6pPr>
            <a:lvl7pPr marL="3056890" indent="0">
              <a:buNone/>
              <a:defRPr sz="1525"/>
            </a:lvl7pPr>
            <a:lvl8pPr marL="3566160" indent="0">
              <a:buNone/>
              <a:defRPr sz="1525"/>
            </a:lvl8pPr>
            <a:lvl9pPr marL="4075430" indent="0">
              <a:buNone/>
              <a:defRPr sz="1525"/>
            </a:lvl9pPr>
          </a:lstStyle>
          <a:p>
            <a:pPr lvl="0"/>
            <a:r>
              <a:rPr lang="zh-CN" altLang="en-US" noProof="1"/>
              <a:t>单击此处编辑母版文本样式</a:t>
            </a:r>
            <a:endParaRPr lang="zh-CN" altLang="en-US" noProof="1"/>
          </a:p>
        </p:txBody>
      </p:sp>
      <p:sp>
        <p:nvSpPr>
          <p:cNvPr id="4" name="Rectangle 6"/>
          <p:cNvSpPr>
            <a:spLocks noGrp="1" noChangeArrowheads="1"/>
          </p:cNvSpPr>
          <p:nvPr>
            <p:ph type="sldNum" sz="quarter" idx="10"/>
          </p:nvPr>
        </p:nvSpPr>
        <p:spPr/>
        <p:txBody>
          <a:bodyPr/>
          <a:lstStyle>
            <a:lvl1pPr>
              <a:defRPr/>
            </a:lvl1pPr>
          </a:lstStyle>
          <a:p>
            <a:fld id="{3F0C1EF2-87C3-4FFD-A3BC-768092255930}" type="slidenum">
              <a:rPr lang="en-US" altLang="zh-CN">
                <a:solidFill>
                  <a:srgbClr val="000000"/>
                </a:solidFill>
              </a:rPr>
            </a:fld>
            <a:endParaRPr lang="en-US" altLang="zh-CN">
              <a:solidFill>
                <a:srgbClr val="000000"/>
              </a:solidFill>
            </a:endParaRPr>
          </a:p>
        </p:txBody>
      </p:sp>
      <p:sp>
        <p:nvSpPr>
          <p:cNvPr id="5" name="Rectangle 4"/>
          <p:cNvSpPr>
            <a:spLocks noGrp="1" noChangeArrowheads="1"/>
          </p:cNvSpPr>
          <p:nvPr>
            <p:ph type="dt" sz="half" idx="11"/>
          </p:nvPr>
        </p:nvSpPr>
        <p:spPr/>
        <p:txBody>
          <a:bodyPr/>
          <a:lstStyle>
            <a:lvl1pPr>
              <a:defRPr/>
            </a:lvl1pPr>
          </a:lstStyle>
          <a:p>
            <a:endParaRPr lang="en-US" altLang="zh-CN">
              <a:solidFill>
                <a:srgbClr val="000000"/>
              </a:solidFill>
            </a:endParaRPr>
          </a:p>
        </p:txBody>
      </p:sp>
      <p:sp>
        <p:nvSpPr>
          <p:cNvPr id="6" name="Rectangle 5"/>
          <p:cNvSpPr>
            <a:spLocks noGrp="1" noChangeArrowheads="1"/>
          </p:cNvSpPr>
          <p:nvPr>
            <p:ph type="ftr" sz="quarter" idx="12"/>
          </p:nvPr>
        </p:nvSpPr>
        <p:spPr/>
        <p:txBody>
          <a:bodyPr/>
          <a:lstStyle>
            <a:lvl1pPr>
              <a:defRPr/>
            </a:lvl1pPr>
          </a:lstStyle>
          <a:p>
            <a:endParaRPr lang="en-US" altLang="zh-CN">
              <a:solidFill>
                <a:srgbClr val="000000"/>
              </a:solidFill>
            </a:endParaRPr>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p>
            <a:r>
              <a:rPr lang="zh-CN" altLang="en-US" noProof="1"/>
              <a:t>单击此处编辑母版标题样式</a:t>
            </a:r>
            <a:endParaRPr lang="zh-CN" altLang="en-US" noProof="1"/>
          </a:p>
        </p:txBody>
      </p:sp>
      <p:sp>
        <p:nvSpPr>
          <p:cNvPr id="3" name="内容占位符 2"/>
          <p:cNvSpPr>
            <a:spLocks noGrp="1"/>
          </p:cNvSpPr>
          <p:nvPr>
            <p:ph sz="half" idx="1"/>
          </p:nvPr>
        </p:nvSpPr>
        <p:spPr>
          <a:xfrm>
            <a:off x="609600" y="1600200"/>
            <a:ext cx="5384800" cy="4525963"/>
          </a:xfrm>
        </p:spPr>
        <p:txBody>
          <a:bodyPr/>
          <a:lstStyle>
            <a:lvl1pPr>
              <a:defRPr sz="3125"/>
            </a:lvl1pPr>
            <a:lvl2pPr>
              <a:defRPr sz="2590"/>
            </a:lvl2pPr>
            <a:lvl3pPr>
              <a:defRPr sz="2210"/>
            </a:lvl3pPr>
            <a:lvl4pPr>
              <a:defRPr sz="1980"/>
            </a:lvl4pPr>
            <a:lvl5pPr>
              <a:defRPr sz="1980"/>
            </a:lvl5pPr>
            <a:lvl6pPr>
              <a:defRPr sz="1980"/>
            </a:lvl6pPr>
            <a:lvl7pPr>
              <a:defRPr sz="1980"/>
            </a:lvl7pPr>
            <a:lvl8pPr>
              <a:defRPr sz="1980"/>
            </a:lvl8pPr>
            <a:lvl9pPr>
              <a:defRPr sz="1980"/>
            </a:lvl9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内容占位符 3"/>
          <p:cNvSpPr>
            <a:spLocks noGrp="1"/>
          </p:cNvSpPr>
          <p:nvPr>
            <p:ph sz="half" idx="2"/>
          </p:nvPr>
        </p:nvSpPr>
        <p:spPr>
          <a:xfrm>
            <a:off x="6197600" y="1600200"/>
            <a:ext cx="5384800" cy="4525963"/>
          </a:xfrm>
        </p:spPr>
        <p:txBody>
          <a:bodyPr/>
          <a:lstStyle>
            <a:lvl1pPr>
              <a:defRPr sz="3125"/>
            </a:lvl1pPr>
            <a:lvl2pPr>
              <a:defRPr sz="2590"/>
            </a:lvl2pPr>
            <a:lvl3pPr>
              <a:defRPr sz="2210"/>
            </a:lvl3pPr>
            <a:lvl4pPr>
              <a:defRPr sz="1980"/>
            </a:lvl4pPr>
            <a:lvl5pPr>
              <a:defRPr sz="1980"/>
            </a:lvl5pPr>
            <a:lvl6pPr>
              <a:defRPr sz="1980"/>
            </a:lvl6pPr>
            <a:lvl7pPr>
              <a:defRPr sz="1980"/>
            </a:lvl7pPr>
            <a:lvl8pPr>
              <a:defRPr sz="1980"/>
            </a:lvl8pPr>
            <a:lvl9pPr>
              <a:defRPr sz="1980"/>
            </a:lvl9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5" name="Rectangle 6"/>
          <p:cNvSpPr>
            <a:spLocks noGrp="1" noChangeArrowheads="1"/>
          </p:cNvSpPr>
          <p:nvPr>
            <p:ph type="sldNum" sz="quarter" idx="10"/>
          </p:nvPr>
        </p:nvSpPr>
        <p:spPr/>
        <p:txBody>
          <a:bodyPr/>
          <a:lstStyle>
            <a:lvl1pPr>
              <a:defRPr/>
            </a:lvl1pPr>
          </a:lstStyle>
          <a:p>
            <a:fld id="{2B6579DF-C0C2-408D-89E8-F02AA3124E31}" type="slidenum">
              <a:rPr lang="en-US" altLang="zh-CN">
                <a:solidFill>
                  <a:srgbClr val="000000"/>
                </a:solidFill>
              </a:rPr>
            </a:fld>
            <a:endParaRPr lang="en-US" altLang="zh-CN">
              <a:solidFill>
                <a:srgbClr val="000000"/>
              </a:solidFill>
            </a:endParaRPr>
          </a:p>
        </p:txBody>
      </p:sp>
      <p:sp>
        <p:nvSpPr>
          <p:cNvPr id="6" name="Rectangle 4"/>
          <p:cNvSpPr>
            <a:spLocks noGrp="1" noChangeArrowheads="1"/>
          </p:cNvSpPr>
          <p:nvPr>
            <p:ph type="dt" sz="half" idx="11"/>
          </p:nvPr>
        </p:nvSpPr>
        <p:spPr/>
        <p:txBody>
          <a:bodyPr/>
          <a:lstStyle>
            <a:lvl1pPr>
              <a:defRPr/>
            </a:lvl1pPr>
          </a:lstStyle>
          <a:p>
            <a:endParaRPr lang="en-US" altLang="zh-CN">
              <a:solidFill>
                <a:srgbClr val="000000"/>
              </a:solidFill>
            </a:endParaRPr>
          </a:p>
        </p:txBody>
      </p:sp>
      <p:sp>
        <p:nvSpPr>
          <p:cNvPr id="7" name="Rectangle 5"/>
          <p:cNvSpPr>
            <a:spLocks noGrp="1" noChangeArrowheads="1"/>
          </p:cNvSpPr>
          <p:nvPr>
            <p:ph type="ftr" sz="quarter" idx="12"/>
          </p:nvPr>
        </p:nvSpPr>
        <p:spPr/>
        <p:txBody>
          <a:bodyPr/>
          <a:lstStyle>
            <a:lvl1pPr>
              <a:defRPr/>
            </a:lvl1pPr>
          </a:lstStyle>
          <a:p>
            <a:endParaRPr lang="en-US" altLang="zh-CN">
              <a:solidFill>
                <a:srgbClr val="000000"/>
              </a:solidFill>
            </a:endParaRPr>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noProof="1"/>
              <a:t>单击此处编辑母版标题样式</a:t>
            </a:r>
            <a:endParaRPr lang="zh-CN" altLang="en-US" noProof="1"/>
          </a:p>
        </p:txBody>
      </p:sp>
      <p:sp>
        <p:nvSpPr>
          <p:cNvPr id="3" name="文本占位符 2"/>
          <p:cNvSpPr>
            <a:spLocks noGrp="1"/>
          </p:cNvSpPr>
          <p:nvPr>
            <p:ph type="body" idx="1"/>
          </p:nvPr>
        </p:nvSpPr>
        <p:spPr>
          <a:xfrm>
            <a:off x="609600" y="1535113"/>
            <a:ext cx="5386917" cy="639762"/>
          </a:xfrm>
        </p:spPr>
        <p:txBody>
          <a:bodyPr anchor="b"/>
          <a:lstStyle>
            <a:lvl1pPr marL="0" indent="0">
              <a:buNone/>
              <a:defRPr sz="2590" b="1"/>
            </a:lvl1pPr>
            <a:lvl2pPr marL="509270" indent="0">
              <a:buNone/>
              <a:defRPr sz="2210" b="1"/>
            </a:lvl2pPr>
            <a:lvl3pPr marL="1019175" indent="0">
              <a:buNone/>
              <a:defRPr sz="1980" b="1"/>
            </a:lvl3pPr>
            <a:lvl4pPr marL="1528445" indent="0">
              <a:buNone/>
              <a:defRPr sz="1750" b="1"/>
            </a:lvl4pPr>
            <a:lvl5pPr marL="2037715" indent="0">
              <a:buNone/>
              <a:defRPr sz="1750" b="1"/>
            </a:lvl5pPr>
            <a:lvl6pPr marL="2546985" indent="0">
              <a:buNone/>
              <a:defRPr sz="1750" b="1"/>
            </a:lvl6pPr>
            <a:lvl7pPr marL="3056890" indent="0">
              <a:buNone/>
              <a:defRPr sz="1750" b="1"/>
            </a:lvl7pPr>
            <a:lvl8pPr marL="3566160" indent="0">
              <a:buNone/>
              <a:defRPr sz="1750" b="1"/>
            </a:lvl8pPr>
            <a:lvl9pPr marL="4075430" indent="0">
              <a:buNone/>
              <a:defRPr sz="1750" b="1"/>
            </a:lvl9pPr>
          </a:lstStyle>
          <a:p>
            <a:pPr lvl="0"/>
            <a:r>
              <a:rPr lang="zh-CN" altLang="en-US" noProof="1"/>
              <a:t>单击此处编辑母版文本样式</a:t>
            </a:r>
            <a:endParaRPr lang="zh-CN" altLang="en-US" noProof="1"/>
          </a:p>
        </p:txBody>
      </p:sp>
      <p:sp>
        <p:nvSpPr>
          <p:cNvPr id="4" name="内容占位符 3"/>
          <p:cNvSpPr>
            <a:spLocks noGrp="1"/>
          </p:cNvSpPr>
          <p:nvPr>
            <p:ph sz="half" idx="2"/>
          </p:nvPr>
        </p:nvSpPr>
        <p:spPr>
          <a:xfrm>
            <a:off x="609600" y="2174875"/>
            <a:ext cx="5386917" cy="3951288"/>
          </a:xfrm>
        </p:spPr>
        <p:txBody>
          <a:bodyPr/>
          <a:lstStyle>
            <a:lvl1pPr>
              <a:defRPr sz="2590"/>
            </a:lvl1pPr>
            <a:lvl2pPr>
              <a:defRPr sz="2210"/>
            </a:lvl2pPr>
            <a:lvl3pPr>
              <a:defRPr sz="1980"/>
            </a:lvl3pPr>
            <a:lvl4pPr>
              <a:defRPr sz="1750"/>
            </a:lvl4pPr>
            <a:lvl5pPr>
              <a:defRPr sz="1750"/>
            </a:lvl5pPr>
            <a:lvl6pPr>
              <a:defRPr sz="1750"/>
            </a:lvl6pPr>
            <a:lvl7pPr>
              <a:defRPr sz="1750"/>
            </a:lvl7pPr>
            <a:lvl8pPr>
              <a:defRPr sz="1750"/>
            </a:lvl8pPr>
            <a:lvl9pPr>
              <a:defRPr sz="1750"/>
            </a:lvl9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5" name="文本占位符 4"/>
          <p:cNvSpPr>
            <a:spLocks noGrp="1"/>
          </p:cNvSpPr>
          <p:nvPr>
            <p:ph type="body" sz="quarter" idx="3"/>
          </p:nvPr>
        </p:nvSpPr>
        <p:spPr>
          <a:xfrm>
            <a:off x="6193367" y="1535113"/>
            <a:ext cx="5389034" cy="639762"/>
          </a:xfrm>
        </p:spPr>
        <p:txBody>
          <a:bodyPr anchor="b"/>
          <a:lstStyle>
            <a:lvl1pPr marL="0" indent="0">
              <a:buNone/>
              <a:defRPr sz="2590" b="1"/>
            </a:lvl1pPr>
            <a:lvl2pPr marL="509270" indent="0">
              <a:buNone/>
              <a:defRPr sz="2210" b="1"/>
            </a:lvl2pPr>
            <a:lvl3pPr marL="1019175" indent="0">
              <a:buNone/>
              <a:defRPr sz="1980" b="1"/>
            </a:lvl3pPr>
            <a:lvl4pPr marL="1528445" indent="0">
              <a:buNone/>
              <a:defRPr sz="1750" b="1"/>
            </a:lvl4pPr>
            <a:lvl5pPr marL="2037715" indent="0">
              <a:buNone/>
              <a:defRPr sz="1750" b="1"/>
            </a:lvl5pPr>
            <a:lvl6pPr marL="2546985" indent="0">
              <a:buNone/>
              <a:defRPr sz="1750" b="1"/>
            </a:lvl6pPr>
            <a:lvl7pPr marL="3056890" indent="0">
              <a:buNone/>
              <a:defRPr sz="1750" b="1"/>
            </a:lvl7pPr>
            <a:lvl8pPr marL="3566160" indent="0">
              <a:buNone/>
              <a:defRPr sz="1750" b="1"/>
            </a:lvl8pPr>
            <a:lvl9pPr marL="4075430" indent="0">
              <a:buNone/>
              <a:defRPr sz="1750" b="1"/>
            </a:lvl9pPr>
          </a:lstStyle>
          <a:p>
            <a:pPr lvl="0"/>
            <a:r>
              <a:rPr lang="zh-CN" altLang="en-US" noProof="1"/>
              <a:t>单击此处编辑母版文本样式</a:t>
            </a:r>
            <a:endParaRPr lang="zh-CN" altLang="en-US" noProof="1"/>
          </a:p>
        </p:txBody>
      </p:sp>
      <p:sp>
        <p:nvSpPr>
          <p:cNvPr id="6" name="内容占位符 5"/>
          <p:cNvSpPr>
            <a:spLocks noGrp="1"/>
          </p:cNvSpPr>
          <p:nvPr>
            <p:ph sz="quarter" idx="4"/>
          </p:nvPr>
        </p:nvSpPr>
        <p:spPr>
          <a:xfrm>
            <a:off x="6193367" y="2174875"/>
            <a:ext cx="5389034" cy="3951288"/>
          </a:xfrm>
        </p:spPr>
        <p:txBody>
          <a:bodyPr/>
          <a:lstStyle>
            <a:lvl1pPr>
              <a:defRPr sz="2590"/>
            </a:lvl1pPr>
            <a:lvl2pPr>
              <a:defRPr sz="2210"/>
            </a:lvl2pPr>
            <a:lvl3pPr>
              <a:defRPr sz="1980"/>
            </a:lvl3pPr>
            <a:lvl4pPr>
              <a:defRPr sz="1750"/>
            </a:lvl4pPr>
            <a:lvl5pPr>
              <a:defRPr sz="1750"/>
            </a:lvl5pPr>
            <a:lvl6pPr>
              <a:defRPr sz="1750"/>
            </a:lvl6pPr>
            <a:lvl7pPr>
              <a:defRPr sz="1750"/>
            </a:lvl7pPr>
            <a:lvl8pPr>
              <a:defRPr sz="1750"/>
            </a:lvl8pPr>
            <a:lvl9pPr>
              <a:defRPr sz="1750"/>
            </a:lvl9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7" name="Rectangle 6"/>
          <p:cNvSpPr>
            <a:spLocks noGrp="1" noChangeArrowheads="1"/>
          </p:cNvSpPr>
          <p:nvPr>
            <p:ph type="sldNum" sz="quarter" idx="10"/>
          </p:nvPr>
        </p:nvSpPr>
        <p:spPr/>
        <p:txBody>
          <a:bodyPr/>
          <a:lstStyle>
            <a:lvl1pPr>
              <a:defRPr/>
            </a:lvl1pPr>
          </a:lstStyle>
          <a:p>
            <a:fld id="{15D898AA-D845-4A8E-9822-7AA6D8B574D6}" type="slidenum">
              <a:rPr lang="en-US" altLang="zh-CN">
                <a:solidFill>
                  <a:srgbClr val="000000"/>
                </a:solidFill>
              </a:rPr>
            </a:fld>
            <a:endParaRPr lang="en-US" altLang="zh-CN">
              <a:solidFill>
                <a:srgbClr val="000000"/>
              </a:solidFill>
            </a:endParaRPr>
          </a:p>
        </p:txBody>
      </p:sp>
      <p:sp>
        <p:nvSpPr>
          <p:cNvPr id="8" name="Rectangle 4"/>
          <p:cNvSpPr>
            <a:spLocks noGrp="1" noChangeArrowheads="1"/>
          </p:cNvSpPr>
          <p:nvPr>
            <p:ph type="dt" sz="half" idx="11"/>
          </p:nvPr>
        </p:nvSpPr>
        <p:spPr/>
        <p:txBody>
          <a:bodyPr/>
          <a:lstStyle>
            <a:lvl1pPr>
              <a:defRPr/>
            </a:lvl1pPr>
          </a:lstStyle>
          <a:p>
            <a:endParaRPr lang="en-US" altLang="zh-CN">
              <a:solidFill>
                <a:srgbClr val="000000"/>
              </a:solidFill>
            </a:endParaRPr>
          </a:p>
        </p:txBody>
      </p:sp>
      <p:sp>
        <p:nvSpPr>
          <p:cNvPr id="9" name="Rectangle 5"/>
          <p:cNvSpPr>
            <a:spLocks noGrp="1" noChangeArrowheads="1"/>
          </p:cNvSpPr>
          <p:nvPr>
            <p:ph type="ftr" sz="quarter" idx="12"/>
          </p:nvPr>
        </p:nvSpPr>
        <p:spPr/>
        <p:txBody>
          <a:bodyPr/>
          <a:lstStyle>
            <a:lvl1pPr>
              <a:defRPr/>
            </a:lvl1pPr>
          </a:lstStyle>
          <a:p>
            <a:endParaRPr lang="en-US" altLang="zh-CN">
              <a:solidFill>
                <a:srgbClr val="000000"/>
              </a:solidFill>
            </a:endParaRPr>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p>
            <a:r>
              <a:rPr lang="zh-CN" altLang="en-US" noProof="1"/>
              <a:t>单击此处编辑母版标题样式</a:t>
            </a:r>
            <a:endParaRPr lang="zh-CN" altLang="en-US" noProof="1"/>
          </a:p>
        </p:txBody>
      </p:sp>
      <p:sp>
        <p:nvSpPr>
          <p:cNvPr id="3" name="Rectangle 6"/>
          <p:cNvSpPr>
            <a:spLocks noGrp="1" noChangeArrowheads="1"/>
          </p:cNvSpPr>
          <p:nvPr>
            <p:ph type="sldNum" sz="quarter" idx="10"/>
          </p:nvPr>
        </p:nvSpPr>
        <p:spPr/>
        <p:txBody>
          <a:bodyPr/>
          <a:lstStyle>
            <a:lvl1pPr>
              <a:defRPr/>
            </a:lvl1pPr>
          </a:lstStyle>
          <a:p>
            <a:fld id="{AD13B4DF-C3F1-43AA-859A-642C4405A629}" type="slidenum">
              <a:rPr lang="en-US" altLang="zh-CN">
                <a:solidFill>
                  <a:srgbClr val="000000"/>
                </a:solidFill>
              </a:rPr>
            </a:fld>
            <a:endParaRPr lang="en-US" altLang="zh-CN">
              <a:solidFill>
                <a:srgbClr val="000000"/>
              </a:solidFill>
            </a:endParaRPr>
          </a:p>
        </p:txBody>
      </p:sp>
      <p:sp>
        <p:nvSpPr>
          <p:cNvPr id="4" name="Rectangle 4"/>
          <p:cNvSpPr>
            <a:spLocks noGrp="1" noChangeArrowheads="1"/>
          </p:cNvSpPr>
          <p:nvPr>
            <p:ph type="dt" sz="half" idx="11"/>
          </p:nvPr>
        </p:nvSpPr>
        <p:spPr/>
        <p:txBody>
          <a:bodyPr/>
          <a:lstStyle>
            <a:lvl1pPr>
              <a:defRPr/>
            </a:lvl1pPr>
          </a:lstStyle>
          <a:p>
            <a:endParaRPr lang="en-US" altLang="zh-CN">
              <a:solidFill>
                <a:srgbClr val="000000"/>
              </a:solidFill>
            </a:endParaRPr>
          </a:p>
        </p:txBody>
      </p:sp>
      <p:sp>
        <p:nvSpPr>
          <p:cNvPr id="5" name="Rectangle 5"/>
          <p:cNvSpPr>
            <a:spLocks noGrp="1" noChangeArrowheads="1"/>
          </p:cNvSpPr>
          <p:nvPr>
            <p:ph type="ftr" sz="quarter" idx="12"/>
          </p:nvPr>
        </p:nvSpPr>
        <p:spPr/>
        <p:txBody>
          <a:bodyPr/>
          <a:lstStyle>
            <a:lvl1pPr>
              <a:defRPr/>
            </a:lvl1pPr>
          </a:lstStyle>
          <a:p>
            <a:endParaRPr lang="en-US" altLang="zh-CN">
              <a:solidFill>
                <a:srgbClr val="000000"/>
              </a:solidFill>
            </a:endParaRPr>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endParaRPr lang="en-US" altLang="zh-CN">
              <a:solidFill>
                <a:srgbClr val="000000"/>
              </a:solidFill>
            </a:endParaRPr>
          </a:p>
        </p:txBody>
      </p:sp>
      <p:sp>
        <p:nvSpPr>
          <p:cNvPr id="3" name="Rectangle 5"/>
          <p:cNvSpPr>
            <a:spLocks noGrp="1" noChangeArrowheads="1"/>
          </p:cNvSpPr>
          <p:nvPr>
            <p:ph type="ftr" sz="quarter" idx="11"/>
          </p:nvPr>
        </p:nvSpPr>
        <p:spPr/>
        <p:txBody>
          <a:bodyPr/>
          <a:lstStyle>
            <a:lvl1pPr>
              <a:defRPr/>
            </a:lvl1pPr>
          </a:lstStyle>
          <a:p>
            <a:endParaRPr lang="en-US" altLang="zh-CN">
              <a:solidFill>
                <a:srgbClr val="000000"/>
              </a:solidFill>
            </a:endParaRPr>
          </a:p>
        </p:txBody>
      </p:sp>
      <p:sp>
        <p:nvSpPr>
          <p:cNvPr id="4" name="Rectangle 6"/>
          <p:cNvSpPr>
            <a:spLocks noGrp="1" noChangeArrowheads="1"/>
          </p:cNvSpPr>
          <p:nvPr>
            <p:ph type="sldNum" sz="quarter" idx="12"/>
          </p:nvPr>
        </p:nvSpPr>
        <p:spPr/>
        <p:txBody>
          <a:bodyPr/>
          <a:lstStyle>
            <a:lvl1pPr>
              <a:defRPr/>
            </a:lvl1pPr>
          </a:lstStyle>
          <a:p>
            <a:fld id="{C185C687-CB18-4BDF-BF14-8FB0386F66D6}" type="slidenum">
              <a:rPr lang="en-US" altLang="zh-CN">
                <a:solidFill>
                  <a:srgbClr val="000000"/>
                </a:solidFill>
              </a:rPr>
            </a:fld>
            <a:endParaRPr lang="en-US" altLang="zh-CN">
              <a:solidFill>
                <a:srgbClr val="000000"/>
              </a:solidFill>
            </a:endParaRP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134FF752-093A-47B5-9666-7DC80AC766F8}"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E5FFDA4-7F78-489C-AB5B-DFB65100089D}"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p:spPr>
        <p:txBody>
          <a:bodyPr anchor="b"/>
          <a:lstStyle>
            <a:lvl1pPr algn="l">
              <a:defRPr sz="2210" b="1"/>
            </a:lvl1pPr>
          </a:lstStyle>
          <a:p>
            <a:r>
              <a:rPr lang="zh-CN" altLang="en-US" noProof="1"/>
              <a:t>单击此处编辑母版标题样式</a:t>
            </a:r>
            <a:endParaRPr lang="zh-CN" altLang="en-US" noProof="1"/>
          </a:p>
        </p:txBody>
      </p:sp>
      <p:sp>
        <p:nvSpPr>
          <p:cNvPr id="3" name="内容占位符 2"/>
          <p:cNvSpPr>
            <a:spLocks noGrp="1"/>
          </p:cNvSpPr>
          <p:nvPr>
            <p:ph idx="1"/>
          </p:nvPr>
        </p:nvSpPr>
        <p:spPr>
          <a:xfrm>
            <a:off x="4766735" y="273052"/>
            <a:ext cx="6815666" cy="5853113"/>
          </a:xfrm>
        </p:spPr>
        <p:txBody>
          <a:bodyPr/>
          <a:lstStyle>
            <a:lvl1pPr>
              <a:defRPr sz="3580"/>
            </a:lvl1pPr>
            <a:lvl2pPr>
              <a:defRPr sz="3125"/>
            </a:lvl2pPr>
            <a:lvl3pPr>
              <a:defRPr sz="2590"/>
            </a:lvl3pPr>
            <a:lvl4pPr>
              <a:defRPr sz="2210"/>
            </a:lvl4pPr>
            <a:lvl5pPr>
              <a:defRPr sz="2210"/>
            </a:lvl5pPr>
            <a:lvl6pPr>
              <a:defRPr sz="2210"/>
            </a:lvl6pPr>
            <a:lvl7pPr>
              <a:defRPr sz="2210"/>
            </a:lvl7pPr>
            <a:lvl8pPr>
              <a:defRPr sz="2210"/>
            </a:lvl8pPr>
            <a:lvl9pPr>
              <a:defRPr sz="2210"/>
            </a:lvl9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文本占位符 3"/>
          <p:cNvSpPr>
            <a:spLocks noGrp="1"/>
          </p:cNvSpPr>
          <p:nvPr>
            <p:ph type="body" sz="half" idx="2"/>
          </p:nvPr>
        </p:nvSpPr>
        <p:spPr>
          <a:xfrm>
            <a:off x="609601" y="1435102"/>
            <a:ext cx="4011084" cy="4691063"/>
          </a:xfrm>
        </p:spPr>
        <p:txBody>
          <a:bodyPr/>
          <a:lstStyle>
            <a:lvl1pPr marL="0" indent="0">
              <a:buNone/>
              <a:defRPr sz="1525"/>
            </a:lvl1pPr>
            <a:lvl2pPr marL="509270" indent="0">
              <a:buNone/>
              <a:defRPr sz="1370"/>
            </a:lvl2pPr>
            <a:lvl3pPr marL="1019175" indent="0">
              <a:buNone/>
              <a:defRPr sz="1145"/>
            </a:lvl3pPr>
            <a:lvl4pPr marL="1528445" indent="0">
              <a:buNone/>
              <a:defRPr sz="1065"/>
            </a:lvl4pPr>
            <a:lvl5pPr marL="2037715" indent="0">
              <a:buNone/>
              <a:defRPr sz="1065"/>
            </a:lvl5pPr>
            <a:lvl6pPr marL="2546985" indent="0">
              <a:buNone/>
              <a:defRPr sz="1065"/>
            </a:lvl6pPr>
            <a:lvl7pPr marL="3056890" indent="0">
              <a:buNone/>
              <a:defRPr sz="1065"/>
            </a:lvl7pPr>
            <a:lvl8pPr marL="3566160" indent="0">
              <a:buNone/>
              <a:defRPr sz="1065"/>
            </a:lvl8pPr>
            <a:lvl9pPr marL="4075430" indent="0">
              <a:buNone/>
              <a:defRPr sz="1065"/>
            </a:lvl9pPr>
          </a:lstStyle>
          <a:p>
            <a:pPr lvl="0"/>
            <a:r>
              <a:rPr lang="zh-CN" altLang="en-US" noProof="1"/>
              <a:t>单击此处编辑母版文本样式</a:t>
            </a:r>
            <a:endParaRPr lang="zh-CN" altLang="en-US" noProof="1"/>
          </a:p>
        </p:txBody>
      </p:sp>
      <p:sp>
        <p:nvSpPr>
          <p:cNvPr id="5" name="Rectangle 6"/>
          <p:cNvSpPr>
            <a:spLocks noGrp="1" noChangeArrowheads="1"/>
          </p:cNvSpPr>
          <p:nvPr>
            <p:ph type="sldNum" sz="quarter" idx="10"/>
          </p:nvPr>
        </p:nvSpPr>
        <p:spPr/>
        <p:txBody>
          <a:bodyPr/>
          <a:lstStyle>
            <a:lvl1pPr>
              <a:defRPr/>
            </a:lvl1pPr>
          </a:lstStyle>
          <a:p>
            <a:fld id="{AF915714-DAD7-46AC-BA6E-E2FE4A855E3E}" type="slidenum">
              <a:rPr lang="en-US" altLang="zh-CN">
                <a:solidFill>
                  <a:srgbClr val="000000"/>
                </a:solidFill>
              </a:rPr>
            </a:fld>
            <a:endParaRPr lang="en-US" altLang="zh-CN">
              <a:solidFill>
                <a:srgbClr val="000000"/>
              </a:solidFill>
            </a:endParaRPr>
          </a:p>
        </p:txBody>
      </p:sp>
      <p:sp>
        <p:nvSpPr>
          <p:cNvPr id="6" name="Rectangle 4"/>
          <p:cNvSpPr>
            <a:spLocks noGrp="1" noChangeArrowheads="1"/>
          </p:cNvSpPr>
          <p:nvPr>
            <p:ph type="dt" sz="half" idx="11"/>
          </p:nvPr>
        </p:nvSpPr>
        <p:spPr/>
        <p:txBody>
          <a:bodyPr/>
          <a:lstStyle>
            <a:lvl1pPr>
              <a:defRPr/>
            </a:lvl1pPr>
          </a:lstStyle>
          <a:p>
            <a:endParaRPr lang="en-US" altLang="zh-CN">
              <a:solidFill>
                <a:srgbClr val="000000"/>
              </a:solidFill>
            </a:endParaRPr>
          </a:p>
        </p:txBody>
      </p:sp>
      <p:sp>
        <p:nvSpPr>
          <p:cNvPr id="7" name="Rectangle 5"/>
          <p:cNvSpPr>
            <a:spLocks noGrp="1" noChangeArrowheads="1"/>
          </p:cNvSpPr>
          <p:nvPr>
            <p:ph type="ftr" sz="quarter" idx="12"/>
          </p:nvPr>
        </p:nvSpPr>
        <p:spPr/>
        <p:txBody>
          <a:bodyPr/>
          <a:lstStyle>
            <a:lvl1pPr>
              <a:defRPr/>
            </a:lvl1pPr>
          </a:lstStyle>
          <a:p>
            <a:endParaRPr lang="en-US" altLang="zh-CN">
              <a:solidFill>
                <a:srgbClr val="000000"/>
              </a:solidFill>
            </a:endParaRPr>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8" y="4800600"/>
            <a:ext cx="7315200" cy="566738"/>
          </a:xfrm>
        </p:spPr>
        <p:txBody>
          <a:bodyPr anchor="b"/>
          <a:lstStyle>
            <a:lvl1pPr algn="l">
              <a:defRPr sz="2210" b="1"/>
            </a:lvl1pPr>
          </a:lstStyle>
          <a:p>
            <a:r>
              <a:rPr lang="zh-CN" altLang="en-US" noProof="1"/>
              <a:t>单击此处编辑母版标题样式</a:t>
            </a:r>
            <a:endParaRPr lang="zh-CN" altLang="en-US" noProof="1"/>
          </a:p>
        </p:txBody>
      </p:sp>
      <p:sp>
        <p:nvSpPr>
          <p:cNvPr id="3" name="图片占位符 2"/>
          <p:cNvSpPr>
            <a:spLocks noGrp="1"/>
          </p:cNvSpPr>
          <p:nvPr>
            <p:ph type="pic" idx="1"/>
          </p:nvPr>
        </p:nvSpPr>
        <p:spPr>
          <a:xfrm>
            <a:off x="2389718" y="612775"/>
            <a:ext cx="7315200" cy="4114800"/>
          </a:xfrm>
        </p:spPr>
        <p:txBody>
          <a:bodyPr/>
          <a:lstStyle>
            <a:lvl1pPr marL="0" indent="0">
              <a:buNone/>
              <a:defRPr sz="3580"/>
            </a:lvl1pPr>
            <a:lvl2pPr marL="509270" indent="0">
              <a:buNone/>
              <a:defRPr sz="3125"/>
            </a:lvl2pPr>
            <a:lvl3pPr marL="1019175" indent="0">
              <a:buNone/>
              <a:defRPr sz="2590"/>
            </a:lvl3pPr>
            <a:lvl4pPr marL="1528445" indent="0">
              <a:buNone/>
              <a:defRPr sz="2210"/>
            </a:lvl4pPr>
            <a:lvl5pPr marL="2037715" indent="0">
              <a:buNone/>
              <a:defRPr sz="2210"/>
            </a:lvl5pPr>
            <a:lvl6pPr marL="2546985" indent="0">
              <a:buNone/>
              <a:defRPr sz="2210"/>
            </a:lvl6pPr>
            <a:lvl7pPr marL="3056890" indent="0">
              <a:buNone/>
              <a:defRPr sz="2210"/>
            </a:lvl7pPr>
            <a:lvl8pPr marL="3566160" indent="0">
              <a:buNone/>
              <a:defRPr sz="2210"/>
            </a:lvl8pPr>
            <a:lvl9pPr marL="4075430" indent="0">
              <a:buNone/>
              <a:defRPr sz="2210"/>
            </a:lvl9pPr>
          </a:lstStyle>
          <a:p>
            <a:pPr lvl="0"/>
            <a:endParaRPr lang="zh-CN" altLang="en-US" noProof="0"/>
          </a:p>
        </p:txBody>
      </p:sp>
      <p:sp>
        <p:nvSpPr>
          <p:cNvPr id="4" name="文本占位符 3"/>
          <p:cNvSpPr>
            <a:spLocks noGrp="1"/>
          </p:cNvSpPr>
          <p:nvPr>
            <p:ph type="body" sz="half" idx="2"/>
          </p:nvPr>
        </p:nvSpPr>
        <p:spPr>
          <a:xfrm>
            <a:off x="2389718" y="5367338"/>
            <a:ext cx="7315200" cy="804862"/>
          </a:xfrm>
        </p:spPr>
        <p:txBody>
          <a:bodyPr/>
          <a:lstStyle>
            <a:lvl1pPr marL="0" indent="0">
              <a:buNone/>
              <a:defRPr sz="1525"/>
            </a:lvl1pPr>
            <a:lvl2pPr marL="509270" indent="0">
              <a:buNone/>
              <a:defRPr sz="1370"/>
            </a:lvl2pPr>
            <a:lvl3pPr marL="1019175" indent="0">
              <a:buNone/>
              <a:defRPr sz="1145"/>
            </a:lvl3pPr>
            <a:lvl4pPr marL="1528445" indent="0">
              <a:buNone/>
              <a:defRPr sz="1065"/>
            </a:lvl4pPr>
            <a:lvl5pPr marL="2037715" indent="0">
              <a:buNone/>
              <a:defRPr sz="1065"/>
            </a:lvl5pPr>
            <a:lvl6pPr marL="2546985" indent="0">
              <a:buNone/>
              <a:defRPr sz="1065"/>
            </a:lvl6pPr>
            <a:lvl7pPr marL="3056890" indent="0">
              <a:buNone/>
              <a:defRPr sz="1065"/>
            </a:lvl7pPr>
            <a:lvl8pPr marL="3566160" indent="0">
              <a:buNone/>
              <a:defRPr sz="1065"/>
            </a:lvl8pPr>
            <a:lvl9pPr marL="4075430" indent="0">
              <a:buNone/>
              <a:defRPr sz="1065"/>
            </a:lvl9pPr>
          </a:lstStyle>
          <a:p>
            <a:pPr lvl="0"/>
            <a:r>
              <a:rPr lang="zh-CN" altLang="en-US" noProof="1"/>
              <a:t>单击此处编辑母版文本样式</a:t>
            </a:r>
            <a:endParaRPr lang="zh-CN" altLang="en-US" noProof="1"/>
          </a:p>
        </p:txBody>
      </p:sp>
      <p:sp>
        <p:nvSpPr>
          <p:cNvPr id="5" name="Rectangle 6"/>
          <p:cNvSpPr>
            <a:spLocks noGrp="1" noChangeArrowheads="1"/>
          </p:cNvSpPr>
          <p:nvPr>
            <p:ph type="sldNum" sz="quarter" idx="10"/>
          </p:nvPr>
        </p:nvSpPr>
        <p:spPr/>
        <p:txBody>
          <a:bodyPr/>
          <a:lstStyle>
            <a:lvl1pPr>
              <a:defRPr/>
            </a:lvl1pPr>
          </a:lstStyle>
          <a:p>
            <a:fld id="{860F2B07-F058-48D2-845F-59AFD3381A60}" type="slidenum">
              <a:rPr lang="en-US" altLang="zh-CN">
                <a:solidFill>
                  <a:srgbClr val="000000"/>
                </a:solidFill>
              </a:rPr>
            </a:fld>
            <a:endParaRPr lang="en-US" altLang="zh-CN">
              <a:solidFill>
                <a:srgbClr val="000000"/>
              </a:solidFill>
            </a:endParaRPr>
          </a:p>
        </p:txBody>
      </p:sp>
      <p:sp>
        <p:nvSpPr>
          <p:cNvPr id="6" name="Rectangle 4"/>
          <p:cNvSpPr>
            <a:spLocks noGrp="1" noChangeArrowheads="1"/>
          </p:cNvSpPr>
          <p:nvPr>
            <p:ph type="dt" sz="half" idx="11"/>
          </p:nvPr>
        </p:nvSpPr>
        <p:spPr/>
        <p:txBody>
          <a:bodyPr/>
          <a:lstStyle>
            <a:lvl1pPr>
              <a:defRPr/>
            </a:lvl1pPr>
          </a:lstStyle>
          <a:p>
            <a:endParaRPr lang="en-US" altLang="zh-CN">
              <a:solidFill>
                <a:srgbClr val="000000"/>
              </a:solidFill>
            </a:endParaRPr>
          </a:p>
        </p:txBody>
      </p:sp>
      <p:sp>
        <p:nvSpPr>
          <p:cNvPr id="7" name="Rectangle 5"/>
          <p:cNvSpPr>
            <a:spLocks noGrp="1" noChangeArrowheads="1"/>
          </p:cNvSpPr>
          <p:nvPr>
            <p:ph type="ftr" sz="quarter" idx="12"/>
          </p:nvPr>
        </p:nvSpPr>
        <p:spPr/>
        <p:txBody>
          <a:bodyPr/>
          <a:lstStyle>
            <a:lvl1pPr>
              <a:defRPr/>
            </a:lvl1pPr>
          </a:lstStyle>
          <a:p>
            <a:endParaRPr lang="en-US" altLang="zh-CN">
              <a:solidFill>
                <a:srgbClr val="000000"/>
              </a:solidFill>
            </a:endParaRPr>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p>
            <a:r>
              <a:rPr lang="zh-CN" altLang="en-US" noProof="1"/>
              <a:t>单击此处编辑母版标题样式</a:t>
            </a:r>
            <a:endParaRPr lang="zh-CN" altLang="en-US" noProof="1"/>
          </a:p>
        </p:txBody>
      </p:sp>
      <p:sp>
        <p:nvSpPr>
          <p:cNvPr id="3" name="竖排文字占位符 2"/>
          <p:cNvSpPr>
            <a:spLocks noGrp="1"/>
          </p:cNvSpPr>
          <p:nvPr>
            <p:ph type="body" orient="vert" idx="1"/>
          </p:nvPr>
        </p:nvSpPr>
        <p:spPr>
          <a:xfrm>
            <a:off x="609600" y="1600200"/>
            <a:ext cx="10972800" cy="4525963"/>
          </a:xfrm>
        </p:spPr>
        <p:txBody>
          <a:bodyPr vert="eaVert"/>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Rectangle 6"/>
          <p:cNvSpPr>
            <a:spLocks noGrp="1" noChangeArrowheads="1"/>
          </p:cNvSpPr>
          <p:nvPr>
            <p:ph type="sldNum" sz="quarter" idx="10"/>
          </p:nvPr>
        </p:nvSpPr>
        <p:spPr/>
        <p:txBody>
          <a:bodyPr/>
          <a:lstStyle>
            <a:lvl1pPr>
              <a:defRPr/>
            </a:lvl1pPr>
          </a:lstStyle>
          <a:p>
            <a:fld id="{4FD220DB-C29E-449D-9EAB-D0565B8D098F}" type="slidenum">
              <a:rPr lang="en-US" altLang="zh-CN">
                <a:solidFill>
                  <a:srgbClr val="000000"/>
                </a:solidFill>
              </a:rPr>
            </a:fld>
            <a:endParaRPr lang="en-US" altLang="zh-CN">
              <a:solidFill>
                <a:srgbClr val="000000"/>
              </a:solidFill>
            </a:endParaRPr>
          </a:p>
        </p:txBody>
      </p:sp>
      <p:sp>
        <p:nvSpPr>
          <p:cNvPr id="5" name="Rectangle 4"/>
          <p:cNvSpPr>
            <a:spLocks noGrp="1" noChangeArrowheads="1"/>
          </p:cNvSpPr>
          <p:nvPr>
            <p:ph type="dt" sz="half" idx="11"/>
          </p:nvPr>
        </p:nvSpPr>
        <p:spPr/>
        <p:txBody>
          <a:bodyPr/>
          <a:lstStyle>
            <a:lvl1pPr>
              <a:defRPr/>
            </a:lvl1pPr>
          </a:lstStyle>
          <a:p>
            <a:endParaRPr lang="en-US" altLang="zh-CN">
              <a:solidFill>
                <a:srgbClr val="000000"/>
              </a:solidFill>
            </a:endParaRPr>
          </a:p>
        </p:txBody>
      </p:sp>
      <p:sp>
        <p:nvSpPr>
          <p:cNvPr id="6" name="Rectangle 5"/>
          <p:cNvSpPr>
            <a:spLocks noGrp="1" noChangeArrowheads="1"/>
          </p:cNvSpPr>
          <p:nvPr>
            <p:ph type="ftr" sz="quarter" idx="12"/>
          </p:nvPr>
        </p:nvSpPr>
        <p:spPr/>
        <p:txBody>
          <a:bodyPr/>
          <a:lstStyle>
            <a:lvl1pPr>
              <a:defRPr/>
            </a:lvl1pPr>
          </a:lstStyle>
          <a:p>
            <a:endParaRPr lang="en-US" altLang="zh-CN">
              <a:solidFill>
                <a:srgbClr val="000000"/>
              </a:solidFill>
            </a:endParaRPr>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40"/>
            <a:ext cx="2743200" cy="5851525"/>
          </a:xfrm>
        </p:spPr>
        <p:txBody>
          <a:bodyPr vert="eaVert"/>
          <a:lstStyle/>
          <a:p>
            <a:r>
              <a:rPr lang="zh-CN" altLang="en-US" noProof="1"/>
              <a:t>单击此处编辑母版标题样式</a:t>
            </a:r>
            <a:endParaRPr lang="zh-CN" altLang="en-US" noProof="1"/>
          </a:p>
        </p:txBody>
      </p:sp>
      <p:sp>
        <p:nvSpPr>
          <p:cNvPr id="3" name="竖排文字占位符 2"/>
          <p:cNvSpPr>
            <a:spLocks noGrp="1"/>
          </p:cNvSpPr>
          <p:nvPr>
            <p:ph type="body" orient="vert" idx="1"/>
          </p:nvPr>
        </p:nvSpPr>
        <p:spPr>
          <a:xfrm>
            <a:off x="609600" y="274640"/>
            <a:ext cx="8026400" cy="5851525"/>
          </a:xfrm>
        </p:spPr>
        <p:txBody>
          <a:bodyPr vert="eaVert"/>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Rectangle 6"/>
          <p:cNvSpPr>
            <a:spLocks noGrp="1" noChangeArrowheads="1"/>
          </p:cNvSpPr>
          <p:nvPr>
            <p:ph type="sldNum" sz="quarter" idx="10"/>
          </p:nvPr>
        </p:nvSpPr>
        <p:spPr/>
        <p:txBody>
          <a:bodyPr/>
          <a:lstStyle>
            <a:lvl1pPr>
              <a:defRPr/>
            </a:lvl1pPr>
          </a:lstStyle>
          <a:p>
            <a:fld id="{D10B33E0-2854-4485-800B-AE649FA6DB3F}" type="slidenum">
              <a:rPr lang="en-US" altLang="zh-CN">
                <a:solidFill>
                  <a:srgbClr val="000000"/>
                </a:solidFill>
              </a:rPr>
            </a:fld>
            <a:endParaRPr lang="en-US" altLang="zh-CN">
              <a:solidFill>
                <a:srgbClr val="000000"/>
              </a:solidFill>
            </a:endParaRPr>
          </a:p>
        </p:txBody>
      </p:sp>
      <p:sp>
        <p:nvSpPr>
          <p:cNvPr id="5" name="Rectangle 4"/>
          <p:cNvSpPr>
            <a:spLocks noGrp="1" noChangeArrowheads="1"/>
          </p:cNvSpPr>
          <p:nvPr>
            <p:ph type="dt" sz="half" idx="11"/>
          </p:nvPr>
        </p:nvSpPr>
        <p:spPr/>
        <p:txBody>
          <a:bodyPr/>
          <a:lstStyle>
            <a:lvl1pPr>
              <a:defRPr/>
            </a:lvl1pPr>
          </a:lstStyle>
          <a:p>
            <a:endParaRPr lang="en-US" altLang="zh-CN">
              <a:solidFill>
                <a:srgbClr val="000000"/>
              </a:solidFill>
            </a:endParaRPr>
          </a:p>
        </p:txBody>
      </p:sp>
      <p:sp>
        <p:nvSpPr>
          <p:cNvPr id="6" name="Rectangle 5"/>
          <p:cNvSpPr>
            <a:spLocks noGrp="1" noChangeArrowheads="1"/>
          </p:cNvSpPr>
          <p:nvPr>
            <p:ph type="ftr" sz="quarter" idx="12"/>
          </p:nvPr>
        </p:nvSpPr>
        <p:spPr/>
        <p:txBody>
          <a:bodyPr/>
          <a:lstStyle>
            <a:lvl1pPr>
              <a:defRPr/>
            </a:lvl1pPr>
          </a:lstStyle>
          <a:p>
            <a:endParaRPr lang="en-US" altLang="zh-CN">
              <a:solidFill>
                <a:srgbClr val="000000"/>
              </a:solidFill>
            </a:endParaRPr>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p>
            <a:r>
              <a:rPr lang="zh-CN" altLang="en-US" noProof="1"/>
              <a:t>单击此处编辑母版标题样式</a:t>
            </a:r>
            <a:endParaRPr lang="zh-CN" altLang="en-US" noProof="1"/>
          </a:p>
        </p:txBody>
      </p:sp>
      <p:sp>
        <p:nvSpPr>
          <p:cNvPr id="3" name="表格占位符 2"/>
          <p:cNvSpPr>
            <a:spLocks noGrp="1"/>
          </p:cNvSpPr>
          <p:nvPr>
            <p:ph type="tbl" idx="1"/>
          </p:nvPr>
        </p:nvSpPr>
        <p:spPr>
          <a:xfrm>
            <a:off x="609600" y="1600200"/>
            <a:ext cx="10972800" cy="4525963"/>
          </a:xfrm>
        </p:spPr>
        <p:txBody>
          <a:bodyPr/>
          <a:lstStyle/>
          <a:p>
            <a:pPr lvl="0"/>
            <a:endParaRPr lang="zh-CN" altLang="en-US" noProof="0"/>
          </a:p>
        </p:txBody>
      </p:sp>
      <p:sp>
        <p:nvSpPr>
          <p:cNvPr id="4" name="Rectangle 6"/>
          <p:cNvSpPr>
            <a:spLocks noGrp="1" noChangeArrowheads="1"/>
          </p:cNvSpPr>
          <p:nvPr>
            <p:ph type="sldNum" sz="quarter" idx="10"/>
          </p:nvPr>
        </p:nvSpPr>
        <p:spPr/>
        <p:txBody>
          <a:bodyPr/>
          <a:lstStyle>
            <a:lvl1pPr>
              <a:defRPr/>
            </a:lvl1pPr>
          </a:lstStyle>
          <a:p>
            <a:fld id="{6AAB0C6E-60D1-46A2-89C9-D4642E7CD6EC}" type="slidenum">
              <a:rPr lang="en-US" altLang="zh-CN">
                <a:solidFill>
                  <a:srgbClr val="000000"/>
                </a:solidFill>
              </a:rPr>
            </a:fld>
            <a:endParaRPr lang="en-US" altLang="zh-CN">
              <a:solidFill>
                <a:srgbClr val="000000"/>
              </a:solidFill>
            </a:endParaRPr>
          </a:p>
        </p:txBody>
      </p:sp>
      <p:sp>
        <p:nvSpPr>
          <p:cNvPr id="5" name="Rectangle 4"/>
          <p:cNvSpPr>
            <a:spLocks noGrp="1" noChangeArrowheads="1"/>
          </p:cNvSpPr>
          <p:nvPr>
            <p:ph type="dt" sz="half" idx="11"/>
          </p:nvPr>
        </p:nvSpPr>
        <p:spPr/>
        <p:txBody>
          <a:bodyPr/>
          <a:lstStyle>
            <a:lvl1pPr>
              <a:defRPr/>
            </a:lvl1pPr>
          </a:lstStyle>
          <a:p>
            <a:endParaRPr lang="en-US" altLang="zh-CN">
              <a:solidFill>
                <a:srgbClr val="000000"/>
              </a:solidFill>
            </a:endParaRPr>
          </a:p>
        </p:txBody>
      </p:sp>
      <p:sp>
        <p:nvSpPr>
          <p:cNvPr id="6" name="Rectangle 5"/>
          <p:cNvSpPr>
            <a:spLocks noGrp="1" noChangeArrowheads="1"/>
          </p:cNvSpPr>
          <p:nvPr>
            <p:ph type="ftr" sz="quarter" idx="12"/>
          </p:nvPr>
        </p:nvSpPr>
        <p:spPr/>
        <p:txBody>
          <a:bodyPr/>
          <a:lstStyle>
            <a:lvl1pPr>
              <a:defRPr/>
            </a:lvl1pPr>
          </a:lstStyle>
          <a:p>
            <a:endParaRPr lang="en-US" altLang="zh-CN">
              <a:solidFill>
                <a:srgbClr val="000000"/>
              </a:solidFill>
            </a:endParaRPr>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自定义版式">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pPr>
              <a:defRPr/>
            </a:pPr>
            <a:fld id="{5B35F6B0-745A-4147-ADE1-5BEF3F519152}" type="datetimeFigureOut">
              <a:rPr lang="zh-CN" altLang="en-US" sz="840" smtClean="0"/>
            </a:fld>
            <a:endParaRPr lang="zh-CN" altLang="en-US" sz="840"/>
          </a:p>
        </p:txBody>
      </p:sp>
      <p:sp>
        <p:nvSpPr>
          <p:cNvPr id="3" name="页脚占位符 2"/>
          <p:cNvSpPr>
            <a:spLocks noGrp="1"/>
          </p:cNvSpPr>
          <p:nvPr>
            <p:ph type="ftr" sz="quarter" idx="11"/>
            <p:custDataLst>
              <p:tags r:id="rId3"/>
            </p:custDataLst>
          </p:nvPr>
        </p:nvSpPr>
        <p:spPr/>
        <p:txBody>
          <a:bodyPr/>
          <a:lstStyle/>
          <a:p>
            <a:pPr>
              <a:defRPr/>
            </a:pPr>
            <a:endParaRPr lang="zh-CN" altLang="en-US" sz="840"/>
          </a:p>
        </p:txBody>
      </p:sp>
      <p:sp>
        <p:nvSpPr>
          <p:cNvPr id="4" name="灯片编号占位符 3"/>
          <p:cNvSpPr>
            <a:spLocks noGrp="1"/>
          </p:cNvSpPr>
          <p:nvPr>
            <p:ph type="sldNum" sz="quarter" idx="12"/>
            <p:custDataLst>
              <p:tags r:id="rId4"/>
            </p:custDataLst>
          </p:nvPr>
        </p:nvSpPr>
        <p:spPr/>
        <p:txBody>
          <a:bodyPr/>
          <a:lstStyle/>
          <a:p>
            <a:pPr defTabSz="640715"/>
            <a:fld id="{9A0DB2DC-4C9A-4742-B13C-FB6460FD3503}" type="slidenum">
              <a:rPr lang="zh-CN" altLang="en-US" noProof="1" smtClean="0">
                <a:ea typeface="+mn-ea"/>
              </a:rPr>
            </a:fld>
            <a:endParaRPr lang="zh-CN" altLang="en-US" noProof="1"/>
          </a:p>
        </p:txBody>
      </p:sp>
    </p:spTree>
  </p:cSld>
  <p:clrMapOvr>
    <a:masterClrMapping/>
  </p:clrMapOvr>
  <p:transition spd="slow"/>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pPr>
              <a:defRPr/>
            </a:pPr>
            <a:fld id="{5B35F6B0-745A-4147-ADE1-5BEF3F519152}" type="datetimeFigureOut">
              <a:rPr lang="zh-CN" altLang="en-US" sz="840" smtClean="0"/>
            </a:fld>
            <a:endParaRPr lang="zh-CN" altLang="en-US" sz="840"/>
          </a:p>
        </p:txBody>
      </p:sp>
      <p:sp>
        <p:nvSpPr>
          <p:cNvPr id="3" name="页脚占位符 2"/>
          <p:cNvSpPr>
            <a:spLocks noGrp="1"/>
          </p:cNvSpPr>
          <p:nvPr>
            <p:ph type="ftr" sz="quarter" idx="11"/>
            <p:custDataLst>
              <p:tags r:id="rId3"/>
            </p:custDataLst>
          </p:nvPr>
        </p:nvSpPr>
        <p:spPr/>
        <p:txBody>
          <a:bodyPr/>
          <a:lstStyle/>
          <a:p>
            <a:pPr>
              <a:defRPr/>
            </a:pPr>
            <a:endParaRPr lang="zh-CN" altLang="en-US" sz="840"/>
          </a:p>
        </p:txBody>
      </p:sp>
      <p:sp>
        <p:nvSpPr>
          <p:cNvPr id="4" name="灯片编号占位符 3"/>
          <p:cNvSpPr>
            <a:spLocks noGrp="1"/>
          </p:cNvSpPr>
          <p:nvPr>
            <p:ph type="sldNum" sz="quarter" idx="12"/>
            <p:custDataLst>
              <p:tags r:id="rId4"/>
            </p:custDataLst>
          </p:nvPr>
        </p:nvSpPr>
        <p:spPr/>
        <p:txBody>
          <a:bodyPr/>
          <a:lstStyle/>
          <a:p>
            <a:pPr defTabSz="640715"/>
            <a:fld id="{9A0DB2DC-4C9A-4742-B13C-FB6460FD3503}" type="slidenum">
              <a:rPr lang="zh-CN" altLang="en-US" noProof="1" smtClean="0">
                <a:ea typeface="+mn-ea"/>
              </a:rPr>
            </a:fld>
            <a:endParaRPr lang="zh-CN" altLang="en-US" noProof="1"/>
          </a:p>
        </p:txBody>
      </p:sp>
    </p:spTree>
  </p:cSld>
  <p:clrMapOvr>
    <a:masterClrMapping/>
  </p:clrMapOvr>
  <p:transition spd="slow"/>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pic>
        <p:nvPicPr>
          <p:cNvPr id="7" name="Picture 2" descr="D:\360Downloads\pic\websbook_com_3158998.jpg"/>
          <p:cNvPicPr>
            <a:picLocks noChangeAspect="1" noChangeArrowheads="1"/>
          </p:cNvPicPr>
          <p:nvPr>
            <p:custDataLst>
              <p:tags r:id="rId2"/>
            </p:custDataLst>
          </p:nvPr>
        </p:nvPicPr>
        <p:blipFill>
          <a:blip r:embed="rId3">
            <a:duotone>
              <a:schemeClr val="bg2">
                <a:shade val="45000"/>
                <a:satMod val="135000"/>
              </a:schemeClr>
              <a:prstClr val="white"/>
            </a:duotone>
          </a:blip>
          <a:stretch>
            <a:fillRect/>
          </a:stretch>
        </p:blipFill>
        <p:spPr bwMode="auto">
          <a:xfrm>
            <a:off x="0" y="1"/>
            <a:ext cx="12192000" cy="5539408"/>
          </a:xfrm>
          <a:prstGeom prst="rect">
            <a:avLst/>
          </a:prstGeom>
          <a:noFill/>
          <a:extLst>
            <a:ext uri="{909E8E84-426E-40DD-AFC4-6F175D3DCCD1}">
              <a14:hiddenFill xmlns:a14="http://schemas.microsoft.com/office/drawing/2010/main">
                <a:solidFill>
                  <a:srgbClr val="FFFFFF"/>
                </a:solidFill>
              </a14:hiddenFill>
            </a:ext>
          </a:extLst>
        </p:spPr>
      </p:pic>
      <p:sp>
        <p:nvSpPr>
          <p:cNvPr id="8" name="矩形 7"/>
          <p:cNvSpPr/>
          <p:nvPr>
            <p:custDataLst>
              <p:tags r:id="rId4"/>
            </p:custDataLst>
          </p:nvPr>
        </p:nvSpPr>
        <p:spPr>
          <a:xfrm>
            <a:off x="0" y="4148138"/>
            <a:ext cx="12192000" cy="1390650"/>
          </a:xfrm>
          <a:prstGeom prst="rect">
            <a:avLst/>
          </a:prstGeom>
          <a:solidFill>
            <a:srgbClr val="36B2E6">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85548" tIns="42773" rIns="85548" bIns="42773" anchor="ctr"/>
          <a:lstStyle/>
          <a:p>
            <a:pPr marL="0" marR="0" lvl="0" indent="0" algn="ctr" defTabSz="641350" rtl="0" eaLnBrk="1" fontAlgn="auto" latinLnBrk="0" hangingPunct="1">
              <a:lnSpc>
                <a:spcPct val="100000"/>
              </a:lnSpc>
              <a:spcBef>
                <a:spcPct val="0"/>
              </a:spcBef>
              <a:spcAft>
                <a:spcPct val="0"/>
              </a:spcAft>
              <a:buClrTx/>
              <a:buSzTx/>
              <a:buFontTx/>
              <a:buNone/>
              <a:defRPr/>
            </a:pPr>
            <a:endParaRPr kumimoji="0" lang="en-US" sz="1750" b="0" i="0" u="none" strike="noStrike" kern="1200" cap="none" spc="0" normalizeH="0" baseline="0" noProof="0">
              <a:ln>
                <a:noFill/>
              </a:ln>
              <a:solidFill>
                <a:prstClr val="white"/>
              </a:solidFill>
              <a:effectLst/>
              <a:uLnTx/>
              <a:uFillTx/>
              <a:latin typeface="+mn-lt"/>
              <a:ea typeface="+mn-ea"/>
              <a:cs typeface="+mn-cs"/>
            </a:endParaRPr>
          </a:p>
        </p:txBody>
      </p:sp>
      <p:sp>
        <p:nvSpPr>
          <p:cNvPr id="2" name="日期占位符 1"/>
          <p:cNvSpPr>
            <a:spLocks noGrp="1"/>
          </p:cNvSpPr>
          <p:nvPr>
            <p:ph type="dt" sz="half" idx="10"/>
            <p:custDataLst>
              <p:tags r:id="rId5"/>
            </p:custDataLst>
          </p:nvPr>
        </p:nvSpPr>
        <p:spPr>
          <a:xfrm>
            <a:off x="609600" y="6356352"/>
            <a:ext cx="2844800" cy="366713"/>
          </a:xfrm>
          <a:prstGeom prst="rect">
            <a:avLst/>
          </a:prstGeom>
        </p:spPr>
        <p:txBody>
          <a:bodyPr vert="horz" lIns="84220" tIns="42109" rIns="84220" bIns="42109" rtlCol="0" anchor="ctr"/>
          <a:lstStyle/>
          <a:p>
            <a:pPr>
              <a:defRPr/>
            </a:pPr>
            <a:fld id="{5B35F6B0-745A-4147-ADE1-5BEF3F519152}" type="datetimeFigureOut">
              <a:rPr lang="zh-CN" altLang="en-US" sz="840" smtClean="0"/>
            </a:fld>
            <a:endParaRPr lang="zh-CN" altLang="en-US" sz="840"/>
          </a:p>
        </p:txBody>
      </p:sp>
      <p:sp>
        <p:nvSpPr>
          <p:cNvPr id="3" name="页脚占位符 2"/>
          <p:cNvSpPr>
            <a:spLocks noGrp="1"/>
          </p:cNvSpPr>
          <p:nvPr>
            <p:ph type="ftr" sz="quarter" idx="11"/>
            <p:custDataLst>
              <p:tags r:id="rId6"/>
            </p:custDataLst>
          </p:nvPr>
        </p:nvSpPr>
        <p:spPr>
          <a:xfrm>
            <a:off x="4165600" y="6356352"/>
            <a:ext cx="3860800" cy="366713"/>
          </a:xfrm>
          <a:prstGeom prst="rect">
            <a:avLst/>
          </a:prstGeom>
        </p:spPr>
        <p:txBody>
          <a:bodyPr vert="horz" lIns="84220" tIns="42109" rIns="84220" bIns="42109" rtlCol="0" anchor="ctr"/>
          <a:lstStyle/>
          <a:p>
            <a:pPr>
              <a:defRPr/>
            </a:pPr>
            <a:endParaRPr lang="zh-CN" altLang="en-US" sz="840"/>
          </a:p>
        </p:txBody>
      </p:sp>
      <p:sp>
        <p:nvSpPr>
          <p:cNvPr id="4" name="灯片编号占位符 3"/>
          <p:cNvSpPr>
            <a:spLocks noGrp="1"/>
          </p:cNvSpPr>
          <p:nvPr>
            <p:ph type="sldNum" sz="quarter" idx="12"/>
            <p:custDataLst>
              <p:tags r:id="rId7"/>
            </p:custDataLst>
          </p:nvPr>
        </p:nvSpPr>
        <p:spPr>
          <a:xfrm>
            <a:off x="8737600" y="6356352"/>
            <a:ext cx="2844800" cy="366713"/>
          </a:xfrm>
          <a:prstGeom prst="rect">
            <a:avLst/>
          </a:prstGeom>
        </p:spPr>
        <p:txBody>
          <a:bodyPr vert="horz" lIns="84220" tIns="42109" rIns="84220" bIns="42109" rtlCol="0" anchor="ctr"/>
          <a:lstStyle/>
          <a:p>
            <a:pPr defTabSz="640715"/>
            <a:fld id="{9A0DB2DC-4C9A-4742-B13C-FB6460FD3503}" type="slidenum">
              <a:rPr lang="zh-CN" altLang="en-US" noProof="1" smtClean="0">
                <a:ea typeface="+mn-ea"/>
              </a:rPr>
            </a:fld>
            <a:endParaRPr lang="zh-CN" altLang="en-US" noProof="1"/>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
        <p:nvSpPr>
          <p:cNvPr id="7" name="矩形 6"/>
          <p:cNvSpPr/>
          <p:nvPr>
            <p:custDataLst>
              <p:tags r:id="rId2"/>
            </p:custDataLst>
          </p:nvPr>
        </p:nvSpPr>
        <p:spPr>
          <a:xfrm>
            <a:off x="0" y="404815"/>
            <a:ext cx="12192000" cy="574675"/>
          </a:xfrm>
          <a:prstGeom prst="rect">
            <a:avLst/>
          </a:prstGeom>
          <a:solidFill>
            <a:srgbClr val="36B2E6">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85548" tIns="42773" rIns="85548" bIns="42773" anchor="ctr"/>
          <a:lstStyle/>
          <a:p>
            <a:pPr marL="0" marR="0" lvl="0" indent="0" algn="ctr" defTabSz="641350" rtl="0" eaLnBrk="1" fontAlgn="auto" latinLnBrk="0" hangingPunct="1">
              <a:lnSpc>
                <a:spcPct val="100000"/>
              </a:lnSpc>
              <a:spcBef>
                <a:spcPct val="0"/>
              </a:spcBef>
              <a:spcAft>
                <a:spcPct val="0"/>
              </a:spcAft>
              <a:buClrTx/>
              <a:buSzTx/>
              <a:buFontTx/>
              <a:buNone/>
              <a:defRPr/>
            </a:pPr>
            <a:endParaRPr kumimoji="0" lang="en-US" sz="1750" b="0" i="0" u="none" strike="noStrike" kern="1200" cap="none" spc="0" normalizeH="0" baseline="0" noProof="0">
              <a:ln>
                <a:noFill/>
              </a:ln>
              <a:solidFill>
                <a:prstClr val="white"/>
              </a:solidFill>
              <a:effectLst/>
              <a:uLnTx/>
              <a:uFillTx/>
              <a:latin typeface="+mn-lt"/>
              <a:ea typeface="+mn-ea"/>
              <a:cs typeface="+mn-cs"/>
            </a:endParaRPr>
          </a:p>
        </p:txBody>
      </p:sp>
      <p:sp>
        <p:nvSpPr>
          <p:cNvPr id="3075" name="矩形 7"/>
          <p:cNvSpPr/>
          <p:nvPr>
            <p:custDataLst>
              <p:tags r:id="rId3"/>
            </p:custDataLst>
          </p:nvPr>
        </p:nvSpPr>
        <p:spPr>
          <a:xfrm>
            <a:off x="10850565" y="531813"/>
            <a:ext cx="1092200" cy="368300"/>
          </a:xfrm>
          <a:prstGeom prst="rect">
            <a:avLst/>
          </a:prstGeom>
          <a:noFill/>
          <a:ln w="9525">
            <a:noFill/>
          </a:ln>
        </p:spPr>
        <p:txBody>
          <a:bodyPr lIns="85548" tIns="42773" rIns="85548" bIns="42773" anchor="t"/>
          <a:lstStyle/>
          <a:p>
            <a:pPr lvl="0" algn="ctr" defTabSz="640715"/>
            <a:r>
              <a:rPr lang="zh-CN" altLang="en-US" sz="1525">
                <a:solidFill>
                  <a:srgbClr val="FFFFFF"/>
                </a:solidFill>
                <a:latin typeface="微软雅黑" panose="020B0503020204020204" pitchFamily="34" charset="-122"/>
                <a:ea typeface="微软雅黑" panose="020B0503020204020204" pitchFamily="34" charset="-122"/>
              </a:rPr>
              <a:t>第 </a:t>
            </a:r>
            <a:fld id="{9A0DB2DC-4C9A-4742-B13C-FB6460FD3503}" type="slidenum">
              <a:rPr lang="zh-CN" altLang="en-US" sz="1525">
                <a:solidFill>
                  <a:srgbClr val="FFFFFF"/>
                </a:solidFill>
                <a:latin typeface="Calibri" panose="020F0502020204030204" pitchFamily="34" charset="0"/>
                <a:ea typeface="微软雅黑" panose="020B0503020204020204" pitchFamily="34" charset="-122"/>
              </a:rPr>
            </a:fld>
            <a:r>
              <a:rPr lang="zh-CN" altLang="en-US" sz="1525">
                <a:solidFill>
                  <a:srgbClr val="FFFFFF"/>
                </a:solidFill>
                <a:latin typeface="Calibri" panose="020F0502020204030204" pitchFamily="34" charset="0"/>
                <a:ea typeface="宋体" panose="02010600030101010101" pitchFamily="2" charset="-122"/>
              </a:rPr>
              <a:t>  </a:t>
            </a:r>
            <a:r>
              <a:rPr lang="zh-CN" altLang="en-US" sz="1525">
                <a:solidFill>
                  <a:srgbClr val="FFFFFF"/>
                </a:solidFill>
                <a:latin typeface="微软雅黑" panose="020B0503020204020204" pitchFamily="34" charset="-122"/>
                <a:ea typeface="微软雅黑" panose="020B0503020204020204" pitchFamily="34" charset="-122"/>
              </a:rPr>
              <a:t>页</a:t>
            </a:r>
            <a:endParaRPr lang="zh-CN" altLang="en-US" sz="1525">
              <a:solidFill>
                <a:srgbClr val="FFFFFF"/>
              </a:solidFill>
              <a:latin typeface="微软雅黑" panose="020B0503020204020204" pitchFamily="34" charset="-122"/>
              <a:ea typeface="微软雅黑" panose="020B0503020204020204" pitchFamily="34" charset="-122"/>
            </a:endParaRPr>
          </a:p>
        </p:txBody>
      </p:sp>
      <p:pic>
        <p:nvPicPr>
          <p:cNvPr id="3076" name="Picture 8" descr="91淘课logo"/>
          <p:cNvPicPr>
            <a:picLocks noChangeAspect="1"/>
          </p:cNvPicPr>
          <p:nvPr userDrawn="1">
            <p:custDataLst>
              <p:tags r:id="rId4"/>
            </p:custDataLst>
          </p:nvPr>
        </p:nvPicPr>
        <p:blipFill>
          <a:blip r:embed="rId5">
            <a:clrChange>
              <a:clrFrom>
                <a:srgbClr val="555555"/>
              </a:clrFrom>
              <a:clrTo>
                <a:srgbClr val="555555">
                  <a:alpha val="0"/>
                </a:srgbClr>
              </a:clrTo>
            </a:clrChange>
            <a:lum contrast="40000"/>
          </a:blip>
          <a:stretch>
            <a:fillRect/>
          </a:stretch>
        </p:blipFill>
        <p:spPr>
          <a:xfrm>
            <a:off x="10993440" y="5949950"/>
            <a:ext cx="942975" cy="609600"/>
          </a:xfrm>
          <a:prstGeom prst="rect">
            <a:avLst/>
          </a:prstGeom>
          <a:noFill/>
          <a:ln w="9525">
            <a:noFill/>
          </a:ln>
        </p:spPr>
      </p:pic>
      <p:sp>
        <p:nvSpPr>
          <p:cNvPr id="2" name="日期占位符 1"/>
          <p:cNvSpPr>
            <a:spLocks noGrp="1"/>
          </p:cNvSpPr>
          <p:nvPr>
            <p:ph type="dt" sz="half" idx="10"/>
            <p:custDataLst>
              <p:tags r:id="rId6"/>
            </p:custDataLst>
          </p:nvPr>
        </p:nvSpPr>
        <p:spPr>
          <a:xfrm>
            <a:off x="609600" y="6356352"/>
            <a:ext cx="2844800" cy="366713"/>
          </a:xfrm>
          <a:prstGeom prst="rect">
            <a:avLst/>
          </a:prstGeom>
        </p:spPr>
        <p:txBody>
          <a:bodyPr vert="horz" lIns="84220" tIns="42109" rIns="84220" bIns="42109" rtlCol="0" anchor="ctr"/>
          <a:lstStyle/>
          <a:p>
            <a:pPr>
              <a:defRPr/>
            </a:pPr>
            <a:fld id="{5B35F6B0-745A-4147-ADE1-5BEF3F519152}" type="datetimeFigureOut">
              <a:rPr lang="zh-CN" altLang="en-US" sz="840" smtClean="0"/>
            </a:fld>
            <a:endParaRPr lang="zh-CN" altLang="en-US" sz="840"/>
          </a:p>
        </p:txBody>
      </p:sp>
      <p:sp>
        <p:nvSpPr>
          <p:cNvPr id="3" name="页脚占位符 2"/>
          <p:cNvSpPr>
            <a:spLocks noGrp="1"/>
          </p:cNvSpPr>
          <p:nvPr>
            <p:ph type="ftr" sz="quarter" idx="11"/>
            <p:custDataLst>
              <p:tags r:id="rId7"/>
            </p:custDataLst>
          </p:nvPr>
        </p:nvSpPr>
        <p:spPr>
          <a:xfrm>
            <a:off x="4165600" y="6356352"/>
            <a:ext cx="3860800" cy="366713"/>
          </a:xfrm>
          <a:prstGeom prst="rect">
            <a:avLst/>
          </a:prstGeom>
        </p:spPr>
        <p:txBody>
          <a:bodyPr vert="horz" lIns="84220" tIns="42109" rIns="84220" bIns="42109" rtlCol="0" anchor="ctr"/>
          <a:lstStyle/>
          <a:p>
            <a:pPr>
              <a:defRPr/>
            </a:pPr>
            <a:endParaRPr lang="zh-CN" altLang="en-US" sz="840"/>
          </a:p>
        </p:txBody>
      </p:sp>
      <p:sp>
        <p:nvSpPr>
          <p:cNvPr id="4" name="灯片编号占位符 3"/>
          <p:cNvSpPr>
            <a:spLocks noGrp="1"/>
          </p:cNvSpPr>
          <p:nvPr>
            <p:ph type="sldNum" sz="quarter" idx="12"/>
            <p:custDataLst>
              <p:tags r:id="rId8"/>
            </p:custDataLst>
          </p:nvPr>
        </p:nvSpPr>
        <p:spPr>
          <a:xfrm>
            <a:off x="8737600" y="6356352"/>
            <a:ext cx="2844800" cy="366713"/>
          </a:xfrm>
          <a:prstGeom prst="rect">
            <a:avLst/>
          </a:prstGeom>
        </p:spPr>
        <p:txBody>
          <a:bodyPr vert="horz" lIns="84220" tIns="42109" rIns="84220" bIns="42109" rtlCol="0" anchor="ctr"/>
          <a:lstStyle/>
          <a:p>
            <a:pPr defTabSz="640715"/>
            <a:fld id="{9A0DB2DC-4C9A-4742-B13C-FB6460FD3503}" type="slidenum">
              <a:rPr lang="zh-CN" altLang="en-US" noProof="1" smtClean="0">
                <a:ea typeface="+mn-ea"/>
              </a:rPr>
            </a:fld>
            <a:endParaRPr lang="zh-CN" altLang="en-US" noProof="1"/>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
        <p:nvSpPr>
          <p:cNvPr id="7" name="矩形 6"/>
          <p:cNvSpPr/>
          <p:nvPr>
            <p:custDataLst>
              <p:tags r:id="rId2"/>
            </p:custDataLst>
          </p:nvPr>
        </p:nvSpPr>
        <p:spPr>
          <a:xfrm>
            <a:off x="0" y="404815"/>
            <a:ext cx="12192000" cy="574675"/>
          </a:xfrm>
          <a:prstGeom prst="rect">
            <a:avLst/>
          </a:prstGeom>
          <a:solidFill>
            <a:schemeClr val="accent4">
              <a:lumMod val="60000"/>
              <a:lumOff val="40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5548" tIns="42773" rIns="85548" bIns="42773" anchor="ctr"/>
          <a:lstStyle/>
          <a:p>
            <a:pPr marL="0" marR="0" lvl="0" indent="0" algn="ctr" defTabSz="641350" rtl="0" eaLnBrk="1" fontAlgn="auto" latinLnBrk="0" hangingPunct="1">
              <a:lnSpc>
                <a:spcPct val="100000"/>
              </a:lnSpc>
              <a:spcBef>
                <a:spcPct val="0"/>
              </a:spcBef>
              <a:spcAft>
                <a:spcPct val="0"/>
              </a:spcAft>
              <a:buClrTx/>
              <a:buSzTx/>
              <a:buFontTx/>
              <a:buNone/>
              <a:defRPr/>
            </a:pPr>
            <a:endParaRPr kumimoji="0" lang="en-US" sz="1750" b="0" i="0" u="none" strike="noStrike" kern="1200" cap="none" spc="0" normalizeH="0" baseline="0" noProof="0">
              <a:ln>
                <a:noFill/>
              </a:ln>
              <a:solidFill>
                <a:prstClr val="white"/>
              </a:solidFill>
              <a:effectLst/>
              <a:uLnTx/>
              <a:uFillTx/>
              <a:latin typeface="+mn-lt"/>
              <a:ea typeface="+mn-ea"/>
              <a:cs typeface="+mn-cs"/>
            </a:endParaRPr>
          </a:p>
        </p:txBody>
      </p:sp>
      <p:sp>
        <p:nvSpPr>
          <p:cNvPr id="4099" name="矩形 7"/>
          <p:cNvSpPr/>
          <p:nvPr>
            <p:custDataLst>
              <p:tags r:id="rId3"/>
            </p:custDataLst>
          </p:nvPr>
        </p:nvSpPr>
        <p:spPr>
          <a:xfrm>
            <a:off x="10850565" y="531813"/>
            <a:ext cx="1092200" cy="368300"/>
          </a:xfrm>
          <a:prstGeom prst="rect">
            <a:avLst/>
          </a:prstGeom>
          <a:noFill/>
          <a:ln w="9525">
            <a:noFill/>
          </a:ln>
        </p:spPr>
        <p:txBody>
          <a:bodyPr lIns="85548" tIns="42773" rIns="85548" bIns="42773" anchor="t"/>
          <a:lstStyle/>
          <a:p>
            <a:pPr lvl="0" algn="ctr" defTabSz="640715"/>
            <a:r>
              <a:rPr lang="zh-CN" altLang="en-US" sz="1525">
                <a:solidFill>
                  <a:srgbClr val="FFFFFF"/>
                </a:solidFill>
                <a:latin typeface="微软雅黑" panose="020B0503020204020204" pitchFamily="34" charset="-122"/>
                <a:ea typeface="微软雅黑" panose="020B0503020204020204" pitchFamily="34" charset="-122"/>
              </a:rPr>
              <a:t>第 </a:t>
            </a:r>
            <a:fld id="{9A0DB2DC-4C9A-4742-B13C-FB6460FD3503}" type="slidenum">
              <a:rPr lang="zh-CN" altLang="en-US" sz="1525">
                <a:solidFill>
                  <a:srgbClr val="FFFFFF"/>
                </a:solidFill>
                <a:latin typeface="Calibri" panose="020F0502020204030204" pitchFamily="34" charset="0"/>
                <a:ea typeface="微软雅黑" panose="020B0503020204020204" pitchFamily="34" charset="-122"/>
              </a:rPr>
            </a:fld>
            <a:r>
              <a:rPr lang="zh-CN" altLang="en-US" sz="1525">
                <a:solidFill>
                  <a:srgbClr val="FFFFFF"/>
                </a:solidFill>
                <a:latin typeface="Calibri" panose="020F0502020204030204" pitchFamily="34" charset="0"/>
                <a:ea typeface="宋体" panose="02010600030101010101" pitchFamily="2" charset="-122"/>
              </a:rPr>
              <a:t>  </a:t>
            </a:r>
            <a:r>
              <a:rPr lang="zh-CN" altLang="en-US" sz="1525">
                <a:solidFill>
                  <a:srgbClr val="FFFFFF"/>
                </a:solidFill>
                <a:latin typeface="微软雅黑" panose="020B0503020204020204" pitchFamily="34" charset="-122"/>
                <a:ea typeface="微软雅黑" panose="020B0503020204020204" pitchFamily="34" charset="-122"/>
              </a:rPr>
              <a:t>页</a:t>
            </a:r>
            <a:endParaRPr lang="zh-CN" altLang="en-US" sz="1525">
              <a:solidFill>
                <a:srgbClr val="FFFFFF"/>
              </a:solidFill>
              <a:latin typeface="微软雅黑" panose="020B0503020204020204" pitchFamily="34" charset="-122"/>
              <a:ea typeface="微软雅黑" panose="020B0503020204020204" pitchFamily="34" charset="-122"/>
            </a:endParaRPr>
          </a:p>
        </p:txBody>
      </p:sp>
      <p:pic>
        <p:nvPicPr>
          <p:cNvPr id="4100" name="Picture 8" descr="91淘课logo"/>
          <p:cNvPicPr>
            <a:picLocks noChangeAspect="1"/>
          </p:cNvPicPr>
          <p:nvPr userDrawn="1">
            <p:custDataLst>
              <p:tags r:id="rId4"/>
            </p:custDataLst>
          </p:nvPr>
        </p:nvPicPr>
        <p:blipFill>
          <a:blip r:embed="rId5">
            <a:clrChange>
              <a:clrFrom>
                <a:srgbClr val="555555"/>
              </a:clrFrom>
              <a:clrTo>
                <a:srgbClr val="555555">
                  <a:alpha val="0"/>
                </a:srgbClr>
              </a:clrTo>
            </a:clrChange>
            <a:lum contrast="40000"/>
          </a:blip>
          <a:stretch>
            <a:fillRect/>
          </a:stretch>
        </p:blipFill>
        <p:spPr>
          <a:xfrm>
            <a:off x="10993440" y="5949950"/>
            <a:ext cx="942975" cy="609600"/>
          </a:xfrm>
          <a:prstGeom prst="rect">
            <a:avLst/>
          </a:prstGeom>
          <a:noFill/>
          <a:ln w="9525">
            <a:noFill/>
          </a:ln>
        </p:spPr>
      </p:pic>
      <p:sp>
        <p:nvSpPr>
          <p:cNvPr id="2" name="日期占位符 1"/>
          <p:cNvSpPr>
            <a:spLocks noGrp="1"/>
          </p:cNvSpPr>
          <p:nvPr>
            <p:ph type="dt" sz="half" idx="10"/>
            <p:custDataLst>
              <p:tags r:id="rId6"/>
            </p:custDataLst>
          </p:nvPr>
        </p:nvSpPr>
        <p:spPr>
          <a:xfrm>
            <a:off x="609600" y="6356352"/>
            <a:ext cx="2844800" cy="366713"/>
          </a:xfrm>
          <a:prstGeom prst="rect">
            <a:avLst/>
          </a:prstGeom>
        </p:spPr>
        <p:txBody>
          <a:bodyPr vert="horz" lIns="84220" tIns="42109" rIns="84220" bIns="42109" rtlCol="0" anchor="ctr"/>
          <a:lstStyle/>
          <a:p>
            <a:pPr>
              <a:defRPr/>
            </a:pPr>
            <a:fld id="{5B35F6B0-745A-4147-ADE1-5BEF3F519152}" type="datetimeFigureOut">
              <a:rPr lang="zh-CN" altLang="en-US" sz="840" smtClean="0"/>
            </a:fld>
            <a:endParaRPr lang="zh-CN" altLang="en-US" sz="840"/>
          </a:p>
        </p:txBody>
      </p:sp>
      <p:sp>
        <p:nvSpPr>
          <p:cNvPr id="3" name="页脚占位符 2"/>
          <p:cNvSpPr>
            <a:spLocks noGrp="1"/>
          </p:cNvSpPr>
          <p:nvPr>
            <p:ph type="ftr" sz="quarter" idx="11"/>
            <p:custDataLst>
              <p:tags r:id="rId7"/>
            </p:custDataLst>
          </p:nvPr>
        </p:nvSpPr>
        <p:spPr>
          <a:xfrm>
            <a:off x="4165600" y="6356352"/>
            <a:ext cx="3860800" cy="366713"/>
          </a:xfrm>
          <a:prstGeom prst="rect">
            <a:avLst/>
          </a:prstGeom>
        </p:spPr>
        <p:txBody>
          <a:bodyPr vert="horz" lIns="84220" tIns="42109" rIns="84220" bIns="42109" rtlCol="0" anchor="ctr"/>
          <a:lstStyle/>
          <a:p>
            <a:pPr>
              <a:defRPr/>
            </a:pPr>
            <a:endParaRPr lang="zh-CN" altLang="en-US" sz="840"/>
          </a:p>
        </p:txBody>
      </p:sp>
      <p:sp>
        <p:nvSpPr>
          <p:cNvPr id="4" name="灯片编号占位符 3"/>
          <p:cNvSpPr>
            <a:spLocks noGrp="1"/>
          </p:cNvSpPr>
          <p:nvPr>
            <p:ph type="sldNum" sz="quarter" idx="12"/>
            <p:custDataLst>
              <p:tags r:id="rId8"/>
            </p:custDataLst>
          </p:nvPr>
        </p:nvSpPr>
        <p:spPr>
          <a:xfrm>
            <a:off x="8737600" y="6356352"/>
            <a:ext cx="2844800" cy="366713"/>
          </a:xfrm>
          <a:prstGeom prst="rect">
            <a:avLst/>
          </a:prstGeom>
        </p:spPr>
        <p:txBody>
          <a:bodyPr vert="horz" lIns="84220" tIns="42109" rIns="84220" bIns="42109" rtlCol="0" anchor="ctr"/>
          <a:lstStyle/>
          <a:p>
            <a:pPr defTabSz="640715"/>
            <a:fld id="{9A0DB2DC-4C9A-4742-B13C-FB6460FD3503}" type="slidenum">
              <a:rPr lang="zh-CN" altLang="en-US" noProof="1" smtClean="0">
                <a:ea typeface="+mn-ea"/>
              </a:rPr>
            </a:fld>
            <a:endParaRPr lang="zh-CN" altLang="en-US" noProof="1"/>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p:txBody>
          <a:bodyPr/>
          <a:lstStyle/>
          <a:p>
            <a:fld id="{134FF752-093A-47B5-9666-7DC80AC766F8}"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E5FFDA4-7F78-489C-AB5B-DFB65100089D}"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节标题">
    <p:spTree>
      <p:nvGrpSpPr>
        <p:cNvPr id="1" name=""/>
        <p:cNvGrpSpPr/>
        <p:nvPr/>
      </p:nvGrpSpPr>
      <p:grpSpPr>
        <a:xfrm>
          <a:off x="0" y="0"/>
          <a:ext cx="0" cy="0"/>
          <a:chOff x="0" y="0"/>
          <a:chExt cx="0" cy="0"/>
        </a:xfrm>
      </p:grpSpPr>
      <p:sp>
        <p:nvSpPr>
          <p:cNvPr id="7" name="矩形 6"/>
          <p:cNvSpPr/>
          <p:nvPr>
            <p:custDataLst>
              <p:tags r:id="rId2"/>
            </p:custDataLst>
          </p:nvPr>
        </p:nvSpPr>
        <p:spPr>
          <a:xfrm>
            <a:off x="0" y="404815"/>
            <a:ext cx="12192000" cy="574675"/>
          </a:xfrm>
          <a:prstGeom prst="rect">
            <a:avLst/>
          </a:prstGeom>
          <a:solidFill>
            <a:srgbClr val="36B2E6">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85548" tIns="42773" rIns="85548" bIns="42773" anchor="ctr"/>
          <a:lstStyle/>
          <a:p>
            <a:pPr marL="0" marR="0" lvl="0" indent="0" algn="ctr" defTabSz="641350" rtl="0" eaLnBrk="1" fontAlgn="auto" latinLnBrk="0" hangingPunct="1">
              <a:lnSpc>
                <a:spcPct val="100000"/>
              </a:lnSpc>
              <a:spcBef>
                <a:spcPct val="0"/>
              </a:spcBef>
              <a:spcAft>
                <a:spcPct val="0"/>
              </a:spcAft>
              <a:buClrTx/>
              <a:buSzTx/>
              <a:buFontTx/>
              <a:buNone/>
              <a:defRPr/>
            </a:pPr>
            <a:endParaRPr kumimoji="0" lang="en-US" sz="1750" b="0" i="0" u="none" strike="noStrike" kern="1200" cap="none" spc="0" normalizeH="0" baseline="0" noProof="0">
              <a:ln>
                <a:noFill/>
              </a:ln>
              <a:solidFill>
                <a:prstClr val="white"/>
              </a:solidFill>
              <a:effectLst/>
              <a:uLnTx/>
              <a:uFillTx/>
              <a:latin typeface="+mn-lt"/>
              <a:ea typeface="+mn-ea"/>
              <a:cs typeface="+mn-cs"/>
            </a:endParaRPr>
          </a:p>
        </p:txBody>
      </p:sp>
      <p:sp>
        <p:nvSpPr>
          <p:cNvPr id="8" name="矩形 7"/>
          <p:cNvSpPr/>
          <p:nvPr>
            <p:custDataLst>
              <p:tags r:id="rId3"/>
            </p:custDataLst>
          </p:nvPr>
        </p:nvSpPr>
        <p:spPr>
          <a:xfrm>
            <a:off x="622300" y="0"/>
            <a:ext cx="2089150" cy="6858000"/>
          </a:xfrm>
          <a:prstGeom prst="rect">
            <a:avLst/>
          </a:prstGeom>
          <a:solidFill>
            <a:srgbClr val="36B2E6">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85548" tIns="42773" rIns="85548" bIns="42773" anchor="ctr"/>
          <a:lstStyle/>
          <a:p>
            <a:pPr marL="0" marR="0" lvl="0" indent="0" algn="ctr" defTabSz="641350" rtl="0" eaLnBrk="1" fontAlgn="auto" latinLnBrk="0" hangingPunct="1">
              <a:lnSpc>
                <a:spcPct val="100000"/>
              </a:lnSpc>
              <a:spcBef>
                <a:spcPct val="0"/>
              </a:spcBef>
              <a:spcAft>
                <a:spcPct val="0"/>
              </a:spcAft>
              <a:buClrTx/>
              <a:buSzTx/>
              <a:buFontTx/>
              <a:buNone/>
              <a:defRPr/>
            </a:pPr>
            <a:endParaRPr kumimoji="0" lang="en-US" sz="1750" b="0" i="0" u="none" strike="noStrike" kern="1200" cap="none" spc="0" normalizeH="0" baseline="0" noProof="0">
              <a:ln>
                <a:noFill/>
              </a:ln>
              <a:solidFill>
                <a:prstClr val="white"/>
              </a:solidFill>
              <a:effectLst/>
              <a:uLnTx/>
              <a:uFillTx/>
              <a:latin typeface="+mn-lt"/>
              <a:ea typeface="+mn-ea"/>
              <a:cs typeface="+mn-cs"/>
            </a:endParaRPr>
          </a:p>
        </p:txBody>
      </p:sp>
      <p:sp>
        <p:nvSpPr>
          <p:cNvPr id="5124" name="矩形 8"/>
          <p:cNvSpPr/>
          <p:nvPr>
            <p:custDataLst>
              <p:tags r:id="rId4"/>
            </p:custDataLst>
          </p:nvPr>
        </p:nvSpPr>
        <p:spPr>
          <a:xfrm>
            <a:off x="10850565" y="531813"/>
            <a:ext cx="1092200" cy="368300"/>
          </a:xfrm>
          <a:prstGeom prst="rect">
            <a:avLst/>
          </a:prstGeom>
          <a:noFill/>
          <a:ln w="9525">
            <a:noFill/>
          </a:ln>
        </p:spPr>
        <p:txBody>
          <a:bodyPr lIns="85548" tIns="42773" rIns="85548" bIns="42773" anchor="t"/>
          <a:lstStyle/>
          <a:p>
            <a:pPr lvl="0" algn="ctr" defTabSz="640715"/>
            <a:r>
              <a:rPr lang="zh-CN" altLang="en-US" sz="1525">
                <a:solidFill>
                  <a:srgbClr val="FFFFFF"/>
                </a:solidFill>
                <a:latin typeface="微软雅黑" panose="020B0503020204020204" pitchFamily="34" charset="-122"/>
                <a:ea typeface="微软雅黑" panose="020B0503020204020204" pitchFamily="34" charset="-122"/>
              </a:rPr>
              <a:t>第 </a:t>
            </a:r>
            <a:fld id="{9A0DB2DC-4C9A-4742-B13C-FB6460FD3503}" type="slidenum">
              <a:rPr lang="zh-CN" altLang="en-US" sz="1525">
                <a:solidFill>
                  <a:srgbClr val="FFFFFF"/>
                </a:solidFill>
                <a:latin typeface="Calibri" panose="020F0502020204030204" pitchFamily="34" charset="0"/>
                <a:ea typeface="微软雅黑" panose="020B0503020204020204" pitchFamily="34" charset="-122"/>
              </a:rPr>
            </a:fld>
            <a:r>
              <a:rPr lang="zh-CN" altLang="en-US" sz="1525">
                <a:solidFill>
                  <a:srgbClr val="FFFFFF"/>
                </a:solidFill>
                <a:latin typeface="Calibri" panose="020F0502020204030204" pitchFamily="34" charset="0"/>
                <a:ea typeface="宋体" panose="02010600030101010101" pitchFamily="2" charset="-122"/>
              </a:rPr>
              <a:t>  </a:t>
            </a:r>
            <a:r>
              <a:rPr lang="zh-CN" altLang="en-US" sz="1525">
                <a:solidFill>
                  <a:srgbClr val="FFFFFF"/>
                </a:solidFill>
                <a:latin typeface="微软雅黑" panose="020B0503020204020204" pitchFamily="34" charset="-122"/>
                <a:ea typeface="微软雅黑" panose="020B0503020204020204" pitchFamily="34" charset="-122"/>
              </a:rPr>
              <a:t>页</a:t>
            </a:r>
            <a:endParaRPr lang="zh-CN" altLang="en-US" sz="1525">
              <a:solidFill>
                <a:srgbClr val="FFFFFF"/>
              </a:solidFill>
              <a:latin typeface="微软雅黑" panose="020B0503020204020204" pitchFamily="34" charset="-122"/>
              <a:ea typeface="微软雅黑" panose="020B0503020204020204" pitchFamily="34" charset="-122"/>
            </a:endParaRPr>
          </a:p>
        </p:txBody>
      </p:sp>
      <p:pic>
        <p:nvPicPr>
          <p:cNvPr id="5125" name="Picture 8" descr="91淘课logo"/>
          <p:cNvPicPr>
            <a:picLocks noChangeAspect="1"/>
          </p:cNvPicPr>
          <p:nvPr userDrawn="1">
            <p:custDataLst>
              <p:tags r:id="rId5"/>
            </p:custDataLst>
          </p:nvPr>
        </p:nvPicPr>
        <p:blipFill>
          <a:blip r:embed="rId6">
            <a:clrChange>
              <a:clrFrom>
                <a:srgbClr val="555555"/>
              </a:clrFrom>
              <a:clrTo>
                <a:srgbClr val="555555">
                  <a:alpha val="0"/>
                </a:srgbClr>
              </a:clrTo>
            </a:clrChange>
            <a:lum contrast="40000"/>
          </a:blip>
          <a:stretch>
            <a:fillRect/>
          </a:stretch>
        </p:blipFill>
        <p:spPr>
          <a:xfrm>
            <a:off x="10850565" y="5949950"/>
            <a:ext cx="941387" cy="609600"/>
          </a:xfrm>
          <a:prstGeom prst="rect">
            <a:avLst/>
          </a:prstGeom>
          <a:noFill/>
          <a:ln w="9525">
            <a:noFill/>
          </a:ln>
        </p:spPr>
      </p:pic>
      <p:sp>
        <p:nvSpPr>
          <p:cNvPr id="2" name="日期占位符 1"/>
          <p:cNvSpPr>
            <a:spLocks noGrp="1"/>
          </p:cNvSpPr>
          <p:nvPr>
            <p:ph type="dt" sz="half" idx="10"/>
            <p:custDataLst>
              <p:tags r:id="rId7"/>
            </p:custDataLst>
          </p:nvPr>
        </p:nvSpPr>
        <p:spPr>
          <a:xfrm>
            <a:off x="609600" y="6356352"/>
            <a:ext cx="2844800" cy="366713"/>
          </a:xfrm>
          <a:prstGeom prst="rect">
            <a:avLst/>
          </a:prstGeom>
        </p:spPr>
        <p:txBody>
          <a:bodyPr vert="horz" lIns="84220" tIns="42109" rIns="84220" bIns="42109" rtlCol="0" anchor="ctr"/>
          <a:lstStyle/>
          <a:p>
            <a:pPr>
              <a:defRPr/>
            </a:pPr>
            <a:fld id="{5B35F6B0-745A-4147-ADE1-5BEF3F519152}" type="datetimeFigureOut">
              <a:rPr lang="zh-CN" altLang="en-US" sz="840" smtClean="0"/>
            </a:fld>
            <a:endParaRPr lang="zh-CN" altLang="en-US" sz="840"/>
          </a:p>
        </p:txBody>
      </p:sp>
      <p:sp>
        <p:nvSpPr>
          <p:cNvPr id="3" name="页脚占位符 2"/>
          <p:cNvSpPr>
            <a:spLocks noGrp="1"/>
          </p:cNvSpPr>
          <p:nvPr>
            <p:ph type="ftr" sz="quarter" idx="11"/>
            <p:custDataLst>
              <p:tags r:id="rId8"/>
            </p:custDataLst>
          </p:nvPr>
        </p:nvSpPr>
        <p:spPr>
          <a:xfrm>
            <a:off x="4165600" y="6356352"/>
            <a:ext cx="3860800" cy="366713"/>
          </a:xfrm>
          <a:prstGeom prst="rect">
            <a:avLst/>
          </a:prstGeom>
        </p:spPr>
        <p:txBody>
          <a:bodyPr vert="horz" lIns="84220" tIns="42109" rIns="84220" bIns="42109" rtlCol="0" anchor="ctr"/>
          <a:lstStyle/>
          <a:p>
            <a:pPr>
              <a:defRPr/>
            </a:pPr>
            <a:endParaRPr lang="zh-CN" altLang="en-US" sz="840"/>
          </a:p>
        </p:txBody>
      </p:sp>
      <p:sp>
        <p:nvSpPr>
          <p:cNvPr id="4" name="灯片编号占位符 3"/>
          <p:cNvSpPr>
            <a:spLocks noGrp="1"/>
          </p:cNvSpPr>
          <p:nvPr>
            <p:ph type="sldNum" sz="quarter" idx="12"/>
            <p:custDataLst>
              <p:tags r:id="rId9"/>
            </p:custDataLst>
          </p:nvPr>
        </p:nvSpPr>
        <p:spPr>
          <a:xfrm>
            <a:off x="8737600" y="6356352"/>
            <a:ext cx="2844800" cy="366713"/>
          </a:xfrm>
          <a:prstGeom prst="rect">
            <a:avLst/>
          </a:prstGeom>
        </p:spPr>
        <p:txBody>
          <a:bodyPr vert="horz" lIns="84220" tIns="42109" rIns="84220" bIns="42109" rtlCol="0" anchor="ctr"/>
          <a:lstStyle/>
          <a:p>
            <a:pPr defTabSz="640715"/>
            <a:fld id="{9A0DB2DC-4C9A-4742-B13C-FB6460FD3503}" type="slidenum">
              <a:rPr lang="zh-CN" altLang="en-US" noProof="1" smtClean="0">
                <a:ea typeface="+mn-ea"/>
              </a:rPr>
            </a:fld>
            <a:endParaRPr lang="zh-CN" altLang="en-US" noProof="1"/>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两栏内容">
    <p:spTree>
      <p:nvGrpSpPr>
        <p:cNvPr id="1" name=""/>
        <p:cNvGrpSpPr/>
        <p:nvPr/>
      </p:nvGrpSpPr>
      <p:grpSpPr>
        <a:xfrm>
          <a:off x="0" y="0"/>
          <a:ext cx="0" cy="0"/>
          <a:chOff x="0" y="0"/>
          <a:chExt cx="0" cy="0"/>
        </a:xfrm>
      </p:grpSpPr>
      <p:sp>
        <p:nvSpPr>
          <p:cNvPr id="7" name="矩形 6"/>
          <p:cNvSpPr/>
          <p:nvPr>
            <p:custDataLst>
              <p:tags r:id="rId2"/>
            </p:custDataLst>
          </p:nvPr>
        </p:nvSpPr>
        <p:spPr>
          <a:xfrm>
            <a:off x="0" y="404815"/>
            <a:ext cx="12192000" cy="574675"/>
          </a:xfrm>
          <a:prstGeom prst="rect">
            <a:avLst/>
          </a:prstGeom>
          <a:solidFill>
            <a:schemeClr val="accent4">
              <a:lumMod val="40000"/>
              <a:lumOff val="60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5548" tIns="42773" rIns="85548" bIns="42773" anchor="ctr"/>
          <a:lstStyle/>
          <a:p>
            <a:pPr marL="0" marR="0" lvl="0" indent="0" algn="ctr" defTabSz="641350" rtl="0" eaLnBrk="1" fontAlgn="auto" latinLnBrk="0" hangingPunct="1">
              <a:lnSpc>
                <a:spcPct val="100000"/>
              </a:lnSpc>
              <a:spcBef>
                <a:spcPct val="0"/>
              </a:spcBef>
              <a:spcAft>
                <a:spcPct val="0"/>
              </a:spcAft>
              <a:buClrTx/>
              <a:buSzTx/>
              <a:buFontTx/>
              <a:buNone/>
              <a:defRPr/>
            </a:pPr>
            <a:endParaRPr kumimoji="0" lang="en-US" sz="1750" b="0" i="0" u="none" strike="noStrike" kern="1200" cap="none" spc="0" normalizeH="0" baseline="0" noProof="0">
              <a:ln>
                <a:noFill/>
              </a:ln>
              <a:solidFill>
                <a:prstClr val="white"/>
              </a:solidFill>
              <a:effectLst/>
              <a:uLnTx/>
              <a:uFillTx/>
              <a:latin typeface="+mn-lt"/>
              <a:ea typeface="+mn-ea"/>
              <a:cs typeface="+mn-cs"/>
            </a:endParaRPr>
          </a:p>
        </p:txBody>
      </p:sp>
      <p:sp>
        <p:nvSpPr>
          <p:cNvPr id="8" name="矩形 7"/>
          <p:cNvSpPr/>
          <p:nvPr>
            <p:custDataLst>
              <p:tags r:id="rId3"/>
            </p:custDataLst>
          </p:nvPr>
        </p:nvSpPr>
        <p:spPr>
          <a:xfrm>
            <a:off x="622300" y="0"/>
            <a:ext cx="2089150" cy="6858000"/>
          </a:xfrm>
          <a:prstGeom prst="rect">
            <a:avLst/>
          </a:prstGeom>
          <a:solidFill>
            <a:schemeClr val="accent4">
              <a:lumMod val="40000"/>
              <a:lumOff val="60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5548" tIns="42773" rIns="85548" bIns="42773" anchor="ctr"/>
          <a:lstStyle/>
          <a:p>
            <a:pPr marL="0" marR="0" lvl="0" indent="0" algn="ctr" defTabSz="641350" rtl="0" eaLnBrk="1" fontAlgn="auto" latinLnBrk="0" hangingPunct="1">
              <a:lnSpc>
                <a:spcPct val="100000"/>
              </a:lnSpc>
              <a:spcBef>
                <a:spcPct val="0"/>
              </a:spcBef>
              <a:spcAft>
                <a:spcPct val="0"/>
              </a:spcAft>
              <a:buClrTx/>
              <a:buSzTx/>
              <a:buFontTx/>
              <a:buNone/>
              <a:defRPr/>
            </a:pPr>
            <a:endParaRPr kumimoji="0" lang="en-US" sz="1750" b="0" i="0" u="none" strike="noStrike" kern="1200" cap="none" spc="0" normalizeH="0" baseline="0" noProof="0">
              <a:ln>
                <a:noFill/>
              </a:ln>
              <a:solidFill>
                <a:prstClr val="white"/>
              </a:solidFill>
              <a:effectLst/>
              <a:uLnTx/>
              <a:uFillTx/>
              <a:latin typeface="+mn-lt"/>
              <a:ea typeface="+mn-ea"/>
              <a:cs typeface="+mn-cs"/>
            </a:endParaRPr>
          </a:p>
        </p:txBody>
      </p:sp>
      <p:sp>
        <p:nvSpPr>
          <p:cNvPr id="6148" name="矩形 8"/>
          <p:cNvSpPr/>
          <p:nvPr>
            <p:custDataLst>
              <p:tags r:id="rId4"/>
            </p:custDataLst>
          </p:nvPr>
        </p:nvSpPr>
        <p:spPr>
          <a:xfrm>
            <a:off x="10850565" y="531813"/>
            <a:ext cx="1092200" cy="368300"/>
          </a:xfrm>
          <a:prstGeom prst="rect">
            <a:avLst/>
          </a:prstGeom>
          <a:noFill/>
          <a:ln w="9525">
            <a:noFill/>
          </a:ln>
        </p:spPr>
        <p:txBody>
          <a:bodyPr lIns="85548" tIns="42773" rIns="85548" bIns="42773" anchor="t"/>
          <a:lstStyle/>
          <a:p>
            <a:pPr lvl="0" algn="ctr" defTabSz="640715"/>
            <a:r>
              <a:rPr lang="zh-CN" altLang="en-US" sz="1525">
                <a:solidFill>
                  <a:srgbClr val="FFFFFF"/>
                </a:solidFill>
                <a:latin typeface="微软雅黑" panose="020B0503020204020204" pitchFamily="34" charset="-122"/>
                <a:ea typeface="微软雅黑" panose="020B0503020204020204" pitchFamily="34" charset="-122"/>
              </a:rPr>
              <a:t>第 </a:t>
            </a:r>
            <a:fld id="{9A0DB2DC-4C9A-4742-B13C-FB6460FD3503}" type="slidenum">
              <a:rPr lang="zh-CN" altLang="en-US" sz="1525">
                <a:solidFill>
                  <a:srgbClr val="FFFFFF"/>
                </a:solidFill>
                <a:latin typeface="Calibri" panose="020F0502020204030204" pitchFamily="34" charset="0"/>
                <a:ea typeface="微软雅黑" panose="020B0503020204020204" pitchFamily="34" charset="-122"/>
              </a:rPr>
            </a:fld>
            <a:r>
              <a:rPr lang="zh-CN" altLang="en-US" sz="1525">
                <a:solidFill>
                  <a:srgbClr val="FFFFFF"/>
                </a:solidFill>
                <a:latin typeface="Calibri" panose="020F0502020204030204" pitchFamily="34" charset="0"/>
                <a:ea typeface="宋体" panose="02010600030101010101" pitchFamily="2" charset="-122"/>
              </a:rPr>
              <a:t>  </a:t>
            </a:r>
            <a:r>
              <a:rPr lang="zh-CN" altLang="en-US" sz="1525">
                <a:solidFill>
                  <a:srgbClr val="FFFFFF"/>
                </a:solidFill>
                <a:latin typeface="微软雅黑" panose="020B0503020204020204" pitchFamily="34" charset="-122"/>
                <a:ea typeface="微软雅黑" panose="020B0503020204020204" pitchFamily="34" charset="-122"/>
              </a:rPr>
              <a:t>页</a:t>
            </a:r>
            <a:endParaRPr lang="zh-CN" altLang="en-US" sz="1525">
              <a:solidFill>
                <a:srgbClr val="FFFFFF"/>
              </a:solidFill>
              <a:latin typeface="微软雅黑" panose="020B0503020204020204" pitchFamily="34" charset="-122"/>
              <a:ea typeface="微软雅黑" panose="020B0503020204020204" pitchFamily="34" charset="-122"/>
            </a:endParaRPr>
          </a:p>
        </p:txBody>
      </p:sp>
      <p:pic>
        <p:nvPicPr>
          <p:cNvPr id="6149" name="Picture 8" descr="91淘课logo"/>
          <p:cNvPicPr>
            <a:picLocks noChangeAspect="1"/>
          </p:cNvPicPr>
          <p:nvPr userDrawn="1">
            <p:custDataLst>
              <p:tags r:id="rId5"/>
            </p:custDataLst>
          </p:nvPr>
        </p:nvPicPr>
        <p:blipFill>
          <a:blip r:embed="rId6">
            <a:clrChange>
              <a:clrFrom>
                <a:srgbClr val="555555"/>
              </a:clrFrom>
              <a:clrTo>
                <a:srgbClr val="555555">
                  <a:alpha val="0"/>
                </a:srgbClr>
              </a:clrTo>
            </a:clrChange>
            <a:lum contrast="40000"/>
          </a:blip>
          <a:stretch>
            <a:fillRect/>
          </a:stretch>
        </p:blipFill>
        <p:spPr>
          <a:xfrm>
            <a:off x="10850565" y="5949950"/>
            <a:ext cx="941387" cy="609600"/>
          </a:xfrm>
          <a:prstGeom prst="rect">
            <a:avLst/>
          </a:prstGeom>
          <a:noFill/>
          <a:ln w="9525">
            <a:noFill/>
          </a:ln>
        </p:spPr>
      </p:pic>
      <p:sp>
        <p:nvSpPr>
          <p:cNvPr id="2" name="日期占位符 1"/>
          <p:cNvSpPr>
            <a:spLocks noGrp="1"/>
          </p:cNvSpPr>
          <p:nvPr>
            <p:ph type="dt" sz="half" idx="10"/>
            <p:custDataLst>
              <p:tags r:id="rId7"/>
            </p:custDataLst>
          </p:nvPr>
        </p:nvSpPr>
        <p:spPr>
          <a:xfrm>
            <a:off x="609600" y="6356352"/>
            <a:ext cx="2844800" cy="366713"/>
          </a:xfrm>
          <a:prstGeom prst="rect">
            <a:avLst/>
          </a:prstGeom>
        </p:spPr>
        <p:txBody>
          <a:bodyPr vert="horz" lIns="84220" tIns="42109" rIns="84220" bIns="42109" rtlCol="0" anchor="ctr"/>
          <a:lstStyle/>
          <a:p>
            <a:pPr>
              <a:defRPr/>
            </a:pPr>
            <a:fld id="{5B35F6B0-745A-4147-ADE1-5BEF3F519152}" type="datetimeFigureOut">
              <a:rPr lang="zh-CN" altLang="en-US" sz="840" smtClean="0"/>
            </a:fld>
            <a:endParaRPr lang="zh-CN" altLang="en-US" sz="840"/>
          </a:p>
        </p:txBody>
      </p:sp>
      <p:sp>
        <p:nvSpPr>
          <p:cNvPr id="3" name="页脚占位符 2"/>
          <p:cNvSpPr>
            <a:spLocks noGrp="1"/>
          </p:cNvSpPr>
          <p:nvPr>
            <p:ph type="ftr" sz="quarter" idx="11"/>
            <p:custDataLst>
              <p:tags r:id="rId8"/>
            </p:custDataLst>
          </p:nvPr>
        </p:nvSpPr>
        <p:spPr>
          <a:xfrm>
            <a:off x="4165600" y="6356352"/>
            <a:ext cx="3860800" cy="366713"/>
          </a:xfrm>
          <a:prstGeom prst="rect">
            <a:avLst/>
          </a:prstGeom>
        </p:spPr>
        <p:txBody>
          <a:bodyPr vert="horz" lIns="84220" tIns="42109" rIns="84220" bIns="42109" rtlCol="0" anchor="ctr"/>
          <a:lstStyle/>
          <a:p>
            <a:pPr>
              <a:defRPr/>
            </a:pPr>
            <a:endParaRPr lang="zh-CN" altLang="en-US" sz="840"/>
          </a:p>
        </p:txBody>
      </p:sp>
      <p:sp>
        <p:nvSpPr>
          <p:cNvPr id="4" name="灯片编号占位符 3"/>
          <p:cNvSpPr>
            <a:spLocks noGrp="1"/>
          </p:cNvSpPr>
          <p:nvPr>
            <p:ph type="sldNum" sz="quarter" idx="12"/>
            <p:custDataLst>
              <p:tags r:id="rId9"/>
            </p:custDataLst>
          </p:nvPr>
        </p:nvSpPr>
        <p:spPr>
          <a:xfrm>
            <a:off x="8737600" y="6356352"/>
            <a:ext cx="2844800" cy="366713"/>
          </a:xfrm>
          <a:prstGeom prst="rect">
            <a:avLst/>
          </a:prstGeom>
        </p:spPr>
        <p:txBody>
          <a:bodyPr vert="horz" lIns="84220" tIns="42109" rIns="84220" bIns="42109" rtlCol="0" anchor="ctr"/>
          <a:lstStyle/>
          <a:p>
            <a:pPr defTabSz="640715"/>
            <a:fld id="{9A0DB2DC-4C9A-4742-B13C-FB6460FD3503}" type="slidenum">
              <a:rPr lang="zh-CN" altLang="en-US" noProof="1" smtClean="0">
                <a:ea typeface="+mn-ea"/>
              </a:rPr>
            </a:fld>
            <a:endParaRPr lang="zh-CN" altLang="en-US" noProof="1"/>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336" y="1555115"/>
            <a:ext cx="5233035" cy="4608195"/>
          </a:xfrm>
        </p:spPr>
        <p:txBody>
          <a:bodyPr vert="horz" lIns="90000" tIns="46800" rIns="90000" bIns="46800" rtlCol="0">
            <a:normAutofit/>
          </a:bodyPr>
          <a:lstStyle>
            <a:lvl1pPr marL="0" marR="0" lvl="0" indent="0" algn="l" defTabSz="696595" rtl="0" eaLnBrk="1" fontAlgn="auto" latinLnBrk="0" hangingPunct="1">
              <a:lnSpc>
                <a:spcPct val="130000"/>
              </a:lnSpc>
              <a:spcBef>
                <a:spcPct val="0"/>
              </a:spcBef>
              <a:spcAft>
                <a:spcPts val="760"/>
              </a:spcAft>
              <a:buFont typeface="Arial" panose="020B0604020202020204" pitchFamily="34" charset="0"/>
              <a:buNone/>
              <a:defRPr kumimoji="0" lang="zh-CN" altLang="en-US" sz="1220" b="0" i="0" u="none" strike="noStrike" kern="1200" cap="none" spc="0" normalizeH="0" baseline="0" noProof="1">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522605" marR="0" lvl="1" indent="-173990" algn="l" defTabSz="696595" rtl="0" eaLnBrk="1" fontAlgn="auto" latinLnBrk="0" hangingPunct="1">
              <a:lnSpc>
                <a:spcPct val="130000"/>
              </a:lnSpc>
              <a:spcBef>
                <a:spcPct val="0"/>
              </a:spcBef>
              <a:spcAft>
                <a:spcPts val="760"/>
              </a:spcAft>
              <a:buFont typeface="Arial" panose="020B0604020202020204" pitchFamily="34" charset="0"/>
              <a:buChar char="•"/>
              <a:tabLst>
                <a:tab pos="1225550" algn="l"/>
              </a:tabLst>
              <a:defRPr kumimoji="0" lang="zh-CN" altLang="en-US" sz="1220" b="0" i="0" u="none" strike="noStrike" kern="1200" cap="none" spc="114" normalizeH="0" baseline="0" noProof="1">
                <a:solidFill>
                  <a:schemeClr val="tx1"/>
                </a:solidFill>
                <a:uFillTx/>
                <a:latin typeface="+mn-lt"/>
                <a:ea typeface="+mn-ea"/>
                <a:cs typeface="+mn-cs"/>
                <a:sym typeface="+mn-ea"/>
              </a:defRPr>
            </a:lvl2pPr>
            <a:lvl3pPr marL="870585" marR="0" lvl="2" indent="-173990" algn="l" defTabSz="696595" rtl="0" eaLnBrk="1" fontAlgn="auto" latinLnBrk="0" hangingPunct="1">
              <a:lnSpc>
                <a:spcPct val="130000"/>
              </a:lnSpc>
              <a:spcBef>
                <a:spcPct val="0"/>
              </a:spcBef>
              <a:spcAft>
                <a:spcPts val="760"/>
              </a:spcAft>
              <a:buFont typeface="Arial" panose="020B0604020202020204" pitchFamily="34" charset="0"/>
              <a:buChar char="•"/>
              <a:defRPr kumimoji="0" lang="zh-CN" altLang="en-US" sz="1220" b="0" i="0" u="none" strike="noStrike" kern="1200" cap="none" spc="114" normalizeH="0" baseline="0" noProof="1">
                <a:solidFill>
                  <a:schemeClr val="tx1"/>
                </a:solidFill>
                <a:uFillTx/>
                <a:latin typeface="+mn-lt"/>
                <a:ea typeface="+mn-ea"/>
                <a:cs typeface="+mn-cs"/>
                <a:sym typeface="+mn-ea"/>
              </a:defRPr>
            </a:lvl3pPr>
            <a:lvl4pPr marL="1219200" marR="0" lvl="3" indent="-173990" algn="l" defTabSz="696595" rtl="0" eaLnBrk="1" fontAlgn="auto" latinLnBrk="0" hangingPunct="1">
              <a:lnSpc>
                <a:spcPct val="130000"/>
              </a:lnSpc>
              <a:spcBef>
                <a:spcPct val="0"/>
              </a:spcBef>
              <a:spcAft>
                <a:spcPts val="760"/>
              </a:spcAft>
              <a:buFont typeface="Arial" panose="020B0604020202020204" pitchFamily="34" charset="0"/>
              <a:buChar char="•"/>
              <a:defRPr kumimoji="0" lang="zh-CN" altLang="en-US" sz="1220" b="0" i="0" u="none" strike="noStrike" kern="1200" cap="none" spc="114" normalizeH="0" baseline="0" noProof="1">
                <a:solidFill>
                  <a:schemeClr val="tx1"/>
                </a:solidFill>
                <a:uFillTx/>
                <a:latin typeface="+mn-lt"/>
                <a:ea typeface="+mn-ea"/>
                <a:cs typeface="+mn-cs"/>
                <a:sym typeface="+mn-ea"/>
              </a:defRPr>
            </a:lvl4pPr>
            <a:lvl5pPr marL="1567815" marR="0" lvl="4" indent="-173990" algn="l" defTabSz="696595" rtl="0" eaLnBrk="1" fontAlgn="auto" latinLnBrk="0" hangingPunct="1">
              <a:lnSpc>
                <a:spcPct val="130000"/>
              </a:lnSpc>
              <a:spcBef>
                <a:spcPct val="0"/>
              </a:spcBef>
              <a:spcAft>
                <a:spcPts val="760"/>
              </a:spcAft>
              <a:buFont typeface="Arial" panose="020B0604020202020204" pitchFamily="34" charset="0"/>
              <a:buChar char="•"/>
              <a:defRPr kumimoji="0" lang="zh-CN" altLang="en-US" sz="1220" b="0" i="0" u="none" strike="noStrike" kern="1200" cap="none" spc="114" normalizeH="0" baseline="0" noProof="1">
                <a:solidFill>
                  <a:schemeClr val="tx1"/>
                </a:solidFill>
                <a:uFillTx/>
                <a:latin typeface="+mn-lt"/>
                <a:ea typeface="+mn-ea"/>
                <a:cs typeface="+mn-cs"/>
                <a:sym typeface="+mn-ea"/>
              </a:defRPr>
            </a:lvl5pPr>
          </a:lstStyle>
          <a:p>
            <a:pPr lvl="0"/>
            <a:endParaRPr>
              <a:sym typeface="+mn-ea"/>
            </a:endParaRPr>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marL="0" marR="0" lvl="0" indent="0" algn="l" defTabSz="696595" rtl="0" eaLnBrk="1" fontAlgn="auto" latinLnBrk="0" hangingPunct="1">
              <a:lnSpc>
                <a:spcPct val="130000"/>
              </a:lnSpc>
              <a:spcBef>
                <a:spcPct val="0"/>
              </a:spcBef>
              <a:spcAft>
                <a:spcPts val="455"/>
              </a:spcAft>
              <a:buFont typeface="Arial" panose="020B0604020202020204" pitchFamily="34" charset="0"/>
              <a:buNone/>
              <a:defRPr kumimoji="0" lang="zh-CN" altLang="en-US" sz="1220" b="0" i="0" u="none" strike="noStrike" kern="1200" cap="none" spc="114" normalizeH="0" baseline="0" noProof="1">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348615" indent="0" defTabSz="696595" eaLnBrk="1" fontAlgn="auto" latinLnBrk="0" hangingPunct="1">
              <a:buNone/>
              <a:tabLst>
                <a:tab pos="1225550" algn="l"/>
              </a:tabLst>
              <a:defRPr u="none" strike="noStrike" kern="1200" cap="none" spc="114" normalizeH="0">
                <a:solidFill>
                  <a:schemeClr val="tx1">
                    <a:lumMod val="65000"/>
                    <a:lumOff val="35000"/>
                  </a:schemeClr>
                </a:solidFill>
                <a:uFillTx/>
                <a:latin typeface="Arial" panose="020B0604020202020204" pitchFamily="34" charset="0"/>
                <a:ea typeface="微软雅黑" panose="020B0503020204020204" pitchFamily="34" charset="-122"/>
              </a:defRPr>
            </a:lvl2pPr>
            <a:lvl3pPr eaLnBrk="1" fontAlgn="auto" latinLnBrk="0" hangingPunct="1">
              <a:defRPr u="none" strike="noStrike" kern="1200" cap="none" spc="114" normalizeH="0">
                <a:solidFill>
                  <a:schemeClr val="tx1">
                    <a:lumMod val="65000"/>
                    <a:lumOff val="35000"/>
                  </a:schemeClr>
                </a:solidFill>
                <a:uFillTx/>
                <a:latin typeface="Arial" panose="020B0604020202020204" pitchFamily="34" charset="0"/>
                <a:ea typeface="微软雅黑" panose="020B0503020204020204" pitchFamily="34" charset="-122"/>
              </a:defRPr>
            </a:lvl3pPr>
            <a:lvl4pPr eaLnBrk="1" fontAlgn="auto" latinLnBrk="0" hangingPunct="1">
              <a:defRPr u="none" strike="noStrike" kern="1200" cap="none" spc="114" normalizeH="0">
                <a:solidFill>
                  <a:schemeClr val="tx1">
                    <a:lumMod val="65000"/>
                    <a:lumOff val="35000"/>
                  </a:schemeClr>
                </a:solidFill>
                <a:uFillTx/>
                <a:latin typeface="Arial" panose="020B0604020202020204" pitchFamily="34" charset="0"/>
                <a:ea typeface="微软雅黑" panose="020B0503020204020204" pitchFamily="34" charset="-122"/>
              </a:defRPr>
            </a:lvl4pPr>
            <a:lvl5pPr eaLnBrk="1" fontAlgn="auto" latinLnBrk="0" hangingPunct="1">
              <a:defRPr u="none" strike="noStrike" kern="1200" cap="none" spc="114" normalizeH="0">
                <a:solidFill>
                  <a:schemeClr val="tx1">
                    <a:lumMod val="65000"/>
                    <a:lumOff val="35000"/>
                  </a:schemeClr>
                </a:solidFill>
                <a:uFillTx/>
                <a:latin typeface="Arial" panose="020B0604020202020204" pitchFamily="34" charset="0"/>
                <a:ea typeface="微软雅黑" panose="020B0503020204020204" pitchFamily="34" charset="-122"/>
              </a:defRPr>
            </a:lvl5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solidFill>
                  <a:prstClr val="black">
                    <a:tint val="75000"/>
                  </a:prstClr>
                </a:solidFill>
              </a:rPr>
            </a:fld>
            <a:endParaRPr lang="zh-CN" altLang="en-US">
              <a:solidFill>
                <a:prstClr val="black">
                  <a:tint val="75000"/>
                </a:prstClr>
              </a:solidFill>
            </a:endParaRPr>
          </a:p>
        </p:txBody>
      </p:sp>
      <p:sp>
        <p:nvSpPr>
          <p:cNvPr id="6" name="页脚占位符 5"/>
          <p:cNvSpPr>
            <a:spLocks noGrp="1"/>
          </p:cNvSpPr>
          <p:nvPr>
            <p:ph type="ftr" sz="quarter" idx="11"/>
            <p:custDataLst>
              <p:tags r:id="rId5"/>
            </p:custDataLst>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solidFill>
                  <a:prstClr val="black">
                    <a:tint val="75000"/>
                  </a:prstClr>
                </a:solidFill>
              </a:rPr>
            </a:fld>
            <a:endParaRPr lang="zh-CN" altLang="en-US">
              <a:solidFill>
                <a:prstClr val="black">
                  <a:tint val="75000"/>
                </a:prstClr>
              </a:solidFill>
            </a:endParaRPr>
          </a:p>
        </p:txBody>
      </p:sp>
      <p:sp>
        <p:nvSpPr>
          <p:cNvPr id="9" name="标题 8"/>
          <p:cNvSpPr>
            <a:spLocks noGrp="1"/>
          </p:cNvSpPr>
          <p:nvPr>
            <p:ph type="title"/>
            <p:custDataLst>
              <p:tags r:id="rId7"/>
            </p:custDataLst>
          </p:nvPr>
        </p:nvSpPr>
        <p:spPr/>
        <p:txBody>
          <a:bodyPr/>
          <a:lstStyle>
            <a:lvl1pPr>
              <a:defRPr baseline="0"/>
            </a:lvl1pPr>
          </a:lstStyle>
          <a:p>
            <a:r>
              <a:rPr lang="zh-CN" altLang="en-US"/>
              <a:t>单击此处编辑母版标题样式</a:t>
            </a:r>
            <a:endParaRPr lang="zh-CN"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solidFill>
                  <a:prstClr val="black">
                    <a:tint val="75000"/>
                  </a:prstClr>
                </a:solidFill>
              </a:rPr>
            </a:fld>
            <a:endParaRPr lang="zh-CN" altLang="en-US">
              <a:solidFill>
                <a:prstClr val="black">
                  <a:tint val="75000"/>
                </a:prstClr>
              </a:solidFill>
            </a:endParaRPr>
          </a:p>
        </p:txBody>
      </p:sp>
      <p:sp>
        <p:nvSpPr>
          <p:cNvPr id="4" name="页脚占位符 3"/>
          <p:cNvSpPr>
            <a:spLocks noGrp="1"/>
          </p:cNvSpPr>
          <p:nvPr>
            <p:ph type="ftr" sz="quarter" idx="11"/>
            <p:custDataLst>
              <p:tags r:id="rId3"/>
            </p:custDataLst>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solidFill>
                  <a:prstClr val="black">
                    <a:tint val="75000"/>
                  </a:prstClr>
                </a:solidFill>
              </a:rPr>
            </a:fld>
            <a:endParaRPr lang="zh-CN" altLang="en-US">
              <a:solidFill>
                <a:prstClr val="black">
                  <a:tint val="75000"/>
                </a:prstClr>
              </a:solidFill>
            </a:endParaRPr>
          </a:p>
        </p:txBody>
      </p:sp>
      <p:sp>
        <p:nvSpPr>
          <p:cNvPr id="7" name="内容占位符 6"/>
          <p:cNvSpPr>
            <a:spLocks noGrp="1"/>
          </p:cNvSpPr>
          <p:nvPr>
            <p:ph sz="quarter" idx="13"/>
            <p:custDataLst>
              <p:tags r:id="rId5"/>
            </p:custDataLst>
          </p:nvPr>
        </p:nvSpPr>
        <p:spPr>
          <a:xfrm>
            <a:off x="608400" y="774000"/>
            <a:ext cx="10972800" cy="5482800"/>
          </a:xfrm>
        </p:spPr>
        <p:txBody>
          <a:bodyPr/>
          <a:lstStyle>
            <a:lvl1pPr marL="173990" indent="-173990" eaLnBrk="1" fontAlgn="auto" latinLnBrk="0" hangingPunct="1">
              <a:lnSpc>
                <a:spcPct val="130000"/>
              </a:lnSpc>
              <a:buFont typeface="Arial" panose="020B0604020202020204" pitchFamily="34" charset="0"/>
              <a:buChar char="●"/>
              <a:defRPr u="none" strike="noStrike" kern="1200" cap="none" spc="114" normalizeH="0" baseline="0">
                <a:solidFill>
                  <a:schemeClr val="tx1">
                    <a:lumMod val="65000"/>
                    <a:lumOff val="35000"/>
                  </a:schemeClr>
                </a:solidFill>
                <a:uFillTx/>
              </a:defRPr>
            </a:lvl1pPr>
            <a:lvl2pPr marL="522605" indent="-173990" defTabSz="696595" eaLnBrk="1" fontAlgn="auto" latinLnBrk="0" hangingPunct="1">
              <a:lnSpc>
                <a:spcPct val="120000"/>
              </a:lnSpc>
              <a:buFont typeface="Arial" panose="020B0604020202020204" pitchFamily="34" charset="0"/>
              <a:buChar char="●"/>
              <a:tabLst>
                <a:tab pos="1225550" algn="l"/>
              </a:tabLst>
              <a:defRPr u="none" strike="noStrike" kern="1200" cap="none" spc="114" normalizeH="0" baseline="0">
                <a:solidFill>
                  <a:schemeClr val="tx1">
                    <a:lumMod val="65000"/>
                    <a:lumOff val="35000"/>
                  </a:schemeClr>
                </a:solidFill>
                <a:uFillTx/>
              </a:defRPr>
            </a:lvl2pPr>
            <a:lvl3pPr marL="870585" indent="-173990" eaLnBrk="1" fontAlgn="auto" latinLnBrk="0" hangingPunct="1">
              <a:lnSpc>
                <a:spcPct val="120000"/>
              </a:lnSpc>
              <a:buFont typeface="Arial" panose="020B0604020202020204" pitchFamily="34" charset="0"/>
              <a:buChar char="●"/>
              <a:defRPr u="none" strike="noStrike" kern="1200" cap="none" spc="114" normalizeH="0" baseline="0">
                <a:solidFill>
                  <a:schemeClr val="tx1">
                    <a:lumMod val="65000"/>
                    <a:lumOff val="35000"/>
                  </a:schemeClr>
                </a:solidFill>
                <a:uFillTx/>
              </a:defRPr>
            </a:lvl3pPr>
            <a:lvl4pPr marL="1219200" indent="-173990" eaLnBrk="1" fontAlgn="auto" latinLnBrk="0" hangingPunct="1">
              <a:lnSpc>
                <a:spcPct val="120000"/>
              </a:lnSpc>
              <a:buFont typeface="Wingdings" panose="05000000000000000000" charset="0"/>
              <a:buChar char=""/>
              <a:defRPr u="none" strike="noStrike" kern="1200" cap="none" spc="114" normalizeH="0" baseline="0">
                <a:solidFill>
                  <a:schemeClr val="tx1">
                    <a:lumMod val="65000"/>
                    <a:lumOff val="35000"/>
                  </a:schemeClr>
                </a:solidFill>
                <a:uFillTx/>
              </a:defRPr>
            </a:lvl4pPr>
            <a:lvl5pPr marL="1567815" indent="-173990" eaLnBrk="1" fontAlgn="auto" latinLnBrk="0" hangingPunct="1">
              <a:lnSpc>
                <a:spcPct val="120000"/>
              </a:lnSpc>
              <a:buFont typeface="Arial" panose="020B0604020202020204" pitchFamily="34" charset="0"/>
              <a:buChar char="•"/>
              <a:defRPr u="none" strike="noStrike" kern="1200" cap="none" spc="114" normalizeH="0" baseline="0">
                <a:solidFill>
                  <a:schemeClr val="tx1">
                    <a:lumMod val="65000"/>
                    <a:lumOff val="35000"/>
                  </a:schemeClr>
                </a:solidFill>
                <a:uFillTx/>
              </a:defRPr>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solidFill>
                  <a:prstClr val="black">
                    <a:tint val="75000"/>
                  </a:prstClr>
                </a:solidFill>
              </a:rPr>
            </a:fld>
            <a:endParaRPr lang="zh-CN" altLang="en-US">
              <a:solidFill>
                <a:prstClr val="black">
                  <a:tint val="75000"/>
                </a:prstClr>
              </a:solidFill>
            </a:endParaRPr>
          </a:p>
        </p:txBody>
      </p:sp>
      <p:sp>
        <p:nvSpPr>
          <p:cNvPr id="4" name="页脚占位符 3"/>
          <p:cNvSpPr>
            <a:spLocks noGrp="1"/>
          </p:cNvSpPr>
          <p:nvPr>
            <p:ph type="ftr" sz="quarter" idx="11"/>
            <p:custDataLst>
              <p:tags r:id="rId3"/>
            </p:custDataLst>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solidFill>
                  <a:prstClr val="black">
                    <a:tint val="75000"/>
                  </a:prstClr>
                </a:solidFill>
              </a:rPr>
            </a:fld>
            <a:endParaRPr lang="zh-CN" altLang="en-US">
              <a:solidFill>
                <a:prstClr val="black">
                  <a:tint val="75000"/>
                </a:prstClr>
              </a:solidFill>
            </a:endParaRPr>
          </a:p>
        </p:txBody>
      </p:sp>
      <p:sp>
        <p:nvSpPr>
          <p:cNvPr id="2" name="标题 1"/>
          <p:cNvSpPr>
            <a:spLocks noGrp="1"/>
          </p:cNvSpPr>
          <p:nvPr>
            <p:ph type="title" hasCustomPrompt="1"/>
            <p:custDataLst>
              <p:tags r:id="rId5"/>
            </p:custDataLst>
          </p:nvPr>
        </p:nvSpPr>
        <p:spPr>
          <a:xfrm>
            <a:off x="1198803" y="2484000"/>
            <a:ext cx="9799200" cy="1018800"/>
          </a:xfrm>
        </p:spPr>
        <p:txBody>
          <a:bodyPr vert="horz" lIns="90000" tIns="46800" rIns="90000" bIns="46800" rtlCol="0" anchor="t" anchorCtr="0">
            <a:normAutofit/>
          </a:bodyPr>
          <a:lstStyle>
            <a:lvl1pPr marL="0" marR="0" algn="ctr" defTabSz="696595" rtl="0" eaLnBrk="1" fontAlgn="auto" latinLnBrk="0" hangingPunct="1">
              <a:lnSpc>
                <a:spcPct val="100000"/>
              </a:lnSpc>
              <a:buNone/>
              <a:defRPr kumimoji="0" lang="zh-CN" altLang="en-US" sz="4570" b="1" i="0" u="none" strike="noStrike" kern="1200" cap="none" spc="229" normalizeH="0" baseline="0" noProof="1">
                <a:solidFill>
                  <a:schemeClr val="tx1">
                    <a:lumMod val="85000"/>
                    <a:lumOff val="15000"/>
                  </a:schemeClr>
                </a:solidFill>
                <a:effectLst/>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单击此处编辑标题</a:t>
            </a:r>
            <a:endParaRPr>
              <a:sym typeface="+mn-ea"/>
            </a:endParaRPr>
          </a:p>
        </p:txBody>
      </p:sp>
      <p:sp>
        <p:nvSpPr>
          <p:cNvPr id="7" name="文本占位符 6"/>
          <p:cNvSpPr>
            <a:spLocks noGrp="1"/>
          </p:cNvSpPr>
          <p:nvPr>
            <p:ph type="body" sz="quarter" idx="13"/>
            <p:custDataLst>
              <p:tags r:id="rId6"/>
            </p:custDataLst>
          </p:nvPr>
        </p:nvSpPr>
        <p:spPr>
          <a:xfrm>
            <a:off x="1198803" y="3560400"/>
            <a:ext cx="9799200" cy="471600"/>
          </a:xfrm>
        </p:spPr>
        <p:txBody>
          <a:bodyPr lIns="90000" tIns="46800" rIns="90000" bIns="46800">
            <a:normAutofit/>
          </a:bodyPr>
          <a:lstStyle>
            <a:lvl1pPr marL="0" indent="0" algn="ctr">
              <a:lnSpc>
                <a:spcPct val="110000"/>
              </a:lnSpc>
              <a:buNone/>
              <a:defRPr sz="1905" spc="152" baseline="0">
                <a:solidFill>
                  <a:schemeClr val="tx1">
                    <a:lumMod val="65000"/>
                    <a:lumOff val="35000"/>
                  </a:schemeClr>
                </a:solidFill>
              </a:defRPr>
            </a:lvl1pPr>
          </a:lstStyle>
          <a:p>
            <a:pPr lvl="0"/>
            <a:r>
              <a:rPr lang="zh-CN" altLang="en-US"/>
              <a:t>单击此处编辑母版文本样式</a:t>
            </a:r>
            <a:endParaRPr lang="zh-CN" alt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336" y="1555115"/>
            <a:ext cx="5233035" cy="4608195"/>
          </a:xfrm>
          <a:prstGeom prst="rect">
            <a:avLst/>
          </a:prstGeom>
        </p:spPr>
        <p:txBody>
          <a:bodyPr vert="horz" lIns="90000" tIns="46800" rIns="90000" bIns="46800" rtlCol="0">
            <a:normAutofit/>
          </a:bodyPr>
          <a:lstStyle>
            <a:lvl1pPr marL="0" marR="0" lvl="0" indent="0" algn="l" defTabSz="696595" rtl="0" eaLnBrk="1" fontAlgn="auto" latinLnBrk="0" hangingPunct="1">
              <a:lnSpc>
                <a:spcPct val="130000"/>
              </a:lnSpc>
              <a:spcBef>
                <a:spcPct val="0"/>
              </a:spcBef>
              <a:spcAft>
                <a:spcPts val="760"/>
              </a:spcAft>
              <a:buFont typeface="Arial" panose="020B0604020202020204" pitchFamily="34" charset="0"/>
              <a:buNone/>
              <a:defRPr kumimoji="0" lang="zh-CN" altLang="en-US" sz="1220" b="0" i="0" u="none" strike="noStrike" kern="1200" cap="none" spc="0" normalizeH="0" baseline="0" noProof="1">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522605" marR="0" lvl="1" indent="-173990" algn="l" defTabSz="696595" rtl="0" eaLnBrk="1" fontAlgn="auto" latinLnBrk="0" hangingPunct="1">
              <a:lnSpc>
                <a:spcPct val="130000"/>
              </a:lnSpc>
              <a:spcBef>
                <a:spcPct val="0"/>
              </a:spcBef>
              <a:spcAft>
                <a:spcPts val="760"/>
              </a:spcAft>
              <a:buFont typeface="Arial" panose="020B0604020202020204" pitchFamily="34" charset="0"/>
              <a:buChar char="•"/>
              <a:tabLst>
                <a:tab pos="1225550" algn="l"/>
              </a:tabLst>
              <a:defRPr kumimoji="0" lang="zh-CN" altLang="en-US" sz="1220" b="0" i="0" u="none" strike="noStrike" kern="1200" cap="none" spc="114" normalizeH="0" baseline="0" noProof="1">
                <a:solidFill>
                  <a:schemeClr val="tx1"/>
                </a:solidFill>
                <a:uFillTx/>
                <a:latin typeface="+mn-lt"/>
                <a:ea typeface="+mn-ea"/>
                <a:cs typeface="+mn-cs"/>
                <a:sym typeface="+mn-ea"/>
              </a:defRPr>
            </a:lvl2pPr>
            <a:lvl3pPr marL="870585" marR="0" lvl="2" indent="-173990" algn="l" defTabSz="696595" rtl="0" eaLnBrk="1" fontAlgn="auto" latinLnBrk="0" hangingPunct="1">
              <a:lnSpc>
                <a:spcPct val="130000"/>
              </a:lnSpc>
              <a:spcBef>
                <a:spcPct val="0"/>
              </a:spcBef>
              <a:spcAft>
                <a:spcPts val="760"/>
              </a:spcAft>
              <a:buFont typeface="Arial" panose="020B0604020202020204" pitchFamily="34" charset="0"/>
              <a:buChar char="•"/>
              <a:defRPr kumimoji="0" lang="zh-CN" altLang="en-US" sz="1220" b="0" i="0" u="none" strike="noStrike" kern="1200" cap="none" spc="114" normalizeH="0" baseline="0" noProof="1">
                <a:solidFill>
                  <a:schemeClr val="tx1"/>
                </a:solidFill>
                <a:uFillTx/>
                <a:latin typeface="+mn-lt"/>
                <a:ea typeface="+mn-ea"/>
                <a:cs typeface="+mn-cs"/>
                <a:sym typeface="+mn-ea"/>
              </a:defRPr>
            </a:lvl3pPr>
            <a:lvl4pPr marL="1219200" marR="0" lvl="3" indent="-173990" algn="l" defTabSz="696595" rtl="0" eaLnBrk="1" fontAlgn="auto" latinLnBrk="0" hangingPunct="1">
              <a:lnSpc>
                <a:spcPct val="130000"/>
              </a:lnSpc>
              <a:spcBef>
                <a:spcPct val="0"/>
              </a:spcBef>
              <a:spcAft>
                <a:spcPts val="760"/>
              </a:spcAft>
              <a:buFont typeface="Arial" panose="020B0604020202020204" pitchFamily="34" charset="0"/>
              <a:buChar char="•"/>
              <a:defRPr kumimoji="0" lang="zh-CN" altLang="en-US" sz="1220" b="0" i="0" u="none" strike="noStrike" kern="1200" cap="none" spc="114" normalizeH="0" baseline="0" noProof="1">
                <a:solidFill>
                  <a:schemeClr val="tx1"/>
                </a:solidFill>
                <a:uFillTx/>
                <a:latin typeface="+mn-lt"/>
                <a:ea typeface="+mn-ea"/>
                <a:cs typeface="+mn-cs"/>
                <a:sym typeface="+mn-ea"/>
              </a:defRPr>
            </a:lvl4pPr>
            <a:lvl5pPr marL="1567815" marR="0" lvl="4" indent="-173990" algn="l" defTabSz="696595" rtl="0" eaLnBrk="1" fontAlgn="auto" latinLnBrk="0" hangingPunct="1">
              <a:lnSpc>
                <a:spcPct val="130000"/>
              </a:lnSpc>
              <a:spcBef>
                <a:spcPct val="0"/>
              </a:spcBef>
              <a:spcAft>
                <a:spcPts val="760"/>
              </a:spcAft>
              <a:buFont typeface="Arial" panose="020B0604020202020204" pitchFamily="34" charset="0"/>
              <a:buChar char="•"/>
              <a:defRPr kumimoji="0" lang="zh-CN" altLang="en-US" sz="1220" b="0" i="0" u="none" strike="noStrike" kern="1200" cap="none" spc="114" normalizeH="0" baseline="0" noProof="1">
                <a:solidFill>
                  <a:schemeClr val="tx1"/>
                </a:solidFill>
                <a:uFillTx/>
                <a:latin typeface="+mn-lt"/>
                <a:ea typeface="+mn-ea"/>
                <a:cs typeface="+mn-cs"/>
                <a:sym typeface="+mn-ea"/>
              </a:defRPr>
            </a:lvl5pPr>
          </a:lstStyle>
          <a:p>
            <a:pPr lvl="0"/>
            <a:endParaRPr>
              <a:sym typeface="+mn-ea"/>
            </a:endParaRPr>
          </a:p>
        </p:txBody>
      </p:sp>
      <p:sp>
        <p:nvSpPr>
          <p:cNvPr id="4" name="文本占位符 3"/>
          <p:cNvSpPr>
            <a:spLocks noGrp="1"/>
          </p:cNvSpPr>
          <p:nvPr>
            <p:ph type="body" sz="half" idx="2"/>
            <p:custDataLst>
              <p:tags r:id="rId3"/>
            </p:custDataLst>
          </p:nvPr>
        </p:nvSpPr>
        <p:spPr>
          <a:xfrm>
            <a:off x="6350400" y="1555200"/>
            <a:ext cx="5227200" cy="4608000"/>
          </a:xfrm>
          <a:prstGeom prst="rect">
            <a:avLst/>
          </a:prstGeom>
        </p:spPr>
        <p:txBody>
          <a:bodyPr vert="horz" lIns="90000" tIns="46800" rIns="90000" bIns="46800" rtlCol="0">
            <a:normAutofit/>
          </a:bodyPr>
          <a:lstStyle>
            <a:lvl1pPr marL="0" marR="0" lvl="0" indent="0" algn="l" defTabSz="696595" rtl="0" eaLnBrk="1" fontAlgn="auto" latinLnBrk="0" hangingPunct="1">
              <a:lnSpc>
                <a:spcPct val="130000"/>
              </a:lnSpc>
              <a:spcBef>
                <a:spcPct val="0"/>
              </a:spcBef>
              <a:spcAft>
                <a:spcPts val="455"/>
              </a:spcAft>
              <a:buFont typeface="Arial" panose="020B0604020202020204" pitchFamily="34" charset="0"/>
              <a:buNone/>
              <a:defRPr kumimoji="0" lang="zh-CN" altLang="en-US" sz="1220" b="0" i="0" u="none" strike="noStrike" kern="1200" cap="none" spc="114" normalizeH="0" baseline="0" noProof="1">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348615" indent="0" defTabSz="696595" eaLnBrk="1" fontAlgn="auto" latinLnBrk="0" hangingPunct="1">
              <a:buNone/>
              <a:tabLst>
                <a:tab pos="1225550" algn="l"/>
              </a:tabLst>
              <a:defRPr u="none" strike="noStrike" kern="1200" cap="none" spc="114" normalizeH="0">
                <a:solidFill>
                  <a:schemeClr val="tx1">
                    <a:lumMod val="65000"/>
                    <a:lumOff val="35000"/>
                  </a:schemeClr>
                </a:solidFill>
                <a:uFillTx/>
                <a:latin typeface="Arial" panose="020B0604020202020204" pitchFamily="34" charset="0"/>
                <a:ea typeface="微软雅黑" panose="020B0503020204020204" pitchFamily="34" charset="-122"/>
              </a:defRPr>
            </a:lvl2pPr>
            <a:lvl3pPr eaLnBrk="1" fontAlgn="auto" latinLnBrk="0" hangingPunct="1">
              <a:defRPr u="none" strike="noStrike" kern="1200" cap="none" spc="114" normalizeH="0">
                <a:solidFill>
                  <a:schemeClr val="tx1">
                    <a:lumMod val="65000"/>
                    <a:lumOff val="35000"/>
                  </a:schemeClr>
                </a:solidFill>
                <a:uFillTx/>
                <a:latin typeface="Arial" panose="020B0604020202020204" pitchFamily="34" charset="0"/>
                <a:ea typeface="微软雅黑" panose="020B0503020204020204" pitchFamily="34" charset="-122"/>
              </a:defRPr>
            </a:lvl3pPr>
            <a:lvl4pPr eaLnBrk="1" fontAlgn="auto" latinLnBrk="0" hangingPunct="1">
              <a:defRPr u="none" strike="noStrike" kern="1200" cap="none" spc="114" normalizeH="0">
                <a:solidFill>
                  <a:schemeClr val="tx1">
                    <a:lumMod val="65000"/>
                    <a:lumOff val="35000"/>
                  </a:schemeClr>
                </a:solidFill>
                <a:uFillTx/>
                <a:latin typeface="Arial" panose="020B0604020202020204" pitchFamily="34" charset="0"/>
                <a:ea typeface="微软雅黑" panose="020B0503020204020204" pitchFamily="34" charset="-122"/>
              </a:defRPr>
            </a:lvl4pPr>
            <a:lvl5pPr eaLnBrk="1" fontAlgn="auto" latinLnBrk="0" hangingPunct="1">
              <a:defRPr u="none" strike="noStrike" kern="1200" cap="none" spc="114" normalizeH="0">
                <a:solidFill>
                  <a:schemeClr val="tx1">
                    <a:lumMod val="65000"/>
                    <a:lumOff val="35000"/>
                  </a:schemeClr>
                </a:solidFill>
                <a:uFillTx/>
                <a:latin typeface="Arial" panose="020B0604020202020204" pitchFamily="34" charset="0"/>
                <a:ea typeface="微软雅黑" panose="020B0503020204020204" pitchFamily="34" charset="-122"/>
              </a:defRPr>
            </a:lvl5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4"/>
            </p:custDataLst>
          </p:nvPr>
        </p:nvSpPr>
        <p:spPr>
          <a:xfrm>
            <a:off x="612001" y="6314400"/>
            <a:ext cx="2700000" cy="316800"/>
          </a:xfrm>
          <a:prstGeom prst="rect">
            <a:avLst/>
          </a:prstGeom>
        </p:spPr>
        <p:txBody>
          <a:bodyPr/>
          <a:lstStyle/>
          <a:p>
            <a:fld id="{9EFD9D74-47D9-4702-A33C-335B63B48DBF}" type="datetimeFigureOut">
              <a:rPr lang="zh-CN" altLang="en-US" smtClean="0">
                <a:solidFill>
                  <a:prstClr val="black">
                    <a:tint val="75000"/>
                  </a:prstClr>
                </a:solidFill>
              </a:rPr>
            </a:fld>
            <a:endParaRPr lang="zh-CN" altLang="en-US">
              <a:solidFill>
                <a:prstClr val="black">
                  <a:tint val="75000"/>
                </a:prstClr>
              </a:solidFill>
            </a:endParaRPr>
          </a:p>
        </p:txBody>
      </p:sp>
      <p:sp>
        <p:nvSpPr>
          <p:cNvPr id="6" name="页脚占位符 5"/>
          <p:cNvSpPr>
            <a:spLocks noGrp="1"/>
          </p:cNvSpPr>
          <p:nvPr>
            <p:ph type="ftr" sz="quarter" idx="11"/>
            <p:custDataLst>
              <p:tags r:id="rId5"/>
            </p:custDataLst>
          </p:nvPr>
        </p:nvSpPr>
        <p:spPr>
          <a:xfrm>
            <a:off x="4116000" y="6314400"/>
            <a:ext cx="3960000" cy="316800"/>
          </a:xfrm>
          <a:prstGeom prst="rect">
            <a:avLst/>
          </a:prstGeom>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custDataLst>
              <p:tags r:id="rId6"/>
            </p:custDataLst>
          </p:nvPr>
        </p:nvSpPr>
        <p:spPr>
          <a:xfrm>
            <a:off x="8877601" y="6314400"/>
            <a:ext cx="2700000" cy="316800"/>
          </a:xfrm>
          <a:prstGeom prst="rect">
            <a:avLst/>
          </a:prstGeom>
        </p:spPr>
        <p:txBody>
          <a:bodyPr/>
          <a:lstStyle/>
          <a:p>
            <a:fld id="{FABC47A4-756D-490B-A52F-7D9E2C9FC05F}" type="slidenum">
              <a:rPr lang="zh-CN" altLang="en-US" smtClean="0">
                <a:solidFill>
                  <a:prstClr val="black">
                    <a:tint val="75000"/>
                  </a:prstClr>
                </a:solidFill>
              </a:rPr>
            </a:fld>
            <a:endParaRPr lang="zh-CN" altLang="en-US">
              <a:solidFill>
                <a:prstClr val="black">
                  <a:tint val="75000"/>
                </a:prstClr>
              </a:solidFill>
            </a:endParaRPr>
          </a:p>
        </p:txBody>
      </p:sp>
      <p:sp>
        <p:nvSpPr>
          <p:cNvPr id="9" name="标题 8"/>
          <p:cNvSpPr>
            <a:spLocks noGrp="1"/>
          </p:cNvSpPr>
          <p:nvPr>
            <p:ph type="title"/>
            <p:custDataLst>
              <p:tags r:id="rId7"/>
            </p:custDataLst>
          </p:nvPr>
        </p:nvSpPr>
        <p:spPr>
          <a:xfrm>
            <a:off x="608400" y="608400"/>
            <a:ext cx="10969200" cy="705600"/>
          </a:xfrm>
          <a:prstGeom prst="rect">
            <a:avLst/>
          </a:prstGeom>
        </p:spPr>
        <p:txBody>
          <a:bodyPr/>
          <a:lstStyle>
            <a:lvl1pPr>
              <a:defRPr baseline="0"/>
            </a:lvl1pPr>
          </a:lstStyle>
          <a:p>
            <a:r>
              <a:rPr lang="zh-CN" altLang="en-US"/>
              <a:t>单击此处编辑母版标题样式</a:t>
            </a:r>
            <a:endParaRPr lang="zh-CN" alt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a:xfrm>
            <a:off x="612001" y="6314400"/>
            <a:ext cx="2700000" cy="316800"/>
          </a:xfrm>
          <a:prstGeom prst="rect">
            <a:avLst/>
          </a:prstGeom>
        </p:spPr>
        <p:txBody>
          <a:bodyPr/>
          <a:lstStyle/>
          <a:p>
            <a:fld id="{760FBDFE-C587-4B4C-A407-44438C67B59E}" type="datetimeFigureOut">
              <a:rPr lang="zh-CN" altLang="en-US" smtClean="0">
                <a:solidFill>
                  <a:prstClr val="black">
                    <a:tint val="75000"/>
                  </a:prstClr>
                </a:solidFill>
              </a:rPr>
            </a:fld>
            <a:endParaRPr lang="zh-CN" altLang="en-US">
              <a:solidFill>
                <a:prstClr val="black">
                  <a:tint val="75000"/>
                </a:prstClr>
              </a:solidFill>
            </a:endParaRPr>
          </a:p>
        </p:txBody>
      </p:sp>
      <p:sp>
        <p:nvSpPr>
          <p:cNvPr id="4" name="页脚占位符 3"/>
          <p:cNvSpPr>
            <a:spLocks noGrp="1"/>
          </p:cNvSpPr>
          <p:nvPr>
            <p:ph type="ftr" sz="quarter" idx="11"/>
            <p:custDataLst>
              <p:tags r:id="rId3"/>
            </p:custDataLst>
          </p:nvPr>
        </p:nvSpPr>
        <p:spPr>
          <a:xfrm>
            <a:off x="4116000" y="6314400"/>
            <a:ext cx="3960000" cy="316800"/>
          </a:xfrm>
          <a:prstGeom prst="rect">
            <a:avLst/>
          </a:prstGeom>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custDataLst>
              <p:tags r:id="rId4"/>
            </p:custDataLst>
          </p:nvPr>
        </p:nvSpPr>
        <p:spPr>
          <a:xfrm>
            <a:off x="8877601" y="6314400"/>
            <a:ext cx="2700000" cy="316800"/>
          </a:xfrm>
          <a:prstGeom prst="rect">
            <a:avLst/>
          </a:prstGeom>
        </p:spPr>
        <p:txBody>
          <a:bodyPr/>
          <a:lstStyle/>
          <a:p>
            <a:fld id="{49AE70B2-8BF9-45C0-BB95-33D1B9D3A854}" type="slidenum">
              <a:rPr lang="zh-CN" altLang="en-US" smtClean="0">
                <a:solidFill>
                  <a:prstClr val="black">
                    <a:tint val="75000"/>
                  </a:prstClr>
                </a:solidFill>
              </a:rPr>
            </a:fld>
            <a:endParaRPr lang="zh-CN" altLang="en-US">
              <a:solidFill>
                <a:prstClr val="black">
                  <a:tint val="75000"/>
                </a:prstClr>
              </a:solidFill>
            </a:endParaRPr>
          </a:p>
        </p:txBody>
      </p:sp>
      <p:sp>
        <p:nvSpPr>
          <p:cNvPr id="7" name="内容占位符 6"/>
          <p:cNvSpPr>
            <a:spLocks noGrp="1"/>
          </p:cNvSpPr>
          <p:nvPr>
            <p:ph sz="quarter" idx="13"/>
            <p:custDataLst>
              <p:tags r:id="rId5"/>
            </p:custDataLst>
          </p:nvPr>
        </p:nvSpPr>
        <p:spPr>
          <a:xfrm>
            <a:off x="608400" y="774000"/>
            <a:ext cx="10972800" cy="5482800"/>
          </a:xfrm>
          <a:prstGeom prst="rect">
            <a:avLst/>
          </a:prstGeom>
        </p:spPr>
        <p:txBody>
          <a:bodyPr/>
          <a:lstStyle>
            <a:lvl1pPr marL="173990" indent="-173990" eaLnBrk="1" fontAlgn="auto" latinLnBrk="0" hangingPunct="1">
              <a:lnSpc>
                <a:spcPct val="130000"/>
              </a:lnSpc>
              <a:buFont typeface="Arial" panose="020B0604020202020204" pitchFamily="34" charset="0"/>
              <a:buChar char="●"/>
              <a:defRPr u="none" strike="noStrike" kern="1200" cap="none" spc="114" normalizeH="0" baseline="0">
                <a:solidFill>
                  <a:schemeClr val="tx1">
                    <a:lumMod val="65000"/>
                    <a:lumOff val="35000"/>
                  </a:schemeClr>
                </a:solidFill>
                <a:uFillTx/>
              </a:defRPr>
            </a:lvl1pPr>
            <a:lvl2pPr marL="522605" indent="-173990" defTabSz="696595" eaLnBrk="1" fontAlgn="auto" latinLnBrk="0" hangingPunct="1">
              <a:lnSpc>
                <a:spcPct val="120000"/>
              </a:lnSpc>
              <a:buFont typeface="Arial" panose="020B0604020202020204" pitchFamily="34" charset="0"/>
              <a:buChar char="●"/>
              <a:tabLst>
                <a:tab pos="1225550" algn="l"/>
              </a:tabLst>
              <a:defRPr u="none" strike="noStrike" kern="1200" cap="none" spc="114" normalizeH="0" baseline="0">
                <a:solidFill>
                  <a:schemeClr val="tx1">
                    <a:lumMod val="65000"/>
                    <a:lumOff val="35000"/>
                  </a:schemeClr>
                </a:solidFill>
                <a:uFillTx/>
              </a:defRPr>
            </a:lvl2pPr>
            <a:lvl3pPr marL="870585" indent="-173990" eaLnBrk="1" fontAlgn="auto" latinLnBrk="0" hangingPunct="1">
              <a:lnSpc>
                <a:spcPct val="120000"/>
              </a:lnSpc>
              <a:buFont typeface="Arial" panose="020B0604020202020204" pitchFamily="34" charset="0"/>
              <a:buChar char="●"/>
              <a:defRPr u="none" strike="noStrike" kern="1200" cap="none" spc="114" normalizeH="0" baseline="0">
                <a:solidFill>
                  <a:schemeClr val="tx1">
                    <a:lumMod val="65000"/>
                    <a:lumOff val="35000"/>
                  </a:schemeClr>
                </a:solidFill>
                <a:uFillTx/>
              </a:defRPr>
            </a:lvl3pPr>
            <a:lvl4pPr marL="1219200" indent="-173990" eaLnBrk="1" fontAlgn="auto" latinLnBrk="0" hangingPunct="1">
              <a:lnSpc>
                <a:spcPct val="120000"/>
              </a:lnSpc>
              <a:buFont typeface="Wingdings" panose="05000000000000000000" charset="0"/>
              <a:buChar char=""/>
              <a:defRPr u="none" strike="noStrike" kern="1200" cap="none" spc="114" normalizeH="0" baseline="0">
                <a:solidFill>
                  <a:schemeClr val="tx1">
                    <a:lumMod val="65000"/>
                    <a:lumOff val="35000"/>
                  </a:schemeClr>
                </a:solidFill>
                <a:uFillTx/>
              </a:defRPr>
            </a:lvl4pPr>
            <a:lvl5pPr marL="1567815" indent="-173990" eaLnBrk="1" fontAlgn="auto" latinLnBrk="0" hangingPunct="1">
              <a:lnSpc>
                <a:spcPct val="120000"/>
              </a:lnSpc>
              <a:buFont typeface="Arial" panose="020B0604020202020204" pitchFamily="34" charset="0"/>
              <a:buChar char="•"/>
              <a:defRPr u="none" strike="noStrike" kern="1200" cap="none" spc="114" normalizeH="0" baseline="0">
                <a:solidFill>
                  <a:schemeClr val="tx1">
                    <a:lumMod val="65000"/>
                    <a:lumOff val="35000"/>
                  </a:schemeClr>
                </a:solidFill>
                <a:uFillTx/>
              </a:defRPr>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a:xfrm>
            <a:off x="612001" y="6314400"/>
            <a:ext cx="2700000" cy="316800"/>
          </a:xfrm>
          <a:prstGeom prst="rect">
            <a:avLst/>
          </a:prstGeom>
        </p:spPr>
        <p:txBody>
          <a:bodyPr/>
          <a:lstStyle/>
          <a:p>
            <a:fld id="{760FBDFE-C587-4B4C-A407-44438C67B59E}" type="datetimeFigureOut">
              <a:rPr lang="zh-CN" altLang="en-US" smtClean="0">
                <a:solidFill>
                  <a:prstClr val="black">
                    <a:tint val="75000"/>
                  </a:prstClr>
                </a:solidFill>
              </a:rPr>
            </a:fld>
            <a:endParaRPr lang="zh-CN" altLang="en-US">
              <a:solidFill>
                <a:prstClr val="black">
                  <a:tint val="75000"/>
                </a:prstClr>
              </a:solidFill>
            </a:endParaRPr>
          </a:p>
        </p:txBody>
      </p:sp>
      <p:sp>
        <p:nvSpPr>
          <p:cNvPr id="4" name="页脚占位符 3"/>
          <p:cNvSpPr>
            <a:spLocks noGrp="1"/>
          </p:cNvSpPr>
          <p:nvPr>
            <p:ph type="ftr" sz="quarter" idx="11"/>
            <p:custDataLst>
              <p:tags r:id="rId3"/>
            </p:custDataLst>
          </p:nvPr>
        </p:nvSpPr>
        <p:spPr>
          <a:xfrm>
            <a:off x="4116000" y="6314400"/>
            <a:ext cx="3960000" cy="316800"/>
          </a:xfrm>
          <a:prstGeom prst="rect">
            <a:avLst/>
          </a:prstGeom>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custDataLst>
              <p:tags r:id="rId4"/>
            </p:custDataLst>
          </p:nvPr>
        </p:nvSpPr>
        <p:spPr>
          <a:xfrm>
            <a:off x="8877601" y="6314400"/>
            <a:ext cx="2700000" cy="316800"/>
          </a:xfrm>
          <a:prstGeom prst="rect">
            <a:avLst/>
          </a:prstGeom>
        </p:spPr>
        <p:txBody>
          <a:bodyPr/>
          <a:lstStyle/>
          <a:p>
            <a:fld id="{49AE70B2-8BF9-45C0-BB95-33D1B9D3A854}" type="slidenum">
              <a:rPr lang="zh-CN" altLang="en-US" smtClean="0">
                <a:solidFill>
                  <a:prstClr val="black">
                    <a:tint val="75000"/>
                  </a:prstClr>
                </a:solidFill>
              </a:rPr>
            </a:fld>
            <a:endParaRPr lang="zh-CN" altLang="en-US">
              <a:solidFill>
                <a:prstClr val="black">
                  <a:tint val="75000"/>
                </a:prstClr>
              </a:solidFill>
            </a:endParaRPr>
          </a:p>
        </p:txBody>
      </p:sp>
      <p:sp>
        <p:nvSpPr>
          <p:cNvPr id="2" name="标题 1"/>
          <p:cNvSpPr>
            <a:spLocks noGrp="1"/>
          </p:cNvSpPr>
          <p:nvPr>
            <p:ph type="title" hasCustomPrompt="1"/>
            <p:custDataLst>
              <p:tags r:id="rId5"/>
            </p:custDataLst>
          </p:nvPr>
        </p:nvSpPr>
        <p:spPr>
          <a:xfrm>
            <a:off x="1198803" y="2484000"/>
            <a:ext cx="9799200" cy="1018800"/>
          </a:xfrm>
          <a:prstGeom prst="rect">
            <a:avLst/>
          </a:prstGeom>
        </p:spPr>
        <p:txBody>
          <a:bodyPr vert="horz" lIns="90000" tIns="46800" rIns="90000" bIns="46800" rtlCol="0" anchor="t" anchorCtr="0">
            <a:normAutofit/>
          </a:bodyPr>
          <a:lstStyle>
            <a:lvl1pPr marL="0" marR="0" algn="ctr" defTabSz="696595" rtl="0" eaLnBrk="1" fontAlgn="auto" latinLnBrk="0" hangingPunct="1">
              <a:lnSpc>
                <a:spcPct val="100000"/>
              </a:lnSpc>
              <a:buNone/>
              <a:defRPr kumimoji="0" lang="zh-CN" altLang="en-US" sz="4570" b="1" i="0" u="none" strike="noStrike" kern="1200" cap="none" spc="229" normalizeH="0" baseline="0" noProof="1">
                <a:solidFill>
                  <a:schemeClr val="tx1">
                    <a:lumMod val="85000"/>
                    <a:lumOff val="15000"/>
                  </a:schemeClr>
                </a:solidFill>
                <a:effectLst/>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单击此处编辑标题</a:t>
            </a:r>
            <a:endParaRPr>
              <a:sym typeface="+mn-ea"/>
            </a:endParaRPr>
          </a:p>
        </p:txBody>
      </p:sp>
      <p:sp>
        <p:nvSpPr>
          <p:cNvPr id="7" name="文本占位符 6"/>
          <p:cNvSpPr>
            <a:spLocks noGrp="1"/>
          </p:cNvSpPr>
          <p:nvPr>
            <p:ph type="body" sz="quarter" idx="13"/>
            <p:custDataLst>
              <p:tags r:id="rId6"/>
            </p:custDataLst>
          </p:nvPr>
        </p:nvSpPr>
        <p:spPr>
          <a:xfrm>
            <a:off x="1198803" y="3560400"/>
            <a:ext cx="9799200" cy="471600"/>
          </a:xfrm>
          <a:prstGeom prst="rect">
            <a:avLst/>
          </a:prstGeom>
        </p:spPr>
        <p:txBody>
          <a:bodyPr lIns="90000" tIns="46800" rIns="90000" bIns="46800">
            <a:normAutofit/>
          </a:bodyPr>
          <a:lstStyle>
            <a:lvl1pPr marL="0" indent="0" algn="ctr">
              <a:lnSpc>
                <a:spcPct val="110000"/>
              </a:lnSpc>
              <a:buNone/>
              <a:defRPr sz="1905" spc="152" baseline="0">
                <a:solidFill>
                  <a:schemeClr val="tx1">
                    <a:lumMod val="65000"/>
                    <a:lumOff val="35000"/>
                  </a:schemeClr>
                </a:solidFill>
              </a:defRPr>
            </a:lvl1pPr>
          </a:lstStyle>
          <a:p>
            <a:pPr lvl="0"/>
            <a:r>
              <a:rPr lang="zh-CN" altLang="en-US"/>
              <a:t>单击此处编辑母版文本样式</a:t>
            </a:r>
            <a:endParaRPr lang="zh-CN" alt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grpSp>
        <p:nvGrpSpPr>
          <p:cNvPr id="8" name="组合 7"/>
          <p:cNvGrpSpPr/>
          <p:nvPr userDrawn="1">
            <p:custDataLst>
              <p:tags r:id="rId2"/>
            </p:custDataLst>
          </p:nvPr>
        </p:nvGrpSpPr>
        <p:grpSpPr>
          <a:xfrm>
            <a:off x="316460" y="221435"/>
            <a:ext cx="493511" cy="400685"/>
            <a:chOff x="176124" y="269073"/>
            <a:chExt cx="493511" cy="400685"/>
          </a:xfrm>
        </p:grpSpPr>
        <p:grpSp>
          <p:nvGrpSpPr>
            <p:cNvPr id="9" name="组合 8"/>
            <p:cNvGrpSpPr/>
            <p:nvPr>
              <p:custDataLst>
                <p:tags r:id="rId3"/>
              </p:custDataLst>
            </p:nvPr>
          </p:nvGrpSpPr>
          <p:grpSpPr>
            <a:xfrm>
              <a:off x="205710" y="269073"/>
              <a:ext cx="463925" cy="400685"/>
              <a:chOff x="89535" y="228233"/>
              <a:chExt cx="463925" cy="400685"/>
            </a:xfrm>
          </p:grpSpPr>
          <p:sp>
            <p:nvSpPr>
              <p:cNvPr id="10" name="等腰三角形 9"/>
              <p:cNvSpPr/>
              <p:nvPr>
                <p:custDataLst>
                  <p:tags r:id="rId4"/>
                </p:custDataLst>
              </p:nvPr>
            </p:nvSpPr>
            <p:spPr>
              <a:xfrm rot="10800000">
                <a:off x="89535" y="228233"/>
                <a:ext cx="434340" cy="400685"/>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zh-CN" altLang="en-US" sz="1675" b="1">
                  <a:solidFill>
                    <a:srgbClr val="FFFFFF"/>
                  </a:solidFill>
                </a:endParaRPr>
              </a:p>
            </p:txBody>
          </p:sp>
          <p:sp>
            <p:nvSpPr>
              <p:cNvPr id="11" name="等腰三角形 10"/>
              <p:cNvSpPr/>
              <p:nvPr>
                <p:custDataLst>
                  <p:tags r:id="rId5"/>
                </p:custDataLst>
              </p:nvPr>
            </p:nvSpPr>
            <p:spPr>
              <a:xfrm rot="10800000">
                <a:off x="351471" y="428575"/>
                <a:ext cx="201989" cy="186338"/>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zh-CN" altLang="en-US" sz="1675" b="1">
                  <a:solidFill>
                    <a:srgbClr val="FFFFFF"/>
                  </a:solidFill>
                </a:endParaRPr>
              </a:p>
            </p:txBody>
          </p:sp>
        </p:grpSp>
        <p:sp>
          <p:nvSpPr>
            <p:cNvPr id="12" name="等腰三角形 11"/>
            <p:cNvSpPr/>
            <p:nvPr>
              <p:custDataLst>
                <p:tags r:id="rId6"/>
              </p:custDataLst>
            </p:nvPr>
          </p:nvSpPr>
          <p:spPr>
            <a:xfrm rot="10800000">
              <a:off x="176124" y="391712"/>
              <a:ext cx="201989" cy="186338"/>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zh-CN" altLang="en-US" sz="1675" b="1">
                <a:solidFill>
                  <a:srgbClr val="FFFFFF"/>
                </a:solidFill>
              </a:endParaRPr>
            </a:p>
          </p:txBody>
        </p:sp>
      </p:grpSp>
      <p:sp>
        <p:nvSpPr>
          <p:cNvPr id="25603" name="文本框 7"/>
          <p:cNvSpPr txBox="1"/>
          <p:nvPr userDrawn="1">
            <p:custDataLst>
              <p:tags r:id="rId7"/>
            </p:custDataLst>
          </p:nvPr>
        </p:nvSpPr>
        <p:spPr>
          <a:xfrm>
            <a:off x="1093471" y="183516"/>
            <a:ext cx="1423190" cy="461591"/>
          </a:xfrm>
          <a:prstGeom prst="rect">
            <a:avLst/>
          </a:prstGeom>
          <a:noFill/>
          <a:ln w="9525">
            <a:noFill/>
          </a:ln>
        </p:spPr>
        <p:txBody>
          <a:bodyPr wrap="none" lIns="85588" tIns="42794" rIns="85588" bIns="42794" anchor="t">
            <a:spAutoFit/>
          </a:bodyPr>
          <a:lstStyle/>
          <a:p>
            <a:pPr eaLnBrk="0" fontAlgn="auto" hangingPunct="0">
              <a:spcBef>
                <a:spcPts val="0"/>
              </a:spcBef>
              <a:spcAft>
                <a:spcPts val="0"/>
              </a:spcAft>
              <a:buFont typeface="Arial" panose="020B0604020202020204" pitchFamily="34" charset="0"/>
              <a:buNone/>
            </a:pPr>
            <a:r>
              <a:rPr lang="zh-CN" altLang="zh-CN" sz="2440" b="1">
                <a:solidFill>
                  <a:srgbClr val="002060"/>
                </a:solidFill>
                <a:latin typeface="思源黑体 CN Heavy" pitchFamily="34" charset="-122"/>
                <a:ea typeface="思源黑体 CN Heavy" pitchFamily="34" charset="-122"/>
              </a:rPr>
              <a:t>新知讲解</a:t>
            </a:r>
            <a:endParaRPr lang="zh-CN" altLang="zh-CN" sz="2440" b="1">
              <a:solidFill>
                <a:srgbClr val="002060"/>
              </a:solidFill>
              <a:latin typeface="思源黑体 CN Heavy" pitchFamily="34" charset="-122"/>
              <a:ea typeface="思源黑体 CN Heavy" pitchFamily="34" charset="-122"/>
            </a:endParaRPr>
          </a:p>
        </p:txBody>
      </p:sp>
      <p:sp>
        <p:nvSpPr>
          <p:cNvPr id="13" name="矩形 9"/>
          <p:cNvSpPr/>
          <p:nvPr userDrawn="1">
            <p:custDataLst>
              <p:tags r:id="rId8"/>
            </p:custDataLst>
          </p:nvPr>
        </p:nvSpPr>
        <p:spPr>
          <a:xfrm>
            <a:off x="7256145" y="133352"/>
            <a:ext cx="4879975" cy="542925"/>
          </a:xfrm>
          <a:prstGeom prst="rect">
            <a:avLst/>
          </a:prstGeom>
          <a:solidFill>
            <a:schemeClr val="accent1"/>
          </a:solidFill>
          <a:ln>
            <a:noFill/>
          </a:ln>
          <a:effectLst/>
        </p:spPr>
        <p:style>
          <a:lnRef idx="1">
            <a:schemeClr val="dk1"/>
          </a:lnRef>
          <a:fillRef idx="3">
            <a:schemeClr val="dk1"/>
          </a:fillRef>
          <a:effectRef idx="2">
            <a:schemeClr val="dk1"/>
          </a:effectRef>
          <a:fontRef idx="minor">
            <a:schemeClr val="lt1"/>
          </a:fontRef>
        </p:style>
        <p:txBody>
          <a:bodyPr lIns="85588" tIns="42794" rIns="85588" bIns="42794" anchor="ctr"/>
          <a:lstStyle/>
          <a:p>
            <a:pPr algn="ctr" fontAlgn="auto">
              <a:defRPr/>
            </a:pPr>
            <a:endParaRPr lang="en-US" sz="1295">
              <a:solidFill>
                <a:srgbClr val="FFFFFF"/>
              </a:solidFill>
            </a:endParaRPr>
          </a:p>
        </p:txBody>
      </p:sp>
      <p:sp>
        <p:nvSpPr>
          <p:cNvPr id="15" name="文本框 14"/>
          <p:cNvSpPr txBox="1"/>
          <p:nvPr userDrawn="1">
            <p:custDataLst>
              <p:tags r:id="rId9"/>
            </p:custDataLst>
          </p:nvPr>
        </p:nvSpPr>
        <p:spPr>
          <a:xfrm>
            <a:off x="7392035" y="221615"/>
            <a:ext cx="4608195" cy="344315"/>
          </a:xfrm>
          <a:prstGeom prst="rect">
            <a:avLst/>
          </a:prstGeom>
          <a:noFill/>
        </p:spPr>
        <p:txBody>
          <a:bodyPr wrap="square" lIns="85588" tIns="42794" rIns="85588" bIns="42794" rtlCol="0">
            <a:spAutoFit/>
          </a:bodyPr>
          <a:lstStyle/>
          <a:p>
            <a:pPr algn="ctr" fontAlgn="auto">
              <a:spcBef>
                <a:spcPts val="0"/>
              </a:spcBef>
              <a:spcAft>
                <a:spcPts val="0"/>
              </a:spcAft>
            </a:pPr>
            <a:r>
              <a:rPr lang="en-US" altLang="zh-CN" sz="1675" b="1">
                <a:solidFill>
                  <a:srgbClr val="FFFFFF"/>
                </a:solidFill>
                <a:latin typeface="Calibri" panose="020F0502020204030204" pitchFamily="34" charset="0"/>
                <a:ea typeface="微软雅黑" panose="020B0503020204020204" pitchFamily="34" charset="-122"/>
                <a:sym typeface="+mn-ea"/>
              </a:rPr>
              <a:t>2.2 </a:t>
            </a:r>
            <a:r>
              <a:rPr lang="zh-CN" altLang="zh-CN" sz="1675" b="1">
                <a:solidFill>
                  <a:srgbClr val="FFFFFF"/>
                </a:solidFill>
                <a:latin typeface="Calibri" panose="020F0502020204030204" pitchFamily="34" charset="0"/>
                <a:ea typeface="微软雅黑" panose="020B0503020204020204" pitchFamily="34" charset="-122"/>
                <a:sym typeface="+mn-ea"/>
              </a:rPr>
              <a:t>社会主义制度在中国的确立</a:t>
            </a:r>
            <a:endParaRPr lang="zh-CN" altLang="zh-CN" sz="1675" b="1">
              <a:solidFill>
                <a:srgbClr val="FFFFFF"/>
              </a:solidFill>
              <a:latin typeface="Calibri" panose="020F0502020204030204" pitchFamily="34" charset="0"/>
              <a:ea typeface="微软雅黑" panose="020B0503020204020204" pitchFamily="34"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grpSp>
        <p:nvGrpSpPr>
          <p:cNvPr id="8" name="组合 7"/>
          <p:cNvGrpSpPr/>
          <p:nvPr userDrawn="1">
            <p:custDataLst>
              <p:tags r:id="rId2"/>
            </p:custDataLst>
          </p:nvPr>
        </p:nvGrpSpPr>
        <p:grpSpPr>
          <a:xfrm>
            <a:off x="316460" y="221435"/>
            <a:ext cx="493511" cy="400685"/>
            <a:chOff x="176124" y="269073"/>
            <a:chExt cx="493511" cy="400685"/>
          </a:xfrm>
        </p:grpSpPr>
        <p:grpSp>
          <p:nvGrpSpPr>
            <p:cNvPr id="9" name="组合 8"/>
            <p:cNvGrpSpPr/>
            <p:nvPr>
              <p:custDataLst>
                <p:tags r:id="rId3"/>
              </p:custDataLst>
            </p:nvPr>
          </p:nvGrpSpPr>
          <p:grpSpPr>
            <a:xfrm>
              <a:off x="205710" y="269073"/>
              <a:ext cx="463925" cy="400685"/>
              <a:chOff x="89535" y="228233"/>
              <a:chExt cx="463925" cy="400685"/>
            </a:xfrm>
          </p:grpSpPr>
          <p:sp>
            <p:nvSpPr>
              <p:cNvPr id="10" name="等腰三角形 9"/>
              <p:cNvSpPr/>
              <p:nvPr>
                <p:custDataLst>
                  <p:tags r:id="rId4"/>
                </p:custDataLst>
              </p:nvPr>
            </p:nvSpPr>
            <p:spPr>
              <a:xfrm rot="10800000">
                <a:off x="89535" y="228233"/>
                <a:ext cx="434340" cy="400685"/>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zh-CN" altLang="en-US" sz="1675" b="1">
                  <a:solidFill>
                    <a:srgbClr val="FFFFFF"/>
                  </a:solidFill>
                </a:endParaRPr>
              </a:p>
            </p:txBody>
          </p:sp>
          <p:sp>
            <p:nvSpPr>
              <p:cNvPr id="11" name="等腰三角形 10"/>
              <p:cNvSpPr/>
              <p:nvPr>
                <p:custDataLst>
                  <p:tags r:id="rId5"/>
                </p:custDataLst>
              </p:nvPr>
            </p:nvSpPr>
            <p:spPr>
              <a:xfrm rot="10800000">
                <a:off x="351471" y="428575"/>
                <a:ext cx="201989" cy="186338"/>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zh-CN" altLang="en-US" sz="1675" b="1">
                  <a:solidFill>
                    <a:srgbClr val="FFFFFF"/>
                  </a:solidFill>
                </a:endParaRPr>
              </a:p>
            </p:txBody>
          </p:sp>
        </p:grpSp>
        <p:sp>
          <p:nvSpPr>
            <p:cNvPr id="12" name="等腰三角形 11"/>
            <p:cNvSpPr/>
            <p:nvPr>
              <p:custDataLst>
                <p:tags r:id="rId6"/>
              </p:custDataLst>
            </p:nvPr>
          </p:nvSpPr>
          <p:spPr>
            <a:xfrm rot="10800000">
              <a:off x="176124" y="391712"/>
              <a:ext cx="201989" cy="186338"/>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zh-CN" altLang="en-US" sz="1675" b="1">
                <a:solidFill>
                  <a:srgbClr val="FFFFFF"/>
                </a:solidFill>
              </a:endParaRPr>
            </a:p>
          </p:txBody>
        </p:sp>
      </p:grpSp>
      <p:sp>
        <p:nvSpPr>
          <p:cNvPr id="25603" name="文本框 7"/>
          <p:cNvSpPr txBox="1"/>
          <p:nvPr userDrawn="1">
            <p:custDataLst>
              <p:tags r:id="rId7"/>
            </p:custDataLst>
          </p:nvPr>
        </p:nvSpPr>
        <p:spPr>
          <a:xfrm>
            <a:off x="1093471" y="183516"/>
            <a:ext cx="1423190" cy="461591"/>
          </a:xfrm>
          <a:prstGeom prst="rect">
            <a:avLst/>
          </a:prstGeom>
          <a:noFill/>
          <a:ln w="9525">
            <a:noFill/>
          </a:ln>
        </p:spPr>
        <p:txBody>
          <a:bodyPr wrap="none" lIns="85588" tIns="42794" rIns="85588" bIns="42794" anchor="t">
            <a:spAutoFit/>
          </a:bodyPr>
          <a:lstStyle/>
          <a:p>
            <a:pPr eaLnBrk="0" fontAlgn="auto" hangingPunct="0">
              <a:spcBef>
                <a:spcPts val="0"/>
              </a:spcBef>
              <a:spcAft>
                <a:spcPts val="0"/>
              </a:spcAft>
              <a:buFont typeface="Arial" panose="020B0604020202020204" pitchFamily="34" charset="0"/>
              <a:buNone/>
            </a:pPr>
            <a:r>
              <a:rPr lang="zh-CN" altLang="zh-CN" sz="2440" b="1">
                <a:solidFill>
                  <a:srgbClr val="002060"/>
                </a:solidFill>
                <a:latin typeface="思源黑体 CN Heavy" pitchFamily="34" charset="-122"/>
                <a:ea typeface="思源黑体 CN Heavy" pitchFamily="34" charset="-122"/>
              </a:rPr>
              <a:t>探究活动</a:t>
            </a:r>
            <a:endParaRPr lang="zh-CN" altLang="zh-CN" sz="2440" b="1">
              <a:solidFill>
                <a:srgbClr val="002060"/>
              </a:solidFill>
              <a:latin typeface="思源黑体 CN Heavy" pitchFamily="34" charset="-122"/>
              <a:ea typeface="思源黑体 CN Heavy" pitchFamily="34" charset="-122"/>
            </a:endParaRPr>
          </a:p>
        </p:txBody>
      </p:sp>
      <p:sp>
        <p:nvSpPr>
          <p:cNvPr id="13" name="矩形 9"/>
          <p:cNvSpPr/>
          <p:nvPr userDrawn="1">
            <p:custDataLst>
              <p:tags r:id="rId8"/>
            </p:custDataLst>
          </p:nvPr>
        </p:nvSpPr>
        <p:spPr>
          <a:xfrm>
            <a:off x="7256145" y="133352"/>
            <a:ext cx="4879975" cy="542925"/>
          </a:xfrm>
          <a:prstGeom prst="rect">
            <a:avLst/>
          </a:prstGeom>
          <a:solidFill>
            <a:schemeClr val="accent1"/>
          </a:solidFill>
          <a:ln>
            <a:noFill/>
          </a:ln>
          <a:effectLst/>
        </p:spPr>
        <p:style>
          <a:lnRef idx="1">
            <a:schemeClr val="dk1"/>
          </a:lnRef>
          <a:fillRef idx="3">
            <a:schemeClr val="dk1"/>
          </a:fillRef>
          <a:effectRef idx="2">
            <a:schemeClr val="dk1"/>
          </a:effectRef>
          <a:fontRef idx="minor">
            <a:schemeClr val="lt1"/>
          </a:fontRef>
        </p:style>
        <p:txBody>
          <a:bodyPr lIns="85588" tIns="42794" rIns="85588" bIns="42794" anchor="ctr"/>
          <a:lstStyle/>
          <a:p>
            <a:pPr algn="ctr" fontAlgn="auto">
              <a:defRPr/>
            </a:pPr>
            <a:endParaRPr lang="en-US" sz="1295">
              <a:solidFill>
                <a:srgbClr val="FFFFFF"/>
              </a:solidFill>
            </a:endParaRPr>
          </a:p>
        </p:txBody>
      </p:sp>
      <p:sp>
        <p:nvSpPr>
          <p:cNvPr id="15" name="文本框 14"/>
          <p:cNvSpPr txBox="1"/>
          <p:nvPr userDrawn="1">
            <p:custDataLst>
              <p:tags r:id="rId9"/>
            </p:custDataLst>
          </p:nvPr>
        </p:nvSpPr>
        <p:spPr>
          <a:xfrm>
            <a:off x="7392035" y="221615"/>
            <a:ext cx="4608195" cy="344315"/>
          </a:xfrm>
          <a:prstGeom prst="rect">
            <a:avLst/>
          </a:prstGeom>
          <a:noFill/>
        </p:spPr>
        <p:txBody>
          <a:bodyPr wrap="square" lIns="85588" tIns="42794" rIns="85588" bIns="42794" rtlCol="0">
            <a:spAutoFit/>
          </a:bodyPr>
          <a:lstStyle/>
          <a:p>
            <a:pPr algn="ctr" fontAlgn="auto">
              <a:spcBef>
                <a:spcPts val="0"/>
              </a:spcBef>
              <a:spcAft>
                <a:spcPts val="0"/>
              </a:spcAft>
            </a:pPr>
            <a:r>
              <a:rPr lang="en-US" altLang="zh-CN" sz="1675" b="1">
                <a:solidFill>
                  <a:srgbClr val="FFFFFF"/>
                </a:solidFill>
                <a:latin typeface="Calibri" panose="020F0502020204030204" pitchFamily="34" charset="0"/>
                <a:ea typeface="微软雅黑" panose="020B0503020204020204" pitchFamily="34" charset="-122"/>
                <a:sym typeface="+mn-ea"/>
              </a:rPr>
              <a:t>2.2 </a:t>
            </a:r>
            <a:r>
              <a:rPr lang="zh-CN" altLang="zh-CN" sz="1675" b="1">
                <a:solidFill>
                  <a:srgbClr val="FFFFFF"/>
                </a:solidFill>
                <a:latin typeface="Calibri" panose="020F0502020204030204" pitchFamily="34" charset="0"/>
                <a:ea typeface="微软雅黑" panose="020B0503020204020204" pitchFamily="34" charset="-122"/>
                <a:sym typeface="+mn-ea"/>
              </a:rPr>
              <a:t>社会主义制度在中国的确立</a:t>
            </a:r>
            <a:endParaRPr lang="zh-CN" altLang="zh-CN" sz="1675" b="1">
              <a:solidFill>
                <a:srgbClr val="FFFFFF"/>
              </a:solidFill>
              <a:latin typeface="Calibri" panose="020F0502020204030204" pitchFamily="34" charset="0"/>
              <a:ea typeface="微软雅黑" panose="020B0503020204020204" pitchFamily="34"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134FF752-093A-47B5-9666-7DC80AC766F8}"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E5FFDA4-7F78-489C-AB5B-DFB65100089D}"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4" name="页脚占位符 3"/>
          <p:cNvSpPr>
            <a:spLocks noGrp="1"/>
          </p:cNvSpPr>
          <p:nvPr>
            <p:ph type="ftr" sz="quarter" idx="11"/>
            <p:custDataLst>
              <p:tags r:id="rId2"/>
            </p:custDataLst>
          </p:nvPr>
        </p:nvSpPr>
        <p:spPr>
          <a:xfrm>
            <a:off x="4038600" y="6356352"/>
            <a:ext cx="4114800" cy="365125"/>
          </a:xfrm>
        </p:spPr>
        <p:txBody>
          <a:bodyPr lIns="112334" tIns="56167" rIns="112334" bIns="56167"/>
          <a:lstStyle/>
          <a:p>
            <a:endParaRPr lang="zh-CN" altLang="en-US" sz="1675">
              <a:solidFill>
                <a:srgbClr val="000000"/>
              </a:solidFill>
              <a:ea typeface="微软雅黑" panose="020B0503020204020204" pitchFamily="34" charset="-122"/>
            </a:endParaRPr>
          </a:p>
        </p:txBody>
      </p:sp>
      <p:sp>
        <p:nvSpPr>
          <p:cNvPr id="5" name="灯片编号占位符 4"/>
          <p:cNvSpPr>
            <a:spLocks noGrp="1"/>
          </p:cNvSpPr>
          <p:nvPr>
            <p:ph type="sldNum" sz="quarter" idx="12"/>
            <p:custDataLst>
              <p:tags r:id="rId3"/>
            </p:custDataLst>
          </p:nvPr>
        </p:nvSpPr>
        <p:spPr>
          <a:xfrm>
            <a:off x="8610600" y="6356352"/>
            <a:ext cx="2743200" cy="365125"/>
          </a:xfrm>
        </p:spPr>
        <p:txBody>
          <a:bodyPr lIns="112334" tIns="56167" rIns="112334" bIns="56167"/>
          <a:lstStyle/>
          <a:p>
            <a:fld id="{565CE74E-AB26-4998-AD42-012C4C1AD076}" type="slidenum">
              <a:rPr lang="zh-CN" altLang="en-US" sz="1675" smtClean="0">
                <a:solidFill>
                  <a:srgbClr val="000000"/>
                </a:solidFill>
                <a:ea typeface="微软雅黑" panose="020B0503020204020204" pitchFamily="34" charset="-122"/>
              </a:rPr>
            </a:fld>
            <a:endParaRPr lang="zh-CN" altLang="en-US" sz="1675">
              <a:solidFill>
                <a:srgbClr val="000000"/>
              </a:solidFill>
              <a:ea typeface="微软雅黑" panose="020B0503020204020204" pitchFamily="34" charset="-122"/>
            </a:endParaRPr>
          </a:p>
        </p:txBody>
      </p:sp>
      <p:grpSp>
        <p:nvGrpSpPr>
          <p:cNvPr id="8" name="组合 7"/>
          <p:cNvGrpSpPr/>
          <p:nvPr userDrawn="1">
            <p:custDataLst>
              <p:tags r:id="rId4"/>
            </p:custDataLst>
          </p:nvPr>
        </p:nvGrpSpPr>
        <p:grpSpPr>
          <a:xfrm>
            <a:off x="316460" y="221435"/>
            <a:ext cx="493511" cy="400685"/>
            <a:chOff x="176124" y="269073"/>
            <a:chExt cx="493511" cy="400685"/>
          </a:xfrm>
        </p:grpSpPr>
        <p:grpSp>
          <p:nvGrpSpPr>
            <p:cNvPr id="9" name="组合 8"/>
            <p:cNvGrpSpPr/>
            <p:nvPr>
              <p:custDataLst>
                <p:tags r:id="rId5"/>
              </p:custDataLst>
            </p:nvPr>
          </p:nvGrpSpPr>
          <p:grpSpPr>
            <a:xfrm>
              <a:off x="205710" y="269073"/>
              <a:ext cx="463925" cy="400685"/>
              <a:chOff x="89535" y="228233"/>
              <a:chExt cx="463925" cy="400685"/>
            </a:xfrm>
          </p:grpSpPr>
          <p:sp>
            <p:nvSpPr>
              <p:cNvPr id="10" name="等腰三角形 9"/>
              <p:cNvSpPr/>
              <p:nvPr>
                <p:custDataLst>
                  <p:tags r:id="rId6"/>
                </p:custDataLst>
              </p:nvPr>
            </p:nvSpPr>
            <p:spPr>
              <a:xfrm rot="10800000">
                <a:off x="89535" y="228233"/>
                <a:ext cx="434340" cy="400685"/>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zh-CN" altLang="en-US" sz="1675" b="1">
                  <a:solidFill>
                    <a:srgbClr val="FFFFFF"/>
                  </a:solidFill>
                </a:endParaRPr>
              </a:p>
            </p:txBody>
          </p:sp>
          <p:sp>
            <p:nvSpPr>
              <p:cNvPr id="11" name="等腰三角形 10"/>
              <p:cNvSpPr/>
              <p:nvPr>
                <p:custDataLst>
                  <p:tags r:id="rId7"/>
                </p:custDataLst>
              </p:nvPr>
            </p:nvSpPr>
            <p:spPr>
              <a:xfrm rot="10800000">
                <a:off x="351471" y="428575"/>
                <a:ext cx="201989" cy="186338"/>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zh-CN" altLang="en-US" sz="1675" b="1">
                  <a:solidFill>
                    <a:srgbClr val="FFFFFF"/>
                  </a:solidFill>
                </a:endParaRPr>
              </a:p>
            </p:txBody>
          </p:sp>
        </p:grpSp>
        <p:sp>
          <p:nvSpPr>
            <p:cNvPr id="12" name="等腰三角形 11"/>
            <p:cNvSpPr/>
            <p:nvPr>
              <p:custDataLst>
                <p:tags r:id="rId8"/>
              </p:custDataLst>
            </p:nvPr>
          </p:nvSpPr>
          <p:spPr>
            <a:xfrm rot="10800000">
              <a:off x="176124" y="391712"/>
              <a:ext cx="201989" cy="186338"/>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zh-CN" altLang="en-US" sz="1675" b="1">
                <a:solidFill>
                  <a:srgbClr val="FFFFFF"/>
                </a:solidFill>
              </a:endParaRPr>
            </a:p>
          </p:txBody>
        </p:sp>
      </p:grpSp>
      <p:sp>
        <p:nvSpPr>
          <p:cNvPr id="25603" name="文本框 7"/>
          <p:cNvSpPr txBox="1"/>
          <p:nvPr userDrawn="1">
            <p:custDataLst>
              <p:tags r:id="rId9"/>
            </p:custDataLst>
          </p:nvPr>
        </p:nvSpPr>
        <p:spPr>
          <a:xfrm>
            <a:off x="1093471" y="183516"/>
            <a:ext cx="1423190" cy="461591"/>
          </a:xfrm>
          <a:prstGeom prst="rect">
            <a:avLst/>
          </a:prstGeom>
          <a:noFill/>
          <a:ln w="9525">
            <a:noFill/>
          </a:ln>
        </p:spPr>
        <p:txBody>
          <a:bodyPr wrap="none" lIns="85588" tIns="42794" rIns="85588" bIns="42794" anchor="t">
            <a:spAutoFit/>
          </a:bodyPr>
          <a:lstStyle/>
          <a:p>
            <a:pPr eaLnBrk="0" fontAlgn="auto" hangingPunct="0">
              <a:spcBef>
                <a:spcPts val="0"/>
              </a:spcBef>
              <a:spcAft>
                <a:spcPts val="0"/>
              </a:spcAft>
              <a:buFont typeface="Arial" panose="020B0604020202020204" pitchFamily="34" charset="0"/>
              <a:buNone/>
            </a:pPr>
            <a:r>
              <a:rPr lang="zh-CN" altLang="zh-CN" sz="2440" b="1">
                <a:solidFill>
                  <a:srgbClr val="002060"/>
                </a:solidFill>
                <a:latin typeface="思源黑体 CN Heavy" pitchFamily="34" charset="-122"/>
                <a:ea typeface="思源黑体 CN Heavy" pitchFamily="34" charset="-122"/>
              </a:rPr>
              <a:t>课堂练习</a:t>
            </a:r>
            <a:endParaRPr lang="zh-CN" altLang="zh-CN" sz="2440" b="1">
              <a:solidFill>
                <a:srgbClr val="002060"/>
              </a:solidFill>
              <a:latin typeface="思源黑体 CN Heavy" pitchFamily="34" charset="-122"/>
              <a:ea typeface="思源黑体 CN Heavy" pitchFamily="34" charset="-122"/>
            </a:endParaRPr>
          </a:p>
        </p:txBody>
      </p:sp>
      <p:sp>
        <p:nvSpPr>
          <p:cNvPr id="13" name="矩形 9"/>
          <p:cNvSpPr/>
          <p:nvPr userDrawn="1">
            <p:custDataLst>
              <p:tags r:id="rId10"/>
            </p:custDataLst>
          </p:nvPr>
        </p:nvSpPr>
        <p:spPr>
          <a:xfrm>
            <a:off x="7256145" y="133352"/>
            <a:ext cx="4879975" cy="542925"/>
          </a:xfrm>
          <a:prstGeom prst="rect">
            <a:avLst/>
          </a:prstGeom>
          <a:solidFill>
            <a:schemeClr val="accent1"/>
          </a:solidFill>
          <a:ln>
            <a:noFill/>
          </a:ln>
          <a:effectLst/>
        </p:spPr>
        <p:style>
          <a:lnRef idx="1">
            <a:schemeClr val="dk1"/>
          </a:lnRef>
          <a:fillRef idx="3">
            <a:schemeClr val="dk1"/>
          </a:fillRef>
          <a:effectRef idx="2">
            <a:schemeClr val="dk1"/>
          </a:effectRef>
          <a:fontRef idx="minor">
            <a:schemeClr val="lt1"/>
          </a:fontRef>
        </p:style>
        <p:txBody>
          <a:bodyPr lIns="85588" tIns="42794" rIns="85588" bIns="42794" anchor="ctr"/>
          <a:lstStyle/>
          <a:p>
            <a:pPr algn="ctr" fontAlgn="auto">
              <a:defRPr/>
            </a:pPr>
            <a:endParaRPr lang="en-US" sz="1295">
              <a:solidFill>
                <a:srgbClr val="FFFFFF"/>
              </a:solidFill>
            </a:endParaRPr>
          </a:p>
        </p:txBody>
      </p:sp>
      <p:sp>
        <p:nvSpPr>
          <p:cNvPr id="15" name="文本框 14"/>
          <p:cNvSpPr txBox="1"/>
          <p:nvPr userDrawn="1">
            <p:custDataLst>
              <p:tags r:id="rId11"/>
            </p:custDataLst>
          </p:nvPr>
        </p:nvSpPr>
        <p:spPr>
          <a:xfrm>
            <a:off x="7392035" y="221615"/>
            <a:ext cx="4608195" cy="344315"/>
          </a:xfrm>
          <a:prstGeom prst="rect">
            <a:avLst/>
          </a:prstGeom>
          <a:noFill/>
        </p:spPr>
        <p:txBody>
          <a:bodyPr wrap="square" lIns="85588" tIns="42794" rIns="85588" bIns="42794" rtlCol="0">
            <a:spAutoFit/>
          </a:bodyPr>
          <a:lstStyle/>
          <a:p>
            <a:pPr algn="ctr" fontAlgn="auto">
              <a:spcBef>
                <a:spcPts val="0"/>
              </a:spcBef>
              <a:spcAft>
                <a:spcPts val="0"/>
              </a:spcAft>
            </a:pPr>
            <a:r>
              <a:rPr lang="en-US" altLang="zh-CN" sz="1675" b="1">
                <a:solidFill>
                  <a:srgbClr val="FFFFFF"/>
                </a:solidFill>
                <a:latin typeface="Calibri" panose="020F0502020204030204" pitchFamily="34" charset="0"/>
                <a:ea typeface="微软雅黑" panose="020B0503020204020204" pitchFamily="34" charset="-122"/>
                <a:sym typeface="+mn-ea"/>
              </a:rPr>
              <a:t>2.2 </a:t>
            </a:r>
            <a:r>
              <a:rPr lang="zh-CN" altLang="zh-CN" sz="1675" b="1">
                <a:solidFill>
                  <a:srgbClr val="FFFFFF"/>
                </a:solidFill>
                <a:latin typeface="Calibri" panose="020F0502020204030204" pitchFamily="34" charset="0"/>
                <a:ea typeface="微软雅黑" panose="020B0503020204020204" pitchFamily="34" charset="-122"/>
                <a:sym typeface="+mn-ea"/>
              </a:rPr>
              <a:t>社会主义制度在中国的确立</a:t>
            </a:r>
            <a:endParaRPr lang="zh-CN" altLang="zh-CN" sz="1675" b="1">
              <a:solidFill>
                <a:srgbClr val="FFFFFF"/>
              </a:solidFill>
              <a:latin typeface="Calibri" panose="020F0502020204030204" pitchFamily="34" charset="0"/>
              <a:ea typeface="微软雅黑" panose="020B0503020204020204" pitchFamily="34"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a:xfrm>
            <a:off x="838201" y="6356352"/>
            <a:ext cx="2743200" cy="365125"/>
          </a:xfrm>
        </p:spPr>
        <p:txBody>
          <a:bodyPr lIns="112334" tIns="56167" rIns="112334" bIns="56167"/>
          <a:lstStyle/>
          <a:p>
            <a:pPr eaLnBrk="0" hangingPunct="0">
              <a:defRPr/>
            </a:pPr>
            <a:endParaRPr lang="zh-CN" altLang="en-US" sz="1145">
              <a:solidFill>
                <a:srgbClr val="000000">
                  <a:tint val="75000"/>
                </a:srgbClr>
              </a:solidFill>
            </a:endParaRPr>
          </a:p>
        </p:txBody>
      </p:sp>
      <p:sp>
        <p:nvSpPr>
          <p:cNvPr id="3" name="页脚占位符 2"/>
          <p:cNvSpPr>
            <a:spLocks noGrp="1"/>
          </p:cNvSpPr>
          <p:nvPr>
            <p:ph type="ftr" sz="quarter" idx="11"/>
            <p:custDataLst>
              <p:tags r:id="rId3"/>
            </p:custDataLst>
          </p:nvPr>
        </p:nvSpPr>
        <p:spPr>
          <a:xfrm>
            <a:off x="4038600" y="6356352"/>
            <a:ext cx="4114800" cy="365125"/>
          </a:xfrm>
        </p:spPr>
        <p:txBody>
          <a:bodyPr lIns="112334" tIns="56167" rIns="112334" bIns="56167"/>
          <a:lstStyle/>
          <a:p>
            <a:pPr algn="ctr" eaLnBrk="0" hangingPunct="0">
              <a:defRPr/>
            </a:pPr>
            <a:endParaRPr lang="zh-CN" altLang="en-US" sz="1145">
              <a:solidFill>
                <a:srgbClr val="000000">
                  <a:tint val="75000"/>
                </a:srgbClr>
              </a:solidFill>
              <a:latin typeface="Calibri" panose="020F0502020204030204" pitchFamily="34" charset="0"/>
            </a:endParaRPr>
          </a:p>
        </p:txBody>
      </p:sp>
      <p:sp>
        <p:nvSpPr>
          <p:cNvPr id="4" name="灯片编号占位符 3"/>
          <p:cNvSpPr>
            <a:spLocks noGrp="1"/>
          </p:cNvSpPr>
          <p:nvPr>
            <p:ph type="sldNum" sz="quarter" idx="12"/>
            <p:custDataLst>
              <p:tags r:id="rId4"/>
            </p:custDataLst>
          </p:nvPr>
        </p:nvSpPr>
        <p:spPr>
          <a:xfrm>
            <a:off x="8610600" y="6356352"/>
            <a:ext cx="2743200" cy="365125"/>
          </a:xfrm>
        </p:spPr>
        <p:txBody>
          <a:bodyPr lIns="112334" tIns="56167" rIns="112334" bIns="56167"/>
          <a:lstStyle/>
          <a:p>
            <a:pPr algn="r">
              <a:defRPr/>
            </a:pPr>
            <a:fld id="{2BFEA750-F76D-424D-B7FB-E0E07EFF086B}" type="slidenum">
              <a:rPr lang="en-US" altLang="zh-CN" sz="1145" noProof="1" smtClean="0">
                <a:solidFill>
                  <a:srgbClr val="898989"/>
                </a:solidFill>
                <a:latin typeface="Calibri" panose="020F0502020204030204" pitchFamily="34" charset="0"/>
              </a:rPr>
            </a:fld>
            <a:endParaRPr lang="zh-CN" altLang="en-US" sz="1145" noProof="1">
              <a:solidFill>
                <a:srgbClr val="898989"/>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134FF752-093A-47B5-9666-7DC80AC766F8}"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6E5FFDA4-7F78-489C-AB5B-DFB65100089D}"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134FF752-093A-47B5-9666-7DC80AC766F8}"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E5FFDA4-7F78-489C-AB5B-DFB65100089D}"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34FF752-093A-47B5-9666-7DC80AC766F8}"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6E5FFDA4-7F78-489C-AB5B-DFB65100089D}"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134FF752-093A-47B5-9666-7DC80AC766F8}"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E5FFDA4-7F78-489C-AB5B-DFB65100089D}"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134FF752-093A-47B5-9666-7DC80AC766F8}"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E5FFDA4-7F78-489C-AB5B-DFB65100089D}"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1.xml"/><Relationship Id="rId8" Type="http://schemas.openxmlformats.org/officeDocument/2006/relationships/slideLayout" Target="../slideLayouts/slideLayout20.xml"/><Relationship Id="rId7" Type="http://schemas.openxmlformats.org/officeDocument/2006/relationships/slideLayout" Target="../slideLayouts/slideLayout19.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31" Type="http://schemas.openxmlformats.org/officeDocument/2006/relationships/theme" Target="../theme/theme2.xml"/><Relationship Id="rId30" Type="http://schemas.openxmlformats.org/officeDocument/2006/relationships/slideLayout" Target="../slideLayouts/slideLayout42.xml"/><Relationship Id="rId3" Type="http://schemas.openxmlformats.org/officeDocument/2006/relationships/slideLayout" Target="../slideLayouts/slideLayout15.xml"/><Relationship Id="rId29" Type="http://schemas.openxmlformats.org/officeDocument/2006/relationships/slideLayout" Target="../slideLayouts/slideLayout41.xml"/><Relationship Id="rId28" Type="http://schemas.openxmlformats.org/officeDocument/2006/relationships/slideLayout" Target="../slideLayouts/slideLayout40.xml"/><Relationship Id="rId27" Type="http://schemas.openxmlformats.org/officeDocument/2006/relationships/slideLayout" Target="../slideLayouts/slideLayout39.xml"/><Relationship Id="rId26" Type="http://schemas.openxmlformats.org/officeDocument/2006/relationships/slideLayout" Target="../slideLayouts/slideLayout38.xml"/><Relationship Id="rId25" Type="http://schemas.openxmlformats.org/officeDocument/2006/relationships/slideLayout" Target="../slideLayouts/slideLayout37.xml"/><Relationship Id="rId24" Type="http://schemas.openxmlformats.org/officeDocument/2006/relationships/slideLayout" Target="../slideLayouts/slideLayout36.xml"/><Relationship Id="rId23" Type="http://schemas.openxmlformats.org/officeDocument/2006/relationships/slideLayout" Target="../slideLayouts/slideLayout35.xml"/><Relationship Id="rId22" Type="http://schemas.openxmlformats.org/officeDocument/2006/relationships/slideLayout" Target="../slideLayouts/slideLayout34.xml"/><Relationship Id="rId21" Type="http://schemas.openxmlformats.org/officeDocument/2006/relationships/slideLayout" Target="../slideLayouts/slideLayout33.xml"/><Relationship Id="rId20" Type="http://schemas.openxmlformats.org/officeDocument/2006/relationships/slideLayout" Target="../slideLayouts/slideLayout32.xml"/><Relationship Id="rId2" Type="http://schemas.openxmlformats.org/officeDocument/2006/relationships/slideLayout" Target="../slideLayouts/slideLayout14.xml"/><Relationship Id="rId19" Type="http://schemas.openxmlformats.org/officeDocument/2006/relationships/slideLayout" Target="../slideLayouts/slideLayout31.xml"/><Relationship Id="rId18" Type="http://schemas.openxmlformats.org/officeDocument/2006/relationships/slideLayout" Target="../slideLayouts/slideLayout30.xml"/><Relationship Id="rId17" Type="http://schemas.openxmlformats.org/officeDocument/2006/relationships/slideLayout" Target="../slideLayouts/slideLayout29.xml"/><Relationship Id="rId16" Type="http://schemas.openxmlformats.org/officeDocument/2006/relationships/slideLayout" Target="../slideLayouts/slideLayout28.xml"/><Relationship Id="rId15" Type="http://schemas.openxmlformats.org/officeDocument/2006/relationships/slideLayout" Target="../slideLayouts/slideLayout27.xml"/><Relationship Id="rId14" Type="http://schemas.openxmlformats.org/officeDocument/2006/relationships/slideLayout" Target="../slideLayouts/slideLayout26.xml"/><Relationship Id="rId13" Type="http://schemas.openxmlformats.org/officeDocument/2006/relationships/slideLayout" Target="../slideLayouts/slideLayout25.xml"/><Relationship Id="rId12" Type="http://schemas.openxmlformats.org/officeDocument/2006/relationships/slideLayout" Target="../slideLayouts/slideLayout24.xml"/><Relationship Id="rId11" Type="http://schemas.openxmlformats.org/officeDocument/2006/relationships/slideLayout" Target="../slideLayouts/slideLayout23.xml"/><Relationship Id="rId10" Type="http://schemas.openxmlformats.org/officeDocument/2006/relationships/slideLayout" Target="../slideLayouts/slideLayout22.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4FF752-093A-47B5-9666-7DC80AC766F8}"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5FFDA4-7F78-489C-AB5B-DFB65100089D}"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mc:Choice xmlns:p14="http://schemas.microsoft.com/office/powerpoint/2010/main" Requires="p14">
      <p:transition p14:dur="10"/>
    </mc:Choice>
    <mc:Fallback>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3731" tIns="66866" rIns="133731" bIns="66866" numCol="1" anchor="ctr" anchorCtr="0" compatLnSpc="1"/>
          <a:lstStyle/>
          <a:p>
            <a:pPr lvl="0"/>
            <a:r>
              <a:rPr lang="zh-CN"/>
              <a:t>单击此处编辑母版标题样式</a:t>
            </a:r>
            <a:endParaRPr lang="zh-CN"/>
          </a:p>
        </p:txBody>
      </p:sp>
      <p:sp>
        <p:nvSpPr>
          <p:cNvPr id="1027" name="Rectangle 3"/>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3731" tIns="66866" rIns="133731" bIns="66866" numCol="1" anchor="t" anchorCtr="0" compatLnSpc="1"/>
          <a:lstStyle/>
          <a:p>
            <a:pPr lvl="0"/>
            <a:r>
              <a:rPr lang="zh-CN"/>
              <a:t>单击此处编辑母版文本样式</a:t>
            </a:r>
            <a:endParaRPr lang="zh-CN"/>
          </a:p>
          <a:p>
            <a:pPr lvl="1"/>
            <a:r>
              <a:rPr lang="zh-CN"/>
              <a:t>第二级</a:t>
            </a:r>
            <a:endParaRPr lang="zh-CN"/>
          </a:p>
          <a:p>
            <a:pPr lvl="2"/>
            <a:r>
              <a:rPr lang="zh-CN"/>
              <a:t>第三级</a:t>
            </a:r>
            <a:endParaRPr lang="zh-CN"/>
          </a:p>
          <a:p>
            <a:pPr lvl="3"/>
            <a:r>
              <a:rPr lang="zh-CN"/>
              <a:t>第四级</a:t>
            </a:r>
            <a:endParaRPr lang="zh-CN"/>
          </a:p>
          <a:p>
            <a:pPr lvl="4"/>
            <a:r>
              <a:rPr lang="zh-CN"/>
              <a:t>第五级</a:t>
            </a:r>
            <a:endParaRPr lang="zh-CN"/>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133731" tIns="66866" rIns="133731" bIns="66866" numCol="1" anchor="t" anchorCtr="0" compatLnSpc="1"/>
          <a:lstStyle>
            <a:lvl1pPr>
              <a:defRPr sz="1525">
                <a:ea typeface="宋体" panose="02010600030101010101" pitchFamily="2" charset="-122"/>
              </a:defRPr>
            </a:lvl1pPr>
          </a:lstStyle>
          <a:p>
            <a:pPr defTabSz="696595">
              <a:buSzPct val="100000"/>
            </a:pPr>
            <a:endParaRPr lang="en-US" altLang="zh-CN">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133731" tIns="66866" rIns="133731" bIns="66866" numCol="1" anchor="t" anchorCtr="0" compatLnSpc="1"/>
          <a:lstStyle>
            <a:lvl1pPr algn="ctr">
              <a:defRPr sz="1525">
                <a:ea typeface="宋体" panose="02010600030101010101" pitchFamily="2" charset="-122"/>
              </a:defRPr>
            </a:lvl1pPr>
          </a:lstStyle>
          <a:p>
            <a:pPr defTabSz="696595">
              <a:buSzPct val="100000"/>
            </a:pPr>
            <a:endParaRPr lang="en-US" altLang="zh-CN">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133731" tIns="66866" rIns="133731" bIns="66866" numCol="1" anchor="t" anchorCtr="0" compatLnSpc="1"/>
          <a:lstStyle>
            <a:lvl1pPr algn="r">
              <a:defRPr sz="1525">
                <a:ea typeface="宋体" panose="02010600030101010101" pitchFamily="2" charset="-122"/>
              </a:defRPr>
            </a:lvl1pPr>
          </a:lstStyle>
          <a:p>
            <a:pPr defTabSz="696595">
              <a:buSzPct val="100000"/>
            </a:pPr>
            <a:fld id="{210FAB55-AD47-41A1-9A89-2A9D3C47BCA8}" type="slidenum">
              <a:rPr lang="en-US" altLang="zh-CN" smtClean="0">
                <a:solidFill>
                  <a:srgbClr val="000000"/>
                </a:solidFill>
              </a:rPr>
            </a:fld>
            <a:endParaRPr lang="en-US" altLang="zh-CN">
              <a:solidFill>
                <a:srgbClr val="000000"/>
              </a:solidFill>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 id="2147483685" r:id="rId24"/>
    <p:sldLayoutId id="2147483686" r:id="rId25"/>
    <p:sldLayoutId id="2147483687" r:id="rId26"/>
    <p:sldLayoutId id="2147483688" r:id="rId27"/>
    <p:sldLayoutId id="2147483689" r:id="rId28"/>
    <p:sldLayoutId id="2147483690" r:id="rId29"/>
    <p:sldLayoutId id="2147483691" r:id="rId30"/>
  </p:sldLayoutIdLst>
  <p:txStyles>
    <p:titleStyle>
      <a:lvl1pPr algn="ctr" rtl="0" fontAlgn="base">
        <a:spcBef>
          <a:spcPct val="0"/>
        </a:spcBef>
        <a:spcAft>
          <a:spcPct val="0"/>
        </a:spcAft>
        <a:buSzPct val="100000"/>
        <a:defRPr sz="4875">
          <a:solidFill>
            <a:schemeClr val="tx2"/>
          </a:solidFill>
          <a:latin typeface="Arial" panose="020B0604020202020204" pitchFamily="34" charset="0"/>
          <a:ea typeface="宋体" panose="02010600030101010101" pitchFamily="2" charset="-122"/>
          <a:cs typeface="+mj-cs"/>
        </a:defRPr>
      </a:lvl1pPr>
      <a:lvl2pPr algn="ctr" rtl="0" fontAlgn="base">
        <a:spcBef>
          <a:spcPct val="0"/>
        </a:spcBef>
        <a:spcAft>
          <a:spcPct val="0"/>
        </a:spcAft>
        <a:buSzPct val="100000"/>
        <a:defRPr sz="4875">
          <a:solidFill>
            <a:schemeClr val="tx2"/>
          </a:solidFill>
          <a:latin typeface="Arial" panose="020B0604020202020204" pitchFamily="34" charset="0"/>
          <a:ea typeface="宋体" panose="02010600030101010101" pitchFamily="2" charset="-122"/>
        </a:defRPr>
      </a:lvl2pPr>
      <a:lvl3pPr algn="ctr" rtl="0" fontAlgn="base">
        <a:spcBef>
          <a:spcPct val="0"/>
        </a:spcBef>
        <a:spcAft>
          <a:spcPct val="0"/>
        </a:spcAft>
        <a:buSzPct val="100000"/>
        <a:defRPr sz="4875">
          <a:solidFill>
            <a:schemeClr val="tx2"/>
          </a:solidFill>
          <a:latin typeface="Arial" panose="020B0604020202020204" pitchFamily="34" charset="0"/>
          <a:ea typeface="宋体" panose="02010600030101010101" pitchFamily="2" charset="-122"/>
        </a:defRPr>
      </a:lvl3pPr>
      <a:lvl4pPr algn="ctr" rtl="0" fontAlgn="base">
        <a:spcBef>
          <a:spcPct val="0"/>
        </a:spcBef>
        <a:spcAft>
          <a:spcPct val="0"/>
        </a:spcAft>
        <a:buSzPct val="100000"/>
        <a:defRPr sz="4875">
          <a:solidFill>
            <a:schemeClr val="tx2"/>
          </a:solidFill>
          <a:latin typeface="Arial" panose="020B0604020202020204" pitchFamily="34" charset="0"/>
          <a:ea typeface="宋体" panose="02010600030101010101" pitchFamily="2" charset="-122"/>
        </a:defRPr>
      </a:lvl4pPr>
      <a:lvl5pPr algn="ctr" rtl="0" fontAlgn="base">
        <a:spcBef>
          <a:spcPct val="0"/>
        </a:spcBef>
        <a:spcAft>
          <a:spcPct val="0"/>
        </a:spcAft>
        <a:buSzPct val="100000"/>
        <a:defRPr sz="4875">
          <a:solidFill>
            <a:schemeClr val="tx2"/>
          </a:solidFill>
          <a:latin typeface="Arial" panose="020B0604020202020204" pitchFamily="34" charset="0"/>
          <a:ea typeface="宋体" panose="02010600030101010101" pitchFamily="2" charset="-122"/>
        </a:defRPr>
      </a:lvl5pPr>
      <a:lvl6pPr marL="509270" algn="ctr" rtl="0" fontAlgn="base">
        <a:spcBef>
          <a:spcPct val="0"/>
        </a:spcBef>
        <a:spcAft>
          <a:spcPct val="0"/>
        </a:spcAft>
        <a:buSzPct val="100000"/>
        <a:defRPr sz="4875">
          <a:solidFill>
            <a:schemeClr val="tx2"/>
          </a:solidFill>
          <a:latin typeface="Arial" panose="020B0604020202020204" pitchFamily="34" charset="0"/>
          <a:ea typeface="宋体" panose="02010600030101010101" pitchFamily="2" charset="-122"/>
        </a:defRPr>
      </a:lvl6pPr>
      <a:lvl7pPr marL="1019175" algn="ctr" rtl="0" fontAlgn="base">
        <a:spcBef>
          <a:spcPct val="0"/>
        </a:spcBef>
        <a:spcAft>
          <a:spcPct val="0"/>
        </a:spcAft>
        <a:buSzPct val="100000"/>
        <a:defRPr sz="4875">
          <a:solidFill>
            <a:schemeClr val="tx2"/>
          </a:solidFill>
          <a:latin typeface="Arial" panose="020B0604020202020204" pitchFamily="34" charset="0"/>
          <a:ea typeface="宋体" panose="02010600030101010101" pitchFamily="2" charset="-122"/>
        </a:defRPr>
      </a:lvl7pPr>
      <a:lvl8pPr marL="1528445" algn="ctr" rtl="0" fontAlgn="base">
        <a:spcBef>
          <a:spcPct val="0"/>
        </a:spcBef>
        <a:spcAft>
          <a:spcPct val="0"/>
        </a:spcAft>
        <a:buSzPct val="100000"/>
        <a:defRPr sz="4875">
          <a:solidFill>
            <a:schemeClr val="tx2"/>
          </a:solidFill>
          <a:latin typeface="Arial" panose="020B0604020202020204" pitchFamily="34" charset="0"/>
          <a:ea typeface="宋体" panose="02010600030101010101" pitchFamily="2" charset="-122"/>
        </a:defRPr>
      </a:lvl8pPr>
      <a:lvl9pPr marL="2037715" algn="ctr" rtl="0" fontAlgn="base">
        <a:spcBef>
          <a:spcPct val="0"/>
        </a:spcBef>
        <a:spcAft>
          <a:spcPct val="0"/>
        </a:spcAft>
        <a:buSzPct val="100000"/>
        <a:defRPr sz="4875">
          <a:solidFill>
            <a:schemeClr val="tx2"/>
          </a:solidFill>
          <a:latin typeface="Arial" panose="020B0604020202020204" pitchFamily="34" charset="0"/>
          <a:ea typeface="宋体" panose="02010600030101010101" pitchFamily="2" charset="-122"/>
        </a:defRPr>
      </a:lvl9pPr>
    </p:titleStyle>
    <p:bodyStyle>
      <a:lvl1pPr marL="382270" indent="-382270" algn="l" rtl="0" fontAlgn="base">
        <a:spcBef>
          <a:spcPct val="20000"/>
        </a:spcBef>
        <a:spcAft>
          <a:spcPct val="0"/>
        </a:spcAft>
        <a:buSzPct val="100000"/>
        <a:buChar char="•"/>
        <a:defRPr sz="3580">
          <a:solidFill>
            <a:schemeClr val="tx1"/>
          </a:solidFill>
          <a:latin typeface="+mn-lt"/>
          <a:ea typeface="+mn-ea"/>
          <a:cs typeface="+mn-cs"/>
        </a:defRPr>
      </a:lvl1pPr>
      <a:lvl2pPr marL="828040" indent="-318135" algn="l" rtl="0" fontAlgn="base">
        <a:spcBef>
          <a:spcPct val="20000"/>
        </a:spcBef>
        <a:spcAft>
          <a:spcPct val="0"/>
        </a:spcAft>
        <a:buSzPct val="100000"/>
        <a:buChar char="–"/>
        <a:defRPr sz="3125">
          <a:solidFill>
            <a:schemeClr val="tx1"/>
          </a:solidFill>
          <a:latin typeface="+mn-lt"/>
          <a:ea typeface="+mn-ea"/>
        </a:defRPr>
      </a:lvl2pPr>
      <a:lvl3pPr marL="1273175" indent="-255270" algn="l" rtl="0" fontAlgn="base">
        <a:spcBef>
          <a:spcPct val="20000"/>
        </a:spcBef>
        <a:spcAft>
          <a:spcPct val="0"/>
        </a:spcAft>
        <a:buSzPct val="100000"/>
        <a:buChar char="•"/>
        <a:defRPr sz="2590">
          <a:solidFill>
            <a:schemeClr val="tx1"/>
          </a:solidFill>
          <a:latin typeface="+mn-lt"/>
          <a:ea typeface="+mn-ea"/>
        </a:defRPr>
      </a:lvl3pPr>
      <a:lvl4pPr marL="1783080" indent="-255270" algn="l" rtl="0" fontAlgn="base">
        <a:spcBef>
          <a:spcPct val="20000"/>
        </a:spcBef>
        <a:spcAft>
          <a:spcPct val="0"/>
        </a:spcAft>
        <a:buSzPct val="100000"/>
        <a:buChar char="–"/>
        <a:defRPr sz="2210">
          <a:solidFill>
            <a:schemeClr val="tx1"/>
          </a:solidFill>
          <a:latin typeface="+mn-lt"/>
          <a:ea typeface="+mn-ea"/>
        </a:defRPr>
      </a:lvl4pPr>
      <a:lvl5pPr marL="2292350" indent="-255270" algn="l" rtl="0" fontAlgn="base">
        <a:spcBef>
          <a:spcPct val="20000"/>
        </a:spcBef>
        <a:spcAft>
          <a:spcPct val="0"/>
        </a:spcAft>
        <a:buSzPct val="100000"/>
        <a:buChar char="»"/>
        <a:defRPr sz="2210">
          <a:solidFill>
            <a:schemeClr val="tx1"/>
          </a:solidFill>
          <a:latin typeface="+mn-lt"/>
          <a:ea typeface="+mn-ea"/>
        </a:defRPr>
      </a:lvl5pPr>
      <a:lvl6pPr marL="2801620" indent="-255270" algn="l" rtl="0" fontAlgn="base">
        <a:spcBef>
          <a:spcPct val="20000"/>
        </a:spcBef>
        <a:spcAft>
          <a:spcPct val="0"/>
        </a:spcAft>
        <a:buChar char="»"/>
        <a:defRPr sz="2210">
          <a:solidFill>
            <a:schemeClr val="tx1"/>
          </a:solidFill>
          <a:latin typeface="+mn-lt"/>
          <a:ea typeface="+mn-ea"/>
        </a:defRPr>
      </a:lvl6pPr>
      <a:lvl7pPr marL="3310890" indent="-255270" algn="l" rtl="0" fontAlgn="base">
        <a:spcBef>
          <a:spcPct val="20000"/>
        </a:spcBef>
        <a:spcAft>
          <a:spcPct val="0"/>
        </a:spcAft>
        <a:buChar char="»"/>
        <a:defRPr sz="2210">
          <a:solidFill>
            <a:schemeClr val="tx1"/>
          </a:solidFill>
          <a:latin typeface="+mn-lt"/>
          <a:ea typeface="+mn-ea"/>
        </a:defRPr>
      </a:lvl7pPr>
      <a:lvl8pPr marL="3820795" indent="-255270" algn="l" rtl="0" fontAlgn="base">
        <a:spcBef>
          <a:spcPct val="20000"/>
        </a:spcBef>
        <a:spcAft>
          <a:spcPct val="0"/>
        </a:spcAft>
        <a:buChar char="»"/>
        <a:defRPr sz="2210">
          <a:solidFill>
            <a:schemeClr val="tx1"/>
          </a:solidFill>
          <a:latin typeface="+mn-lt"/>
          <a:ea typeface="+mn-ea"/>
        </a:defRPr>
      </a:lvl8pPr>
      <a:lvl9pPr marL="4330065" indent="-255270" algn="l" rtl="0" fontAlgn="base">
        <a:spcBef>
          <a:spcPct val="20000"/>
        </a:spcBef>
        <a:spcAft>
          <a:spcPct val="0"/>
        </a:spcAft>
        <a:buChar char="»"/>
        <a:defRPr sz="2210">
          <a:solidFill>
            <a:schemeClr val="tx1"/>
          </a:solidFill>
          <a:latin typeface="+mn-lt"/>
          <a:ea typeface="+mn-ea"/>
        </a:defRPr>
      </a:lvl9pPr>
    </p:bodyStyle>
    <p:otherStyle>
      <a:defPPr>
        <a:defRPr lang="zh-CN"/>
      </a:defPPr>
      <a:lvl1pPr marL="0" indent="0" algn="l" defTabSz="1019175" rtl="0" eaLnBrk="1" fontAlgn="base" latinLnBrk="0" hangingPunct="1">
        <a:lnSpc>
          <a:spcPct val="100000"/>
        </a:lnSpc>
        <a:spcBef>
          <a:spcPct val="0"/>
        </a:spcBef>
        <a:spcAft>
          <a:spcPct val="0"/>
        </a:spcAft>
        <a:buClrTx/>
        <a:buSzTx/>
        <a:buFontTx/>
        <a:buNone/>
        <a:defRPr sz="1980" kern="1200">
          <a:solidFill>
            <a:schemeClr val="tx1"/>
          </a:solidFill>
          <a:latin typeface="+mn-lt"/>
          <a:ea typeface="+mn-ea"/>
          <a:cs typeface="+mn-cs"/>
        </a:defRPr>
      </a:lvl1pPr>
      <a:lvl2pPr marL="509270" indent="0" algn="l" defTabSz="1019175" rtl="0" eaLnBrk="1" fontAlgn="base" latinLnBrk="0" hangingPunct="1">
        <a:lnSpc>
          <a:spcPct val="100000"/>
        </a:lnSpc>
        <a:spcBef>
          <a:spcPct val="0"/>
        </a:spcBef>
        <a:spcAft>
          <a:spcPct val="0"/>
        </a:spcAft>
        <a:buClrTx/>
        <a:buSzTx/>
        <a:buFontTx/>
        <a:buNone/>
        <a:defRPr sz="1980" kern="1200">
          <a:solidFill>
            <a:schemeClr val="tx1"/>
          </a:solidFill>
          <a:latin typeface="+mn-lt"/>
          <a:ea typeface="+mn-ea"/>
          <a:cs typeface="+mn-cs"/>
        </a:defRPr>
      </a:lvl2pPr>
      <a:lvl3pPr marL="1019175" indent="0" algn="l" defTabSz="1019175" rtl="0" eaLnBrk="1" fontAlgn="base" latinLnBrk="0" hangingPunct="1">
        <a:lnSpc>
          <a:spcPct val="100000"/>
        </a:lnSpc>
        <a:spcBef>
          <a:spcPct val="0"/>
        </a:spcBef>
        <a:spcAft>
          <a:spcPct val="0"/>
        </a:spcAft>
        <a:buClrTx/>
        <a:buSzTx/>
        <a:buFontTx/>
        <a:buNone/>
        <a:defRPr sz="1980" kern="1200">
          <a:solidFill>
            <a:schemeClr val="tx1"/>
          </a:solidFill>
          <a:latin typeface="+mn-lt"/>
          <a:ea typeface="+mn-ea"/>
          <a:cs typeface="+mn-cs"/>
        </a:defRPr>
      </a:lvl3pPr>
      <a:lvl4pPr marL="1528445" indent="0" algn="l" defTabSz="1019175" rtl="0" eaLnBrk="1" fontAlgn="base" latinLnBrk="0" hangingPunct="1">
        <a:lnSpc>
          <a:spcPct val="100000"/>
        </a:lnSpc>
        <a:spcBef>
          <a:spcPct val="0"/>
        </a:spcBef>
        <a:spcAft>
          <a:spcPct val="0"/>
        </a:spcAft>
        <a:buClrTx/>
        <a:buSzTx/>
        <a:buFontTx/>
        <a:buNone/>
        <a:defRPr sz="1980" kern="1200">
          <a:solidFill>
            <a:schemeClr val="tx1"/>
          </a:solidFill>
          <a:latin typeface="+mn-lt"/>
          <a:ea typeface="+mn-ea"/>
          <a:cs typeface="+mn-cs"/>
        </a:defRPr>
      </a:lvl4pPr>
      <a:lvl5pPr marL="2037715" indent="0" algn="l" defTabSz="1019175" rtl="0" eaLnBrk="1" fontAlgn="base" latinLnBrk="0" hangingPunct="1">
        <a:lnSpc>
          <a:spcPct val="100000"/>
        </a:lnSpc>
        <a:spcBef>
          <a:spcPct val="0"/>
        </a:spcBef>
        <a:spcAft>
          <a:spcPct val="0"/>
        </a:spcAft>
        <a:buClrTx/>
        <a:buSzTx/>
        <a:buFontTx/>
        <a:buNone/>
        <a:defRPr sz="1980" kern="1200">
          <a:solidFill>
            <a:schemeClr val="tx1"/>
          </a:solidFill>
          <a:latin typeface="+mn-lt"/>
          <a:ea typeface="+mn-ea"/>
          <a:cs typeface="+mn-cs"/>
        </a:defRPr>
      </a:lvl5pPr>
      <a:lvl6pPr marL="2546985" algn="l" defTabSz="1019175" rtl="0" eaLnBrk="1" latinLnBrk="0" hangingPunct="1">
        <a:defRPr sz="1980" kern="1200">
          <a:solidFill>
            <a:schemeClr val="tx1"/>
          </a:solidFill>
          <a:latin typeface="+mn-lt"/>
          <a:ea typeface="+mn-ea"/>
          <a:cs typeface="+mn-cs"/>
        </a:defRPr>
      </a:lvl6pPr>
      <a:lvl7pPr marL="3056890" algn="l" defTabSz="1019175" rtl="0" eaLnBrk="1" latinLnBrk="0" hangingPunct="1">
        <a:defRPr sz="1980" kern="1200">
          <a:solidFill>
            <a:schemeClr val="tx1"/>
          </a:solidFill>
          <a:latin typeface="+mn-lt"/>
          <a:ea typeface="+mn-ea"/>
          <a:cs typeface="+mn-cs"/>
        </a:defRPr>
      </a:lvl7pPr>
      <a:lvl8pPr marL="3566160" algn="l" defTabSz="1019175" rtl="0" eaLnBrk="1" latinLnBrk="0" hangingPunct="1">
        <a:defRPr sz="1980" kern="1200">
          <a:solidFill>
            <a:schemeClr val="tx1"/>
          </a:solidFill>
          <a:latin typeface="+mn-lt"/>
          <a:ea typeface="+mn-ea"/>
          <a:cs typeface="+mn-cs"/>
        </a:defRPr>
      </a:lvl8pPr>
      <a:lvl9pPr marL="4075430" algn="l" defTabSz="1019175" rtl="0" eaLnBrk="1" latinLnBrk="0" hangingPunct="1">
        <a:defRPr sz="19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slideLayout" Target="../slideLayouts/slideLayout25.xml"/><Relationship Id="rId5" Type="http://schemas.openxmlformats.org/officeDocument/2006/relationships/tags" Target="../tags/tag102.xml"/><Relationship Id="rId4" Type="http://schemas.microsoft.com/office/2007/relationships/hdphoto" Target="../media/image4.wdp"/><Relationship Id="rId3" Type="http://schemas.openxmlformats.org/officeDocument/2006/relationships/image" Target="../media/image3.jpeg"/><Relationship Id="rId2" Type="http://schemas.openxmlformats.org/officeDocument/2006/relationships/tags" Target="../tags/tag101.xml"/><Relationship Id="rId1" Type="http://schemas.openxmlformats.org/officeDocument/2006/relationships/tags" Target="../tags/tag10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0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2.xml"/><Relationship Id="rId2" Type="http://schemas.openxmlformats.org/officeDocument/2006/relationships/image" Target="../media/image13.png"/><Relationship Id="rId1" Type="http://schemas.openxmlformats.org/officeDocument/2006/relationships/tags" Target="../tags/tag110.xml"/></Relationships>
</file>

<file path=ppt/slides/_rels/slide17.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2.xml"/><Relationship Id="rId2" Type="http://schemas.openxmlformats.org/officeDocument/2006/relationships/image" Target="../media/image15.png"/><Relationship Id="rId1" Type="http://schemas.openxmlformats.org/officeDocument/2006/relationships/image" Target="../media/image14.png"/></Relationships>
</file>

<file path=ppt/slides/_rels/slide18.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2.xml"/><Relationship Id="rId2" Type="http://schemas.openxmlformats.org/officeDocument/2006/relationships/image" Target="../media/image17.jpeg"/><Relationship Id="rId1" Type="http://schemas.openxmlformats.org/officeDocument/2006/relationships/image" Target="../media/image16.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103.xml"/></Relationships>
</file>

<file path=ppt/slides/_rels/slide20.xml.rels><?xml version="1.0" encoding="UTF-8" standalone="yes"?>
<Relationships xmlns="http://schemas.openxmlformats.org/package/2006/relationships"><Relationship Id="rId5" Type="http://schemas.openxmlformats.org/officeDocument/2006/relationships/notesSlide" Target="../notesSlides/notesSlide15.xml"/><Relationship Id="rId4" Type="http://schemas.openxmlformats.org/officeDocument/2006/relationships/slideLayout" Target="../slideLayouts/slideLayout2.xml"/><Relationship Id="rId3" Type="http://schemas.openxmlformats.org/officeDocument/2006/relationships/image" Target="../media/image18.png"/><Relationship Id="rId2" Type="http://schemas.openxmlformats.org/officeDocument/2006/relationships/tags" Target="../tags/tag112.xml"/><Relationship Id="rId1" Type="http://schemas.openxmlformats.org/officeDocument/2006/relationships/tags" Target="../tags/tag1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7" Type="http://schemas.openxmlformats.org/officeDocument/2006/relationships/slideLayout" Target="../slideLayouts/slideLayout26.xml"/><Relationship Id="rId6" Type="http://schemas.openxmlformats.org/officeDocument/2006/relationships/image" Target="NULL" TargetMode="External"/><Relationship Id="rId5" Type="http://schemas.openxmlformats.org/officeDocument/2006/relationships/image" Target="../media/image9.png"/><Relationship Id="rId4" Type="http://schemas.openxmlformats.org/officeDocument/2006/relationships/image" Target="../media/image8.png"/><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slides/_rels/slide4.xml.rels><?xml version="1.0" encoding="UTF-8" standalone="yes"?>
<Relationships xmlns="http://schemas.openxmlformats.org/package/2006/relationships"><Relationship Id="rId6" Type="http://schemas.openxmlformats.org/officeDocument/2006/relationships/slideLayout" Target="../slideLayouts/slideLayout26.xml"/><Relationship Id="rId5" Type="http://schemas.openxmlformats.org/officeDocument/2006/relationships/tags" Target="../tags/tag108.xml"/><Relationship Id="rId4" Type="http://schemas.openxmlformats.org/officeDocument/2006/relationships/tags" Target="../tags/tag107.xml"/><Relationship Id="rId3" Type="http://schemas.openxmlformats.org/officeDocument/2006/relationships/tags" Target="../tags/tag106.xml"/><Relationship Id="rId2" Type="http://schemas.openxmlformats.org/officeDocument/2006/relationships/tags" Target="../tags/tag105.xml"/><Relationship Id="rId1" Type="http://schemas.openxmlformats.org/officeDocument/2006/relationships/tags" Target="../tags/tag104.xml"/></Relationships>
</file>

<file path=ppt/slides/_rels/slide5.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2.xml"/><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image" Target="../media/image10.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6"/>
          <p:cNvSpPr/>
          <p:nvPr>
            <p:custDataLst>
              <p:tags r:id="rId1"/>
            </p:custDataLst>
          </p:nvPr>
        </p:nvSpPr>
        <p:spPr>
          <a:xfrm>
            <a:off x="0" y="4572001"/>
            <a:ext cx="12192000" cy="2286000"/>
          </a:xfrm>
          <a:prstGeom prst="rect">
            <a:avLst/>
          </a:prstGeom>
          <a:solidFill>
            <a:schemeClr val="bg2">
              <a:alpha val="9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5579" tIns="42789" rIns="85579" bIns="42789" anchor="ctr"/>
          <a:lstStyle/>
          <a:p>
            <a:pPr algn="ctr" defTabSz="855980">
              <a:spcBef>
                <a:spcPct val="0"/>
              </a:spcBef>
              <a:spcAft>
                <a:spcPct val="0"/>
              </a:spcAft>
              <a:defRPr/>
            </a:pPr>
            <a:r>
              <a:rPr lang="zh-CN" altLang="en-US" sz="5030" noProof="1">
                <a:solidFill>
                  <a:srgbClr val="000000"/>
                </a:solidFill>
                <a:latin typeface="方正苏新诗柳楷简体" panose="02000000000000000000" pitchFamily="2" charset="-122"/>
                <a:ea typeface="方正苏新诗柳楷简体" panose="02000000000000000000" pitchFamily="2" charset="-122"/>
                <a:cs typeface="Arial" panose="020B0604020202020204"/>
              </a:rPr>
              <a:t>第二框  社会主义制度在中国的确立</a:t>
            </a:r>
            <a:endParaRPr lang="en-US" sz="5030" noProof="1">
              <a:solidFill>
                <a:srgbClr val="000000"/>
              </a:solidFill>
              <a:latin typeface="方正苏新诗柳楷简体" panose="02000000000000000000" pitchFamily="2" charset="-122"/>
              <a:ea typeface="方正苏新诗柳楷简体" panose="02000000000000000000" pitchFamily="2" charset="-122"/>
              <a:cs typeface="Arial" panose="020B0604020202020204"/>
            </a:endParaRPr>
          </a:p>
        </p:txBody>
      </p:sp>
      <p:sp>
        <p:nvSpPr>
          <p:cNvPr id="5" name="矩形 4"/>
          <p:cNvSpPr/>
          <p:nvPr>
            <p:custDataLst>
              <p:tags r:id="rId2"/>
            </p:custDataLst>
          </p:nvPr>
        </p:nvSpPr>
        <p:spPr>
          <a:xfrm>
            <a:off x="0" y="0"/>
            <a:ext cx="12192000" cy="4572000"/>
          </a:xfrm>
          <a:prstGeom prst="rect">
            <a:avLst/>
          </a:prstGeom>
          <a:blipFill dpi="0" rotWithShape="1">
            <a:blip r:embed="rId3">
              <a:alphaModFix amt="85000"/>
              <a:extLst>
                <a:ext uri="{BEBA8EAE-BF5A-486C-A8C5-ECC9F3942E4B}">
                  <a14:imgProps xmlns:a14="http://schemas.microsoft.com/office/drawing/2010/main">
                    <a14:imgLayer r:embed="rId4">
                      <a14:imgEffect>
                        <a14:brightnessContrast contrast="40000"/>
                      </a14:imgEffect>
                    </a14:imgLayer>
                  </a14:imgProps>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85588" tIns="42794" rIns="85588" bIns="42794" rtlCol="0" anchor="ctr"/>
          <a:lstStyle/>
          <a:p>
            <a:pPr algn="ctr" defTabSz="855980">
              <a:spcBef>
                <a:spcPct val="0"/>
              </a:spcBef>
              <a:spcAft>
                <a:spcPct val="0"/>
              </a:spcAft>
            </a:pPr>
            <a:endParaRPr lang="zh-CN" altLang="en-US" sz="1370" noProof="1">
              <a:solidFill>
                <a:srgbClr val="FFFFFF"/>
              </a:solidFill>
              <a:latin typeface="Arial" panose="020B0604020202020204"/>
              <a:ea typeface="宋体" panose="02010600030101010101" pitchFamily="2" charset="-122"/>
              <a:cs typeface="Arial" panose="020B0604020202020204"/>
            </a:endParaRPr>
          </a:p>
        </p:txBody>
      </p:sp>
      <p:sp>
        <p:nvSpPr>
          <p:cNvPr id="4" name="矩形 3"/>
          <p:cNvSpPr/>
          <p:nvPr>
            <p:custDataLst>
              <p:tags r:id="rId5"/>
            </p:custDataLst>
          </p:nvPr>
        </p:nvSpPr>
        <p:spPr>
          <a:xfrm>
            <a:off x="2971326" y="4229102"/>
            <a:ext cx="6249352" cy="685800"/>
          </a:xfrm>
          <a:prstGeom prst="rect">
            <a:avLst/>
          </a:prstGeom>
          <a:solidFill>
            <a:srgbClr val="1F4E7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0569" tIns="45285" rIns="90569" bIns="45285" rtlCol="0" anchor="ctr"/>
          <a:lstStyle/>
          <a:p>
            <a:pPr algn="ctr" defTabSz="855980">
              <a:spcBef>
                <a:spcPct val="0"/>
              </a:spcBef>
              <a:spcAft>
                <a:spcPct val="0"/>
              </a:spcAft>
            </a:pPr>
            <a:r>
              <a:rPr lang="zh-CN" altLang="en-US" sz="2800" b="1" noProof="1">
                <a:solidFill>
                  <a:srgbClr val="FFFFFF"/>
                </a:solidFill>
                <a:latin typeface="汉仪劲楷简" panose="00020600040101010101" pitchFamily="18" charset="-122"/>
                <a:ea typeface="汉仪劲楷简" panose="00020600040101010101" pitchFamily="18" charset="-122"/>
                <a:cs typeface="Arial" panose="020B0604020202020204"/>
              </a:rPr>
              <a:t>第二课  只有社会主义才能救中国</a:t>
            </a:r>
            <a:endParaRPr lang="zh-CN" altLang="en-US" sz="2800" b="1" noProof="1">
              <a:solidFill>
                <a:srgbClr val="FFFFFF"/>
              </a:solidFill>
              <a:latin typeface="汉仪劲楷简" panose="00020600040101010101" pitchFamily="18" charset="-122"/>
              <a:ea typeface="汉仪劲楷简" panose="00020600040101010101" pitchFamily="18" charset="-122"/>
              <a:cs typeface="Arial" panose="020B0604020202020204"/>
            </a:endParaRPr>
          </a:p>
        </p:txBody>
      </p:sp>
    </p:spTree>
  </p:cSld>
  <p:clrMapOvr>
    <a:masterClrMapping/>
  </p:clrMapOvr>
  <p:transition spd="slow" advTm="1760"/>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18" name="组合 17"/>
          <p:cNvGrpSpPr/>
          <p:nvPr/>
        </p:nvGrpSpPr>
        <p:grpSpPr>
          <a:xfrm>
            <a:off x="415234" y="-199604"/>
            <a:ext cx="1600200" cy="1210658"/>
            <a:chOff x="415234" y="-199604"/>
            <a:chExt cx="1600200" cy="1210658"/>
          </a:xfrm>
        </p:grpSpPr>
        <p:sp>
          <p:nvSpPr>
            <p:cNvPr id="19" name="饼形 6"/>
            <p:cNvSpPr/>
            <p:nvPr/>
          </p:nvSpPr>
          <p:spPr>
            <a:xfrm rot="16200000">
              <a:off x="610005" y="-394375"/>
              <a:ext cx="1210658" cy="1600200"/>
            </a:xfrm>
            <a:prstGeom prst="pie">
              <a:avLst>
                <a:gd name="adj1" fmla="val 10780140"/>
                <a:gd name="adj2" fmla="val 16200000"/>
              </a:avLst>
            </a:pr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0" name="矩形 19"/>
            <p:cNvSpPr/>
            <p:nvPr/>
          </p:nvSpPr>
          <p:spPr>
            <a:xfrm>
              <a:off x="546360" y="360163"/>
              <a:ext cx="149859" cy="1781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梯形 11"/>
          <p:cNvSpPr/>
          <p:nvPr/>
        </p:nvSpPr>
        <p:spPr>
          <a:xfrm rot="13500000">
            <a:off x="9877370" y="-599766"/>
            <a:ext cx="2085441" cy="1512062"/>
          </a:xfrm>
          <a:custGeom>
            <a:avLst/>
            <a:gdLst>
              <a:gd name="connsiteX0" fmla="*/ 0 w 3339385"/>
              <a:gd name="connsiteY0" fmla="*/ 2647336 h 2647336"/>
              <a:gd name="connsiteX1" fmla="*/ 661834 w 3339385"/>
              <a:gd name="connsiteY1" fmla="*/ 0 h 2647336"/>
              <a:gd name="connsiteX2" fmla="*/ 2677551 w 3339385"/>
              <a:gd name="connsiteY2" fmla="*/ 0 h 2647336"/>
              <a:gd name="connsiteX3" fmla="*/ 3339385 w 3339385"/>
              <a:gd name="connsiteY3" fmla="*/ 2647336 h 2647336"/>
              <a:gd name="connsiteX4" fmla="*/ 0 w 3339385"/>
              <a:gd name="connsiteY4" fmla="*/ 2647336 h 2647336"/>
              <a:gd name="connsiteX0-1" fmla="*/ 0 w 3487594"/>
              <a:gd name="connsiteY0-2" fmla="*/ 2978253 h 2978253"/>
              <a:gd name="connsiteX1-3" fmla="*/ 661834 w 3487594"/>
              <a:gd name="connsiteY1-4" fmla="*/ 330917 h 2978253"/>
              <a:gd name="connsiteX2-5" fmla="*/ 2677551 w 3487594"/>
              <a:gd name="connsiteY2-6" fmla="*/ 330917 h 2978253"/>
              <a:gd name="connsiteX3-7" fmla="*/ 3339385 w 3487594"/>
              <a:gd name="connsiteY3-8" fmla="*/ 2978253 h 2978253"/>
              <a:gd name="connsiteX4-9" fmla="*/ 0 w 3487594"/>
              <a:gd name="connsiteY4-10" fmla="*/ 2978253 h 2978253"/>
              <a:gd name="connsiteX0-11" fmla="*/ 0 w 3487594"/>
              <a:gd name="connsiteY0-12" fmla="*/ 2978253 h 2978253"/>
              <a:gd name="connsiteX1-13" fmla="*/ 661834 w 3487594"/>
              <a:gd name="connsiteY1-14" fmla="*/ 330917 h 2978253"/>
              <a:gd name="connsiteX2-15" fmla="*/ 2677551 w 3487594"/>
              <a:gd name="connsiteY2-16" fmla="*/ 330917 h 2978253"/>
              <a:gd name="connsiteX3-17" fmla="*/ 3339385 w 3487594"/>
              <a:gd name="connsiteY3-18" fmla="*/ 2978253 h 2978253"/>
              <a:gd name="connsiteX4-19" fmla="*/ 0 w 3487594"/>
              <a:gd name="connsiteY4-20" fmla="*/ 2978253 h 2978253"/>
              <a:gd name="connsiteX0-21" fmla="*/ 0 w 3339385"/>
              <a:gd name="connsiteY0-22" fmla="*/ 2978253 h 2978253"/>
              <a:gd name="connsiteX1-23" fmla="*/ 661834 w 3339385"/>
              <a:gd name="connsiteY1-24" fmla="*/ 330917 h 2978253"/>
              <a:gd name="connsiteX2-25" fmla="*/ 2677551 w 3339385"/>
              <a:gd name="connsiteY2-26" fmla="*/ 330917 h 2978253"/>
              <a:gd name="connsiteX3-27" fmla="*/ 3339385 w 3339385"/>
              <a:gd name="connsiteY3-28" fmla="*/ 2978253 h 2978253"/>
              <a:gd name="connsiteX4-29" fmla="*/ 0 w 3339385"/>
              <a:gd name="connsiteY4-30" fmla="*/ 2978253 h 2978253"/>
              <a:gd name="connsiteX0-31" fmla="*/ 0 w 3339385"/>
              <a:gd name="connsiteY0-32" fmla="*/ 2978253 h 2978253"/>
              <a:gd name="connsiteX1-33" fmla="*/ 661834 w 3339385"/>
              <a:gd name="connsiteY1-34" fmla="*/ 330917 h 2978253"/>
              <a:gd name="connsiteX2-35" fmla="*/ 2677551 w 3339385"/>
              <a:gd name="connsiteY2-36" fmla="*/ 330917 h 2978253"/>
              <a:gd name="connsiteX3-37" fmla="*/ 3339385 w 3339385"/>
              <a:gd name="connsiteY3-38" fmla="*/ 2978253 h 2978253"/>
              <a:gd name="connsiteX4-39" fmla="*/ 0 w 3339385"/>
              <a:gd name="connsiteY4-40" fmla="*/ 2978253 h 2978253"/>
              <a:gd name="connsiteX0-41" fmla="*/ 0 w 3339385"/>
              <a:gd name="connsiteY0-42" fmla="*/ 2996159 h 2996159"/>
              <a:gd name="connsiteX1-43" fmla="*/ 661834 w 3339385"/>
              <a:gd name="connsiteY1-44" fmla="*/ 348823 h 2996159"/>
              <a:gd name="connsiteX2-45" fmla="*/ 2400233 w 3339385"/>
              <a:gd name="connsiteY2-46" fmla="*/ 314038 h 2996159"/>
              <a:gd name="connsiteX3-47" fmla="*/ 3339385 w 3339385"/>
              <a:gd name="connsiteY3-48" fmla="*/ 2996159 h 2996159"/>
              <a:gd name="connsiteX4-49" fmla="*/ 0 w 3339385"/>
              <a:gd name="connsiteY4-50" fmla="*/ 2996159 h 2996159"/>
              <a:gd name="connsiteX0-51" fmla="*/ 0 w 3339385"/>
              <a:gd name="connsiteY0-52" fmla="*/ 2996159 h 2996159"/>
              <a:gd name="connsiteX1-53" fmla="*/ 775282 w 3339385"/>
              <a:gd name="connsiteY1-54" fmla="*/ 348823 h 2996159"/>
              <a:gd name="connsiteX2-55" fmla="*/ 2400233 w 3339385"/>
              <a:gd name="connsiteY2-56" fmla="*/ 314038 h 2996159"/>
              <a:gd name="connsiteX3-57" fmla="*/ 3339385 w 3339385"/>
              <a:gd name="connsiteY3-58" fmla="*/ 2996159 h 2996159"/>
              <a:gd name="connsiteX4-59" fmla="*/ 0 w 3339385"/>
              <a:gd name="connsiteY4-60" fmla="*/ 2996159 h 2996159"/>
              <a:gd name="connsiteX0-61" fmla="*/ 0 w 3474973"/>
              <a:gd name="connsiteY0-62" fmla="*/ 2998122 h 3028357"/>
              <a:gd name="connsiteX1-63" fmla="*/ 775282 w 3474973"/>
              <a:gd name="connsiteY1-64" fmla="*/ 350786 h 3028357"/>
              <a:gd name="connsiteX2-65" fmla="*/ 2400233 w 3474973"/>
              <a:gd name="connsiteY2-66" fmla="*/ 316001 h 3028357"/>
              <a:gd name="connsiteX3-67" fmla="*/ 3474973 w 3474973"/>
              <a:gd name="connsiteY3-68" fmla="*/ 3028357 h 3028357"/>
              <a:gd name="connsiteX4-69" fmla="*/ 0 w 3474973"/>
              <a:gd name="connsiteY4-70" fmla="*/ 2998122 h 3028357"/>
              <a:gd name="connsiteX0-71" fmla="*/ 0 w 3746151"/>
              <a:gd name="connsiteY0-72" fmla="*/ 2967887 h 3028357"/>
              <a:gd name="connsiteX1-73" fmla="*/ 1046460 w 3746151"/>
              <a:gd name="connsiteY1-74" fmla="*/ 350786 h 3028357"/>
              <a:gd name="connsiteX2-75" fmla="*/ 2671411 w 3746151"/>
              <a:gd name="connsiteY2-76" fmla="*/ 316001 h 3028357"/>
              <a:gd name="connsiteX3-77" fmla="*/ 3746151 w 3746151"/>
              <a:gd name="connsiteY3-78" fmla="*/ 3028357 h 3028357"/>
              <a:gd name="connsiteX4-79" fmla="*/ 0 w 3746151"/>
              <a:gd name="connsiteY4-80" fmla="*/ 2967887 h 302835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746151" h="3028357">
                <a:moveTo>
                  <a:pt x="0" y="2967887"/>
                </a:moveTo>
                <a:cubicBezTo>
                  <a:pt x="220611" y="2085442"/>
                  <a:pt x="508349" y="1157031"/>
                  <a:pt x="1046460" y="350786"/>
                </a:cubicBezTo>
                <a:cubicBezTo>
                  <a:pt x="1492718" y="-90437"/>
                  <a:pt x="2221463" y="-130261"/>
                  <a:pt x="2671411" y="316001"/>
                </a:cubicBezTo>
                <a:cubicBezTo>
                  <a:pt x="3121360" y="762263"/>
                  <a:pt x="3493909" y="2180734"/>
                  <a:pt x="3746151" y="3028357"/>
                </a:cubicBezTo>
                <a:lnTo>
                  <a:pt x="0" y="2967887"/>
                </a:lnTo>
                <a:close/>
              </a:path>
            </a:pathLst>
          </a:custGeom>
          <a:gradFill>
            <a:gsLst>
              <a:gs pos="0">
                <a:schemeClr val="accent1">
                  <a:lumMod val="50000"/>
                </a:schemeClr>
              </a:gs>
              <a:gs pos="100000">
                <a:schemeClr val="accent1">
                  <a:lumMod val="50000"/>
                  <a:alpha val="0"/>
                </a:schemeClr>
              </a:gs>
            </a:gsLst>
            <a:lin ang="5400000" scaled="1"/>
          </a:gradFill>
          <a:ln>
            <a:noFill/>
          </a:ln>
          <a:effectLst>
            <a:outerShdw blurRad="317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1215334" y="1180749"/>
            <a:ext cx="10246939" cy="4246355"/>
          </a:xfrm>
          <a:prstGeom prst="rect">
            <a:avLst/>
          </a:prstGeom>
          <a:noFill/>
        </p:spPr>
        <p:txBody>
          <a:bodyPr wrap="square" rtlCol="0" anchor="t">
            <a:spAutoFit/>
          </a:bodyPr>
          <a:lstStyle/>
          <a:p>
            <a:pPr algn="just" defTabSz="914400">
              <a:lnSpc>
                <a:spcPct val="200000"/>
              </a:lnSpc>
              <a:buClrTx/>
              <a:buSzTx/>
              <a:buFontTx/>
            </a:pPr>
            <a:r>
              <a:rPr lang="zh-CN" altLang="en-US" sz="2400" dirty="0">
                <a:solidFill>
                  <a:srgbClr val="000000"/>
                </a:solidFill>
                <a:latin typeface="黑体" panose="02010609060101010101" charset="-122"/>
                <a:ea typeface="黑体" panose="02010609060101010101" charset="-122"/>
                <a:cs typeface="Times New Roman" panose="02020603050405020304" pitchFamily="18" charset="0"/>
                <a:sym typeface="+mn-ea"/>
              </a:rPr>
              <a:t>①</a:t>
            </a:r>
            <a:r>
              <a:rPr lang="zh-CN" altLang="zh-CN" sz="2400" dirty="0">
                <a:solidFill>
                  <a:srgbClr val="000000"/>
                </a:solidFill>
                <a:latin typeface="黑体" panose="02010609060101010101" charset="-122"/>
                <a:ea typeface="黑体" panose="02010609060101010101" charset="-122"/>
                <a:cs typeface="Times New Roman" panose="02020603050405020304" pitchFamily="18" charset="0"/>
                <a:sym typeface="+mn-ea"/>
              </a:rPr>
              <a:t>社会主义</a:t>
            </a:r>
            <a:r>
              <a:rPr lang="zh-CN" altLang="zh-CN" sz="2800" b="1" u="sng" dirty="0">
                <a:solidFill>
                  <a:srgbClr val="C00000"/>
                </a:solidFill>
                <a:latin typeface="黑体" panose="02010609060101010101" charset="-122"/>
                <a:ea typeface="黑体" panose="02010609060101010101" charset="-122"/>
                <a:cs typeface="Times New Roman" panose="02020603050405020304" pitchFamily="18" charset="0"/>
                <a:sym typeface="+mn-ea"/>
              </a:rPr>
              <a:t>国营经济</a:t>
            </a:r>
            <a:r>
              <a:rPr lang="zh-CN" altLang="zh-CN" sz="2400" dirty="0">
                <a:solidFill>
                  <a:srgbClr val="000000"/>
                </a:solidFill>
                <a:latin typeface="黑体" panose="02010609060101010101" charset="-122"/>
                <a:ea typeface="黑体" panose="02010609060101010101" charset="-122"/>
                <a:cs typeface="Times New Roman" panose="02020603050405020304" pitchFamily="18" charset="0"/>
                <a:sym typeface="+mn-ea"/>
              </a:rPr>
              <a:t>迅速发展，逐步成为社会经济中的</a:t>
            </a:r>
            <a:r>
              <a:rPr lang="zh-CN" altLang="zh-CN" sz="2800" b="1" u="sng" dirty="0">
                <a:solidFill>
                  <a:srgbClr val="C00000"/>
                </a:solidFill>
                <a:uFill>
                  <a:solidFill>
                    <a:srgbClr val="000000"/>
                  </a:solidFill>
                </a:uFill>
                <a:latin typeface="黑体" panose="02010609060101010101" charset="-122"/>
                <a:ea typeface="黑体" panose="02010609060101010101" charset="-122"/>
                <a:cs typeface="Times New Roman" panose="02020603050405020304" pitchFamily="18" charset="0"/>
                <a:sym typeface="+mn-ea"/>
              </a:rPr>
              <a:t>主导性</a:t>
            </a:r>
            <a:r>
              <a:rPr lang="zh-CN" altLang="zh-CN" sz="2400" dirty="0">
                <a:solidFill>
                  <a:srgbClr val="000000"/>
                </a:solidFill>
                <a:latin typeface="黑体" panose="02010609060101010101" charset="-122"/>
                <a:ea typeface="黑体" panose="02010609060101010101" charset="-122"/>
                <a:cs typeface="Times New Roman" panose="02020603050405020304" pitchFamily="18" charset="0"/>
                <a:sym typeface="+mn-ea"/>
              </a:rPr>
              <a:t>因素；</a:t>
            </a:r>
            <a:endParaRPr lang="en-US" altLang="zh-CN" sz="2400" dirty="0">
              <a:solidFill>
                <a:srgbClr val="000000"/>
              </a:solidFill>
              <a:latin typeface="黑体" panose="02010609060101010101" charset="-122"/>
              <a:ea typeface="黑体" panose="02010609060101010101" charset="-122"/>
              <a:cs typeface="Times New Roman" panose="02020603050405020304" pitchFamily="18" charset="0"/>
              <a:sym typeface="+mn-ea"/>
            </a:endParaRPr>
          </a:p>
          <a:p>
            <a:pPr algn="just" defTabSz="914400">
              <a:lnSpc>
                <a:spcPct val="200000"/>
              </a:lnSpc>
              <a:buClrTx/>
              <a:buSzTx/>
              <a:buFontTx/>
            </a:pPr>
            <a:r>
              <a:rPr lang="zh-CN" altLang="en-US" sz="2400" dirty="0">
                <a:solidFill>
                  <a:srgbClr val="000000"/>
                </a:solidFill>
                <a:latin typeface="黑体" panose="02010609060101010101" charset="-122"/>
                <a:ea typeface="黑体" panose="02010609060101010101" charset="-122"/>
                <a:cs typeface="Times New Roman" panose="02020603050405020304" pitchFamily="18" charset="0"/>
                <a:sym typeface="+mn-ea"/>
              </a:rPr>
              <a:t>②</a:t>
            </a:r>
            <a:r>
              <a:rPr lang="zh-CN" altLang="zh-CN" sz="2400" dirty="0">
                <a:solidFill>
                  <a:srgbClr val="000000"/>
                </a:solidFill>
                <a:latin typeface="黑体" panose="02010609060101010101" charset="-122"/>
                <a:ea typeface="黑体" panose="02010609060101010101" charset="-122"/>
                <a:cs typeface="Times New Roman" panose="02020603050405020304" pitchFamily="18" charset="0"/>
                <a:sym typeface="+mn-ea"/>
              </a:rPr>
              <a:t>国家积累了利用、限制和管理</a:t>
            </a:r>
            <a:r>
              <a:rPr lang="zh-CN" altLang="zh-CN" sz="2800" b="1" u="sng" dirty="0">
                <a:solidFill>
                  <a:srgbClr val="C00000"/>
                </a:solidFill>
                <a:latin typeface="黑体" panose="02010609060101010101" charset="-122"/>
                <a:ea typeface="黑体" panose="02010609060101010101" charset="-122"/>
                <a:cs typeface="Times New Roman" panose="02020603050405020304" pitchFamily="18" charset="0"/>
                <a:sym typeface="+mn-ea"/>
              </a:rPr>
              <a:t>私营工商业</a:t>
            </a:r>
            <a:r>
              <a:rPr lang="zh-CN" altLang="zh-CN" sz="2400" dirty="0">
                <a:latin typeface="黑体" panose="02010609060101010101" charset="-122"/>
                <a:ea typeface="黑体" panose="02010609060101010101" charset="-122"/>
                <a:cs typeface="Times New Roman" panose="02020603050405020304" pitchFamily="18" charset="0"/>
                <a:sym typeface="+mn-ea"/>
              </a:rPr>
              <a:t>的经验</a:t>
            </a:r>
            <a:r>
              <a:rPr lang="zh-CN" altLang="zh-CN" sz="2400" dirty="0">
                <a:solidFill>
                  <a:srgbClr val="000000"/>
                </a:solidFill>
                <a:latin typeface="黑体" panose="02010609060101010101" charset="-122"/>
                <a:ea typeface="黑体" panose="02010609060101010101" charset="-122"/>
                <a:cs typeface="Times New Roman" panose="02020603050405020304" pitchFamily="18" charset="0"/>
                <a:sym typeface="+mn-ea"/>
              </a:rPr>
              <a:t>，不同程度地开始了对它们</a:t>
            </a:r>
            <a:r>
              <a:rPr lang="zh-CN" altLang="zh-CN" sz="2800" b="1" u="sng" dirty="0">
                <a:solidFill>
                  <a:srgbClr val="C00000"/>
                </a:solidFill>
                <a:latin typeface="黑体" panose="02010609060101010101" charset="-122"/>
                <a:ea typeface="黑体" panose="02010609060101010101" charset="-122"/>
                <a:cs typeface="Times New Roman" panose="02020603050405020304" pitchFamily="18" charset="0"/>
                <a:sym typeface="+mn-ea"/>
              </a:rPr>
              <a:t>初步的社会主义改造</a:t>
            </a:r>
            <a:r>
              <a:rPr lang="zh-CN" altLang="zh-CN" sz="2400" dirty="0">
                <a:solidFill>
                  <a:srgbClr val="000000"/>
                </a:solidFill>
                <a:latin typeface="黑体" panose="02010609060101010101" charset="-122"/>
                <a:ea typeface="黑体" panose="02010609060101010101" charset="-122"/>
                <a:cs typeface="Times New Roman" panose="02020603050405020304" pitchFamily="18" charset="0"/>
                <a:sym typeface="+mn-ea"/>
              </a:rPr>
              <a:t>；</a:t>
            </a:r>
            <a:endParaRPr lang="en-US" altLang="zh-CN" sz="2400" dirty="0">
              <a:solidFill>
                <a:srgbClr val="000000"/>
              </a:solidFill>
              <a:latin typeface="黑体" panose="02010609060101010101" charset="-122"/>
              <a:ea typeface="黑体" panose="02010609060101010101" charset="-122"/>
              <a:cs typeface="Times New Roman" panose="02020603050405020304" pitchFamily="18" charset="0"/>
              <a:sym typeface="+mn-ea"/>
            </a:endParaRPr>
          </a:p>
          <a:p>
            <a:pPr algn="just" defTabSz="914400">
              <a:lnSpc>
                <a:spcPct val="200000"/>
              </a:lnSpc>
              <a:buClrTx/>
              <a:buSzTx/>
              <a:buFontTx/>
            </a:pPr>
            <a:r>
              <a:rPr lang="zh-CN" altLang="en-US" sz="2400" dirty="0">
                <a:solidFill>
                  <a:srgbClr val="000000"/>
                </a:solidFill>
                <a:latin typeface="黑体" panose="02010609060101010101" charset="-122"/>
                <a:ea typeface="黑体" panose="02010609060101010101" charset="-122"/>
                <a:cs typeface="Times New Roman" panose="02020603050405020304" pitchFamily="18" charset="0"/>
                <a:sym typeface="+mn-ea"/>
              </a:rPr>
              <a:t>③</a:t>
            </a:r>
            <a:r>
              <a:rPr lang="zh-CN" altLang="zh-CN" sz="2800" b="1" u="sng" dirty="0">
                <a:solidFill>
                  <a:srgbClr val="C00000"/>
                </a:solidFill>
                <a:latin typeface="黑体" panose="02010609060101010101" charset="-122"/>
                <a:ea typeface="黑体" panose="02010609060101010101" charset="-122"/>
                <a:cs typeface="Times New Roman" panose="02020603050405020304" pitchFamily="18" charset="0"/>
                <a:sym typeface="+mn-ea"/>
              </a:rPr>
              <a:t>个体农业经济难以适应</a:t>
            </a:r>
            <a:r>
              <a:rPr lang="zh-CN" altLang="zh-CN" sz="2400" dirty="0">
                <a:solidFill>
                  <a:srgbClr val="000000"/>
                </a:solidFill>
                <a:latin typeface="黑体" panose="02010609060101010101" charset="-122"/>
                <a:ea typeface="黑体" panose="02010609060101010101" charset="-122"/>
                <a:cs typeface="Times New Roman" panose="02020603050405020304" pitchFamily="18" charset="0"/>
                <a:sym typeface="+mn-ea"/>
              </a:rPr>
              <a:t>国家工业化建设的新形势，迫切需要组织起来；</a:t>
            </a:r>
            <a:endParaRPr lang="en-US" altLang="zh-CN" sz="2400" dirty="0">
              <a:solidFill>
                <a:srgbClr val="000000"/>
              </a:solidFill>
              <a:latin typeface="黑体" panose="02010609060101010101" charset="-122"/>
              <a:ea typeface="黑体" panose="02010609060101010101" charset="-122"/>
              <a:cs typeface="Times New Roman" panose="02020603050405020304" pitchFamily="18" charset="0"/>
              <a:sym typeface="+mn-ea"/>
            </a:endParaRPr>
          </a:p>
          <a:p>
            <a:pPr algn="just" defTabSz="914400">
              <a:lnSpc>
                <a:spcPct val="200000"/>
              </a:lnSpc>
              <a:buClrTx/>
              <a:buSzTx/>
              <a:buFontTx/>
            </a:pPr>
            <a:r>
              <a:rPr lang="zh-CN" altLang="en-US" sz="2400" dirty="0">
                <a:solidFill>
                  <a:srgbClr val="000000"/>
                </a:solidFill>
                <a:latin typeface="黑体" panose="02010609060101010101" charset="-122"/>
                <a:ea typeface="黑体" panose="02010609060101010101" charset="-122"/>
                <a:cs typeface="Times New Roman" panose="02020603050405020304" pitchFamily="18" charset="0"/>
                <a:sym typeface="+mn-ea"/>
              </a:rPr>
              <a:t>④</a:t>
            </a:r>
            <a:r>
              <a:rPr lang="zh-CN" altLang="zh-CN" sz="2800" b="1" u="sng" dirty="0">
                <a:solidFill>
                  <a:srgbClr val="C00000"/>
                </a:solidFill>
                <a:latin typeface="黑体" panose="02010609060101010101" charset="-122"/>
                <a:ea typeface="黑体" panose="02010609060101010101" charset="-122"/>
                <a:cs typeface="Times New Roman" panose="02020603050405020304" pitchFamily="18" charset="0"/>
                <a:sym typeface="+mn-ea"/>
              </a:rPr>
              <a:t>国际形势</a:t>
            </a:r>
            <a:r>
              <a:rPr lang="zh-CN" altLang="zh-CN" sz="2400" dirty="0">
                <a:solidFill>
                  <a:srgbClr val="000000"/>
                </a:solidFill>
                <a:latin typeface="黑体" panose="02010609060101010101" charset="-122"/>
                <a:ea typeface="黑体" panose="02010609060101010101" charset="-122"/>
                <a:cs typeface="Times New Roman" panose="02020603050405020304" pitchFamily="18" charset="0"/>
                <a:sym typeface="+mn-ea"/>
              </a:rPr>
              <a:t>有利于中国加快向</a:t>
            </a:r>
            <a:r>
              <a:rPr lang="zh-CN" altLang="zh-CN" sz="2800" b="1" u="sng" dirty="0">
                <a:solidFill>
                  <a:srgbClr val="C00000"/>
                </a:solidFill>
                <a:latin typeface="黑体" panose="02010609060101010101" charset="-122"/>
                <a:ea typeface="黑体" panose="02010609060101010101" charset="-122"/>
                <a:cs typeface="Times New Roman" panose="02020603050405020304" pitchFamily="18" charset="0"/>
                <a:sym typeface="+mn-ea"/>
              </a:rPr>
              <a:t>社会主义阵营</a:t>
            </a:r>
            <a:r>
              <a:rPr lang="zh-CN" altLang="zh-CN" sz="2400" dirty="0">
                <a:solidFill>
                  <a:srgbClr val="000000"/>
                </a:solidFill>
                <a:latin typeface="黑体" panose="02010609060101010101" charset="-122"/>
                <a:ea typeface="黑体" panose="02010609060101010101" charset="-122"/>
                <a:cs typeface="Times New Roman" panose="02020603050405020304" pitchFamily="18" charset="0"/>
                <a:sym typeface="+mn-ea"/>
              </a:rPr>
              <a:t>的转变。</a:t>
            </a:r>
            <a:endParaRPr lang="zh-CN" altLang="zh-CN" sz="2400" dirty="0">
              <a:solidFill>
                <a:srgbClr val="000000"/>
              </a:solidFill>
              <a:latin typeface="黑体" panose="02010609060101010101" charset="-122"/>
              <a:ea typeface="黑体" panose="02010609060101010101" charset="-122"/>
              <a:cs typeface="Times New Roman" panose="02020603050405020304" pitchFamily="18" charset="0"/>
            </a:endParaRPr>
          </a:p>
        </p:txBody>
      </p:sp>
      <p:sp>
        <p:nvSpPr>
          <p:cNvPr id="4" name="文本框 46"/>
          <p:cNvSpPr txBox="1"/>
          <p:nvPr/>
        </p:nvSpPr>
        <p:spPr>
          <a:xfrm>
            <a:off x="1270331" y="449244"/>
            <a:ext cx="8196398" cy="523220"/>
          </a:xfrm>
          <a:prstGeom prst="rect">
            <a:avLst/>
          </a:prstGeom>
          <a:noFill/>
        </p:spPr>
        <p:txBody>
          <a:bodyPr wrap="square" rtlCol="0">
            <a:spAutoFit/>
          </a:bodyPr>
          <a:lstStyle/>
          <a:p>
            <a:pPr defTabSz="855980" fontAlgn="base">
              <a:spcBef>
                <a:spcPct val="0"/>
              </a:spcBef>
              <a:spcAft>
                <a:spcPct val="0"/>
              </a:spcAft>
            </a:pPr>
            <a:r>
              <a:rPr lang="en-US" altLang="zh-CN" sz="2800" b="1" dirty="0">
                <a:latin typeface="汉仪劲楷简" panose="00020600040101010101" pitchFamily="18" charset="-122"/>
                <a:ea typeface="汉仪劲楷简" panose="00020600040101010101" pitchFamily="18" charset="-122"/>
                <a:cs typeface="Times New Roman" panose="02020603050405020304" pitchFamily="18" charset="0"/>
              </a:rPr>
              <a:t>2.</a:t>
            </a:r>
            <a:r>
              <a:rPr lang="zh-CN" altLang="en-US" sz="2800" b="1" dirty="0">
                <a:solidFill>
                  <a:srgbClr val="000000"/>
                </a:solidFill>
                <a:latin typeface="汉仪劲楷简" panose="00020600040101010101" pitchFamily="18" charset="-122"/>
                <a:ea typeface="汉仪劲楷简" panose="00020600040101010101" pitchFamily="18" charset="-122"/>
                <a:cs typeface="Times New Roman" panose="02020603050405020304" pitchFamily="18" charset="0"/>
              </a:rPr>
              <a:t>从新民主主义向社会主义过渡的</a:t>
            </a:r>
            <a:r>
              <a:rPr lang="zh-CN" altLang="en-US" sz="2800" b="1" dirty="0">
                <a:solidFill>
                  <a:srgbClr val="C00000"/>
                </a:solidFill>
                <a:latin typeface="汉仪劲楷简" panose="00020600040101010101" pitchFamily="18" charset="-122"/>
                <a:ea typeface="汉仪劲楷简" panose="00020600040101010101" pitchFamily="18" charset="-122"/>
                <a:cs typeface="Times New Roman" panose="02020603050405020304" pitchFamily="18" charset="0"/>
              </a:rPr>
              <a:t>历史必然性★★</a:t>
            </a:r>
            <a:endParaRPr lang="zh-CN" altLang="en-US" sz="2800" b="1" dirty="0">
              <a:solidFill>
                <a:srgbClr val="C00000"/>
              </a:solidFill>
              <a:latin typeface="汉仪劲楷简" panose="00020600040101010101" pitchFamily="18" charset="-122"/>
              <a:ea typeface="汉仪劲楷简" panose="00020600040101010101" pitchFamily="18"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p:cNvGrpSpPr/>
          <p:nvPr/>
        </p:nvGrpSpPr>
        <p:grpSpPr>
          <a:xfrm>
            <a:off x="415234" y="-199604"/>
            <a:ext cx="1600200" cy="1210658"/>
            <a:chOff x="415234" y="-199604"/>
            <a:chExt cx="1600200" cy="1210658"/>
          </a:xfrm>
        </p:grpSpPr>
        <p:sp>
          <p:nvSpPr>
            <p:cNvPr id="19" name="饼形 6"/>
            <p:cNvSpPr/>
            <p:nvPr/>
          </p:nvSpPr>
          <p:spPr>
            <a:xfrm rot="16200000">
              <a:off x="610005" y="-394375"/>
              <a:ext cx="1210658" cy="1600200"/>
            </a:xfrm>
            <a:prstGeom prst="pie">
              <a:avLst>
                <a:gd name="adj1" fmla="val 10780140"/>
                <a:gd name="adj2" fmla="val 16200000"/>
              </a:avLst>
            </a:pr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0" name="矩形 19"/>
            <p:cNvSpPr/>
            <p:nvPr/>
          </p:nvSpPr>
          <p:spPr>
            <a:xfrm>
              <a:off x="546360" y="360163"/>
              <a:ext cx="149859" cy="1781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梯形 11"/>
          <p:cNvSpPr/>
          <p:nvPr/>
        </p:nvSpPr>
        <p:spPr>
          <a:xfrm rot="13500000">
            <a:off x="9877370" y="-599766"/>
            <a:ext cx="2085441" cy="1512062"/>
          </a:xfrm>
          <a:custGeom>
            <a:avLst/>
            <a:gdLst>
              <a:gd name="connsiteX0" fmla="*/ 0 w 3339385"/>
              <a:gd name="connsiteY0" fmla="*/ 2647336 h 2647336"/>
              <a:gd name="connsiteX1" fmla="*/ 661834 w 3339385"/>
              <a:gd name="connsiteY1" fmla="*/ 0 h 2647336"/>
              <a:gd name="connsiteX2" fmla="*/ 2677551 w 3339385"/>
              <a:gd name="connsiteY2" fmla="*/ 0 h 2647336"/>
              <a:gd name="connsiteX3" fmla="*/ 3339385 w 3339385"/>
              <a:gd name="connsiteY3" fmla="*/ 2647336 h 2647336"/>
              <a:gd name="connsiteX4" fmla="*/ 0 w 3339385"/>
              <a:gd name="connsiteY4" fmla="*/ 2647336 h 2647336"/>
              <a:gd name="connsiteX0-1" fmla="*/ 0 w 3487594"/>
              <a:gd name="connsiteY0-2" fmla="*/ 2978253 h 2978253"/>
              <a:gd name="connsiteX1-3" fmla="*/ 661834 w 3487594"/>
              <a:gd name="connsiteY1-4" fmla="*/ 330917 h 2978253"/>
              <a:gd name="connsiteX2-5" fmla="*/ 2677551 w 3487594"/>
              <a:gd name="connsiteY2-6" fmla="*/ 330917 h 2978253"/>
              <a:gd name="connsiteX3-7" fmla="*/ 3339385 w 3487594"/>
              <a:gd name="connsiteY3-8" fmla="*/ 2978253 h 2978253"/>
              <a:gd name="connsiteX4-9" fmla="*/ 0 w 3487594"/>
              <a:gd name="connsiteY4-10" fmla="*/ 2978253 h 2978253"/>
              <a:gd name="connsiteX0-11" fmla="*/ 0 w 3487594"/>
              <a:gd name="connsiteY0-12" fmla="*/ 2978253 h 2978253"/>
              <a:gd name="connsiteX1-13" fmla="*/ 661834 w 3487594"/>
              <a:gd name="connsiteY1-14" fmla="*/ 330917 h 2978253"/>
              <a:gd name="connsiteX2-15" fmla="*/ 2677551 w 3487594"/>
              <a:gd name="connsiteY2-16" fmla="*/ 330917 h 2978253"/>
              <a:gd name="connsiteX3-17" fmla="*/ 3339385 w 3487594"/>
              <a:gd name="connsiteY3-18" fmla="*/ 2978253 h 2978253"/>
              <a:gd name="connsiteX4-19" fmla="*/ 0 w 3487594"/>
              <a:gd name="connsiteY4-20" fmla="*/ 2978253 h 2978253"/>
              <a:gd name="connsiteX0-21" fmla="*/ 0 w 3339385"/>
              <a:gd name="connsiteY0-22" fmla="*/ 2978253 h 2978253"/>
              <a:gd name="connsiteX1-23" fmla="*/ 661834 w 3339385"/>
              <a:gd name="connsiteY1-24" fmla="*/ 330917 h 2978253"/>
              <a:gd name="connsiteX2-25" fmla="*/ 2677551 w 3339385"/>
              <a:gd name="connsiteY2-26" fmla="*/ 330917 h 2978253"/>
              <a:gd name="connsiteX3-27" fmla="*/ 3339385 w 3339385"/>
              <a:gd name="connsiteY3-28" fmla="*/ 2978253 h 2978253"/>
              <a:gd name="connsiteX4-29" fmla="*/ 0 w 3339385"/>
              <a:gd name="connsiteY4-30" fmla="*/ 2978253 h 2978253"/>
              <a:gd name="connsiteX0-31" fmla="*/ 0 w 3339385"/>
              <a:gd name="connsiteY0-32" fmla="*/ 2978253 h 2978253"/>
              <a:gd name="connsiteX1-33" fmla="*/ 661834 w 3339385"/>
              <a:gd name="connsiteY1-34" fmla="*/ 330917 h 2978253"/>
              <a:gd name="connsiteX2-35" fmla="*/ 2677551 w 3339385"/>
              <a:gd name="connsiteY2-36" fmla="*/ 330917 h 2978253"/>
              <a:gd name="connsiteX3-37" fmla="*/ 3339385 w 3339385"/>
              <a:gd name="connsiteY3-38" fmla="*/ 2978253 h 2978253"/>
              <a:gd name="connsiteX4-39" fmla="*/ 0 w 3339385"/>
              <a:gd name="connsiteY4-40" fmla="*/ 2978253 h 2978253"/>
              <a:gd name="connsiteX0-41" fmla="*/ 0 w 3339385"/>
              <a:gd name="connsiteY0-42" fmla="*/ 2996159 h 2996159"/>
              <a:gd name="connsiteX1-43" fmla="*/ 661834 w 3339385"/>
              <a:gd name="connsiteY1-44" fmla="*/ 348823 h 2996159"/>
              <a:gd name="connsiteX2-45" fmla="*/ 2400233 w 3339385"/>
              <a:gd name="connsiteY2-46" fmla="*/ 314038 h 2996159"/>
              <a:gd name="connsiteX3-47" fmla="*/ 3339385 w 3339385"/>
              <a:gd name="connsiteY3-48" fmla="*/ 2996159 h 2996159"/>
              <a:gd name="connsiteX4-49" fmla="*/ 0 w 3339385"/>
              <a:gd name="connsiteY4-50" fmla="*/ 2996159 h 2996159"/>
              <a:gd name="connsiteX0-51" fmla="*/ 0 w 3339385"/>
              <a:gd name="connsiteY0-52" fmla="*/ 2996159 h 2996159"/>
              <a:gd name="connsiteX1-53" fmla="*/ 775282 w 3339385"/>
              <a:gd name="connsiteY1-54" fmla="*/ 348823 h 2996159"/>
              <a:gd name="connsiteX2-55" fmla="*/ 2400233 w 3339385"/>
              <a:gd name="connsiteY2-56" fmla="*/ 314038 h 2996159"/>
              <a:gd name="connsiteX3-57" fmla="*/ 3339385 w 3339385"/>
              <a:gd name="connsiteY3-58" fmla="*/ 2996159 h 2996159"/>
              <a:gd name="connsiteX4-59" fmla="*/ 0 w 3339385"/>
              <a:gd name="connsiteY4-60" fmla="*/ 2996159 h 2996159"/>
              <a:gd name="connsiteX0-61" fmla="*/ 0 w 3474973"/>
              <a:gd name="connsiteY0-62" fmla="*/ 2998122 h 3028357"/>
              <a:gd name="connsiteX1-63" fmla="*/ 775282 w 3474973"/>
              <a:gd name="connsiteY1-64" fmla="*/ 350786 h 3028357"/>
              <a:gd name="connsiteX2-65" fmla="*/ 2400233 w 3474973"/>
              <a:gd name="connsiteY2-66" fmla="*/ 316001 h 3028357"/>
              <a:gd name="connsiteX3-67" fmla="*/ 3474973 w 3474973"/>
              <a:gd name="connsiteY3-68" fmla="*/ 3028357 h 3028357"/>
              <a:gd name="connsiteX4-69" fmla="*/ 0 w 3474973"/>
              <a:gd name="connsiteY4-70" fmla="*/ 2998122 h 3028357"/>
              <a:gd name="connsiteX0-71" fmla="*/ 0 w 3746151"/>
              <a:gd name="connsiteY0-72" fmla="*/ 2967887 h 3028357"/>
              <a:gd name="connsiteX1-73" fmla="*/ 1046460 w 3746151"/>
              <a:gd name="connsiteY1-74" fmla="*/ 350786 h 3028357"/>
              <a:gd name="connsiteX2-75" fmla="*/ 2671411 w 3746151"/>
              <a:gd name="connsiteY2-76" fmla="*/ 316001 h 3028357"/>
              <a:gd name="connsiteX3-77" fmla="*/ 3746151 w 3746151"/>
              <a:gd name="connsiteY3-78" fmla="*/ 3028357 h 3028357"/>
              <a:gd name="connsiteX4-79" fmla="*/ 0 w 3746151"/>
              <a:gd name="connsiteY4-80" fmla="*/ 2967887 h 302835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746151" h="3028357">
                <a:moveTo>
                  <a:pt x="0" y="2967887"/>
                </a:moveTo>
                <a:cubicBezTo>
                  <a:pt x="220611" y="2085442"/>
                  <a:pt x="508349" y="1157031"/>
                  <a:pt x="1046460" y="350786"/>
                </a:cubicBezTo>
                <a:cubicBezTo>
                  <a:pt x="1492718" y="-90437"/>
                  <a:pt x="2221463" y="-130261"/>
                  <a:pt x="2671411" y="316001"/>
                </a:cubicBezTo>
                <a:cubicBezTo>
                  <a:pt x="3121360" y="762263"/>
                  <a:pt x="3493909" y="2180734"/>
                  <a:pt x="3746151" y="3028357"/>
                </a:cubicBezTo>
                <a:lnTo>
                  <a:pt x="0" y="2967887"/>
                </a:lnTo>
                <a:close/>
              </a:path>
            </a:pathLst>
          </a:custGeom>
          <a:gradFill>
            <a:gsLst>
              <a:gs pos="0">
                <a:schemeClr val="accent1">
                  <a:lumMod val="50000"/>
                </a:schemeClr>
              </a:gs>
              <a:gs pos="100000">
                <a:schemeClr val="accent1">
                  <a:lumMod val="50000"/>
                  <a:alpha val="0"/>
                </a:schemeClr>
              </a:gs>
            </a:gsLst>
            <a:lin ang="5400000" scaled="1"/>
          </a:gradFill>
          <a:ln>
            <a:noFill/>
          </a:ln>
          <a:effectLst>
            <a:outerShdw blurRad="317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7"/>
          <p:cNvSpPr>
            <a:spLocks noChangeArrowheads="1"/>
          </p:cNvSpPr>
          <p:nvPr/>
        </p:nvSpPr>
        <p:spPr bwMode="auto">
          <a:xfrm>
            <a:off x="415233" y="1227224"/>
            <a:ext cx="11413863" cy="904478"/>
          </a:xfrm>
          <a:prstGeom prst="rect">
            <a:avLst/>
          </a:prstGeom>
          <a:noFill/>
          <a:ln w="28575">
            <a:solidFill>
              <a:srgbClr val="1F4E79"/>
            </a:solidFill>
            <a:prstDash val="dash"/>
          </a:ln>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lnSpc>
                <a:spcPct val="130000"/>
              </a:lnSpc>
            </a:pPr>
            <a:r>
              <a:rPr lang="zh-CN" altLang="en-US" sz="2000" dirty="0">
                <a:latin typeface="黑体" panose="02010609060101010101" charset="-122"/>
                <a:ea typeface="黑体" panose="02010609060101010101" charset="-122"/>
              </a:rPr>
              <a:t>（</a:t>
            </a:r>
            <a:r>
              <a:rPr lang="en-US" altLang="zh-CN" sz="2000" dirty="0">
                <a:latin typeface="黑体" panose="02010609060101010101" charset="-122"/>
                <a:ea typeface="黑体" panose="02010609060101010101" charset="-122"/>
              </a:rPr>
              <a:t>1</a:t>
            </a:r>
            <a:r>
              <a:rPr lang="zh-CN" altLang="en-US" sz="2000" dirty="0">
                <a:latin typeface="黑体" panose="02010609060101010101" charset="-122"/>
                <a:ea typeface="黑体" panose="02010609060101010101" charset="-122"/>
              </a:rPr>
              <a:t>）社会主义制度建立的标志</a:t>
            </a:r>
            <a:endParaRPr lang="en-US" altLang="zh-CN" sz="2000" dirty="0">
              <a:latin typeface="黑体" panose="02010609060101010101" charset="-122"/>
              <a:ea typeface="黑体" panose="02010609060101010101" charset="-122"/>
            </a:endParaRPr>
          </a:p>
          <a:p>
            <a:pPr algn="just" eaLnBrk="1" hangingPunct="1">
              <a:lnSpc>
                <a:spcPct val="130000"/>
              </a:lnSpc>
            </a:pPr>
            <a:r>
              <a:rPr lang="en-US" altLang="zh-CN" sz="2400" b="1" u="sng" dirty="0">
                <a:solidFill>
                  <a:srgbClr val="C00000"/>
                </a:solidFill>
                <a:latin typeface="黑体" panose="02010609060101010101" charset="-122"/>
                <a:ea typeface="黑体" panose="02010609060101010101" charset="-122"/>
              </a:rPr>
              <a:t>1956</a:t>
            </a:r>
            <a:r>
              <a:rPr lang="zh-CN" altLang="en-US" sz="2400" b="1" u="sng" dirty="0">
                <a:solidFill>
                  <a:srgbClr val="C00000"/>
                </a:solidFill>
                <a:latin typeface="黑体" panose="02010609060101010101" charset="-122"/>
                <a:ea typeface="黑体" panose="02010609060101010101" charset="-122"/>
              </a:rPr>
              <a:t>年</a:t>
            </a:r>
            <a:r>
              <a:rPr lang="zh-CN" altLang="en-US" sz="2000" dirty="0">
                <a:latin typeface="黑体" panose="02010609060101010101" charset="-122"/>
                <a:ea typeface="黑体" panose="02010609060101010101" charset="-122"/>
              </a:rPr>
              <a:t>，</a:t>
            </a:r>
            <a:r>
              <a:rPr lang="zh-CN" altLang="en-US" sz="2400" b="1" u="sng" dirty="0">
                <a:solidFill>
                  <a:srgbClr val="C00000"/>
                </a:solidFill>
                <a:latin typeface="黑体" panose="02010609060101010101" charset="-122"/>
                <a:ea typeface="黑体" panose="02010609060101010101" charset="-122"/>
              </a:rPr>
              <a:t>生产资料私有制</a:t>
            </a:r>
            <a:r>
              <a:rPr lang="zh-CN" altLang="en-US" sz="2000" dirty="0">
                <a:latin typeface="黑体" panose="02010609060101010101" charset="-122"/>
                <a:ea typeface="黑体" panose="02010609060101010101" charset="-122"/>
              </a:rPr>
              <a:t>的社会主义改造取得了</a:t>
            </a:r>
            <a:r>
              <a:rPr lang="zh-CN" altLang="en-US" sz="2400" b="1" u="sng" dirty="0">
                <a:solidFill>
                  <a:srgbClr val="C00000"/>
                </a:solidFill>
                <a:latin typeface="黑体" panose="02010609060101010101" charset="-122"/>
                <a:ea typeface="黑体" panose="02010609060101010101" charset="-122"/>
              </a:rPr>
              <a:t>决定性胜利</a:t>
            </a:r>
            <a:r>
              <a:rPr lang="zh-CN" altLang="en-US" sz="2000" dirty="0">
                <a:latin typeface="黑体" panose="02010609060101010101" charset="-122"/>
                <a:ea typeface="黑体" panose="02010609060101010101" charset="-122"/>
              </a:rPr>
              <a:t>。</a:t>
            </a:r>
            <a:endParaRPr lang="zh-CN" altLang="en-US" sz="2000" dirty="0">
              <a:latin typeface="黑体" panose="02010609060101010101" charset="-122"/>
              <a:ea typeface="黑体" panose="02010609060101010101" charset="-122"/>
            </a:endParaRPr>
          </a:p>
        </p:txBody>
      </p:sp>
      <p:sp>
        <p:nvSpPr>
          <p:cNvPr id="16" name="文本框 15"/>
          <p:cNvSpPr txBox="1"/>
          <p:nvPr/>
        </p:nvSpPr>
        <p:spPr>
          <a:xfrm>
            <a:off x="415233" y="2365661"/>
            <a:ext cx="11413863" cy="3237425"/>
          </a:xfrm>
          <a:prstGeom prst="rect">
            <a:avLst/>
          </a:prstGeom>
          <a:noFill/>
          <a:ln w="28575">
            <a:solidFill>
              <a:srgbClr val="1F4E79"/>
            </a:solidFill>
            <a:prstDash val="dash"/>
          </a:ln>
        </p:spPr>
        <p:txBody>
          <a:bodyPr wrap="square" rtlCol="0" anchor="t">
            <a:spAutoFit/>
          </a:bodyPr>
          <a:lstStyle/>
          <a:p>
            <a:pPr fontAlgn="auto">
              <a:lnSpc>
                <a:spcPct val="150000"/>
              </a:lnSpc>
            </a:pPr>
            <a:r>
              <a:rPr lang="zh-CN" altLang="en-US" sz="2000" dirty="0">
                <a:latin typeface="黑体" panose="02010609060101010101" charset="-122"/>
                <a:ea typeface="黑体" panose="02010609060101010101" charset="-122"/>
                <a:cs typeface="楷体" panose="02010609060101010101" charset="-122"/>
                <a:sym typeface="+mn-ea"/>
              </a:rPr>
              <a:t>（</a:t>
            </a:r>
            <a:r>
              <a:rPr lang="en-US" altLang="zh-CN" sz="2000" dirty="0">
                <a:latin typeface="黑体" panose="02010609060101010101" charset="-122"/>
                <a:ea typeface="黑体" panose="02010609060101010101" charset="-122"/>
                <a:cs typeface="楷体" panose="02010609060101010101" charset="-122"/>
                <a:sym typeface="+mn-ea"/>
              </a:rPr>
              <a:t>2</a:t>
            </a:r>
            <a:r>
              <a:rPr lang="zh-CN" altLang="en-US" sz="2000" dirty="0">
                <a:latin typeface="黑体" panose="02010609060101010101" charset="-122"/>
                <a:ea typeface="黑体" panose="02010609060101010101" charset="-122"/>
                <a:cs typeface="楷体" panose="02010609060101010101" charset="-122"/>
                <a:sym typeface="+mn-ea"/>
              </a:rPr>
              <a:t>）社会主义制度建立的意义</a:t>
            </a:r>
            <a:endParaRPr lang="en-US" altLang="zh-CN" sz="2000" dirty="0">
              <a:latin typeface="黑体" panose="02010609060101010101" charset="-122"/>
              <a:ea typeface="黑体" panose="02010609060101010101" charset="-122"/>
              <a:cs typeface="楷体" panose="02010609060101010101" charset="-122"/>
              <a:sym typeface="+mn-ea"/>
            </a:endParaRPr>
          </a:p>
          <a:p>
            <a:pPr algn="just">
              <a:lnSpc>
                <a:spcPct val="150000"/>
              </a:lnSpc>
            </a:pPr>
            <a:r>
              <a:rPr lang="zh-CN" altLang="en-US" sz="2000" dirty="0">
                <a:latin typeface="黑体" panose="02010609060101010101" charset="-122"/>
                <a:ea typeface="黑体" panose="02010609060101010101" charset="-122"/>
                <a:cs typeface="微软雅黑" panose="020B0503020204020204" pitchFamily="34" charset="-122"/>
              </a:rPr>
              <a:t>①标志着我国实现了从</a:t>
            </a:r>
            <a:r>
              <a:rPr lang="zh-CN" altLang="en-US" sz="2400" b="1" u="sng" dirty="0">
                <a:solidFill>
                  <a:srgbClr val="C00000"/>
                </a:solidFill>
                <a:latin typeface="黑体" panose="02010609060101010101" charset="-122"/>
                <a:ea typeface="黑体" panose="02010609060101010101" charset="-122"/>
                <a:cs typeface="微软雅黑" panose="020B0503020204020204" pitchFamily="34" charset="-122"/>
              </a:rPr>
              <a:t>新民主主义到社会主义</a:t>
            </a:r>
            <a:r>
              <a:rPr lang="zh-CN" altLang="en-US" sz="2000" dirty="0">
                <a:latin typeface="黑体" panose="02010609060101010101" charset="-122"/>
                <a:ea typeface="黑体" panose="02010609060101010101" charset="-122"/>
                <a:cs typeface="微软雅黑" panose="020B0503020204020204" pitchFamily="34" charset="-122"/>
              </a:rPr>
              <a:t>的转变，进入了</a:t>
            </a:r>
            <a:r>
              <a:rPr lang="zh-CN" altLang="en-US" sz="2400" b="1" u="sng" dirty="0">
                <a:solidFill>
                  <a:srgbClr val="C00000"/>
                </a:solidFill>
                <a:latin typeface="黑体" panose="02010609060101010101" charset="-122"/>
                <a:ea typeface="黑体" panose="02010609060101010101" charset="-122"/>
                <a:cs typeface="微软雅黑" panose="020B0503020204020204" pitchFamily="34" charset="-122"/>
              </a:rPr>
              <a:t>社会主义社会</a:t>
            </a:r>
            <a:r>
              <a:rPr lang="zh-CN" altLang="en-US" sz="2000" dirty="0">
                <a:latin typeface="黑体" panose="02010609060101010101" charset="-122"/>
                <a:ea typeface="黑体" panose="02010609060101010101" charset="-122"/>
                <a:cs typeface="微软雅黑" panose="020B0503020204020204" pitchFamily="34" charset="-122"/>
              </a:rPr>
              <a:t>。</a:t>
            </a:r>
            <a:endParaRPr lang="zh-CN" altLang="en-US" sz="2000" dirty="0">
              <a:latin typeface="黑体" panose="02010609060101010101" charset="-122"/>
              <a:ea typeface="黑体" panose="02010609060101010101" charset="-122"/>
              <a:cs typeface="微软雅黑" panose="020B0503020204020204" pitchFamily="34" charset="-122"/>
            </a:endParaRPr>
          </a:p>
          <a:p>
            <a:pPr algn="just">
              <a:lnSpc>
                <a:spcPct val="150000"/>
              </a:lnSpc>
            </a:pPr>
            <a:r>
              <a:rPr lang="zh-CN" altLang="en-US" sz="2000" dirty="0">
                <a:latin typeface="黑体" panose="02010609060101010101" charset="-122"/>
                <a:ea typeface="黑体" panose="02010609060101010101" charset="-122"/>
                <a:cs typeface="微软雅黑" panose="020B0503020204020204" pitchFamily="34" charset="-122"/>
              </a:rPr>
              <a:t>②创造性地</a:t>
            </a:r>
            <a:r>
              <a:rPr lang="zh-CN" altLang="en-US" sz="2400" b="1" u="sng" dirty="0">
                <a:solidFill>
                  <a:srgbClr val="C00000"/>
                </a:solidFill>
                <a:latin typeface="黑体" panose="02010609060101010101" charset="-122"/>
                <a:ea typeface="黑体" panose="02010609060101010101" charset="-122"/>
                <a:cs typeface="微软雅黑" panose="020B0503020204020204" pitchFamily="34" charset="-122"/>
              </a:rPr>
              <a:t>开辟了</a:t>
            </a:r>
            <a:r>
              <a:rPr lang="zh-CN" altLang="en-US" sz="2000" dirty="0">
                <a:latin typeface="黑体" panose="02010609060101010101" charset="-122"/>
                <a:ea typeface="黑体" panose="02010609060101010101" charset="-122"/>
                <a:cs typeface="微软雅黑" panose="020B0503020204020204" pitchFamily="34" charset="-122"/>
              </a:rPr>
              <a:t>一条适合中国特点的</a:t>
            </a:r>
            <a:r>
              <a:rPr lang="zh-CN" altLang="en-US" sz="2400" b="1" u="sng" dirty="0">
                <a:solidFill>
                  <a:srgbClr val="C00000"/>
                </a:solidFill>
                <a:latin typeface="黑体" panose="02010609060101010101" charset="-122"/>
                <a:ea typeface="黑体" panose="02010609060101010101" charset="-122"/>
                <a:cs typeface="微软雅黑" panose="020B0503020204020204" pitchFamily="34" charset="-122"/>
              </a:rPr>
              <a:t>社会主义改造道路</a:t>
            </a:r>
            <a:r>
              <a:rPr lang="zh-CN" altLang="en-US" sz="2000" dirty="0">
                <a:latin typeface="黑体" panose="02010609060101010101" charset="-122"/>
                <a:ea typeface="黑体" panose="02010609060101010101" charset="-122"/>
                <a:cs typeface="微软雅黑" panose="020B0503020204020204" pitchFamily="34" charset="-122"/>
              </a:rPr>
              <a:t>，顺利实现了对生产资料私有制的社会主义改造，在中国建立起社会主义制度，完成了中华民族有史以来</a:t>
            </a:r>
            <a:r>
              <a:rPr lang="zh-CN" altLang="en-US" sz="2400" b="1" u="sng" dirty="0">
                <a:solidFill>
                  <a:srgbClr val="C00000"/>
                </a:solidFill>
                <a:latin typeface="黑体" panose="02010609060101010101" charset="-122"/>
                <a:ea typeface="黑体" panose="02010609060101010101" charset="-122"/>
                <a:cs typeface="微软雅黑" panose="020B0503020204020204" pitchFamily="34" charset="-122"/>
              </a:rPr>
              <a:t>最深刻最伟大的社会变革</a:t>
            </a:r>
            <a:r>
              <a:rPr lang="zh-CN" altLang="en-US" sz="2000" dirty="0">
                <a:latin typeface="黑体" panose="02010609060101010101" charset="-122"/>
                <a:ea typeface="黑体" panose="02010609060101010101" charset="-122"/>
                <a:cs typeface="微软雅黑" panose="020B0503020204020204" pitchFamily="34" charset="-122"/>
              </a:rPr>
              <a:t>。</a:t>
            </a:r>
            <a:endParaRPr lang="zh-CN" altLang="en-US" sz="2000" dirty="0">
              <a:latin typeface="黑体" panose="02010609060101010101" charset="-122"/>
              <a:ea typeface="黑体" panose="02010609060101010101" charset="-122"/>
              <a:cs typeface="微软雅黑" panose="020B0503020204020204" pitchFamily="34" charset="-122"/>
            </a:endParaRPr>
          </a:p>
          <a:p>
            <a:pPr algn="just">
              <a:lnSpc>
                <a:spcPct val="150000"/>
              </a:lnSpc>
            </a:pPr>
            <a:r>
              <a:rPr lang="zh-CN" altLang="en-US" sz="2000" dirty="0">
                <a:latin typeface="黑体" panose="02010609060101010101" charset="-122"/>
                <a:ea typeface="黑体" panose="02010609060101010101" charset="-122"/>
                <a:cs typeface="微软雅黑" panose="020B0503020204020204" pitchFamily="34" charset="-122"/>
              </a:rPr>
              <a:t>③极大地</a:t>
            </a:r>
            <a:r>
              <a:rPr lang="zh-CN" altLang="en-US" sz="2400" b="1" u="sng" dirty="0">
                <a:solidFill>
                  <a:srgbClr val="C00000"/>
                </a:solidFill>
                <a:latin typeface="黑体" panose="02010609060101010101" charset="-122"/>
                <a:ea typeface="黑体" panose="02010609060101010101" charset="-122"/>
                <a:cs typeface="微软雅黑" panose="020B0503020204020204" pitchFamily="34" charset="-122"/>
              </a:rPr>
              <a:t>激发</a:t>
            </a:r>
            <a:r>
              <a:rPr lang="zh-CN" altLang="en-US" sz="2000" dirty="0">
                <a:latin typeface="黑体" panose="02010609060101010101" charset="-122"/>
                <a:ea typeface="黑体" panose="02010609060101010101" charset="-122"/>
                <a:cs typeface="微软雅黑" panose="020B0503020204020204" pitchFamily="34" charset="-122"/>
              </a:rPr>
              <a:t>了广大人民群众建设社会主义的</a:t>
            </a:r>
            <a:r>
              <a:rPr lang="zh-CN" altLang="en-US" sz="2400" b="1" u="sng" dirty="0">
                <a:solidFill>
                  <a:srgbClr val="C00000"/>
                </a:solidFill>
                <a:latin typeface="黑体" panose="02010609060101010101" charset="-122"/>
                <a:ea typeface="黑体" panose="02010609060101010101" charset="-122"/>
                <a:cs typeface="微软雅黑" panose="020B0503020204020204" pitchFamily="34" charset="-122"/>
              </a:rPr>
              <a:t>积极性</a:t>
            </a:r>
            <a:r>
              <a:rPr lang="zh-CN" altLang="en-US" sz="2000" dirty="0">
                <a:latin typeface="黑体" panose="02010609060101010101" charset="-122"/>
                <a:ea typeface="黑体" panose="02010609060101010101" charset="-122"/>
                <a:cs typeface="微软雅黑" panose="020B0503020204020204" pitchFamily="34" charset="-122"/>
              </a:rPr>
              <a:t>，从而为我国全面建设社会主义</a:t>
            </a:r>
            <a:r>
              <a:rPr lang="zh-CN" altLang="en-US" sz="2400" b="1" u="sng" dirty="0">
                <a:solidFill>
                  <a:srgbClr val="C00000"/>
                </a:solidFill>
                <a:latin typeface="黑体" panose="02010609060101010101" charset="-122"/>
                <a:ea typeface="黑体" panose="02010609060101010101" charset="-122"/>
                <a:cs typeface="微软雅黑" panose="020B0503020204020204" pitchFamily="34" charset="-122"/>
              </a:rPr>
              <a:t>奠定了坚实基础</a:t>
            </a:r>
            <a:r>
              <a:rPr lang="zh-CN" altLang="en-US" sz="2000" dirty="0">
                <a:latin typeface="黑体" panose="02010609060101010101" charset="-122"/>
                <a:ea typeface="黑体" panose="02010609060101010101" charset="-122"/>
                <a:cs typeface="微软雅黑" panose="020B0503020204020204" pitchFamily="34" charset="-122"/>
              </a:rPr>
              <a:t>。</a:t>
            </a:r>
            <a:endParaRPr lang="zh-CN" altLang="en-US" sz="2000" dirty="0">
              <a:latin typeface="黑体" panose="02010609060101010101" charset="-122"/>
              <a:ea typeface="黑体" panose="02010609060101010101" charset="-122"/>
              <a:cs typeface="微软雅黑" panose="020B0503020204020204" pitchFamily="34" charset="-122"/>
            </a:endParaRPr>
          </a:p>
        </p:txBody>
      </p:sp>
      <p:sp>
        <p:nvSpPr>
          <p:cNvPr id="3" name="文本框 46"/>
          <p:cNvSpPr txBox="1"/>
          <p:nvPr/>
        </p:nvSpPr>
        <p:spPr>
          <a:xfrm>
            <a:off x="1270331" y="449244"/>
            <a:ext cx="8196398" cy="523220"/>
          </a:xfrm>
          <a:prstGeom prst="rect">
            <a:avLst/>
          </a:prstGeom>
          <a:noFill/>
        </p:spPr>
        <p:txBody>
          <a:bodyPr wrap="square" rtlCol="0">
            <a:spAutoFit/>
          </a:bodyPr>
          <a:lstStyle/>
          <a:p>
            <a:pPr defTabSz="855980" fontAlgn="base">
              <a:spcBef>
                <a:spcPct val="0"/>
              </a:spcBef>
              <a:spcAft>
                <a:spcPct val="0"/>
              </a:spcAft>
            </a:pPr>
            <a:r>
              <a:rPr lang="en-US" altLang="zh-CN" sz="2800" b="1" dirty="0">
                <a:latin typeface="汉仪劲楷简" panose="00020600040101010101" pitchFamily="18" charset="-122"/>
                <a:ea typeface="汉仪劲楷简" panose="00020600040101010101" pitchFamily="18" charset="-122"/>
                <a:cs typeface="Times New Roman" panose="02020603050405020304" pitchFamily="18" charset="0"/>
              </a:rPr>
              <a:t>3.</a:t>
            </a:r>
            <a:r>
              <a:rPr lang="zh-CN" altLang="en-US" sz="2800" b="1" dirty="0">
                <a:latin typeface="汉仪劲楷简" panose="00020600040101010101" pitchFamily="18" charset="-122"/>
                <a:ea typeface="汉仪劲楷简" panose="00020600040101010101" pitchFamily="18" charset="-122"/>
                <a:cs typeface="Times New Roman" panose="02020603050405020304" pitchFamily="18" charset="0"/>
              </a:rPr>
              <a:t>社会主义制度建立的</a:t>
            </a:r>
            <a:r>
              <a:rPr lang="zh-CN" altLang="en-US" sz="2800" b="1" dirty="0">
                <a:solidFill>
                  <a:srgbClr val="C00000"/>
                </a:solidFill>
                <a:latin typeface="汉仪劲楷简" panose="00020600040101010101" pitchFamily="18" charset="-122"/>
                <a:ea typeface="汉仪劲楷简" panose="00020600040101010101" pitchFamily="18" charset="-122"/>
                <a:cs typeface="Times New Roman" panose="02020603050405020304" pitchFamily="18" charset="0"/>
              </a:rPr>
              <a:t>标志和意义★</a:t>
            </a:r>
            <a:endParaRPr lang="zh-CN" altLang="en-US" sz="2800" b="1" dirty="0">
              <a:solidFill>
                <a:srgbClr val="C00000"/>
              </a:solidFill>
              <a:latin typeface="汉仪劲楷简" panose="00020600040101010101" pitchFamily="18" charset="-122"/>
              <a:ea typeface="汉仪劲楷简" panose="00020600040101010101" pitchFamily="18"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6"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文本框 1"/>
          <p:cNvSpPr txBox="1"/>
          <p:nvPr/>
        </p:nvSpPr>
        <p:spPr>
          <a:xfrm>
            <a:off x="637358" y="1008800"/>
            <a:ext cx="11230743" cy="1667764"/>
          </a:xfrm>
          <a:prstGeom prst="rect">
            <a:avLst/>
          </a:prstGeom>
          <a:noFill/>
        </p:spPr>
        <p:txBody>
          <a:bodyPr wrap="square" rtlCol="0" anchor="t">
            <a:spAutoFit/>
          </a:bodyPr>
          <a:lstStyle/>
          <a:p>
            <a:pPr defTabSz="855980" fontAlgn="base">
              <a:lnSpc>
                <a:spcPct val="150000"/>
              </a:lnSpc>
              <a:spcBef>
                <a:spcPct val="0"/>
              </a:spcBef>
              <a:spcAft>
                <a:spcPct val="0"/>
              </a:spcAft>
            </a:pPr>
            <a:r>
              <a:rPr lang="zh-CN" altLang="en-US" sz="2400" b="1" dirty="0">
                <a:solidFill>
                  <a:srgbClr val="C00000"/>
                </a:solidFill>
                <a:latin typeface="黑体" panose="02010609060101010101" charset="-122"/>
                <a:ea typeface="黑体" panose="02010609060101010101" charset="-122"/>
                <a:cs typeface="Arial" panose="020B0604020202020204"/>
                <a:sym typeface="宋体" panose="02010600030101010101" pitchFamily="2" charset="-122"/>
              </a:rPr>
              <a:t>思考：</a:t>
            </a:r>
            <a:endParaRPr lang="en-US" altLang="zh-CN" sz="2400" b="1" dirty="0">
              <a:solidFill>
                <a:srgbClr val="C00000"/>
              </a:solidFill>
              <a:latin typeface="黑体" panose="02010609060101010101" charset="-122"/>
              <a:ea typeface="黑体" panose="02010609060101010101" charset="-122"/>
              <a:cs typeface="Arial" panose="020B0604020202020204"/>
              <a:sym typeface="宋体" panose="02010600030101010101" pitchFamily="2" charset="-122"/>
            </a:endParaRPr>
          </a:p>
          <a:p>
            <a:pPr marL="348615" indent="-348615" defTabSz="855980" fontAlgn="base">
              <a:lnSpc>
                <a:spcPct val="150000"/>
              </a:lnSpc>
              <a:spcBef>
                <a:spcPct val="0"/>
              </a:spcBef>
              <a:spcAft>
                <a:spcPct val="0"/>
              </a:spcAft>
              <a:buFont typeface="Wingdings" panose="05000000000000000000" pitchFamily="2" charset="2"/>
              <a:buChar char="Ø"/>
            </a:pPr>
            <a:r>
              <a:rPr lang="zh-CN" altLang="en-US" sz="2400" b="1" dirty="0">
                <a:solidFill>
                  <a:srgbClr val="000000"/>
                </a:solidFill>
                <a:latin typeface="黑体" panose="02010609060101010101" charset="-122"/>
                <a:ea typeface="黑体" panose="02010609060101010101" charset="-122"/>
                <a:cs typeface="Arial" panose="020B0604020202020204"/>
                <a:sym typeface="宋体" panose="02010600030101010101" pitchFamily="2" charset="-122"/>
              </a:rPr>
              <a:t>观看视频，并阅读教材</a:t>
            </a:r>
            <a:r>
              <a:rPr lang="en-US" altLang="zh-CN" sz="2400" b="1" dirty="0">
                <a:solidFill>
                  <a:srgbClr val="000000"/>
                </a:solidFill>
                <a:latin typeface="黑体" panose="02010609060101010101" charset="-122"/>
                <a:ea typeface="黑体" panose="02010609060101010101" charset="-122"/>
                <a:cs typeface="Arial" panose="020B0604020202020204"/>
                <a:sym typeface="宋体" panose="02010600030101010101" pitchFamily="2" charset="-122"/>
              </a:rPr>
              <a:t>p27</a:t>
            </a:r>
            <a:r>
              <a:rPr lang="zh-CN" altLang="en-US" sz="2400" b="1" dirty="0">
                <a:solidFill>
                  <a:srgbClr val="000000"/>
                </a:solidFill>
                <a:latin typeface="黑体" panose="02010609060101010101" charset="-122"/>
                <a:ea typeface="黑体" panose="02010609060101010101" charset="-122"/>
                <a:cs typeface="Arial" panose="020B0604020202020204"/>
                <a:sym typeface="宋体" panose="02010600030101010101" pitchFamily="2" charset="-122"/>
              </a:rPr>
              <a:t>页“探究与分享”，新中国成立初期取得巨大成就的主要原因是什么？</a:t>
            </a:r>
            <a:endParaRPr lang="zh-CN" altLang="en-US" sz="2400" b="1" dirty="0">
              <a:solidFill>
                <a:srgbClr val="000000"/>
              </a:solidFill>
              <a:latin typeface="黑体" panose="02010609060101010101" charset="-122"/>
              <a:ea typeface="黑体" panose="02010609060101010101" charset="-122"/>
              <a:cs typeface="Arial" panose="020B0604020202020204"/>
              <a:sym typeface="宋体" panose="02010600030101010101" pitchFamily="2" charset="-122"/>
            </a:endParaRPr>
          </a:p>
        </p:txBody>
      </p:sp>
      <p:sp>
        <p:nvSpPr>
          <p:cNvPr id="7" name="文本框 6"/>
          <p:cNvSpPr txBox="1"/>
          <p:nvPr/>
        </p:nvSpPr>
        <p:spPr>
          <a:xfrm>
            <a:off x="1147218" y="3234698"/>
            <a:ext cx="10072944" cy="1431161"/>
          </a:xfrm>
          <a:prstGeom prst="rect">
            <a:avLst/>
          </a:prstGeom>
          <a:solidFill>
            <a:srgbClr val="1F4E79"/>
          </a:solidFill>
        </p:spPr>
        <p:txBody>
          <a:bodyPr wrap="square">
            <a:spAutoFit/>
          </a:bodyPr>
          <a:lstStyle/>
          <a:p>
            <a:pPr defTabSz="855980">
              <a:spcBef>
                <a:spcPct val="0"/>
              </a:spcBef>
              <a:spcAft>
                <a:spcPts val="915"/>
              </a:spcAft>
              <a:buFont typeface="Wingdings" panose="05000000000000000000" charset="0"/>
              <a:buChar char="p"/>
            </a:pPr>
            <a:r>
              <a:rPr lang="zh-CN" altLang="en-US" sz="2400" dirty="0">
                <a:solidFill>
                  <a:schemeClr val="bg1"/>
                </a:solidFill>
                <a:latin typeface="黑体" panose="02010609060101010101" charset="-122"/>
                <a:ea typeface="黑体" panose="02010609060101010101" charset="-122"/>
                <a:cs typeface="Arial" panose="020B0604020202020204"/>
                <a:sym typeface="+mn-ea"/>
              </a:rPr>
              <a:t> 党和国家制定了</a:t>
            </a:r>
            <a:r>
              <a:rPr lang="zh-CN" altLang="en-US" sz="2400" b="1" dirty="0">
                <a:solidFill>
                  <a:srgbClr val="FFC000"/>
                </a:solidFill>
                <a:latin typeface="黑体" panose="02010609060101010101" charset="-122"/>
                <a:ea typeface="黑体" panose="02010609060101010101" charset="-122"/>
                <a:cs typeface="Arial" panose="020B0604020202020204"/>
                <a:sym typeface="+mn-ea"/>
              </a:rPr>
              <a:t>正确的方针路线</a:t>
            </a:r>
            <a:r>
              <a:rPr lang="zh-CN" altLang="en-US" sz="2400" dirty="0">
                <a:solidFill>
                  <a:schemeClr val="bg1"/>
                </a:solidFill>
                <a:latin typeface="黑体" panose="02010609060101010101" charset="-122"/>
                <a:ea typeface="黑体" panose="02010609060101010101" charset="-122"/>
                <a:cs typeface="Arial" panose="020B0604020202020204"/>
                <a:sym typeface="+mn-ea"/>
              </a:rPr>
              <a:t>，合理调整资本，实行“一五”计划。</a:t>
            </a:r>
            <a:endParaRPr lang="zh-CN" altLang="en-US" sz="2400" dirty="0">
              <a:solidFill>
                <a:schemeClr val="bg1"/>
              </a:solidFill>
              <a:latin typeface="黑体" panose="02010609060101010101" charset="-122"/>
              <a:ea typeface="黑体" panose="02010609060101010101" charset="-122"/>
              <a:cs typeface="Arial" panose="020B0604020202020204"/>
              <a:sym typeface="+mn-ea"/>
            </a:endParaRPr>
          </a:p>
          <a:p>
            <a:pPr defTabSz="855980">
              <a:spcBef>
                <a:spcPct val="0"/>
              </a:spcBef>
              <a:spcAft>
                <a:spcPts val="915"/>
              </a:spcAft>
              <a:buFont typeface="Wingdings" panose="05000000000000000000" charset="0"/>
              <a:buChar char="p"/>
            </a:pPr>
            <a:r>
              <a:rPr lang="zh-CN" altLang="en-US" sz="2400" dirty="0">
                <a:solidFill>
                  <a:schemeClr val="bg1"/>
                </a:solidFill>
                <a:latin typeface="黑体" panose="02010609060101010101" charset="-122"/>
                <a:ea typeface="黑体" panose="02010609060101010101" charset="-122"/>
                <a:cs typeface="Arial" panose="020B0604020202020204"/>
                <a:sym typeface="+mn-ea"/>
              </a:rPr>
              <a:t> 广大工人、农民的</a:t>
            </a:r>
            <a:r>
              <a:rPr lang="zh-CN" altLang="en-US" sz="2400" b="1" u="sng" dirty="0">
                <a:solidFill>
                  <a:srgbClr val="FFC000"/>
                </a:solidFill>
                <a:latin typeface="黑体" panose="02010609060101010101" charset="-122"/>
                <a:ea typeface="黑体" panose="02010609060101010101" charset="-122"/>
                <a:cs typeface="Arial" panose="020B0604020202020204"/>
                <a:sym typeface="+mn-ea"/>
              </a:rPr>
              <a:t>艰苦奋斗</a:t>
            </a:r>
            <a:r>
              <a:rPr lang="zh-CN" altLang="en-US" sz="2400" dirty="0">
                <a:solidFill>
                  <a:schemeClr val="bg1"/>
                </a:solidFill>
                <a:latin typeface="黑体" panose="02010609060101010101" charset="-122"/>
                <a:ea typeface="黑体" panose="02010609060101010101" charset="-122"/>
                <a:cs typeface="Arial" panose="020B0604020202020204"/>
                <a:sym typeface="+mn-ea"/>
              </a:rPr>
              <a:t>，有高涨的工作热情。</a:t>
            </a:r>
            <a:endParaRPr lang="zh-CN" altLang="en-US" sz="2400" dirty="0">
              <a:solidFill>
                <a:schemeClr val="bg1"/>
              </a:solidFill>
              <a:latin typeface="黑体" panose="02010609060101010101" charset="-122"/>
              <a:ea typeface="黑体" panose="02010609060101010101" charset="-122"/>
              <a:cs typeface="Arial" panose="020B0604020202020204"/>
              <a:sym typeface="+mn-ea"/>
            </a:endParaRPr>
          </a:p>
          <a:p>
            <a:pPr defTabSz="855980">
              <a:spcBef>
                <a:spcPct val="0"/>
              </a:spcBef>
              <a:spcAft>
                <a:spcPts val="915"/>
              </a:spcAft>
              <a:buFont typeface="Wingdings" panose="05000000000000000000" charset="0"/>
              <a:buChar char="p"/>
            </a:pPr>
            <a:r>
              <a:rPr lang="zh-CN" altLang="en-US" sz="2400" dirty="0">
                <a:solidFill>
                  <a:schemeClr val="bg1"/>
                </a:solidFill>
                <a:latin typeface="黑体" panose="02010609060101010101" charset="-122"/>
                <a:ea typeface="黑体" panose="02010609060101010101" charset="-122"/>
                <a:cs typeface="Arial" panose="020B0604020202020204"/>
                <a:sym typeface="+mn-ea"/>
              </a:rPr>
              <a:t> 与他国建立友好关系，并得到</a:t>
            </a:r>
            <a:r>
              <a:rPr lang="zh-CN" altLang="en-US" sz="2400" b="1" u="sng" dirty="0">
                <a:solidFill>
                  <a:srgbClr val="FFC000"/>
                </a:solidFill>
                <a:latin typeface="黑体" panose="02010609060101010101" charset="-122"/>
                <a:ea typeface="黑体" panose="02010609060101010101" charset="-122"/>
                <a:cs typeface="Arial" panose="020B0604020202020204"/>
                <a:sym typeface="+mn-ea"/>
              </a:rPr>
              <a:t>友好国家的援助</a:t>
            </a:r>
            <a:r>
              <a:rPr lang="zh-CN" altLang="en-US" sz="2400" dirty="0">
                <a:solidFill>
                  <a:schemeClr val="bg1"/>
                </a:solidFill>
                <a:latin typeface="黑体" panose="02010609060101010101" charset="-122"/>
                <a:ea typeface="黑体" panose="02010609060101010101" charset="-122"/>
                <a:cs typeface="Arial" panose="020B0604020202020204"/>
                <a:sym typeface="+mn-ea"/>
              </a:rPr>
              <a:t>。</a:t>
            </a:r>
            <a:endParaRPr lang="zh-CN" altLang="en-US" sz="2400" dirty="0">
              <a:solidFill>
                <a:schemeClr val="bg1"/>
              </a:solidFill>
              <a:latin typeface="黑体" panose="02010609060101010101" charset="-122"/>
              <a:ea typeface="黑体" panose="02010609060101010101" charset="-122"/>
              <a:cs typeface="Arial" panose="020B0604020202020204"/>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0">
  <p:cSld>
    <p:bg>
      <p:bgPr>
        <a:solidFill>
          <a:schemeClr val="bg1">
            <a:lumMod val="95000"/>
          </a:schemeClr>
        </a:solidFill>
        <a:effectLst/>
      </p:bgPr>
    </p:bg>
    <p:spTree>
      <p:nvGrpSpPr>
        <p:cNvPr id="1" name=""/>
        <p:cNvGrpSpPr/>
        <p:nvPr/>
      </p:nvGrpSpPr>
      <p:grpSpPr>
        <a:xfrm>
          <a:off x="0" y="0"/>
          <a:ext cx="0" cy="0"/>
          <a:chOff x="0" y="0"/>
          <a:chExt cx="0" cy="0"/>
        </a:xfrm>
      </p:grpSpPr>
      <p:grpSp>
        <p:nvGrpSpPr>
          <p:cNvPr id="18" name="组合 17"/>
          <p:cNvGrpSpPr/>
          <p:nvPr/>
        </p:nvGrpSpPr>
        <p:grpSpPr>
          <a:xfrm>
            <a:off x="415234" y="-199604"/>
            <a:ext cx="6210229" cy="1210658"/>
            <a:chOff x="415234" y="-199604"/>
            <a:chExt cx="6210229" cy="1210658"/>
          </a:xfrm>
        </p:grpSpPr>
        <p:sp>
          <p:nvSpPr>
            <p:cNvPr id="19" name="饼形 6"/>
            <p:cNvSpPr/>
            <p:nvPr/>
          </p:nvSpPr>
          <p:spPr>
            <a:xfrm rot="16200000">
              <a:off x="610005" y="-394375"/>
              <a:ext cx="1210658" cy="1600200"/>
            </a:xfrm>
            <a:prstGeom prst="pie">
              <a:avLst>
                <a:gd name="adj1" fmla="val 10780140"/>
                <a:gd name="adj2" fmla="val 16200000"/>
              </a:avLst>
            </a:pr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0" name="矩形 19"/>
            <p:cNvSpPr/>
            <p:nvPr/>
          </p:nvSpPr>
          <p:spPr>
            <a:xfrm>
              <a:off x="546360" y="360163"/>
              <a:ext cx="149859" cy="1781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0"/>
            <p:cNvSpPr txBox="1"/>
            <p:nvPr/>
          </p:nvSpPr>
          <p:spPr>
            <a:xfrm>
              <a:off x="1287489" y="431206"/>
              <a:ext cx="5337974" cy="523220"/>
            </a:xfrm>
            <a:prstGeom prst="rect">
              <a:avLst/>
            </a:prstGeom>
            <a:noFill/>
          </p:spPr>
          <p:txBody>
            <a:bodyPr wrap="square" rtlCol="0">
              <a:spAutoFit/>
            </a:bodyPr>
            <a:lstStyle/>
            <a:p>
              <a:r>
                <a:rPr lang="zh-CN" altLang="en-US" sz="2800" spc="300" dirty="0">
                  <a:solidFill>
                    <a:schemeClr val="tx1">
                      <a:lumMod val="75000"/>
                      <a:lumOff val="25000"/>
                    </a:schemeClr>
                  </a:solidFill>
                  <a:latin typeface="汉仪劲楷简" panose="00020600040101010101" pitchFamily="18" charset="-122"/>
                  <a:ea typeface="汉仪劲楷简" panose="00020600040101010101" pitchFamily="18" charset="-122"/>
                </a:rPr>
                <a:t>近代以来我国主要矛盾的变化</a:t>
              </a:r>
              <a:endParaRPr lang="zh-CN" altLang="en-US" sz="2800" spc="300" dirty="0">
                <a:solidFill>
                  <a:schemeClr val="tx1">
                    <a:lumMod val="75000"/>
                    <a:lumOff val="25000"/>
                  </a:schemeClr>
                </a:solidFill>
                <a:latin typeface="汉仪劲楷简" panose="00020600040101010101" pitchFamily="18" charset="-122"/>
                <a:ea typeface="汉仪劲楷简" panose="00020600040101010101" pitchFamily="18" charset="-122"/>
              </a:endParaRPr>
            </a:p>
          </p:txBody>
        </p:sp>
      </p:grpSp>
      <p:sp>
        <p:nvSpPr>
          <p:cNvPr id="10" name="梯形 11"/>
          <p:cNvSpPr/>
          <p:nvPr/>
        </p:nvSpPr>
        <p:spPr>
          <a:xfrm rot="13500000">
            <a:off x="9877370" y="-599766"/>
            <a:ext cx="2085441" cy="1512062"/>
          </a:xfrm>
          <a:custGeom>
            <a:avLst/>
            <a:gdLst>
              <a:gd name="connsiteX0" fmla="*/ 0 w 3339385"/>
              <a:gd name="connsiteY0" fmla="*/ 2647336 h 2647336"/>
              <a:gd name="connsiteX1" fmla="*/ 661834 w 3339385"/>
              <a:gd name="connsiteY1" fmla="*/ 0 h 2647336"/>
              <a:gd name="connsiteX2" fmla="*/ 2677551 w 3339385"/>
              <a:gd name="connsiteY2" fmla="*/ 0 h 2647336"/>
              <a:gd name="connsiteX3" fmla="*/ 3339385 w 3339385"/>
              <a:gd name="connsiteY3" fmla="*/ 2647336 h 2647336"/>
              <a:gd name="connsiteX4" fmla="*/ 0 w 3339385"/>
              <a:gd name="connsiteY4" fmla="*/ 2647336 h 2647336"/>
              <a:gd name="connsiteX0-1" fmla="*/ 0 w 3487594"/>
              <a:gd name="connsiteY0-2" fmla="*/ 2978253 h 2978253"/>
              <a:gd name="connsiteX1-3" fmla="*/ 661834 w 3487594"/>
              <a:gd name="connsiteY1-4" fmla="*/ 330917 h 2978253"/>
              <a:gd name="connsiteX2-5" fmla="*/ 2677551 w 3487594"/>
              <a:gd name="connsiteY2-6" fmla="*/ 330917 h 2978253"/>
              <a:gd name="connsiteX3-7" fmla="*/ 3339385 w 3487594"/>
              <a:gd name="connsiteY3-8" fmla="*/ 2978253 h 2978253"/>
              <a:gd name="connsiteX4-9" fmla="*/ 0 w 3487594"/>
              <a:gd name="connsiteY4-10" fmla="*/ 2978253 h 2978253"/>
              <a:gd name="connsiteX0-11" fmla="*/ 0 w 3487594"/>
              <a:gd name="connsiteY0-12" fmla="*/ 2978253 h 2978253"/>
              <a:gd name="connsiteX1-13" fmla="*/ 661834 w 3487594"/>
              <a:gd name="connsiteY1-14" fmla="*/ 330917 h 2978253"/>
              <a:gd name="connsiteX2-15" fmla="*/ 2677551 w 3487594"/>
              <a:gd name="connsiteY2-16" fmla="*/ 330917 h 2978253"/>
              <a:gd name="connsiteX3-17" fmla="*/ 3339385 w 3487594"/>
              <a:gd name="connsiteY3-18" fmla="*/ 2978253 h 2978253"/>
              <a:gd name="connsiteX4-19" fmla="*/ 0 w 3487594"/>
              <a:gd name="connsiteY4-20" fmla="*/ 2978253 h 2978253"/>
              <a:gd name="connsiteX0-21" fmla="*/ 0 w 3339385"/>
              <a:gd name="connsiteY0-22" fmla="*/ 2978253 h 2978253"/>
              <a:gd name="connsiteX1-23" fmla="*/ 661834 w 3339385"/>
              <a:gd name="connsiteY1-24" fmla="*/ 330917 h 2978253"/>
              <a:gd name="connsiteX2-25" fmla="*/ 2677551 w 3339385"/>
              <a:gd name="connsiteY2-26" fmla="*/ 330917 h 2978253"/>
              <a:gd name="connsiteX3-27" fmla="*/ 3339385 w 3339385"/>
              <a:gd name="connsiteY3-28" fmla="*/ 2978253 h 2978253"/>
              <a:gd name="connsiteX4-29" fmla="*/ 0 w 3339385"/>
              <a:gd name="connsiteY4-30" fmla="*/ 2978253 h 2978253"/>
              <a:gd name="connsiteX0-31" fmla="*/ 0 w 3339385"/>
              <a:gd name="connsiteY0-32" fmla="*/ 2978253 h 2978253"/>
              <a:gd name="connsiteX1-33" fmla="*/ 661834 w 3339385"/>
              <a:gd name="connsiteY1-34" fmla="*/ 330917 h 2978253"/>
              <a:gd name="connsiteX2-35" fmla="*/ 2677551 w 3339385"/>
              <a:gd name="connsiteY2-36" fmla="*/ 330917 h 2978253"/>
              <a:gd name="connsiteX3-37" fmla="*/ 3339385 w 3339385"/>
              <a:gd name="connsiteY3-38" fmla="*/ 2978253 h 2978253"/>
              <a:gd name="connsiteX4-39" fmla="*/ 0 w 3339385"/>
              <a:gd name="connsiteY4-40" fmla="*/ 2978253 h 2978253"/>
              <a:gd name="connsiteX0-41" fmla="*/ 0 w 3339385"/>
              <a:gd name="connsiteY0-42" fmla="*/ 2996159 h 2996159"/>
              <a:gd name="connsiteX1-43" fmla="*/ 661834 w 3339385"/>
              <a:gd name="connsiteY1-44" fmla="*/ 348823 h 2996159"/>
              <a:gd name="connsiteX2-45" fmla="*/ 2400233 w 3339385"/>
              <a:gd name="connsiteY2-46" fmla="*/ 314038 h 2996159"/>
              <a:gd name="connsiteX3-47" fmla="*/ 3339385 w 3339385"/>
              <a:gd name="connsiteY3-48" fmla="*/ 2996159 h 2996159"/>
              <a:gd name="connsiteX4-49" fmla="*/ 0 w 3339385"/>
              <a:gd name="connsiteY4-50" fmla="*/ 2996159 h 2996159"/>
              <a:gd name="connsiteX0-51" fmla="*/ 0 w 3339385"/>
              <a:gd name="connsiteY0-52" fmla="*/ 2996159 h 2996159"/>
              <a:gd name="connsiteX1-53" fmla="*/ 775282 w 3339385"/>
              <a:gd name="connsiteY1-54" fmla="*/ 348823 h 2996159"/>
              <a:gd name="connsiteX2-55" fmla="*/ 2400233 w 3339385"/>
              <a:gd name="connsiteY2-56" fmla="*/ 314038 h 2996159"/>
              <a:gd name="connsiteX3-57" fmla="*/ 3339385 w 3339385"/>
              <a:gd name="connsiteY3-58" fmla="*/ 2996159 h 2996159"/>
              <a:gd name="connsiteX4-59" fmla="*/ 0 w 3339385"/>
              <a:gd name="connsiteY4-60" fmla="*/ 2996159 h 2996159"/>
              <a:gd name="connsiteX0-61" fmla="*/ 0 w 3474973"/>
              <a:gd name="connsiteY0-62" fmla="*/ 2998122 h 3028357"/>
              <a:gd name="connsiteX1-63" fmla="*/ 775282 w 3474973"/>
              <a:gd name="connsiteY1-64" fmla="*/ 350786 h 3028357"/>
              <a:gd name="connsiteX2-65" fmla="*/ 2400233 w 3474973"/>
              <a:gd name="connsiteY2-66" fmla="*/ 316001 h 3028357"/>
              <a:gd name="connsiteX3-67" fmla="*/ 3474973 w 3474973"/>
              <a:gd name="connsiteY3-68" fmla="*/ 3028357 h 3028357"/>
              <a:gd name="connsiteX4-69" fmla="*/ 0 w 3474973"/>
              <a:gd name="connsiteY4-70" fmla="*/ 2998122 h 3028357"/>
              <a:gd name="connsiteX0-71" fmla="*/ 0 w 3746151"/>
              <a:gd name="connsiteY0-72" fmla="*/ 2967887 h 3028357"/>
              <a:gd name="connsiteX1-73" fmla="*/ 1046460 w 3746151"/>
              <a:gd name="connsiteY1-74" fmla="*/ 350786 h 3028357"/>
              <a:gd name="connsiteX2-75" fmla="*/ 2671411 w 3746151"/>
              <a:gd name="connsiteY2-76" fmla="*/ 316001 h 3028357"/>
              <a:gd name="connsiteX3-77" fmla="*/ 3746151 w 3746151"/>
              <a:gd name="connsiteY3-78" fmla="*/ 3028357 h 3028357"/>
              <a:gd name="connsiteX4-79" fmla="*/ 0 w 3746151"/>
              <a:gd name="connsiteY4-80" fmla="*/ 2967887 h 302835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746151" h="3028357">
                <a:moveTo>
                  <a:pt x="0" y="2967887"/>
                </a:moveTo>
                <a:cubicBezTo>
                  <a:pt x="220611" y="2085442"/>
                  <a:pt x="508349" y="1157031"/>
                  <a:pt x="1046460" y="350786"/>
                </a:cubicBezTo>
                <a:cubicBezTo>
                  <a:pt x="1492718" y="-90437"/>
                  <a:pt x="2221463" y="-130261"/>
                  <a:pt x="2671411" y="316001"/>
                </a:cubicBezTo>
                <a:cubicBezTo>
                  <a:pt x="3121360" y="762263"/>
                  <a:pt x="3493909" y="2180734"/>
                  <a:pt x="3746151" y="3028357"/>
                </a:cubicBezTo>
                <a:lnTo>
                  <a:pt x="0" y="2967887"/>
                </a:lnTo>
                <a:close/>
              </a:path>
            </a:pathLst>
          </a:custGeom>
          <a:gradFill>
            <a:gsLst>
              <a:gs pos="0">
                <a:schemeClr val="accent1">
                  <a:lumMod val="50000"/>
                </a:schemeClr>
              </a:gs>
              <a:gs pos="100000">
                <a:schemeClr val="accent1">
                  <a:lumMod val="50000"/>
                  <a:alpha val="0"/>
                </a:schemeClr>
              </a:gs>
            </a:gsLst>
            <a:lin ang="5400000" scaled="1"/>
          </a:gradFill>
          <a:ln>
            <a:noFill/>
          </a:ln>
          <a:effectLst>
            <a:outerShdw blurRad="317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4" name="表格 3"/>
          <p:cNvGraphicFramePr>
            <a:graphicFrameLocks noGrp="1"/>
          </p:cNvGraphicFramePr>
          <p:nvPr>
            <p:custDataLst>
              <p:tags r:id="rId1"/>
            </p:custDataLst>
          </p:nvPr>
        </p:nvGraphicFramePr>
        <p:xfrm>
          <a:off x="546360" y="1191513"/>
          <a:ext cx="11366147" cy="5306324"/>
        </p:xfrm>
        <a:graphic>
          <a:graphicData uri="http://schemas.openxmlformats.org/drawingml/2006/table">
            <a:tbl>
              <a:tblPr firstRow="1" bandRow="1">
                <a:tableStyleId>{5C22544A-7EE6-4342-B048-85BDC9FD1C3A}</a:tableStyleId>
              </a:tblPr>
              <a:tblGrid>
                <a:gridCol w="4104736"/>
                <a:gridCol w="7261411"/>
              </a:tblGrid>
              <a:tr h="588152">
                <a:tc>
                  <a:txBody>
                    <a:bodyPr/>
                    <a:lstStyle/>
                    <a:p>
                      <a:pPr algn="ctr">
                        <a:buNone/>
                      </a:pPr>
                      <a:r>
                        <a:rPr lang="zh-CN" altLang="en-US" dirty="0">
                          <a:latin typeface="黑体" panose="02010609060101010101" charset="-122"/>
                          <a:ea typeface="黑体" panose="02010609060101010101" charset="-122"/>
                        </a:rPr>
                        <a:t>时间</a:t>
                      </a:r>
                      <a:endParaRPr lang="zh-CN" altLang="en-US" dirty="0">
                        <a:latin typeface="黑体" panose="02010609060101010101" charset="-122"/>
                        <a:ea typeface="黑体" panose="02010609060101010101" charset="-122"/>
                      </a:endParaRPr>
                    </a:p>
                  </a:txBody>
                  <a:tcPr anchor="ctr">
                    <a:solidFill>
                      <a:srgbClr val="1F4E79"/>
                    </a:solidFill>
                  </a:tcPr>
                </a:tc>
                <a:tc>
                  <a:txBody>
                    <a:bodyPr/>
                    <a:lstStyle/>
                    <a:p>
                      <a:pPr algn="ctr">
                        <a:buNone/>
                      </a:pPr>
                      <a:r>
                        <a:rPr lang="zh-CN" altLang="en-US" sz="1800" dirty="0">
                          <a:latin typeface="黑体" panose="02010609060101010101" charset="-122"/>
                          <a:ea typeface="黑体" panose="02010609060101010101" charset="-122"/>
                          <a:sym typeface="+mn-ea"/>
                        </a:rPr>
                        <a:t>主要矛盾</a:t>
                      </a:r>
                      <a:endParaRPr lang="zh-CN" altLang="en-US" sz="1800" dirty="0">
                        <a:latin typeface="黑体" panose="02010609060101010101" charset="-122"/>
                        <a:ea typeface="黑体" panose="02010609060101010101" charset="-122"/>
                      </a:endParaRPr>
                    </a:p>
                  </a:txBody>
                  <a:tcPr anchor="ctr">
                    <a:solidFill>
                      <a:srgbClr val="1F4E79"/>
                    </a:solidFill>
                  </a:tcPr>
                </a:tc>
              </a:tr>
              <a:tr h="900292">
                <a:tc>
                  <a:txBody>
                    <a:bodyPr/>
                    <a:lstStyle/>
                    <a:p>
                      <a:pPr algn="ctr">
                        <a:buNone/>
                      </a:pPr>
                      <a:r>
                        <a:rPr lang="zh-CN" altLang="en-US" dirty="0">
                          <a:latin typeface="黑体" panose="02010609060101010101" charset="-122"/>
                          <a:ea typeface="黑体" panose="02010609060101010101" charset="-122"/>
                        </a:rPr>
                        <a:t>新民主主义革命时期</a:t>
                      </a:r>
                      <a:endParaRPr lang="zh-CN" altLang="en-US" dirty="0">
                        <a:latin typeface="黑体" panose="02010609060101010101" charset="-122"/>
                        <a:ea typeface="黑体" panose="02010609060101010101" charset="-122"/>
                      </a:endParaRPr>
                    </a:p>
                  </a:txBody>
                  <a:tcPr anchor="ctr"/>
                </a:tc>
                <a:tc>
                  <a:txBody>
                    <a:bodyPr/>
                    <a:lstStyle/>
                    <a:p>
                      <a:pPr algn="l">
                        <a:lnSpc>
                          <a:spcPct val="150000"/>
                        </a:lnSpc>
                        <a:buNone/>
                      </a:pPr>
                      <a:r>
                        <a:rPr lang="zh-CN" altLang="en-US" sz="1800" dirty="0">
                          <a:latin typeface="黑体" panose="02010609060101010101" charset="-122"/>
                          <a:ea typeface="黑体" panose="02010609060101010101" charset="-122"/>
                          <a:sym typeface="+mn-ea"/>
                        </a:rPr>
                        <a:t>封建主义与人民大众之间的矛盾、中华民族与帝国主义之间的矛盾，其中中华民族与帝国主义之间的矛盾为最主要矛盾</a:t>
                      </a:r>
                      <a:endParaRPr lang="zh-CN" altLang="en-US" sz="1800" dirty="0">
                        <a:latin typeface="黑体" panose="02010609060101010101" charset="-122"/>
                        <a:ea typeface="黑体" panose="02010609060101010101" charset="-122"/>
                      </a:endParaRPr>
                    </a:p>
                  </a:txBody>
                  <a:tcPr anchor="ctr"/>
                </a:tc>
              </a:tr>
              <a:tr h="759556">
                <a:tc>
                  <a:txBody>
                    <a:bodyPr/>
                    <a:lstStyle/>
                    <a:p>
                      <a:pPr algn="ctr">
                        <a:buNone/>
                      </a:pPr>
                      <a:r>
                        <a:rPr lang="zh-CN" altLang="en-US">
                          <a:latin typeface="黑体" panose="02010609060101010101" charset="-122"/>
                          <a:ea typeface="黑体" panose="02010609060101010101" charset="-122"/>
                        </a:rPr>
                        <a:t>过渡时期</a:t>
                      </a:r>
                      <a:endParaRPr lang="zh-CN" altLang="en-US">
                        <a:latin typeface="黑体" panose="02010609060101010101" charset="-122"/>
                        <a:ea typeface="黑体" panose="02010609060101010101" charset="-122"/>
                      </a:endParaRPr>
                    </a:p>
                  </a:txBody>
                  <a:tcPr anchor="ctr"/>
                </a:tc>
                <a:tc>
                  <a:txBody>
                    <a:bodyPr/>
                    <a:lstStyle/>
                    <a:p>
                      <a:pPr algn="l">
                        <a:buNone/>
                      </a:pPr>
                      <a:r>
                        <a:rPr lang="zh-CN" altLang="en-US" sz="1800" dirty="0">
                          <a:latin typeface="黑体" panose="02010609060101010101" charset="-122"/>
                          <a:ea typeface="黑体" panose="02010609060101010101" charset="-122"/>
                          <a:sym typeface="+mn-ea"/>
                        </a:rPr>
                        <a:t>工人阶级与资产阶级之间、社会主义道路与资本主义道路之间的矛盾</a:t>
                      </a:r>
                      <a:endParaRPr lang="zh-CN" altLang="en-US" dirty="0">
                        <a:latin typeface="黑体" panose="02010609060101010101" charset="-122"/>
                        <a:ea typeface="黑体" panose="02010609060101010101" charset="-122"/>
                      </a:endParaRPr>
                    </a:p>
                  </a:txBody>
                  <a:tcPr anchor="ctr"/>
                </a:tc>
              </a:tr>
              <a:tr h="1377890">
                <a:tc>
                  <a:txBody>
                    <a:bodyPr/>
                    <a:lstStyle/>
                    <a:p>
                      <a:pPr algn="ctr">
                        <a:buNone/>
                      </a:pPr>
                      <a:r>
                        <a:rPr lang="zh-CN" altLang="en-US" b="1" dirty="0">
                          <a:solidFill>
                            <a:srgbClr val="C00000"/>
                          </a:solidFill>
                          <a:latin typeface="黑体" panose="02010609060101010101" charset="-122"/>
                          <a:ea typeface="黑体" panose="02010609060101010101" charset="-122"/>
                        </a:rPr>
                        <a:t>党的八大</a:t>
                      </a:r>
                      <a:endParaRPr lang="zh-CN" altLang="en-US" b="1" dirty="0">
                        <a:solidFill>
                          <a:srgbClr val="C00000"/>
                        </a:solidFill>
                        <a:latin typeface="黑体" panose="02010609060101010101" charset="-122"/>
                        <a:ea typeface="黑体" panose="02010609060101010101" charset="-122"/>
                      </a:endParaRPr>
                    </a:p>
                  </a:txBody>
                  <a:tcPr anchor="ctr"/>
                </a:tc>
                <a:tc>
                  <a:txBody>
                    <a:bodyPr/>
                    <a:lstStyle/>
                    <a:p>
                      <a:pPr algn="l">
                        <a:lnSpc>
                          <a:spcPct val="150000"/>
                        </a:lnSpc>
                        <a:buNone/>
                      </a:pPr>
                      <a:r>
                        <a:rPr lang="zh-CN" altLang="en-US" sz="1800" b="1" dirty="0">
                          <a:solidFill>
                            <a:srgbClr val="C00000"/>
                          </a:solidFill>
                          <a:latin typeface="黑体" panose="02010609060101010101" charset="-122"/>
                          <a:ea typeface="黑体" panose="02010609060101010101" charset="-122"/>
                          <a:sym typeface="+mn-ea"/>
                        </a:rPr>
                        <a:t>人民对于建立先进的工业国的要求同落后的农业国的现实之间的矛盾，人民对于经济文化迅速发展的需要同当前经济文化不能满足人民需要的状况之间的矛盾</a:t>
                      </a:r>
                      <a:endParaRPr lang="zh-CN" altLang="en-US" b="1" dirty="0">
                        <a:solidFill>
                          <a:srgbClr val="C00000"/>
                        </a:solidFill>
                        <a:latin typeface="黑体" panose="02010609060101010101" charset="-122"/>
                        <a:ea typeface="黑体" panose="02010609060101010101" charset="-122"/>
                      </a:endParaRPr>
                    </a:p>
                  </a:txBody>
                  <a:tcPr anchor="ctr"/>
                </a:tc>
              </a:tr>
              <a:tr h="840217">
                <a:tc>
                  <a:txBody>
                    <a:bodyPr/>
                    <a:lstStyle/>
                    <a:p>
                      <a:pPr algn="ctr">
                        <a:buNone/>
                      </a:pPr>
                      <a:r>
                        <a:rPr lang="zh-CN" altLang="en-US">
                          <a:latin typeface="黑体" panose="02010609060101010101" charset="-122"/>
                          <a:ea typeface="黑体" panose="02010609060101010101" charset="-122"/>
                        </a:rPr>
                        <a:t>十一届六中全会</a:t>
                      </a:r>
                      <a:endParaRPr lang="zh-CN" altLang="en-US">
                        <a:latin typeface="黑体" panose="02010609060101010101" charset="-122"/>
                        <a:ea typeface="黑体" panose="02010609060101010101" charset="-122"/>
                      </a:endParaRPr>
                    </a:p>
                  </a:txBody>
                  <a:tcPr anchor="ctr"/>
                </a:tc>
                <a:tc>
                  <a:txBody>
                    <a:bodyPr/>
                    <a:lstStyle/>
                    <a:p>
                      <a:pPr algn="l">
                        <a:buNone/>
                      </a:pPr>
                      <a:r>
                        <a:rPr lang="zh-CN" altLang="en-US" sz="1800" dirty="0">
                          <a:latin typeface="黑体" panose="02010609060101010101" charset="-122"/>
                          <a:ea typeface="黑体" panose="02010609060101010101" charset="-122"/>
                          <a:sym typeface="+mn-ea"/>
                        </a:rPr>
                        <a:t>人民日益增长的物质文化需要同落后的社会生产之间的矛盾</a:t>
                      </a:r>
                      <a:endParaRPr lang="zh-CN" altLang="en-US" sz="1800" dirty="0">
                        <a:latin typeface="黑体" panose="02010609060101010101" charset="-122"/>
                        <a:ea typeface="黑体" panose="02010609060101010101" charset="-122"/>
                      </a:endParaRPr>
                    </a:p>
                  </a:txBody>
                  <a:tcPr anchor="ctr"/>
                </a:tc>
              </a:tr>
              <a:tr h="840217">
                <a:tc>
                  <a:txBody>
                    <a:bodyPr/>
                    <a:lstStyle/>
                    <a:p>
                      <a:pPr algn="ctr">
                        <a:buNone/>
                      </a:pPr>
                      <a:r>
                        <a:rPr lang="zh-CN" altLang="en-US" dirty="0">
                          <a:latin typeface="黑体" panose="02010609060101010101" charset="-122"/>
                          <a:ea typeface="黑体" panose="02010609060101010101" charset="-122"/>
                        </a:rPr>
                        <a:t>中国特色社会主义进入新时代</a:t>
                      </a:r>
                      <a:endParaRPr lang="zh-CN" altLang="en-US" dirty="0">
                        <a:latin typeface="黑体" panose="02010609060101010101" charset="-122"/>
                        <a:ea typeface="黑体" panose="02010609060101010101" charset="-122"/>
                      </a:endParaRPr>
                    </a:p>
                  </a:txBody>
                  <a:tcPr anchor="ctr"/>
                </a:tc>
                <a:tc>
                  <a:txBody>
                    <a:bodyPr/>
                    <a:lstStyle/>
                    <a:p>
                      <a:pPr algn="l">
                        <a:buNone/>
                      </a:pPr>
                      <a:r>
                        <a:rPr lang="zh-CN" altLang="en-US" sz="1800" dirty="0">
                          <a:latin typeface="黑体" panose="02010609060101010101" charset="-122"/>
                          <a:ea typeface="黑体" panose="02010609060101010101" charset="-122"/>
                          <a:sym typeface="+mn-ea"/>
                        </a:rPr>
                        <a:t>人民日益增长的美好生活需要和不平衡不充分的发展之间的矛盾</a:t>
                      </a:r>
                      <a:endParaRPr lang="zh-CN" altLang="en-US" sz="1800" dirty="0">
                        <a:latin typeface="黑体" panose="02010609060101010101" charset="-122"/>
                        <a:ea typeface="黑体" panose="02010609060101010101" charset="-122"/>
                      </a:endParaRPr>
                    </a:p>
                  </a:txBody>
                  <a:tcPr anchor="ctr"/>
                </a:tc>
              </a:tr>
            </a:tbl>
          </a:graphicData>
        </a:graphic>
      </p:graphicFrame>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18" name="组合 17"/>
          <p:cNvGrpSpPr/>
          <p:nvPr/>
        </p:nvGrpSpPr>
        <p:grpSpPr>
          <a:xfrm>
            <a:off x="415234" y="-199604"/>
            <a:ext cx="1600200" cy="1210658"/>
            <a:chOff x="415234" y="-199604"/>
            <a:chExt cx="1600200" cy="1210658"/>
          </a:xfrm>
        </p:grpSpPr>
        <p:sp>
          <p:nvSpPr>
            <p:cNvPr id="19" name="饼形 6"/>
            <p:cNvSpPr/>
            <p:nvPr/>
          </p:nvSpPr>
          <p:spPr>
            <a:xfrm rot="16200000">
              <a:off x="610005" y="-394375"/>
              <a:ext cx="1210658" cy="1600200"/>
            </a:xfrm>
            <a:prstGeom prst="pie">
              <a:avLst>
                <a:gd name="adj1" fmla="val 10780140"/>
                <a:gd name="adj2" fmla="val 16200000"/>
              </a:avLst>
            </a:pr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0" name="矩形 19"/>
            <p:cNvSpPr/>
            <p:nvPr/>
          </p:nvSpPr>
          <p:spPr>
            <a:xfrm>
              <a:off x="546360" y="360163"/>
              <a:ext cx="149859" cy="1781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梯形 11"/>
          <p:cNvSpPr/>
          <p:nvPr/>
        </p:nvSpPr>
        <p:spPr>
          <a:xfrm rot="13500000">
            <a:off x="9877370" y="-599766"/>
            <a:ext cx="2085441" cy="1512062"/>
          </a:xfrm>
          <a:custGeom>
            <a:avLst/>
            <a:gdLst>
              <a:gd name="connsiteX0" fmla="*/ 0 w 3339385"/>
              <a:gd name="connsiteY0" fmla="*/ 2647336 h 2647336"/>
              <a:gd name="connsiteX1" fmla="*/ 661834 w 3339385"/>
              <a:gd name="connsiteY1" fmla="*/ 0 h 2647336"/>
              <a:gd name="connsiteX2" fmla="*/ 2677551 w 3339385"/>
              <a:gd name="connsiteY2" fmla="*/ 0 h 2647336"/>
              <a:gd name="connsiteX3" fmla="*/ 3339385 w 3339385"/>
              <a:gd name="connsiteY3" fmla="*/ 2647336 h 2647336"/>
              <a:gd name="connsiteX4" fmla="*/ 0 w 3339385"/>
              <a:gd name="connsiteY4" fmla="*/ 2647336 h 2647336"/>
              <a:gd name="connsiteX0-1" fmla="*/ 0 w 3487594"/>
              <a:gd name="connsiteY0-2" fmla="*/ 2978253 h 2978253"/>
              <a:gd name="connsiteX1-3" fmla="*/ 661834 w 3487594"/>
              <a:gd name="connsiteY1-4" fmla="*/ 330917 h 2978253"/>
              <a:gd name="connsiteX2-5" fmla="*/ 2677551 w 3487594"/>
              <a:gd name="connsiteY2-6" fmla="*/ 330917 h 2978253"/>
              <a:gd name="connsiteX3-7" fmla="*/ 3339385 w 3487594"/>
              <a:gd name="connsiteY3-8" fmla="*/ 2978253 h 2978253"/>
              <a:gd name="connsiteX4-9" fmla="*/ 0 w 3487594"/>
              <a:gd name="connsiteY4-10" fmla="*/ 2978253 h 2978253"/>
              <a:gd name="connsiteX0-11" fmla="*/ 0 w 3487594"/>
              <a:gd name="connsiteY0-12" fmla="*/ 2978253 h 2978253"/>
              <a:gd name="connsiteX1-13" fmla="*/ 661834 w 3487594"/>
              <a:gd name="connsiteY1-14" fmla="*/ 330917 h 2978253"/>
              <a:gd name="connsiteX2-15" fmla="*/ 2677551 w 3487594"/>
              <a:gd name="connsiteY2-16" fmla="*/ 330917 h 2978253"/>
              <a:gd name="connsiteX3-17" fmla="*/ 3339385 w 3487594"/>
              <a:gd name="connsiteY3-18" fmla="*/ 2978253 h 2978253"/>
              <a:gd name="connsiteX4-19" fmla="*/ 0 w 3487594"/>
              <a:gd name="connsiteY4-20" fmla="*/ 2978253 h 2978253"/>
              <a:gd name="connsiteX0-21" fmla="*/ 0 w 3339385"/>
              <a:gd name="connsiteY0-22" fmla="*/ 2978253 h 2978253"/>
              <a:gd name="connsiteX1-23" fmla="*/ 661834 w 3339385"/>
              <a:gd name="connsiteY1-24" fmla="*/ 330917 h 2978253"/>
              <a:gd name="connsiteX2-25" fmla="*/ 2677551 w 3339385"/>
              <a:gd name="connsiteY2-26" fmla="*/ 330917 h 2978253"/>
              <a:gd name="connsiteX3-27" fmla="*/ 3339385 w 3339385"/>
              <a:gd name="connsiteY3-28" fmla="*/ 2978253 h 2978253"/>
              <a:gd name="connsiteX4-29" fmla="*/ 0 w 3339385"/>
              <a:gd name="connsiteY4-30" fmla="*/ 2978253 h 2978253"/>
              <a:gd name="connsiteX0-31" fmla="*/ 0 w 3339385"/>
              <a:gd name="connsiteY0-32" fmla="*/ 2978253 h 2978253"/>
              <a:gd name="connsiteX1-33" fmla="*/ 661834 w 3339385"/>
              <a:gd name="connsiteY1-34" fmla="*/ 330917 h 2978253"/>
              <a:gd name="connsiteX2-35" fmla="*/ 2677551 w 3339385"/>
              <a:gd name="connsiteY2-36" fmla="*/ 330917 h 2978253"/>
              <a:gd name="connsiteX3-37" fmla="*/ 3339385 w 3339385"/>
              <a:gd name="connsiteY3-38" fmla="*/ 2978253 h 2978253"/>
              <a:gd name="connsiteX4-39" fmla="*/ 0 w 3339385"/>
              <a:gd name="connsiteY4-40" fmla="*/ 2978253 h 2978253"/>
              <a:gd name="connsiteX0-41" fmla="*/ 0 w 3339385"/>
              <a:gd name="connsiteY0-42" fmla="*/ 2996159 h 2996159"/>
              <a:gd name="connsiteX1-43" fmla="*/ 661834 w 3339385"/>
              <a:gd name="connsiteY1-44" fmla="*/ 348823 h 2996159"/>
              <a:gd name="connsiteX2-45" fmla="*/ 2400233 w 3339385"/>
              <a:gd name="connsiteY2-46" fmla="*/ 314038 h 2996159"/>
              <a:gd name="connsiteX3-47" fmla="*/ 3339385 w 3339385"/>
              <a:gd name="connsiteY3-48" fmla="*/ 2996159 h 2996159"/>
              <a:gd name="connsiteX4-49" fmla="*/ 0 w 3339385"/>
              <a:gd name="connsiteY4-50" fmla="*/ 2996159 h 2996159"/>
              <a:gd name="connsiteX0-51" fmla="*/ 0 w 3339385"/>
              <a:gd name="connsiteY0-52" fmla="*/ 2996159 h 2996159"/>
              <a:gd name="connsiteX1-53" fmla="*/ 775282 w 3339385"/>
              <a:gd name="connsiteY1-54" fmla="*/ 348823 h 2996159"/>
              <a:gd name="connsiteX2-55" fmla="*/ 2400233 w 3339385"/>
              <a:gd name="connsiteY2-56" fmla="*/ 314038 h 2996159"/>
              <a:gd name="connsiteX3-57" fmla="*/ 3339385 w 3339385"/>
              <a:gd name="connsiteY3-58" fmla="*/ 2996159 h 2996159"/>
              <a:gd name="connsiteX4-59" fmla="*/ 0 w 3339385"/>
              <a:gd name="connsiteY4-60" fmla="*/ 2996159 h 2996159"/>
              <a:gd name="connsiteX0-61" fmla="*/ 0 w 3474973"/>
              <a:gd name="connsiteY0-62" fmla="*/ 2998122 h 3028357"/>
              <a:gd name="connsiteX1-63" fmla="*/ 775282 w 3474973"/>
              <a:gd name="connsiteY1-64" fmla="*/ 350786 h 3028357"/>
              <a:gd name="connsiteX2-65" fmla="*/ 2400233 w 3474973"/>
              <a:gd name="connsiteY2-66" fmla="*/ 316001 h 3028357"/>
              <a:gd name="connsiteX3-67" fmla="*/ 3474973 w 3474973"/>
              <a:gd name="connsiteY3-68" fmla="*/ 3028357 h 3028357"/>
              <a:gd name="connsiteX4-69" fmla="*/ 0 w 3474973"/>
              <a:gd name="connsiteY4-70" fmla="*/ 2998122 h 3028357"/>
              <a:gd name="connsiteX0-71" fmla="*/ 0 w 3746151"/>
              <a:gd name="connsiteY0-72" fmla="*/ 2967887 h 3028357"/>
              <a:gd name="connsiteX1-73" fmla="*/ 1046460 w 3746151"/>
              <a:gd name="connsiteY1-74" fmla="*/ 350786 h 3028357"/>
              <a:gd name="connsiteX2-75" fmla="*/ 2671411 w 3746151"/>
              <a:gd name="connsiteY2-76" fmla="*/ 316001 h 3028357"/>
              <a:gd name="connsiteX3-77" fmla="*/ 3746151 w 3746151"/>
              <a:gd name="connsiteY3-78" fmla="*/ 3028357 h 3028357"/>
              <a:gd name="connsiteX4-79" fmla="*/ 0 w 3746151"/>
              <a:gd name="connsiteY4-80" fmla="*/ 2967887 h 302835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746151" h="3028357">
                <a:moveTo>
                  <a:pt x="0" y="2967887"/>
                </a:moveTo>
                <a:cubicBezTo>
                  <a:pt x="220611" y="2085442"/>
                  <a:pt x="508349" y="1157031"/>
                  <a:pt x="1046460" y="350786"/>
                </a:cubicBezTo>
                <a:cubicBezTo>
                  <a:pt x="1492718" y="-90437"/>
                  <a:pt x="2221463" y="-130261"/>
                  <a:pt x="2671411" y="316001"/>
                </a:cubicBezTo>
                <a:cubicBezTo>
                  <a:pt x="3121360" y="762263"/>
                  <a:pt x="3493909" y="2180734"/>
                  <a:pt x="3746151" y="3028357"/>
                </a:cubicBezTo>
                <a:lnTo>
                  <a:pt x="0" y="2967887"/>
                </a:lnTo>
                <a:close/>
              </a:path>
            </a:pathLst>
          </a:custGeom>
          <a:gradFill>
            <a:gsLst>
              <a:gs pos="0">
                <a:schemeClr val="accent1">
                  <a:lumMod val="50000"/>
                </a:schemeClr>
              </a:gs>
              <a:gs pos="100000">
                <a:schemeClr val="accent1">
                  <a:lumMod val="50000"/>
                  <a:alpha val="0"/>
                </a:schemeClr>
              </a:gs>
            </a:gsLst>
            <a:lin ang="5400000" scaled="1"/>
          </a:gradFill>
          <a:ln>
            <a:noFill/>
          </a:ln>
          <a:effectLst>
            <a:outerShdw blurRad="317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TextBox 1"/>
          <p:cNvSpPr txBox="1"/>
          <p:nvPr/>
        </p:nvSpPr>
        <p:spPr>
          <a:xfrm>
            <a:off x="1332676" y="1435021"/>
            <a:ext cx="9936293" cy="1284006"/>
          </a:xfrm>
          <a:prstGeom prst="rect">
            <a:avLst/>
          </a:prstGeom>
          <a:noFill/>
        </p:spPr>
        <p:txBody>
          <a:bodyPr wrap="square" rtlCol="0">
            <a:spAutoFit/>
          </a:bodyPr>
          <a:lstStyle/>
          <a:p>
            <a:pPr>
              <a:lnSpc>
                <a:spcPct val="150000"/>
              </a:lnSpc>
            </a:pPr>
            <a:r>
              <a:rPr lang="zh-CN" altLang="en-US" sz="2400" dirty="0">
                <a:latin typeface="黑体" panose="02010609060101010101" charset="-122"/>
                <a:ea typeface="黑体" panose="02010609060101010101" charset="-122"/>
              </a:rPr>
              <a:t>社会主义基本制度确立后，</a:t>
            </a:r>
            <a:r>
              <a:rPr lang="zh-CN" altLang="en-US" sz="2800" b="1" u="sng" dirty="0">
                <a:solidFill>
                  <a:srgbClr val="C00000"/>
                </a:solidFill>
                <a:latin typeface="黑体" panose="02010609060101010101" charset="-122"/>
                <a:ea typeface="黑体" panose="02010609060101010101" charset="-122"/>
              </a:rPr>
              <a:t>如何在中国建设社会主义、如何巩固和发展社会主义</a:t>
            </a:r>
            <a:r>
              <a:rPr lang="zh-CN" altLang="en-US" sz="2400" dirty="0">
                <a:latin typeface="黑体" panose="02010609060101010101" charset="-122"/>
                <a:ea typeface="黑体" panose="02010609060101010101" charset="-122"/>
              </a:rPr>
              <a:t>，是崭新的历史课题，</a:t>
            </a:r>
            <a:r>
              <a:rPr lang="zh-CN" altLang="en-US" sz="2800" b="1" u="sng" dirty="0">
                <a:solidFill>
                  <a:srgbClr val="1F4E79"/>
                </a:solidFill>
                <a:latin typeface="黑体" panose="02010609060101010101" charset="-122"/>
                <a:ea typeface="黑体" panose="02010609060101010101" charset="-122"/>
              </a:rPr>
              <a:t>没有现成的答案可以遵循</a:t>
            </a:r>
            <a:r>
              <a:rPr lang="zh-CN" altLang="en-US" sz="2400" dirty="0">
                <a:latin typeface="黑体" panose="02010609060101010101" charset="-122"/>
                <a:ea typeface="黑体" panose="02010609060101010101" charset="-122"/>
              </a:rPr>
              <a:t>。</a:t>
            </a:r>
            <a:endParaRPr lang="zh-CN" altLang="en-US" sz="2400" dirty="0">
              <a:latin typeface="黑体" panose="02010609060101010101" charset="-122"/>
              <a:ea typeface="黑体" panose="02010609060101010101" charset="-122"/>
            </a:endParaRPr>
          </a:p>
        </p:txBody>
      </p:sp>
      <p:sp>
        <p:nvSpPr>
          <p:cNvPr id="3" name="文本框 46"/>
          <p:cNvSpPr txBox="1"/>
          <p:nvPr/>
        </p:nvSpPr>
        <p:spPr>
          <a:xfrm>
            <a:off x="1270331" y="449244"/>
            <a:ext cx="8196398" cy="523220"/>
          </a:xfrm>
          <a:prstGeom prst="rect">
            <a:avLst/>
          </a:prstGeom>
          <a:noFill/>
        </p:spPr>
        <p:txBody>
          <a:bodyPr wrap="square" rtlCol="0">
            <a:spAutoFit/>
          </a:bodyPr>
          <a:lstStyle/>
          <a:p>
            <a:pPr defTabSz="855980" fontAlgn="base">
              <a:spcBef>
                <a:spcPct val="0"/>
              </a:spcBef>
              <a:spcAft>
                <a:spcPct val="0"/>
              </a:spcAft>
            </a:pPr>
            <a:r>
              <a:rPr lang="en-US" altLang="zh-CN" sz="2800" b="1" dirty="0">
                <a:latin typeface="汉仪劲楷简" panose="00020600040101010101" pitchFamily="18" charset="-122"/>
                <a:ea typeface="汉仪劲楷简" panose="00020600040101010101" pitchFamily="18" charset="-122"/>
                <a:cs typeface="Times New Roman" panose="02020603050405020304" pitchFamily="18" charset="0"/>
              </a:rPr>
              <a:t>1.</a:t>
            </a:r>
            <a:r>
              <a:rPr lang="zh-CN" altLang="en-US" sz="2800" b="1" dirty="0">
                <a:latin typeface="汉仪劲楷简" panose="00020600040101010101" pitchFamily="18" charset="-122"/>
                <a:ea typeface="汉仪劲楷简" panose="00020600040101010101" pitchFamily="18" charset="-122"/>
                <a:cs typeface="Times New Roman" panose="02020603050405020304" pitchFamily="18" charset="0"/>
              </a:rPr>
              <a:t>历史课题</a:t>
            </a:r>
            <a:endParaRPr lang="zh-CN" altLang="en-US" sz="2800" b="1" dirty="0">
              <a:solidFill>
                <a:srgbClr val="C00000"/>
              </a:solidFill>
              <a:latin typeface="汉仪劲楷简" panose="00020600040101010101" pitchFamily="18" charset="-122"/>
              <a:ea typeface="汉仪劲楷简" panose="00020600040101010101" pitchFamily="18"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p:cNvGrpSpPr/>
          <p:nvPr/>
        </p:nvGrpSpPr>
        <p:grpSpPr>
          <a:xfrm>
            <a:off x="415234" y="-199604"/>
            <a:ext cx="1600200" cy="1210658"/>
            <a:chOff x="415234" y="-199604"/>
            <a:chExt cx="1600200" cy="1210658"/>
          </a:xfrm>
        </p:grpSpPr>
        <p:sp>
          <p:nvSpPr>
            <p:cNvPr id="19" name="饼形 6"/>
            <p:cNvSpPr/>
            <p:nvPr/>
          </p:nvSpPr>
          <p:spPr>
            <a:xfrm rot="16200000">
              <a:off x="610005" y="-394375"/>
              <a:ext cx="1210658" cy="1600200"/>
            </a:xfrm>
            <a:prstGeom prst="pie">
              <a:avLst>
                <a:gd name="adj1" fmla="val 10780140"/>
                <a:gd name="adj2" fmla="val 16200000"/>
              </a:avLst>
            </a:pr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0" name="矩形 19"/>
            <p:cNvSpPr/>
            <p:nvPr/>
          </p:nvSpPr>
          <p:spPr>
            <a:xfrm>
              <a:off x="546360" y="360163"/>
              <a:ext cx="149859" cy="1781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TextBox 1"/>
          <p:cNvSpPr txBox="1"/>
          <p:nvPr/>
        </p:nvSpPr>
        <p:spPr>
          <a:xfrm>
            <a:off x="1128464" y="1282535"/>
            <a:ext cx="10422484" cy="5190845"/>
          </a:xfrm>
          <a:prstGeom prst="rect">
            <a:avLst/>
          </a:prstGeom>
          <a:noFill/>
        </p:spPr>
        <p:txBody>
          <a:bodyPr wrap="square" rtlCol="0">
            <a:spAutoFit/>
          </a:bodyPr>
          <a:lstStyle/>
          <a:p>
            <a:pPr>
              <a:lnSpc>
                <a:spcPct val="150000"/>
              </a:lnSpc>
            </a:pPr>
            <a:r>
              <a:rPr lang="zh-CN" altLang="en-US" sz="2000" dirty="0">
                <a:latin typeface="黑体" panose="02010609060101010101" charset="-122"/>
                <a:ea typeface="黑体" panose="02010609060101010101" charset="-122"/>
              </a:rPr>
              <a:t>（</a:t>
            </a:r>
            <a:r>
              <a:rPr lang="en-US" altLang="zh-CN" sz="2000" dirty="0">
                <a:latin typeface="黑体" panose="02010609060101010101" charset="-122"/>
                <a:ea typeface="黑体" panose="02010609060101010101" charset="-122"/>
              </a:rPr>
              <a:t>1</a:t>
            </a:r>
            <a:r>
              <a:rPr lang="zh-CN" altLang="en-US" sz="2000" dirty="0">
                <a:latin typeface="黑体" panose="02010609060101010101" charset="-122"/>
                <a:ea typeface="黑体" panose="02010609060101010101" charset="-122"/>
              </a:rPr>
              <a:t>）最重要的贡献</a:t>
            </a:r>
            <a:endParaRPr lang="zh-CN" altLang="en-US" sz="2000" dirty="0">
              <a:latin typeface="黑体" panose="02010609060101010101" charset="-122"/>
              <a:ea typeface="黑体" panose="02010609060101010101" charset="-122"/>
            </a:endParaRPr>
          </a:p>
          <a:p>
            <a:pPr>
              <a:lnSpc>
                <a:spcPct val="150000"/>
              </a:lnSpc>
            </a:pPr>
            <a:r>
              <a:rPr lang="zh-CN" altLang="en-US" sz="2000" dirty="0">
                <a:latin typeface="黑体" panose="02010609060101010101" charset="-122"/>
                <a:ea typeface="黑体" panose="02010609060101010101" charset="-122"/>
              </a:rPr>
              <a:t>对社会主义改造基本完成后中国社会的</a:t>
            </a:r>
            <a:r>
              <a:rPr lang="zh-CN" altLang="en-US" sz="2400" b="1" u="sng" dirty="0">
                <a:solidFill>
                  <a:srgbClr val="C00000"/>
                </a:solidFill>
                <a:latin typeface="黑体" panose="02010609060101010101" charset="-122"/>
                <a:ea typeface="黑体" panose="02010609060101010101" charset="-122"/>
              </a:rPr>
              <a:t>主要矛盾</a:t>
            </a:r>
            <a:r>
              <a:rPr lang="zh-CN" altLang="en-US" sz="2000" dirty="0">
                <a:latin typeface="黑体" panose="02010609060101010101" charset="-122"/>
                <a:ea typeface="黑体" panose="02010609060101010101" charset="-122"/>
              </a:rPr>
              <a:t>和</a:t>
            </a:r>
            <a:r>
              <a:rPr lang="zh-CN" altLang="en-US" sz="2400" b="1" u="sng" dirty="0">
                <a:solidFill>
                  <a:srgbClr val="C00000"/>
                </a:solidFill>
                <a:latin typeface="黑体" panose="02010609060101010101" charset="-122"/>
                <a:ea typeface="黑体" panose="02010609060101010101" charset="-122"/>
              </a:rPr>
              <a:t>根本任务</a:t>
            </a:r>
            <a:r>
              <a:rPr lang="zh-CN" altLang="en-US" sz="2000" dirty="0">
                <a:latin typeface="黑体" panose="02010609060101010101" charset="-122"/>
                <a:ea typeface="黑体" panose="02010609060101010101" charset="-122"/>
              </a:rPr>
              <a:t>作出了规定，为</a:t>
            </a:r>
            <a:r>
              <a:rPr lang="zh-CN" altLang="en-US" sz="2400" b="1" u="sng" dirty="0">
                <a:solidFill>
                  <a:srgbClr val="C00000"/>
                </a:solidFill>
                <a:latin typeface="黑体" panose="02010609060101010101" charset="-122"/>
                <a:ea typeface="黑体" panose="02010609060101010101" charset="-122"/>
              </a:rPr>
              <a:t>社会主义事业</a:t>
            </a:r>
            <a:r>
              <a:rPr lang="zh-CN" altLang="en-US" sz="2000" dirty="0">
                <a:latin typeface="黑体" panose="02010609060101010101" charset="-122"/>
                <a:ea typeface="黑体" panose="02010609060101010101" charset="-122"/>
              </a:rPr>
              <a:t>的发展指明了方向。</a:t>
            </a:r>
            <a:endParaRPr lang="zh-CN" altLang="en-US" sz="2000" dirty="0">
              <a:latin typeface="黑体" panose="02010609060101010101" charset="-122"/>
              <a:ea typeface="黑体" panose="02010609060101010101" charset="-122"/>
            </a:endParaRPr>
          </a:p>
          <a:p>
            <a:pPr>
              <a:lnSpc>
                <a:spcPct val="150000"/>
              </a:lnSpc>
            </a:pPr>
            <a:r>
              <a:rPr lang="zh-CN" altLang="en-US" sz="2000" dirty="0">
                <a:latin typeface="黑体" panose="02010609060101010101" charset="-122"/>
                <a:ea typeface="黑体" panose="02010609060101010101" charset="-122"/>
              </a:rPr>
              <a:t>（</a:t>
            </a:r>
            <a:r>
              <a:rPr lang="en-US" altLang="zh-CN" sz="2000" dirty="0">
                <a:latin typeface="黑体" panose="02010609060101010101" charset="-122"/>
                <a:ea typeface="黑体" panose="02010609060101010101" charset="-122"/>
              </a:rPr>
              <a:t>2</a:t>
            </a:r>
            <a:r>
              <a:rPr lang="zh-CN" altLang="en-US" sz="2000" dirty="0">
                <a:latin typeface="黑体" panose="02010609060101010101" charset="-122"/>
                <a:ea typeface="黑体" panose="02010609060101010101" charset="-122"/>
              </a:rPr>
              <a:t>）主要矛盾</a:t>
            </a:r>
            <a:endParaRPr lang="zh-CN" altLang="en-US" sz="2000" dirty="0">
              <a:latin typeface="黑体" panose="02010609060101010101" charset="-122"/>
              <a:ea typeface="黑体" panose="02010609060101010101" charset="-122"/>
            </a:endParaRPr>
          </a:p>
          <a:p>
            <a:pPr>
              <a:lnSpc>
                <a:spcPct val="150000"/>
              </a:lnSpc>
            </a:pPr>
            <a:r>
              <a:rPr lang="zh-CN" altLang="en-US" sz="2400" b="1" u="sng" dirty="0">
                <a:solidFill>
                  <a:srgbClr val="C00000"/>
                </a:solidFill>
                <a:latin typeface="黑体" panose="02010609060101010101" charset="-122"/>
                <a:ea typeface="黑体" panose="02010609060101010101" charset="-122"/>
              </a:rPr>
              <a:t>人民对于建立</a:t>
            </a:r>
            <a:r>
              <a:rPr lang="zh-CN" altLang="en-US" sz="2400" b="1" u="sng" dirty="0">
                <a:solidFill>
                  <a:srgbClr val="1F4E79"/>
                </a:solidFill>
                <a:latin typeface="黑体" panose="02010609060101010101" charset="-122"/>
                <a:ea typeface="黑体" panose="02010609060101010101" charset="-122"/>
              </a:rPr>
              <a:t>先进的工业国</a:t>
            </a:r>
            <a:r>
              <a:rPr lang="zh-CN" altLang="en-US" sz="2400" b="1" u="sng" dirty="0">
                <a:solidFill>
                  <a:srgbClr val="C00000"/>
                </a:solidFill>
                <a:latin typeface="黑体" panose="02010609060101010101" charset="-122"/>
                <a:ea typeface="黑体" panose="02010609060101010101" charset="-122"/>
              </a:rPr>
              <a:t>的要求同</a:t>
            </a:r>
            <a:r>
              <a:rPr lang="zh-CN" altLang="en-US" sz="2400" b="1" u="sng" dirty="0">
                <a:solidFill>
                  <a:srgbClr val="1F4E79"/>
                </a:solidFill>
                <a:latin typeface="黑体" panose="02010609060101010101" charset="-122"/>
                <a:ea typeface="黑体" panose="02010609060101010101" charset="-122"/>
              </a:rPr>
              <a:t>落后的农业国</a:t>
            </a:r>
            <a:r>
              <a:rPr lang="zh-CN" altLang="en-US" sz="2400" b="1" u="sng" dirty="0">
                <a:solidFill>
                  <a:srgbClr val="C00000"/>
                </a:solidFill>
                <a:latin typeface="黑体" panose="02010609060101010101" charset="-122"/>
                <a:ea typeface="黑体" panose="02010609060101010101" charset="-122"/>
              </a:rPr>
              <a:t>的现实之间的矛盾</a:t>
            </a:r>
            <a:r>
              <a:rPr lang="zh-CN" altLang="en-US" sz="2000" dirty="0">
                <a:latin typeface="黑体" panose="02010609060101010101" charset="-122"/>
                <a:ea typeface="黑体" panose="02010609060101010101" charset="-122"/>
              </a:rPr>
              <a:t>，是</a:t>
            </a:r>
            <a:r>
              <a:rPr lang="zh-CN" altLang="en-US" sz="2400" b="1" u="sng" dirty="0">
                <a:solidFill>
                  <a:srgbClr val="C00000"/>
                </a:solidFill>
                <a:latin typeface="黑体" panose="02010609060101010101" charset="-122"/>
                <a:ea typeface="黑体" panose="02010609060101010101" charset="-122"/>
              </a:rPr>
              <a:t>人民对于</a:t>
            </a:r>
            <a:r>
              <a:rPr lang="zh-CN" altLang="en-US" sz="2400" b="1" u="sng" dirty="0">
                <a:solidFill>
                  <a:srgbClr val="1F4E79"/>
                </a:solidFill>
                <a:latin typeface="黑体" panose="02010609060101010101" charset="-122"/>
                <a:ea typeface="黑体" panose="02010609060101010101" charset="-122"/>
              </a:rPr>
              <a:t>经济文化迅速发展</a:t>
            </a:r>
            <a:r>
              <a:rPr lang="zh-CN" altLang="en-US" sz="2400" b="1" u="sng" dirty="0">
                <a:solidFill>
                  <a:srgbClr val="C00000"/>
                </a:solidFill>
                <a:latin typeface="黑体" panose="02010609060101010101" charset="-122"/>
                <a:ea typeface="黑体" panose="02010609060101010101" charset="-122"/>
              </a:rPr>
              <a:t>的需要同</a:t>
            </a:r>
            <a:r>
              <a:rPr lang="zh-CN" altLang="en-US" sz="2400" b="1" u="sng" dirty="0">
                <a:solidFill>
                  <a:srgbClr val="1F4E79"/>
                </a:solidFill>
                <a:latin typeface="黑体" panose="02010609060101010101" charset="-122"/>
                <a:ea typeface="黑体" panose="02010609060101010101" charset="-122"/>
              </a:rPr>
              <a:t>当前经济文化不能满足</a:t>
            </a:r>
            <a:r>
              <a:rPr lang="zh-CN" altLang="en-US" sz="2400" b="1" u="sng" dirty="0">
                <a:solidFill>
                  <a:srgbClr val="C00000"/>
                </a:solidFill>
                <a:latin typeface="黑体" panose="02010609060101010101" charset="-122"/>
                <a:ea typeface="黑体" panose="02010609060101010101" charset="-122"/>
              </a:rPr>
              <a:t>人民需要的状况之间的矛盾</a:t>
            </a:r>
            <a:r>
              <a:rPr lang="zh-CN" altLang="en-US" sz="2000" dirty="0">
                <a:latin typeface="黑体" panose="02010609060101010101" charset="-122"/>
                <a:ea typeface="黑体" panose="02010609060101010101" charset="-122"/>
              </a:rPr>
              <a:t>。</a:t>
            </a:r>
            <a:endParaRPr lang="zh-CN" altLang="en-US" sz="2000" dirty="0">
              <a:latin typeface="黑体" panose="02010609060101010101" charset="-122"/>
              <a:ea typeface="黑体" panose="02010609060101010101" charset="-122"/>
            </a:endParaRPr>
          </a:p>
          <a:p>
            <a:pPr>
              <a:lnSpc>
                <a:spcPct val="150000"/>
              </a:lnSpc>
            </a:pPr>
            <a:r>
              <a:rPr lang="zh-CN" altLang="en-US" sz="2000" dirty="0">
                <a:latin typeface="黑体" panose="02010609060101010101" charset="-122"/>
                <a:ea typeface="黑体" panose="02010609060101010101" charset="-122"/>
              </a:rPr>
              <a:t>（</a:t>
            </a:r>
            <a:r>
              <a:rPr lang="en-US" altLang="zh-CN" sz="2000" dirty="0">
                <a:latin typeface="黑体" panose="02010609060101010101" charset="-122"/>
                <a:ea typeface="黑体" panose="02010609060101010101" charset="-122"/>
              </a:rPr>
              <a:t>3</a:t>
            </a:r>
            <a:r>
              <a:rPr lang="zh-CN" altLang="en-US" sz="2000" dirty="0">
                <a:latin typeface="黑体" panose="02010609060101010101" charset="-122"/>
                <a:ea typeface="黑体" panose="02010609060101010101" charset="-122"/>
              </a:rPr>
              <a:t>）主要任务</a:t>
            </a:r>
            <a:endParaRPr lang="zh-CN" altLang="en-US" sz="2000" dirty="0">
              <a:latin typeface="黑体" panose="02010609060101010101" charset="-122"/>
              <a:ea typeface="黑体" panose="02010609060101010101" charset="-122"/>
            </a:endParaRPr>
          </a:p>
          <a:p>
            <a:pPr>
              <a:lnSpc>
                <a:spcPct val="150000"/>
              </a:lnSpc>
            </a:pPr>
            <a:r>
              <a:rPr lang="zh-CN" altLang="en-US" sz="2000" dirty="0">
                <a:latin typeface="黑体" panose="02010609060101010101" charset="-122"/>
                <a:ea typeface="黑体" panose="02010609060101010101" charset="-122"/>
              </a:rPr>
              <a:t>党和全国人民的主要任务是</a:t>
            </a:r>
            <a:r>
              <a:rPr lang="zh-CN" altLang="en-US" sz="2400" b="1" u="sng" dirty="0">
                <a:solidFill>
                  <a:srgbClr val="C00000"/>
                </a:solidFill>
                <a:latin typeface="黑体" panose="02010609060101010101" charset="-122"/>
                <a:ea typeface="黑体" panose="02010609060101010101" charset="-122"/>
              </a:rPr>
              <a:t>集中力量发展社会生产力</a:t>
            </a:r>
            <a:r>
              <a:rPr lang="zh-CN" altLang="en-US" sz="2000" dirty="0">
                <a:latin typeface="黑体" panose="02010609060101010101" charset="-122"/>
                <a:ea typeface="黑体" panose="02010609060101010101" charset="-122"/>
              </a:rPr>
              <a:t>，尽快把我国由落后的农业国变为先进的工业国。</a:t>
            </a:r>
            <a:endParaRPr lang="zh-CN" altLang="en-US" sz="2000" dirty="0">
              <a:latin typeface="黑体" panose="02010609060101010101" charset="-122"/>
              <a:ea typeface="黑体" panose="02010609060101010101" charset="-122"/>
            </a:endParaRPr>
          </a:p>
        </p:txBody>
      </p:sp>
      <p:sp>
        <p:nvSpPr>
          <p:cNvPr id="3" name="文本框 46"/>
          <p:cNvSpPr txBox="1"/>
          <p:nvPr/>
        </p:nvSpPr>
        <p:spPr>
          <a:xfrm>
            <a:off x="1270330" y="449244"/>
            <a:ext cx="10667669" cy="523220"/>
          </a:xfrm>
          <a:prstGeom prst="rect">
            <a:avLst/>
          </a:prstGeom>
          <a:noFill/>
        </p:spPr>
        <p:txBody>
          <a:bodyPr wrap="square" rtlCol="0">
            <a:spAutoFit/>
          </a:bodyPr>
          <a:lstStyle/>
          <a:p>
            <a:pPr defTabSz="855980" fontAlgn="base">
              <a:spcBef>
                <a:spcPct val="0"/>
              </a:spcBef>
              <a:spcAft>
                <a:spcPct val="0"/>
              </a:spcAft>
            </a:pPr>
            <a:r>
              <a:rPr lang="en-US" altLang="zh-CN" sz="2800" b="1" dirty="0">
                <a:latin typeface="汉仪劲楷简" panose="00020600040101010101" pitchFamily="18" charset="-122"/>
                <a:ea typeface="汉仪劲楷简" panose="00020600040101010101" pitchFamily="18" charset="-122"/>
                <a:cs typeface="Times New Roman" panose="02020603050405020304" pitchFamily="18" charset="0"/>
              </a:rPr>
              <a:t>2.</a:t>
            </a:r>
            <a:r>
              <a:rPr lang="zh-CN" altLang="en-US" sz="2800" b="1" dirty="0">
                <a:latin typeface="汉仪劲楷简" panose="00020600040101010101" pitchFamily="18" charset="-122"/>
                <a:ea typeface="汉仪劲楷简" panose="00020600040101010101" pitchFamily="18" charset="-122"/>
                <a:cs typeface="Times New Roman" panose="02020603050405020304" pitchFamily="18" charset="0"/>
              </a:rPr>
              <a:t>中共八大的回答：最重要贡献、主要矛盾和主要任务的判断★★</a:t>
            </a:r>
            <a:endParaRPr lang="zh-CN" altLang="en-US" sz="2800" b="1" dirty="0">
              <a:latin typeface="汉仪劲楷简" panose="00020600040101010101" pitchFamily="18" charset="-122"/>
              <a:ea typeface="汉仪劲楷简" panose="00020600040101010101" pitchFamily="18"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3">
                                            <p:txEl>
                                              <p:pRg st="1" end="1"/>
                                            </p:txEl>
                                          </p:spTgt>
                                        </p:tgtEl>
                                        <p:attrNameLst>
                                          <p:attrName>style.visibility</p:attrName>
                                        </p:attrNameLst>
                                      </p:cBhvr>
                                      <p:to>
                                        <p:strVal val="visible"/>
                                      </p:to>
                                    </p:set>
                                    <p:animEffect transition="in" filter="fade">
                                      <p:cBhvr>
                                        <p:cTn id="10" dur="500"/>
                                        <p:tgtEl>
                                          <p:spTgt spid="1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3">
                                            <p:txEl>
                                              <p:pRg st="2" end="2"/>
                                            </p:txEl>
                                          </p:spTgt>
                                        </p:tgtEl>
                                        <p:attrNameLst>
                                          <p:attrName>style.visibility</p:attrName>
                                        </p:attrNameLst>
                                      </p:cBhvr>
                                      <p:to>
                                        <p:strVal val="visible"/>
                                      </p:to>
                                    </p:set>
                                    <p:animEffect transition="in" filter="fade">
                                      <p:cBhvr>
                                        <p:cTn id="15" dur="500"/>
                                        <p:tgtEl>
                                          <p:spTgt spid="1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3">
                                            <p:txEl>
                                              <p:pRg st="3" end="3"/>
                                            </p:txEl>
                                          </p:spTgt>
                                        </p:tgtEl>
                                        <p:attrNameLst>
                                          <p:attrName>style.visibility</p:attrName>
                                        </p:attrNameLst>
                                      </p:cBhvr>
                                      <p:to>
                                        <p:strVal val="visible"/>
                                      </p:to>
                                    </p:set>
                                    <p:animEffect transition="in" filter="fade">
                                      <p:cBhvr>
                                        <p:cTn id="18" dur="500"/>
                                        <p:tgtEl>
                                          <p:spTgt spid="1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3">
                                            <p:txEl>
                                              <p:pRg st="4" end="4"/>
                                            </p:txEl>
                                          </p:spTgt>
                                        </p:tgtEl>
                                        <p:attrNameLst>
                                          <p:attrName>style.visibility</p:attrName>
                                        </p:attrNameLst>
                                      </p:cBhvr>
                                      <p:to>
                                        <p:strVal val="visible"/>
                                      </p:to>
                                    </p:set>
                                    <p:animEffect transition="in" filter="fade">
                                      <p:cBhvr>
                                        <p:cTn id="23" dur="500"/>
                                        <p:tgtEl>
                                          <p:spTgt spid="13">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13">
                                            <p:txEl>
                                              <p:pRg st="5" end="5"/>
                                            </p:txEl>
                                          </p:spTgt>
                                        </p:tgtEl>
                                        <p:attrNameLst>
                                          <p:attrName>style.visibility</p:attrName>
                                        </p:attrNameLst>
                                      </p:cBhvr>
                                      <p:to>
                                        <p:strVal val="visible"/>
                                      </p:to>
                                    </p:set>
                                    <p:animEffect transition="in" filter="fade">
                                      <p:cBhvr>
                                        <p:cTn id="26" dur="500"/>
                                        <p:tgtEl>
                                          <p:spTgt spid="1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18" name="组合 17"/>
          <p:cNvGrpSpPr/>
          <p:nvPr/>
        </p:nvGrpSpPr>
        <p:grpSpPr>
          <a:xfrm>
            <a:off x="415234" y="-199604"/>
            <a:ext cx="1600200" cy="1210658"/>
            <a:chOff x="415234" y="-199604"/>
            <a:chExt cx="1600200" cy="1210658"/>
          </a:xfrm>
        </p:grpSpPr>
        <p:sp>
          <p:nvSpPr>
            <p:cNvPr id="19" name="饼形 6"/>
            <p:cNvSpPr/>
            <p:nvPr/>
          </p:nvSpPr>
          <p:spPr>
            <a:xfrm rot="16200000">
              <a:off x="610005" y="-394375"/>
              <a:ext cx="1210658" cy="1600200"/>
            </a:xfrm>
            <a:prstGeom prst="pie">
              <a:avLst>
                <a:gd name="adj1" fmla="val 10780140"/>
                <a:gd name="adj2" fmla="val 16200000"/>
              </a:avLst>
            </a:pr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0" name="矩形 19"/>
            <p:cNvSpPr/>
            <p:nvPr/>
          </p:nvSpPr>
          <p:spPr>
            <a:xfrm>
              <a:off x="546360" y="360163"/>
              <a:ext cx="149859" cy="1781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梯形 11"/>
          <p:cNvSpPr/>
          <p:nvPr/>
        </p:nvSpPr>
        <p:spPr>
          <a:xfrm rot="13500000">
            <a:off x="9877370" y="-599766"/>
            <a:ext cx="2085441" cy="1512062"/>
          </a:xfrm>
          <a:custGeom>
            <a:avLst/>
            <a:gdLst>
              <a:gd name="connsiteX0" fmla="*/ 0 w 3339385"/>
              <a:gd name="connsiteY0" fmla="*/ 2647336 h 2647336"/>
              <a:gd name="connsiteX1" fmla="*/ 661834 w 3339385"/>
              <a:gd name="connsiteY1" fmla="*/ 0 h 2647336"/>
              <a:gd name="connsiteX2" fmla="*/ 2677551 w 3339385"/>
              <a:gd name="connsiteY2" fmla="*/ 0 h 2647336"/>
              <a:gd name="connsiteX3" fmla="*/ 3339385 w 3339385"/>
              <a:gd name="connsiteY3" fmla="*/ 2647336 h 2647336"/>
              <a:gd name="connsiteX4" fmla="*/ 0 w 3339385"/>
              <a:gd name="connsiteY4" fmla="*/ 2647336 h 2647336"/>
              <a:gd name="connsiteX0-1" fmla="*/ 0 w 3487594"/>
              <a:gd name="connsiteY0-2" fmla="*/ 2978253 h 2978253"/>
              <a:gd name="connsiteX1-3" fmla="*/ 661834 w 3487594"/>
              <a:gd name="connsiteY1-4" fmla="*/ 330917 h 2978253"/>
              <a:gd name="connsiteX2-5" fmla="*/ 2677551 w 3487594"/>
              <a:gd name="connsiteY2-6" fmla="*/ 330917 h 2978253"/>
              <a:gd name="connsiteX3-7" fmla="*/ 3339385 w 3487594"/>
              <a:gd name="connsiteY3-8" fmla="*/ 2978253 h 2978253"/>
              <a:gd name="connsiteX4-9" fmla="*/ 0 w 3487594"/>
              <a:gd name="connsiteY4-10" fmla="*/ 2978253 h 2978253"/>
              <a:gd name="connsiteX0-11" fmla="*/ 0 w 3487594"/>
              <a:gd name="connsiteY0-12" fmla="*/ 2978253 h 2978253"/>
              <a:gd name="connsiteX1-13" fmla="*/ 661834 w 3487594"/>
              <a:gd name="connsiteY1-14" fmla="*/ 330917 h 2978253"/>
              <a:gd name="connsiteX2-15" fmla="*/ 2677551 w 3487594"/>
              <a:gd name="connsiteY2-16" fmla="*/ 330917 h 2978253"/>
              <a:gd name="connsiteX3-17" fmla="*/ 3339385 w 3487594"/>
              <a:gd name="connsiteY3-18" fmla="*/ 2978253 h 2978253"/>
              <a:gd name="connsiteX4-19" fmla="*/ 0 w 3487594"/>
              <a:gd name="connsiteY4-20" fmla="*/ 2978253 h 2978253"/>
              <a:gd name="connsiteX0-21" fmla="*/ 0 w 3339385"/>
              <a:gd name="connsiteY0-22" fmla="*/ 2978253 h 2978253"/>
              <a:gd name="connsiteX1-23" fmla="*/ 661834 w 3339385"/>
              <a:gd name="connsiteY1-24" fmla="*/ 330917 h 2978253"/>
              <a:gd name="connsiteX2-25" fmla="*/ 2677551 w 3339385"/>
              <a:gd name="connsiteY2-26" fmla="*/ 330917 h 2978253"/>
              <a:gd name="connsiteX3-27" fmla="*/ 3339385 w 3339385"/>
              <a:gd name="connsiteY3-28" fmla="*/ 2978253 h 2978253"/>
              <a:gd name="connsiteX4-29" fmla="*/ 0 w 3339385"/>
              <a:gd name="connsiteY4-30" fmla="*/ 2978253 h 2978253"/>
              <a:gd name="connsiteX0-31" fmla="*/ 0 w 3339385"/>
              <a:gd name="connsiteY0-32" fmla="*/ 2978253 h 2978253"/>
              <a:gd name="connsiteX1-33" fmla="*/ 661834 w 3339385"/>
              <a:gd name="connsiteY1-34" fmla="*/ 330917 h 2978253"/>
              <a:gd name="connsiteX2-35" fmla="*/ 2677551 w 3339385"/>
              <a:gd name="connsiteY2-36" fmla="*/ 330917 h 2978253"/>
              <a:gd name="connsiteX3-37" fmla="*/ 3339385 w 3339385"/>
              <a:gd name="connsiteY3-38" fmla="*/ 2978253 h 2978253"/>
              <a:gd name="connsiteX4-39" fmla="*/ 0 w 3339385"/>
              <a:gd name="connsiteY4-40" fmla="*/ 2978253 h 2978253"/>
              <a:gd name="connsiteX0-41" fmla="*/ 0 w 3339385"/>
              <a:gd name="connsiteY0-42" fmla="*/ 2996159 h 2996159"/>
              <a:gd name="connsiteX1-43" fmla="*/ 661834 w 3339385"/>
              <a:gd name="connsiteY1-44" fmla="*/ 348823 h 2996159"/>
              <a:gd name="connsiteX2-45" fmla="*/ 2400233 w 3339385"/>
              <a:gd name="connsiteY2-46" fmla="*/ 314038 h 2996159"/>
              <a:gd name="connsiteX3-47" fmla="*/ 3339385 w 3339385"/>
              <a:gd name="connsiteY3-48" fmla="*/ 2996159 h 2996159"/>
              <a:gd name="connsiteX4-49" fmla="*/ 0 w 3339385"/>
              <a:gd name="connsiteY4-50" fmla="*/ 2996159 h 2996159"/>
              <a:gd name="connsiteX0-51" fmla="*/ 0 w 3339385"/>
              <a:gd name="connsiteY0-52" fmla="*/ 2996159 h 2996159"/>
              <a:gd name="connsiteX1-53" fmla="*/ 775282 w 3339385"/>
              <a:gd name="connsiteY1-54" fmla="*/ 348823 h 2996159"/>
              <a:gd name="connsiteX2-55" fmla="*/ 2400233 w 3339385"/>
              <a:gd name="connsiteY2-56" fmla="*/ 314038 h 2996159"/>
              <a:gd name="connsiteX3-57" fmla="*/ 3339385 w 3339385"/>
              <a:gd name="connsiteY3-58" fmla="*/ 2996159 h 2996159"/>
              <a:gd name="connsiteX4-59" fmla="*/ 0 w 3339385"/>
              <a:gd name="connsiteY4-60" fmla="*/ 2996159 h 2996159"/>
              <a:gd name="connsiteX0-61" fmla="*/ 0 w 3474973"/>
              <a:gd name="connsiteY0-62" fmla="*/ 2998122 h 3028357"/>
              <a:gd name="connsiteX1-63" fmla="*/ 775282 w 3474973"/>
              <a:gd name="connsiteY1-64" fmla="*/ 350786 h 3028357"/>
              <a:gd name="connsiteX2-65" fmla="*/ 2400233 w 3474973"/>
              <a:gd name="connsiteY2-66" fmla="*/ 316001 h 3028357"/>
              <a:gd name="connsiteX3-67" fmla="*/ 3474973 w 3474973"/>
              <a:gd name="connsiteY3-68" fmla="*/ 3028357 h 3028357"/>
              <a:gd name="connsiteX4-69" fmla="*/ 0 w 3474973"/>
              <a:gd name="connsiteY4-70" fmla="*/ 2998122 h 3028357"/>
              <a:gd name="connsiteX0-71" fmla="*/ 0 w 3746151"/>
              <a:gd name="connsiteY0-72" fmla="*/ 2967887 h 3028357"/>
              <a:gd name="connsiteX1-73" fmla="*/ 1046460 w 3746151"/>
              <a:gd name="connsiteY1-74" fmla="*/ 350786 h 3028357"/>
              <a:gd name="connsiteX2-75" fmla="*/ 2671411 w 3746151"/>
              <a:gd name="connsiteY2-76" fmla="*/ 316001 h 3028357"/>
              <a:gd name="connsiteX3-77" fmla="*/ 3746151 w 3746151"/>
              <a:gd name="connsiteY3-78" fmla="*/ 3028357 h 3028357"/>
              <a:gd name="connsiteX4-79" fmla="*/ 0 w 3746151"/>
              <a:gd name="connsiteY4-80" fmla="*/ 2967887 h 302835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746151" h="3028357">
                <a:moveTo>
                  <a:pt x="0" y="2967887"/>
                </a:moveTo>
                <a:cubicBezTo>
                  <a:pt x="220611" y="2085442"/>
                  <a:pt x="508349" y="1157031"/>
                  <a:pt x="1046460" y="350786"/>
                </a:cubicBezTo>
                <a:cubicBezTo>
                  <a:pt x="1492718" y="-90437"/>
                  <a:pt x="2221463" y="-130261"/>
                  <a:pt x="2671411" y="316001"/>
                </a:cubicBezTo>
                <a:cubicBezTo>
                  <a:pt x="3121360" y="762263"/>
                  <a:pt x="3493909" y="2180734"/>
                  <a:pt x="3746151" y="3028357"/>
                </a:cubicBezTo>
                <a:lnTo>
                  <a:pt x="0" y="2967887"/>
                </a:lnTo>
                <a:close/>
              </a:path>
            </a:pathLst>
          </a:custGeom>
          <a:gradFill>
            <a:gsLst>
              <a:gs pos="0">
                <a:schemeClr val="accent1">
                  <a:lumMod val="50000"/>
                </a:schemeClr>
              </a:gs>
              <a:gs pos="100000">
                <a:schemeClr val="accent1">
                  <a:lumMod val="50000"/>
                  <a:alpha val="0"/>
                </a:schemeClr>
              </a:gs>
            </a:gsLst>
            <a:lin ang="5400000" scaled="1"/>
          </a:gradFill>
          <a:ln>
            <a:noFill/>
          </a:ln>
          <a:effectLst>
            <a:outerShdw blurRad="317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9" name="表格 8"/>
          <p:cNvGraphicFramePr>
            <a:graphicFrameLocks noGrp="1"/>
          </p:cNvGraphicFramePr>
          <p:nvPr>
            <p:custDataLst>
              <p:tags r:id="rId1"/>
            </p:custDataLst>
          </p:nvPr>
        </p:nvGraphicFramePr>
        <p:xfrm>
          <a:off x="170329" y="1915953"/>
          <a:ext cx="7073751" cy="4322129"/>
        </p:xfrm>
        <a:graphic>
          <a:graphicData uri="http://schemas.openxmlformats.org/drawingml/2006/table">
            <a:tbl>
              <a:tblPr firstRow="1" bandRow="1">
                <a:tableStyleId>{5C22544A-7EE6-4342-B048-85BDC9FD1C3A}</a:tableStyleId>
              </a:tblPr>
              <a:tblGrid>
                <a:gridCol w="1127276"/>
                <a:gridCol w="5946475"/>
              </a:tblGrid>
              <a:tr h="597856">
                <a:tc>
                  <a:txBody>
                    <a:bodyPr/>
                    <a:lstStyle/>
                    <a:p>
                      <a:pPr algn="ctr"/>
                      <a:r>
                        <a:rPr lang="zh-CN" altLang="en-US" sz="2000" b="1" dirty="0">
                          <a:solidFill>
                            <a:srgbClr val="C00000"/>
                          </a:solidFill>
                          <a:effectLst/>
                          <a:latin typeface="黑体" panose="02010609060101010101" charset="-122"/>
                          <a:ea typeface="黑体" panose="02010609060101010101" charset="-122"/>
                          <a:cs typeface="微软雅黑" panose="020B0503020204020204" pitchFamily="34" charset="-122"/>
                        </a:rPr>
                        <a:t>工业</a:t>
                      </a:r>
                      <a:endParaRPr lang="zh-CN" altLang="en-US" sz="2000" b="1" dirty="0">
                        <a:ln>
                          <a:solidFill>
                            <a:schemeClr val="tx1"/>
                          </a:solidFill>
                        </a:ln>
                        <a:solidFill>
                          <a:srgbClr val="C00000"/>
                        </a:solidFill>
                        <a:effectLst/>
                        <a:latin typeface="黑体" panose="02010609060101010101" charset="-122"/>
                        <a:ea typeface="黑体" panose="02010609060101010101"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zh-CN" altLang="en-US" sz="2000" b="0" dirty="0">
                          <a:solidFill>
                            <a:schemeClr val="tx1"/>
                          </a:solidFill>
                          <a:effectLst/>
                          <a:latin typeface="黑体" panose="02010609060101010101" charset="-122"/>
                          <a:ea typeface="黑体" panose="02010609060101010101" charset="-122"/>
                          <a:cs typeface="微软雅黑" panose="020B0503020204020204" pitchFamily="34" charset="-122"/>
                        </a:rPr>
                        <a:t>建立起</a:t>
                      </a:r>
                      <a:r>
                        <a:rPr lang="zh-CN" altLang="en-US" sz="2400" b="1" u="sng" dirty="0">
                          <a:solidFill>
                            <a:srgbClr val="C00000"/>
                          </a:solidFill>
                          <a:effectLst/>
                          <a:latin typeface="黑体" panose="02010609060101010101" charset="-122"/>
                          <a:ea typeface="黑体" panose="02010609060101010101" charset="-122"/>
                          <a:cs typeface="微软雅黑" panose="020B0503020204020204" pitchFamily="34" charset="-122"/>
                        </a:rPr>
                        <a:t>独立</a:t>
                      </a:r>
                      <a:r>
                        <a:rPr lang="zh-CN" altLang="en-US" sz="2000" b="0" dirty="0">
                          <a:solidFill>
                            <a:schemeClr val="tx1"/>
                          </a:solidFill>
                          <a:effectLst/>
                          <a:latin typeface="黑体" panose="02010609060101010101" charset="-122"/>
                          <a:ea typeface="黑体" panose="02010609060101010101" charset="-122"/>
                          <a:cs typeface="微软雅黑" panose="020B0503020204020204" pitchFamily="34" charset="-122"/>
                        </a:rPr>
                        <a:t>的</a:t>
                      </a:r>
                      <a:r>
                        <a:rPr lang="zh-CN" altLang="en-US" sz="2400" b="1" u="sng" dirty="0">
                          <a:solidFill>
                            <a:srgbClr val="C00000"/>
                          </a:solidFill>
                          <a:effectLst/>
                          <a:latin typeface="黑体" panose="02010609060101010101" charset="-122"/>
                          <a:ea typeface="黑体" panose="02010609060101010101" charset="-122"/>
                          <a:cs typeface="微软雅黑" panose="020B0503020204020204" pitchFamily="34" charset="-122"/>
                        </a:rPr>
                        <a:t>比较完整</a:t>
                      </a:r>
                      <a:r>
                        <a:rPr lang="zh-CN" altLang="en-US" sz="2000" b="0" dirty="0">
                          <a:solidFill>
                            <a:schemeClr val="tx1"/>
                          </a:solidFill>
                          <a:effectLst/>
                          <a:latin typeface="黑体" panose="02010609060101010101" charset="-122"/>
                          <a:ea typeface="黑体" panose="02010609060101010101" charset="-122"/>
                          <a:cs typeface="微软雅黑" panose="020B0503020204020204" pitchFamily="34" charset="-122"/>
                        </a:rPr>
                        <a:t>的工业体系和国民经济体系</a:t>
                      </a:r>
                      <a:endParaRPr lang="zh-CN" altLang="en-US" sz="2000" b="0" dirty="0">
                        <a:ln>
                          <a:solidFill>
                            <a:schemeClr val="bg1"/>
                          </a:solidFill>
                        </a:ln>
                        <a:solidFill>
                          <a:schemeClr val="tx1"/>
                        </a:solidFill>
                        <a:effectLst/>
                        <a:latin typeface="黑体" panose="02010609060101010101" charset="-122"/>
                        <a:ea typeface="黑体" panose="02010609060101010101"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580709">
                <a:tc>
                  <a:txBody>
                    <a:bodyPr/>
                    <a:lstStyle/>
                    <a:p>
                      <a:pPr algn="ctr"/>
                      <a:r>
                        <a:rPr lang="zh-CN" altLang="en-US" sz="2000" b="1" dirty="0">
                          <a:solidFill>
                            <a:srgbClr val="C00000"/>
                          </a:solidFill>
                          <a:effectLst/>
                          <a:latin typeface="黑体" panose="02010609060101010101" charset="-122"/>
                          <a:ea typeface="黑体" panose="02010609060101010101" charset="-122"/>
                          <a:cs typeface="微软雅黑" panose="020B0503020204020204" pitchFamily="34" charset="-122"/>
                        </a:rPr>
                        <a:t>农业</a:t>
                      </a:r>
                      <a:endParaRPr lang="zh-CN" altLang="en-US" sz="2000" b="1" dirty="0">
                        <a:ln>
                          <a:solidFill>
                            <a:schemeClr val="tx1"/>
                          </a:solidFill>
                        </a:ln>
                        <a:solidFill>
                          <a:srgbClr val="C00000"/>
                        </a:solidFill>
                        <a:effectLst/>
                        <a:latin typeface="黑体" panose="02010609060101010101" charset="-122"/>
                        <a:ea typeface="黑体" panose="02010609060101010101"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zh-CN" altLang="en-US" sz="2400" b="1" u="sng" dirty="0">
                          <a:solidFill>
                            <a:srgbClr val="C00000"/>
                          </a:solidFill>
                          <a:effectLst/>
                          <a:latin typeface="黑体" panose="02010609060101010101" charset="-122"/>
                          <a:ea typeface="黑体" panose="02010609060101010101" charset="-122"/>
                          <a:cs typeface="微软雅黑" panose="020B0503020204020204" pitchFamily="34" charset="-122"/>
                        </a:rPr>
                        <a:t>初步</a:t>
                      </a:r>
                      <a:r>
                        <a:rPr lang="zh-CN" altLang="en-US" sz="2000" b="0" dirty="0">
                          <a:solidFill>
                            <a:schemeClr val="tx1"/>
                          </a:solidFill>
                          <a:effectLst/>
                          <a:latin typeface="黑体" panose="02010609060101010101" charset="-122"/>
                          <a:ea typeface="黑体" panose="02010609060101010101" charset="-122"/>
                          <a:cs typeface="微软雅黑" panose="020B0503020204020204" pitchFamily="34" charset="-122"/>
                        </a:rPr>
                        <a:t>满足了占世界四分之一人口的</a:t>
                      </a:r>
                      <a:r>
                        <a:rPr lang="zh-CN" altLang="en-US" sz="2400" b="1" u="sng" dirty="0">
                          <a:solidFill>
                            <a:srgbClr val="C00000"/>
                          </a:solidFill>
                          <a:effectLst/>
                          <a:latin typeface="黑体" panose="02010609060101010101" charset="-122"/>
                          <a:ea typeface="黑体" panose="02010609060101010101" charset="-122"/>
                          <a:cs typeface="微软雅黑" panose="020B0503020204020204" pitchFamily="34" charset="-122"/>
                        </a:rPr>
                        <a:t>基本生活需求</a:t>
                      </a:r>
                      <a:endParaRPr lang="zh-CN" altLang="en-US" sz="2400" b="1" u="sng" dirty="0">
                        <a:ln>
                          <a:solidFill>
                            <a:schemeClr val="tx1"/>
                          </a:solidFill>
                        </a:ln>
                        <a:solidFill>
                          <a:srgbClr val="C00000"/>
                        </a:solidFill>
                        <a:effectLst/>
                        <a:latin typeface="黑体" panose="02010609060101010101" charset="-122"/>
                        <a:ea typeface="黑体" panose="02010609060101010101"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660728">
                <a:tc>
                  <a:txBody>
                    <a:bodyPr/>
                    <a:lstStyle/>
                    <a:p>
                      <a:pPr algn="ctr"/>
                      <a:r>
                        <a:rPr lang="zh-CN" altLang="en-US" sz="2000" b="1" dirty="0">
                          <a:solidFill>
                            <a:srgbClr val="C00000"/>
                          </a:solidFill>
                          <a:effectLst/>
                          <a:latin typeface="黑体" panose="02010609060101010101" charset="-122"/>
                          <a:ea typeface="黑体" panose="02010609060101010101" charset="-122"/>
                          <a:cs typeface="微软雅黑" panose="020B0503020204020204" pitchFamily="34" charset="-122"/>
                        </a:rPr>
                        <a:t>基础设施</a:t>
                      </a:r>
                      <a:endParaRPr lang="zh-CN" altLang="en-US" sz="2000" b="1" dirty="0">
                        <a:ln>
                          <a:solidFill>
                            <a:schemeClr val="tx1"/>
                          </a:solidFill>
                        </a:ln>
                        <a:solidFill>
                          <a:srgbClr val="C00000"/>
                        </a:solidFill>
                        <a:effectLst/>
                        <a:latin typeface="黑体" panose="02010609060101010101" charset="-122"/>
                        <a:ea typeface="黑体" panose="02010609060101010101"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ct val="0"/>
                        </a:spcBef>
                        <a:spcAft>
                          <a:spcPct val="0"/>
                        </a:spcAft>
                        <a:buClrTx/>
                        <a:buSzTx/>
                        <a:buFontTx/>
                        <a:buNone/>
                        <a:defRPr/>
                      </a:pPr>
                      <a:r>
                        <a:rPr lang="zh-CN" altLang="en-US" sz="2000" b="0" dirty="0">
                          <a:solidFill>
                            <a:schemeClr val="tx1"/>
                          </a:solidFill>
                          <a:effectLst/>
                          <a:latin typeface="黑体" panose="02010609060101010101" charset="-122"/>
                          <a:ea typeface="黑体" panose="02010609060101010101" charset="-122"/>
                          <a:cs typeface="微软雅黑" panose="020B0503020204020204" pitchFamily="34" charset="-122"/>
                        </a:rPr>
                        <a:t>建筑、交通运输等基础设施建设获得</a:t>
                      </a:r>
                      <a:r>
                        <a:rPr lang="zh-CN" altLang="en-US" sz="2400" b="1" u="sng" dirty="0">
                          <a:solidFill>
                            <a:srgbClr val="C00000"/>
                          </a:solidFill>
                          <a:effectLst/>
                          <a:latin typeface="黑体" panose="02010609060101010101" charset="-122"/>
                          <a:ea typeface="黑体" panose="02010609060101010101" charset="-122"/>
                          <a:cs typeface="微软雅黑" panose="020B0503020204020204" pitchFamily="34" charset="-122"/>
                        </a:rPr>
                        <a:t>较快发展</a:t>
                      </a:r>
                      <a:endParaRPr lang="zh-CN" altLang="en-US" sz="2400" b="1" u="sng" dirty="0">
                        <a:solidFill>
                          <a:srgbClr val="C00000"/>
                        </a:solidFill>
                        <a:effectLst/>
                        <a:latin typeface="黑体" panose="02010609060101010101" charset="-122"/>
                        <a:ea typeface="黑体" panose="02010609060101010101"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647010">
                <a:tc>
                  <a:txBody>
                    <a:bodyPr/>
                    <a:lstStyle/>
                    <a:p>
                      <a:pPr algn="ctr"/>
                      <a:r>
                        <a:rPr lang="zh-CN" altLang="en-US" sz="2000" b="1" dirty="0">
                          <a:solidFill>
                            <a:srgbClr val="C00000"/>
                          </a:solidFill>
                          <a:effectLst/>
                          <a:latin typeface="黑体" panose="02010609060101010101" charset="-122"/>
                          <a:ea typeface="黑体" panose="02010609060101010101" charset="-122"/>
                          <a:cs typeface="微软雅黑" panose="020B0503020204020204" pitchFamily="34" charset="-122"/>
                        </a:rPr>
                        <a:t>教育医疗</a:t>
                      </a:r>
                      <a:endParaRPr lang="zh-CN" altLang="en-US" sz="2000" b="1" dirty="0">
                        <a:ln>
                          <a:solidFill>
                            <a:schemeClr val="tx1"/>
                          </a:solidFill>
                        </a:ln>
                        <a:solidFill>
                          <a:srgbClr val="C00000"/>
                        </a:solidFill>
                        <a:effectLst/>
                        <a:latin typeface="黑体" panose="02010609060101010101" charset="-122"/>
                        <a:ea typeface="黑体" panose="02010609060101010101"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ct val="0"/>
                        </a:spcBef>
                        <a:spcAft>
                          <a:spcPct val="0"/>
                        </a:spcAft>
                        <a:buClrTx/>
                        <a:buSzTx/>
                        <a:buFontTx/>
                        <a:buNone/>
                        <a:defRPr/>
                      </a:pPr>
                      <a:r>
                        <a:rPr lang="zh-CN" altLang="en-US" sz="2000" b="0" dirty="0">
                          <a:solidFill>
                            <a:schemeClr val="tx1"/>
                          </a:solidFill>
                          <a:effectLst/>
                          <a:latin typeface="黑体" panose="02010609060101010101" charset="-122"/>
                          <a:ea typeface="黑体" panose="02010609060101010101" charset="-122"/>
                          <a:cs typeface="微软雅黑" panose="020B0503020204020204" pitchFamily="34" charset="-122"/>
                        </a:rPr>
                        <a:t>教育医疗事业得到</a:t>
                      </a:r>
                      <a:r>
                        <a:rPr lang="zh-CN" altLang="en-US" sz="2400" b="1" u="sng" dirty="0">
                          <a:solidFill>
                            <a:srgbClr val="C00000"/>
                          </a:solidFill>
                          <a:effectLst/>
                          <a:latin typeface="黑体" panose="02010609060101010101" charset="-122"/>
                          <a:ea typeface="黑体" panose="02010609060101010101" charset="-122"/>
                          <a:cs typeface="微软雅黑" panose="020B0503020204020204" pitchFamily="34" charset="-122"/>
                        </a:rPr>
                        <a:t>长足进步</a:t>
                      </a:r>
                      <a:endParaRPr lang="zh-CN" altLang="en-US" sz="2400" b="1" u="sng" dirty="0">
                        <a:solidFill>
                          <a:srgbClr val="C00000"/>
                        </a:solidFill>
                        <a:effectLst/>
                        <a:latin typeface="黑体" panose="02010609060101010101" charset="-122"/>
                        <a:ea typeface="黑体" panose="02010609060101010101"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615003">
                <a:tc>
                  <a:txBody>
                    <a:bodyPr/>
                    <a:lstStyle/>
                    <a:p>
                      <a:pPr algn="ctr"/>
                      <a:r>
                        <a:rPr lang="zh-CN" altLang="en-US" sz="2000" b="1" dirty="0">
                          <a:solidFill>
                            <a:srgbClr val="C00000"/>
                          </a:solidFill>
                          <a:effectLst/>
                          <a:latin typeface="黑体" panose="02010609060101010101" charset="-122"/>
                          <a:ea typeface="黑体" panose="02010609060101010101" charset="-122"/>
                          <a:cs typeface="微软雅黑" panose="020B0503020204020204" pitchFamily="34" charset="-122"/>
                        </a:rPr>
                        <a:t>精神面貌</a:t>
                      </a:r>
                      <a:endParaRPr lang="zh-CN" altLang="en-US" sz="2000" b="1" dirty="0">
                        <a:ln>
                          <a:solidFill>
                            <a:schemeClr val="tx1"/>
                          </a:solidFill>
                        </a:ln>
                        <a:solidFill>
                          <a:srgbClr val="C00000"/>
                        </a:solidFill>
                        <a:effectLst/>
                        <a:latin typeface="黑体" panose="02010609060101010101" charset="-122"/>
                        <a:ea typeface="黑体" panose="02010609060101010101"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ct val="0"/>
                        </a:spcBef>
                        <a:spcAft>
                          <a:spcPct val="0"/>
                        </a:spcAft>
                        <a:buClrTx/>
                        <a:buSzTx/>
                        <a:buFontTx/>
                        <a:buNone/>
                        <a:defRPr/>
                      </a:pPr>
                      <a:r>
                        <a:rPr lang="zh-CN" altLang="en-US" sz="2000" b="0" dirty="0">
                          <a:solidFill>
                            <a:schemeClr val="tx1"/>
                          </a:solidFill>
                          <a:effectLst/>
                          <a:latin typeface="黑体" panose="02010609060101010101" charset="-122"/>
                          <a:ea typeface="黑体" panose="02010609060101010101" charset="-122"/>
                          <a:cs typeface="微软雅黑" panose="020B0503020204020204" pitchFamily="34" charset="-122"/>
                        </a:rPr>
                        <a:t>人们的精神面貌得到了</a:t>
                      </a:r>
                      <a:r>
                        <a:rPr lang="zh-CN" altLang="en-US" sz="2400" b="1" u="sng" dirty="0">
                          <a:solidFill>
                            <a:srgbClr val="C00000"/>
                          </a:solidFill>
                          <a:effectLst/>
                          <a:latin typeface="黑体" panose="02010609060101010101" charset="-122"/>
                          <a:ea typeface="黑体" panose="02010609060101010101" charset="-122"/>
                          <a:cs typeface="微软雅黑" panose="020B0503020204020204" pitchFamily="34" charset="-122"/>
                        </a:rPr>
                        <a:t>极大的改变</a:t>
                      </a:r>
                      <a:endParaRPr lang="zh-CN" altLang="en-US" sz="2400" b="1" u="sng" dirty="0">
                        <a:solidFill>
                          <a:srgbClr val="C00000"/>
                        </a:solidFill>
                        <a:effectLst/>
                        <a:latin typeface="黑体" panose="02010609060101010101" charset="-122"/>
                        <a:ea typeface="黑体" panose="02010609060101010101"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629555">
                <a:tc>
                  <a:txBody>
                    <a:bodyPr/>
                    <a:lstStyle/>
                    <a:p>
                      <a:pPr algn="ctr">
                        <a:lnSpc>
                          <a:spcPts val="3280"/>
                        </a:lnSpc>
                      </a:pPr>
                      <a:r>
                        <a:rPr lang="zh-CN" altLang="en-US" sz="2000" b="1" dirty="0">
                          <a:ln>
                            <a:noFill/>
                          </a:ln>
                          <a:solidFill>
                            <a:srgbClr val="C00000"/>
                          </a:solidFill>
                          <a:effectLst/>
                          <a:latin typeface="黑体" panose="02010609060101010101" charset="-122"/>
                          <a:ea typeface="黑体" panose="02010609060101010101" charset="-122"/>
                        </a:rPr>
                        <a:t>科学技术</a:t>
                      </a:r>
                      <a:endParaRPr lang="zh-CN" altLang="en-US" sz="2000" b="1" dirty="0">
                        <a:ln>
                          <a:noFill/>
                        </a:ln>
                        <a:solidFill>
                          <a:srgbClr val="C00000"/>
                        </a:solidFill>
                        <a:effectLst/>
                        <a:latin typeface="黑体" panose="02010609060101010101" charset="-122"/>
                        <a:ea typeface="黑体" panose="02010609060101010101"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ts val="3280"/>
                        </a:lnSpc>
                        <a:spcBef>
                          <a:spcPct val="0"/>
                        </a:spcBef>
                        <a:spcAft>
                          <a:spcPct val="0"/>
                        </a:spcAft>
                        <a:buClrTx/>
                        <a:buSzTx/>
                        <a:buFontTx/>
                        <a:buNone/>
                        <a:defRPr/>
                      </a:pPr>
                      <a:r>
                        <a:rPr lang="zh-CN" altLang="en-US" sz="2000" b="0" dirty="0">
                          <a:solidFill>
                            <a:schemeClr val="tx1"/>
                          </a:solidFill>
                          <a:effectLst/>
                          <a:latin typeface="黑体" panose="02010609060101010101" charset="-122"/>
                          <a:ea typeface="黑体" panose="02010609060101010101" charset="-122"/>
                          <a:cs typeface="微软雅黑" panose="020B0503020204020204" pitchFamily="34" charset="-122"/>
                        </a:rPr>
                        <a:t>科技发展取得</a:t>
                      </a:r>
                      <a:r>
                        <a:rPr lang="zh-CN" altLang="en-US" sz="2400" b="1" u="sng" dirty="0">
                          <a:solidFill>
                            <a:srgbClr val="C00000"/>
                          </a:solidFill>
                          <a:effectLst/>
                          <a:latin typeface="黑体" panose="02010609060101010101" charset="-122"/>
                          <a:ea typeface="黑体" panose="02010609060101010101" charset="-122"/>
                          <a:cs typeface="微软雅黑" panose="020B0503020204020204" pitchFamily="34" charset="-122"/>
                        </a:rPr>
                        <a:t>重要突破</a:t>
                      </a:r>
                      <a:r>
                        <a:rPr lang="zh-CN" altLang="en-US" sz="2000" b="0" dirty="0">
                          <a:solidFill>
                            <a:schemeClr val="tx1"/>
                          </a:solidFill>
                          <a:effectLst/>
                          <a:latin typeface="黑体" panose="02010609060101010101" charset="-122"/>
                          <a:ea typeface="黑体" panose="02010609060101010101" charset="-122"/>
                          <a:cs typeface="微软雅黑" panose="020B0503020204020204" pitchFamily="34" charset="-122"/>
                        </a:rPr>
                        <a:t>，成为在世界上有</a:t>
                      </a:r>
                      <a:r>
                        <a:rPr lang="zh-CN" altLang="en-US" sz="2400" b="1" u="sng" dirty="0">
                          <a:solidFill>
                            <a:srgbClr val="C00000"/>
                          </a:solidFill>
                          <a:effectLst/>
                          <a:latin typeface="黑体" panose="02010609060101010101" charset="-122"/>
                          <a:ea typeface="黑体" panose="02010609060101010101" charset="-122"/>
                          <a:cs typeface="微软雅黑" panose="020B0503020204020204" pitchFamily="34" charset="-122"/>
                        </a:rPr>
                        <a:t>重要影响</a:t>
                      </a:r>
                      <a:r>
                        <a:rPr lang="zh-CN" altLang="en-US" sz="2000" b="0" dirty="0">
                          <a:solidFill>
                            <a:schemeClr val="tx1"/>
                          </a:solidFill>
                          <a:effectLst/>
                          <a:latin typeface="黑体" panose="02010609060101010101" charset="-122"/>
                          <a:ea typeface="黑体" panose="02010609060101010101" charset="-122"/>
                          <a:cs typeface="微软雅黑" panose="020B0503020204020204" pitchFamily="34" charset="-122"/>
                        </a:rPr>
                        <a:t>的大国</a:t>
                      </a:r>
                      <a:endParaRPr lang="zh-CN" altLang="en-US" sz="2000" b="0" dirty="0">
                        <a:solidFill>
                          <a:schemeClr val="tx1"/>
                        </a:solidFill>
                        <a:effectLst/>
                        <a:latin typeface="黑体" panose="02010609060101010101" charset="-122"/>
                        <a:ea typeface="黑体" panose="02010609060101010101"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3" name="文本框 2"/>
          <p:cNvSpPr txBox="1"/>
          <p:nvPr/>
        </p:nvSpPr>
        <p:spPr>
          <a:xfrm>
            <a:off x="1392652" y="449244"/>
            <a:ext cx="7961122" cy="523220"/>
          </a:xfrm>
          <a:prstGeom prst="rect">
            <a:avLst/>
          </a:prstGeom>
          <a:noFill/>
        </p:spPr>
        <p:txBody>
          <a:bodyPr wrap="square" rtlCol="0">
            <a:spAutoFit/>
          </a:bodyPr>
          <a:lstStyle/>
          <a:p>
            <a:r>
              <a:rPr lang="en-US" altLang="zh-CN" sz="2800" b="1" spc="300" dirty="0">
                <a:latin typeface="汉仪劲楷简" panose="00020600040101010101" pitchFamily="18" charset="-122"/>
                <a:ea typeface="汉仪劲楷简" panose="00020600040101010101" pitchFamily="18" charset="-122"/>
              </a:rPr>
              <a:t>3.</a:t>
            </a:r>
            <a:r>
              <a:rPr lang="zh-CN" altLang="en-US" sz="2800" b="1" spc="300" dirty="0">
                <a:latin typeface="汉仪劲楷简" panose="00020600040101010101" pitchFamily="18" charset="-122"/>
                <a:ea typeface="汉仪劲楷简" panose="00020600040101010101" pitchFamily="18" charset="-122"/>
              </a:rPr>
              <a:t>社会主义制度确立之后取得的重要成就</a:t>
            </a:r>
            <a:endParaRPr lang="zh-CN" altLang="en-US" sz="2800" b="1" spc="300" dirty="0">
              <a:latin typeface="汉仪劲楷简" panose="00020600040101010101" pitchFamily="18" charset="-122"/>
              <a:ea typeface="汉仪劲楷简" panose="00020600040101010101" pitchFamily="18" charset="-122"/>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308" y="2458403"/>
            <a:ext cx="4382375" cy="231679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7" name="任意多边形 26"/>
          <p:cNvSpPr/>
          <p:nvPr/>
        </p:nvSpPr>
        <p:spPr>
          <a:xfrm rot="18000000">
            <a:off x="-510994" y="-624161"/>
            <a:ext cx="2766480" cy="2825746"/>
          </a:xfrm>
          <a:custGeom>
            <a:avLst/>
            <a:gdLst>
              <a:gd name="connsiteX0" fmla="*/ 23727 w 1761625"/>
              <a:gd name="connsiteY0" fmla="*/ 386077 h 1700705"/>
              <a:gd name="connsiteX1" fmla="*/ 747627 w 1761625"/>
              <a:gd name="connsiteY1" fmla="*/ 1700527 h 1700705"/>
              <a:gd name="connsiteX2" fmla="*/ 1757277 w 1761625"/>
              <a:gd name="connsiteY2" fmla="*/ 290827 h 1700705"/>
              <a:gd name="connsiteX3" fmla="*/ 328527 w 1761625"/>
              <a:gd name="connsiteY3" fmla="*/ 5077 h 1700705"/>
              <a:gd name="connsiteX4" fmla="*/ 23727 w 1761625"/>
              <a:gd name="connsiteY4" fmla="*/ 386077 h 1700705"/>
              <a:gd name="connsiteX0-1" fmla="*/ 23727 w 1763559"/>
              <a:gd name="connsiteY0-2" fmla="*/ 386077 h 1701593"/>
              <a:gd name="connsiteX1-3" fmla="*/ 747627 w 1763559"/>
              <a:gd name="connsiteY1-4" fmla="*/ 1700527 h 1701593"/>
              <a:gd name="connsiteX2-5" fmla="*/ 1757277 w 1763559"/>
              <a:gd name="connsiteY2-6" fmla="*/ 290827 h 1701593"/>
              <a:gd name="connsiteX3-7" fmla="*/ 328527 w 1763559"/>
              <a:gd name="connsiteY3-8" fmla="*/ 5077 h 1701593"/>
              <a:gd name="connsiteX4-9" fmla="*/ 23727 w 1763559"/>
              <a:gd name="connsiteY4-10" fmla="*/ 386077 h 1701593"/>
              <a:gd name="connsiteX0-11" fmla="*/ 23009 w 1760907"/>
              <a:gd name="connsiteY0-12" fmla="*/ 668528 h 1719417"/>
              <a:gd name="connsiteX1-13" fmla="*/ 746909 w 1760907"/>
              <a:gd name="connsiteY1-14" fmla="*/ 1716278 h 1719417"/>
              <a:gd name="connsiteX2-15" fmla="*/ 1756559 w 1760907"/>
              <a:gd name="connsiteY2-16" fmla="*/ 306578 h 1719417"/>
              <a:gd name="connsiteX3-17" fmla="*/ 327809 w 1760907"/>
              <a:gd name="connsiteY3-18" fmla="*/ 20828 h 1719417"/>
              <a:gd name="connsiteX4-19" fmla="*/ 23009 w 1760907"/>
              <a:gd name="connsiteY4-20" fmla="*/ 668528 h 1719417"/>
              <a:gd name="connsiteX0-21" fmla="*/ 5885 w 1743783"/>
              <a:gd name="connsiteY0-22" fmla="*/ 764690 h 1815643"/>
              <a:gd name="connsiteX1-23" fmla="*/ 729785 w 1743783"/>
              <a:gd name="connsiteY1-24" fmla="*/ 1812440 h 1815643"/>
              <a:gd name="connsiteX2-25" fmla="*/ 1739435 w 1743783"/>
              <a:gd name="connsiteY2-26" fmla="*/ 402740 h 1815643"/>
              <a:gd name="connsiteX3-27" fmla="*/ 463085 w 1743783"/>
              <a:gd name="connsiteY3-28" fmla="*/ 12215 h 1815643"/>
              <a:gd name="connsiteX4-29" fmla="*/ 5885 w 1743783"/>
              <a:gd name="connsiteY4-30" fmla="*/ 764690 h 1815643"/>
              <a:gd name="connsiteX0-31" fmla="*/ 5885 w 1744149"/>
              <a:gd name="connsiteY0-32" fmla="*/ 764690 h 1812466"/>
              <a:gd name="connsiteX1-33" fmla="*/ 729785 w 1744149"/>
              <a:gd name="connsiteY1-34" fmla="*/ 1812440 h 1812466"/>
              <a:gd name="connsiteX2-35" fmla="*/ 1739435 w 1744149"/>
              <a:gd name="connsiteY2-36" fmla="*/ 402740 h 1812466"/>
              <a:gd name="connsiteX3-37" fmla="*/ 463085 w 1744149"/>
              <a:gd name="connsiteY3-38" fmla="*/ 12215 h 1812466"/>
              <a:gd name="connsiteX4-39" fmla="*/ 5885 w 1744149"/>
              <a:gd name="connsiteY4-40" fmla="*/ 764690 h 1812466"/>
              <a:gd name="connsiteX0-41" fmla="*/ 5885 w 1744149"/>
              <a:gd name="connsiteY0-42" fmla="*/ 779479 h 1827255"/>
              <a:gd name="connsiteX1-43" fmla="*/ 729785 w 1744149"/>
              <a:gd name="connsiteY1-44" fmla="*/ 1827229 h 1827255"/>
              <a:gd name="connsiteX2-45" fmla="*/ 1739435 w 1744149"/>
              <a:gd name="connsiteY2-46" fmla="*/ 417529 h 1827255"/>
              <a:gd name="connsiteX3-47" fmla="*/ 463085 w 1744149"/>
              <a:gd name="connsiteY3-48" fmla="*/ 27004 h 1827255"/>
              <a:gd name="connsiteX4-49" fmla="*/ 5885 w 1744149"/>
              <a:gd name="connsiteY4-50" fmla="*/ 779479 h 1827255"/>
              <a:gd name="connsiteX0-51" fmla="*/ 5885 w 1757044"/>
              <a:gd name="connsiteY0-52" fmla="*/ 779479 h 1827259"/>
              <a:gd name="connsiteX1-53" fmla="*/ 729785 w 1757044"/>
              <a:gd name="connsiteY1-54" fmla="*/ 1827229 h 1827259"/>
              <a:gd name="connsiteX2-55" fmla="*/ 1739435 w 1757044"/>
              <a:gd name="connsiteY2-56" fmla="*/ 417529 h 1827259"/>
              <a:gd name="connsiteX3-57" fmla="*/ 463085 w 1757044"/>
              <a:gd name="connsiteY3-58" fmla="*/ 27004 h 1827259"/>
              <a:gd name="connsiteX4-59" fmla="*/ 5885 w 1757044"/>
              <a:gd name="connsiteY4-60" fmla="*/ 779479 h 1827259"/>
              <a:gd name="connsiteX0-61" fmla="*/ 5885 w 1799344"/>
              <a:gd name="connsiteY0-62" fmla="*/ 779479 h 1827259"/>
              <a:gd name="connsiteX1-63" fmla="*/ 729785 w 1799344"/>
              <a:gd name="connsiteY1-64" fmla="*/ 1827229 h 1827259"/>
              <a:gd name="connsiteX2-65" fmla="*/ 1739435 w 1799344"/>
              <a:gd name="connsiteY2-66" fmla="*/ 417529 h 1827259"/>
              <a:gd name="connsiteX3-67" fmla="*/ 463085 w 1799344"/>
              <a:gd name="connsiteY3-68" fmla="*/ 27004 h 1827259"/>
              <a:gd name="connsiteX4-69" fmla="*/ 5885 w 1799344"/>
              <a:gd name="connsiteY4-70" fmla="*/ 779479 h 1827259"/>
              <a:gd name="connsiteX0-71" fmla="*/ 9310 w 1745619"/>
              <a:gd name="connsiteY0-72" fmla="*/ 685664 h 1733440"/>
              <a:gd name="connsiteX1-73" fmla="*/ 733210 w 1745619"/>
              <a:gd name="connsiteY1-74" fmla="*/ 1733414 h 1733440"/>
              <a:gd name="connsiteX2-75" fmla="*/ 1742860 w 1745619"/>
              <a:gd name="connsiteY2-76" fmla="*/ 323714 h 1733440"/>
              <a:gd name="connsiteX3-77" fmla="*/ 418885 w 1745619"/>
              <a:gd name="connsiteY3-78" fmla="*/ 18914 h 1733440"/>
              <a:gd name="connsiteX4-79" fmla="*/ 9310 w 1745619"/>
              <a:gd name="connsiteY4-80" fmla="*/ 685664 h 1733440"/>
              <a:gd name="connsiteX0-81" fmla="*/ 12052 w 1748850"/>
              <a:gd name="connsiteY0-82" fmla="*/ 729612 h 1777388"/>
              <a:gd name="connsiteX1-83" fmla="*/ 735952 w 1748850"/>
              <a:gd name="connsiteY1-84" fmla="*/ 1777362 h 1777388"/>
              <a:gd name="connsiteX2-85" fmla="*/ 1745602 w 1748850"/>
              <a:gd name="connsiteY2-86" fmla="*/ 367662 h 1777388"/>
              <a:gd name="connsiteX3-87" fmla="*/ 393052 w 1748850"/>
              <a:gd name="connsiteY3-88" fmla="*/ 15237 h 1777388"/>
              <a:gd name="connsiteX4-89" fmla="*/ 12052 w 1748850"/>
              <a:gd name="connsiteY4-90" fmla="*/ 729612 h 1777388"/>
              <a:gd name="connsiteX0-91" fmla="*/ 10861 w 1775992"/>
              <a:gd name="connsiteY0-92" fmla="*/ 679262 h 1776944"/>
              <a:gd name="connsiteX1-93" fmla="*/ 763336 w 1775992"/>
              <a:gd name="connsiteY1-94" fmla="*/ 1774637 h 1776944"/>
              <a:gd name="connsiteX2-95" fmla="*/ 1772986 w 1775992"/>
              <a:gd name="connsiteY2-96" fmla="*/ 364937 h 1776944"/>
              <a:gd name="connsiteX3-97" fmla="*/ 420436 w 1775992"/>
              <a:gd name="connsiteY3-98" fmla="*/ 12512 h 1776944"/>
              <a:gd name="connsiteX4-99" fmla="*/ 10861 w 1775992"/>
              <a:gd name="connsiteY4-100" fmla="*/ 679262 h 1776944"/>
              <a:gd name="connsiteX0-101" fmla="*/ 10861 w 1775992"/>
              <a:gd name="connsiteY0-102" fmla="*/ 679262 h 1776944"/>
              <a:gd name="connsiteX1-103" fmla="*/ 763336 w 1775992"/>
              <a:gd name="connsiteY1-104" fmla="*/ 1774637 h 1776944"/>
              <a:gd name="connsiteX2-105" fmla="*/ 1772986 w 1775992"/>
              <a:gd name="connsiteY2-106" fmla="*/ 364937 h 1776944"/>
              <a:gd name="connsiteX3-107" fmla="*/ 420436 w 1775992"/>
              <a:gd name="connsiteY3-108" fmla="*/ 12512 h 1776944"/>
              <a:gd name="connsiteX4-109" fmla="*/ 10861 w 1775992"/>
              <a:gd name="connsiteY4-110" fmla="*/ 679262 h 1776944"/>
              <a:gd name="connsiteX0-111" fmla="*/ 15219 w 1782417"/>
              <a:gd name="connsiteY0-112" fmla="*/ 679465 h 1796157"/>
              <a:gd name="connsiteX1-113" fmla="*/ 853419 w 1782417"/>
              <a:gd name="connsiteY1-114" fmla="*/ 1793890 h 1796157"/>
              <a:gd name="connsiteX2-115" fmla="*/ 1777344 w 1782417"/>
              <a:gd name="connsiteY2-116" fmla="*/ 365140 h 1796157"/>
              <a:gd name="connsiteX3-117" fmla="*/ 424794 w 1782417"/>
              <a:gd name="connsiteY3-118" fmla="*/ 12715 h 1796157"/>
              <a:gd name="connsiteX4-119" fmla="*/ 15219 w 1782417"/>
              <a:gd name="connsiteY4-120" fmla="*/ 679465 h 1796157"/>
              <a:gd name="connsiteX0-121" fmla="*/ 11937 w 1779135"/>
              <a:gd name="connsiteY0-122" fmla="*/ 693345 h 1810037"/>
              <a:gd name="connsiteX1-123" fmla="*/ 850137 w 1779135"/>
              <a:gd name="connsiteY1-124" fmla="*/ 1807770 h 1810037"/>
              <a:gd name="connsiteX2-125" fmla="*/ 1774062 w 1779135"/>
              <a:gd name="connsiteY2-126" fmla="*/ 379020 h 1810037"/>
              <a:gd name="connsiteX3-127" fmla="*/ 421512 w 1779135"/>
              <a:gd name="connsiteY3-128" fmla="*/ 26595 h 1810037"/>
              <a:gd name="connsiteX4-129" fmla="*/ 11937 w 1779135"/>
              <a:gd name="connsiteY4-130" fmla="*/ 693345 h 1810037"/>
              <a:gd name="connsiteX0-131" fmla="*/ 14258 w 1781456"/>
              <a:gd name="connsiteY0-132" fmla="*/ 679466 h 1796158"/>
              <a:gd name="connsiteX1-133" fmla="*/ 852458 w 1781456"/>
              <a:gd name="connsiteY1-134" fmla="*/ 1793891 h 1796158"/>
              <a:gd name="connsiteX2-135" fmla="*/ 1776383 w 1781456"/>
              <a:gd name="connsiteY2-136" fmla="*/ 365141 h 1796158"/>
              <a:gd name="connsiteX3-137" fmla="*/ 423833 w 1781456"/>
              <a:gd name="connsiteY3-138" fmla="*/ 12716 h 1796158"/>
              <a:gd name="connsiteX4-139" fmla="*/ 14258 w 1781456"/>
              <a:gd name="connsiteY4-140" fmla="*/ 679466 h 1796158"/>
              <a:gd name="connsiteX0-141" fmla="*/ 37377 w 1394588"/>
              <a:gd name="connsiteY0-142" fmla="*/ 87190 h 1870464"/>
              <a:gd name="connsiteX1-143" fmla="*/ 466002 w 1394588"/>
              <a:gd name="connsiteY1-144" fmla="*/ 1868365 h 1870464"/>
              <a:gd name="connsiteX2-145" fmla="*/ 1389927 w 1394588"/>
              <a:gd name="connsiteY2-146" fmla="*/ 439615 h 1870464"/>
              <a:gd name="connsiteX3-147" fmla="*/ 37377 w 1394588"/>
              <a:gd name="connsiteY3-148" fmla="*/ 87190 h 1870464"/>
              <a:gd name="connsiteX0-149" fmla="*/ 23985 w 1714079"/>
              <a:gd name="connsiteY0-150" fmla="*/ 123464 h 1714590"/>
              <a:gd name="connsiteX1-151" fmla="*/ 776460 w 1714079"/>
              <a:gd name="connsiteY1-152" fmla="*/ 1714139 h 1714590"/>
              <a:gd name="connsiteX2-153" fmla="*/ 1700385 w 1714079"/>
              <a:gd name="connsiteY2-154" fmla="*/ 285389 h 1714590"/>
              <a:gd name="connsiteX3-155" fmla="*/ 23985 w 1714079"/>
              <a:gd name="connsiteY3-156" fmla="*/ 123464 h 1714590"/>
              <a:gd name="connsiteX0-157" fmla="*/ 103744 w 1793838"/>
              <a:gd name="connsiteY0-158" fmla="*/ 254346 h 1845472"/>
              <a:gd name="connsiteX1-159" fmla="*/ 856219 w 1793838"/>
              <a:gd name="connsiteY1-160" fmla="*/ 1845021 h 1845472"/>
              <a:gd name="connsiteX2-161" fmla="*/ 1780144 w 1793838"/>
              <a:gd name="connsiteY2-162" fmla="*/ 416271 h 1845472"/>
              <a:gd name="connsiteX3-163" fmla="*/ 103744 w 1793838"/>
              <a:gd name="connsiteY3-164" fmla="*/ 254346 h 1845472"/>
              <a:gd name="connsiteX0-165" fmla="*/ 103744 w 1801778"/>
              <a:gd name="connsiteY0-166" fmla="*/ 263564 h 1854705"/>
              <a:gd name="connsiteX1-167" fmla="*/ 856219 w 1801778"/>
              <a:gd name="connsiteY1-168" fmla="*/ 1854239 h 1854705"/>
              <a:gd name="connsiteX2-169" fmla="*/ 1780144 w 1801778"/>
              <a:gd name="connsiteY2-170" fmla="*/ 425489 h 1854705"/>
              <a:gd name="connsiteX3-171" fmla="*/ 103744 w 1801778"/>
              <a:gd name="connsiteY3-172" fmla="*/ 263564 h 1854705"/>
              <a:gd name="connsiteX0-173" fmla="*/ 110247 w 1810119"/>
              <a:gd name="connsiteY0-174" fmla="*/ 263564 h 1855080"/>
              <a:gd name="connsiteX1-175" fmla="*/ 862722 w 1810119"/>
              <a:gd name="connsiteY1-176" fmla="*/ 1854239 h 1855080"/>
              <a:gd name="connsiteX2-177" fmla="*/ 1786647 w 1810119"/>
              <a:gd name="connsiteY2-178" fmla="*/ 425489 h 1855080"/>
              <a:gd name="connsiteX3-179" fmla="*/ 110247 w 1810119"/>
              <a:gd name="connsiteY3-180" fmla="*/ 263564 h 1855080"/>
              <a:gd name="connsiteX0-181" fmla="*/ 110247 w 1807143"/>
              <a:gd name="connsiteY0-182" fmla="*/ 283275 h 1874848"/>
              <a:gd name="connsiteX1-183" fmla="*/ 862722 w 1807143"/>
              <a:gd name="connsiteY1-184" fmla="*/ 1873950 h 1874848"/>
              <a:gd name="connsiteX2-185" fmla="*/ 1786647 w 1807143"/>
              <a:gd name="connsiteY2-186" fmla="*/ 445200 h 1874848"/>
              <a:gd name="connsiteX3-187" fmla="*/ 110247 w 1807143"/>
              <a:gd name="connsiteY3-188" fmla="*/ 283275 h 1874848"/>
              <a:gd name="connsiteX0-189" fmla="*/ 110247 w 1816444"/>
              <a:gd name="connsiteY0-190" fmla="*/ 273208 h 1864752"/>
              <a:gd name="connsiteX1-191" fmla="*/ 862722 w 1816444"/>
              <a:gd name="connsiteY1-192" fmla="*/ 1863883 h 1864752"/>
              <a:gd name="connsiteX2-193" fmla="*/ 1786647 w 1816444"/>
              <a:gd name="connsiteY2-194" fmla="*/ 435133 h 1864752"/>
              <a:gd name="connsiteX3-195" fmla="*/ 110247 w 1816444"/>
              <a:gd name="connsiteY3-196" fmla="*/ 273208 h 1864752"/>
            </a:gdLst>
            <a:ahLst/>
            <a:cxnLst>
              <a:cxn ang="0">
                <a:pos x="connsiteX0-1" y="connsiteY0-2"/>
              </a:cxn>
              <a:cxn ang="0">
                <a:pos x="connsiteX1-3" y="connsiteY1-4"/>
              </a:cxn>
              <a:cxn ang="0">
                <a:pos x="connsiteX2-5" y="connsiteY2-6"/>
              </a:cxn>
              <a:cxn ang="0">
                <a:pos x="connsiteX3-7" y="connsiteY3-8"/>
              </a:cxn>
            </a:cxnLst>
            <a:rect l="l" t="t" r="r" b="b"/>
            <a:pathLst>
              <a:path w="1816444" h="1864752">
                <a:moveTo>
                  <a:pt x="110247" y="273208"/>
                </a:moveTo>
                <a:cubicBezTo>
                  <a:pt x="-291391" y="806608"/>
                  <a:pt x="507122" y="1827371"/>
                  <a:pt x="862722" y="1863883"/>
                </a:cubicBezTo>
                <a:cubicBezTo>
                  <a:pt x="1218322" y="1900395"/>
                  <a:pt x="1975560" y="776446"/>
                  <a:pt x="1786647" y="435133"/>
                </a:cubicBezTo>
                <a:cubicBezTo>
                  <a:pt x="1597734" y="93820"/>
                  <a:pt x="511885" y="-260192"/>
                  <a:pt x="110247" y="273208"/>
                </a:cubicBezTo>
                <a:close/>
              </a:path>
            </a:pathLst>
          </a:custGeom>
          <a:solidFill>
            <a:schemeClr val="accent1">
              <a:lumMod val="50000"/>
            </a:schemeClr>
          </a:solidFill>
          <a:ln>
            <a:noFill/>
          </a:ln>
          <a:effectLst>
            <a:outerShdw blurRad="317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梯形 11"/>
          <p:cNvSpPr/>
          <p:nvPr/>
        </p:nvSpPr>
        <p:spPr>
          <a:xfrm rot="13500000">
            <a:off x="9877370" y="-599766"/>
            <a:ext cx="2085441" cy="1512062"/>
          </a:xfrm>
          <a:custGeom>
            <a:avLst/>
            <a:gdLst>
              <a:gd name="connsiteX0" fmla="*/ 0 w 3339385"/>
              <a:gd name="connsiteY0" fmla="*/ 2647336 h 2647336"/>
              <a:gd name="connsiteX1" fmla="*/ 661834 w 3339385"/>
              <a:gd name="connsiteY1" fmla="*/ 0 h 2647336"/>
              <a:gd name="connsiteX2" fmla="*/ 2677551 w 3339385"/>
              <a:gd name="connsiteY2" fmla="*/ 0 h 2647336"/>
              <a:gd name="connsiteX3" fmla="*/ 3339385 w 3339385"/>
              <a:gd name="connsiteY3" fmla="*/ 2647336 h 2647336"/>
              <a:gd name="connsiteX4" fmla="*/ 0 w 3339385"/>
              <a:gd name="connsiteY4" fmla="*/ 2647336 h 2647336"/>
              <a:gd name="connsiteX0-1" fmla="*/ 0 w 3487594"/>
              <a:gd name="connsiteY0-2" fmla="*/ 2978253 h 2978253"/>
              <a:gd name="connsiteX1-3" fmla="*/ 661834 w 3487594"/>
              <a:gd name="connsiteY1-4" fmla="*/ 330917 h 2978253"/>
              <a:gd name="connsiteX2-5" fmla="*/ 2677551 w 3487594"/>
              <a:gd name="connsiteY2-6" fmla="*/ 330917 h 2978253"/>
              <a:gd name="connsiteX3-7" fmla="*/ 3339385 w 3487594"/>
              <a:gd name="connsiteY3-8" fmla="*/ 2978253 h 2978253"/>
              <a:gd name="connsiteX4-9" fmla="*/ 0 w 3487594"/>
              <a:gd name="connsiteY4-10" fmla="*/ 2978253 h 2978253"/>
              <a:gd name="connsiteX0-11" fmla="*/ 0 w 3487594"/>
              <a:gd name="connsiteY0-12" fmla="*/ 2978253 h 2978253"/>
              <a:gd name="connsiteX1-13" fmla="*/ 661834 w 3487594"/>
              <a:gd name="connsiteY1-14" fmla="*/ 330917 h 2978253"/>
              <a:gd name="connsiteX2-15" fmla="*/ 2677551 w 3487594"/>
              <a:gd name="connsiteY2-16" fmla="*/ 330917 h 2978253"/>
              <a:gd name="connsiteX3-17" fmla="*/ 3339385 w 3487594"/>
              <a:gd name="connsiteY3-18" fmla="*/ 2978253 h 2978253"/>
              <a:gd name="connsiteX4-19" fmla="*/ 0 w 3487594"/>
              <a:gd name="connsiteY4-20" fmla="*/ 2978253 h 2978253"/>
              <a:gd name="connsiteX0-21" fmla="*/ 0 w 3339385"/>
              <a:gd name="connsiteY0-22" fmla="*/ 2978253 h 2978253"/>
              <a:gd name="connsiteX1-23" fmla="*/ 661834 w 3339385"/>
              <a:gd name="connsiteY1-24" fmla="*/ 330917 h 2978253"/>
              <a:gd name="connsiteX2-25" fmla="*/ 2677551 w 3339385"/>
              <a:gd name="connsiteY2-26" fmla="*/ 330917 h 2978253"/>
              <a:gd name="connsiteX3-27" fmla="*/ 3339385 w 3339385"/>
              <a:gd name="connsiteY3-28" fmla="*/ 2978253 h 2978253"/>
              <a:gd name="connsiteX4-29" fmla="*/ 0 w 3339385"/>
              <a:gd name="connsiteY4-30" fmla="*/ 2978253 h 2978253"/>
              <a:gd name="connsiteX0-31" fmla="*/ 0 w 3339385"/>
              <a:gd name="connsiteY0-32" fmla="*/ 2978253 h 2978253"/>
              <a:gd name="connsiteX1-33" fmla="*/ 661834 w 3339385"/>
              <a:gd name="connsiteY1-34" fmla="*/ 330917 h 2978253"/>
              <a:gd name="connsiteX2-35" fmla="*/ 2677551 w 3339385"/>
              <a:gd name="connsiteY2-36" fmla="*/ 330917 h 2978253"/>
              <a:gd name="connsiteX3-37" fmla="*/ 3339385 w 3339385"/>
              <a:gd name="connsiteY3-38" fmla="*/ 2978253 h 2978253"/>
              <a:gd name="connsiteX4-39" fmla="*/ 0 w 3339385"/>
              <a:gd name="connsiteY4-40" fmla="*/ 2978253 h 2978253"/>
              <a:gd name="connsiteX0-41" fmla="*/ 0 w 3339385"/>
              <a:gd name="connsiteY0-42" fmla="*/ 2996159 h 2996159"/>
              <a:gd name="connsiteX1-43" fmla="*/ 661834 w 3339385"/>
              <a:gd name="connsiteY1-44" fmla="*/ 348823 h 2996159"/>
              <a:gd name="connsiteX2-45" fmla="*/ 2400233 w 3339385"/>
              <a:gd name="connsiteY2-46" fmla="*/ 314038 h 2996159"/>
              <a:gd name="connsiteX3-47" fmla="*/ 3339385 w 3339385"/>
              <a:gd name="connsiteY3-48" fmla="*/ 2996159 h 2996159"/>
              <a:gd name="connsiteX4-49" fmla="*/ 0 w 3339385"/>
              <a:gd name="connsiteY4-50" fmla="*/ 2996159 h 2996159"/>
              <a:gd name="connsiteX0-51" fmla="*/ 0 w 3339385"/>
              <a:gd name="connsiteY0-52" fmla="*/ 2996159 h 2996159"/>
              <a:gd name="connsiteX1-53" fmla="*/ 775282 w 3339385"/>
              <a:gd name="connsiteY1-54" fmla="*/ 348823 h 2996159"/>
              <a:gd name="connsiteX2-55" fmla="*/ 2400233 w 3339385"/>
              <a:gd name="connsiteY2-56" fmla="*/ 314038 h 2996159"/>
              <a:gd name="connsiteX3-57" fmla="*/ 3339385 w 3339385"/>
              <a:gd name="connsiteY3-58" fmla="*/ 2996159 h 2996159"/>
              <a:gd name="connsiteX4-59" fmla="*/ 0 w 3339385"/>
              <a:gd name="connsiteY4-60" fmla="*/ 2996159 h 2996159"/>
              <a:gd name="connsiteX0-61" fmla="*/ 0 w 3474973"/>
              <a:gd name="connsiteY0-62" fmla="*/ 2998122 h 3028357"/>
              <a:gd name="connsiteX1-63" fmla="*/ 775282 w 3474973"/>
              <a:gd name="connsiteY1-64" fmla="*/ 350786 h 3028357"/>
              <a:gd name="connsiteX2-65" fmla="*/ 2400233 w 3474973"/>
              <a:gd name="connsiteY2-66" fmla="*/ 316001 h 3028357"/>
              <a:gd name="connsiteX3-67" fmla="*/ 3474973 w 3474973"/>
              <a:gd name="connsiteY3-68" fmla="*/ 3028357 h 3028357"/>
              <a:gd name="connsiteX4-69" fmla="*/ 0 w 3474973"/>
              <a:gd name="connsiteY4-70" fmla="*/ 2998122 h 3028357"/>
              <a:gd name="connsiteX0-71" fmla="*/ 0 w 3746151"/>
              <a:gd name="connsiteY0-72" fmla="*/ 2967887 h 3028357"/>
              <a:gd name="connsiteX1-73" fmla="*/ 1046460 w 3746151"/>
              <a:gd name="connsiteY1-74" fmla="*/ 350786 h 3028357"/>
              <a:gd name="connsiteX2-75" fmla="*/ 2671411 w 3746151"/>
              <a:gd name="connsiteY2-76" fmla="*/ 316001 h 3028357"/>
              <a:gd name="connsiteX3-77" fmla="*/ 3746151 w 3746151"/>
              <a:gd name="connsiteY3-78" fmla="*/ 3028357 h 3028357"/>
              <a:gd name="connsiteX4-79" fmla="*/ 0 w 3746151"/>
              <a:gd name="connsiteY4-80" fmla="*/ 2967887 h 302835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746151" h="3028357">
                <a:moveTo>
                  <a:pt x="0" y="2967887"/>
                </a:moveTo>
                <a:cubicBezTo>
                  <a:pt x="220611" y="2085442"/>
                  <a:pt x="508349" y="1157031"/>
                  <a:pt x="1046460" y="350786"/>
                </a:cubicBezTo>
                <a:cubicBezTo>
                  <a:pt x="1492718" y="-90437"/>
                  <a:pt x="2221463" y="-130261"/>
                  <a:pt x="2671411" y="316001"/>
                </a:cubicBezTo>
                <a:cubicBezTo>
                  <a:pt x="3121360" y="762263"/>
                  <a:pt x="3493909" y="2180734"/>
                  <a:pt x="3746151" y="3028357"/>
                </a:cubicBezTo>
                <a:lnTo>
                  <a:pt x="0" y="2967887"/>
                </a:lnTo>
                <a:close/>
              </a:path>
            </a:pathLst>
          </a:custGeom>
          <a:gradFill>
            <a:gsLst>
              <a:gs pos="0">
                <a:schemeClr val="accent1">
                  <a:lumMod val="50000"/>
                </a:schemeClr>
              </a:gs>
              <a:gs pos="100000">
                <a:schemeClr val="accent1">
                  <a:lumMod val="50000"/>
                  <a:alpha val="0"/>
                </a:schemeClr>
              </a:gs>
            </a:gsLst>
            <a:lin ang="5400000" scaled="1"/>
          </a:gradFill>
          <a:ln>
            <a:noFill/>
          </a:ln>
          <a:effectLst>
            <a:outerShdw blurRad="317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任意多边形 27"/>
          <p:cNvSpPr/>
          <p:nvPr/>
        </p:nvSpPr>
        <p:spPr>
          <a:xfrm rot="1695913">
            <a:off x="9459961" y="5674652"/>
            <a:ext cx="2309336" cy="2366697"/>
          </a:xfrm>
          <a:custGeom>
            <a:avLst/>
            <a:gdLst>
              <a:gd name="connsiteX0" fmla="*/ 23727 w 1761625"/>
              <a:gd name="connsiteY0" fmla="*/ 386077 h 1700705"/>
              <a:gd name="connsiteX1" fmla="*/ 747627 w 1761625"/>
              <a:gd name="connsiteY1" fmla="*/ 1700527 h 1700705"/>
              <a:gd name="connsiteX2" fmla="*/ 1757277 w 1761625"/>
              <a:gd name="connsiteY2" fmla="*/ 290827 h 1700705"/>
              <a:gd name="connsiteX3" fmla="*/ 328527 w 1761625"/>
              <a:gd name="connsiteY3" fmla="*/ 5077 h 1700705"/>
              <a:gd name="connsiteX4" fmla="*/ 23727 w 1761625"/>
              <a:gd name="connsiteY4" fmla="*/ 386077 h 1700705"/>
              <a:gd name="connsiteX0-1" fmla="*/ 23727 w 1763559"/>
              <a:gd name="connsiteY0-2" fmla="*/ 386077 h 1701593"/>
              <a:gd name="connsiteX1-3" fmla="*/ 747627 w 1763559"/>
              <a:gd name="connsiteY1-4" fmla="*/ 1700527 h 1701593"/>
              <a:gd name="connsiteX2-5" fmla="*/ 1757277 w 1763559"/>
              <a:gd name="connsiteY2-6" fmla="*/ 290827 h 1701593"/>
              <a:gd name="connsiteX3-7" fmla="*/ 328527 w 1763559"/>
              <a:gd name="connsiteY3-8" fmla="*/ 5077 h 1701593"/>
              <a:gd name="connsiteX4-9" fmla="*/ 23727 w 1763559"/>
              <a:gd name="connsiteY4-10" fmla="*/ 386077 h 1701593"/>
              <a:gd name="connsiteX0-11" fmla="*/ 23009 w 1760907"/>
              <a:gd name="connsiteY0-12" fmla="*/ 668528 h 1719417"/>
              <a:gd name="connsiteX1-13" fmla="*/ 746909 w 1760907"/>
              <a:gd name="connsiteY1-14" fmla="*/ 1716278 h 1719417"/>
              <a:gd name="connsiteX2-15" fmla="*/ 1756559 w 1760907"/>
              <a:gd name="connsiteY2-16" fmla="*/ 306578 h 1719417"/>
              <a:gd name="connsiteX3-17" fmla="*/ 327809 w 1760907"/>
              <a:gd name="connsiteY3-18" fmla="*/ 20828 h 1719417"/>
              <a:gd name="connsiteX4-19" fmla="*/ 23009 w 1760907"/>
              <a:gd name="connsiteY4-20" fmla="*/ 668528 h 1719417"/>
              <a:gd name="connsiteX0-21" fmla="*/ 5885 w 1743783"/>
              <a:gd name="connsiteY0-22" fmla="*/ 764690 h 1815643"/>
              <a:gd name="connsiteX1-23" fmla="*/ 729785 w 1743783"/>
              <a:gd name="connsiteY1-24" fmla="*/ 1812440 h 1815643"/>
              <a:gd name="connsiteX2-25" fmla="*/ 1739435 w 1743783"/>
              <a:gd name="connsiteY2-26" fmla="*/ 402740 h 1815643"/>
              <a:gd name="connsiteX3-27" fmla="*/ 463085 w 1743783"/>
              <a:gd name="connsiteY3-28" fmla="*/ 12215 h 1815643"/>
              <a:gd name="connsiteX4-29" fmla="*/ 5885 w 1743783"/>
              <a:gd name="connsiteY4-30" fmla="*/ 764690 h 1815643"/>
              <a:gd name="connsiteX0-31" fmla="*/ 5885 w 1744149"/>
              <a:gd name="connsiteY0-32" fmla="*/ 764690 h 1812466"/>
              <a:gd name="connsiteX1-33" fmla="*/ 729785 w 1744149"/>
              <a:gd name="connsiteY1-34" fmla="*/ 1812440 h 1812466"/>
              <a:gd name="connsiteX2-35" fmla="*/ 1739435 w 1744149"/>
              <a:gd name="connsiteY2-36" fmla="*/ 402740 h 1812466"/>
              <a:gd name="connsiteX3-37" fmla="*/ 463085 w 1744149"/>
              <a:gd name="connsiteY3-38" fmla="*/ 12215 h 1812466"/>
              <a:gd name="connsiteX4-39" fmla="*/ 5885 w 1744149"/>
              <a:gd name="connsiteY4-40" fmla="*/ 764690 h 1812466"/>
              <a:gd name="connsiteX0-41" fmla="*/ 5885 w 1744149"/>
              <a:gd name="connsiteY0-42" fmla="*/ 779479 h 1827255"/>
              <a:gd name="connsiteX1-43" fmla="*/ 729785 w 1744149"/>
              <a:gd name="connsiteY1-44" fmla="*/ 1827229 h 1827255"/>
              <a:gd name="connsiteX2-45" fmla="*/ 1739435 w 1744149"/>
              <a:gd name="connsiteY2-46" fmla="*/ 417529 h 1827255"/>
              <a:gd name="connsiteX3-47" fmla="*/ 463085 w 1744149"/>
              <a:gd name="connsiteY3-48" fmla="*/ 27004 h 1827255"/>
              <a:gd name="connsiteX4-49" fmla="*/ 5885 w 1744149"/>
              <a:gd name="connsiteY4-50" fmla="*/ 779479 h 1827255"/>
              <a:gd name="connsiteX0-51" fmla="*/ 5885 w 1757044"/>
              <a:gd name="connsiteY0-52" fmla="*/ 779479 h 1827259"/>
              <a:gd name="connsiteX1-53" fmla="*/ 729785 w 1757044"/>
              <a:gd name="connsiteY1-54" fmla="*/ 1827229 h 1827259"/>
              <a:gd name="connsiteX2-55" fmla="*/ 1739435 w 1757044"/>
              <a:gd name="connsiteY2-56" fmla="*/ 417529 h 1827259"/>
              <a:gd name="connsiteX3-57" fmla="*/ 463085 w 1757044"/>
              <a:gd name="connsiteY3-58" fmla="*/ 27004 h 1827259"/>
              <a:gd name="connsiteX4-59" fmla="*/ 5885 w 1757044"/>
              <a:gd name="connsiteY4-60" fmla="*/ 779479 h 1827259"/>
              <a:gd name="connsiteX0-61" fmla="*/ 5885 w 1799344"/>
              <a:gd name="connsiteY0-62" fmla="*/ 779479 h 1827259"/>
              <a:gd name="connsiteX1-63" fmla="*/ 729785 w 1799344"/>
              <a:gd name="connsiteY1-64" fmla="*/ 1827229 h 1827259"/>
              <a:gd name="connsiteX2-65" fmla="*/ 1739435 w 1799344"/>
              <a:gd name="connsiteY2-66" fmla="*/ 417529 h 1827259"/>
              <a:gd name="connsiteX3-67" fmla="*/ 463085 w 1799344"/>
              <a:gd name="connsiteY3-68" fmla="*/ 27004 h 1827259"/>
              <a:gd name="connsiteX4-69" fmla="*/ 5885 w 1799344"/>
              <a:gd name="connsiteY4-70" fmla="*/ 779479 h 1827259"/>
              <a:gd name="connsiteX0-71" fmla="*/ 9310 w 1745619"/>
              <a:gd name="connsiteY0-72" fmla="*/ 685664 h 1733440"/>
              <a:gd name="connsiteX1-73" fmla="*/ 733210 w 1745619"/>
              <a:gd name="connsiteY1-74" fmla="*/ 1733414 h 1733440"/>
              <a:gd name="connsiteX2-75" fmla="*/ 1742860 w 1745619"/>
              <a:gd name="connsiteY2-76" fmla="*/ 323714 h 1733440"/>
              <a:gd name="connsiteX3-77" fmla="*/ 418885 w 1745619"/>
              <a:gd name="connsiteY3-78" fmla="*/ 18914 h 1733440"/>
              <a:gd name="connsiteX4-79" fmla="*/ 9310 w 1745619"/>
              <a:gd name="connsiteY4-80" fmla="*/ 685664 h 1733440"/>
              <a:gd name="connsiteX0-81" fmla="*/ 12052 w 1748850"/>
              <a:gd name="connsiteY0-82" fmla="*/ 729612 h 1777388"/>
              <a:gd name="connsiteX1-83" fmla="*/ 735952 w 1748850"/>
              <a:gd name="connsiteY1-84" fmla="*/ 1777362 h 1777388"/>
              <a:gd name="connsiteX2-85" fmla="*/ 1745602 w 1748850"/>
              <a:gd name="connsiteY2-86" fmla="*/ 367662 h 1777388"/>
              <a:gd name="connsiteX3-87" fmla="*/ 393052 w 1748850"/>
              <a:gd name="connsiteY3-88" fmla="*/ 15237 h 1777388"/>
              <a:gd name="connsiteX4-89" fmla="*/ 12052 w 1748850"/>
              <a:gd name="connsiteY4-90" fmla="*/ 729612 h 1777388"/>
              <a:gd name="connsiteX0-91" fmla="*/ 10861 w 1775992"/>
              <a:gd name="connsiteY0-92" fmla="*/ 679262 h 1776944"/>
              <a:gd name="connsiteX1-93" fmla="*/ 763336 w 1775992"/>
              <a:gd name="connsiteY1-94" fmla="*/ 1774637 h 1776944"/>
              <a:gd name="connsiteX2-95" fmla="*/ 1772986 w 1775992"/>
              <a:gd name="connsiteY2-96" fmla="*/ 364937 h 1776944"/>
              <a:gd name="connsiteX3-97" fmla="*/ 420436 w 1775992"/>
              <a:gd name="connsiteY3-98" fmla="*/ 12512 h 1776944"/>
              <a:gd name="connsiteX4-99" fmla="*/ 10861 w 1775992"/>
              <a:gd name="connsiteY4-100" fmla="*/ 679262 h 1776944"/>
              <a:gd name="connsiteX0-101" fmla="*/ 10861 w 1775992"/>
              <a:gd name="connsiteY0-102" fmla="*/ 679262 h 1776944"/>
              <a:gd name="connsiteX1-103" fmla="*/ 763336 w 1775992"/>
              <a:gd name="connsiteY1-104" fmla="*/ 1774637 h 1776944"/>
              <a:gd name="connsiteX2-105" fmla="*/ 1772986 w 1775992"/>
              <a:gd name="connsiteY2-106" fmla="*/ 364937 h 1776944"/>
              <a:gd name="connsiteX3-107" fmla="*/ 420436 w 1775992"/>
              <a:gd name="connsiteY3-108" fmla="*/ 12512 h 1776944"/>
              <a:gd name="connsiteX4-109" fmla="*/ 10861 w 1775992"/>
              <a:gd name="connsiteY4-110" fmla="*/ 679262 h 1776944"/>
              <a:gd name="connsiteX0-111" fmla="*/ 15219 w 1782417"/>
              <a:gd name="connsiteY0-112" fmla="*/ 679465 h 1796157"/>
              <a:gd name="connsiteX1-113" fmla="*/ 853419 w 1782417"/>
              <a:gd name="connsiteY1-114" fmla="*/ 1793890 h 1796157"/>
              <a:gd name="connsiteX2-115" fmla="*/ 1777344 w 1782417"/>
              <a:gd name="connsiteY2-116" fmla="*/ 365140 h 1796157"/>
              <a:gd name="connsiteX3-117" fmla="*/ 424794 w 1782417"/>
              <a:gd name="connsiteY3-118" fmla="*/ 12715 h 1796157"/>
              <a:gd name="connsiteX4-119" fmla="*/ 15219 w 1782417"/>
              <a:gd name="connsiteY4-120" fmla="*/ 679465 h 1796157"/>
              <a:gd name="connsiteX0-121" fmla="*/ 11937 w 1779135"/>
              <a:gd name="connsiteY0-122" fmla="*/ 693345 h 1810037"/>
              <a:gd name="connsiteX1-123" fmla="*/ 850137 w 1779135"/>
              <a:gd name="connsiteY1-124" fmla="*/ 1807770 h 1810037"/>
              <a:gd name="connsiteX2-125" fmla="*/ 1774062 w 1779135"/>
              <a:gd name="connsiteY2-126" fmla="*/ 379020 h 1810037"/>
              <a:gd name="connsiteX3-127" fmla="*/ 421512 w 1779135"/>
              <a:gd name="connsiteY3-128" fmla="*/ 26595 h 1810037"/>
              <a:gd name="connsiteX4-129" fmla="*/ 11937 w 1779135"/>
              <a:gd name="connsiteY4-130" fmla="*/ 693345 h 1810037"/>
              <a:gd name="connsiteX0-131" fmla="*/ 14258 w 1781456"/>
              <a:gd name="connsiteY0-132" fmla="*/ 679466 h 1796158"/>
              <a:gd name="connsiteX1-133" fmla="*/ 852458 w 1781456"/>
              <a:gd name="connsiteY1-134" fmla="*/ 1793891 h 1796158"/>
              <a:gd name="connsiteX2-135" fmla="*/ 1776383 w 1781456"/>
              <a:gd name="connsiteY2-136" fmla="*/ 365141 h 1796158"/>
              <a:gd name="connsiteX3-137" fmla="*/ 423833 w 1781456"/>
              <a:gd name="connsiteY3-138" fmla="*/ 12716 h 1796158"/>
              <a:gd name="connsiteX4-139" fmla="*/ 14258 w 1781456"/>
              <a:gd name="connsiteY4-140" fmla="*/ 679466 h 1796158"/>
              <a:gd name="connsiteX0-141" fmla="*/ 37377 w 1394588"/>
              <a:gd name="connsiteY0-142" fmla="*/ 87190 h 1870464"/>
              <a:gd name="connsiteX1-143" fmla="*/ 466002 w 1394588"/>
              <a:gd name="connsiteY1-144" fmla="*/ 1868365 h 1870464"/>
              <a:gd name="connsiteX2-145" fmla="*/ 1389927 w 1394588"/>
              <a:gd name="connsiteY2-146" fmla="*/ 439615 h 1870464"/>
              <a:gd name="connsiteX3-147" fmla="*/ 37377 w 1394588"/>
              <a:gd name="connsiteY3-148" fmla="*/ 87190 h 1870464"/>
              <a:gd name="connsiteX0-149" fmla="*/ 23985 w 1714079"/>
              <a:gd name="connsiteY0-150" fmla="*/ 123464 h 1714590"/>
              <a:gd name="connsiteX1-151" fmla="*/ 776460 w 1714079"/>
              <a:gd name="connsiteY1-152" fmla="*/ 1714139 h 1714590"/>
              <a:gd name="connsiteX2-153" fmla="*/ 1700385 w 1714079"/>
              <a:gd name="connsiteY2-154" fmla="*/ 285389 h 1714590"/>
              <a:gd name="connsiteX3-155" fmla="*/ 23985 w 1714079"/>
              <a:gd name="connsiteY3-156" fmla="*/ 123464 h 1714590"/>
              <a:gd name="connsiteX0-157" fmla="*/ 103744 w 1793838"/>
              <a:gd name="connsiteY0-158" fmla="*/ 254346 h 1845472"/>
              <a:gd name="connsiteX1-159" fmla="*/ 856219 w 1793838"/>
              <a:gd name="connsiteY1-160" fmla="*/ 1845021 h 1845472"/>
              <a:gd name="connsiteX2-161" fmla="*/ 1780144 w 1793838"/>
              <a:gd name="connsiteY2-162" fmla="*/ 416271 h 1845472"/>
              <a:gd name="connsiteX3-163" fmla="*/ 103744 w 1793838"/>
              <a:gd name="connsiteY3-164" fmla="*/ 254346 h 1845472"/>
              <a:gd name="connsiteX0-165" fmla="*/ 103744 w 1801778"/>
              <a:gd name="connsiteY0-166" fmla="*/ 263564 h 1854705"/>
              <a:gd name="connsiteX1-167" fmla="*/ 856219 w 1801778"/>
              <a:gd name="connsiteY1-168" fmla="*/ 1854239 h 1854705"/>
              <a:gd name="connsiteX2-169" fmla="*/ 1780144 w 1801778"/>
              <a:gd name="connsiteY2-170" fmla="*/ 425489 h 1854705"/>
              <a:gd name="connsiteX3-171" fmla="*/ 103744 w 1801778"/>
              <a:gd name="connsiteY3-172" fmla="*/ 263564 h 1854705"/>
              <a:gd name="connsiteX0-173" fmla="*/ 110247 w 1810119"/>
              <a:gd name="connsiteY0-174" fmla="*/ 263564 h 1855080"/>
              <a:gd name="connsiteX1-175" fmla="*/ 862722 w 1810119"/>
              <a:gd name="connsiteY1-176" fmla="*/ 1854239 h 1855080"/>
              <a:gd name="connsiteX2-177" fmla="*/ 1786647 w 1810119"/>
              <a:gd name="connsiteY2-178" fmla="*/ 425489 h 1855080"/>
              <a:gd name="connsiteX3-179" fmla="*/ 110247 w 1810119"/>
              <a:gd name="connsiteY3-180" fmla="*/ 263564 h 1855080"/>
            </a:gdLst>
            <a:ahLst/>
            <a:cxnLst>
              <a:cxn ang="0">
                <a:pos x="connsiteX0-1" y="connsiteY0-2"/>
              </a:cxn>
              <a:cxn ang="0">
                <a:pos x="connsiteX1-3" y="connsiteY1-4"/>
              </a:cxn>
              <a:cxn ang="0">
                <a:pos x="connsiteX2-5" y="connsiteY2-6"/>
              </a:cxn>
              <a:cxn ang="0">
                <a:pos x="connsiteX3-7" y="connsiteY3-8"/>
              </a:cxn>
            </a:cxnLst>
            <a:rect l="l" t="t" r="r" b="b"/>
            <a:pathLst>
              <a:path w="1810119" h="1855080">
                <a:moveTo>
                  <a:pt x="110247" y="263564"/>
                </a:moveTo>
                <a:cubicBezTo>
                  <a:pt x="-291391" y="796964"/>
                  <a:pt x="507122" y="1817727"/>
                  <a:pt x="862722" y="1854239"/>
                </a:cubicBezTo>
                <a:cubicBezTo>
                  <a:pt x="1218322" y="1890751"/>
                  <a:pt x="1950160" y="728702"/>
                  <a:pt x="1786647" y="425489"/>
                </a:cubicBezTo>
                <a:cubicBezTo>
                  <a:pt x="1623134" y="122276"/>
                  <a:pt x="511885" y="-269836"/>
                  <a:pt x="110247" y="263564"/>
                </a:cubicBezTo>
                <a:close/>
              </a:path>
            </a:pathLst>
          </a:custGeom>
          <a:gradFill flip="none" rotWithShape="1">
            <a:gsLst>
              <a:gs pos="0">
                <a:schemeClr val="accent1">
                  <a:lumMod val="50000"/>
                  <a:alpha val="40000"/>
                </a:schemeClr>
              </a:gs>
              <a:gs pos="100000">
                <a:schemeClr val="accent1">
                  <a:lumMod val="50000"/>
                </a:schemeClr>
              </a:gs>
            </a:gsLst>
            <a:lin ang="0" scaled="1"/>
            <a:tileRect/>
          </a:gradFill>
          <a:ln>
            <a:noFill/>
          </a:ln>
          <a:effectLst>
            <a:outerShdw blurRad="317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2" name="图片 11"/>
          <p:cNvPicPr>
            <a:picLocks noChangeAspect="1"/>
          </p:cNvPicPr>
          <p:nvPr/>
        </p:nvPicPr>
        <p:blipFill>
          <a:blip r:embed="rId1"/>
          <a:srcRect l="6435" t="5365" r="6660" b="10502"/>
          <a:stretch>
            <a:fillRect/>
          </a:stretch>
        </p:blipFill>
        <p:spPr>
          <a:xfrm>
            <a:off x="7232725" y="3156039"/>
            <a:ext cx="3922072" cy="3233360"/>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图片 12"/>
          <p:cNvPicPr>
            <a:picLocks noChangeAspect="1"/>
          </p:cNvPicPr>
          <p:nvPr/>
        </p:nvPicPr>
        <p:blipFill>
          <a:blip r:embed="rId2"/>
          <a:stretch>
            <a:fillRect/>
          </a:stretch>
        </p:blipFill>
        <p:spPr>
          <a:xfrm>
            <a:off x="2308828" y="3156039"/>
            <a:ext cx="4321548" cy="3232897"/>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4" name="矩形 13"/>
          <p:cNvSpPr/>
          <p:nvPr/>
        </p:nvSpPr>
        <p:spPr>
          <a:xfrm>
            <a:off x="2075048" y="825421"/>
            <a:ext cx="9363917" cy="2163734"/>
          </a:xfrm>
          <a:prstGeom prst="rect">
            <a:avLst/>
          </a:prstGeom>
        </p:spPr>
        <p:txBody>
          <a:bodyPr wrap="square">
            <a:spAutoFit/>
          </a:bodyPr>
          <a:lstStyle/>
          <a:p>
            <a:pPr>
              <a:lnSpc>
                <a:spcPct val="150000"/>
              </a:lnSpc>
            </a:pPr>
            <a:r>
              <a:rPr lang="zh-CN" altLang="en-US" sz="2400" b="1" dirty="0">
                <a:solidFill>
                  <a:srgbClr val="C00000"/>
                </a:solidFill>
                <a:latin typeface="方正苏新诗柳楷简体" panose="02000000000000000000" pitchFamily="2" charset="-122"/>
                <a:ea typeface="方正苏新诗柳楷简体" panose="02000000000000000000" pitchFamily="2" charset="-122"/>
                <a:cs typeface="宋体" panose="02010600030101010101" pitchFamily="2" charset="-122"/>
              </a:rPr>
              <a:t>“大跃进”和人民公社化运动是我国探索建设社会主义道路中的一次严重失误</a:t>
            </a:r>
            <a:r>
              <a:rPr lang="zh-CN" altLang="en-US" sz="2000" dirty="0">
                <a:latin typeface="方正苏新诗柳楷简体" panose="02000000000000000000" pitchFamily="2" charset="-122"/>
                <a:ea typeface="方正苏新诗柳楷简体" panose="02000000000000000000" pitchFamily="2" charset="-122"/>
                <a:cs typeface="宋体" panose="02010600030101010101" pitchFamily="2" charset="-122"/>
              </a:rPr>
              <a:t>。它忽视了客观的经济发展规律，过分夸大了主观意志和主观努力的作用，使</a:t>
            </a:r>
            <a:r>
              <a:rPr lang="zh-CN" altLang="en-US" sz="2400" b="1" dirty="0">
                <a:solidFill>
                  <a:srgbClr val="C00000"/>
                </a:solidFill>
                <a:latin typeface="方正苏新诗柳楷简体" panose="02000000000000000000" pitchFamily="2" charset="-122"/>
                <a:ea typeface="方正苏新诗柳楷简体" panose="02000000000000000000" pitchFamily="2" charset="-122"/>
                <a:cs typeface="宋体" panose="02010600030101010101" pitchFamily="2" charset="-122"/>
              </a:rPr>
              <a:t>高指标、瞎指挥、浮夸风、“共产”风</a:t>
            </a:r>
            <a:r>
              <a:rPr lang="zh-CN" altLang="en-US" sz="2000" dirty="0">
                <a:latin typeface="方正苏新诗柳楷简体" panose="02000000000000000000" pitchFamily="2" charset="-122"/>
                <a:ea typeface="方正苏新诗柳楷简体" panose="02000000000000000000" pitchFamily="2" charset="-122"/>
                <a:cs typeface="宋体" panose="02010600030101010101" pitchFamily="2" charset="-122"/>
              </a:rPr>
              <a:t>等错误大肆泛滥，工农业生产遭到极大破坏，国民经济比例严重失调，人民生活发生严重困难。</a:t>
            </a:r>
            <a:endParaRPr lang="zh-CN" altLang="en-US" sz="2000" dirty="0">
              <a:latin typeface="方正苏新诗柳楷简体" panose="02000000000000000000" pitchFamily="2" charset="-122"/>
              <a:ea typeface="方正苏新诗柳楷简体" panose="02000000000000000000" pitchFamily="2" charset="-122"/>
              <a:cs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7" name="任意多边形 26"/>
          <p:cNvSpPr/>
          <p:nvPr/>
        </p:nvSpPr>
        <p:spPr>
          <a:xfrm rot="18000000">
            <a:off x="-510994" y="-624161"/>
            <a:ext cx="2766480" cy="2825746"/>
          </a:xfrm>
          <a:custGeom>
            <a:avLst/>
            <a:gdLst>
              <a:gd name="connsiteX0" fmla="*/ 23727 w 1761625"/>
              <a:gd name="connsiteY0" fmla="*/ 386077 h 1700705"/>
              <a:gd name="connsiteX1" fmla="*/ 747627 w 1761625"/>
              <a:gd name="connsiteY1" fmla="*/ 1700527 h 1700705"/>
              <a:gd name="connsiteX2" fmla="*/ 1757277 w 1761625"/>
              <a:gd name="connsiteY2" fmla="*/ 290827 h 1700705"/>
              <a:gd name="connsiteX3" fmla="*/ 328527 w 1761625"/>
              <a:gd name="connsiteY3" fmla="*/ 5077 h 1700705"/>
              <a:gd name="connsiteX4" fmla="*/ 23727 w 1761625"/>
              <a:gd name="connsiteY4" fmla="*/ 386077 h 1700705"/>
              <a:gd name="connsiteX0-1" fmla="*/ 23727 w 1763559"/>
              <a:gd name="connsiteY0-2" fmla="*/ 386077 h 1701593"/>
              <a:gd name="connsiteX1-3" fmla="*/ 747627 w 1763559"/>
              <a:gd name="connsiteY1-4" fmla="*/ 1700527 h 1701593"/>
              <a:gd name="connsiteX2-5" fmla="*/ 1757277 w 1763559"/>
              <a:gd name="connsiteY2-6" fmla="*/ 290827 h 1701593"/>
              <a:gd name="connsiteX3-7" fmla="*/ 328527 w 1763559"/>
              <a:gd name="connsiteY3-8" fmla="*/ 5077 h 1701593"/>
              <a:gd name="connsiteX4-9" fmla="*/ 23727 w 1763559"/>
              <a:gd name="connsiteY4-10" fmla="*/ 386077 h 1701593"/>
              <a:gd name="connsiteX0-11" fmla="*/ 23009 w 1760907"/>
              <a:gd name="connsiteY0-12" fmla="*/ 668528 h 1719417"/>
              <a:gd name="connsiteX1-13" fmla="*/ 746909 w 1760907"/>
              <a:gd name="connsiteY1-14" fmla="*/ 1716278 h 1719417"/>
              <a:gd name="connsiteX2-15" fmla="*/ 1756559 w 1760907"/>
              <a:gd name="connsiteY2-16" fmla="*/ 306578 h 1719417"/>
              <a:gd name="connsiteX3-17" fmla="*/ 327809 w 1760907"/>
              <a:gd name="connsiteY3-18" fmla="*/ 20828 h 1719417"/>
              <a:gd name="connsiteX4-19" fmla="*/ 23009 w 1760907"/>
              <a:gd name="connsiteY4-20" fmla="*/ 668528 h 1719417"/>
              <a:gd name="connsiteX0-21" fmla="*/ 5885 w 1743783"/>
              <a:gd name="connsiteY0-22" fmla="*/ 764690 h 1815643"/>
              <a:gd name="connsiteX1-23" fmla="*/ 729785 w 1743783"/>
              <a:gd name="connsiteY1-24" fmla="*/ 1812440 h 1815643"/>
              <a:gd name="connsiteX2-25" fmla="*/ 1739435 w 1743783"/>
              <a:gd name="connsiteY2-26" fmla="*/ 402740 h 1815643"/>
              <a:gd name="connsiteX3-27" fmla="*/ 463085 w 1743783"/>
              <a:gd name="connsiteY3-28" fmla="*/ 12215 h 1815643"/>
              <a:gd name="connsiteX4-29" fmla="*/ 5885 w 1743783"/>
              <a:gd name="connsiteY4-30" fmla="*/ 764690 h 1815643"/>
              <a:gd name="connsiteX0-31" fmla="*/ 5885 w 1744149"/>
              <a:gd name="connsiteY0-32" fmla="*/ 764690 h 1812466"/>
              <a:gd name="connsiteX1-33" fmla="*/ 729785 w 1744149"/>
              <a:gd name="connsiteY1-34" fmla="*/ 1812440 h 1812466"/>
              <a:gd name="connsiteX2-35" fmla="*/ 1739435 w 1744149"/>
              <a:gd name="connsiteY2-36" fmla="*/ 402740 h 1812466"/>
              <a:gd name="connsiteX3-37" fmla="*/ 463085 w 1744149"/>
              <a:gd name="connsiteY3-38" fmla="*/ 12215 h 1812466"/>
              <a:gd name="connsiteX4-39" fmla="*/ 5885 w 1744149"/>
              <a:gd name="connsiteY4-40" fmla="*/ 764690 h 1812466"/>
              <a:gd name="connsiteX0-41" fmla="*/ 5885 w 1744149"/>
              <a:gd name="connsiteY0-42" fmla="*/ 779479 h 1827255"/>
              <a:gd name="connsiteX1-43" fmla="*/ 729785 w 1744149"/>
              <a:gd name="connsiteY1-44" fmla="*/ 1827229 h 1827255"/>
              <a:gd name="connsiteX2-45" fmla="*/ 1739435 w 1744149"/>
              <a:gd name="connsiteY2-46" fmla="*/ 417529 h 1827255"/>
              <a:gd name="connsiteX3-47" fmla="*/ 463085 w 1744149"/>
              <a:gd name="connsiteY3-48" fmla="*/ 27004 h 1827255"/>
              <a:gd name="connsiteX4-49" fmla="*/ 5885 w 1744149"/>
              <a:gd name="connsiteY4-50" fmla="*/ 779479 h 1827255"/>
              <a:gd name="connsiteX0-51" fmla="*/ 5885 w 1757044"/>
              <a:gd name="connsiteY0-52" fmla="*/ 779479 h 1827259"/>
              <a:gd name="connsiteX1-53" fmla="*/ 729785 w 1757044"/>
              <a:gd name="connsiteY1-54" fmla="*/ 1827229 h 1827259"/>
              <a:gd name="connsiteX2-55" fmla="*/ 1739435 w 1757044"/>
              <a:gd name="connsiteY2-56" fmla="*/ 417529 h 1827259"/>
              <a:gd name="connsiteX3-57" fmla="*/ 463085 w 1757044"/>
              <a:gd name="connsiteY3-58" fmla="*/ 27004 h 1827259"/>
              <a:gd name="connsiteX4-59" fmla="*/ 5885 w 1757044"/>
              <a:gd name="connsiteY4-60" fmla="*/ 779479 h 1827259"/>
              <a:gd name="connsiteX0-61" fmla="*/ 5885 w 1799344"/>
              <a:gd name="connsiteY0-62" fmla="*/ 779479 h 1827259"/>
              <a:gd name="connsiteX1-63" fmla="*/ 729785 w 1799344"/>
              <a:gd name="connsiteY1-64" fmla="*/ 1827229 h 1827259"/>
              <a:gd name="connsiteX2-65" fmla="*/ 1739435 w 1799344"/>
              <a:gd name="connsiteY2-66" fmla="*/ 417529 h 1827259"/>
              <a:gd name="connsiteX3-67" fmla="*/ 463085 w 1799344"/>
              <a:gd name="connsiteY3-68" fmla="*/ 27004 h 1827259"/>
              <a:gd name="connsiteX4-69" fmla="*/ 5885 w 1799344"/>
              <a:gd name="connsiteY4-70" fmla="*/ 779479 h 1827259"/>
              <a:gd name="connsiteX0-71" fmla="*/ 9310 w 1745619"/>
              <a:gd name="connsiteY0-72" fmla="*/ 685664 h 1733440"/>
              <a:gd name="connsiteX1-73" fmla="*/ 733210 w 1745619"/>
              <a:gd name="connsiteY1-74" fmla="*/ 1733414 h 1733440"/>
              <a:gd name="connsiteX2-75" fmla="*/ 1742860 w 1745619"/>
              <a:gd name="connsiteY2-76" fmla="*/ 323714 h 1733440"/>
              <a:gd name="connsiteX3-77" fmla="*/ 418885 w 1745619"/>
              <a:gd name="connsiteY3-78" fmla="*/ 18914 h 1733440"/>
              <a:gd name="connsiteX4-79" fmla="*/ 9310 w 1745619"/>
              <a:gd name="connsiteY4-80" fmla="*/ 685664 h 1733440"/>
              <a:gd name="connsiteX0-81" fmla="*/ 12052 w 1748850"/>
              <a:gd name="connsiteY0-82" fmla="*/ 729612 h 1777388"/>
              <a:gd name="connsiteX1-83" fmla="*/ 735952 w 1748850"/>
              <a:gd name="connsiteY1-84" fmla="*/ 1777362 h 1777388"/>
              <a:gd name="connsiteX2-85" fmla="*/ 1745602 w 1748850"/>
              <a:gd name="connsiteY2-86" fmla="*/ 367662 h 1777388"/>
              <a:gd name="connsiteX3-87" fmla="*/ 393052 w 1748850"/>
              <a:gd name="connsiteY3-88" fmla="*/ 15237 h 1777388"/>
              <a:gd name="connsiteX4-89" fmla="*/ 12052 w 1748850"/>
              <a:gd name="connsiteY4-90" fmla="*/ 729612 h 1777388"/>
              <a:gd name="connsiteX0-91" fmla="*/ 10861 w 1775992"/>
              <a:gd name="connsiteY0-92" fmla="*/ 679262 h 1776944"/>
              <a:gd name="connsiteX1-93" fmla="*/ 763336 w 1775992"/>
              <a:gd name="connsiteY1-94" fmla="*/ 1774637 h 1776944"/>
              <a:gd name="connsiteX2-95" fmla="*/ 1772986 w 1775992"/>
              <a:gd name="connsiteY2-96" fmla="*/ 364937 h 1776944"/>
              <a:gd name="connsiteX3-97" fmla="*/ 420436 w 1775992"/>
              <a:gd name="connsiteY3-98" fmla="*/ 12512 h 1776944"/>
              <a:gd name="connsiteX4-99" fmla="*/ 10861 w 1775992"/>
              <a:gd name="connsiteY4-100" fmla="*/ 679262 h 1776944"/>
              <a:gd name="connsiteX0-101" fmla="*/ 10861 w 1775992"/>
              <a:gd name="connsiteY0-102" fmla="*/ 679262 h 1776944"/>
              <a:gd name="connsiteX1-103" fmla="*/ 763336 w 1775992"/>
              <a:gd name="connsiteY1-104" fmla="*/ 1774637 h 1776944"/>
              <a:gd name="connsiteX2-105" fmla="*/ 1772986 w 1775992"/>
              <a:gd name="connsiteY2-106" fmla="*/ 364937 h 1776944"/>
              <a:gd name="connsiteX3-107" fmla="*/ 420436 w 1775992"/>
              <a:gd name="connsiteY3-108" fmla="*/ 12512 h 1776944"/>
              <a:gd name="connsiteX4-109" fmla="*/ 10861 w 1775992"/>
              <a:gd name="connsiteY4-110" fmla="*/ 679262 h 1776944"/>
              <a:gd name="connsiteX0-111" fmla="*/ 15219 w 1782417"/>
              <a:gd name="connsiteY0-112" fmla="*/ 679465 h 1796157"/>
              <a:gd name="connsiteX1-113" fmla="*/ 853419 w 1782417"/>
              <a:gd name="connsiteY1-114" fmla="*/ 1793890 h 1796157"/>
              <a:gd name="connsiteX2-115" fmla="*/ 1777344 w 1782417"/>
              <a:gd name="connsiteY2-116" fmla="*/ 365140 h 1796157"/>
              <a:gd name="connsiteX3-117" fmla="*/ 424794 w 1782417"/>
              <a:gd name="connsiteY3-118" fmla="*/ 12715 h 1796157"/>
              <a:gd name="connsiteX4-119" fmla="*/ 15219 w 1782417"/>
              <a:gd name="connsiteY4-120" fmla="*/ 679465 h 1796157"/>
              <a:gd name="connsiteX0-121" fmla="*/ 11937 w 1779135"/>
              <a:gd name="connsiteY0-122" fmla="*/ 693345 h 1810037"/>
              <a:gd name="connsiteX1-123" fmla="*/ 850137 w 1779135"/>
              <a:gd name="connsiteY1-124" fmla="*/ 1807770 h 1810037"/>
              <a:gd name="connsiteX2-125" fmla="*/ 1774062 w 1779135"/>
              <a:gd name="connsiteY2-126" fmla="*/ 379020 h 1810037"/>
              <a:gd name="connsiteX3-127" fmla="*/ 421512 w 1779135"/>
              <a:gd name="connsiteY3-128" fmla="*/ 26595 h 1810037"/>
              <a:gd name="connsiteX4-129" fmla="*/ 11937 w 1779135"/>
              <a:gd name="connsiteY4-130" fmla="*/ 693345 h 1810037"/>
              <a:gd name="connsiteX0-131" fmla="*/ 14258 w 1781456"/>
              <a:gd name="connsiteY0-132" fmla="*/ 679466 h 1796158"/>
              <a:gd name="connsiteX1-133" fmla="*/ 852458 w 1781456"/>
              <a:gd name="connsiteY1-134" fmla="*/ 1793891 h 1796158"/>
              <a:gd name="connsiteX2-135" fmla="*/ 1776383 w 1781456"/>
              <a:gd name="connsiteY2-136" fmla="*/ 365141 h 1796158"/>
              <a:gd name="connsiteX3-137" fmla="*/ 423833 w 1781456"/>
              <a:gd name="connsiteY3-138" fmla="*/ 12716 h 1796158"/>
              <a:gd name="connsiteX4-139" fmla="*/ 14258 w 1781456"/>
              <a:gd name="connsiteY4-140" fmla="*/ 679466 h 1796158"/>
              <a:gd name="connsiteX0-141" fmla="*/ 37377 w 1394588"/>
              <a:gd name="connsiteY0-142" fmla="*/ 87190 h 1870464"/>
              <a:gd name="connsiteX1-143" fmla="*/ 466002 w 1394588"/>
              <a:gd name="connsiteY1-144" fmla="*/ 1868365 h 1870464"/>
              <a:gd name="connsiteX2-145" fmla="*/ 1389927 w 1394588"/>
              <a:gd name="connsiteY2-146" fmla="*/ 439615 h 1870464"/>
              <a:gd name="connsiteX3-147" fmla="*/ 37377 w 1394588"/>
              <a:gd name="connsiteY3-148" fmla="*/ 87190 h 1870464"/>
              <a:gd name="connsiteX0-149" fmla="*/ 23985 w 1714079"/>
              <a:gd name="connsiteY0-150" fmla="*/ 123464 h 1714590"/>
              <a:gd name="connsiteX1-151" fmla="*/ 776460 w 1714079"/>
              <a:gd name="connsiteY1-152" fmla="*/ 1714139 h 1714590"/>
              <a:gd name="connsiteX2-153" fmla="*/ 1700385 w 1714079"/>
              <a:gd name="connsiteY2-154" fmla="*/ 285389 h 1714590"/>
              <a:gd name="connsiteX3-155" fmla="*/ 23985 w 1714079"/>
              <a:gd name="connsiteY3-156" fmla="*/ 123464 h 1714590"/>
              <a:gd name="connsiteX0-157" fmla="*/ 103744 w 1793838"/>
              <a:gd name="connsiteY0-158" fmla="*/ 254346 h 1845472"/>
              <a:gd name="connsiteX1-159" fmla="*/ 856219 w 1793838"/>
              <a:gd name="connsiteY1-160" fmla="*/ 1845021 h 1845472"/>
              <a:gd name="connsiteX2-161" fmla="*/ 1780144 w 1793838"/>
              <a:gd name="connsiteY2-162" fmla="*/ 416271 h 1845472"/>
              <a:gd name="connsiteX3-163" fmla="*/ 103744 w 1793838"/>
              <a:gd name="connsiteY3-164" fmla="*/ 254346 h 1845472"/>
              <a:gd name="connsiteX0-165" fmla="*/ 103744 w 1801778"/>
              <a:gd name="connsiteY0-166" fmla="*/ 263564 h 1854705"/>
              <a:gd name="connsiteX1-167" fmla="*/ 856219 w 1801778"/>
              <a:gd name="connsiteY1-168" fmla="*/ 1854239 h 1854705"/>
              <a:gd name="connsiteX2-169" fmla="*/ 1780144 w 1801778"/>
              <a:gd name="connsiteY2-170" fmla="*/ 425489 h 1854705"/>
              <a:gd name="connsiteX3-171" fmla="*/ 103744 w 1801778"/>
              <a:gd name="connsiteY3-172" fmla="*/ 263564 h 1854705"/>
              <a:gd name="connsiteX0-173" fmla="*/ 110247 w 1810119"/>
              <a:gd name="connsiteY0-174" fmla="*/ 263564 h 1855080"/>
              <a:gd name="connsiteX1-175" fmla="*/ 862722 w 1810119"/>
              <a:gd name="connsiteY1-176" fmla="*/ 1854239 h 1855080"/>
              <a:gd name="connsiteX2-177" fmla="*/ 1786647 w 1810119"/>
              <a:gd name="connsiteY2-178" fmla="*/ 425489 h 1855080"/>
              <a:gd name="connsiteX3-179" fmla="*/ 110247 w 1810119"/>
              <a:gd name="connsiteY3-180" fmla="*/ 263564 h 1855080"/>
              <a:gd name="connsiteX0-181" fmla="*/ 110247 w 1807143"/>
              <a:gd name="connsiteY0-182" fmla="*/ 283275 h 1874848"/>
              <a:gd name="connsiteX1-183" fmla="*/ 862722 w 1807143"/>
              <a:gd name="connsiteY1-184" fmla="*/ 1873950 h 1874848"/>
              <a:gd name="connsiteX2-185" fmla="*/ 1786647 w 1807143"/>
              <a:gd name="connsiteY2-186" fmla="*/ 445200 h 1874848"/>
              <a:gd name="connsiteX3-187" fmla="*/ 110247 w 1807143"/>
              <a:gd name="connsiteY3-188" fmla="*/ 283275 h 1874848"/>
              <a:gd name="connsiteX0-189" fmla="*/ 110247 w 1816444"/>
              <a:gd name="connsiteY0-190" fmla="*/ 273208 h 1864752"/>
              <a:gd name="connsiteX1-191" fmla="*/ 862722 w 1816444"/>
              <a:gd name="connsiteY1-192" fmla="*/ 1863883 h 1864752"/>
              <a:gd name="connsiteX2-193" fmla="*/ 1786647 w 1816444"/>
              <a:gd name="connsiteY2-194" fmla="*/ 435133 h 1864752"/>
              <a:gd name="connsiteX3-195" fmla="*/ 110247 w 1816444"/>
              <a:gd name="connsiteY3-196" fmla="*/ 273208 h 1864752"/>
            </a:gdLst>
            <a:ahLst/>
            <a:cxnLst>
              <a:cxn ang="0">
                <a:pos x="connsiteX0-1" y="connsiteY0-2"/>
              </a:cxn>
              <a:cxn ang="0">
                <a:pos x="connsiteX1-3" y="connsiteY1-4"/>
              </a:cxn>
              <a:cxn ang="0">
                <a:pos x="connsiteX2-5" y="connsiteY2-6"/>
              </a:cxn>
              <a:cxn ang="0">
                <a:pos x="connsiteX3-7" y="connsiteY3-8"/>
              </a:cxn>
            </a:cxnLst>
            <a:rect l="l" t="t" r="r" b="b"/>
            <a:pathLst>
              <a:path w="1816444" h="1864752">
                <a:moveTo>
                  <a:pt x="110247" y="273208"/>
                </a:moveTo>
                <a:cubicBezTo>
                  <a:pt x="-291391" y="806608"/>
                  <a:pt x="507122" y="1827371"/>
                  <a:pt x="862722" y="1863883"/>
                </a:cubicBezTo>
                <a:cubicBezTo>
                  <a:pt x="1218322" y="1900395"/>
                  <a:pt x="1975560" y="776446"/>
                  <a:pt x="1786647" y="435133"/>
                </a:cubicBezTo>
                <a:cubicBezTo>
                  <a:pt x="1597734" y="93820"/>
                  <a:pt x="511885" y="-260192"/>
                  <a:pt x="110247" y="273208"/>
                </a:cubicBezTo>
                <a:close/>
              </a:path>
            </a:pathLst>
          </a:custGeom>
          <a:solidFill>
            <a:schemeClr val="accent1">
              <a:lumMod val="50000"/>
            </a:schemeClr>
          </a:solidFill>
          <a:ln>
            <a:noFill/>
          </a:ln>
          <a:effectLst>
            <a:outerShdw blurRad="317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梯形 11"/>
          <p:cNvSpPr/>
          <p:nvPr/>
        </p:nvSpPr>
        <p:spPr>
          <a:xfrm rot="13500000">
            <a:off x="9877370" y="-599766"/>
            <a:ext cx="2085441" cy="1512062"/>
          </a:xfrm>
          <a:custGeom>
            <a:avLst/>
            <a:gdLst>
              <a:gd name="connsiteX0" fmla="*/ 0 w 3339385"/>
              <a:gd name="connsiteY0" fmla="*/ 2647336 h 2647336"/>
              <a:gd name="connsiteX1" fmla="*/ 661834 w 3339385"/>
              <a:gd name="connsiteY1" fmla="*/ 0 h 2647336"/>
              <a:gd name="connsiteX2" fmla="*/ 2677551 w 3339385"/>
              <a:gd name="connsiteY2" fmla="*/ 0 h 2647336"/>
              <a:gd name="connsiteX3" fmla="*/ 3339385 w 3339385"/>
              <a:gd name="connsiteY3" fmla="*/ 2647336 h 2647336"/>
              <a:gd name="connsiteX4" fmla="*/ 0 w 3339385"/>
              <a:gd name="connsiteY4" fmla="*/ 2647336 h 2647336"/>
              <a:gd name="connsiteX0-1" fmla="*/ 0 w 3487594"/>
              <a:gd name="connsiteY0-2" fmla="*/ 2978253 h 2978253"/>
              <a:gd name="connsiteX1-3" fmla="*/ 661834 w 3487594"/>
              <a:gd name="connsiteY1-4" fmla="*/ 330917 h 2978253"/>
              <a:gd name="connsiteX2-5" fmla="*/ 2677551 w 3487594"/>
              <a:gd name="connsiteY2-6" fmla="*/ 330917 h 2978253"/>
              <a:gd name="connsiteX3-7" fmla="*/ 3339385 w 3487594"/>
              <a:gd name="connsiteY3-8" fmla="*/ 2978253 h 2978253"/>
              <a:gd name="connsiteX4-9" fmla="*/ 0 w 3487594"/>
              <a:gd name="connsiteY4-10" fmla="*/ 2978253 h 2978253"/>
              <a:gd name="connsiteX0-11" fmla="*/ 0 w 3487594"/>
              <a:gd name="connsiteY0-12" fmla="*/ 2978253 h 2978253"/>
              <a:gd name="connsiteX1-13" fmla="*/ 661834 w 3487594"/>
              <a:gd name="connsiteY1-14" fmla="*/ 330917 h 2978253"/>
              <a:gd name="connsiteX2-15" fmla="*/ 2677551 w 3487594"/>
              <a:gd name="connsiteY2-16" fmla="*/ 330917 h 2978253"/>
              <a:gd name="connsiteX3-17" fmla="*/ 3339385 w 3487594"/>
              <a:gd name="connsiteY3-18" fmla="*/ 2978253 h 2978253"/>
              <a:gd name="connsiteX4-19" fmla="*/ 0 w 3487594"/>
              <a:gd name="connsiteY4-20" fmla="*/ 2978253 h 2978253"/>
              <a:gd name="connsiteX0-21" fmla="*/ 0 w 3339385"/>
              <a:gd name="connsiteY0-22" fmla="*/ 2978253 h 2978253"/>
              <a:gd name="connsiteX1-23" fmla="*/ 661834 w 3339385"/>
              <a:gd name="connsiteY1-24" fmla="*/ 330917 h 2978253"/>
              <a:gd name="connsiteX2-25" fmla="*/ 2677551 w 3339385"/>
              <a:gd name="connsiteY2-26" fmla="*/ 330917 h 2978253"/>
              <a:gd name="connsiteX3-27" fmla="*/ 3339385 w 3339385"/>
              <a:gd name="connsiteY3-28" fmla="*/ 2978253 h 2978253"/>
              <a:gd name="connsiteX4-29" fmla="*/ 0 w 3339385"/>
              <a:gd name="connsiteY4-30" fmla="*/ 2978253 h 2978253"/>
              <a:gd name="connsiteX0-31" fmla="*/ 0 w 3339385"/>
              <a:gd name="connsiteY0-32" fmla="*/ 2978253 h 2978253"/>
              <a:gd name="connsiteX1-33" fmla="*/ 661834 w 3339385"/>
              <a:gd name="connsiteY1-34" fmla="*/ 330917 h 2978253"/>
              <a:gd name="connsiteX2-35" fmla="*/ 2677551 w 3339385"/>
              <a:gd name="connsiteY2-36" fmla="*/ 330917 h 2978253"/>
              <a:gd name="connsiteX3-37" fmla="*/ 3339385 w 3339385"/>
              <a:gd name="connsiteY3-38" fmla="*/ 2978253 h 2978253"/>
              <a:gd name="connsiteX4-39" fmla="*/ 0 w 3339385"/>
              <a:gd name="connsiteY4-40" fmla="*/ 2978253 h 2978253"/>
              <a:gd name="connsiteX0-41" fmla="*/ 0 w 3339385"/>
              <a:gd name="connsiteY0-42" fmla="*/ 2996159 h 2996159"/>
              <a:gd name="connsiteX1-43" fmla="*/ 661834 w 3339385"/>
              <a:gd name="connsiteY1-44" fmla="*/ 348823 h 2996159"/>
              <a:gd name="connsiteX2-45" fmla="*/ 2400233 w 3339385"/>
              <a:gd name="connsiteY2-46" fmla="*/ 314038 h 2996159"/>
              <a:gd name="connsiteX3-47" fmla="*/ 3339385 w 3339385"/>
              <a:gd name="connsiteY3-48" fmla="*/ 2996159 h 2996159"/>
              <a:gd name="connsiteX4-49" fmla="*/ 0 w 3339385"/>
              <a:gd name="connsiteY4-50" fmla="*/ 2996159 h 2996159"/>
              <a:gd name="connsiteX0-51" fmla="*/ 0 w 3339385"/>
              <a:gd name="connsiteY0-52" fmla="*/ 2996159 h 2996159"/>
              <a:gd name="connsiteX1-53" fmla="*/ 775282 w 3339385"/>
              <a:gd name="connsiteY1-54" fmla="*/ 348823 h 2996159"/>
              <a:gd name="connsiteX2-55" fmla="*/ 2400233 w 3339385"/>
              <a:gd name="connsiteY2-56" fmla="*/ 314038 h 2996159"/>
              <a:gd name="connsiteX3-57" fmla="*/ 3339385 w 3339385"/>
              <a:gd name="connsiteY3-58" fmla="*/ 2996159 h 2996159"/>
              <a:gd name="connsiteX4-59" fmla="*/ 0 w 3339385"/>
              <a:gd name="connsiteY4-60" fmla="*/ 2996159 h 2996159"/>
              <a:gd name="connsiteX0-61" fmla="*/ 0 w 3474973"/>
              <a:gd name="connsiteY0-62" fmla="*/ 2998122 h 3028357"/>
              <a:gd name="connsiteX1-63" fmla="*/ 775282 w 3474973"/>
              <a:gd name="connsiteY1-64" fmla="*/ 350786 h 3028357"/>
              <a:gd name="connsiteX2-65" fmla="*/ 2400233 w 3474973"/>
              <a:gd name="connsiteY2-66" fmla="*/ 316001 h 3028357"/>
              <a:gd name="connsiteX3-67" fmla="*/ 3474973 w 3474973"/>
              <a:gd name="connsiteY3-68" fmla="*/ 3028357 h 3028357"/>
              <a:gd name="connsiteX4-69" fmla="*/ 0 w 3474973"/>
              <a:gd name="connsiteY4-70" fmla="*/ 2998122 h 3028357"/>
              <a:gd name="connsiteX0-71" fmla="*/ 0 w 3746151"/>
              <a:gd name="connsiteY0-72" fmla="*/ 2967887 h 3028357"/>
              <a:gd name="connsiteX1-73" fmla="*/ 1046460 w 3746151"/>
              <a:gd name="connsiteY1-74" fmla="*/ 350786 h 3028357"/>
              <a:gd name="connsiteX2-75" fmla="*/ 2671411 w 3746151"/>
              <a:gd name="connsiteY2-76" fmla="*/ 316001 h 3028357"/>
              <a:gd name="connsiteX3-77" fmla="*/ 3746151 w 3746151"/>
              <a:gd name="connsiteY3-78" fmla="*/ 3028357 h 3028357"/>
              <a:gd name="connsiteX4-79" fmla="*/ 0 w 3746151"/>
              <a:gd name="connsiteY4-80" fmla="*/ 2967887 h 302835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746151" h="3028357">
                <a:moveTo>
                  <a:pt x="0" y="2967887"/>
                </a:moveTo>
                <a:cubicBezTo>
                  <a:pt x="220611" y="2085442"/>
                  <a:pt x="508349" y="1157031"/>
                  <a:pt x="1046460" y="350786"/>
                </a:cubicBezTo>
                <a:cubicBezTo>
                  <a:pt x="1492718" y="-90437"/>
                  <a:pt x="2221463" y="-130261"/>
                  <a:pt x="2671411" y="316001"/>
                </a:cubicBezTo>
                <a:cubicBezTo>
                  <a:pt x="3121360" y="762263"/>
                  <a:pt x="3493909" y="2180734"/>
                  <a:pt x="3746151" y="3028357"/>
                </a:cubicBezTo>
                <a:lnTo>
                  <a:pt x="0" y="2967887"/>
                </a:lnTo>
                <a:close/>
              </a:path>
            </a:pathLst>
          </a:custGeom>
          <a:gradFill>
            <a:gsLst>
              <a:gs pos="0">
                <a:schemeClr val="accent1">
                  <a:lumMod val="50000"/>
                </a:schemeClr>
              </a:gs>
              <a:gs pos="100000">
                <a:schemeClr val="accent1">
                  <a:lumMod val="50000"/>
                  <a:alpha val="0"/>
                </a:schemeClr>
              </a:gs>
            </a:gsLst>
            <a:lin ang="5400000" scaled="1"/>
          </a:gradFill>
          <a:ln>
            <a:noFill/>
          </a:ln>
          <a:effectLst>
            <a:outerShdw blurRad="317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任意多边形 27"/>
          <p:cNvSpPr/>
          <p:nvPr/>
        </p:nvSpPr>
        <p:spPr>
          <a:xfrm rot="1695913">
            <a:off x="9459961" y="5674652"/>
            <a:ext cx="2309336" cy="2366697"/>
          </a:xfrm>
          <a:custGeom>
            <a:avLst/>
            <a:gdLst>
              <a:gd name="connsiteX0" fmla="*/ 23727 w 1761625"/>
              <a:gd name="connsiteY0" fmla="*/ 386077 h 1700705"/>
              <a:gd name="connsiteX1" fmla="*/ 747627 w 1761625"/>
              <a:gd name="connsiteY1" fmla="*/ 1700527 h 1700705"/>
              <a:gd name="connsiteX2" fmla="*/ 1757277 w 1761625"/>
              <a:gd name="connsiteY2" fmla="*/ 290827 h 1700705"/>
              <a:gd name="connsiteX3" fmla="*/ 328527 w 1761625"/>
              <a:gd name="connsiteY3" fmla="*/ 5077 h 1700705"/>
              <a:gd name="connsiteX4" fmla="*/ 23727 w 1761625"/>
              <a:gd name="connsiteY4" fmla="*/ 386077 h 1700705"/>
              <a:gd name="connsiteX0-1" fmla="*/ 23727 w 1763559"/>
              <a:gd name="connsiteY0-2" fmla="*/ 386077 h 1701593"/>
              <a:gd name="connsiteX1-3" fmla="*/ 747627 w 1763559"/>
              <a:gd name="connsiteY1-4" fmla="*/ 1700527 h 1701593"/>
              <a:gd name="connsiteX2-5" fmla="*/ 1757277 w 1763559"/>
              <a:gd name="connsiteY2-6" fmla="*/ 290827 h 1701593"/>
              <a:gd name="connsiteX3-7" fmla="*/ 328527 w 1763559"/>
              <a:gd name="connsiteY3-8" fmla="*/ 5077 h 1701593"/>
              <a:gd name="connsiteX4-9" fmla="*/ 23727 w 1763559"/>
              <a:gd name="connsiteY4-10" fmla="*/ 386077 h 1701593"/>
              <a:gd name="connsiteX0-11" fmla="*/ 23009 w 1760907"/>
              <a:gd name="connsiteY0-12" fmla="*/ 668528 h 1719417"/>
              <a:gd name="connsiteX1-13" fmla="*/ 746909 w 1760907"/>
              <a:gd name="connsiteY1-14" fmla="*/ 1716278 h 1719417"/>
              <a:gd name="connsiteX2-15" fmla="*/ 1756559 w 1760907"/>
              <a:gd name="connsiteY2-16" fmla="*/ 306578 h 1719417"/>
              <a:gd name="connsiteX3-17" fmla="*/ 327809 w 1760907"/>
              <a:gd name="connsiteY3-18" fmla="*/ 20828 h 1719417"/>
              <a:gd name="connsiteX4-19" fmla="*/ 23009 w 1760907"/>
              <a:gd name="connsiteY4-20" fmla="*/ 668528 h 1719417"/>
              <a:gd name="connsiteX0-21" fmla="*/ 5885 w 1743783"/>
              <a:gd name="connsiteY0-22" fmla="*/ 764690 h 1815643"/>
              <a:gd name="connsiteX1-23" fmla="*/ 729785 w 1743783"/>
              <a:gd name="connsiteY1-24" fmla="*/ 1812440 h 1815643"/>
              <a:gd name="connsiteX2-25" fmla="*/ 1739435 w 1743783"/>
              <a:gd name="connsiteY2-26" fmla="*/ 402740 h 1815643"/>
              <a:gd name="connsiteX3-27" fmla="*/ 463085 w 1743783"/>
              <a:gd name="connsiteY3-28" fmla="*/ 12215 h 1815643"/>
              <a:gd name="connsiteX4-29" fmla="*/ 5885 w 1743783"/>
              <a:gd name="connsiteY4-30" fmla="*/ 764690 h 1815643"/>
              <a:gd name="connsiteX0-31" fmla="*/ 5885 w 1744149"/>
              <a:gd name="connsiteY0-32" fmla="*/ 764690 h 1812466"/>
              <a:gd name="connsiteX1-33" fmla="*/ 729785 w 1744149"/>
              <a:gd name="connsiteY1-34" fmla="*/ 1812440 h 1812466"/>
              <a:gd name="connsiteX2-35" fmla="*/ 1739435 w 1744149"/>
              <a:gd name="connsiteY2-36" fmla="*/ 402740 h 1812466"/>
              <a:gd name="connsiteX3-37" fmla="*/ 463085 w 1744149"/>
              <a:gd name="connsiteY3-38" fmla="*/ 12215 h 1812466"/>
              <a:gd name="connsiteX4-39" fmla="*/ 5885 w 1744149"/>
              <a:gd name="connsiteY4-40" fmla="*/ 764690 h 1812466"/>
              <a:gd name="connsiteX0-41" fmla="*/ 5885 w 1744149"/>
              <a:gd name="connsiteY0-42" fmla="*/ 779479 h 1827255"/>
              <a:gd name="connsiteX1-43" fmla="*/ 729785 w 1744149"/>
              <a:gd name="connsiteY1-44" fmla="*/ 1827229 h 1827255"/>
              <a:gd name="connsiteX2-45" fmla="*/ 1739435 w 1744149"/>
              <a:gd name="connsiteY2-46" fmla="*/ 417529 h 1827255"/>
              <a:gd name="connsiteX3-47" fmla="*/ 463085 w 1744149"/>
              <a:gd name="connsiteY3-48" fmla="*/ 27004 h 1827255"/>
              <a:gd name="connsiteX4-49" fmla="*/ 5885 w 1744149"/>
              <a:gd name="connsiteY4-50" fmla="*/ 779479 h 1827255"/>
              <a:gd name="connsiteX0-51" fmla="*/ 5885 w 1757044"/>
              <a:gd name="connsiteY0-52" fmla="*/ 779479 h 1827259"/>
              <a:gd name="connsiteX1-53" fmla="*/ 729785 w 1757044"/>
              <a:gd name="connsiteY1-54" fmla="*/ 1827229 h 1827259"/>
              <a:gd name="connsiteX2-55" fmla="*/ 1739435 w 1757044"/>
              <a:gd name="connsiteY2-56" fmla="*/ 417529 h 1827259"/>
              <a:gd name="connsiteX3-57" fmla="*/ 463085 w 1757044"/>
              <a:gd name="connsiteY3-58" fmla="*/ 27004 h 1827259"/>
              <a:gd name="connsiteX4-59" fmla="*/ 5885 w 1757044"/>
              <a:gd name="connsiteY4-60" fmla="*/ 779479 h 1827259"/>
              <a:gd name="connsiteX0-61" fmla="*/ 5885 w 1799344"/>
              <a:gd name="connsiteY0-62" fmla="*/ 779479 h 1827259"/>
              <a:gd name="connsiteX1-63" fmla="*/ 729785 w 1799344"/>
              <a:gd name="connsiteY1-64" fmla="*/ 1827229 h 1827259"/>
              <a:gd name="connsiteX2-65" fmla="*/ 1739435 w 1799344"/>
              <a:gd name="connsiteY2-66" fmla="*/ 417529 h 1827259"/>
              <a:gd name="connsiteX3-67" fmla="*/ 463085 w 1799344"/>
              <a:gd name="connsiteY3-68" fmla="*/ 27004 h 1827259"/>
              <a:gd name="connsiteX4-69" fmla="*/ 5885 w 1799344"/>
              <a:gd name="connsiteY4-70" fmla="*/ 779479 h 1827259"/>
              <a:gd name="connsiteX0-71" fmla="*/ 9310 w 1745619"/>
              <a:gd name="connsiteY0-72" fmla="*/ 685664 h 1733440"/>
              <a:gd name="connsiteX1-73" fmla="*/ 733210 w 1745619"/>
              <a:gd name="connsiteY1-74" fmla="*/ 1733414 h 1733440"/>
              <a:gd name="connsiteX2-75" fmla="*/ 1742860 w 1745619"/>
              <a:gd name="connsiteY2-76" fmla="*/ 323714 h 1733440"/>
              <a:gd name="connsiteX3-77" fmla="*/ 418885 w 1745619"/>
              <a:gd name="connsiteY3-78" fmla="*/ 18914 h 1733440"/>
              <a:gd name="connsiteX4-79" fmla="*/ 9310 w 1745619"/>
              <a:gd name="connsiteY4-80" fmla="*/ 685664 h 1733440"/>
              <a:gd name="connsiteX0-81" fmla="*/ 12052 w 1748850"/>
              <a:gd name="connsiteY0-82" fmla="*/ 729612 h 1777388"/>
              <a:gd name="connsiteX1-83" fmla="*/ 735952 w 1748850"/>
              <a:gd name="connsiteY1-84" fmla="*/ 1777362 h 1777388"/>
              <a:gd name="connsiteX2-85" fmla="*/ 1745602 w 1748850"/>
              <a:gd name="connsiteY2-86" fmla="*/ 367662 h 1777388"/>
              <a:gd name="connsiteX3-87" fmla="*/ 393052 w 1748850"/>
              <a:gd name="connsiteY3-88" fmla="*/ 15237 h 1777388"/>
              <a:gd name="connsiteX4-89" fmla="*/ 12052 w 1748850"/>
              <a:gd name="connsiteY4-90" fmla="*/ 729612 h 1777388"/>
              <a:gd name="connsiteX0-91" fmla="*/ 10861 w 1775992"/>
              <a:gd name="connsiteY0-92" fmla="*/ 679262 h 1776944"/>
              <a:gd name="connsiteX1-93" fmla="*/ 763336 w 1775992"/>
              <a:gd name="connsiteY1-94" fmla="*/ 1774637 h 1776944"/>
              <a:gd name="connsiteX2-95" fmla="*/ 1772986 w 1775992"/>
              <a:gd name="connsiteY2-96" fmla="*/ 364937 h 1776944"/>
              <a:gd name="connsiteX3-97" fmla="*/ 420436 w 1775992"/>
              <a:gd name="connsiteY3-98" fmla="*/ 12512 h 1776944"/>
              <a:gd name="connsiteX4-99" fmla="*/ 10861 w 1775992"/>
              <a:gd name="connsiteY4-100" fmla="*/ 679262 h 1776944"/>
              <a:gd name="connsiteX0-101" fmla="*/ 10861 w 1775992"/>
              <a:gd name="connsiteY0-102" fmla="*/ 679262 h 1776944"/>
              <a:gd name="connsiteX1-103" fmla="*/ 763336 w 1775992"/>
              <a:gd name="connsiteY1-104" fmla="*/ 1774637 h 1776944"/>
              <a:gd name="connsiteX2-105" fmla="*/ 1772986 w 1775992"/>
              <a:gd name="connsiteY2-106" fmla="*/ 364937 h 1776944"/>
              <a:gd name="connsiteX3-107" fmla="*/ 420436 w 1775992"/>
              <a:gd name="connsiteY3-108" fmla="*/ 12512 h 1776944"/>
              <a:gd name="connsiteX4-109" fmla="*/ 10861 w 1775992"/>
              <a:gd name="connsiteY4-110" fmla="*/ 679262 h 1776944"/>
              <a:gd name="connsiteX0-111" fmla="*/ 15219 w 1782417"/>
              <a:gd name="connsiteY0-112" fmla="*/ 679465 h 1796157"/>
              <a:gd name="connsiteX1-113" fmla="*/ 853419 w 1782417"/>
              <a:gd name="connsiteY1-114" fmla="*/ 1793890 h 1796157"/>
              <a:gd name="connsiteX2-115" fmla="*/ 1777344 w 1782417"/>
              <a:gd name="connsiteY2-116" fmla="*/ 365140 h 1796157"/>
              <a:gd name="connsiteX3-117" fmla="*/ 424794 w 1782417"/>
              <a:gd name="connsiteY3-118" fmla="*/ 12715 h 1796157"/>
              <a:gd name="connsiteX4-119" fmla="*/ 15219 w 1782417"/>
              <a:gd name="connsiteY4-120" fmla="*/ 679465 h 1796157"/>
              <a:gd name="connsiteX0-121" fmla="*/ 11937 w 1779135"/>
              <a:gd name="connsiteY0-122" fmla="*/ 693345 h 1810037"/>
              <a:gd name="connsiteX1-123" fmla="*/ 850137 w 1779135"/>
              <a:gd name="connsiteY1-124" fmla="*/ 1807770 h 1810037"/>
              <a:gd name="connsiteX2-125" fmla="*/ 1774062 w 1779135"/>
              <a:gd name="connsiteY2-126" fmla="*/ 379020 h 1810037"/>
              <a:gd name="connsiteX3-127" fmla="*/ 421512 w 1779135"/>
              <a:gd name="connsiteY3-128" fmla="*/ 26595 h 1810037"/>
              <a:gd name="connsiteX4-129" fmla="*/ 11937 w 1779135"/>
              <a:gd name="connsiteY4-130" fmla="*/ 693345 h 1810037"/>
              <a:gd name="connsiteX0-131" fmla="*/ 14258 w 1781456"/>
              <a:gd name="connsiteY0-132" fmla="*/ 679466 h 1796158"/>
              <a:gd name="connsiteX1-133" fmla="*/ 852458 w 1781456"/>
              <a:gd name="connsiteY1-134" fmla="*/ 1793891 h 1796158"/>
              <a:gd name="connsiteX2-135" fmla="*/ 1776383 w 1781456"/>
              <a:gd name="connsiteY2-136" fmla="*/ 365141 h 1796158"/>
              <a:gd name="connsiteX3-137" fmla="*/ 423833 w 1781456"/>
              <a:gd name="connsiteY3-138" fmla="*/ 12716 h 1796158"/>
              <a:gd name="connsiteX4-139" fmla="*/ 14258 w 1781456"/>
              <a:gd name="connsiteY4-140" fmla="*/ 679466 h 1796158"/>
              <a:gd name="connsiteX0-141" fmla="*/ 37377 w 1394588"/>
              <a:gd name="connsiteY0-142" fmla="*/ 87190 h 1870464"/>
              <a:gd name="connsiteX1-143" fmla="*/ 466002 w 1394588"/>
              <a:gd name="connsiteY1-144" fmla="*/ 1868365 h 1870464"/>
              <a:gd name="connsiteX2-145" fmla="*/ 1389927 w 1394588"/>
              <a:gd name="connsiteY2-146" fmla="*/ 439615 h 1870464"/>
              <a:gd name="connsiteX3-147" fmla="*/ 37377 w 1394588"/>
              <a:gd name="connsiteY3-148" fmla="*/ 87190 h 1870464"/>
              <a:gd name="connsiteX0-149" fmla="*/ 23985 w 1714079"/>
              <a:gd name="connsiteY0-150" fmla="*/ 123464 h 1714590"/>
              <a:gd name="connsiteX1-151" fmla="*/ 776460 w 1714079"/>
              <a:gd name="connsiteY1-152" fmla="*/ 1714139 h 1714590"/>
              <a:gd name="connsiteX2-153" fmla="*/ 1700385 w 1714079"/>
              <a:gd name="connsiteY2-154" fmla="*/ 285389 h 1714590"/>
              <a:gd name="connsiteX3-155" fmla="*/ 23985 w 1714079"/>
              <a:gd name="connsiteY3-156" fmla="*/ 123464 h 1714590"/>
              <a:gd name="connsiteX0-157" fmla="*/ 103744 w 1793838"/>
              <a:gd name="connsiteY0-158" fmla="*/ 254346 h 1845472"/>
              <a:gd name="connsiteX1-159" fmla="*/ 856219 w 1793838"/>
              <a:gd name="connsiteY1-160" fmla="*/ 1845021 h 1845472"/>
              <a:gd name="connsiteX2-161" fmla="*/ 1780144 w 1793838"/>
              <a:gd name="connsiteY2-162" fmla="*/ 416271 h 1845472"/>
              <a:gd name="connsiteX3-163" fmla="*/ 103744 w 1793838"/>
              <a:gd name="connsiteY3-164" fmla="*/ 254346 h 1845472"/>
              <a:gd name="connsiteX0-165" fmla="*/ 103744 w 1801778"/>
              <a:gd name="connsiteY0-166" fmla="*/ 263564 h 1854705"/>
              <a:gd name="connsiteX1-167" fmla="*/ 856219 w 1801778"/>
              <a:gd name="connsiteY1-168" fmla="*/ 1854239 h 1854705"/>
              <a:gd name="connsiteX2-169" fmla="*/ 1780144 w 1801778"/>
              <a:gd name="connsiteY2-170" fmla="*/ 425489 h 1854705"/>
              <a:gd name="connsiteX3-171" fmla="*/ 103744 w 1801778"/>
              <a:gd name="connsiteY3-172" fmla="*/ 263564 h 1854705"/>
              <a:gd name="connsiteX0-173" fmla="*/ 110247 w 1810119"/>
              <a:gd name="connsiteY0-174" fmla="*/ 263564 h 1855080"/>
              <a:gd name="connsiteX1-175" fmla="*/ 862722 w 1810119"/>
              <a:gd name="connsiteY1-176" fmla="*/ 1854239 h 1855080"/>
              <a:gd name="connsiteX2-177" fmla="*/ 1786647 w 1810119"/>
              <a:gd name="connsiteY2-178" fmla="*/ 425489 h 1855080"/>
              <a:gd name="connsiteX3-179" fmla="*/ 110247 w 1810119"/>
              <a:gd name="connsiteY3-180" fmla="*/ 263564 h 1855080"/>
            </a:gdLst>
            <a:ahLst/>
            <a:cxnLst>
              <a:cxn ang="0">
                <a:pos x="connsiteX0-1" y="connsiteY0-2"/>
              </a:cxn>
              <a:cxn ang="0">
                <a:pos x="connsiteX1-3" y="connsiteY1-4"/>
              </a:cxn>
              <a:cxn ang="0">
                <a:pos x="connsiteX2-5" y="connsiteY2-6"/>
              </a:cxn>
              <a:cxn ang="0">
                <a:pos x="connsiteX3-7" y="connsiteY3-8"/>
              </a:cxn>
            </a:cxnLst>
            <a:rect l="l" t="t" r="r" b="b"/>
            <a:pathLst>
              <a:path w="1810119" h="1855080">
                <a:moveTo>
                  <a:pt x="110247" y="263564"/>
                </a:moveTo>
                <a:cubicBezTo>
                  <a:pt x="-291391" y="796964"/>
                  <a:pt x="507122" y="1817727"/>
                  <a:pt x="862722" y="1854239"/>
                </a:cubicBezTo>
                <a:cubicBezTo>
                  <a:pt x="1218322" y="1890751"/>
                  <a:pt x="1950160" y="728702"/>
                  <a:pt x="1786647" y="425489"/>
                </a:cubicBezTo>
                <a:cubicBezTo>
                  <a:pt x="1623134" y="122276"/>
                  <a:pt x="511885" y="-269836"/>
                  <a:pt x="110247" y="263564"/>
                </a:cubicBezTo>
                <a:close/>
              </a:path>
            </a:pathLst>
          </a:custGeom>
          <a:gradFill flip="none" rotWithShape="1">
            <a:gsLst>
              <a:gs pos="0">
                <a:schemeClr val="accent1">
                  <a:lumMod val="50000"/>
                  <a:alpha val="40000"/>
                </a:schemeClr>
              </a:gs>
              <a:gs pos="100000">
                <a:schemeClr val="accent1">
                  <a:lumMod val="50000"/>
                </a:schemeClr>
              </a:gs>
            </a:gsLst>
            <a:lin ang="0" scaled="1"/>
            <a:tileRect/>
          </a:gradFill>
          <a:ln>
            <a:noFill/>
          </a:ln>
          <a:effectLst>
            <a:outerShdw blurRad="317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 name="矩形 7"/>
          <p:cNvSpPr/>
          <p:nvPr/>
        </p:nvSpPr>
        <p:spPr>
          <a:xfrm>
            <a:off x="2179987" y="1037628"/>
            <a:ext cx="8871585" cy="1425070"/>
          </a:xfrm>
          <a:prstGeom prst="rect">
            <a:avLst/>
          </a:prstGeom>
        </p:spPr>
        <p:txBody>
          <a:bodyPr wrap="square">
            <a:spAutoFit/>
          </a:bodyPr>
          <a:lstStyle/>
          <a:p>
            <a:pPr algn="just">
              <a:lnSpc>
                <a:spcPct val="150000"/>
              </a:lnSpc>
            </a:pPr>
            <a:r>
              <a:rPr lang="zh-CN" altLang="en-US" sz="2000" dirty="0">
                <a:latin typeface="方正苏新诗柳楷简体" panose="02000000000000000000" pitchFamily="2" charset="-122"/>
                <a:ea typeface="方正苏新诗柳楷简体" panose="02000000000000000000" pitchFamily="2" charset="-122"/>
                <a:cs typeface="宋体" panose="02010600030101010101" pitchFamily="2" charset="-122"/>
              </a:rPr>
              <a:t>文化大革命全称“无产阶级文化大革命”，是一场由毛泽东发动，被反革命集团利用，给党、国家和各族人民带来严重灾难的内乱</a:t>
            </a:r>
            <a:r>
              <a:rPr lang="en-US" altLang="zh-CN" sz="2000" dirty="0">
                <a:latin typeface="方正苏新诗柳楷简体" panose="02000000000000000000" pitchFamily="2" charset="-122"/>
                <a:ea typeface="方正苏新诗柳楷简体" panose="02000000000000000000" pitchFamily="2" charset="-122"/>
                <a:cs typeface="宋体" panose="02010600030101010101" pitchFamily="2" charset="-122"/>
              </a:rPr>
              <a:t>1966</a:t>
            </a:r>
            <a:r>
              <a:rPr lang="zh-CN" altLang="en-US" sz="2000" dirty="0">
                <a:latin typeface="方正苏新诗柳楷简体" panose="02000000000000000000" pitchFamily="2" charset="-122"/>
                <a:ea typeface="方正苏新诗柳楷简体" panose="02000000000000000000" pitchFamily="2" charset="-122"/>
                <a:cs typeface="宋体" panose="02010600030101010101" pitchFamily="2" charset="-122"/>
              </a:rPr>
              <a:t>年</a:t>
            </a:r>
            <a:r>
              <a:rPr lang="en-US" altLang="zh-CN" sz="2000" dirty="0">
                <a:latin typeface="方正苏新诗柳楷简体" panose="02000000000000000000" pitchFamily="2" charset="-122"/>
                <a:ea typeface="方正苏新诗柳楷简体" panose="02000000000000000000" pitchFamily="2" charset="-122"/>
                <a:cs typeface="宋体" panose="02010600030101010101" pitchFamily="2" charset="-122"/>
              </a:rPr>
              <a:t>5</a:t>
            </a:r>
            <a:r>
              <a:rPr lang="zh-CN" altLang="en-US" sz="2000" dirty="0">
                <a:latin typeface="方正苏新诗柳楷简体" panose="02000000000000000000" pitchFamily="2" charset="-122"/>
                <a:ea typeface="方正苏新诗柳楷简体" panose="02000000000000000000" pitchFamily="2" charset="-122"/>
                <a:cs typeface="宋体" panose="02010600030101010101" pitchFamily="2" charset="-122"/>
              </a:rPr>
              <a:t>月至</a:t>
            </a:r>
            <a:r>
              <a:rPr lang="en-US" altLang="zh-CN" sz="2000" dirty="0">
                <a:latin typeface="方正苏新诗柳楷简体" panose="02000000000000000000" pitchFamily="2" charset="-122"/>
                <a:ea typeface="方正苏新诗柳楷简体" panose="02000000000000000000" pitchFamily="2" charset="-122"/>
                <a:cs typeface="宋体" panose="02010600030101010101" pitchFamily="2" charset="-122"/>
              </a:rPr>
              <a:t>1976</a:t>
            </a:r>
            <a:r>
              <a:rPr lang="zh-CN" altLang="en-US" sz="2000" dirty="0">
                <a:latin typeface="方正苏新诗柳楷简体" panose="02000000000000000000" pitchFamily="2" charset="-122"/>
                <a:ea typeface="方正苏新诗柳楷简体" panose="02000000000000000000" pitchFamily="2" charset="-122"/>
                <a:cs typeface="宋体" panose="02010600030101010101" pitchFamily="2" charset="-122"/>
              </a:rPr>
              <a:t>年</a:t>
            </a:r>
            <a:r>
              <a:rPr lang="en-US" altLang="zh-CN" sz="2000" dirty="0">
                <a:latin typeface="方正苏新诗柳楷简体" panose="02000000000000000000" pitchFamily="2" charset="-122"/>
                <a:ea typeface="方正苏新诗柳楷简体" panose="02000000000000000000" pitchFamily="2" charset="-122"/>
                <a:cs typeface="宋体" panose="02010600030101010101" pitchFamily="2" charset="-122"/>
              </a:rPr>
              <a:t>10</a:t>
            </a:r>
            <a:r>
              <a:rPr lang="zh-CN" altLang="en-US" sz="2000" dirty="0">
                <a:latin typeface="方正苏新诗柳楷简体" panose="02000000000000000000" pitchFamily="2" charset="-122"/>
                <a:ea typeface="方正苏新诗柳楷简体" panose="02000000000000000000" pitchFamily="2" charset="-122"/>
                <a:cs typeface="宋体" panose="02010600030101010101" pitchFamily="2" charset="-122"/>
              </a:rPr>
              <a:t>月的“文化大革命”，使党、国家和人民遭到建国以来最严重的挫折和损失</a:t>
            </a:r>
            <a:r>
              <a:rPr lang="zh-CN" altLang="en-US" sz="2000" dirty="0">
                <a:latin typeface="方正苏新诗柳楷简体" panose="02000000000000000000" pitchFamily="2" charset="-122"/>
                <a:ea typeface="方正苏新诗柳楷简体" panose="02000000000000000000" pitchFamily="2" charset="-122"/>
                <a:cs typeface="Times New Roman" panose="02020603050405020304" pitchFamily="18" charset="0"/>
              </a:rPr>
              <a:t>。</a:t>
            </a:r>
            <a:endParaRPr lang="zh-CN" altLang="en-US" sz="2000" dirty="0">
              <a:latin typeface="方正苏新诗柳楷简体" panose="02000000000000000000" pitchFamily="2" charset="-122"/>
              <a:ea typeface="方正苏新诗柳楷简体" panose="02000000000000000000" pitchFamily="2" charset="-122"/>
              <a:cs typeface="Times New Roman" panose="02020603050405020304" pitchFamily="18" charset="0"/>
            </a:endParaRPr>
          </a:p>
        </p:txBody>
      </p:sp>
      <p:pic>
        <p:nvPicPr>
          <p:cNvPr id="9" name="图片 8"/>
          <p:cNvPicPr>
            <a:picLocks noChangeAspect="1"/>
          </p:cNvPicPr>
          <p:nvPr/>
        </p:nvPicPr>
        <p:blipFill>
          <a:blip r:embed="rId1"/>
          <a:stretch>
            <a:fillRect/>
          </a:stretch>
        </p:blipFill>
        <p:spPr>
          <a:xfrm>
            <a:off x="2165985" y="3149587"/>
            <a:ext cx="4019662" cy="2775249"/>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4" descr="https://timgsa.baidu.com/timg?image&amp;quality=80&amp;size=b9999_10000&amp;sec=1567830565280&amp;di=2e528dd4849d7c0362ba21505085f2f1&amp;imgtype=0&amp;src=http%3A%2F%2F5b0988e595225.cdn.sohucs.com%2Fimages%2F20181126%2F5ece022b2b02492f974b378a7a6e1695.jpeg"/>
          <p:cNvPicPr>
            <a:picLocks noChangeAspect="1" noChangeArrowheads="1"/>
          </p:cNvPicPr>
          <p:nvPr/>
        </p:nvPicPr>
        <p:blipFill>
          <a:blip r:embed="rId2">
            <a:extLst>
              <a:ext uri="{28A0092B-C50C-407E-A947-70E740481C1C}">
                <a14:useLocalDpi xmlns:a14="http://schemas.microsoft.com/office/drawing/2010/main" val="0"/>
              </a:ext>
            </a:extLst>
          </a:blip>
          <a:srcRect l="6675" t="9547" r="5378" b="14302"/>
          <a:stretch>
            <a:fillRect/>
          </a:stretch>
        </p:blipFill>
        <p:spPr bwMode="auto">
          <a:xfrm>
            <a:off x="6992297" y="3118136"/>
            <a:ext cx="4224655" cy="2806700"/>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7" name="任意多边形 26"/>
          <p:cNvSpPr/>
          <p:nvPr/>
        </p:nvSpPr>
        <p:spPr>
          <a:xfrm rot="18000000">
            <a:off x="-510994" y="-624161"/>
            <a:ext cx="2766480" cy="2825746"/>
          </a:xfrm>
          <a:custGeom>
            <a:avLst/>
            <a:gdLst>
              <a:gd name="connsiteX0" fmla="*/ 23727 w 1761625"/>
              <a:gd name="connsiteY0" fmla="*/ 386077 h 1700705"/>
              <a:gd name="connsiteX1" fmla="*/ 747627 w 1761625"/>
              <a:gd name="connsiteY1" fmla="*/ 1700527 h 1700705"/>
              <a:gd name="connsiteX2" fmla="*/ 1757277 w 1761625"/>
              <a:gd name="connsiteY2" fmla="*/ 290827 h 1700705"/>
              <a:gd name="connsiteX3" fmla="*/ 328527 w 1761625"/>
              <a:gd name="connsiteY3" fmla="*/ 5077 h 1700705"/>
              <a:gd name="connsiteX4" fmla="*/ 23727 w 1761625"/>
              <a:gd name="connsiteY4" fmla="*/ 386077 h 1700705"/>
              <a:gd name="connsiteX0-1" fmla="*/ 23727 w 1763559"/>
              <a:gd name="connsiteY0-2" fmla="*/ 386077 h 1701593"/>
              <a:gd name="connsiteX1-3" fmla="*/ 747627 w 1763559"/>
              <a:gd name="connsiteY1-4" fmla="*/ 1700527 h 1701593"/>
              <a:gd name="connsiteX2-5" fmla="*/ 1757277 w 1763559"/>
              <a:gd name="connsiteY2-6" fmla="*/ 290827 h 1701593"/>
              <a:gd name="connsiteX3-7" fmla="*/ 328527 w 1763559"/>
              <a:gd name="connsiteY3-8" fmla="*/ 5077 h 1701593"/>
              <a:gd name="connsiteX4-9" fmla="*/ 23727 w 1763559"/>
              <a:gd name="connsiteY4-10" fmla="*/ 386077 h 1701593"/>
              <a:gd name="connsiteX0-11" fmla="*/ 23009 w 1760907"/>
              <a:gd name="connsiteY0-12" fmla="*/ 668528 h 1719417"/>
              <a:gd name="connsiteX1-13" fmla="*/ 746909 w 1760907"/>
              <a:gd name="connsiteY1-14" fmla="*/ 1716278 h 1719417"/>
              <a:gd name="connsiteX2-15" fmla="*/ 1756559 w 1760907"/>
              <a:gd name="connsiteY2-16" fmla="*/ 306578 h 1719417"/>
              <a:gd name="connsiteX3-17" fmla="*/ 327809 w 1760907"/>
              <a:gd name="connsiteY3-18" fmla="*/ 20828 h 1719417"/>
              <a:gd name="connsiteX4-19" fmla="*/ 23009 w 1760907"/>
              <a:gd name="connsiteY4-20" fmla="*/ 668528 h 1719417"/>
              <a:gd name="connsiteX0-21" fmla="*/ 5885 w 1743783"/>
              <a:gd name="connsiteY0-22" fmla="*/ 764690 h 1815643"/>
              <a:gd name="connsiteX1-23" fmla="*/ 729785 w 1743783"/>
              <a:gd name="connsiteY1-24" fmla="*/ 1812440 h 1815643"/>
              <a:gd name="connsiteX2-25" fmla="*/ 1739435 w 1743783"/>
              <a:gd name="connsiteY2-26" fmla="*/ 402740 h 1815643"/>
              <a:gd name="connsiteX3-27" fmla="*/ 463085 w 1743783"/>
              <a:gd name="connsiteY3-28" fmla="*/ 12215 h 1815643"/>
              <a:gd name="connsiteX4-29" fmla="*/ 5885 w 1743783"/>
              <a:gd name="connsiteY4-30" fmla="*/ 764690 h 1815643"/>
              <a:gd name="connsiteX0-31" fmla="*/ 5885 w 1744149"/>
              <a:gd name="connsiteY0-32" fmla="*/ 764690 h 1812466"/>
              <a:gd name="connsiteX1-33" fmla="*/ 729785 w 1744149"/>
              <a:gd name="connsiteY1-34" fmla="*/ 1812440 h 1812466"/>
              <a:gd name="connsiteX2-35" fmla="*/ 1739435 w 1744149"/>
              <a:gd name="connsiteY2-36" fmla="*/ 402740 h 1812466"/>
              <a:gd name="connsiteX3-37" fmla="*/ 463085 w 1744149"/>
              <a:gd name="connsiteY3-38" fmla="*/ 12215 h 1812466"/>
              <a:gd name="connsiteX4-39" fmla="*/ 5885 w 1744149"/>
              <a:gd name="connsiteY4-40" fmla="*/ 764690 h 1812466"/>
              <a:gd name="connsiteX0-41" fmla="*/ 5885 w 1744149"/>
              <a:gd name="connsiteY0-42" fmla="*/ 779479 h 1827255"/>
              <a:gd name="connsiteX1-43" fmla="*/ 729785 w 1744149"/>
              <a:gd name="connsiteY1-44" fmla="*/ 1827229 h 1827255"/>
              <a:gd name="connsiteX2-45" fmla="*/ 1739435 w 1744149"/>
              <a:gd name="connsiteY2-46" fmla="*/ 417529 h 1827255"/>
              <a:gd name="connsiteX3-47" fmla="*/ 463085 w 1744149"/>
              <a:gd name="connsiteY3-48" fmla="*/ 27004 h 1827255"/>
              <a:gd name="connsiteX4-49" fmla="*/ 5885 w 1744149"/>
              <a:gd name="connsiteY4-50" fmla="*/ 779479 h 1827255"/>
              <a:gd name="connsiteX0-51" fmla="*/ 5885 w 1757044"/>
              <a:gd name="connsiteY0-52" fmla="*/ 779479 h 1827259"/>
              <a:gd name="connsiteX1-53" fmla="*/ 729785 w 1757044"/>
              <a:gd name="connsiteY1-54" fmla="*/ 1827229 h 1827259"/>
              <a:gd name="connsiteX2-55" fmla="*/ 1739435 w 1757044"/>
              <a:gd name="connsiteY2-56" fmla="*/ 417529 h 1827259"/>
              <a:gd name="connsiteX3-57" fmla="*/ 463085 w 1757044"/>
              <a:gd name="connsiteY3-58" fmla="*/ 27004 h 1827259"/>
              <a:gd name="connsiteX4-59" fmla="*/ 5885 w 1757044"/>
              <a:gd name="connsiteY4-60" fmla="*/ 779479 h 1827259"/>
              <a:gd name="connsiteX0-61" fmla="*/ 5885 w 1799344"/>
              <a:gd name="connsiteY0-62" fmla="*/ 779479 h 1827259"/>
              <a:gd name="connsiteX1-63" fmla="*/ 729785 w 1799344"/>
              <a:gd name="connsiteY1-64" fmla="*/ 1827229 h 1827259"/>
              <a:gd name="connsiteX2-65" fmla="*/ 1739435 w 1799344"/>
              <a:gd name="connsiteY2-66" fmla="*/ 417529 h 1827259"/>
              <a:gd name="connsiteX3-67" fmla="*/ 463085 w 1799344"/>
              <a:gd name="connsiteY3-68" fmla="*/ 27004 h 1827259"/>
              <a:gd name="connsiteX4-69" fmla="*/ 5885 w 1799344"/>
              <a:gd name="connsiteY4-70" fmla="*/ 779479 h 1827259"/>
              <a:gd name="connsiteX0-71" fmla="*/ 9310 w 1745619"/>
              <a:gd name="connsiteY0-72" fmla="*/ 685664 h 1733440"/>
              <a:gd name="connsiteX1-73" fmla="*/ 733210 w 1745619"/>
              <a:gd name="connsiteY1-74" fmla="*/ 1733414 h 1733440"/>
              <a:gd name="connsiteX2-75" fmla="*/ 1742860 w 1745619"/>
              <a:gd name="connsiteY2-76" fmla="*/ 323714 h 1733440"/>
              <a:gd name="connsiteX3-77" fmla="*/ 418885 w 1745619"/>
              <a:gd name="connsiteY3-78" fmla="*/ 18914 h 1733440"/>
              <a:gd name="connsiteX4-79" fmla="*/ 9310 w 1745619"/>
              <a:gd name="connsiteY4-80" fmla="*/ 685664 h 1733440"/>
              <a:gd name="connsiteX0-81" fmla="*/ 12052 w 1748850"/>
              <a:gd name="connsiteY0-82" fmla="*/ 729612 h 1777388"/>
              <a:gd name="connsiteX1-83" fmla="*/ 735952 w 1748850"/>
              <a:gd name="connsiteY1-84" fmla="*/ 1777362 h 1777388"/>
              <a:gd name="connsiteX2-85" fmla="*/ 1745602 w 1748850"/>
              <a:gd name="connsiteY2-86" fmla="*/ 367662 h 1777388"/>
              <a:gd name="connsiteX3-87" fmla="*/ 393052 w 1748850"/>
              <a:gd name="connsiteY3-88" fmla="*/ 15237 h 1777388"/>
              <a:gd name="connsiteX4-89" fmla="*/ 12052 w 1748850"/>
              <a:gd name="connsiteY4-90" fmla="*/ 729612 h 1777388"/>
              <a:gd name="connsiteX0-91" fmla="*/ 10861 w 1775992"/>
              <a:gd name="connsiteY0-92" fmla="*/ 679262 h 1776944"/>
              <a:gd name="connsiteX1-93" fmla="*/ 763336 w 1775992"/>
              <a:gd name="connsiteY1-94" fmla="*/ 1774637 h 1776944"/>
              <a:gd name="connsiteX2-95" fmla="*/ 1772986 w 1775992"/>
              <a:gd name="connsiteY2-96" fmla="*/ 364937 h 1776944"/>
              <a:gd name="connsiteX3-97" fmla="*/ 420436 w 1775992"/>
              <a:gd name="connsiteY3-98" fmla="*/ 12512 h 1776944"/>
              <a:gd name="connsiteX4-99" fmla="*/ 10861 w 1775992"/>
              <a:gd name="connsiteY4-100" fmla="*/ 679262 h 1776944"/>
              <a:gd name="connsiteX0-101" fmla="*/ 10861 w 1775992"/>
              <a:gd name="connsiteY0-102" fmla="*/ 679262 h 1776944"/>
              <a:gd name="connsiteX1-103" fmla="*/ 763336 w 1775992"/>
              <a:gd name="connsiteY1-104" fmla="*/ 1774637 h 1776944"/>
              <a:gd name="connsiteX2-105" fmla="*/ 1772986 w 1775992"/>
              <a:gd name="connsiteY2-106" fmla="*/ 364937 h 1776944"/>
              <a:gd name="connsiteX3-107" fmla="*/ 420436 w 1775992"/>
              <a:gd name="connsiteY3-108" fmla="*/ 12512 h 1776944"/>
              <a:gd name="connsiteX4-109" fmla="*/ 10861 w 1775992"/>
              <a:gd name="connsiteY4-110" fmla="*/ 679262 h 1776944"/>
              <a:gd name="connsiteX0-111" fmla="*/ 15219 w 1782417"/>
              <a:gd name="connsiteY0-112" fmla="*/ 679465 h 1796157"/>
              <a:gd name="connsiteX1-113" fmla="*/ 853419 w 1782417"/>
              <a:gd name="connsiteY1-114" fmla="*/ 1793890 h 1796157"/>
              <a:gd name="connsiteX2-115" fmla="*/ 1777344 w 1782417"/>
              <a:gd name="connsiteY2-116" fmla="*/ 365140 h 1796157"/>
              <a:gd name="connsiteX3-117" fmla="*/ 424794 w 1782417"/>
              <a:gd name="connsiteY3-118" fmla="*/ 12715 h 1796157"/>
              <a:gd name="connsiteX4-119" fmla="*/ 15219 w 1782417"/>
              <a:gd name="connsiteY4-120" fmla="*/ 679465 h 1796157"/>
              <a:gd name="connsiteX0-121" fmla="*/ 11937 w 1779135"/>
              <a:gd name="connsiteY0-122" fmla="*/ 693345 h 1810037"/>
              <a:gd name="connsiteX1-123" fmla="*/ 850137 w 1779135"/>
              <a:gd name="connsiteY1-124" fmla="*/ 1807770 h 1810037"/>
              <a:gd name="connsiteX2-125" fmla="*/ 1774062 w 1779135"/>
              <a:gd name="connsiteY2-126" fmla="*/ 379020 h 1810037"/>
              <a:gd name="connsiteX3-127" fmla="*/ 421512 w 1779135"/>
              <a:gd name="connsiteY3-128" fmla="*/ 26595 h 1810037"/>
              <a:gd name="connsiteX4-129" fmla="*/ 11937 w 1779135"/>
              <a:gd name="connsiteY4-130" fmla="*/ 693345 h 1810037"/>
              <a:gd name="connsiteX0-131" fmla="*/ 14258 w 1781456"/>
              <a:gd name="connsiteY0-132" fmla="*/ 679466 h 1796158"/>
              <a:gd name="connsiteX1-133" fmla="*/ 852458 w 1781456"/>
              <a:gd name="connsiteY1-134" fmla="*/ 1793891 h 1796158"/>
              <a:gd name="connsiteX2-135" fmla="*/ 1776383 w 1781456"/>
              <a:gd name="connsiteY2-136" fmla="*/ 365141 h 1796158"/>
              <a:gd name="connsiteX3-137" fmla="*/ 423833 w 1781456"/>
              <a:gd name="connsiteY3-138" fmla="*/ 12716 h 1796158"/>
              <a:gd name="connsiteX4-139" fmla="*/ 14258 w 1781456"/>
              <a:gd name="connsiteY4-140" fmla="*/ 679466 h 1796158"/>
              <a:gd name="connsiteX0-141" fmla="*/ 37377 w 1394588"/>
              <a:gd name="connsiteY0-142" fmla="*/ 87190 h 1870464"/>
              <a:gd name="connsiteX1-143" fmla="*/ 466002 w 1394588"/>
              <a:gd name="connsiteY1-144" fmla="*/ 1868365 h 1870464"/>
              <a:gd name="connsiteX2-145" fmla="*/ 1389927 w 1394588"/>
              <a:gd name="connsiteY2-146" fmla="*/ 439615 h 1870464"/>
              <a:gd name="connsiteX3-147" fmla="*/ 37377 w 1394588"/>
              <a:gd name="connsiteY3-148" fmla="*/ 87190 h 1870464"/>
              <a:gd name="connsiteX0-149" fmla="*/ 23985 w 1714079"/>
              <a:gd name="connsiteY0-150" fmla="*/ 123464 h 1714590"/>
              <a:gd name="connsiteX1-151" fmla="*/ 776460 w 1714079"/>
              <a:gd name="connsiteY1-152" fmla="*/ 1714139 h 1714590"/>
              <a:gd name="connsiteX2-153" fmla="*/ 1700385 w 1714079"/>
              <a:gd name="connsiteY2-154" fmla="*/ 285389 h 1714590"/>
              <a:gd name="connsiteX3-155" fmla="*/ 23985 w 1714079"/>
              <a:gd name="connsiteY3-156" fmla="*/ 123464 h 1714590"/>
              <a:gd name="connsiteX0-157" fmla="*/ 103744 w 1793838"/>
              <a:gd name="connsiteY0-158" fmla="*/ 254346 h 1845472"/>
              <a:gd name="connsiteX1-159" fmla="*/ 856219 w 1793838"/>
              <a:gd name="connsiteY1-160" fmla="*/ 1845021 h 1845472"/>
              <a:gd name="connsiteX2-161" fmla="*/ 1780144 w 1793838"/>
              <a:gd name="connsiteY2-162" fmla="*/ 416271 h 1845472"/>
              <a:gd name="connsiteX3-163" fmla="*/ 103744 w 1793838"/>
              <a:gd name="connsiteY3-164" fmla="*/ 254346 h 1845472"/>
              <a:gd name="connsiteX0-165" fmla="*/ 103744 w 1801778"/>
              <a:gd name="connsiteY0-166" fmla="*/ 263564 h 1854705"/>
              <a:gd name="connsiteX1-167" fmla="*/ 856219 w 1801778"/>
              <a:gd name="connsiteY1-168" fmla="*/ 1854239 h 1854705"/>
              <a:gd name="connsiteX2-169" fmla="*/ 1780144 w 1801778"/>
              <a:gd name="connsiteY2-170" fmla="*/ 425489 h 1854705"/>
              <a:gd name="connsiteX3-171" fmla="*/ 103744 w 1801778"/>
              <a:gd name="connsiteY3-172" fmla="*/ 263564 h 1854705"/>
              <a:gd name="connsiteX0-173" fmla="*/ 110247 w 1810119"/>
              <a:gd name="connsiteY0-174" fmla="*/ 263564 h 1855080"/>
              <a:gd name="connsiteX1-175" fmla="*/ 862722 w 1810119"/>
              <a:gd name="connsiteY1-176" fmla="*/ 1854239 h 1855080"/>
              <a:gd name="connsiteX2-177" fmla="*/ 1786647 w 1810119"/>
              <a:gd name="connsiteY2-178" fmla="*/ 425489 h 1855080"/>
              <a:gd name="connsiteX3-179" fmla="*/ 110247 w 1810119"/>
              <a:gd name="connsiteY3-180" fmla="*/ 263564 h 1855080"/>
              <a:gd name="connsiteX0-181" fmla="*/ 110247 w 1807143"/>
              <a:gd name="connsiteY0-182" fmla="*/ 283275 h 1874848"/>
              <a:gd name="connsiteX1-183" fmla="*/ 862722 w 1807143"/>
              <a:gd name="connsiteY1-184" fmla="*/ 1873950 h 1874848"/>
              <a:gd name="connsiteX2-185" fmla="*/ 1786647 w 1807143"/>
              <a:gd name="connsiteY2-186" fmla="*/ 445200 h 1874848"/>
              <a:gd name="connsiteX3-187" fmla="*/ 110247 w 1807143"/>
              <a:gd name="connsiteY3-188" fmla="*/ 283275 h 1874848"/>
              <a:gd name="connsiteX0-189" fmla="*/ 110247 w 1816444"/>
              <a:gd name="connsiteY0-190" fmla="*/ 273208 h 1864752"/>
              <a:gd name="connsiteX1-191" fmla="*/ 862722 w 1816444"/>
              <a:gd name="connsiteY1-192" fmla="*/ 1863883 h 1864752"/>
              <a:gd name="connsiteX2-193" fmla="*/ 1786647 w 1816444"/>
              <a:gd name="connsiteY2-194" fmla="*/ 435133 h 1864752"/>
              <a:gd name="connsiteX3-195" fmla="*/ 110247 w 1816444"/>
              <a:gd name="connsiteY3-196" fmla="*/ 273208 h 1864752"/>
            </a:gdLst>
            <a:ahLst/>
            <a:cxnLst>
              <a:cxn ang="0">
                <a:pos x="connsiteX0-1" y="connsiteY0-2"/>
              </a:cxn>
              <a:cxn ang="0">
                <a:pos x="connsiteX1-3" y="connsiteY1-4"/>
              </a:cxn>
              <a:cxn ang="0">
                <a:pos x="connsiteX2-5" y="connsiteY2-6"/>
              </a:cxn>
              <a:cxn ang="0">
                <a:pos x="connsiteX3-7" y="connsiteY3-8"/>
              </a:cxn>
            </a:cxnLst>
            <a:rect l="l" t="t" r="r" b="b"/>
            <a:pathLst>
              <a:path w="1816444" h="1864752">
                <a:moveTo>
                  <a:pt x="110247" y="273208"/>
                </a:moveTo>
                <a:cubicBezTo>
                  <a:pt x="-291391" y="806608"/>
                  <a:pt x="507122" y="1827371"/>
                  <a:pt x="862722" y="1863883"/>
                </a:cubicBezTo>
                <a:cubicBezTo>
                  <a:pt x="1218322" y="1900395"/>
                  <a:pt x="1975560" y="776446"/>
                  <a:pt x="1786647" y="435133"/>
                </a:cubicBezTo>
                <a:cubicBezTo>
                  <a:pt x="1597734" y="93820"/>
                  <a:pt x="511885" y="-260192"/>
                  <a:pt x="110247" y="273208"/>
                </a:cubicBezTo>
                <a:close/>
              </a:path>
            </a:pathLst>
          </a:custGeom>
          <a:solidFill>
            <a:schemeClr val="accent1">
              <a:lumMod val="50000"/>
            </a:schemeClr>
          </a:solidFill>
          <a:ln>
            <a:noFill/>
          </a:ln>
          <a:effectLst>
            <a:outerShdw blurRad="317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梯形 11"/>
          <p:cNvSpPr/>
          <p:nvPr/>
        </p:nvSpPr>
        <p:spPr>
          <a:xfrm rot="13500000">
            <a:off x="9877370" y="-599766"/>
            <a:ext cx="2085441" cy="1512062"/>
          </a:xfrm>
          <a:custGeom>
            <a:avLst/>
            <a:gdLst>
              <a:gd name="connsiteX0" fmla="*/ 0 w 3339385"/>
              <a:gd name="connsiteY0" fmla="*/ 2647336 h 2647336"/>
              <a:gd name="connsiteX1" fmla="*/ 661834 w 3339385"/>
              <a:gd name="connsiteY1" fmla="*/ 0 h 2647336"/>
              <a:gd name="connsiteX2" fmla="*/ 2677551 w 3339385"/>
              <a:gd name="connsiteY2" fmla="*/ 0 h 2647336"/>
              <a:gd name="connsiteX3" fmla="*/ 3339385 w 3339385"/>
              <a:gd name="connsiteY3" fmla="*/ 2647336 h 2647336"/>
              <a:gd name="connsiteX4" fmla="*/ 0 w 3339385"/>
              <a:gd name="connsiteY4" fmla="*/ 2647336 h 2647336"/>
              <a:gd name="connsiteX0-1" fmla="*/ 0 w 3487594"/>
              <a:gd name="connsiteY0-2" fmla="*/ 2978253 h 2978253"/>
              <a:gd name="connsiteX1-3" fmla="*/ 661834 w 3487594"/>
              <a:gd name="connsiteY1-4" fmla="*/ 330917 h 2978253"/>
              <a:gd name="connsiteX2-5" fmla="*/ 2677551 w 3487594"/>
              <a:gd name="connsiteY2-6" fmla="*/ 330917 h 2978253"/>
              <a:gd name="connsiteX3-7" fmla="*/ 3339385 w 3487594"/>
              <a:gd name="connsiteY3-8" fmla="*/ 2978253 h 2978253"/>
              <a:gd name="connsiteX4-9" fmla="*/ 0 w 3487594"/>
              <a:gd name="connsiteY4-10" fmla="*/ 2978253 h 2978253"/>
              <a:gd name="connsiteX0-11" fmla="*/ 0 w 3487594"/>
              <a:gd name="connsiteY0-12" fmla="*/ 2978253 h 2978253"/>
              <a:gd name="connsiteX1-13" fmla="*/ 661834 w 3487594"/>
              <a:gd name="connsiteY1-14" fmla="*/ 330917 h 2978253"/>
              <a:gd name="connsiteX2-15" fmla="*/ 2677551 w 3487594"/>
              <a:gd name="connsiteY2-16" fmla="*/ 330917 h 2978253"/>
              <a:gd name="connsiteX3-17" fmla="*/ 3339385 w 3487594"/>
              <a:gd name="connsiteY3-18" fmla="*/ 2978253 h 2978253"/>
              <a:gd name="connsiteX4-19" fmla="*/ 0 w 3487594"/>
              <a:gd name="connsiteY4-20" fmla="*/ 2978253 h 2978253"/>
              <a:gd name="connsiteX0-21" fmla="*/ 0 w 3339385"/>
              <a:gd name="connsiteY0-22" fmla="*/ 2978253 h 2978253"/>
              <a:gd name="connsiteX1-23" fmla="*/ 661834 w 3339385"/>
              <a:gd name="connsiteY1-24" fmla="*/ 330917 h 2978253"/>
              <a:gd name="connsiteX2-25" fmla="*/ 2677551 w 3339385"/>
              <a:gd name="connsiteY2-26" fmla="*/ 330917 h 2978253"/>
              <a:gd name="connsiteX3-27" fmla="*/ 3339385 w 3339385"/>
              <a:gd name="connsiteY3-28" fmla="*/ 2978253 h 2978253"/>
              <a:gd name="connsiteX4-29" fmla="*/ 0 w 3339385"/>
              <a:gd name="connsiteY4-30" fmla="*/ 2978253 h 2978253"/>
              <a:gd name="connsiteX0-31" fmla="*/ 0 w 3339385"/>
              <a:gd name="connsiteY0-32" fmla="*/ 2978253 h 2978253"/>
              <a:gd name="connsiteX1-33" fmla="*/ 661834 w 3339385"/>
              <a:gd name="connsiteY1-34" fmla="*/ 330917 h 2978253"/>
              <a:gd name="connsiteX2-35" fmla="*/ 2677551 w 3339385"/>
              <a:gd name="connsiteY2-36" fmla="*/ 330917 h 2978253"/>
              <a:gd name="connsiteX3-37" fmla="*/ 3339385 w 3339385"/>
              <a:gd name="connsiteY3-38" fmla="*/ 2978253 h 2978253"/>
              <a:gd name="connsiteX4-39" fmla="*/ 0 w 3339385"/>
              <a:gd name="connsiteY4-40" fmla="*/ 2978253 h 2978253"/>
              <a:gd name="connsiteX0-41" fmla="*/ 0 w 3339385"/>
              <a:gd name="connsiteY0-42" fmla="*/ 2996159 h 2996159"/>
              <a:gd name="connsiteX1-43" fmla="*/ 661834 w 3339385"/>
              <a:gd name="connsiteY1-44" fmla="*/ 348823 h 2996159"/>
              <a:gd name="connsiteX2-45" fmla="*/ 2400233 w 3339385"/>
              <a:gd name="connsiteY2-46" fmla="*/ 314038 h 2996159"/>
              <a:gd name="connsiteX3-47" fmla="*/ 3339385 w 3339385"/>
              <a:gd name="connsiteY3-48" fmla="*/ 2996159 h 2996159"/>
              <a:gd name="connsiteX4-49" fmla="*/ 0 w 3339385"/>
              <a:gd name="connsiteY4-50" fmla="*/ 2996159 h 2996159"/>
              <a:gd name="connsiteX0-51" fmla="*/ 0 w 3339385"/>
              <a:gd name="connsiteY0-52" fmla="*/ 2996159 h 2996159"/>
              <a:gd name="connsiteX1-53" fmla="*/ 775282 w 3339385"/>
              <a:gd name="connsiteY1-54" fmla="*/ 348823 h 2996159"/>
              <a:gd name="connsiteX2-55" fmla="*/ 2400233 w 3339385"/>
              <a:gd name="connsiteY2-56" fmla="*/ 314038 h 2996159"/>
              <a:gd name="connsiteX3-57" fmla="*/ 3339385 w 3339385"/>
              <a:gd name="connsiteY3-58" fmla="*/ 2996159 h 2996159"/>
              <a:gd name="connsiteX4-59" fmla="*/ 0 w 3339385"/>
              <a:gd name="connsiteY4-60" fmla="*/ 2996159 h 2996159"/>
              <a:gd name="connsiteX0-61" fmla="*/ 0 w 3474973"/>
              <a:gd name="connsiteY0-62" fmla="*/ 2998122 h 3028357"/>
              <a:gd name="connsiteX1-63" fmla="*/ 775282 w 3474973"/>
              <a:gd name="connsiteY1-64" fmla="*/ 350786 h 3028357"/>
              <a:gd name="connsiteX2-65" fmla="*/ 2400233 w 3474973"/>
              <a:gd name="connsiteY2-66" fmla="*/ 316001 h 3028357"/>
              <a:gd name="connsiteX3-67" fmla="*/ 3474973 w 3474973"/>
              <a:gd name="connsiteY3-68" fmla="*/ 3028357 h 3028357"/>
              <a:gd name="connsiteX4-69" fmla="*/ 0 w 3474973"/>
              <a:gd name="connsiteY4-70" fmla="*/ 2998122 h 3028357"/>
              <a:gd name="connsiteX0-71" fmla="*/ 0 w 3746151"/>
              <a:gd name="connsiteY0-72" fmla="*/ 2967887 h 3028357"/>
              <a:gd name="connsiteX1-73" fmla="*/ 1046460 w 3746151"/>
              <a:gd name="connsiteY1-74" fmla="*/ 350786 h 3028357"/>
              <a:gd name="connsiteX2-75" fmla="*/ 2671411 w 3746151"/>
              <a:gd name="connsiteY2-76" fmla="*/ 316001 h 3028357"/>
              <a:gd name="connsiteX3-77" fmla="*/ 3746151 w 3746151"/>
              <a:gd name="connsiteY3-78" fmla="*/ 3028357 h 3028357"/>
              <a:gd name="connsiteX4-79" fmla="*/ 0 w 3746151"/>
              <a:gd name="connsiteY4-80" fmla="*/ 2967887 h 302835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746151" h="3028357">
                <a:moveTo>
                  <a:pt x="0" y="2967887"/>
                </a:moveTo>
                <a:cubicBezTo>
                  <a:pt x="220611" y="2085442"/>
                  <a:pt x="508349" y="1157031"/>
                  <a:pt x="1046460" y="350786"/>
                </a:cubicBezTo>
                <a:cubicBezTo>
                  <a:pt x="1492718" y="-90437"/>
                  <a:pt x="2221463" y="-130261"/>
                  <a:pt x="2671411" y="316001"/>
                </a:cubicBezTo>
                <a:cubicBezTo>
                  <a:pt x="3121360" y="762263"/>
                  <a:pt x="3493909" y="2180734"/>
                  <a:pt x="3746151" y="3028357"/>
                </a:cubicBezTo>
                <a:lnTo>
                  <a:pt x="0" y="2967887"/>
                </a:lnTo>
                <a:close/>
              </a:path>
            </a:pathLst>
          </a:custGeom>
          <a:gradFill>
            <a:gsLst>
              <a:gs pos="0">
                <a:schemeClr val="accent1">
                  <a:lumMod val="50000"/>
                </a:schemeClr>
              </a:gs>
              <a:gs pos="100000">
                <a:schemeClr val="accent1">
                  <a:lumMod val="50000"/>
                  <a:alpha val="0"/>
                </a:schemeClr>
              </a:gs>
            </a:gsLst>
            <a:lin ang="5400000" scaled="1"/>
          </a:gradFill>
          <a:ln>
            <a:noFill/>
          </a:ln>
          <a:effectLst>
            <a:outerShdw blurRad="317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任意多边形 27"/>
          <p:cNvSpPr/>
          <p:nvPr/>
        </p:nvSpPr>
        <p:spPr>
          <a:xfrm rot="1695913">
            <a:off x="9459961" y="5674652"/>
            <a:ext cx="2309336" cy="2366697"/>
          </a:xfrm>
          <a:custGeom>
            <a:avLst/>
            <a:gdLst>
              <a:gd name="connsiteX0" fmla="*/ 23727 w 1761625"/>
              <a:gd name="connsiteY0" fmla="*/ 386077 h 1700705"/>
              <a:gd name="connsiteX1" fmla="*/ 747627 w 1761625"/>
              <a:gd name="connsiteY1" fmla="*/ 1700527 h 1700705"/>
              <a:gd name="connsiteX2" fmla="*/ 1757277 w 1761625"/>
              <a:gd name="connsiteY2" fmla="*/ 290827 h 1700705"/>
              <a:gd name="connsiteX3" fmla="*/ 328527 w 1761625"/>
              <a:gd name="connsiteY3" fmla="*/ 5077 h 1700705"/>
              <a:gd name="connsiteX4" fmla="*/ 23727 w 1761625"/>
              <a:gd name="connsiteY4" fmla="*/ 386077 h 1700705"/>
              <a:gd name="connsiteX0-1" fmla="*/ 23727 w 1763559"/>
              <a:gd name="connsiteY0-2" fmla="*/ 386077 h 1701593"/>
              <a:gd name="connsiteX1-3" fmla="*/ 747627 w 1763559"/>
              <a:gd name="connsiteY1-4" fmla="*/ 1700527 h 1701593"/>
              <a:gd name="connsiteX2-5" fmla="*/ 1757277 w 1763559"/>
              <a:gd name="connsiteY2-6" fmla="*/ 290827 h 1701593"/>
              <a:gd name="connsiteX3-7" fmla="*/ 328527 w 1763559"/>
              <a:gd name="connsiteY3-8" fmla="*/ 5077 h 1701593"/>
              <a:gd name="connsiteX4-9" fmla="*/ 23727 w 1763559"/>
              <a:gd name="connsiteY4-10" fmla="*/ 386077 h 1701593"/>
              <a:gd name="connsiteX0-11" fmla="*/ 23009 w 1760907"/>
              <a:gd name="connsiteY0-12" fmla="*/ 668528 h 1719417"/>
              <a:gd name="connsiteX1-13" fmla="*/ 746909 w 1760907"/>
              <a:gd name="connsiteY1-14" fmla="*/ 1716278 h 1719417"/>
              <a:gd name="connsiteX2-15" fmla="*/ 1756559 w 1760907"/>
              <a:gd name="connsiteY2-16" fmla="*/ 306578 h 1719417"/>
              <a:gd name="connsiteX3-17" fmla="*/ 327809 w 1760907"/>
              <a:gd name="connsiteY3-18" fmla="*/ 20828 h 1719417"/>
              <a:gd name="connsiteX4-19" fmla="*/ 23009 w 1760907"/>
              <a:gd name="connsiteY4-20" fmla="*/ 668528 h 1719417"/>
              <a:gd name="connsiteX0-21" fmla="*/ 5885 w 1743783"/>
              <a:gd name="connsiteY0-22" fmla="*/ 764690 h 1815643"/>
              <a:gd name="connsiteX1-23" fmla="*/ 729785 w 1743783"/>
              <a:gd name="connsiteY1-24" fmla="*/ 1812440 h 1815643"/>
              <a:gd name="connsiteX2-25" fmla="*/ 1739435 w 1743783"/>
              <a:gd name="connsiteY2-26" fmla="*/ 402740 h 1815643"/>
              <a:gd name="connsiteX3-27" fmla="*/ 463085 w 1743783"/>
              <a:gd name="connsiteY3-28" fmla="*/ 12215 h 1815643"/>
              <a:gd name="connsiteX4-29" fmla="*/ 5885 w 1743783"/>
              <a:gd name="connsiteY4-30" fmla="*/ 764690 h 1815643"/>
              <a:gd name="connsiteX0-31" fmla="*/ 5885 w 1744149"/>
              <a:gd name="connsiteY0-32" fmla="*/ 764690 h 1812466"/>
              <a:gd name="connsiteX1-33" fmla="*/ 729785 w 1744149"/>
              <a:gd name="connsiteY1-34" fmla="*/ 1812440 h 1812466"/>
              <a:gd name="connsiteX2-35" fmla="*/ 1739435 w 1744149"/>
              <a:gd name="connsiteY2-36" fmla="*/ 402740 h 1812466"/>
              <a:gd name="connsiteX3-37" fmla="*/ 463085 w 1744149"/>
              <a:gd name="connsiteY3-38" fmla="*/ 12215 h 1812466"/>
              <a:gd name="connsiteX4-39" fmla="*/ 5885 w 1744149"/>
              <a:gd name="connsiteY4-40" fmla="*/ 764690 h 1812466"/>
              <a:gd name="connsiteX0-41" fmla="*/ 5885 w 1744149"/>
              <a:gd name="connsiteY0-42" fmla="*/ 779479 h 1827255"/>
              <a:gd name="connsiteX1-43" fmla="*/ 729785 w 1744149"/>
              <a:gd name="connsiteY1-44" fmla="*/ 1827229 h 1827255"/>
              <a:gd name="connsiteX2-45" fmla="*/ 1739435 w 1744149"/>
              <a:gd name="connsiteY2-46" fmla="*/ 417529 h 1827255"/>
              <a:gd name="connsiteX3-47" fmla="*/ 463085 w 1744149"/>
              <a:gd name="connsiteY3-48" fmla="*/ 27004 h 1827255"/>
              <a:gd name="connsiteX4-49" fmla="*/ 5885 w 1744149"/>
              <a:gd name="connsiteY4-50" fmla="*/ 779479 h 1827255"/>
              <a:gd name="connsiteX0-51" fmla="*/ 5885 w 1757044"/>
              <a:gd name="connsiteY0-52" fmla="*/ 779479 h 1827259"/>
              <a:gd name="connsiteX1-53" fmla="*/ 729785 w 1757044"/>
              <a:gd name="connsiteY1-54" fmla="*/ 1827229 h 1827259"/>
              <a:gd name="connsiteX2-55" fmla="*/ 1739435 w 1757044"/>
              <a:gd name="connsiteY2-56" fmla="*/ 417529 h 1827259"/>
              <a:gd name="connsiteX3-57" fmla="*/ 463085 w 1757044"/>
              <a:gd name="connsiteY3-58" fmla="*/ 27004 h 1827259"/>
              <a:gd name="connsiteX4-59" fmla="*/ 5885 w 1757044"/>
              <a:gd name="connsiteY4-60" fmla="*/ 779479 h 1827259"/>
              <a:gd name="connsiteX0-61" fmla="*/ 5885 w 1799344"/>
              <a:gd name="connsiteY0-62" fmla="*/ 779479 h 1827259"/>
              <a:gd name="connsiteX1-63" fmla="*/ 729785 w 1799344"/>
              <a:gd name="connsiteY1-64" fmla="*/ 1827229 h 1827259"/>
              <a:gd name="connsiteX2-65" fmla="*/ 1739435 w 1799344"/>
              <a:gd name="connsiteY2-66" fmla="*/ 417529 h 1827259"/>
              <a:gd name="connsiteX3-67" fmla="*/ 463085 w 1799344"/>
              <a:gd name="connsiteY3-68" fmla="*/ 27004 h 1827259"/>
              <a:gd name="connsiteX4-69" fmla="*/ 5885 w 1799344"/>
              <a:gd name="connsiteY4-70" fmla="*/ 779479 h 1827259"/>
              <a:gd name="connsiteX0-71" fmla="*/ 9310 w 1745619"/>
              <a:gd name="connsiteY0-72" fmla="*/ 685664 h 1733440"/>
              <a:gd name="connsiteX1-73" fmla="*/ 733210 w 1745619"/>
              <a:gd name="connsiteY1-74" fmla="*/ 1733414 h 1733440"/>
              <a:gd name="connsiteX2-75" fmla="*/ 1742860 w 1745619"/>
              <a:gd name="connsiteY2-76" fmla="*/ 323714 h 1733440"/>
              <a:gd name="connsiteX3-77" fmla="*/ 418885 w 1745619"/>
              <a:gd name="connsiteY3-78" fmla="*/ 18914 h 1733440"/>
              <a:gd name="connsiteX4-79" fmla="*/ 9310 w 1745619"/>
              <a:gd name="connsiteY4-80" fmla="*/ 685664 h 1733440"/>
              <a:gd name="connsiteX0-81" fmla="*/ 12052 w 1748850"/>
              <a:gd name="connsiteY0-82" fmla="*/ 729612 h 1777388"/>
              <a:gd name="connsiteX1-83" fmla="*/ 735952 w 1748850"/>
              <a:gd name="connsiteY1-84" fmla="*/ 1777362 h 1777388"/>
              <a:gd name="connsiteX2-85" fmla="*/ 1745602 w 1748850"/>
              <a:gd name="connsiteY2-86" fmla="*/ 367662 h 1777388"/>
              <a:gd name="connsiteX3-87" fmla="*/ 393052 w 1748850"/>
              <a:gd name="connsiteY3-88" fmla="*/ 15237 h 1777388"/>
              <a:gd name="connsiteX4-89" fmla="*/ 12052 w 1748850"/>
              <a:gd name="connsiteY4-90" fmla="*/ 729612 h 1777388"/>
              <a:gd name="connsiteX0-91" fmla="*/ 10861 w 1775992"/>
              <a:gd name="connsiteY0-92" fmla="*/ 679262 h 1776944"/>
              <a:gd name="connsiteX1-93" fmla="*/ 763336 w 1775992"/>
              <a:gd name="connsiteY1-94" fmla="*/ 1774637 h 1776944"/>
              <a:gd name="connsiteX2-95" fmla="*/ 1772986 w 1775992"/>
              <a:gd name="connsiteY2-96" fmla="*/ 364937 h 1776944"/>
              <a:gd name="connsiteX3-97" fmla="*/ 420436 w 1775992"/>
              <a:gd name="connsiteY3-98" fmla="*/ 12512 h 1776944"/>
              <a:gd name="connsiteX4-99" fmla="*/ 10861 w 1775992"/>
              <a:gd name="connsiteY4-100" fmla="*/ 679262 h 1776944"/>
              <a:gd name="connsiteX0-101" fmla="*/ 10861 w 1775992"/>
              <a:gd name="connsiteY0-102" fmla="*/ 679262 h 1776944"/>
              <a:gd name="connsiteX1-103" fmla="*/ 763336 w 1775992"/>
              <a:gd name="connsiteY1-104" fmla="*/ 1774637 h 1776944"/>
              <a:gd name="connsiteX2-105" fmla="*/ 1772986 w 1775992"/>
              <a:gd name="connsiteY2-106" fmla="*/ 364937 h 1776944"/>
              <a:gd name="connsiteX3-107" fmla="*/ 420436 w 1775992"/>
              <a:gd name="connsiteY3-108" fmla="*/ 12512 h 1776944"/>
              <a:gd name="connsiteX4-109" fmla="*/ 10861 w 1775992"/>
              <a:gd name="connsiteY4-110" fmla="*/ 679262 h 1776944"/>
              <a:gd name="connsiteX0-111" fmla="*/ 15219 w 1782417"/>
              <a:gd name="connsiteY0-112" fmla="*/ 679465 h 1796157"/>
              <a:gd name="connsiteX1-113" fmla="*/ 853419 w 1782417"/>
              <a:gd name="connsiteY1-114" fmla="*/ 1793890 h 1796157"/>
              <a:gd name="connsiteX2-115" fmla="*/ 1777344 w 1782417"/>
              <a:gd name="connsiteY2-116" fmla="*/ 365140 h 1796157"/>
              <a:gd name="connsiteX3-117" fmla="*/ 424794 w 1782417"/>
              <a:gd name="connsiteY3-118" fmla="*/ 12715 h 1796157"/>
              <a:gd name="connsiteX4-119" fmla="*/ 15219 w 1782417"/>
              <a:gd name="connsiteY4-120" fmla="*/ 679465 h 1796157"/>
              <a:gd name="connsiteX0-121" fmla="*/ 11937 w 1779135"/>
              <a:gd name="connsiteY0-122" fmla="*/ 693345 h 1810037"/>
              <a:gd name="connsiteX1-123" fmla="*/ 850137 w 1779135"/>
              <a:gd name="connsiteY1-124" fmla="*/ 1807770 h 1810037"/>
              <a:gd name="connsiteX2-125" fmla="*/ 1774062 w 1779135"/>
              <a:gd name="connsiteY2-126" fmla="*/ 379020 h 1810037"/>
              <a:gd name="connsiteX3-127" fmla="*/ 421512 w 1779135"/>
              <a:gd name="connsiteY3-128" fmla="*/ 26595 h 1810037"/>
              <a:gd name="connsiteX4-129" fmla="*/ 11937 w 1779135"/>
              <a:gd name="connsiteY4-130" fmla="*/ 693345 h 1810037"/>
              <a:gd name="connsiteX0-131" fmla="*/ 14258 w 1781456"/>
              <a:gd name="connsiteY0-132" fmla="*/ 679466 h 1796158"/>
              <a:gd name="connsiteX1-133" fmla="*/ 852458 w 1781456"/>
              <a:gd name="connsiteY1-134" fmla="*/ 1793891 h 1796158"/>
              <a:gd name="connsiteX2-135" fmla="*/ 1776383 w 1781456"/>
              <a:gd name="connsiteY2-136" fmla="*/ 365141 h 1796158"/>
              <a:gd name="connsiteX3-137" fmla="*/ 423833 w 1781456"/>
              <a:gd name="connsiteY3-138" fmla="*/ 12716 h 1796158"/>
              <a:gd name="connsiteX4-139" fmla="*/ 14258 w 1781456"/>
              <a:gd name="connsiteY4-140" fmla="*/ 679466 h 1796158"/>
              <a:gd name="connsiteX0-141" fmla="*/ 37377 w 1394588"/>
              <a:gd name="connsiteY0-142" fmla="*/ 87190 h 1870464"/>
              <a:gd name="connsiteX1-143" fmla="*/ 466002 w 1394588"/>
              <a:gd name="connsiteY1-144" fmla="*/ 1868365 h 1870464"/>
              <a:gd name="connsiteX2-145" fmla="*/ 1389927 w 1394588"/>
              <a:gd name="connsiteY2-146" fmla="*/ 439615 h 1870464"/>
              <a:gd name="connsiteX3-147" fmla="*/ 37377 w 1394588"/>
              <a:gd name="connsiteY3-148" fmla="*/ 87190 h 1870464"/>
              <a:gd name="connsiteX0-149" fmla="*/ 23985 w 1714079"/>
              <a:gd name="connsiteY0-150" fmla="*/ 123464 h 1714590"/>
              <a:gd name="connsiteX1-151" fmla="*/ 776460 w 1714079"/>
              <a:gd name="connsiteY1-152" fmla="*/ 1714139 h 1714590"/>
              <a:gd name="connsiteX2-153" fmla="*/ 1700385 w 1714079"/>
              <a:gd name="connsiteY2-154" fmla="*/ 285389 h 1714590"/>
              <a:gd name="connsiteX3-155" fmla="*/ 23985 w 1714079"/>
              <a:gd name="connsiteY3-156" fmla="*/ 123464 h 1714590"/>
              <a:gd name="connsiteX0-157" fmla="*/ 103744 w 1793838"/>
              <a:gd name="connsiteY0-158" fmla="*/ 254346 h 1845472"/>
              <a:gd name="connsiteX1-159" fmla="*/ 856219 w 1793838"/>
              <a:gd name="connsiteY1-160" fmla="*/ 1845021 h 1845472"/>
              <a:gd name="connsiteX2-161" fmla="*/ 1780144 w 1793838"/>
              <a:gd name="connsiteY2-162" fmla="*/ 416271 h 1845472"/>
              <a:gd name="connsiteX3-163" fmla="*/ 103744 w 1793838"/>
              <a:gd name="connsiteY3-164" fmla="*/ 254346 h 1845472"/>
              <a:gd name="connsiteX0-165" fmla="*/ 103744 w 1801778"/>
              <a:gd name="connsiteY0-166" fmla="*/ 263564 h 1854705"/>
              <a:gd name="connsiteX1-167" fmla="*/ 856219 w 1801778"/>
              <a:gd name="connsiteY1-168" fmla="*/ 1854239 h 1854705"/>
              <a:gd name="connsiteX2-169" fmla="*/ 1780144 w 1801778"/>
              <a:gd name="connsiteY2-170" fmla="*/ 425489 h 1854705"/>
              <a:gd name="connsiteX3-171" fmla="*/ 103744 w 1801778"/>
              <a:gd name="connsiteY3-172" fmla="*/ 263564 h 1854705"/>
              <a:gd name="connsiteX0-173" fmla="*/ 110247 w 1810119"/>
              <a:gd name="connsiteY0-174" fmla="*/ 263564 h 1855080"/>
              <a:gd name="connsiteX1-175" fmla="*/ 862722 w 1810119"/>
              <a:gd name="connsiteY1-176" fmla="*/ 1854239 h 1855080"/>
              <a:gd name="connsiteX2-177" fmla="*/ 1786647 w 1810119"/>
              <a:gd name="connsiteY2-178" fmla="*/ 425489 h 1855080"/>
              <a:gd name="connsiteX3-179" fmla="*/ 110247 w 1810119"/>
              <a:gd name="connsiteY3-180" fmla="*/ 263564 h 1855080"/>
            </a:gdLst>
            <a:ahLst/>
            <a:cxnLst>
              <a:cxn ang="0">
                <a:pos x="connsiteX0-1" y="connsiteY0-2"/>
              </a:cxn>
              <a:cxn ang="0">
                <a:pos x="connsiteX1-3" y="connsiteY1-4"/>
              </a:cxn>
              <a:cxn ang="0">
                <a:pos x="connsiteX2-5" y="connsiteY2-6"/>
              </a:cxn>
              <a:cxn ang="0">
                <a:pos x="connsiteX3-7" y="connsiteY3-8"/>
              </a:cxn>
            </a:cxnLst>
            <a:rect l="l" t="t" r="r" b="b"/>
            <a:pathLst>
              <a:path w="1810119" h="1855080">
                <a:moveTo>
                  <a:pt x="110247" y="263564"/>
                </a:moveTo>
                <a:cubicBezTo>
                  <a:pt x="-291391" y="796964"/>
                  <a:pt x="507122" y="1817727"/>
                  <a:pt x="862722" y="1854239"/>
                </a:cubicBezTo>
                <a:cubicBezTo>
                  <a:pt x="1218322" y="1890751"/>
                  <a:pt x="1950160" y="728702"/>
                  <a:pt x="1786647" y="425489"/>
                </a:cubicBezTo>
                <a:cubicBezTo>
                  <a:pt x="1623134" y="122276"/>
                  <a:pt x="511885" y="-269836"/>
                  <a:pt x="110247" y="263564"/>
                </a:cubicBezTo>
                <a:close/>
              </a:path>
            </a:pathLst>
          </a:custGeom>
          <a:gradFill flip="none" rotWithShape="1">
            <a:gsLst>
              <a:gs pos="0">
                <a:schemeClr val="accent1">
                  <a:lumMod val="50000"/>
                  <a:alpha val="40000"/>
                </a:schemeClr>
              </a:gs>
              <a:gs pos="100000">
                <a:schemeClr val="accent1">
                  <a:lumMod val="50000"/>
                </a:schemeClr>
              </a:gs>
            </a:gsLst>
            <a:lin ang="0" scaled="1"/>
            <a:tileRect/>
          </a:gradFill>
          <a:ln>
            <a:noFill/>
          </a:ln>
          <a:effectLst>
            <a:outerShdw blurRad="317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 name="标题 1"/>
          <p:cNvSpPr>
            <a:spLocks noGrp="1"/>
          </p:cNvSpPr>
          <p:nvPr/>
        </p:nvSpPr>
        <p:spPr>
          <a:xfrm>
            <a:off x="2132965" y="588070"/>
            <a:ext cx="8595995" cy="1680210"/>
          </a:xfrm>
          <a:prstGeom prst="rect">
            <a:avLst/>
          </a:prstGeom>
        </p:spPr>
        <p:txBody>
          <a:bodyPr vert="horz" lIns="91440" tIns="45720" rIns="91440" bIns="45720" rtlCol="0" anchor="ctr"/>
          <a:lstStyle/>
          <a:p>
            <a:pPr>
              <a:lnSpc>
                <a:spcPct val="150000"/>
              </a:lnSpc>
            </a:pPr>
            <a:r>
              <a:rPr lang="zh-CN" altLang="en-US" sz="2000" dirty="0">
                <a:latin typeface="方正苏新诗柳楷简体" panose="02000000000000000000" pitchFamily="2" charset="-122"/>
                <a:ea typeface="方正苏新诗柳楷简体" panose="02000000000000000000" pitchFamily="2" charset="-122"/>
                <a:cs typeface="宋体" panose="02010600030101010101" pitchFamily="2" charset="-122"/>
                <a:sym typeface="+mn-ea"/>
              </a:rPr>
              <a:t>有人认为，我国社会主义建设的探索过程中，经历了严重的曲折，发生了“文化大革命”，使造成十年内乱，所以那个阶段的探索实践是没有意义的。请对这一观点进行评析。</a:t>
            </a:r>
            <a:endParaRPr lang="zh-CN" altLang="en-US" sz="2000" dirty="0">
              <a:latin typeface="方正苏新诗柳楷简体" panose="02000000000000000000" pitchFamily="2" charset="-122"/>
              <a:ea typeface="方正苏新诗柳楷简体" panose="02000000000000000000" pitchFamily="2" charset="-122"/>
              <a:cs typeface="宋体" panose="02010600030101010101" pitchFamily="2" charset="-122"/>
              <a:sym typeface="+mn-ea"/>
            </a:endParaRPr>
          </a:p>
        </p:txBody>
      </p:sp>
      <p:sp>
        <p:nvSpPr>
          <p:cNvPr id="9" name="标题 1"/>
          <p:cNvSpPr>
            <a:spLocks noGrp="1"/>
          </p:cNvSpPr>
          <p:nvPr/>
        </p:nvSpPr>
        <p:spPr>
          <a:xfrm>
            <a:off x="2132965" y="2110764"/>
            <a:ext cx="8209915" cy="893445"/>
          </a:xfrm>
          <a:prstGeom prst="rect">
            <a:avLst/>
          </a:prstGeom>
          <a:noFill/>
          <a:ln>
            <a:noFill/>
          </a:ln>
        </p:spPr>
        <p:style>
          <a:lnRef idx="2">
            <a:srgbClr val="2683C6">
              <a:shade val="50000"/>
            </a:srgbClr>
          </a:lnRef>
          <a:fillRef idx="1">
            <a:srgbClr val="2683C6"/>
          </a:fillRef>
          <a:effectRef idx="0">
            <a:srgbClr val="2683C6"/>
          </a:effectRef>
          <a:fontRef idx="minor">
            <a:srgbClr val="FFFFFF"/>
          </a:fontRef>
        </p:style>
        <p:txBody>
          <a:bodyPr vertOverflow="overflow" horzOverflow="overflow" vert="horz" wrap="square" lIns="91440" tIns="45720" rIns="91440" bIns="45720" numCol="1" spcCol="0" rtlCol="0" fromWordArt="0" anchor="ctr" anchorCtr="0" compatLnSpc="1">
            <a:noAutofit/>
          </a:bodyPr>
          <a:lstStyle/>
          <a:p>
            <a:pPr lvl="0" algn="l">
              <a:buClrTx/>
              <a:buSzTx/>
              <a:buFontTx/>
            </a:pPr>
            <a:r>
              <a:rPr lang="en-US" altLang="zh-CN" sz="2400" spc="0" dirty="0">
                <a:solidFill>
                  <a:srgbClr val="C00000"/>
                </a:solidFill>
                <a:latin typeface="方正苏新诗柳楷简体" panose="02000000000000000000" pitchFamily="2" charset="-122"/>
                <a:ea typeface="方正苏新诗柳楷简体" panose="02000000000000000000" pitchFamily="2" charset="-122"/>
                <a:cs typeface="宋体" panose="02010600030101010101" pitchFamily="2" charset="-122"/>
                <a:sym typeface="+mn-ea"/>
              </a:rPr>
              <a:t>【</a:t>
            </a:r>
            <a:r>
              <a:rPr lang="zh-CN" altLang="en-US" sz="2400" spc="0" dirty="0">
                <a:solidFill>
                  <a:srgbClr val="C00000"/>
                </a:solidFill>
                <a:latin typeface="方正苏新诗柳楷简体" panose="02000000000000000000" pitchFamily="2" charset="-122"/>
                <a:ea typeface="方正苏新诗柳楷简体" panose="02000000000000000000" pitchFamily="2" charset="-122"/>
                <a:cs typeface="宋体" panose="02010600030101010101" pitchFamily="2" charset="-122"/>
                <a:sym typeface="+mn-ea"/>
              </a:rPr>
              <a:t>任务</a:t>
            </a:r>
            <a:r>
              <a:rPr lang="en-US" altLang="zh-CN" sz="2400" spc="0" dirty="0">
                <a:solidFill>
                  <a:srgbClr val="C00000"/>
                </a:solidFill>
                <a:latin typeface="方正苏新诗柳楷简体" panose="02000000000000000000" pitchFamily="2" charset="-122"/>
                <a:ea typeface="方正苏新诗柳楷简体" panose="02000000000000000000" pitchFamily="2" charset="-122"/>
                <a:cs typeface="宋体" panose="02010600030101010101" pitchFamily="2" charset="-122"/>
                <a:sym typeface="+mn-ea"/>
              </a:rPr>
              <a:t>】</a:t>
            </a:r>
            <a:r>
              <a:rPr lang="zh-CN" altLang="en-US" sz="2400" spc="0" dirty="0">
                <a:solidFill>
                  <a:schemeClr val="tx1"/>
                </a:solidFill>
                <a:latin typeface="方正苏新诗柳楷简体" panose="02000000000000000000" pitchFamily="2" charset="-122"/>
                <a:ea typeface="方正苏新诗柳楷简体" panose="02000000000000000000" pitchFamily="2" charset="-122"/>
                <a:cs typeface="宋体" panose="02010600030101010101" pitchFamily="2" charset="-122"/>
                <a:sym typeface="+mn-ea"/>
              </a:rPr>
              <a:t>评析观点</a:t>
            </a:r>
            <a:r>
              <a:rPr lang="en-US" altLang="zh-CN" sz="2400" spc="0" dirty="0">
                <a:solidFill>
                  <a:schemeClr val="tx1"/>
                </a:solidFill>
                <a:latin typeface="方正苏新诗柳楷简体" panose="02000000000000000000" pitchFamily="2" charset="-122"/>
                <a:ea typeface="方正苏新诗柳楷简体" panose="02000000000000000000" pitchFamily="2" charset="-122"/>
                <a:cs typeface="宋体" panose="02010600030101010101" pitchFamily="2" charset="-122"/>
                <a:sym typeface="+mn-ea"/>
              </a:rPr>
              <a:t>“</a:t>
            </a:r>
            <a:r>
              <a:rPr lang="zh-CN" altLang="en-US" sz="2400" spc="0" dirty="0">
                <a:solidFill>
                  <a:schemeClr val="tx1"/>
                </a:solidFill>
                <a:latin typeface="方正苏新诗柳楷简体" panose="02000000000000000000" pitchFamily="2" charset="-122"/>
                <a:ea typeface="方正苏新诗柳楷简体" panose="02000000000000000000" pitchFamily="2" charset="-122"/>
                <a:cs typeface="宋体" panose="02010600030101010101" pitchFamily="2" charset="-122"/>
                <a:sym typeface="+mn-ea"/>
              </a:rPr>
              <a:t>那个阶段的探索实践是没有意义</a:t>
            </a:r>
            <a:r>
              <a:rPr lang="en-US" altLang="zh-CN" sz="2400" spc="0" dirty="0">
                <a:solidFill>
                  <a:schemeClr val="tx1"/>
                </a:solidFill>
                <a:latin typeface="方正苏新诗柳楷简体" panose="02000000000000000000" pitchFamily="2" charset="-122"/>
                <a:ea typeface="方正苏新诗柳楷简体" panose="02000000000000000000" pitchFamily="2" charset="-122"/>
                <a:cs typeface="宋体" panose="02010600030101010101" pitchFamily="2" charset="-122"/>
                <a:sym typeface="+mn-ea"/>
              </a:rPr>
              <a:t>”</a:t>
            </a:r>
            <a:r>
              <a:rPr lang="zh-CN" altLang="en-US" sz="2400" spc="0" dirty="0">
                <a:solidFill>
                  <a:schemeClr val="tx1"/>
                </a:solidFill>
                <a:latin typeface="方正苏新诗柳楷简体" panose="02000000000000000000" pitchFamily="2" charset="-122"/>
                <a:ea typeface="方正苏新诗柳楷简体" panose="02000000000000000000" pitchFamily="2" charset="-122"/>
                <a:cs typeface="宋体" panose="02010600030101010101" pitchFamily="2" charset="-122"/>
                <a:sym typeface="+mn-ea"/>
              </a:rPr>
              <a:t>。</a:t>
            </a:r>
            <a:endParaRPr lang="en-US" altLang="zh-CN" sz="2400" spc="0" dirty="0">
              <a:solidFill>
                <a:schemeClr val="tx1"/>
              </a:solidFill>
              <a:latin typeface="方正苏新诗柳楷简体" panose="02000000000000000000" pitchFamily="2" charset="-122"/>
              <a:ea typeface="方正苏新诗柳楷简体" panose="02000000000000000000" pitchFamily="2" charset="-122"/>
              <a:cs typeface="宋体" panose="02010600030101010101" pitchFamily="2" charset="-122"/>
              <a:sym typeface="+mn-ea"/>
            </a:endParaRPr>
          </a:p>
        </p:txBody>
      </p:sp>
      <p:sp>
        <p:nvSpPr>
          <p:cNvPr id="13" name="文本框 12"/>
          <p:cNvSpPr txBox="1"/>
          <p:nvPr/>
        </p:nvSpPr>
        <p:spPr>
          <a:xfrm>
            <a:off x="1517985" y="3033271"/>
            <a:ext cx="9825953" cy="2791149"/>
          </a:xfrm>
          <a:prstGeom prst="rect">
            <a:avLst/>
          </a:prstGeom>
          <a:noFill/>
          <a:ln w="28575">
            <a:solidFill>
              <a:srgbClr val="1F4E79"/>
            </a:solidFill>
            <a:prstDash val="dash"/>
          </a:ln>
        </p:spPr>
        <p:txBody>
          <a:bodyPr wrap="square">
            <a:spAutoFit/>
          </a:bodyPr>
          <a:lstStyle/>
          <a:p>
            <a:pPr>
              <a:lnSpc>
                <a:spcPct val="200000"/>
              </a:lnSpc>
            </a:pPr>
            <a:r>
              <a:rPr lang="zh-CN" altLang="en-US" sz="2000" dirty="0">
                <a:latin typeface="黑体" panose="02010609060101010101" charset="-122"/>
                <a:ea typeface="黑体" panose="02010609060101010101" charset="-122"/>
              </a:rPr>
              <a:t>我们要</a:t>
            </a:r>
            <a:r>
              <a:rPr lang="zh-CN" altLang="en-US" sz="2400" b="1" u="sng" dirty="0">
                <a:solidFill>
                  <a:srgbClr val="C00000"/>
                </a:solidFill>
                <a:latin typeface="黑体" panose="02010609060101010101" charset="-122"/>
                <a:ea typeface="黑体" panose="02010609060101010101" charset="-122"/>
              </a:rPr>
              <a:t>辩证</a:t>
            </a:r>
            <a:r>
              <a:rPr lang="zh-CN" altLang="en-US" sz="2000" dirty="0">
                <a:latin typeface="黑体" panose="02010609060101010101" charset="-122"/>
                <a:ea typeface="黑体" panose="02010609060101010101" charset="-122"/>
              </a:rPr>
              <a:t>地看待社会主义建设探索中的曲折，不能全盘否定。</a:t>
            </a:r>
            <a:endParaRPr lang="zh-CN" altLang="en-US" sz="2000" dirty="0">
              <a:latin typeface="黑体" panose="02010609060101010101" charset="-122"/>
              <a:ea typeface="黑体" panose="02010609060101010101" charset="-122"/>
            </a:endParaRPr>
          </a:p>
          <a:p>
            <a:pPr>
              <a:lnSpc>
                <a:spcPct val="200000"/>
              </a:lnSpc>
            </a:pPr>
            <a:r>
              <a:rPr lang="zh-CN" altLang="en-US" sz="2000" dirty="0">
                <a:latin typeface="黑体" panose="02010609060101010101" charset="-122"/>
                <a:ea typeface="黑体" panose="02010609060101010101" charset="-122"/>
              </a:rPr>
              <a:t>当时国内经济社会倒退与十年文革内乱有关，但</a:t>
            </a:r>
            <a:r>
              <a:rPr lang="zh-CN" altLang="en-US" sz="2400" b="1" u="sng" dirty="0">
                <a:solidFill>
                  <a:srgbClr val="C00000"/>
                </a:solidFill>
                <a:latin typeface="黑体" panose="02010609060101010101" charset="-122"/>
                <a:ea typeface="黑体" panose="02010609060101010101" charset="-122"/>
              </a:rPr>
              <a:t>文革不是唯一因素</a:t>
            </a:r>
            <a:r>
              <a:rPr lang="zh-CN" altLang="en-US" sz="2000" dirty="0">
                <a:latin typeface="黑体" panose="02010609060101010101" charset="-122"/>
                <a:ea typeface="黑体" panose="02010609060101010101" charset="-122"/>
              </a:rPr>
              <a:t>。文革是历史问题，不能因为它就全盘否定那个阶段取得的理论成果和巨大成就。</a:t>
            </a:r>
            <a:endParaRPr lang="zh-CN" altLang="en-US" sz="2000" dirty="0">
              <a:latin typeface="黑体" panose="02010609060101010101" charset="-122"/>
              <a:ea typeface="黑体" panose="02010609060101010101" charset="-122"/>
            </a:endParaRPr>
          </a:p>
          <a:p>
            <a:pPr>
              <a:lnSpc>
                <a:spcPct val="200000"/>
              </a:lnSpc>
            </a:pPr>
            <a:r>
              <a:rPr lang="zh-CN" altLang="en-US" sz="2000" dirty="0">
                <a:latin typeface="黑体" panose="02010609060101010101" charset="-122"/>
                <a:ea typeface="黑体" panose="02010609060101010101" charset="-122"/>
              </a:rPr>
              <a:t>总之，我们要坚持用</a:t>
            </a:r>
            <a:r>
              <a:rPr lang="zh-CN" altLang="en-US" sz="2400" b="1" u="sng" dirty="0">
                <a:solidFill>
                  <a:srgbClr val="C00000"/>
                </a:solidFill>
                <a:latin typeface="黑体" panose="02010609060101010101" charset="-122"/>
                <a:ea typeface="黑体" panose="02010609060101010101" charset="-122"/>
              </a:rPr>
              <a:t>唯物辩证法</a:t>
            </a:r>
            <a:r>
              <a:rPr lang="zh-CN" altLang="en-US" sz="2000" dirty="0">
                <a:latin typeface="黑体" panose="02010609060101010101" charset="-122"/>
                <a:ea typeface="黑体" panose="02010609060101010101" charset="-122"/>
              </a:rPr>
              <a:t>的观点来分析社会主义探索中的曲折。</a:t>
            </a:r>
            <a:endParaRPr lang="zh-CN" altLang="en-US" sz="2000" dirty="0">
              <a:latin typeface="黑体" panose="02010609060101010101" charset="-122"/>
              <a:ea typeface="黑体"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5"/>
          <p:cNvSpPr>
            <a:spLocks noGrp="1"/>
          </p:cNvSpPr>
          <p:nvPr/>
        </p:nvSpPr>
        <p:spPr bwMode="auto">
          <a:xfrm>
            <a:off x="7832792" y="6304348"/>
            <a:ext cx="185166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9669" tIns="34834" rIns="69669" bIns="34834" numCol="1" anchor="ctr" anchorCtr="0" compatLnSpc="1"/>
          <a:lstStyle>
            <a:defPPr>
              <a:defRPr lang="zh-CN"/>
            </a:defPPr>
            <a:lvl1pPr algn="r" rtl="0" fontAlgn="base">
              <a:spcBef>
                <a:spcPct val="0"/>
              </a:spcBef>
              <a:spcAft>
                <a:spcPct val="0"/>
              </a:spcAft>
              <a:defRPr sz="1200" kern="1200">
                <a:solidFill>
                  <a:schemeClr val="bg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defTabSz="696595"/>
            <a:r>
              <a:rPr lang="en-US" altLang="zh-CN" sz="915">
                <a:solidFill>
                  <a:prstClr val="white"/>
                </a:solidFill>
                <a:cs typeface="Arial" panose="020B0604020202020204"/>
              </a:rPr>
              <a:t>- </a:t>
            </a:r>
            <a:fld id="{93A9346C-0C13-4804-B90D-4562CC26EE1E}" type="slidenum">
              <a:rPr lang="en-US" altLang="zh-CN" sz="915">
                <a:solidFill>
                  <a:prstClr val="white"/>
                </a:solidFill>
                <a:cs typeface="Arial" panose="020B0604020202020204"/>
              </a:rPr>
            </a:fld>
            <a:r>
              <a:rPr lang="en-US" altLang="zh-CN" sz="915">
                <a:solidFill>
                  <a:prstClr val="white"/>
                </a:solidFill>
                <a:cs typeface="Arial" panose="020B0604020202020204"/>
              </a:rPr>
              <a:t> -</a:t>
            </a:r>
            <a:endParaRPr lang="en-US" altLang="zh-CN" sz="915">
              <a:solidFill>
                <a:prstClr val="white"/>
              </a:solidFill>
              <a:latin typeface="Arial" panose="020B0604020202020204" pitchFamily="34" charset="0"/>
              <a:cs typeface="Arial" panose="020B0604020202020204"/>
            </a:endParaRPr>
          </a:p>
        </p:txBody>
      </p:sp>
      <p:sp>
        <p:nvSpPr>
          <p:cNvPr id="5" name="文本框 1"/>
          <p:cNvSpPr txBox="1">
            <a:spLocks noChangeArrowheads="1"/>
          </p:cNvSpPr>
          <p:nvPr/>
        </p:nvSpPr>
        <p:spPr bwMode="auto">
          <a:xfrm>
            <a:off x="1060311" y="1257305"/>
            <a:ext cx="9561044" cy="2777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9669" tIns="34834" rIns="69669" bIns="34834">
            <a:spAutoFit/>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indent="457200" algn="just" defTabSz="696595">
              <a:lnSpc>
                <a:spcPct val="150000"/>
              </a:lnSpc>
              <a:spcBef>
                <a:spcPts val="0"/>
              </a:spcBef>
              <a:spcAft>
                <a:spcPts val="0"/>
              </a:spcAft>
            </a:pPr>
            <a:r>
              <a:rPr lang="en-US" altLang="zh-CN" sz="2400" dirty="0">
                <a:solidFill>
                  <a:srgbClr val="000000"/>
                </a:solidFill>
                <a:latin typeface="方正苏新诗柳楷简体" panose="02000000000000000000" pitchFamily="2" charset="-122"/>
                <a:ea typeface="方正苏新诗柳楷简体" panose="02000000000000000000" pitchFamily="2" charset="-122"/>
                <a:cs typeface="Arial" panose="020B0604020202020204"/>
                <a:sym typeface="宋体" panose="02010600030101010101" pitchFamily="2" charset="-122"/>
              </a:rPr>
              <a:t>  </a:t>
            </a:r>
            <a:r>
              <a:rPr lang="zh-CN" altLang="en-US" sz="2400" dirty="0">
                <a:solidFill>
                  <a:srgbClr val="000000"/>
                </a:solidFill>
                <a:latin typeface="方正苏新诗柳楷简体" panose="02000000000000000000" pitchFamily="2" charset="-122"/>
                <a:ea typeface="方正苏新诗柳楷简体" panose="02000000000000000000" pitchFamily="2" charset="-122"/>
                <a:cs typeface="Arial" panose="020B0604020202020204"/>
                <a:sym typeface="宋体" panose="02010600030101010101" pitchFamily="2" charset="-122"/>
              </a:rPr>
              <a:t>毛泽东：“中国解放我是很高兴的，但是总觉得中国的问题还没有完全解决，因为中国很落后，很穷，一穷二白。”</a:t>
            </a:r>
            <a:endParaRPr lang="en-US" altLang="zh-CN" sz="2400" dirty="0">
              <a:solidFill>
                <a:srgbClr val="000000"/>
              </a:solidFill>
              <a:latin typeface="方正苏新诗柳楷简体" panose="02000000000000000000" pitchFamily="2" charset="-122"/>
              <a:ea typeface="方正苏新诗柳楷简体" panose="02000000000000000000" pitchFamily="2" charset="-122"/>
              <a:cs typeface="Arial" panose="020B0604020202020204"/>
              <a:sym typeface="宋体" panose="02010600030101010101" pitchFamily="2" charset="-122"/>
            </a:endParaRPr>
          </a:p>
          <a:p>
            <a:pPr indent="457200" algn="just" defTabSz="696595">
              <a:lnSpc>
                <a:spcPct val="150000"/>
              </a:lnSpc>
              <a:spcBef>
                <a:spcPts val="0"/>
              </a:spcBef>
              <a:spcAft>
                <a:spcPts val="0"/>
              </a:spcAft>
            </a:pPr>
            <a:r>
              <a:rPr lang="zh-CN" altLang="en-US" sz="2400" dirty="0">
                <a:solidFill>
                  <a:srgbClr val="000000"/>
                </a:solidFill>
                <a:latin typeface="方正苏新诗柳楷简体" panose="02000000000000000000" pitchFamily="2" charset="-122"/>
                <a:ea typeface="方正苏新诗柳楷简体" panose="02000000000000000000" pitchFamily="2" charset="-122"/>
                <a:cs typeface="Arial" panose="020B0604020202020204"/>
                <a:sym typeface="宋体" panose="02010600030101010101" pitchFamily="2" charset="-122"/>
              </a:rPr>
              <a:t>  毛泽东：“我们现在能造什么？能造桌子椅子，能造茶碗茶壶，能种粮食，还能磨成面粉，还能造纸。但是，一辆汽车、一架飞机、一辆坦克、一辆拖拉机都不能制造。”</a:t>
            </a:r>
            <a:endParaRPr lang="zh-CN" altLang="en-US" sz="2400" dirty="0">
              <a:solidFill>
                <a:prstClr val="black"/>
              </a:solidFill>
              <a:latin typeface="方正苏新诗柳楷简体" panose="02000000000000000000" pitchFamily="2" charset="-122"/>
              <a:ea typeface="方正苏新诗柳楷简体" panose="02000000000000000000" pitchFamily="2" charset="-122"/>
              <a:cs typeface="Arial" panose="020B0604020202020204"/>
              <a:sym typeface="宋体" panose="02010600030101010101" pitchFamily="2" charset="-122"/>
            </a:endParaRPr>
          </a:p>
        </p:txBody>
      </p:sp>
      <p:sp>
        <p:nvSpPr>
          <p:cNvPr id="6" name="文本框 2"/>
          <p:cNvSpPr txBox="1">
            <a:spLocks noChangeArrowheads="1"/>
          </p:cNvSpPr>
          <p:nvPr/>
        </p:nvSpPr>
        <p:spPr bwMode="auto">
          <a:xfrm>
            <a:off x="1542480" y="4192631"/>
            <a:ext cx="9432159" cy="1091782"/>
          </a:xfrm>
          <a:prstGeom prst="rect">
            <a:avLst/>
          </a:prstGeom>
          <a:noFill/>
          <a:ln w="28575">
            <a:solidFill>
              <a:srgbClr val="1F4E79"/>
            </a:solidFill>
            <a:prstDash val="dash"/>
          </a:ln>
        </p:spPr>
        <p:txBody>
          <a:bodyPr wrap="square" lIns="69669" tIns="34834" rIns="69669" bIns="34834">
            <a:spAutoFit/>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just" defTabSz="696595">
              <a:lnSpc>
                <a:spcPct val="150000"/>
              </a:lnSpc>
            </a:pPr>
            <a:r>
              <a:rPr lang="zh-CN" altLang="en-US" sz="2400" dirty="0">
                <a:solidFill>
                  <a:srgbClr val="1F4E79"/>
                </a:solidFill>
                <a:latin typeface="黑体" panose="02010609060101010101" charset="-122"/>
                <a:ea typeface="黑体" panose="02010609060101010101" charset="-122"/>
                <a:cs typeface="Arial" panose="020B0604020202020204"/>
              </a:rPr>
              <a:t>思考：</a:t>
            </a:r>
            <a:endParaRPr lang="zh-CN" altLang="en-US" sz="2400" dirty="0">
              <a:solidFill>
                <a:srgbClr val="1F4E79"/>
              </a:solidFill>
              <a:latin typeface="黑体" panose="02010609060101010101" charset="-122"/>
              <a:ea typeface="黑体" panose="02010609060101010101" charset="-122"/>
              <a:cs typeface="Arial" panose="020B0604020202020204"/>
            </a:endParaRPr>
          </a:p>
          <a:p>
            <a:pPr algn="just" defTabSz="696595">
              <a:lnSpc>
                <a:spcPct val="150000"/>
              </a:lnSpc>
            </a:pPr>
            <a:r>
              <a:rPr lang="zh-CN" altLang="en-US" sz="2400" dirty="0">
                <a:solidFill>
                  <a:prstClr val="black"/>
                </a:solidFill>
                <a:latin typeface="黑体" panose="02010609060101010101" charset="-122"/>
                <a:ea typeface="黑体" panose="02010609060101010101" charset="-122"/>
                <a:cs typeface="Arial" panose="020B0604020202020204"/>
              </a:rPr>
              <a:t>这种“一穷二白”本质上是一种什么差距？</a:t>
            </a:r>
            <a:endParaRPr lang="zh-CN" altLang="en-US" sz="2400" dirty="0">
              <a:solidFill>
                <a:srgbClr val="000000"/>
              </a:solidFill>
              <a:latin typeface="黑体" panose="02010609060101010101" charset="-122"/>
              <a:ea typeface="黑体" panose="02010609060101010101" charset="-122"/>
              <a:cs typeface="Arial" panose="020B0604020202020204"/>
            </a:endParaRPr>
          </a:p>
        </p:txBody>
      </p:sp>
      <p:sp>
        <p:nvSpPr>
          <p:cNvPr id="7" name="横卷形 6"/>
          <p:cNvSpPr/>
          <p:nvPr/>
        </p:nvSpPr>
        <p:spPr>
          <a:xfrm>
            <a:off x="949236" y="91925"/>
            <a:ext cx="2709817" cy="1075025"/>
          </a:xfrm>
          <a:prstGeom prst="horizontalScroll">
            <a:avLst/>
          </a:prstGeom>
          <a:solidFill>
            <a:srgbClr val="1F4E79"/>
          </a:solidFill>
          <a:ln w="12700" cap="flat" cmpd="sng" algn="ctr">
            <a:noFill/>
            <a:prstDash val="solid"/>
            <a:miter lim="800000"/>
          </a:ln>
          <a:effectLst/>
        </p:spPr>
        <p:txBody>
          <a:bodyPr lIns="69669" tIns="34834" rIns="69669" bIns="34834" rtlCol="0" anchor="ctr"/>
          <a:lstStyle>
            <a:defPPr/>
          </a:lstStyle>
          <a:p>
            <a:pPr algn="ctr" defTabSz="696595"/>
            <a:r>
              <a:rPr lang="zh-CN" altLang="en-US" sz="3125" b="1" kern="0" dirty="0">
                <a:solidFill>
                  <a:srgbClr val="FFFFFF"/>
                </a:solidFill>
                <a:latin typeface="汉仪劲楷简" panose="00020600040101010101" pitchFamily="18" charset="-122"/>
                <a:ea typeface="汉仪劲楷简" panose="00020600040101010101" pitchFamily="18" charset="-122"/>
                <a:cs typeface="Arial" panose="020B0604020202020204"/>
              </a:rPr>
              <a:t>导入新课</a:t>
            </a:r>
            <a:endParaRPr lang="zh-CN" altLang="en-US" sz="3125" b="1" kern="0" dirty="0">
              <a:solidFill>
                <a:srgbClr val="FFFFFF"/>
              </a:solidFill>
              <a:latin typeface="汉仪劲楷简" panose="00020600040101010101" pitchFamily="18" charset="-122"/>
              <a:ea typeface="汉仪劲楷简" panose="00020600040101010101" pitchFamily="18" charset="-122"/>
              <a:cs typeface="Arial" panose="020B0604020202020204"/>
            </a:endParaRPr>
          </a:p>
        </p:txBody>
      </p:sp>
      <p:sp>
        <p:nvSpPr>
          <p:cNvPr id="2" name="矩形 1"/>
          <p:cNvSpPr/>
          <p:nvPr/>
        </p:nvSpPr>
        <p:spPr>
          <a:xfrm>
            <a:off x="887663" y="5648184"/>
            <a:ext cx="10416674" cy="838726"/>
          </a:xfrm>
          <a:prstGeom prst="rect">
            <a:avLst/>
          </a:prstGeom>
          <a:solidFill>
            <a:srgbClr val="1F4E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b="1" dirty="0">
                <a:solidFill>
                  <a:srgbClr val="FFC000"/>
                </a:solidFill>
                <a:latin typeface="黑体" panose="02010609060101010101" charset="-122"/>
                <a:ea typeface="黑体" panose="02010609060101010101" charset="-122"/>
              </a:rPr>
              <a:t>农业国和工业国发展形态上的断层</a:t>
            </a:r>
            <a:endParaRPr lang="zh-CN" altLang="en-US" sz="3600" b="1" dirty="0">
              <a:solidFill>
                <a:srgbClr val="FFC000"/>
              </a:solidFill>
              <a:latin typeface="黑体" panose="02010609060101010101" charset="-122"/>
              <a:ea typeface="黑体" panose="02010609060101010101" charset="-122"/>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7" name="任意多边形 26"/>
          <p:cNvSpPr/>
          <p:nvPr/>
        </p:nvSpPr>
        <p:spPr>
          <a:xfrm rot="18000000">
            <a:off x="-510994" y="-624161"/>
            <a:ext cx="2766480" cy="2825746"/>
          </a:xfrm>
          <a:custGeom>
            <a:avLst/>
            <a:gdLst>
              <a:gd name="connsiteX0" fmla="*/ 23727 w 1761625"/>
              <a:gd name="connsiteY0" fmla="*/ 386077 h 1700705"/>
              <a:gd name="connsiteX1" fmla="*/ 747627 w 1761625"/>
              <a:gd name="connsiteY1" fmla="*/ 1700527 h 1700705"/>
              <a:gd name="connsiteX2" fmla="*/ 1757277 w 1761625"/>
              <a:gd name="connsiteY2" fmla="*/ 290827 h 1700705"/>
              <a:gd name="connsiteX3" fmla="*/ 328527 w 1761625"/>
              <a:gd name="connsiteY3" fmla="*/ 5077 h 1700705"/>
              <a:gd name="connsiteX4" fmla="*/ 23727 w 1761625"/>
              <a:gd name="connsiteY4" fmla="*/ 386077 h 1700705"/>
              <a:gd name="connsiteX0-1" fmla="*/ 23727 w 1763559"/>
              <a:gd name="connsiteY0-2" fmla="*/ 386077 h 1701593"/>
              <a:gd name="connsiteX1-3" fmla="*/ 747627 w 1763559"/>
              <a:gd name="connsiteY1-4" fmla="*/ 1700527 h 1701593"/>
              <a:gd name="connsiteX2-5" fmla="*/ 1757277 w 1763559"/>
              <a:gd name="connsiteY2-6" fmla="*/ 290827 h 1701593"/>
              <a:gd name="connsiteX3-7" fmla="*/ 328527 w 1763559"/>
              <a:gd name="connsiteY3-8" fmla="*/ 5077 h 1701593"/>
              <a:gd name="connsiteX4-9" fmla="*/ 23727 w 1763559"/>
              <a:gd name="connsiteY4-10" fmla="*/ 386077 h 1701593"/>
              <a:gd name="connsiteX0-11" fmla="*/ 23009 w 1760907"/>
              <a:gd name="connsiteY0-12" fmla="*/ 668528 h 1719417"/>
              <a:gd name="connsiteX1-13" fmla="*/ 746909 w 1760907"/>
              <a:gd name="connsiteY1-14" fmla="*/ 1716278 h 1719417"/>
              <a:gd name="connsiteX2-15" fmla="*/ 1756559 w 1760907"/>
              <a:gd name="connsiteY2-16" fmla="*/ 306578 h 1719417"/>
              <a:gd name="connsiteX3-17" fmla="*/ 327809 w 1760907"/>
              <a:gd name="connsiteY3-18" fmla="*/ 20828 h 1719417"/>
              <a:gd name="connsiteX4-19" fmla="*/ 23009 w 1760907"/>
              <a:gd name="connsiteY4-20" fmla="*/ 668528 h 1719417"/>
              <a:gd name="connsiteX0-21" fmla="*/ 5885 w 1743783"/>
              <a:gd name="connsiteY0-22" fmla="*/ 764690 h 1815643"/>
              <a:gd name="connsiteX1-23" fmla="*/ 729785 w 1743783"/>
              <a:gd name="connsiteY1-24" fmla="*/ 1812440 h 1815643"/>
              <a:gd name="connsiteX2-25" fmla="*/ 1739435 w 1743783"/>
              <a:gd name="connsiteY2-26" fmla="*/ 402740 h 1815643"/>
              <a:gd name="connsiteX3-27" fmla="*/ 463085 w 1743783"/>
              <a:gd name="connsiteY3-28" fmla="*/ 12215 h 1815643"/>
              <a:gd name="connsiteX4-29" fmla="*/ 5885 w 1743783"/>
              <a:gd name="connsiteY4-30" fmla="*/ 764690 h 1815643"/>
              <a:gd name="connsiteX0-31" fmla="*/ 5885 w 1744149"/>
              <a:gd name="connsiteY0-32" fmla="*/ 764690 h 1812466"/>
              <a:gd name="connsiteX1-33" fmla="*/ 729785 w 1744149"/>
              <a:gd name="connsiteY1-34" fmla="*/ 1812440 h 1812466"/>
              <a:gd name="connsiteX2-35" fmla="*/ 1739435 w 1744149"/>
              <a:gd name="connsiteY2-36" fmla="*/ 402740 h 1812466"/>
              <a:gd name="connsiteX3-37" fmla="*/ 463085 w 1744149"/>
              <a:gd name="connsiteY3-38" fmla="*/ 12215 h 1812466"/>
              <a:gd name="connsiteX4-39" fmla="*/ 5885 w 1744149"/>
              <a:gd name="connsiteY4-40" fmla="*/ 764690 h 1812466"/>
              <a:gd name="connsiteX0-41" fmla="*/ 5885 w 1744149"/>
              <a:gd name="connsiteY0-42" fmla="*/ 779479 h 1827255"/>
              <a:gd name="connsiteX1-43" fmla="*/ 729785 w 1744149"/>
              <a:gd name="connsiteY1-44" fmla="*/ 1827229 h 1827255"/>
              <a:gd name="connsiteX2-45" fmla="*/ 1739435 w 1744149"/>
              <a:gd name="connsiteY2-46" fmla="*/ 417529 h 1827255"/>
              <a:gd name="connsiteX3-47" fmla="*/ 463085 w 1744149"/>
              <a:gd name="connsiteY3-48" fmla="*/ 27004 h 1827255"/>
              <a:gd name="connsiteX4-49" fmla="*/ 5885 w 1744149"/>
              <a:gd name="connsiteY4-50" fmla="*/ 779479 h 1827255"/>
              <a:gd name="connsiteX0-51" fmla="*/ 5885 w 1757044"/>
              <a:gd name="connsiteY0-52" fmla="*/ 779479 h 1827259"/>
              <a:gd name="connsiteX1-53" fmla="*/ 729785 w 1757044"/>
              <a:gd name="connsiteY1-54" fmla="*/ 1827229 h 1827259"/>
              <a:gd name="connsiteX2-55" fmla="*/ 1739435 w 1757044"/>
              <a:gd name="connsiteY2-56" fmla="*/ 417529 h 1827259"/>
              <a:gd name="connsiteX3-57" fmla="*/ 463085 w 1757044"/>
              <a:gd name="connsiteY3-58" fmla="*/ 27004 h 1827259"/>
              <a:gd name="connsiteX4-59" fmla="*/ 5885 w 1757044"/>
              <a:gd name="connsiteY4-60" fmla="*/ 779479 h 1827259"/>
              <a:gd name="connsiteX0-61" fmla="*/ 5885 w 1799344"/>
              <a:gd name="connsiteY0-62" fmla="*/ 779479 h 1827259"/>
              <a:gd name="connsiteX1-63" fmla="*/ 729785 w 1799344"/>
              <a:gd name="connsiteY1-64" fmla="*/ 1827229 h 1827259"/>
              <a:gd name="connsiteX2-65" fmla="*/ 1739435 w 1799344"/>
              <a:gd name="connsiteY2-66" fmla="*/ 417529 h 1827259"/>
              <a:gd name="connsiteX3-67" fmla="*/ 463085 w 1799344"/>
              <a:gd name="connsiteY3-68" fmla="*/ 27004 h 1827259"/>
              <a:gd name="connsiteX4-69" fmla="*/ 5885 w 1799344"/>
              <a:gd name="connsiteY4-70" fmla="*/ 779479 h 1827259"/>
              <a:gd name="connsiteX0-71" fmla="*/ 9310 w 1745619"/>
              <a:gd name="connsiteY0-72" fmla="*/ 685664 h 1733440"/>
              <a:gd name="connsiteX1-73" fmla="*/ 733210 w 1745619"/>
              <a:gd name="connsiteY1-74" fmla="*/ 1733414 h 1733440"/>
              <a:gd name="connsiteX2-75" fmla="*/ 1742860 w 1745619"/>
              <a:gd name="connsiteY2-76" fmla="*/ 323714 h 1733440"/>
              <a:gd name="connsiteX3-77" fmla="*/ 418885 w 1745619"/>
              <a:gd name="connsiteY3-78" fmla="*/ 18914 h 1733440"/>
              <a:gd name="connsiteX4-79" fmla="*/ 9310 w 1745619"/>
              <a:gd name="connsiteY4-80" fmla="*/ 685664 h 1733440"/>
              <a:gd name="connsiteX0-81" fmla="*/ 12052 w 1748850"/>
              <a:gd name="connsiteY0-82" fmla="*/ 729612 h 1777388"/>
              <a:gd name="connsiteX1-83" fmla="*/ 735952 w 1748850"/>
              <a:gd name="connsiteY1-84" fmla="*/ 1777362 h 1777388"/>
              <a:gd name="connsiteX2-85" fmla="*/ 1745602 w 1748850"/>
              <a:gd name="connsiteY2-86" fmla="*/ 367662 h 1777388"/>
              <a:gd name="connsiteX3-87" fmla="*/ 393052 w 1748850"/>
              <a:gd name="connsiteY3-88" fmla="*/ 15237 h 1777388"/>
              <a:gd name="connsiteX4-89" fmla="*/ 12052 w 1748850"/>
              <a:gd name="connsiteY4-90" fmla="*/ 729612 h 1777388"/>
              <a:gd name="connsiteX0-91" fmla="*/ 10861 w 1775992"/>
              <a:gd name="connsiteY0-92" fmla="*/ 679262 h 1776944"/>
              <a:gd name="connsiteX1-93" fmla="*/ 763336 w 1775992"/>
              <a:gd name="connsiteY1-94" fmla="*/ 1774637 h 1776944"/>
              <a:gd name="connsiteX2-95" fmla="*/ 1772986 w 1775992"/>
              <a:gd name="connsiteY2-96" fmla="*/ 364937 h 1776944"/>
              <a:gd name="connsiteX3-97" fmla="*/ 420436 w 1775992"/>
              <a:gd name="connsiteY3-98" fmla="*/ 12512 h 1776944"/>
              <a:gd name="connsiteX4-99" fmla="*/ 10861 w 1775992"/>
              <a:gd name="connsiteY4-100" fmla="*/ 679262 h 1776944"/>
              <a:gd name="connsiteX0-101" fmla="*/ 10861 w 1775992"/>
              <a:gd name="connsiteY0-102" fmla="*/ 679262 h 1776944"/>
              <a:gd name="connsiteX1-103" fmla="*/ 763336 w 1775992"/>
              <a:gd name="connsiteY1-104" fmla="*/ 1774637 h 1776944"/>
              <a:gd name="connsiteX2-105" fmla="*/ 1772986 w 1775992"/>
              <a:gd name="connsiteY2-106" fmla="*/ 364937 h 1776944"/>
              <a:gd name="connsiteX3-107" fmla="*/ 420436 w 1775992"/>
              <a:gd name="connsiteY3-108" fmla="*/ 12512 h 1776944"/>
              <a:gd name="connsiteX4-109" fmla="*/ 10861 w 1775992"/>
              <a:gd name="connsiteY4-110" fmla="*/ 679262 h 1776944"/>
              <a:gd name="connsiteX0-111" fmla="*/ 15219 w 1782417"/>
              <a:gd name="connsiteY0-112" fmla="*/ 679465 h 1796157"/>
              <a:gd name="connsiteX1-113" fmla="*/ 853419 w 1782417"/>
              <a:gd name="connsiteY1-114" fmla="*/ 1793890 h 1796157"/>
              <a:gd name="connsiteX2-115" fmla="*/ 1777344 w 1782417"/>
              <a:gd name="connsiteY2-116" fmla="*/ 365140 h 1796157"/>
              <a:gd name="connsiteX3-117" fmla="*/ 424794 w 1782417"/>
              <a:gd name="connsiteY3-118" fmla="*/ 12715 h 1796157"/>
              <a:gd name="connsiteX4-119" fmla="*/ 15219 w 1782417"/>
              <a:gd name="connsiteY4-120" fmla="*/ 679465 h 1796157"/>
              <a:gd name="connsiteX0-121" fmla="*/ 11937 w 1779135"/>
              <a:gd name="connsiteY0-122" fmla="*/ 693345 h 1810037"/>
              <a:gd name="connsiteX1-123" fmla="*/ 850137 w 1779135"/>
              <a:gd name="connsiteY1-124" fmla="*/ 1807770 h 1810037"/>
              <a:gd name="connsiteX2-125" fmla="*/ 1774062 w 1779135"/>
              <a:gd name="connsiteY2-126" fmla="*/ 379020 h 1810037"/>
              <a:gd name="connsiteX3-127" fmla="*/ 421512 w 1779135"/>
              <a:gd name="connsiteY3-128" fmla="*/ 26595 h 1810037"/>
              <a:gd name="connsiteX4-129" fmla="*/ 11937 w 1779135"/>
              <a:gd name="connsiteY4-130" fmla="*/ 693345 h 1810037"/>
              <a:gd name="connsiteX0-131" fmla="*/ 14258 w 1781456"/>
              <a:gd name="connsiteY0-132" fmla="*/ 679466 h 1796158"/>
              <a:gd name="connsiteX1-133" fmla="*/ 852458 w 1781456"/>
              <a:gd name="connsiteY1-134" fmla="*/ 1793891 h 1796158"/>
              <a:gd name="connsiteX2-135" fmla="*/ 1776383 w 1781456"/>
              <a:gd name="connsiteY2-136" fmla="*/ 365141 h 1796158"/>
              <a:gd name="connsiteX3-137" fmla="*/ 423833 w 1781456"/>
              <a:gd name="connsiteY3-138" fmla="*/ 12716 h 1796158"/>
              <a:gd name="connsiteX4-139" fmla="*/ 14258 w 1781456"/>
              <a:gd name="connsiteY4-140" fmla="*/ 679466 h 1796158"/>
              <a:gd name="connsiteX0-141" fmla="*/ 37377 w 1394588"/>
              <a:gd name="connsiteY0-142" fmla="*/ 87190 h 1870464"/>
              <a:gd name="connsiteX1-143" fmla="*/ 466002 w 1394588"/>
              <a:gd name="connsiteY1-144" fmla="*/ 1868365 h 1870464"/>
              <a:gd name="connsiteX2-145" fmla="*/ 1389927 w 1394588"/>
              <a:gd name="connsiteY2-146" fmla="*/ 439615 h 1870464"/>
              <a:gd name="connsiteX3-147" fmla="*/ 37377 w 1394588"/>
              <a:gd name="connsiteY3-148" fmla="*/ 87190 h 1870464"/>
              <a:gd name="connsiteX0-149" fmla="*/ 23985 w 1714079"/>
              <a:gd name="connsiteY0-150" fmla="*/ 123464 h 1714590"/>
              <a:gd name="connsiteX1-151" fmla="*/ 776460 w 1714079"/>
              <a:gd name="connsiteY1-152" fmla="*/ 1714139 h 1714590"/>
              <a:gd name="connsiteX2-153" fmla="*/ 1700385 w 1714079"/>
              <a:gd name="connsiteY2-154" fmla="*/ 285389 h 1714590"/>
              <a:gd name="connsiteX3-155" fmla="*/ 23985 w 1714079"/>
              <a:gd name="connsiteY3-156" fmla="*/ 123464 h 1714590"/>
              <a:gd name="connsiteX0-157" fmla="*/ 103744 w 1793838"/>
              <a:gd name="connsiteY0-158" fmla="*/ 254346 h 1845472"/>
              <a:gd name="connsiteX1-159" fmla="*/ 856219 w 1793838"/>
              <a:gd name="connsiteY1-160" fmla="*/ 1845021 h 1845472"/>
              <a:gd name="connsiteX2-161" fmla="*/ 1780144 w 1793838"/>
              <a:gd name="connsiteY2-162" fmla="*/ 416271 h 1845472"/>
              <a:gd name="connsiteX3-163" fmla="*/ 103744 w 1793838"/>
              <a:gd name="connsiteY3-164" fmla="*/ 254346 h 1845472"/>
              <a:gd name="connsiteX0-165" fmla="*/ 103744 w 1801778"/>
              <a:gd name="connsiteY0-166" fmla="*/ 263564 h 1854705"/>
              <a:gd name="connsiteX1-167" fmla="*/ 856219 w 1801778"/>
              <a:gd name="connsiteY1-168" fmla="*/ 1854239 h 1854705"/>
              <a:gd name="connsiteX2-169" fmla="*/ 1780144 w 1801778"/>
              <a:gd name="connsiteY2-170" fmla="*/ 425489 h 1854705"/>
              <a:gd name="connsiteX3-171" fmla="*/ 103744 w 1801778"/>
              <a:gd name="connsiteY3-172" fmla="*/ 263564 h 1854705"/>
              <a:gd name="connsiteX0-173" fmla="*/ 110247 w 1810119"/>
              <a:gd name="connsiteY0-174" fmla="*/ 263564 h 1855080"/>
              <a:gd name="connsiteX1-175" fmla="*/ 862722 w 1810119"/>
              <a:gd name="connsiteY1-176" fmla="*/ 1854239 h 1855080"/>
              <a:gd name="connsiteX2-177" fmla="*/ 1786647 w 1810119"/>
              <a:gd name="connsiteY2-178" fmla="*/ 425489 h 1855080"/>
              <a:gd name="connsiteX3-179" fmla="*/ 110247 w 1810119"/>
              <a:gd name="connsiteY3-180" fmla="*/ 263564 h 1855080"/>
              <a:gd name="connsiteX0-181" fmla="*/ 110247 w 1807143"/>
              <a:gd name="connsiteY0-182" fmla="*/ 283275 h 1874848"/>
              <a:gd name="connsiteX1-183" fmla="*/ 862722 w 1807143"/>
              <a:gd name="connsiteY1-184" fmla="*/ 1873950 h 1874848"/>
              <a:gd name="connsiteX2-185" fmla="*/ 1786647 w 1807143"/>
              <a:gd name="connsiteY2-186" fmla="*/ 445200 h 1874848"/>
              <a:gd name="connsiteX3-187" fmla="*/ 110247 w 1807143"/>
              <a:gd name="connsiteY3-188" fmla="*/ 283275 h 1874848"/>
              <a:gd name="connsiteX0-189" fmla="*/ 110247 w 1816444"/>
              <a:gd name="connsiteY0-190" fmla="*/ 273208 h 1864752"/>
              <a:gd name="connsiteX1-191" fmla="*/ 862722 w 1816444"/>
              <a:gd name="connsiteY1-192" fmla="*/ 1863883 h 1864752"/>
              <a:gd name="connsiteX2-193" fmla="*/ 1786647 w 1816444"/>
              <a:gd name="connsiteY2-194" fmla="*/ 435133 h 1864752"/>
              <a:gd name="connsiteX3-195" fmla="*/ 110247 w 1816444"/>
              <a:gd name="connsiteY3-196" fmla="*/ 273208 h 1864752"/>
            </a:gdLst>
            <a:ahLst/>
            <a:cxnLst>
              <a:cxn ang="0">
                <a:pos x="connsiteX0-1" y="connsiteY0-2"/>
              </a:cxn>
              <a:cxn ang="0">
                <a:pos x="connsiteX1-3" y="connsiteY1-4"/>
              </a:cxn>
              <a:cxn ang="0">
                <a:pos x="connsiteX2-5" y="connsiteY2-6"/>
              </a:cxn>
              <a:cxn ang="0">
                <a:pos x="connsiteX3-7" y="connsiteY3-8"/>
              </a:cxn>
            </a:cxnLst>
            <a:rect l="l" t="t" r="r" b="b"/>
            <a:pathLst>
              <a:path w="1816444" h="1864752">
                <a:moveTo>
                  <a:pt x="110247" y="273208"/>
                </a:moveTo>
                <a:cubicBezTo>
                  <a:pt x="-291391" y="806608"/>
                  <a:pt x="507122" y="1827371"/>
                  <a:pt x="862722" y="1863883"/>
                </a:cubicBezTo>
                <a:cubicBezTo>
                  <a:pt x="1218322" y="1900395"/>
                  <a:pt x="1975560" y="776446"/>
                  <a:pt x="1786647" y="435133"/>
                </a:cubicBezTo>
                <a:cubicBezTo>
                  <a:pt x="1597734" y="93820"/>
                  <a:pt x="511885" y="-260192"/>
                  <a:pt x="110247" y="273208"/>
                </a:cubicBezTo>
                <a:close/>
              </a:path>
            </a:pathLst>
          </a:custGeom>
          <a:solidFill>
            <a:schemeClr val="accent1">
              <a:lumMod val="50000"/>
            </a:schemeClr>
          </a:solidFill>
          <a:ln>
            <a:noFill/>
          </a:ln>
          <a:effectLst>
            <a:outerShdw blurRad="317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梯形 11"/>
          <p:cNvSpPr/>
          <p:nvPr/>
        </p:nvSpPr>
        <p:spPr>
          <a:xfrm rot="13500000">
            <a:off x="9877370" y="-599766"/>
            <a:ext cx="2085441" cy="1512062"/>
          </a:xfrm>
          <a:custGeom>
            <a:avLst/>
            <a:gdLst>
              <a:gd name="connsiteX0" fmla="*/ 0 w 3339385"/>
              <a:gd name="connsiteY0" fmla="*/ 2647336 h 2647336"/>
              <a:gd name="connsiteX1" fmla="*/ 661834 w 3339385"/>
              <a:gd name="connsiteY1" fmla="*/ 0 h 2647336"/>
              <a:gd name="connsiteX2" fmla="*/ 2677551 w 3339385"/>
              <a:gd name="connsiteY2" fmla="*/ 0 h 2647336"/>
              <a:gd name="connsiteX3" fmla="*/ 3339385 w 3339385"/>
              <a:gd name="connsiteY3" fmla="*/ 2647336 h 2647336"/>
              <a:gd name="connsiteX4" fmla="*/ 0 w 3339385"/>
              <a:gd name="connsiteY4" fmla="*/ 2647336 h 2647336"/>
              <a:gd name="connsiteX0-1" fmla="*/ 0 w 3487594"/>
              <a:gd name="connsiteY0-2" fmla="*/ 2978253 h 2978253"/>
              <a:gd name="connsiteX1-3" fmla="*/ 661834 w 3487594"/>
              <a:gd name="connsiteY1-4" fmla="*/ 330917 h 2978253"/>
              <a:gd name="connsiteX2-5" fmla="*/ 2677551 w 3487594"/>
              <a:gd name="connsiteY2-6" fmla="*/ 330917 h 2978253"/>
              <a:gd name="connsiteX3-7" fmla="*/ 3339385 w 3487594"/>
              <a:gd name="connsiteY3-8" fmla="*/ 2978253 h 2978253"/>
              <a:gd name="connsiteX4-9" fmla="*/ 0 w 3487594"/>
              <a:gd name="connsiteY4-10" fmla="*/ 2978253 h 2978253"/>
              <a:gd name="connsiteX0-11" fmla="*/ 0 w 3487594"/>
              <a:gd name="connsiteY0-12" fmla="*/ 2978253 h 2978253"/>
              <a:gd name="connsiteX1-13" fmla="*/ 661834 w 3487594"/>
              <a:gd name="connsiteY1-14" fmla="*/ 330917 h 2978253"/>
              <a:gd name="connsiteX2-15" fmla="*/ 2677551 w 3487594"/>
              <a:gd name="connsiteY2-16" fmla="*/ 330917 h 2978253"/>
              <a:gd name="connsiteX3-17" fmla="*/ 3339385 w 3487594"/>
              <a:gd name="connsiteY3-18" fmla="*/ 2978253 h 2978253"/>
              <a:gd name="connsiteX4-19" fmla="*/ 0 w 3487594"/>
              <a:gd name="connsiteY4-20" fmla="*/ 2978253 h 2978253"/>
              <a:gd name="connsiteX0-21" fmla="*/ 0 w 3339385"/>
              <a:gd name="connsiteY0-22" fmla="*/ 2978253 h 2978253"/>
              <a:gd name="connsiteX1-23" fmla="*/ 661834 w 3339385"/>
              <a:gd name="connsiteY1-24" fmla="*/ 330917 h 2978253"/>
              <a:gd name="connsiteX2-25" fmla="*/ 2677551 w 3339385"/>
              <a:gd name="connsiteY2-26" fmla="*/ 330917 h 2978253"/>
              <a:gd name="connsiteX3-27" fmla="*/ 3339385 w 3339385"/>
              <a:gd name="connsiteY3-28" fmla="*/ 2978253 h 2978253"/>
              <a:gd name="connsiteX4-29" fmla="*/ 0 w 3339385"/>
              <a:gd name="connsiteY4-30" fmla="*/ 2978253 h 2978253"/>
              <a:gd name="connsiteX0-31" fmla="*/ 0 w 3339385"/>
              <a:gd name="connsiteY0-32" fmla="*/ 2978253 h 2978253"/>
              <a:gd name="connsiteX1-33" fmla="*/ 661834 w 3339385"/>
              <a:gd name="connsiteY1-34" fmla="*/ 330917 h 2978253"/>
              <a:gd name="connsiteX2-35" fmla="*/ 2677551 w 3339385"/>
              <a:gd name="connsiteY2-36" fmla="*/ 330917 h 2978253"/>
              <a:gd name="connsiteX3-37" fmla="*/ 3339385 w 3339385"/>
              <a:gd name="connsiteY3-38" fmla="*/ 2978253 h 2978253"/>
              <a:gd name="connsiteX4-39" fmla="*/ 0 w 3339385"/>
              <a:gd name="connsiteY4-40" fmla="*/ 2978253 h 2978253"/>
              <a:gd name="connsiteX0-41" fmla="*/ 0 w 3339385"/>
              <a:gd name="connsiteY0-42" fmla="*/ 2996159 h 2996159"/>
              <a:gd name="connsiteX1-43" fmla="*/ 661834 w 3339385"/>
              <a:gd name="connsiteY1-44" fmla="*/ 348823 h 2996159"/>
              <a:gd name="connsiteX2-45" fmla="*/ 2400233 w 3339385"/>
              <a:gd name="connsiteY2-46" fmla="*/ 314038 h 2996159"/>
              <a:gd name="connsiteX3-47" fmla="*/ 3339385 w 3339385"/>
              <a:gd name="connsiteY3-48" fmla="*/ 2996159 h 2996159"/>
              <a:gd name="connsiteX4-49" fmla="*/ 0 w 3339385"/>
              <a:gd name="connsiteY4-50" fmla="*/ 2996159 h 2996159"/>
              <a:gd name="connsiteX0-51" fmla="*/ 0 w 3339385"/>
              <a:gd name="connsiteY0-52" fmla="*/ 2996159 h 2996159"/>
              <a:gd name="connsiteX1-53" fmla="*/ 775282 w 3339385"/>
              <a:gd name="connsiteY1-54" fmla="*/ 348823 h 2996159"/>
              <a:gd name="connsiteX2-55" fmla="*/ 2400233 w 3339385"/>
              <a:gd name="connsiteY2-56" fmla="*/ 314038 h 2996159"/>
              <a:gd name="connsiteX3-57" fmla="*/ 3339385 w 3339385"/>
              <a:gd name="connsiteY3-58" fmla="*/ 2996159 h 2996159"/>
              <a:gd name="connsiteX4-59" fmla="*/ 0 w 3339385"/>
              <a:gd name="connsiteY4-60" fmla="*/ 2996159 h 2996159"/>
              <a:gd name="connsiteX0-61" fmla="*/ 0 w 3474973"/>
              <a:gd name="connsiteY0-62" fmla="*/ 2998122 h 3028357"/>
              <a:gd name="connsiteX1-63" fmla="*/ 775282 w 3474973"/>
              <a:gd name="connsiteY1-64" fmla="*/ 350786 h 3028357"/>
              <a:gd name="connsiteX2-65" fmla="*/ 2400233 w 3474973"/>
              <a:gd name="connsiteY2-66" fmla="*/ 316001 h 3028357"/>
              <a:gd name="connsiteX3-67" fmla="*/ 3474973 w 3474973"/>
              <a:gd name="connsiteY3-68" fmla="*/ 3028357 h 3028357"/>
              <a:gd name="connsiteX4-69" fmla="*/ 0 w 3474973"/>
              <a:gd name="connsiteY4-70" fmla="*/ 2998122 h 3028357"/>
              <a:gd name="connsiteX0-71" fmla="*/ 0 w 3746151"/>
              <a:gd name="connsiteY0-72" fmla="*/ 2967887 h 3028357"/>
              <a:gd name="connsiteX1-73" fmla="*/ 1046460 w 3746151"/>
              <a:gd name="connsiteY1-74" fmla="*/ 350786 h 3028357"/>
              <a:gd name="connsiteX2-75" fmla="*/ 2671411 w 3746151"/>
              <a:gd name="connsiteY2-76" fmla="*/ 316001 h 3028357"/>
              <a:gd name="connsiteX3-77" fmla="*/ 3746151 w 3746151"/>
              <a:gd name="connsiteY3-78" fmla="*/ 3028357 h 3028357"/>
              <a:gd name="connsiteX4-79" fmla="*/ 0 w 3746151"/>
              <a:gd name="connsiteY4-80" fmla="*/ 2967887 h 302835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746151" h="3028357">
                <a:moveTo>
                  <a:pt x="0" y="2967887"/>
                </a:moveTo>
                <a:cubicBezTo>
                  <a:pt x="220611" y="2085442"/>
                  <a:pt x="508349" y="1157031"/>
                  <a:pt x="1046460" y="350786"/>
                </a:cubicBezTo>
                <a:cubicBezTo>
                  <a:pt x="1492718" y="-90437"/>
                  <a:pt x="2221463" y="-130261"/>
                  <a:pt x="2671411" y="316001"/>
                </a:cubicBezTo>
                <a:cubicBezTo>
                  <a:pt x="3121360" y="762263"/>
                  <a:pt x="3493909" y="2180734"/>
                  <a:pt x="3746151" y="3028357"/>
                </a:cubicBezTo>
                <a:lnTo>
                  <a:pt x="0" y="2967887"/>
                </a:lnTo>
                <a:close/>
              </a:path>
            </a:pathLst>
          </a:custGeom>
          <a:gradFill>
            <a:gsLst>
              <a:gs pos="0">
                <a:schemeClr val="accent1">
                  <a:lumMod val="50000"/>
                </a:schemeClr>
              </a:gs>
              <a:gs pos="100000">
                <a:schemeClr val="accent1">
                  <a:lumMod val="50000"/>
                  <a:alpha val="0"/>
                </a:schemeClr>
              </a:gs>
            </a:gsLst>
            <a:lin ang="5400000" scaled="1"/>
          </a:gradFill>
          <a:ln>
            <a:noFill/>
          </a:ln>
          <a:effectLst>
            <a:outerShdw blurRad="317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任意多边形 27"/>
          <p:cNvSpPr/>
          <p:nvPr/>
        </p:nvSpPr>
        <p:spPr>
          <a:xfrm rot="1695913">
            <a:off x="9459961" y="5674652"/>
            <a:ext cx="2309336" cy="2366697"/>
          </a:xfrm>
          <a:custGeom>
            <a:avLst/>
            <a:gdLst>
              <a:gd name="connsiteX0" fmla="*/ 23727 w 1761625"/>
              <a:gd name="connsiteY0" fmla="*/ 386077 h 1700705"/>
              <a:gd name="connsiteX1" fmla="*/ 747627 w 1761625"/>
              <a:gd name="connsiteY1" fmla="*/ 1700527 h 1700705"/>
              <a:gd name="connsiteX2" fmla="*/ 1757277 w 1761625"/>
              <a:gd name="connsiteY2" fmla="*/ 290827 h 1700705"/>
              <a:gd name="connsiteX3" fmla="*/ 328527 w 1761625"/>
              <a:gd name="connsiteY3" fmla="*/ 5077 h 1700705"/>
              <a:gd name="connsiteX4" fmla="*/ 23727 w 1761625"/>
              <a:gd name="connsiteY4" fmla="*/ 386077 h 1700705"/>
              <a:gd name="connsiteX0-1" fmla="*/ 23727 w 1763559"/>
              <a:gd name="connsiteY0-2" fmla="*/ 386077 h 1701593"/>
              <a:gd name="connsiteX1-3" fmla="*/ 747627 w 1763559"/>
              <a:gd name="connsiteY1-4" fmla="*/ 1700527 h 1701593"/>
              <a:gd name="connsiteX2-5" fmla="*/ 1757277 w 1763559"/>
              <a:gd name="connsiteY2-6" fmla="*/ 290827 h 1701593"/>
              <a:gd name="connsiteX3-7" fmla="*/ 328527 w 1763559"/>
              <a:gd name="connsiteY3-8" fmla="*/ 5077 h 1701593"/>
              <a:gd name="connsiteX4-9" fmla="*/ 23727 w 1763559"/>
              <a:gd name="connsiteY4-10" fmla="*/ 386077 h 1701593"/>
              <a:gd name="connsiteX0-11" fmla="*/ 23009 w 1760907"/>
              <a:gd name="connsiteY0-12" fmla="*/ 668528 h 1719417"/>
              <a:gd name="connsiteX1-13" fmla="*/ 746909 w 1760907"/>
              <a:gd name="connsiteY1-14" fmla="*/ 1716278 h 1719417"/>
              <a:gd name="connsiteX2-15" fmla="*/ 1756559 w 1760907"/>
              <a:gd name="connsiteY2-16" fmla="*/ 306578 h 1719417"/>
              <a:gd name="connsiteX3-17" fmla="*/ 327809 w 1760907"/>
              <a:gd name="connsiteY3-18" fmla="*/ 20828 h 1719417"/>
              <a:gd name="connsiteX4-19" fmla="*/ 23009 w 1760907"/>
              <a:gd name="connsiteY4-20" fmla="*/ 668528 h 1719417"/>
              <a:gd name="connsiteX0-21" fmla="*/ 5885 w 1743783"/>
              <a:gd name="connsiteY0-22" fmla="*/ 764690 h 1815643"/>
              <a:gd name="connsiteX1-23" fmla="*/ 729785 w 1743783"/>
              <a:gd name="connsiteY1-24" fmla="*/ 1812440 h 1815643"/>
              <a:gd name="connsiteX2-25" fmla="*/ 1739435 w 1743783"/>
              <a:gd name="connsiteY2-26" fmla="*/ 402740 h 1815643"/>
              <a:gd name="connsiteX3-27" fmla="*/ 463085 w 1743783"/>
              <a:gd name="connsiteY3-28" fmla="*/ 12215 h 1815643"/>
              <a:gd name="connsiteX4-29" fmla="*/ 5885 w 1743783"/>
              <a:gd name="connsiteY4-30" fmla="*/ 764690 h 1815643"/>
              <a:gd name="connsiteX0-31" fmla="*/ 5885 w 1744149"/>
              <a:gd name="connsiteY0-32" fmla="*/ 764690 h 1812466"/>
              <a:gd name="connsiteX1-33" fmla="*/ 729785 w 1744149"/>
              <a:gd name="connsiteY1-34" fmla="*/ 1812440 h 1812466"/>
              <a:gd name="connsiteX2-35" fmla="*/ 1739435 w 1744149"/>
              <a:gd name="connsiteY2-36" fmla="*/ 402740 h 1812466"/>
              <a:gd name="connsiteX3-37" fmla="*/ 463085 w 1744149"/>
              <a:gd name="connsiteY3-38" fmla="*/ 12215 h 1812466"/>
              <a:gd name="connsiteX4-39" fmla="*/ 5885 w 1744149"/>
              <a:gd name="connsiteY4-40" fmla="*/ 764690 h 1812466"/>
              <a:gd name="connsiteX0-41" fmla="*/ 5885 w 1744149"/>
              <a:gd name="connsiteY0-42" fmla="*/ 779479 h 1827255"/>
              <a:gd name="connsiteX1-43" fmla="*/ 729785 w 1744149"/>
              <a:gd name="connsiteY1-44" fmla="*/ 1827229 h 1827255"/>
              <a:gd name="connsiteX2-45" fmla="*/ 1739435 w 1744149"/>
              <a:gd name="connsiteY2-46" fmla="*/ 417529 h 1827255"/>
              <a:gd name="connsiteX3-47" fmla="*/ 463085 w 1744149"/>
              <a:gd name="connsiteY3-48" fmla="*/ 27004 h 1827255"/>
              <a:gd name="connsiteX4-49" fmla="*/ 5885 w 1744149"/>
              <a:gd name="connsiteY4-50" fmla="*/ 779479 h 1827255"/>
              <a:gd name="connsiteX0-51" fmla="*/ 5885 w 1757044"/>
              <a:gd name="connsiteY0-52" fmla="*/ 779479 h 1827259"/>
              <a:gd name="connsiteX1-53" fmla="*/ 729785 w 1757044"/>
              <a:gd name="connsiteY1-54" fmla="*/ 1827229 h 1827259"/>
              <a:gd name="connsiteX2-55" fmla="*/ 1739435 w 1757044"/>
              <a:gd name="connsiteY2-56" fmla="*/ 417529 h 1827259"/>
              <a:gd name="connsiteX3-57" fmla="*/ 463085 w 1757044"/>
              <a:gd name="connsiteY3-58" fmla="*/ 27004 h 1827259"/>
              <a:gd name="connsiteX4-59" fmla="*/ 5885 w 1757044"/>
              <a:gd name="connsiteY4-60" fmla="*/ 779479 h 1827259"/>
              <a:gd name="connsiteX0-61" fmla="*/ 5885 w 1799344"/>
              <a:gd name="connsiteY0-62" fmla="*/ 779479 h 1827259"/>
              <a:gd name="connsiteX1-63" fmla="*/ 729785 w 1799344"/>
              <a:gd name="connsiteY1-64" fmla="*/ 1827229 h 1827259"/>
              <a:gd name="connsiteX2-65" fmla="*/ 1739435 w 1799344"/>
              <a:gd name="connsiteY2-66" fmla="*/ 417529 h 1827259"/>
              <a:gd name="connsiteX3-67" fmla="*/ 463085 w 1799344"/>
              <a:gd name="connsiteY3-68" fmla="*/ 27004 h 1827259"/>
              <a:gd name="connsiteX4-69" fmla="*/ 5885 w 1799344"/>
              <a:gd name="connsiteY4-70" fmla="*/ 779479 h 1827259"/>
              <a:gd name="connsiteX0-71" fmla="*/ 9310 w 1745619"/>
              <a:gd name="connsiteY0-72" fmla="*/ 685664 h 1733440"/>
              <a:gd name="connsiteX1-73" fmla="*/ 733210 w 1745619"/>
              <a:gd name="connsiteY1-74" fmla="*/ 1733414 h 1733440"/>
              <a:gd name="connsiteX2-75" fmla="*/ 1742860 w 1745619"/>
              <a:gd name="connsiteY2-76" fmla="*/ 323714 h 1733440"/>
              <a:gd name="connsiteX3-77" fmla="*/ 418885 w 1745619"/>
              <a:gd name="connsiteY3-78" fmla="*/ 18914 h 1733440"/>
              <a:gd name="connsiteX4-79" fmla="*/ 9310 w 1745619"/>
              <a:gd name="connsiteY4-80" fmla="*/ 685664 h 1733440"/>
              <a:gd name="connsiteX0-81" fmla="*/ 12052 w 1748850"/>
              <a:gd name="connsiteY0-82" fmla="*/ 729612 h 1777388"/>
              <a:gd name="connsiteX1-83" fmla="*/ 735952 w 1748850"/>
              <a:gd name="connsiteY1-84" fmla="*/ 1777362 h 1777388"/>
              <a:gd name="connsiteX2-85" fmla="*/ 1745602 w 1748850"/>
              <a:gd name="connsiteY2-86" fmla="*/ 367662 h 1777388"/>
              <a:gd name="connsiteX3-87" fmla="*/ 393052 w 1748850"/>
              <a:gd name="connsiteY3-88" fmla="*/ 15237 h 1777388"/>
              <a:gd name="connsiteX4-89" fmla="*/ 12052 w 1748850"/>
              <a:gd name="connsiteY4-90" fmla="*/ 729612 h 1777388"/>
              <a:gd name="connsiteX0-91" fmla="*/ 10861 w 1775992"/>
              <a:gd name="connsiteY0-92" fmla="*/ 679262 h 1776944"/>
              <a:gd name="connsiteX1-93" fmla="*/ 763336 w 1775992"/>
              <a:gd name="connsiteY1-94" fmla="*/ 1774637 h 1776944"/>
              <a:gd name="connsiteX2-95" fmla="*/ 1772986 w 1775992"/>
              <a:gd name="connsiteY2-96" fmla="*/ 364937 h 1776944"/>
              <a:gd name="connsiteX3-97" fmla="*/ 420436 w 1775992"/>
              <a:gd name="connsiteY3-98" fmla="*/ 12512 h 1776944"/>
              <a:gd name="connsiteX4-99" fmla="*/ 10861 w 1775992"/>
              <a:gd name="connsiteY4-100" fmla="*/ 679262 h 1776944"/>
              <a:gd name="connsiteX0-101" fmla="*/ 10861 w 1775992"/>
              <a:gd name="connsiteY0-102" fmla="*/ 679262 h 1776944"/>
              <a:gd name="connsiteX1-103" fmla="*/ 763336 w 1775992"/>
              <a:gd name="connsiteY1-104" fmla="*/ 1774637 h 1776944"/>
              <a:gd name="connsiteX2-105" fmla="*/ 1772986 w 1775992"/>
              <a:gd name="connsiteY2-106" fmla="*/ 364937 h 1776944"/>
              <a:gd name="connsiteX3-107" fmla="*/ 420436 w 1775992"/>
              <a:gd name="connsiteY3-108" fmla="*/ 12512 h 1776944"/>
              <a:gd name="connsiteX4-109" fmla="*/ 10861 w 1775992"/>
              <a:gd name="connsiteY4-110" fmla="*/ 679262 h 1776944"/>
              <a:gd name="connsiteX0-111" fmla="*/ 15219 w 1782417"/>
              <a:gd name="connsiteY0-112" fmla="*/ 679465 h 1796157"/>
              <a:gd name="connsiteX1-113" fmla="*/ 853419 w 1782417"/>
              <a:gd name="connsiteY1-114" fmla="*/ 1793890 h 1796157"/>
              <a:gd name="connsiteX2-115" fmla="*/ 1777344 w 1782417"/>
              <a:gd name="connsiteY2-116" fmla="*/ 365140 h 1796157"/>
              <a:gd name="connsiteX3-117" fmla="*/ 424794 w 1782417"/>
              <a:gd name="connsiteY3-118" fmla="*/ 12715 h 1796157"/>
              <a:gd name="connsiteX4-119" fmla="*/ 15219 w 1782417"/>
              <a:gd name="connsiteY4-120" fmla="*/ 679465 h 1796157"/>
              <a:gd name="connsiteX0-121" fmla="*/ 11937 w 1779135"/>
              <a:gd name="connsiteY0-122" fmla="*/ 693345 h 1810037"/>
              <a:gd name="connsiteX1-123" fmla="*/ 850137 w 1779135"/>
              <a:gd name="connsiteY1-124" fmla="*/ 1807770 h 1810037"/>
              <a:gd name="connsiteX2-125" fmla="*/ 1774062 w 1779135"/>
              <a:gd name="connsiteY2-126" fmla="*/ 379020 h 1810037"/>
              <a:gd name="connsiteX3-127" fmla="*/ 421512 w 1779135"/>
              <a:gd name="connsiteY3-128" fmla="*/ 26595 h 1810037"/>
              <a:gd name="connsiteX4-129" fmla="*/ 11937 w 1779135"/>
              <a:gd name="connsiteY4-130" fmla="*/ 693345 h 1810037"/>
              <a:gd name="connsiteX0-131" fmla="*/ 14258 w 1781456"/>
              <a:gd name="connsiteY0-132" fmla="*/ 679466 h 1796158"/>
              <a:gd name="connsiteX1-133" fmla="*/ 852458 w 1781456"/>
              <a:gd name="connsiteY1-134" fmla="*/ 1793891 h 1796158"/>
              <a:gd name="connsiteX2-135" fmla="*/ 1776383 w 1781456"/>
              <a:gd name="connsiteY2-136" fmla="*/ 365141 h 1796158"/>
              <a:gd name="connsiteX3-137" fmla="*/ 423833 w 1781456"/>
              <a:gd name="connsiteY3-138" fmla="*/ 12716 h 1796158"/>
              <a:gd name="connsiteX4-139" fmla="*/ 14258 w 1781456"/>
              <a:gd name="connsiteY4-140" fmla="*/ 679466 h 1796158"/>
              <a:gd name="connsiteX0-141" fmla="*/ 37377 w 1394588"/>
              <a:gd name="connsiteY0-142" fmla="*/ 87190 h 1870464"/>
              <a:gd name="connsiteX1-143" fmla="*/ 466002 w 1394588"/>
              <a:gd name="connsiteY1-144" fmla="*/ 1868365 h 1870464"/>
              <a:gd name="connsiteX2-145" fmla="*/ 1389927 w 1394588"/>
              <a:gd name="connsiteY2-146" fmla="*/ 439615 h 1870464"/>
              <a:gd name="connsiteX3-147" fmla="*/ 37377 w 1394588"/>
              <a:gd name="connsiteY3-148" fmla="*/ 87190 h 1870464"/>
              <a:gd name="connsiteX0-149" fmla="*/ 23985 w 1714079"/>
              <a:gd name="connsiteY0-150" fmla="*/ 123464 h 1714590"/>
              <a:gd name="connsiteX1-151" fmla="*/ 776460 w 1714079"/>
              <a:gd name="connsiteY1-152" fmla="*/ 1714139 h 1714590"/>
              <a:gd name="connsiteX2-153" fmla="*/ 1700385 w 1714079"/>
              <a:gd name="connsiteY2-154" fmla="*/ 285389 h 1714590"/>
              <a:gd name="connsiteX3-155" fmla="*/ 23985 w 1714079"/>
              <a:gd name="connsiteY3-156" fmla="*/ 123464 h 1714590"/>
              <a:gd name="connsiteX0-157" fmla="*/ 103744 w 1793838"/>
              <a:gd name="connsiteY0-158" fmla="*/ 254346 h 1845472"/>
              <a:gd name="connsiteX1-159" fmla="*/ 856219 w 1793838"/>
              <a:gd name="connsiteY1-160" fmla="*/ 1845021 h 1845472"/>
              <a:gd name="connsiteX2-161" fmla="*/ 1780144 w 1793838"/>
              <a:gd name="connsiteY2-162" fmla="*/ 416271 h 1845472"/>
              <a:gd name="connsiteX3-163" fmla="*/ 103744 w 1793838"/>
              <a:gd name="connsiteY3-164" fmla="*/ 254346 h 1845472"/>
              <a:gd name="connsiteX0-165" fmla="*/ 103744 w 1801778"/>
              <a:gd name="connsiteY0-166" fmla="*/ 263564 h 1854705"/>
              <a:gd name="connsiteX1-167" fmla="*/ 856219 w 1801778"/>
              <a:gd name="connsiteY1-168" fmla="*/ 1854239 h 1854705"/>
              <a:gd name="connsiteX2-169" fmla="*/ 1780144 w 1801778"/>
              <a:gd name="connsiteY2-170" fmla="*/ 425489 h 1854705"/>
              <a:gd name="connsiteX3-171" fmla="*/ 103744 w 1801778"/>
              <a:gd name="connsiteY3-172" fmla="*/ 263564 h 1854705"/>
              <a:gd name="connsiteX0-173" fmla="*/ 110247 w 1810119"/>
              <a:gd name="connsiteY0-174" fmla="*/ 263564 h 1855080"/>
              <a:gd name="connsiteX1-175" fmla="*/ 862722 w 1810119"/>
              <a:gd name="connsiteY1-176" fmla="*/ 1854239 h 1855080"/>
              <a:gd name="connsiteX2-177" fmla="*/ 1786647 w 1810119"/>
              <a:gd name="connsiteY2-178" fmla="*/ 425489 h 1855080"/>
              <a:gd name="connsiteX3-179" fmla="*/ 110247 w 1810119"/>
              <a:gd name="connsiteY3-180" fmla="*/ 263564 h 1855080"/>
            </a:gdLst>
            <a:ahLst/>
            <a:cxnLst>
              <a:cxn ang="0">
                <a:pos x="connsiteX0-1" y="connsiteY0-2"/>
              </a:cxn>
              <a:cxn ang="0">
                <a:pos x="connsiteX1-3" y="connsiteY1-4"/>
              </a:cxn>
              <a:cxn ang="0">
                <a:pos x="connsiteX2-5" y="connsiteY2-6"/>
              </a:cxn>
              <a:cxn ang="0">
                <a:pos x="connsiteX3-7" y="connsiteY3-8"/>
              </a:cxn>
            </a:cxnLst>
            <a:rect l="l" t="t" r="r" b="b"/>
            <a:pathLst>
              <a:path w="1810119" h="1855080">
                <a:moveTo>
                  <a:pt x="110247" y="263564"/>
                </a:moveTo>
                <a:cubicBezTo>
                  <a:pt x="-291391" y="796964"/>
                  <a:pt x="507122" y="1817727"/>
                  <a:pt x="862722" y="1854239"/>
                </a:cubicBezTo>
                <a:cubicBezTo>
                  <a:pt x="1218322" y="1890751"/>
                  <a:pt x="1950160" y="728702"/>
                  <a:pt x="1786647" y="425489"/>
                </a:cubicBezTo>
                <a:cubicBezTo>
                  <a:pt x="1623134" y="122276"/>
                  <a:pt x="511885" y="-269836"/>
                  <a:pt x="110247" y="263564"/>
                </a:cubicBezTo>
                <a:close/>
              </a:path>
            </a:pathLst>
          </a:custGeom>
          <a:gradFill flip="none" rotWithShape="1">
            <a:gsLst>
              <a:gs pos="0">
                <a:schemeClr val="accent1">
                  <a:lumMod val="50000"/>
                  <a:alpha val="40000"/>
                </a:schemeClr>
              </a:gs>
              <a:gs pos="100000">
                <a:schemeClr val="accent1">
                  <a:lumMod val="50000"/>
                </a:schemeClr>
              </a:gs>
            </a:gsLst>
            <a:lin ang="0" scaled="1"/>
            <a:tileRect/>
          </a:gradFill>
          <a:ln>
            <a:noFill/>
          </a:ln>
          <a:effectLst>
            <a:outerShdw blurRad="317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 name="文本框 1"/>
          <p:cNvSpPr txBox="1"/>
          <p:nvPr>
            <p:custDataLst>
              <p:tags r:id="rId1"/>
            </p:custDataLst>
          </p:nvPr>
        </p:nvSpPr>
        <p:spPr>
          <a:xfrm>
            <a:off x="1429347" y="977288"/>
            <a:ext cx="10603865" cy="466613"/>
          </a:xfrm>
          <a:prstGeom prst="rect">
            <a:avLst/>
          </a:prstGeom>
        </p:spPr>
        <p:txBody>
          <a:bodyPr vert="horz" lIns="91440" tIns="45720" rIns="91440" bIns="45720" rtlCol="0" anchor="b">
            <a:noAutofit/>
          </a:bodyPr>
          <a:lstStyle>
            <a:defPPr>
              <a:defRPr lang="zh-CN"/>
            </a:defPPr>
            <a:lvl1pPr>
              <a:defRPr sz="3200"/>
            </a:lvl1pPr>
          </a:lstStyle>
          <a:p>
            <a:pPr algn="ctr"/>
            <a:r>
              <a:rPr lang="zh-CN" altLang="en-US" sz="2800" dirty="0">
                <a:latin typeface="汉仪劲楷简" panose="00020600040101010101" pitchFamily="18" charset="-122"/>
                <a:ea typeface="汉仪劲楷简" panose="00020600040101010101" pitchFamily="18" charset="-122"/>
                <a:cs typeface="+mj-cs"/>
              </a:rPr>
              <a:t>习近平：在纪念毛泽东同志诞辰120周年座谈会上的讲话</a:t>
            </a:r>
            <a:endParaRPr lang="zh-CN" altLang="en-US" sz="2800" dirty="0">
              <a:latin typeface="汉仪劲楷简" panose="00020600040101010101" pitchFamily="18" charset="-122"/>
              <a:ea typeface="汉仪劲楷简" panose="00020600040101010101" pitchFamily="18" charset="-122"/>
              <a:cs typeface="+mj-cs"/>
            </a:endParaRPr>
          </a:p>
        </p:txBody>
      </p:sp>
      <p:sp>
        <p:nvSpPr>
          <p:cNvPr id="4" name="文本框 3"/>
          <p:cNvSpPr txBox="1"/>
          <p:nvPr>
            <p:custDataLst>
              <p:tags r:id="rId2"/>
            </p:custDataLst>
          </p:nvPr>
        </p:nvSpPr>
        <p:spPr>
          <a:xfrm>
            <a:off x="1687440" y="1861783"/>
            <a:ext cx="4458335" cy="4323080"/>
          </a:xfrm>
          <a:prstGeom prst="rect">
            <a:avLst/>
          </a:prstGeom>
        </p:spPr>
        <p:txBody>
          <a:bodyPr vert="horz" lIns="91440" tIns="45720" rIns="91440" bIns="45720" rtlCol="0"/>
          <a:lstStyle>
            <a:defPPr>
              <a:defRPr lang="zh-CN"/>
            </a:defPPr>
            <a:lvl1pPr lvl="0" indent="0">
              <a:buNone/>
              <a:defRPr sz="2000"/>
            </a:lvl1pPr>
            <a:lvl2pPr indent="0">
              <a:buNone/>
            </a:lvl2pPr>
            <a:lvl3pPr indent="0">
              <a:buNone/>
              <a:defRPr sz="1600"/>
            </a:lvl3pPr>
            <a:lvl4pPr indent="0">
              <a:buNone/>
              <a:defRPr sz="1400"/>
            </a:lvl4pPr>
            <a:lvl5pPr indent="0">
              <a:buNone/>
              <a:defRPr sz="1400"/>
            </a:lvl5pPr>
            <a:lvl6pPr indent="0">
              <a:buNone/>
              <a:defRPr sz="1400"/>
            </a:lvl6pPr>
            <a:lvl7pPr indent="0">
              <a:buNone/>
              <a:defRPr sz="1400"/>
            </a:lvl7pPr>
            <a:lvl8pPr indent="0">
              <a:buNone/>
              <a:defRPr sz="1400"/>
            </a:lvl8pPr>
            <a:lvl9pPr indent="0">
              <a:buNone/>
              <a:defRPr sz="1400"/>
            </a:lvl9pPr>
          </a:lstStyle>
          <a:p>
            <a:pPr marL="342900" indent="-342900">
              <a:lnSpc>
                <a:spcPct val="130000"/>
              </a:lnSpc>
              <a:buClr>
                <a:srgbClr val="1F4E79"/>
              </a:buClr>
              <a:buFont typeface="Wingdings" panose="05000000000000000000" pitchFamily="2" charset="2"/>
              <a:buChar char="p"/>
            </a:pPr>
            <a:r>
              <a:rPr lang="zh-CN" altLang="en-US" dirty="0">
                <a:latin typeface="方正苏新诗柳楷简体" panose="02000000000000000000" pitchFamily="2" charset="-122"/>
                <a:ea typeface="方正苏新诗柳楷简体" panose="02000000000000000000" pitchFamily="2" charset="-122"/>
              </a:rPr>
              <a:t>在中国这样的社会历史条件下建设社会主义，没有先例，犹如攀登一座人迹未至的高山，</a:t>
            </a:r>
            <a:r>
              <a:rPr lang="zh-CN" altLang="en-US" b="1" dirty="0">
                <a:solidFill>
                  <a:srgbClr val="C00000"/>
                </a:solidFill>
                <a:latin typeface="方正苏新诗柳楷简体" panose="02000000000000000000" pitchFamily="2" charset="-122"/>
                <a:ea typeface="方正苏新诗柳楷简体" panose="02000000000000000000" pitchFamily="2" charset="-122"/>
              </a:rPr>
              <a:t>一切攀登者都要披荆斩棘、开通道路</a:t>
            </a:r>
            <a:r>
              <a:rPr lang="zh-CN" altLang="en-US" dirty="0">
                <a:latin typeface="方正苏新诗柳楷简体" panose="02000000000000000000" pitchFamily="2" charset="-122"/>
                <a:ea typeface="方正苏新诗柳楷简体" panose="02000000000000000000" pitchFamily="2" charset="-122"/>
              </a:rPr>
              <a:t>。</a:t>
            </a:r>
            <a:endParaRPr lang="zh-CN" altLang="en-US" dirty="0">
              <a:latin typeface="方正苏新诗柳楷简体" panose="02000000000000000000" pitchFamily="2" charset="-122"/>
              <a:ea typeface="方正苏新诗柳楷简体" panose="02000000000000000000" pitchFamily="2" charset="-122"/>
            </a:endParaRPr>
          </a:p>
          <a:p>
            <a:pPr marL="342900" indent="-342900">
              <a:lnSpc>
                <a:spcPct val="130000"/>
              </a:lnSpc>
              <a:buClr>
                <a:srgbClr val="1F4E79"/>
              </a:buClr>
              <a:buFont typeface="Wingdings" panose="05000000000000000000" pitchFamily="2" charset="2"/>
              <a:buChar char="p"/>
            </a:pPr>
            <a:r>
              <a:rPr lang="zh-CN" altLang="en-US" b="1" dirty="0">
                <a:solidFill>
                  <a:srgbClr val="C00000"/>
                </a:solidFill>
                <a:latin typeface="方正苏新诗柳楷简体" panose="02000000000000000000" pitchFamily="2" charset="-122"/>
                <a:ea typeface="方正苏新诗柳楷简体" panose="02000000000000000000" pitchFamily="2" charset="-122"/>
              </a:rPr>
              <a:t>不能用今天的时代条件、发展水平、认识水平去衡量和要求前人</a:t>
            </a:r>
            <a:r>
              <a:rPr lang="zh-CN" altLang="en-US" dirty="0">
                <a:latin typeface="方正苏新诗柳楷简体" panose="02000000000000000000" pitchFamily="2" charset="-122"/>
                <a:ea typeface="方正苏新诗柳楷简体" panose="02000000000000000000" pitchFamily="2" charset="-122"/>
              </a:rPr>
              <a:t>，不能苛求前人干出只有后人才能干出的业绩来。</a:t>
            </a:r>
            <a:endParaRPr lang="zh-CN" altLang="en-US" dirty="0">
              <a:latin typeface="方正苏新诗柳楷简体" panose="02000000000000000000" pitchFamily="2" charset="-122"/>
              <a:ea typeface="方正苏新诗柳楷简体" panose="02000000000000000000" pitchFamily="2" charset="-122"/>
            </a:endParaRPr>
          </a:p>
          <a:p>
            <a:pPr marL="342900" indent="-342900">
              <a:lnSpc>
                <a:spcPct val="130000"/>
              </a:lnSpc>
              <a:buClr>
                <a:srgbClr val="1F4E79"/>
              </a:buClr>
              <a:buFont typeface="Wingdings" panose="05000000000000000000" pitchFamily="2" charset="2"/>
              <a:buChar char="p"/>
            </a:pPr>
            <a:r>
              <a:rPr lang="zh-CN" altLang="en-US" b="1" dirty="0">
                <a:solidFill>
                  <a:srgbClr val="C00000"/>
                </a:solidFill>
                <a:latin typeface="方正苏新诗柳楷简体" panose="02000000000000000000" pitchFamily="2" charset="-122"/>
                <a:ea typeface="方正苏新诗柳楷简体" panose="02000000000000000000" pitchFamily="2" charset="-122"/>
              </a:rPr>
              <a:t>历史总是向前发展</a:t>
            </a:r>
            <a:r>
              <a:rPr lang="zh-CN" altLang="en-US" dirty="0">
                <a:latin typeface="方正苏新诗柳楷简体" panose="02000000000000000000" pitchFamily="2" charset="-122"/>
                <a:ea typeface="方正苏新诗柳楷简体" panose="02000000000000000000" pitchFamily="2" charset="-122"/>
              </a:rPr>
              <a:t>的，我们总结和吸取历史教训，目的是</a:t>
            </a:r>
            <a:r>
              <a:rPr lang="zh-CN" altLang="en-US" b="1" dirty="0">
                <a:solidFill>
                  <a:srgbClr val="C00000"/>
                </a:solidFill>
                <a:latin typeface="方正苏新诗柳楷简体" panose="02000000000000000000" pitchFamily="2" charset="-122"/>
                <a:ea typeface="方正苏新诗柳楷简体" panose="02000000000000000000" pitchFamily="2" charset="-122"/>
              </a:rPr>
              <a:t>以史为鉴、更好前进</a:t>
            </a:r>
            <a:r>
              <a:rPr lang="zh-CN" altLang="en-US" dirty="0">
                <a:latin typeface="方正苏新诗柳楷简体" panose="02000000000000000000" pitchFamily="2" charset="-122"/>
                <a:ea typeface="方正苏新诗柳楷简体" panose="02000000000000000000" pitchFamily="2" charset="-122"/>
              </a:rPr>
              <a:t>。</a:t>
            </a:r>
            <a:endParaRPr lang="zh-CN" altLang="en-US" dirty="0">
              <a:latin typeface="方正苏新诗柳楷简体" panose="02000000000000000000" pitchFamily="2" charset="-122"/>
              <a:ea typeface="方正苏新诗柳楷简体" panose="02000000000000000000" pitchFamily="2" charset="-122"/>
            </a:endParaRPr>
          </a:p>
        </p:txBody>
      </p:sp>
      <p:pic>
        <p:nvPicPr>
          <p:cNvPr id="6" name="图片 5"/>
          <p:cNvPicPr>
            <a:picLocks noChangeAspect="1"/>
          </p:cNvPicPr>
          <p:nvPr/>
        </p:nvPicPr>
        <p:blipFill>
          <a:blip r:embed="rId3"/>
          <a:stretch>
            <a:fillRect/>
          </a:stretch>
        </p:blipFill>
        <p:spPr>
          <a:xfrm>
            <a:off x="6428720" y="2008095"/>
            <a:ext cx="5117297" cy="3759200"/>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p:cNvGrpSpPr/>
          <p:nvPr/>
        </p:nvGrpSpPr>
        <p:grpSpPr>
          <a:xfrm>
            <a:off x="415234" y="-199604"/>
            <a:ext cx="1600200" cy="1210658"/>
            <a:chOff x="415234" y="-199604"/>
            <a:chExt cx="1600200" cy="1210658"/>
          </a:xfrm>
        </p:grpSpPr>
        <p:sp>
          <p:nvSpPr>
            <p:cNvPr id="19" name="饼形 6"/>
            <p:cNvSpPr/>
            <p:nvPr/>
          </p:nvSpPr>
          <p:spPr>
            <a:xfrm rot="16200000">
              <a:off x="610005" y="-394375"/>
              <a:ext cx="1210658" cy="1600200"/>
            </a:xfrm>
            <a:prstGeom prst="pie">
              <a:avLst>
                <a:gd name="adj1" fmla="val 10780140"/>
                <a:gd name="adj2" fmla="val 16200000"/>
              </a:avLst>
            </a:pr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0" name="矩形 19"/>
            <p:cNvSpPr/>
            <p:nvPr/>
          </p:nvSpPr>
          <p:spPr>
            <a:xfrm>
              <a:off x="546360" y="360163"/>
              <a:ext cx="149859" cy="1781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梯形 11"/>
          <p:cNvSpPr/>
          <p:nvPr/>
        </p:nvSpPr>
        <p:spPr>
          <a:xfrm rot="13500000">
            <a:off x="9877370" y="-599766"/>
            <a:ext cx="2085441" cy="1512062"/>
          </a:xfrm>
          <a:custGeom>
            <a:avLst/>
            <a:gdLst>
              <a:gd name="connsiteX0" fmla="*/ 0 w 3339385"/>
              <a:gd name="connsiteY0" fmla="*/ 2647336 h 2647336"/>
              <a:gd name="connsiteX1" fmla="*/ 661834 w 3339385"/>
              <a:gd name="connsiteY1" fmla="*/ 0 h 2647336"/>
              <a:gd name="connsiteX2" fmla="*/ 2677551 w 3339385"/>
              <a:gd name="connsiteY2" fmla="*/ 0 h 2647336"/>
              <a:gd name="connsiteX3" fmla="*/ 3339385 w 3339385"/>
              <a:gd name="connsiteY3" fmla="*/ 2647336 h 2647336"/>
              <a:gd name="connsiteX4" fmla="*/ 0 w 3339385"/>
              <a:gd name="connsiteY4" fmla="*/ 2647336 h 2647336"/>
              <a:gd name="connsiteX0-1" fmla="*/ 0 w 3487594"/>
              <a:gd name="connsiteY0-2" fmla="*/ 2978253 h 2978253"/>
              <a:gd name="connsiteX1-3" fmla="*/ 661834 w 3487594"/>
              <a:gd name="connsiteY1-4" fmla="*/ 330917 h 2978253"/>
              <a:gd name="connsiteX2-5" fmla="*/ 2677551 w 3487594"/>
              <a:gd name="connsiteY2-6" fmla="*/ 330917 h 2978253"/>
              <a:gd name="connsiteX3-7" fmla="*/ 3339385 w 3487594"/>
              <a:gd name="connsiteY3-8" fmla="*/ 2978253 h 2978253"/>
              <a:gd name="connsiteX4-9" fmla="*/ 0 w 3487594"/>
              <a:gd name="connsiteY4-10" fmla="*/ 2978253 h 2978253"/>
              <a:gd name="connsiteX0-11" fmla="*/ 0 w 3487594"/>
              <a:gd name="connsiteY0-12" fmla="*/ 2978253 h 2978253"/>
              <a:gd name="connsiteX1-13" fmla="*/ 661834 w 3487594"/>
              <a:gd name="connsiteY1-14" fmla="*/ 330917 h 2978253"/>
              <a:gd name="connsiteX2-15" fmla="*/ 2677551 w 3487594"/>
              <a:gd name="connsiteY2-16" fmla="*/ 330917 h 2978253"/>
              <a:gd name="connsiteX3-17" fmla="*/ 3339385 w 3487594"/>
              <a:gd name="connsiteY3-18" fmla="*/ 2978253 h 2978253"/>
              <a:gd name="connsiteX4-19" fmla="*/ 0 w 3487594"/>
              <a:gd name="connsiteY4-20" fmla="*/ 2978253 h 2978253"/>
              <a:gd name="connsiteX0-21" fmla="*/ 0 w 3339385"/>
              <a:gd name="connsiteY0-22" fmla="*/ 2978253 h 2978253"/>
              <a:gd name="connsiteX1-23" fmla="*/ 661834 w 3339385"/>
              <a:gd name="connsiteY1-24" fmla="*/ 330917 h 2978253"/>
              <a:gd name="connsiteX2-25" fmla="*/ 2677551 w 3339385"/>
              <a:gd name="connsiteY2-26" fmla="*/ 330917 h 2978253"/>
              <a:gd name="connsiteX3-27" fmla="*/ 3339385 w 3339385"/>
              <a:gd name="connsiteY3-28" fmla="*/ 2978253 h 2978253"/>
              <a:gd name="connsiteX4-29" fmla="*/ 0 w 3339385"/>
              <a:gd name="connsiteY4-30" fmla="*/ 2978253 h 2978253"/>
              <a:gd name="connsiteX0-31" fmla="*/ 0 w 3339385"/>
              <a:gd name="connsiteY0-32" fmla="*/ 2978253 h 2978253"/>
              <a:gd name="connsiteX1-33" fmla="*/ 661834 w 3339385"/>
              <a:gd name="connsiteY1-34" fmla="*/ 330917 h 2978253"/>
              <a:gd name="connsiteX2-35" fmla="*/ 2677551 w 3339385"/>
              <a:gd name="connsiteY2-36" fmla="*/ 330917 h 2978253"/>
              <a:gd name="connsiteX3-37" fmla="*/ 3339385 w 3339385"/>
              <a:gd name="connsiteY3-38" fmla="*/ 2978253 h 2978253"/>
              <a:gd name="connsiteX4-39" fmla="*/ 0 w 3339385"/>
              <a:gd name="connsiteY4-40" fmla="*/ 2978253 h 2978253"/>
              <a:gd name="connsiteX0-41" fmla="*/ 0 w 3339385"/>
              <a:gd name="connsiteY0-42" fmla="*/ 2996159 h 2996159"/>
              <a:gd name="connsiteX1-43" fmla="*/ 661834 w 3339385"/>
              <a:gd name="connsiteY1-44" fmla="*/ 348823 h 2996159"/>
              <a:gd name="connsiteX2-45" fmla="*/ 2400233 w 3339385"/>
              <a:gd name="connsiteY2-46" fmla="*/ 314038 h 2996159"/>
              <a:gd name="connsiteX3-47" fmla="*/ 3339385 w 3339385"/>
              <a:gd name="connsiteY3-48" fmla="*/ 2996159 h 2996159"/>
              <a:gd name="connsiteX4-49" fmla="*/ 0 w 3339385"/>
              <a:gd name="connsiteY4-50" fmla="*/ 2996159 h 2996159"/>
              <a:gd name="connsiteX0-51" fmla="*/ 0 w 3339385"/>
              <a:gd name="connsiteY0-52" fmla="*/ 2996159 h 2996159"/>
              <a:gd name="connsiteX1-53" fmla="*/ 775282 w 3339385"/>
              <a:gd name="connsiteY1-54" fmla="*/ 348823 h 2996159"/>
              <a:gd name="connsiteX2-55" fmla="*/ 2400233 w 3339385"/>
              <a:gd name="connsiteY2-56" fmla="*/ 314038 h 2996159"/>
              <a:gd name="connsiteX3-57" fmla="*/ 3339385 w 3339385"/>
              <a:gd name="connsiteY3-58" fmla="*/ 2996159 h 2996159"/>
              <a:gd name="connsiteX4-59" fmla="*/ 0 w 3339385"/>
              <a:gd name="connsiteY4-60" fmla="*/ 2996159 h 2996159"/>
              <a:gd name="connsiteX0-61" fmla="*/ 0 w 3474973"/>
              <a:gd name="connsiteY0-62" fmla="*/ 2998122 h 3028357"/>
              <a:gd name="connsiteX1-63" fmla="*/ 775282 w 3474973"/>
              <a:gd name="connsiteY1-64" fmla="*/ 350786 h 3028357"/>
              <a:gd name="connsiteX2-65" fmla="*/ 2400233 w 3474973"/>
              <a:gd name="connsiteY2-66" fmla="*/ 316001 h 3028357"/>
              <a:gd name="connsiteX3-67" fmla="*/ 3474973 w 3474973"/>
              <a:gd name="connsiteY3-68" fmla="*/ 3028357 h 3028357"/>
              <a:gd name="connsiteX4-69" fmla="*/ 0 w 3474973"/>
              <a:gd name="connsiteY4-70" fmla="*/ 2998122 h 3028357"/>
              <a:gd name="connsiteX0-71" fmla="*/ 0 w 3746151"/>
              <a:gd name="connsiteY0-72" fmla="*/ 2967887 h 3028357"/>
              <a:gd name="connsiteX1-73" fmla="*/ 1046460 w 3746151"/>
              <a:gd name="connsiteY1-74" fmla="*/ 350786 h 3028357"/>
              <a:gd name="connsiteX2-75" fmla="*/ 2671411 w 3746151"/>
              <a:gd name="connsiteY2-76" fmla="*/ 316001 h 3028357"/>
              <a:gd name="connsiteX3-77" fmla="*/ 3746151 w 3746151"/>
              <a:gd name="connsiteY3-78" fmla="*/ 3028357 h 3028357"/>
              <a:gd name="connsiteX4-79" fmla="*/ 0 w 3746151"/>
              <a:gd name="connsiteY4-80" fmla="*/ 2967887 h 302835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746151" h="3028357">
                <a:moveTo>
                  <a:pt x="0" y="2967887"/>
                </a:moveTo>
                <a:cubicBezTo>
                  <a:pt x="220611" y="2085442"/>
                  <a:pt x="508349" y="1157031"/>
                  <a:pt x="1046460" y="350786"/>
                </a:cubicBezTo>
                <a:cubicBezTo>
                  <a:pt x="1492718" y="-90437"/>
                  <a:pt x="2221463" y="-130261"/>
                  <a:pt x="2671411" y="316001"/>
                </a:cubicBezTo>
                <a:cubicBezTo>
                  <a:pt x="3121360" y="762263"/>
                  <a:pt x="3493909" y="2180734"/>
                  <a:pt x="3746151" y="3028357"/>
                </a:cubicBezTo>
                <a:lnTo>
                  <a:pt x="0" y="2967887"/>
                </a:lnTo>
                <a:close/>
              </a:path>
            </a:pathLst>
          </a:custGeom>
          <a:gradFill>
            <a:gsLst>
              <a:gs pos="0">
                <a:schemeClr val="accent1">
                  <a:lumMod val="50000"/>
                </a:schemeClr>
              </a:gs>
              <a:gs pos="100000">
                <a:schemeClr val="accent1">
                  <a:lumMod val="50000"/>
                  <a:alpha val="0"/>
                </a:schemeClr>
              </a:gs>
            </a:gsLst>
            <a:lin ang="5400000" scaled="1"/>
          </a:gradFill>
          <a:ln>
            <a:noFill/>
          </a:ln>
          <a:effectLst>
            <a:outerShdw blurRad="317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1392652" y="449244"/>
            <a:ext cx="7961122" cy="523220"/>
          </a:xfrm>
          <a:prstGeom prst="rect">
            <a:avLst/>
          </a:prstGeom>
          <a:noFill/>
        </p:spPr>
        <p:txBody>
          <a:bodyPr wrap="square" rtlCol="0">
            <a:spAutoFit/>
          </a:bodyPr>
          <a:lstStyle/>
          <a:p>
            <a:r>
              <a:rPr lang="en-US" altLang="zh-CN" sz="2800" b="1" spc="300" dirty="0">
                <a:latin typeface="汉仪劲楷简" panose="00020600040101010101" pitchFamily="18" charset="-122"/>
                <a:ea typeface="汉仪劲楷简" panose="00020600040101010101" pitchFamily="18" charset="-122"/>
              </a:rPr>
              <a:t>4.</a:t>
            </a:r>
            <a:r>
              <a:rPr lang="zh-CN" altLang="en-US" sz="2800" b="1" spc="300" dirty="0">
                <a:latin typeface="汉仪劲楷简" panose="00020600040101010101" pitchFamily="18" charset="-122"/>
                <a:ea typeface="汉仪劲楷简" panose="00020600040101010101" pitchFamily="18" charset="-122"/>
              </a:rPr>
              <a:t>艰辛探索的意义★ </a:t>
            </a:r>
            <a:endParaRPr lang="zh-CN" altLang="en-US" sz="2800" b="1" spc="300" dirty="0">
              <a:latin typeface="汉仪劲楷简" panose="00020600040101010101" pitchFamily="18" charset="-122"/>
              <a:ea typeface="汉仪劲楷简" panose="00020600040101010101" pitchFamily="18" charset="-122"/>
            </a:endParaRPr>
          </a:p>
        </p:txBody>
      </p:sp>
      <p:sp>
        <p:nvSpPr>
          <p:cNvPr id="11" name="文本框 10"/>
          <p:cNvSpPr txBox="1"/>
          <p:nvPr/>
        </p:nvSpPr>
        <p:spPr>
          <a:xfrm>
            <a:off x="471112" y="1345464"/>
            <a:ext cx="11486443" cy="4615687"/>
          </a:xfrm>
          <a:prstGeom prst="rect">
            <a:avLst/>
          </a:prstGeom>
          <a:noFill/>
        </p:spPr>
        <p:txBody>
          <a:bodyPr wrap="square">
            <a:spAutoFit/>
          </a:bodyPr>
          <a:lstStyle/>
          <a:p>
            <a:pPr defTabSz="696595" fontAlgn="base">
              <a:lnSpc>
                <a:spcPct val="200000"/>
              </a:lnSpc>
              <a:spcBef>
                <a:spcPct val="0"/>
              </a:spcBef>
              <a:spcAft>
                <a:spcPct val="0"/>
              </a:spcAft>
              <a:buSzPct val="100000"/>
            </a:pPr>
            <a:r>
              <a:rPr lang="zh-CN" altLang="en-US" sz="2000" b="1" dirty="0">
                <a:solidFill>
                  <a:srgbClr val="1F4E79"/>
                </a:solidFill>
                <a:latin typeface="黑体" panose="02010609060101010101" charset="-122"/>
                <a:ea typeface="黑体" panose="02010609060101010101" charset="-122"/>
                <a:cs typeface="Arial" panose="020B0604020202020204"/>
              </a:rPr>
              <a:t>①一个结论：</a:t>
            </a:r>
            <a:r>
              <a:rPr lang="zh-CN" altLang="en-US" sz="2000" b="1" dirty="0">
                <a:solidFill>
                  <a:prstClr val="black"/>
                </a:solidFill>
                <a:latin typeface="黑体" panose="02010609060101010101" charset="-122"/>
                <a:ea typeface="黑体" panose="02010609060101010101" charset="-122"/>
                <a:cs typeface="Arial" panose="020B0604020202020204"/>
              </a:rPr>
              <a:t>我国社会发生的翻天覆地变化雄辩地证明：只有</a:t>
            </a:r>
            <a:r>
              <a:rPr lang="zh-CN" altLang="en-US" sz="2800" b="1" u="sng" dirty="0">
                <a:solidFill>
                  <a:srgbClr val="C00000"/>
                </a:solidFill>
                <a:latin typeface="黑体" panose="02010609060101010101" charset="-122"/>
                <a:ea typeface="黑体" panose="02010609060101010101" charset="-122"/>
                <a:cs typeface="Arial" panose="020B0604020202020204"/>
              </a:rPr>
              <a:t>社会主义</a:t>
            </a:r>
            <a:r>
              <a:rPr lang="zh-CN" altLang="en-US" sz="2000" b="1" dirty="0">
                <a:solidFill>
                  <a:prstClr val="black"/>
                </a:solidFill>
                <a:latin typeface="黑体" panose="02010609060101010101" charset="-122"/>
                <a:ea typeface="黑体" panose="02010609060101010101" charset="-122"/>
                <a:cs typeface="Arial" panose="020B0604020202020204"/>
              </a:rPr>
              <a:t>才能救中国。</a:t>
            </a:r>
            <a:endParaRPr lang="zh-CN" altLang="en-US" sz="2000" b="1" dirty="0">
              <a:solidFill>
                <a:prstClr val="black"/>
              </a:solidFill>
              <a:latin typeface="黑体" panose="02010609060101010101" charset="-122"/>
              <a:ea typeface="黑体" panose="02010609060101010101" charset="-122"/>
              <a:cs typeface="Arial" panose="020B0604020202020204"/>
            </a:endParaRPr>
          </a:p>
          <a:p>
            <a:pPr defTabSz="696595" fontAlgn="base">
              <a:lnSpc>
                <a:spcPct val="200000"/>
              </a:lnSpc>
              <a:spcBef>
                <a:spcPct val="0"/>
              </a:spcBef>
              <a:spcAft>
                <a:spcPct val="0"/>
              </a:spcAft>
              <a:buSzPct val="100000"/>
            </a:pPr>
            <a:r>
              <a:rPr lang="zh-CN" altLang="en-US" sz="2000" b="1" dirty="0">
                <a:solidFill>
                  <a:srgbClr val="1F4E79"/>
                </a:solidFill>
                <a:latin typeface="黑体" panose="02010609060101010101" charset="-122"/>
                <a:ea typeface="黑体" panose="02010609060101010101" charset="-122"/>
                <a:cs typeface="Arial" panose="020B0604020202020204"/>
              </a:rPr>
              <a:t>②一个飞跃：</a:t>
            </a:r>
            <a:r>
              <a:rPr lang="zh-CN" altLang="en-US" sz="2000" b="1" dirty="0">
                <a:solidFill>
                  <a:prstClr val="black"/>
                </a:solidFill>
                <a:latin typeface="黑体" panose="02010609060101010101" charset="-122"/>
                <a:ea typeface="黑体" panose="02010609060101010101" charset="-122"/>
                <a:cs typeface="Arial" panose="020B0604020202020204"/>
              </a:rPr>
              <a:t>新民主主义革命的胜利、中华人民共和国的诞生、社会主义基本制度的确立和社会主义建设的全面展开，实现了</a:t>
            </a:r>
            <a:r>
              <a:rPr lang="zh-CN" altLang="en-US" sz="2800" b="1" u="sng" dirty="0">
                <a:solidFill>
                  <a:srgbClr val="C00000"/>
                </a:solidFill>
                <a:latin typeface="黑体" panose="02010609060101010101" charset="-122"/>
                <a:ea typeface="黑体" panose="02010609060101010101" charset="-122"/>
                <a:cs typeface="Arial" panose="020B0604020202020204"/>
              </a:rPr>
              <a:t>中华民族从“东亚病夫”到站起来的伟大飞跃</a:t>
            </a:r>
            <a:r>
              <a:rPr lang="zh-CN" altLang="en-US" sz="2000" b="1" dirty="0">
                <a:solidFill>
                  <a:prstClr val="black"/>
                </a:solidFill>
                <a:latin typeface="黑体" panose="02010609060101010101" charset="-122"/>
                <a:ea typeface="黑体" panose="02010609060101010101" charset="-122"/>
                <a:cs typeface="Arial" panose="020B0604020202020204"/>
              </a:rPr>
              <a:t>。 </a:t>
            </a:r>
            <a:endParaRPr lang="en-US" altLang="zh-CN" sz="2000" b="1" dirty="0">
              <a:solidFill>
                <a:prstClr val="black"/>
              </a:solidFill>
              <a:latin typeface="黑体" panose="02010609060101010101" charset="-122"/>
              <a:ea typeface="黑体" panose="02010609060101010101" charset="-122"/>
              <a:cs typeface="Arial" panose="020B0604020202020204"/>
            </a:endParaRPr>
          </a:p>
          <a:p>
            <a:pPr defTabSz="696595" fontAlgn="base">
              <a:lnSpc>
                <a:spcPct val="200000"/>
              </a:lnSpc>
              <a:spcBef>
                <a:spcPct val="0"/>
              </a:spcBef>
              <a:spcAft>
                <a:spcPct val="0"/>
              </a:spcAft>
              <a:buSzPct val="100000"/>
            </a:pPr>
            <a:r>
              <a:rPr lang="zh-CN" altLang="en-US" sz="2000" b="1" dirty="0">
                <a:solidFill>
                  <a:srgbClr val="1F4E79"/>
                </a:solidFill>
                <a:latin typeface="黑体" panose="02010609060101010101" charset="-122"/>
                <a:ea typeface="黑体" panose="02010609060101010101" charset="-122"/>
                <a:cs typeface="Arial" panose="020B0604020202020204"/>
              </a:rPr>
              <a:t>③一个肯定：</a:t>
            </a:r>
            <a:r>
              <a:rPr lang="zh-CN" altLang="en-US" sz="2000" b="1" dirty="0">
                <a:solidFill>
                  <a:prstClr val="black"/>
                </a:solidFill>
                <a:latin typeface="黑体" panose="02010609060101010101" charset="-122"/>
                <a:ea typeface="黑体" panose="02010609060101010101" charset="-122"/>
                <a:cs typeface="Arial" panose="020B0604020202020204"/>
              </a:rPr>
              <a:t>我国在社会主义建设的探索过程中，虽然经历了严重曲折，发生了“文化大革命”十年内乱，但党在社会主义革命和建设中取得的</a:t>
            </a:r>
            <a:r>
              <a:rPr lang="zh-CN" altLang="en-US" sz="2800" b="1" u="sng" dirty="0">
                <a:solidFill>
                  <a:srgbClr val="C00000"/>
                </a:solidFill>
                <a:latin typeface="黑体" panose="02010609060101010101" charset="-122"/>
                <a:ea typeface="黑体" panose="02010609060101010101" charset="-122"/>
                <a:cs typeface="Arial" panose="020B0604020202020204"/>
              </a:rPr>
              <a:t>独创性理论成果和巨大成就</a:t>
            </a:r>
            <a:r>
              <a:rPr lang="zh-CN" altLang="en-US" sz="2000" b="1" dirty="0">
                <a:solidFill>
                  <a:prstClr val="black"/>
                </a:solidFill>
                <a:latin typeface="黑体" panose="02010609060101010101" charset="-122"/>
                <a:ea typeface="黑体" panose="02010609060101010101" charset="-122"/>
                <a:cs typeface="Arial" panose="020B0604020202020204"/>
              </a:rPr>
              <a:t>，为在新的历史时期开创中国特色社会主义提供了</a:t>
            </a:r>
            <a:r>
              <a:rPr lang="zh-CN" altLang="en-US" sz="2800" b="1" u="sng" dirty="0">
                <a:solidFill>
                  <a:srgbClr val="C00000"/>
                </a:solidFill>
                <a:latin typeface="黑体" panose="02010609060101010101" charset="-122"/>
                <a:ea typeface="黑体" panose="02010609060101010101" charset="-122"/>
                <a:cs typeface="Arial" panose="020B0604020202020204"/>
              </a:rPr>
              <a:t>宝贵经验、理论准备和物质基础</a:t>
            </a:r>
            <a:r>
              <a:rPr lang="zh-CN" altLang="en-US" sz="2000" b="1" dirty="0">
                <a:solidFill>
                  <a:prstClr val="black"/>
                </a:solidFill>
                <a:latin typeface="黑体" panose="02010609060101010101" charset="-122"/>
                <a:ea typeface="黑体" panose="02010609060101010101" charset="-122"/>
                <a:cs typeface="Arial" panose="020B0604020202020204"/>
              </a:rPr>
              <a:t>。</a:t>
            </a:r>
            <a:endParaRPr lang="zh-CN" altLang="en-US" sz="2000" b="1" dirty="0">
              <a:solidFill>
                <a:prstClr val="black"/>
              </a:solidFill>
              <a:latin typeface="黑体" panose="02010609060101010101" charset="-122"/>
              <a:ea typeface="黑体" panose="02010609060101010101" charset="-122"/>
              <a:cs typeface="Arial" panose="020B0604020202020204"/>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7" name="任意多边形 26"/>
          <p:cNvSpPr/>
          <p:nvPr/>
        </p:nvSpPr>
        <p:spPr>
          <a:xfrm rot="18000000">
            <a:off x="-510994" y="-624161"/>
            <a:ext cx="2766480" cy="2825746"/>
          </a:xfrm>
          <a:custGeom>
            <a:avLst/>
            <a:gdLst>
              <a:gd name="connsiteX0" fmla="*/ 23727 w 1761625"/>
              <a:gd name="connsiteY0" fmla="*/ 386077 h 1700705"/>
              <a:gd name="connsiteX1" fmla="*/ 747627 w 1761625"/>
              <a:gd name="connsiteY1" fmla="*/ 1700527 h 1700705"/>
              <a:gd name="connsiteX2" fmla="*/ 1757277 w 1761625"/>
              <a:gd name="connsiteY2" fmla="*/ 290827 h 1700705"/>
              <a:gd name="connsiteX3" fmla="*/ 328527 w 1761625"/>
              <a:gd name="connsiteY3" fmla="*/ 5077 h 1700705"/>
              <a:gd name="connsiteX4" fmla="*/ 23727 w 1761625"/>
              <a:gd name="connsiteY4" fmla="*/ 386077 h 1700705"/>
              <a:gd name="connsiteX0-1" fmla="*/ 23727 w 1763559"/>
              <a:gd name="connsiteY0-2" fmla="*/ 386077 h 1701593"/>
              <a:gd name="connsiteX1-3" fmla="*/ 747627 w 1763559"/>
              <a:gd name="connsiteY1-4" fmla="*/ 1700527 h 1701593"/>
              <a:gd name="connsiteX2-5" fmla="*/ 1757277 w 1763559"/>
              <a:gd name="connsiteY2-6" fmla="*/ 290827 h 1701593"/>
              <a:gd name="connsiteX3-7" fmla="*/ 328527 w 1763559"/>
              <a:gd name="connsiteY3-8" fmla="*/ 5077 h 1701593"/>
              <a:gd name="connsiteX4-9" fmla="*/ 23727 w 1763559"/>
              <a:gd name="connsiteY4-10" fmla="*/ 386077 h 1701593"/>
              <a:gd name="connsiteX0-11" fmla="*/ 23009 w 1760907"/>
              <a:gd name="connsiteY0-12" fmla="*/ 668528 h 1719417"/>
              <a:gd name="connsiteX1-13" fmla="*/ 746909 w 1760907"/>
              <a:gd name="connsiteY1-14" fmla="*/ 1716278 h 1719417"/>
              <a:gd name="connsiteX2-15" fmla="*/ 1756559 w 1760907"/>
              <a:gd name="connsiteY2-16" fmla="*/ 306578 h 1719417"/>
              <a:gd name="connsiteX3-17" fmla="*/ 327809 w 1760907"/>
              <a:gd name="connsiteY3-18" fmla="*/ 20828 h 1719417"/>
              <a:gd name="connsiteX4-19" fmla="*/ 23009 w 1760907"/>
              <a:gd name="connsiteY4-20" fmla="*/ 668528 h 1719417"/>
              <a:gd name="connsiteX0-21" fmla="*/ 5885 w 1743783"/>
              <a:gd name="connsiteY0-22" fmla="*/ 764690 h 1815643"/>
              <a:gd name="connsiteX1-23" fmla="*/ 729785 w 1743783"/>
              <a:gd name="connsiteY1-24" fmla="*/ 1812440 h 1815643"/>
              <a:gd name="connsiteX2-25" fmla="*/ 1739435 w 1743783"/>
              <a:gd name="connsiteY2-26" fmla="*/ 402740 h 1815643"/>
              <a:gd name="connsiteX3-27" fmla="*/ 463085 w 1743783"/>
              <a:gd name="connsiteY3-28" fmla="*/ 12215 h 1815643"/>
              <a:gd name="connsiteX4-29" fmla="*/ 5885 w 1743783"/>
              <a:gd name="connsiteY4-30" fmla="*/ 764690 h 1815643"/>
              <a:gd name="connsiteX0-31" fmla="*/ 5885 w 1744149"/>
              <a:gd name="connsiteY0-32" fmla="*/ 764690 h 1812466"/>
              <a:gd name="connsiteX1-33" fmla="*/ 729785 w 1744149"/>
              <a:gd name="connsiteY1-34" fmla="*/ 1812440 h 1812466"/>
              <a:gd name="connsiteX2-35" fmla="*/ 1739435 w 1744149"/>
              <a:gd name="connsiteY2-36" fmla="*/ 402740 h 1812466"/>
              <a:gd name="connsiteX3-37" fmla="*/ 463085 w 1744149"/>
              <a:gd name="connsiteY3-38" fmla="*/ 12215 h 1812466"/>
              <a:gd name="connsiteX4-39" fmla="*/ 5885 w 1744149"/>
              <a:gd name="connsiteY4-40" fmla="*/ 764690 h 1812466"/>
              <a:gd name="connsiteX0-41" fmla="*/ 5885 w 1744149"/>
              <a:gd name="connsiteY0-42" fmla="*/ 779479 h 1827255"/>
              <a:gd name="connsiteX1-43" fmla="*/ 729785 w 1744149"/>
              <a:gd name="connsiteY1-44" fmla="*/ 1827229 h 1827255"/>
              <a:gd name="connsiteX2-45" fmla="*/ 1739435 w 1744149"/>
              <a:gd name="connsiteY2-46" fmla="*/ 417529 h 1827255"/>
              <a:gd name="connsiteX3-47" fmla="*/ 463085 w 1744149"/>
              <a:gd name="connsiteY3-48" fmla="*/ 27004 h 1827255"/>
              <a:gd name="connsiteX4-49" fmla="*/ 5885 w 1744149"/>
              <a:gd name="connsiteY4-50" fmla="*/ 779479 h 1827255"/>
              <a:gd name="connsiteX0-51" fmla="*/ 5885 w 1757044"/>
              <a:gd name="connsiteY0-52" fmla="*/ 779479 h 1827259"/>
              <a:gd name="connsiteX1-53" fmla="*/ 729785 w 1757044"/>
              <a:gd name="connsiteY1-54" fmla="*/ 1827229 h 1827259"/>
              <a:gd name="connsiteX2-55" fmla="*/ 1739435 w 1757044"/>
              <a:gd name="connsiteY2-56" fmla="*/ 417529 h 1827259"/>
              <a:gd name="connsiteX3-57" fmla="*/ 463085 w 1757044"/>
              <a:gd name="connsiteY3-58" fmla="*/ 27004 h 1827259"/>
              <a:gd name="connsiteX4-59" fmla="*/ 5885 w 1757044"/>
              <a:gd name="connsiteY4-60" fmla="*/ 779479 h 1827259"/>
              <a:gd name="connsiteX0-61" fmla="*/ 5885 w 1799344"/>
              <a:gd name="connsiteY0-62" fmla="*/ 779479 h 1827259"/>
              <a:gd name="connsiteX1-63" fmla="*/ 729785 w 1799344"/>
              <a:gd name="connsiteY1-64" fmla="*/ 1827229 h 1827259"/>
              <a:gd name="connsiteX2-65" fmla="*/ 1739435 w 1799344"/>
              <a:gd name="connsiteY2-66" fmla="*/ 417529 h 1827259"/>
              <a:gd name="connsiteX3-67" fmla="*/ 463085 w 1799344"/>
              <a:gd name="connsiteY3-68" fmla="*/ 27004 h 1827259"/>
              <a:gd name="connsiteX4-69" fmla="*/ 5885 w 1799344"/>
              <a:gd name="connsiteY4-70" fmla="*/ 779479 h 1827259"/>
              <a:gd name="connsiteX0-71" fmla="*/ 9310 w 1745619"/>
              <a:gd name="connsiteY0-72" fmla="*/ 685664 h 1733440"/>
              <a:gd name="connsiteX1-73" fmla="*/ 733210 w 1745619"/>
              <a:gd name="connsiteY1-74" fmla="*/ 1733414 h 1733440"/>
              <a:gd name="connsiteX2-75" fmla="*/ 1742860 w 1745619"/>
              <a:gd name="connsiteY2-76" fmla="*/ 323714 h 1733440"/>
              <a:gd name="connsiteX3-77" fmla="*/ 418885 w 1745619"/>
              <a:gd name="connsiteY3-78" fmla="*/ 18914 h 1733440"/>
              <a:gd name="connsiteX4-79" fmla="*/ 9310 w 1745619"/>
              <a:gd name="connsiteY4-80" fmla="*/ 685664 h 1733440"/>
              <a:gd name="connsiteX0-81" fmla="*/ 12052 w 1748850"/>
              <a:gd name="connsiteY0-82" fmla="*/ 729612 h 1777388"/>
              <a:gd name="connsiteX1-83" fmla="*/ 735952 w 1748850"/>
              <a:gd name="connsiteY1-84" fmla="*/ 1777362 h 1777388"/>
              <a:gd name="connsiteX2-85" fmla="*/ 1745602 w 1748850"/>
              <a:gd name="connsiteY2-86" fmla="*/ 367662 h 1777388"/>
              <a:gd name="connsiteX3-87" fmla="*/ 393052 w 1748850"/>
              <a:gd name="connsiteY3-88" fmla="*/ 15237 h 1777388"/>
              <a:gd name="connsiteX4-89" fmla="*/ 12052 w 1748850"/>
              <a:gd name="connsiteY4-90" fmla="*/ 729612 h 1777388"/>
              <a:gd name="connsiteX0-91" fmla="*/ 10861 w 1775992"/>
              <a:gd name="connsiteY0-92" fmla="*/ 679262 h 1776944"/>
              <a:gd name="connsiteX1-93" fmla="*/ 763336 w 1775992"/>
              <a:gd name="connsiteY1-94" fmla="*/ 1774637 h 1776944"/>
              <a:gd name="connsiteX2-95" fmla="*/ 1772986 w 1775992"/>
              <a:gd name="connsiteY2-96" fmla="*/ 364937 h 1776944"/>
              <a:gd name="connsiteX3-97" fmla="*/ 420436 w 1775992"/>
              <a:gd name="connsiteY3-98" fmla="*/ 12512 h 1776944"/>
              <a:gd name="connsiteX4-99" fmla="*/ 10861 w 1775992"/>
              <a:gd name="connsiteY4-100" fmla="*/ 679262 h 1776944"/>
              <a:gd name="connsiteX0-101" fmla="*/ 10861 w 1775992"/>
              <a:gd name="connsiteY0-102" fmla="*/ 679262 h 1776944"/>
              <a:gd name="connsiteX1-103" fmla="*/ 763336 w 1775992"/>
              <a:gd name="connsiteY1-104" fmla="*/ 1774637 h 1776944"/>
              <a:gd name="connsiteX2-105" fmla="*/ 1772986 w 1775992"/>
              <a:gd name="connsiteY2-106" fmla="*/ 364937 h 1776944"/>
              <a:gd name="connsiteX3-107" fmla="*/ 420436 w 1775992"/>
              <a:gd name="connsiteY3-108" fmla="*/ 12512 h 1776944"/>
              <a:gd name="connsiteX4-109" fmla="*/ 10861 w 1775992"/>
              <a:gd name="connsiteY4-110" fmla="*/ 679262 h 1776944"/>
              <a:gd name="connsiteX0-111" fmla="*/ 15219 w 1782417"/>
              <a:gd name="connsiteY0-112" fmla="*/ 679465 h 1796157"/>
              <a:gd name="connsiteX1-113" fmla="*/ 853419 w 1782417"/>
              <a:gd name="connsiteY1-114" fmla="*/ 1793890 h 1796157"/>
              <a:gd name="connsiteX2-115" fmla="*/ 1777344 w 1782417"/>
              <a:gd name="connsiteY2-116" fmla="*/ 365140 h 1796157"/>
              <a:gd name="connsiteX3-117" fmla="*/ 424794 w 1782417"/>
              <a:gd name="connsiteY3-118" fmla="*/ 12715 h 1796157"/>
              <a:gd name="connsiteX4-119" fmla="*/ 15219 w 1782417"/>
              <a:gd name="connsiteY4-120" fmla="*/ 679465 h 1796157"/>
              <a:gd name="connsiteX0-121" fmla="*/ 11937 w 1779135"/>
              <a:gd name="connsiteY0-122" fmla="*/ 693345 h 1810037"/>
              <a:gd name="connsiteX1-123" fmla="*/ 850137 w 1779135"/>
              <a:gd name="connsiteY1-124" fmla="*/ 1807770 h 1810037"/>
              <a:gd name="connsiteX2-125" fmla="*/ 1774062 w 1779135"/>
              <a:gd name="connsiteY2-126" fmla="*/ 379020 h 1810037"/>
              <a:gd name="connsiteX3-127" fmla="*/ 421512 w 1779135"/>
              <a:gd name="connsiteY3-128" fmla="*/ 26595 h 1810037"/>
              <a:gd name="connsiteX4-129" fmla="*/ 11937 w 1779135"/>
              <a:gd name="connsiteY4-130" fmla="*/ 693345 h 1810037"/>
              <a:gd name="connsiteX0-131" fmla="*/ 14258 w 1781456"/>
              <a:gd name="connsiteY0-132" fmla="*/ 679466 h 1796158"/>
              <a:gd name="connsiteX1-133" fmla="*/ 852458 w 1781456"/>
              <a:gd name="connsiteY1-134" fmla="*/ 1793891 h 1796158"/>
              <a:gd name="connsiteX2-135" fmla="*/ 1776383 w 1781456"/>
              <a:gd name="connsiteY2-136" fmla="*/ 365141 h 1796158"/>
              <a:gd name="connsiteX3-137" fmla="*/ 423833 w 1781456"/>
              <a:gd name="connsiteY3-138" fmla="*/ 12716 h 1796158"/>
              <a:gd name="connsiteX4-139" fmla="*/ 14258 w 1781456"/>
              <a:gd name="connsiteY4-140" fmla="*/ 679466 h 1796158"/>
              <a:gd name="connsiteX0-141" fmla="*/ 37377 w 1394588"/>
              <a:gd name="connsiteY0-142" fmla="*/ 87190 h 1870464"/>
              <a:gd name="connsiteX1-143" fmla="*/ 466002 w 1394588"/>
              <a:gd name="connsiteY1-144" fmla="*/ 1868365 h 1870464"/>
              <a:gd name="connsiteX2-145" fmla="*/ 1389927 w 1394588"/>
              <a:gd name="connsiteY2-146" fmla="*/ 439615 h 1870464"/>
              <a:gd name="connsiteX3-147" fmla="*/ 37377 w 1394588"/>
              <a:gd name="connsiteY3-148" fmla="*/ 87190 h 1870464"/>
              <a:gd name="connsiteX0-149" fmla="*/ 23985 w 1714079"/>
              <a:gd name="connsiteY0-150" fmla="*/ 123464 h 1714590"/>
              <a:gd name="connsiteX1-151" fmla="*/ 776460 w 1714079"/>
              <a:gd name="connsiteY1-152" fmla="*/ 1714139 h 1714590"/>
              <a:gd name="connsiteX2-153" fmla="*/ 1700385 w 1714079"/>
              <a:gd name="connsiteY2-154" fmla="*/ 285389 h 1714590"/>
              <a:gd name="connsiteX3-155" fmla="*/ 23985 w 1714079"/>
              <a:gd name="connsiteY3-156" fmla="*/ 123464 h 1714590"/>
              <a:gd name="connsiteX0-157" fmla="*/ 103744 w 1793838"/>
              <a:gd name="connsiteY0-158" fmla="*/ 254346 h 1845472"/>
              <a:gd name="connsiteX1-159" fmla="*/ 856219 w 1793838"/>
              <a:gd name="connsiteY1-160" fmla="*/ 1845021 h 1845472"/>
              <a:gd name="connsiteX2-161" fmla="*/ 1780144 w 1793838"/>
              <a:gd name="connsiteY2-162" fmla="*/ 416271 h 1845472"/>
              <a:gd name="connsiteX3-163" fmla="*/ 103744 w 1793838"/>
              <a:gd name="connsiteY3-164" fmla="*/ 254346 h 1845472"/>
              <a:gd name="connsiteX0-165" fmla="*/ 103744 w 1801778"/>
              <a:gd name="connsiteY0-166" fmla="*/ 263564 h 1854705"/>
              <a:gd name="connsiteX1-167" fmla="*/ 856219 w 1801778"/>
              <a:gd name="connsiteY1-168" fmla="*/ 1854239 h 1854705"/>
              <a:gd name="connsiteX2-169" fmla="*/ 1780144 w 1801778"/>
              <a:gd name="connsiteY2-170" fmla="*/ 425489 h 1854705"/>
              <a:gd name="connsiteX3-171" fmla="*/ 103744 w 1801778"/>
              <a:gd name="connsiteY3-172" fmla="*/ 263564 h 1854705"/>
              <a:gd name="connsiteX0-173" fmla="*/ 110247 w 1810119"/>
              <a:gd name="connsiteY0-174" fmla="*/ 263564 h 1855080"/>
              <a:gd name="connsiteX1-175" fmla="*/ 862722 w 1810119"/>
              <a:gd name="connsiteY1-176" fmla="*/ 1854239 h 1855080"/>
              <a:gd name="connsiteX2-177" fmla="*/ 1786647 w 1810119"/>
              <a:gd name="connsiteY2-178" fmla="*/ 425489 h 1855080"/>
              <a:gd name="connsiteX3-179" fmla="*/ 110247 w 1810119"/>
              <a:gd name="connsiteY3-180" fmla="*/ 263564 h 1855080"/>
              <a:gd name="connsiteX0-181" fmla="*/ 110247 w 1807143"/>
              <a:gd name="connsiteY0-182" fmla="*/ 283275 h 1874848"/>
              <a:gd name="connsiteX1-183" fmla="*/ 862722 w 1807143"/>
              <a:gd name="connsiteY1-184" fmla="*/ 1873950 h 1874848"/>
              <a:gd name="connsiteX2-185" fmla="*/ 1786647 w 1807143"/>
              <a:gd name="connsiteY2-186" fmla="*/ 445200 h 1874848"/>
              <a:gd name="connsiteX3-187" fmla="*/ 110247 w 1807143"/>
              <a:gd name="connsiteY3-188" fmla="*/ 283275 h 1874848"/>
              <a:gd name="connsiteX0-189" fmla="*/ 110247 w 1816444"/>
              <a:gd name="connsiteY0-190" fmla="*/ 273208 h 1864752"/>
              <a:gd name="connsiteX1-191" fmla="*/ 862722 w 1816444"/>
              <a:gd name="connsiteY1-192" fmla="*/ 1863883 h 1864752"/>
              <a:gd name="connsiteX2-193" fmla="*/ 1786647 w 1816444"/>
              <a:gd name="connsiteY2-194" fmla="*/ 435133 h 1864752"/>
              <a:gd name="connsiteX3-195" fmla="*/ 110247 w 1816444"/>
              <a:gd name="connsiteY3-196" fmla="*/ 273208 h 1864752"/>
            </a:gdLst>
            <a:ahLst/>
            <a:cxnLst>
              <a:cxn ang="0">
                <a:pos x="connsiteX0-1" y="connsiteY0-2"/>
              </a:cxn>
              <a:cxn ang="0">
                <a:pos x="connsiteX1-3" y="connsiteY1-4"/>
              </a:cxn>
              <a:cxn ang="0">
                <a:pos x="connsiteX2-5" y="connsiteY2-6"/>
              </a:cxn>
              <a:cxn ang="0">
                <a:pos x="connsiteX3-7" y="connsiteY3-8"/>
              </a:cxn>
            </a:cxnLst>
            <a:rect l="l" t="t" r="r" b="b"/>
            <a:pathLst>
              <a:path w="1816444" h="1864752">
                <a:moveTo>
                  <a:pt x="110247" y="273208"/>
                </a:moveTo>
                <a:cubicBezTo>
                  <a:pt x="-291391" y="806608"/>
                  <a:pt x="507122" y="1827371"/>
                  <a:pt x="862722" y="1863883"/>
                </a:cubicBezTo>
                <a:cubicBezTo>
                  <a:pt x="1218322" y="1900395"/>
                  <a:pt x="1975560" y="776446"/>
                  <a:pt x="1786647" y="435133"/>
                </a:cubicBezTo>
                <a:cubicBezTo>
                  <a:pt x="1597734" y="93820"/>
                  <a:pt x="511885" y="-260192"/>
                  <a:pt x="110247" y="273208"/>
                </a:cubicBezTo>
                <a:close/>
              </a:path>
            </a:pathLst>
          </a:custGeom>
          <a:solidFill>
            <a:schemeClr val="accent1">
              <a:lumMod val="50000"/>
            </a:schemeClr>
          </a:solidFill>
          <a:ln>
            <a:noFill/>
          </a:ln>
          <a:effectLst>
            <a:outerShdw blurRad="317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梯形 11"/>
          <p:cNvSpPr/>
          <p:nvPr/>
        </p:nvSpPr>
        <p:spPr>
          <a:xfrm rot="13500000">
            <a:off x="9877370" y="-599766"/>
            <a:ext cx="2085441" cy="1512062"/>
          </a:xfrm>
          <a:custGeom>
            <a:avLst/>
            <a:gdLst>
              <a:gd name="connsiteX0" fmla="*/ 0 w 3339385"/>
              <a:gd name="connsiteY0" fmla="*/ 2647336 h 2647336"/>
              <a:gd name="connsiteX1" fmla="*/ 661834 w 3339385"/>
              <a:gd name="connsiteY1" fmla="*/ 0 h 2647336"/>
              <a:gd name="connsiteX2" fmla="*/ 2677551 w 3339385"/>
              <a:gd name="connsiteY2" fmla="*/ 0 h 2647336"/>
              <a:gd name="connsiteX3" fmla="*/ 3339385 w 3339385"/>
              <a:gd name="connsiteY3" fmla="*/ 2647336 h 2647336"/>
              <a:gd name="connsiteX4" fmla="*/ 0 w 3339385"/>
              <a:gd name="connsiteY4" fmla="*/ 2647336 h 2647336"/>
              <a:gd name="connsiteX0-1" fmla="*/ 0 w 3487594"/>
              <a:gd name="connsiteY0-2" fmla="*/ 2978253 h 2978253"/>
              <a:gd name="connsiteX1-3" fmla="*/ 661834 w 3487594"/>
              <a:gd name="connsiteY1-4" fmla="*/ 330917 h 2978253"/>
              <a:gd name="connsiteX2-5" fmla="*/ 2677551 w 3487594"/>
              <a:gd name="connsiteY2-6" fmla="*/ 330917 h 2978253"/>
              <a:gd name="connsiteX3-7" fmla="*/ 3339385 w 3487594"/>
              <a:gd name="connsiteY3-8" fmla="*/ 2978253 h 2978253"/>
              <a:gd name="connsiteX4-9" fmla="*/ 0 w 3487594"/>
              <a:gd name="connsiteY4-10" fmla="*/ 2978253 h 2978253"/>
              <a:gd name="connsiteX0-11" fmla="*/ 0 w 3487594"/>
              <a:gd name="connsiteY0-12" fmla="*/ 2978253 h 2978253"/>
              <a:gd name="connsiteX1-13" fmla="*/ 661834 w 3487594"/>
              <a:gd name="connsiteY1-14" fmla="*/ 330917 h 2978253"/>
              <a:gd name="connsiteX2-15" fmla="*/ 2677551 w 3487594"/>
              <a:gd name="connsiteY2-16" fmla="*/ 330917 h 2978253"/>
              <a:gd name="connsiteX3-17" fmla="*/ 3339385 w 3487594"/>
              <a:gd name="connsiteY3-18" fmla="*/ 2978253 h 2978253"/>
              <a:gd name="connsiteX4-19" fmla="*/ 0 w 3487594"/>
              <a:gd name="connsiteY4-20" fmla="*/ 2978253 h 2978253"/>
              <a:gd name="connsiteX0-21" fmla="*/ 0 w 3339385"/>
              <a:gd name="connsiteY0-22" fmla="*/ 2978253 h 2978253"/>
              <a:gd name="connsiteX1-23" fmla="*/ 661834 w 3339385"/>
              <a:gd name="connsiteY1-24" fmla="*/ 330917 h 2978253"/>
              <a:gd name="connsiteX2-25" fmla="*/ 2677551 w 3339385"/>
              <a:gd name="connsiteY2-26" fmla="*/ 330917 h 2978253"/>
              <a:gd name="connsiteX3-27" fmla="*/ 3339385 w 3339385"/>
              <a:gd name="connsiteY3-28" fmla="*/ 2978253 h 2978253"/>
              <a:gd name="connsiteX4-29" fmla="*/ 0 w 3339385"/>
              <a:gd name="connsiteY4-30" fmla="*/ 2978253 h 2978253"/>
              <a:gd name="connsiteX0-31" fmla="*/ 0 w 3339385"/>
              <a:gd name="connsiteY0-32" fmla="*/ 2978253 h 2978253"/>
              <a:gd name="connsiteX1-33" fmla="*/ 661834 w 3339385"/>
              <a:gd name="connsiteY1-34" fmla="*/ 330917 h 2978253"/>
              <a:gd name="connsiteX2-35" fmla="*/ 2677551 w 3339385"/>
              <a:gd name="connsiteY2-36" fmla="*/ 330917 h 2978253"/>
              <a:gd name="connsiteX3-37" fmla="*/ 3339385 w 3339385"/>
              <a:gd name="connsiteY3-38" fmla="*/ 2978253 h 2978253"/>
              <a:gd name="connsiteX4-39" fmla="*/ 0 w 3339385"/>
              <a:gd name="connsiteY4-40" fmla="*/ 2978253 h 2978253"/>
              <a:gd name="connsiteX0-41" fmla="*/ 0 w 3339385"/>
              <a:gd name="connsiteY0-42" fmla="*/ 2996159 h 2996159"/>
              <a:gd name="connsiteX1-43" fmla="*/ 661834 w 3339385"/>
              <a:gd name="connsiteY1-44" fmla="*/ 348823 h 2996159"/>
              <a:gd name="connsiteX2-45" fmla="*/ 2400233 w 3339385"/>
              <a:gd name="connsiteY2-46" fmla="*/ 314038 h 2996159"/>
              <a:gd name="connsiteX3-47" fmla="*/ 3339385 w 3339385"/>
              <a:gd name="connsiteY3-48" fmla="*/ 2996159 h 2996159"/>
              <a:gd name="connsiteX4-49" fmla="*/ 0 w 3339385"/>
              <a:gd name="connsiteY4-50" fmla="*/ 2996159 h 2996159"/>
              <a:gd name="connsiteX0-51" fmla="*/ 0 w 3339385"/>
              <a:gd name="connsiteY0-52" fmla="*/ 2996159 h 2996159"/>
              <a:gd name="connsiteX1-53" fmla="*/ 775282 w 3339385"/>
              <a:gd name="connsiteY1-54" fmla="*/ 348823 h 2996159"/>
              <a:gd name="connsiteX2-55" fmla="*/ 2400233 w 3339385"/>
              <a:gd name="connsiteY2-56" fmla="*/ 314038 h 2996159"/>
              <a:gd name="connsiteX3-57" fmla="*/ 3339385 w 3339385"/>
              <a:gd name="connsiteY3-58" fmla="*/ 2996159 h 2996159"/>
              <a:gd name="connsiteX4-59" fmla="*/ 0 w 3339385"/>
              <a:gd name="connsiteY4-60" fmla="*/ 2996159 h 2996159"/>
              <a:gd name="connsiteX0-61" fmla="*/ 0 w 3474973"/>
              <a:gd name="connsiteY0-62" fmla="*/ 2998122 h 3028357"/>
              <a:gd name="connsiteX1-63" fmla="*/ 775282 w 3474973"/>
              <a:gd name="connsiteY1-64" fmla="*/ 350786 h 3028357"/>
              <a:gd name="connsiteX2-65" fmla="*/ 2400233 w 3474973"/>
              <a:gd name="connsiteY2-66" fmla="*/ 316001 h 3028357"/>
              <a:gd name="connsiteX3-67" fmla="*/ 3474973 w 3474973"/>
              <a:gd name="connsiteY3-68" fmla="*/ 3028357 h 3028357"/>
              <a:gd name="connsiteX4-69" fmla="*/ 0 w 3474973"/>
              <a:gd name="connsiteY4-70" fmla="*/ 2998122 h 3028357"/>
              <a:gd name="connsiteX0-71" fmla="*/ 0 w 3746151"/>
              <a:gd name="connsiteY0-72" fmla="*/ 2967887 h 3028357"/>
              <a:gd name="connsiteX1-73" fmla="*/ 1046460 w 3746151"/>
              <a:gd name="connsiteY1-74" fmla="*/ 350786 h 3028357"/>
              <a:gd name="connsiteX2-75" fmla="*/ 2671411 w 3746151"/>
              <a:gd name="connsiteY2-76" fmla="*/ 316001 h 3028357"/>
              <a:gd name="connsiteX3-77" fmla="*/ 3746151 w 3746151"/>
              <a:gd name="connsiteY3-78" fmla="*/ 3028357 h 3028357"/>
              <a:gd name="connsiteX4-79" fmla="*/ 0 w 3746151"/>
              <a:gd name="connsiteY4-80" fmla="*/ 2967887 h 302835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746151" h="3028357">
                <a:moveTo>
                  <a:pt x="0" y="2967887"/>
                </a:moveTo>
                <a:cubicBezTo>
                  <a:pt x="220611" y="2085442"/>
                  <a:pt x="508349" y="1157031"/>
                  <a:pt x="1046460" y="350786"/>
                </a:cubicBezTo>
                <a:cubicBezTo>
                  <a:pt x="1492718" y="-90437"/>
                  <a:pt x="2221463" y="-130261"/>
                  <a:pt x="2671411" y="316001"/>
                </a:cubicBezTo>
                <a:cubicBezTo>
                  <a:pt x="3121360" y="762263"/>
                  <a:pt x="3493909" y="2180734"/>
                  <a:pt x="3746151" y="3028357"/>
                </a:cubicBezTo>
                <a:lnTo>
                  <a:pt x="0" y="2967887"/>
                </a:lnTo>
                <a:close/>
              </a:path>
            </a:pathLst>
          </a:custGeom>
          <a:gradFill>
            <a:gsLst>
              <a:gs pos="0">
                <a:schemeClr val="accent1">
                  <a:lumMod val="50000"/>
                </a:schemeClr>
              </a:gs>
              <a:gs pos="100000">
                <a:schemeClr val="accent1">
                  <a:lumMod val="50000"/>
                  <a:alpha val="0"/>
                </a:schemeClr>
              </a:gs>
            </a:gsLst>
            <a:lin ang="5400000" scaled="1"/>
          </a:gradFill>
          <a:ln>
            <a:noFill/>
          </a:ln>
          <a:effectLst>
            <a:outerShdw blurRad="317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任意多边形 27"/>
          <p:cNvSpPr/>
          <p:nvPr/>
        </p:nvSpPr>
        <p:spPr>
          <a:xfrm rot="1695913">
            <a:off x="9459961" y="5674652"/>
            <a:ext cx="2309336" cy="2366697"/>
          </a:xfrm>
          <a:custGeom>
            <a:avLst/>
            <a:gdLst>
              <a:gd name="connsiteX0" fmla="*/ 23727 w 1761625"/>
              <a:gd name="connsiteY0" fmla="*/ 386077 h 1700705"/>
              <a:gd name="connsiteX1" fmla="*/ 747627 w 1761625"/>
              <a:gd name="connsiteY1" fmla="*/ 1700527 h 1700705"/>
              <a:gd name="connsiteX2" fmla="*/ 1757277 w 1761625"/>
              <a:gd name="connsiteY2" fmla="*/ 290827 h 1700705"/>
              <a:gd name="connsiteX3" fmla="*/ 328527 w 1761625"/>
              <a:gd name="connsiteY3" fmla="*/ 5077 h 1700705"/>
              <a:gd name="connsiteX4" fmla="*/ 23727 w 1761625"/>
              <a:gd name="connsiteY4" fmla="*/ 386077 h 1700705"/>
              <a:gd name="connsiteX0-1" fmla="*/ 23727 w 1763559"/>
              <a:gd name="connsiteY0-2" fmla="*/ 386077 h 1701593"/>
              <a:gd name="connsiteX1-3" fmla="*/ 747627 w 1763559"/>
              <a:gd name="connsiteY1-4" fmla="*/ 1700527 h 1701593"/>
              <a:gd name="connsiteX2-5" fmla="*/ 1757277 w 1763559"/>
              <a:gd name="connsiteY2-6" fmla="*/ 290827 h 1701593"/>
              <a:gd name="connsiteX3-7" fmla="*/ 328527 w 1763559"/>
              <a:gd name="connsiteY3-8" fmla="*/ 5077 h 1701593"/>
              <a:gd name="connsiteX4-9" fmla="*/ 23727 w 1763559"/>
              <a:gd name="connsiteY4-10" fmla="*/ 386077 h 1701593"/>
              <a:gd name="connsiteX0-11" fmla="*/ 23009 w 1760907"/>
              <a:gd name="connsiteY0-12" fmla="*/ 668528 h 1719417"/>
              <a:gd name="connsiteX1-13" fmla="*/ 746909 w 1760907"/>
              <a:gd name="connsiteY1-14" fmla="*/ 1716278 h 1719417"/>
              <a:gd name="connsiteX2-15" fmla="*/ 1756559 w 1760907"/>
              <a:gd name="connsiteY2-16" fmla="*/ 306578 h 1719417"/>
              <a:gd name="connsiteX3-17" fmla="*/ 327809 w 1760907"/>
              <a:gd name="connsiteY3-18" fmla="*/ 20828 h 1719417"/>
              <a:gd name="connsiteX4-19" fmla="*/ 23009 w 1760907"/>
              <a:gd name="connsiteY4-20" fmla="*/ 668528 h 1719417"/>
              <a:gd name="connsiteX0-21" fmla="*/ 5885 w 1743783"/>
              <a:gd name="connsiteY0-22" fmla="*/ 764690 h 1815643"/>
              <a:gd name="connsiteX1-23" fmla="*/ 729785 w 1743783"/>
              <a:gd name="connsiteY1-24" fmla="*/ 1812440 h 1815643"/>
              <a:gd name="connsiteX2-25" fmla="*/ 1739435 w 1743783"/>
              <a:gd name="connsiteY2-26" fmla="*/ 402740 h 1815643"/>
              <a:gd name="connsiteX3-27" fmla="*/ 463085 w 1743783"/>
              <a:gd name="connsiteY3-28" fmla="*/ 12215 h 1815643"/>
              <a:gd name="connsiteX4-29" fmla="*/ 5885 w 1743783"/>
              <a:gd name="connsiteY4-30" fmla="*/ 764690 h 1815643"/>
              <a:gd name="connsiteX0-31" fmla="*/ 5885 w 1744149"/>
              <a:gd name="connsiteY0-32" fmla="*/ 764690 h 1812466"/>
              <a:gd name="connsiteX1-33" fmla="*/ 729785 w 1744149"/>
              <a:gd name="connsiteY1-34" fmla="*/ 1812440 h 1812466"/>
              <a:gd name="connsiteX2-35" fmla="*/ 1739435 w 1744149"/>
              <a:gd name="connsiteY2-36" fmla="*/ 402740 h 1812466"/>
              <a:gd name="connsiteX3-37" fmla="*/ 463085 w 1744149"/>
              <a:gd name="connsiteY3-38" fmla="*/ 12215 h 1812466"/>
              <a:gd name="connsiteX4-39" fmla="*/ 5885 w 1744149"/>
              <a:gd name="connsiteY4-40" fmla="*/ 764690 h 1812466"/>
              <a:gd name="connsiteX0-41" fmla="*/ 5885 w 1744149"/>
              <a:gd name="connsiteY0-42" fmla="*/ 779479 h 1827255"/>
              <a:gd name="connsiteX1-43" fmla="*/ 729785 w 1744149"/>
              <a:gd name="connsiteY1-44" fmla="*/ 1827229 h 1827255"/>
              <a:gd name="connsiteX2-45" fmla="*/ 1739435 w 1744149"/>
              <a:gd name="connsiteY2-46" fmla="*/ 417529 h 1827255"/>
              <a:gd name="connsiteX3-47" fmla="*/ 463085 w 1744149"/>
              <a:gd name="connsiteY3-48" fmla="*/ 27004 h 1827255"/>
              <a:gd name="connsiteX4-49" fmla="*/ 5885 w 1744149"/>
              <a:gd name="connsiteY4-50" fmla="*/ 779479 h 1827255"/>
              <a:gd name="connsiteX0-51" fmla="*/ 5885 w 1757044"/>
              <a:gd name="connsiteY0-52" fmla="*/ 779479 h 1827259"/>
              <a:gd name="connsiteX1-53" fmla="*/ 729785 w 1757044"/>
              <a:gd name="connsiteY1-54" fmla="*/ 1827229 h 1827259"/>
              <a:gd name="connsiteX2-55" fmla="*/ 1739435 w 1757044"/>
              <a:gd name="connsiteY2-56" fmla="*/ 417529 h 1827259"/>
              <a:gd name="connsiteX3-57" fmla="*/ 463085 w 1757044"/>
              <a:gd name="connsiteY3-58" fmla="*/ 27004 h 1827259"/>
              <a:gd name="connsiteX4-59" fmla="*/ 5885 w 1757044"/>
              <a:gd name="connsiteY4-60" fmla="*/ 779479 h 1827259"/>
              <a:gd name="connsiteX0-61" fmla="*/ 5885 w 1799344"/>
              <a:gd name="connsiteY0-62" fmla="*/ 779479 h 1827259"/>
              <a:gd name="connsiteX1-63" fmla="*/ 729785 w 1799344"/>
              <a:gd name="connsiteY1-64" fmla="*/ 1827229 h 1827259"/>
              <a:gd name="connsiteX2-65" fmla="*/ 1739435 w 1799344"/>
              <a:gd name="connsiteY2-66" fmla="*/ 417529 h 1827259"/>
              <a:gd name="connsiteX3-67" fmla="*/ 463085 w 1799344"/>
              <a:gd name="connsiteY3-68" fmla="*/ 27004 h 1827259"/>
              <a:gd name="connsiteX4-69" fmla="*/ 5885 w 1799344"/>
              <a:gd name="connsiteY4-70" fmla="*/ 779479 h 1827259"/>
              <a:gd name="connsiteX0-71" fmla="*/ 9310 w 1745619"/>
              <a:gd name="connsiteY0-72" fmla="*/ 685664 h 1733440"/>
              <a:gd name="connsiteX1-73" fmla="*/ 733210 w 1745619"/>
              <a:gd name="connsiteY1-74" fmla="*/ 1733414 h 1733440"/>
              <a:gd name="connsiteX2-75" fmla="*/ 1742860 w 1745619"/>
              <a:gd name="connsiteY2-76" fmla="*/ 323714 h 1733440"/>
              <a:gd name="connsiteX3-77" fmla="*/ 418885 w 1745619"/>
              <a:gd name="connsiteY3-78" fmla="*/ 18914 h 1733440"/>
              <a:gd name="connsiteX4-79" fmla="*/ 9310 w 1745619"/>
              <a:gd name="connsiteY4-80" fmla="*/ 685664 h 1733440"/>
              <a:gd name="connsiteX0-81" fmla="*/ 12052 w 1748850"/>
              <a:gd name="connsiteY0-82" fmla="*/ 729612 h 1777388"/>
              <a:gd name="connsiteX1-83" fmla="*/ 735952 w 1748850"/>
              <a:gd name="connsiteY1-84" fmla="*/ 1777362 h 1777388"/>
              <a:gd name="connsiteX2-85" fmla="*/ 1745602 w 1748850"/>
              <a:gd name="connsiteY2-86" fmla="*/ 367662 h 1777388"/>
              <a:gd name="connsiteX3-87" fmla="*/ 393052 w 1748850"/>
              <a:gd name="connsiteY3-88" fmla="*/ 15237 h 1777388"/>
              <a:gd name="connsiteX4-89" fmla="*/ 12052 w 1748850"/>
              <a:gd name="connsiteY4-90" fmla="*/ 729612 h 1777388"/>
              <a:gd name="connsiteX0-91" fmla="*/ 10861 w 1775992"/>
              <a:gd name="connsiteY0-92" fmla="*/ 679262 h 1776944"/>
              <a:gd name="connsiteX1-93" fmla="*/ 763336 w 1775992"/>
              <a:gd name="connsiteY1-94" fmla="*/ 1774637 h 1776944"/>
              <a:gd name="connsiteX2-95" fmla="*/ 1772986 w 1775992"/>
              <a:gd name="connsiteY2-96" fmla="*/ 364937 h 1776944"/>
              <a:gd name="connsiteX3-97" fmla="*/ 420436 w 1775992"/>
              <a:gd name="connsiteY3-98" fmla="*/ 12512 h 1776944"/>
              <a:gd name="connsiteX4-99" fmla="*/ 10861 w 1775992"/>
              <a:gd name="connsiteY4-100" fmla="*/ 679262 h 1776944"/>
              <a:gd name="connsiteX0-101" fmla="*/ 10861 w 1775992"/>
              <a:gd name="connsiteY0-102" fmla="*/ 679262 h 1776944"/>
              <a:gd name="connsiteX1-103" fmla="*/ 763336 w 1775992"/>
              <a:gd name="connsiteY1-104" fmla="*/ 1774637 h 1776944"/>
              <a:gd name="connsiteX2-105" fmla="*/ 1772986 w 1775992"/>
              <a:gd name="connsiteY2-106" fmla="*/ 364937 h 1776944"/>
              <a:gd name="connsiteX3-107" fmla="*/ 420436 w 1775992"/>
              <a:gd name="connsiteY3-108" fmla="*/ 12512 h 1776944"/>
              <a:gd name="connsiteX4-109" fmla="*/ 10861 w 1775992"/>
              <a:gd name="connsiteY4-110" fmla="*/ 679262 h 1776944"/>
              <a:gd name="connsiteX0-111" fmla="*/ 15219 w 1782417"/>
              <a:gd name="connsiteY0-112" fmla="*/ 679465 h 1796157"/>
              <a:gd name="connsiteX1-113" fmla="*/ 853419 w 1782417"/>
              <a:gd name="connsiteY1-114" fmla="*/ 1793890 h 1796157"/>
              <a:gd name="connsiteX2-115" fmla="*/ 1777344 w 1782417"/>
              <a:gd name="connsiteY2-116" fmla="*/ 365140 h 1796157"/>
              <a:gd name="connsiteX3-117" fmla="*/ 424794 w 1782417"/>
              <a:gd name="connsiteY3-118" fmla="*/ 12715 h 1796157"/>
              <a:gd name="connsiteX4-119" fmla="*/ 15219 w 1782417"/>
              <a:gd name="connsiteY4-120" fmla="*/ 679465 h 1796157"/>
              <a:gd name="connsiteX0-121" fmla="*/ 11937 w 1779135"/>
              <a:gd name="connsiteY0-122" fmla="*/ 693345 h 1810037"/>
              <a:gd name="connsiteX1-123" fmla="*/ 850137 w 1779135"/>
              <a:gd name="connsiteY1-124" fmla="*/ 1807770 h 1810037"/>
              <a:gd name="connsiteX2-125" fmla="*/ 1774062 w 1779135"/>
              <a:gd name="connsiteY2-126" fmla="*/ 379020 h 1810037"/>
              <a:gd name="connsiteX3-127" fmla="*/ 421512 w 1779135"/>
              <a:gd name="connsiteY3-128" fmla="*/ 26595 h 1810037"/>
              <a:gd name="connsiteX4-129" fmla="*/ 11937 w 1779135"/>
              <a:gd name="connsiteY4-130" fmla="*/ 693345 h 1810037"/>
              <a:gd name="connsiteX0-131" fmla="*/ 14258 w 1781456"/>
              <a:gd name="connsiteY0-132" fmla="*/ 679466 h 1796158"/>
              <a:gd name="connsiteX1-133" fmla="*/ 852458 w 1781456"/>
              <a:gd name="connsiteY1-134" fmla="*/ 1793891 h 1796158"/>
              <a:gd name="connsiteX2-135" fmla="*/ 1776383 w 1781456"/>
              <a:gd name="connsiteY2-136" fmla="*/ 365141 h 1796158"/>
              <a:gd name="connsiteX3-137" fmla="*/ 423833 w 1781456"/>
              <a:gd name="connsiteY3-138" fmla="*/ 12716 h 1796158"/>
              <a:gd name="connsiteX4-139" fmla="*/ 14258 w 1781456"/>
              <a:gd name="connsiteY4-140" fmla="*/ 679466 h 1796158"/>
              <a:gd name="connsiteX0-141" fmla="*/ 37377 w 1394588"/>
              <a:gd name="connsiteY0-142" fmla="*/ 87190 h 1870464"/>
              <a:gd name="connsiteX1-143" fmla="*/ 466002 w 1394588"/>
              <a:gd name="connsiteY1-144" fmla="*/ 1868365 h 1870464"/>
              <a:gd name="connsiteX2-145" fmla="*/ 1389927 w 1394588"/>
              <a:gd name="connsiteY2-146" fmla="*/ 439615 h 1870464"/>
              <a:gd name="connsiteX3-147" fmla="*/ 37377 w 1394588"/>
              <a:gd name="connsiteY3-148" fmla="*/ 87190 h 1870464"/>
              <a:gd name="connsiteX0-149" fmla="*/ 23985 w 1714079"/>
              <a:gd name="connsiteY0-150" fmla="*/ 123464 h 1714590"/>
              <a:gd name="connsiteX1-151" fmla="*/ 776460 w 1714079"/>
              <a:gd name="connsiteY1-152" fmla="*/ 1714139 h 1714590"/>
              <a:gd name="connsiteX2-153" fmla="*/ 1700385 w 1714079"/>
              <a:gd name="connsiteY2-154" fmla="*/ 285389 h 1714590"/>
              <a:gd name="connsiteX3-155" fmla="*/ 23985 w 1714079"/>
              <a:gd name="connsiteY3-156" fmla="*/ 123464 h 1714590"/>
              <a:gd name="connsiteX0-157" fmla="*/ 103744 w 1793838"/>
              <a:gd name="connsiteY0-158" fmla="*/ 254346 h 1845472"/>
              <a:gd name="connsiteX1-159" fmla="*/ 856219 w 1793838"/>
              <a:gd name="connsiteY1-160" fmla="*/ 1845021 h 1845472"/>
              <a:gd name="connsiteX2-161" fmla="*/ 1780144 w 1793838"/>
              <a:gd name="connsiteY2-162" fmla="*/ 416271 h 1845472"/>
              <a:gd name="connsiteX3-163" fmla="*/ 103744 w 1793838"/>
              <a:gd name="connsiteY3-164" fmla="*/ 254346 h 1845472"/>
              <a:gd name="connsiteX0-165" fmla="*/ 103744 w 1801778"/>
              <a:gd name="connsiteY0-166" fmla="*/ 263564 h 1854705"/>
              <a:gd name="connsiteX1-167" fmla="*/ 856219 w 1801778"/>
              <a:gd name="connsiteY1-168" fmla="*/ 1854239 h 1854705"/>
              <a:gd name="connsiteX2-169" fmla="*/ 1780144 w 1801778"/>
              <a:gd name="connsiteY2-170" fmla="*/ 425489 h 1854705"/>
              <a:gd name="connsiteX3-171" fmla="*/ 103744 w 1801778"/>
              <a:gd name="connsiteY3-172" fmla="*/ 263564 h 1854705"/>
              <a:gd name="connsiteX0-173" fmla="*/ 110247 w 1810119"/>
              <a:gd name="connsiteY0-174" fmla="*/ 263564 h 1855080"/>
              <a:gd name="connsiteX1-175" fmla="*/ 862722 w 1810119"/>
              <a:gd name="connsiteY1-176" fmla="*/ 1854239 h 1855080"/>
              <a:gd name="connsiteX2-177" fmla="*/ 1786647 w 1810119"/>
              <a:gd name="connsiteY2-178" fmla="*/ 425489 h 1855080"/>
              <a:gd name="connsiteX3-179" fmla="*/ 110247 w 1810119"/>
              <a:gd name="connsiteY3-180" fmla="*/ 263564 h 1855080"/>
            </a:gdLst>
            <a:ahLst/>
            <a:cxnLst>
              <a:cxn ang="0">
                <a:pos x="connsiteX0-1" y="connsiteY0-2"/>
              </a:cxn>
              <a:cxn ang="0">
                <a:pos x="connsiteX1-3" y="connsiteY1-4"/>
              </a:cxn>
              <a:cxn ang="0">
                <a:pos x="connsiteX2-5" y="connsiteY2-6"/>
              </a:cxn>
              <a:cxn ang="0">
                <a:pos x="connsiteX3-7" y="connsiteY3-8"/>
              </a:cxn>
            </a:cxnLst>
            <a:rect l="l" t="t" r="r" b="b"/>
            <a:pathLst>
              <a:path w="1810119" h="1855080">
                <a:moveTo>
                  <a:pt x="110247" y="263564"/>
                </a:moveTo>
                <a:cubicBezTo>
                  <a:pt x="-291391" y="796964"/>
                  <a:pt x="507122" y="1817727"/>
                  <a:pt x="862722" y="1854239"/>
                </a:cubicBezTo>
                <a:cubicBezTo>
                  <a:pt x="1218322" y="1890751"/>
                  <a:pt x="1950160" y="728702"/>
                  <a:pt x="1786647" y="425489"/>
                </a:cubicBezTo>
                <a:cubicBezTo>
                  <a:pt x="1623134" y="122276"/>
                  <a:pt x="511885" y="-269836"/>
                  <a:pt x="110247" y="263564"/>
                </a:cubicBezTo>
                <a:close/>
              </a:path>
            </a:pathLst>
          </a:custGeom>
          <a:gradFill flip="none" rotWithShape="1">
            <a:gsLst>
              <a:gs pos="0">
                <a:schemeClr val="accent1">
                  <a:lumMod val="50000"/>
                  <a:alpha val="40000"/>
                </a:schemeClr>
              </a:gs>
              <a:gs pos="100000">
                <a:schemeClr val="accent1">
                  <a:lumMod val="50000"/>
                </a:schemeClr>
              </a:gs>
            </a:gsLst>
            <a:lin ang="0" scaled="1"/>
            <a:tileRect/>
          </a:gradFill>
          <a:ln>
            <a:noFill/>
          </a:ln>
          <a:effectLst>
            <a:outerShdw blurRad="317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 name="Rectangle 5"/>
          <p:cNvSpPr>
            <a:spLocks noChangeArrowheads="1"/>
          </p:cNvSpPr>
          <p:nvPr/>
        </p:nvSpPr>
        <p:spPr bwMode="auto">
          <a:xfrm>
            <a:off x="2218024" y="1169047"/>
            <a:ext cx="8396605" cy="2767104"/>
          </a:xfrm>
          <a:prstGeom prst="rect">
            <a:avLst/>
          </a:prstGeom>
          <a:noFill/>
          <a:ln w="9525">
            <a:noFill/>
            <a:miter lim="800000"/>
          </a:ln>
        </p:spPr>
        <p:txBody>
          <a:bodyPr wrap="square" lIns="68580" tIns="34290" rIns="68580" bIns="34290" anchor="ctr">
            <a:spAutoFit/>
          </a:bodyPr>
          <a:lstStyle/>
          <a:p>
            <a:pPr>
              <a:lnSpc>
                <a:spcPct val="150000"/>
              </a:lnSpc>
            </a:pPr>
            <a:r>
              <a:rPr lang="en-US" altLang="zh-CN" sz="2000" dirty="0">
                <a:latin typeface="黑体" panose="02010609060101010101" charset="-122"/>
                <a:ea typeface="黑体" panose="02010609060101010101" charset="-122"/>
                <a:cs typeface="Times New Roman" panose="02020603050405020304" pitchFamily="18" charset="0"/>
              </a:rPr>
              <a:t>1.</a:t>
            </a:r>
            <a:r>
              <a:rPr lang="zh-CN" altLang="zh-CN" sz="2000" dirty="0">
                <a:latin typeface="黑体" panose="02010609060101010101" charset="-122"/>
                <a:ea typeface="黑体" panose="02010609060101010101" charset="-122"/>
              </a:rPr>
              <a:t>我们通常说的</a:t>
            </a:r>
            <a:r>
              <a:rPr lang="en-US" altLang="zh-CN" sz="2000" dirty="0">
                <a:latin typeface="黑体" panose="02010609060101010101" charset="-122"/>
                <a:ea typeface="黑体" panose="02010609060101010101" charset="-122"/>
              </a:rPr>
              <a:t>“</a:t>
            </a:r>
            <a:r>
              <a:rPr lang="zh-CN" altLang="zh-CN" sz="2000" dirty="0">
                <a:latin typeface="黑体" panose="02010609060101010101" charset="-122"/>
                <a:ea typeface="黑体" panose="02010609060101010101" charset="-122"/>
              </a:rPr>
              <a:t>过渡时期总路线</a:t>
            </a:r>
            <a:r>
              <a:rPr lang="en-US" altLang="zh-CN" sz="2000" dirty="0">
                <a:latin typeface="黑体" panose="02010609060101010101" charset="-122"/>
                <a:ea typeface="黑体" panose="02010609060101010101" charset="-122"/>
              </a:rPr>
              <a:t>”</a:t>
            </a:r>
            <a:r>
              <a:rPr lang="zh-CN" altLang="zh-CN" sz="2000" dirty="0">
                <a:latin typeface="黑体" panose="02010609060101010101" charset="-122"/>
                <a:ea typeface="黑体" panose="02010609060101010101" charset="-122"/>
              </a:rPr>
              <a:t>中的</a:t>
            </a:r>
            <a:r>
              <a:rPr lang="en-US" altLang="zh-CN" sz="2000" dirty="0">
                <a:latin typeface="黑体" panose="02010609060101010101" charset="-122"/>
                <a:ea typeface="黑体" panose="02010609060101010101" charset="-122"/>
              </a:rPr>
              <a:t>“</a:t>
            </a:r>
            <a:r>
              <a:rPr lang="zh-CN" altLang="zh-CN" sz="2000" dirty="0">
                <a:latin typeface="黑体" panose="02010609060101010101" charset="-122"/>
                <a:ea typeface="黑体" panose="02010609060101010101" charset="-122"/>
              </a:rPr>
              <a:t>过渡时期</a:t>
            </a:r>
            <a:r>
              <a:rPr lang="en-US" altLang="zh-CN" sz="2000" dirty="0">
                <a:latin typeface="黑体" panose="02010609060101010101" charset="-122"/>
                <a:ea typeface="黑体" panose="02010609060101010101" charset="-122"/>
              </a:rPr>
              <a:t>”</a:t>
            </a:r>
            <a:r>
              <a:rPr lang="zh-CN" altLang="zh-CN" sz="2000" dirty="0">
                <a:latin typeface="黑体" panose="02010609060101010101" charset="-122"/>
                <a:ea typeface="黑体" panose="02010609060101010101" charset="-122"/>
              </a:rPr>
              <a:t>和</a:t>
            </a:r>
            <a:r>
              <a:rPr lang="en-US" altLang="zh-CN" sz="2000" dirty="0">
                <a:latin typeface="黑体" panose="02010609060101010101" charset="-122"/>
                <a:ea typeface="黑体" panose="02010609060101010101" charset="-122"/>
              </a:rPr>
              <a:t>“</a:t>
            </a:r>
            <a:r>
              <a:rPr lang="zh-CN" altLang="zh-CN" sz="2000" dirty="0">
                <a:latin typeface="黑体" panose="02010609060101010101" charset="-122"/>
                <a:ea typeface="黑体" panose="02010609060101010101" charset="-122"/>
              </a:rPr>
              <a:t>一化三改</a:t>
            </a:r>
            <a:r>
              <a:rPr lang="en-US" altLang="zh-CN" sz="2000" dirty="0">
                <a:latin typeface="黑体" panose="02010609060101010101" charset="-122"/>
                <a:ea typeface="黑体" panose="02010609060101010101" charset="-122"/>
              </a:rPr>
              <a:t>”</a:t>
            </a:r>
            <a:r>
              <a:rPr lang="zh-CN" altLang="zh-CN" sz="2000" dirty="0">
                <a:latin typeface="黑体" panose="02010609060101010101" charset="-122"/>
                <a:ea typeface="黑体" panose="02010609060101010101" charset="-122"/>
              </a:rPr>
              <a:t>中的</a:t>
            </a:r>
            <a:r>
              <a:rPr lang="en-US" altLang="zh-CN" sz="2000" dirty="0">
                <a:latin typeface="黑体" panose="02010609060101010101" charset="-122"/>
                <a:ea typeface="黑体" panose="02010609060101010101" charset="-122"/>
              </a:rPr>
              <a:t>“</a:t>
            </a:r>
            <a:r>
              <a:rPr lang="zh-CN" altLang="zh-CN" sz="2000" dirty="0">
                <a:latin typeface="黑体" panose="02010609060101010101" charset="-122"/>
                <a:ea typeface="黑体" panose="02010609060101010101" charset="-122"/>
              </a:rPr>
              <a:t>一化</a:t>
            </a:r>
            <a:r>
              <a:rPr lang="en-US" altLang="zh-CN" sz="2000" dirty="0">
                <a:latin typeface="黑体" panose="02010609060101010101" charset="-122"/>
                <a:ea typeface="黑体" panose="02010609060101010101" charset="-122"/>
              </a:rPr>
              <a:t>”</a:t>
            </a:r>
            <a:r>
              <a:rPr lang="zh-CN" altLang="zh-CN" sz="2000" dirty="0">
                <a:latin typeface="黑体" panose="02010609060101010101" charset="-122"/>
                <a:ea typeface="黑体" panose="02010609060101010101" charset="-122"/>
              </a:rPr>
              <a:t>分别是指</a:t>
            </a:r>
            <a:r>
              <a:rPr lang="en-US" altLang="zh-CN" sz="2000" dirty="0">
                <a:latin typeface="黑体" panose="02010609060101010101" charset="-122"/>
                <a:ea typeface="黑体" panose="02010609060101010101" charset="-122"/>
              </a:rPr>
              <a:t>(</a:t>
            </a:r>
            <a:r>
              <a:rPr lang="zh-CN" altLang="zh-CN" sz="2000" dirty="0">
                <a:latin typeface="黑体" panose="02010609060101010101" charset="-122"/>
                <a:ea typeface="黑体" panose="02010609060101010101" charset="-122"/>
              </a:rPr>
              <a:t>　　</a:t>
            </a:r>
            <a:r>
              <a:rPr lang="en-US" altLang="zh-CN" sz="2000" dirty="0">
                <a:latin typeface="黑体" panose="02010609060101010101" charset="-122"/>
                <a:ea typeface="黑体" panose="02010609060101010101" charset="-122"/>
              </a:rPr>
              <a:t>)</a:t>
            </a:r>
            <a:endParaRPr lang="zh-CN" altLang="zh-CN" sz="2000" dirty="0">
              <a:latin typeface="黑体" panose="02010609060101010101" charset="-122"/>
              <a:ea typeface="黑体" panose="02010609060101010101" charset="-122"/>
            </a:endParaRPr>
          </a:p>
          <a:p>
            <a:pPr>
              <a:lnSpc>
                <a:spcPct val="150000"/>
              </a:lnSpc>
            </a:pPr>
            <a:r>
              <a:rPr lang="en-US" altLang="zh-CN" sz="2000" dirty="0">
                <a:latin typeface="黑体" panose="02010609060101010101" charset="-122"/>
                <a:ea typeface="黑体" panose="02010609060101010101" charset="-122"/>
              </a:rPr>
              <a:t>A</a:t>
            </a:r>
            <a:r>
              <a:rPr lang="zh-CN" altLang="zh-CN" sz="2000" dirty="0">
                <a:latin typeface="黑体" panose="02010609060101010101" charset="-122"/>
                <a:ea typeface="黑体" panose="02010609060101010101" charset="-122"/>
              </a:rPr>
              <a:t>．从五四运动到新中国成立　实现社会主义现代化</a:t>
            </a:r>
            <a:endParaRPr lang="zh-CN" altLang="zh-CN" sz="2000" dirty="0">
              <a:latin typeface="黑体" panose="02010609060101010101" charset="-122"/>
              <a:ea typeface="黑体" panose="02010609060101010101" charset="-122"/>
            </a:endParaRPr>
          </a:p>
          <a:p>
            <a:pPr>
              <a:lnSpc>
                <a:spcPct val="150000"/>
              </a:lnSpc>
            </a:pPr>
            <a:r>
              <a:rPr lang="en-US" altLang="zh-CN" sz="2000" dirty="0">
                <a:latin typeface="黑体" panose="02010609060101010101" charset="-122"/>
                <a:ea typeface="黑体" panose="02010609060101010101" charset="-122"/>
              </a:rPr>
              <a:t>B</a:t>
            </a:r>
            <a:r>
              <a:rPr lang="zh-CN" altLang="zh-CN" sz="2000" dirty="0">
                <a:latin typeface="黑体" panose="02010609060101010101" charset="-122"/>
                <a:ea typeface="黑体" panose="02010609060101010101" charset="-122"/>
              </a:rPr>
              <a:t>．从七届二中全会到党的八大的召开　实现社会主义工业化</a:t>
            </a:r>
            <a:endParaRPr lang="zh-CN" altLang="zh-CN" sz="2000" dirty="0">
              <a:latin typeface="黑体" panose="02010609060101010101" charset="-122"/>
              <a:ea typeface="黑体" panose="02010609060101010101" charset="-122"/>
            </a:endParaRPr>
          </a:p>
          <a:p>
            <a:pPr>
              <a:lnSpc>
                <a:spcPct val="150000"/>
              </a:lnSpc>
            </a:pPr>
            <a:r>
              <a:rPr lang="en-US" altLang="zh-CN" sz="2000" dirty="0">
                <a:latin typeface="黑体" panose="02010609060101010101" charset="-122"/>
                <a:ea typeface="黑体" panose="02010609060101010101" charset="-122"/>
              </a:rPr>
              <a:t>C</a:t>
            </a:r>
            <a:r>
              <a:rPr lang="zh-CN" altLang="zh-CN" sz="2000" dirty="0">
                <a:latin typeface="黑体" panose="02010609060101010101" charset="-122"/>
                <a:ea typeface="黑体" panose="02010609060101010101" charset="-122"/>
              </a:rPr>
              <a:t>．从新中国成立到社会主义改造基本完成　实现社会主义工业化</a:t>
            </a:r>
            <a:endParaRPr lang="zh-CN" altLang="zh-CN" sz="2000" dirty="0">
              <a:latin typeface="黑体" panose="02010609060101010101" charset="-122"/>
              <a:ea typeface="黑体" panose="02010609060101010101" charset="-122"/>
            </a:endParaRPr>
          </a:p>
          <a:p>
            <a:pPr>
              <a:lnSpc>
                <a:spcPct val="150000"/>
              </a:lnSpc>
            </a:pPr>
            <a:r>
              <a:rPr lang="en-US" altLang="zh-CN" sz="2000" dirty="0">
                <a:latin typeface="黑体" panose="02010609060101010101" charset="-122"/>
                <a:ea typeface="黑体" panose="02010609060101010101" charset="-122"/>
              </a:rPr>
              <a:t>D</a:t>
            </a:r>
            <a:r>
              <a:rPr lang="zh-CN" altLang="zh-CN" sz="2000" dirty="0">
                <a:latin typeface="黑体" panose="02010609060101010101" charset="-122"/>
                <a:ea typeface="黑体" panose="02010609060101010101" charset="-122"/>
              </a:rPr>
              <a:t>．从党的成立到新中国的成立　实现社会主义工业化</a:t>
            </a:r>
            <a:endParaRPr lang="zh-CN" altLang="zh-CN" sz="2000" dirty="0">
              <a:latin typeface="黑体" panose="02010609060101010101" charset="-122"/>
              <a:ea typeface="黑体" panose="02010609060101010101" charset="-122"/>
            </a:endParaRPr>
          </a:p>
        </p:txBody>
      </p:sp>
      <p:sp>
        <p:nvSpPr>
          <p:cNvPr id="2" name="Rectangle 5"/>
          <p:cNvSpPr>
            <a:spLocks noChangeArrowheads="1"/>
          </p:cNvSpPr>
          <p:nvPr/>
        </p:nvSpPr>
        <p:spPr bwMode="auto">
          <a:xfrm>
            <a:off x="2200929" y="4144527"/>
            <a:ext cx="9041647" cy="1382110"/>
          </a:xfrm>
          <a:prstGeom prst="rect">
            <a:avLst/>
          </a:prstGeom>
          <a:noFill/>
          <a:ln w="9525">
            <a:noFill/>
            <a:miter lim="800000"/>
          </a:ln>
        </p:spPr>
        <p:txBody>
          <a:bodyPr wrap="square" lIns="68580" tIns="34290" rIns="68580" bIns="34290" anchor="ctr">
            <a:spAutoFit/>
          </a:bodyPr>
          <a:lstStyle/>
          <a:p>
            <a:pPr>
              <a:lnSpc>
                <a:spcPct val="150000"/>
              </a:lnSpc>
            </a:pPr>
            <a:r>
              <a:rPr lang="zh-CN" altLang="zh-CN" sz="2000" b="1" dirty="0">
                <a:solidFill>
                  <a:srgbClr val="C00000"/>
                </a:solidFill>
                <a:latin typeface="黑体" panose="02010609060101010101" charset="-122"/>
                <a:ea typeface="黑体" panose="02010609060101010101" charset="-122"/>
              </a:rPr>
              <a:t>答案　</a:t>
            </a:r>
            <a:r>
              <a:rPr lang="en-US" altLang="zh-CN" sz="2000" b="1" dirty="0">
                <a:solidFill>
                  <a:srgbClr val="C00000"/>
                </a:solidFill>
                <a:latin typeface="黑体" panose="02010609060101010101" charset="-122"/>
                <a:ea typeface="黑体" panose="02010609060101010101" charset="-122"/>
              </a:rPr>
              <a:t>C</a:t>
            </a:r>
            <a:endParaRPr lang="zh-CN" altLang="zh-CN" sz="2000" b="1" dirty="0">
              <a:solidFill>
                <a:srgbClr val="C00000"/>
              </a:solidFill>
              <a:latin typeface="黑体" panose="02010609060101010101" charset="-122"/>
              <a:ea typeface="黑体" panose="02010609060101010101" charset="-122"/>
            </a:endParaRPr>
          </a:p>
          <a:p>
            <a:pPr>
              <a:lnSpc>
                <a:spcPct val="150000"/>
              </a:lnSpc>
            </a:pPr>
            <a:r>
              <a:rPr lang="zh-CN" altLang="zh-CN" sz="2000" b="1" dirty="0">
                <a:solidFill>
                  <a:srgbClr val="C00000"/>
                </a:solidFill>
                <a:latin typeface="黑体" panose="02010609060101010101" charset="-122"/>
                <a:ea typeface="黑体" panose="02010609060101010101" charset="-122"/>
              </a:rPr>
              <a:t>解析　</a:t>
            </a:r>
            <a:r>
              <a:rPr lang="en-US" altLang="zh-CN" sz="2000" b="1" dirty="0">
                <a:solidFill>
                  <a:srgbClr val="C00000"/>
                </a:solidFill>
                <a:latin typeface="黑体" panose="02010609060101010101" charset="-122"/>
                <a:ea typeface="黑体" panose="02010609060101010101" charset="-122"/>
              </a:rPr>
              <a:t>“</a:t>
            </a:r>
            <a:r>
              <a:rPr lang="zh-CN" altLang="zh-CN" sz="2000" b="1" dirty="0">
                <a:solidFill>
                  <a:srgbClr val="C00000"/>
                </a:solidFill>
                <a:latin typeface="黑体" panose="02010609060101010101" charset="-122"/>
                <a:ea typeface="黑体" panose="02010609060101010101" charset="-122"/>
              </a:rPr>
              <a:t>过渡时期</a:t>
            </a:r>
            <a:r>
              <a:rPr lang="en-US" altLang="zh-CN" sz="2000" b="1" dirty="0">
                <a:solidFill>
                  <a:srgbClr val="C00000"/>
                </a:solidFill>
                <a:latin typeface="黑体" panose="02010609060101010101" charset="-122"/>
                <a:ea typeface="黑体" panose="02010609060101010101" charset="-122"/>
              </a:rPr>
              <a:t>”</a:t>
            </a:r>
            <a:r>
              <a:rPr lang="zh-CN" altLang="zh-CN" sz="2000" b="1" dirty="0">
                <a:solidFill>
                  <a:srgbClr val="C00000"/>
                </a:solidFill>
                <a:latin typeface="黑体" panose="02010609060101010101" charset="-122"/>
                <a:ea typeface="黑体" panose="02010609060101010101" charset="-122"/>
              </a:rPr>
              <a:t>是指从新中国成立到社会主义改造基本完成，</a:t>
            </a:r>
            <a:r>
              <a:rPr lang="en-US" altLang="zh-CN" sz="2000" b="1" dirty="0">
                <a:solidFill>
                  <a:srgbClr val="C00000"/>
                </a:solidFill>
                <a:latin typeface="黑体" panose="02010609060101010101" charset="-122"/>
                <a:ea typeface="黑体" panose="02010609060101010101" charset="-122"/>
              </a:rPr>
              <a:t>“</a:t>
            </a:r>
            <a:r>
              <a:rPr lang="zh-CN" altLang="zh-CN" sz="2000" b="1" dirty="0">
                <a:solidFill>
                  <a:srgbClr val="C00000"/>
                </a:solidFill>
                <a:latin typeface="黑体" panose="02010609060101010101" charset="-122"/>
                <a:ea typeface="黑体" panose="02010609060101010101" charset="-122"/>
              </a:rPr>
              <a:t>一化</a:t>
            </a:r>
            <a:r>
              <a:rPr lang="en-US" altLang="zh-CN" sz="2000" b="1" dirty="0">
                <a:solidFill>
                  <a:srgbClr val="C00000"/>
                </a:solidFill>
                <a:latin typeface="黑体" panose="02010609060101010101" charset="-122"/>
                <a:ea typeface="黑体" panose="02010609060101010101" charset="-122"/>
              </a:rPr>
              <a:t>”</a:t>
            </a:r>
            <a:r>
              <a:rPr lang="zh-CN" altLang="zh-CN" sz="2000" b="1" dirty="0">
                <a:solidFill>
                  <a:srgbClr val="C00000"/>
                </a:solidFill>
                <a:latin typeface="黑体" panose="02010609060101010101" charset="-122"/>
                <a:ea typeface="黑体" panose="02010609060101010101" charset="-122"/>
              </a:rPr>
              <a:t>是指实现社会主义工业化。答案选</a:t>
            </a:r>
            <a:r>
              <a:rPr lang="en-US" altLang="zh-CN" sz="2000" b="1" dirty="0">
                <a:solidFill>
                  <a:srgbClr val="C00000"/>
                </a:solidFill>
                <a:latin typeface="黑体" panose="02010609060101010101" charset="-122"/>
                <a:ea typeface="黑体" panose="02010609060101010101" charset="-122"/>
              </a:rPr>
              <a:t>C</a:t>
            </a:r>
            <a:r>
              <a:rPr lang="zh-CN" altLang="zh-CN" sz="2000" b="1" dirty="0">
                <a:solidFill>
                  <a:srgbClr val="C00000"/>
                </a:solidFill>
                <a:latin typeface="黑体" panose="02010609060101010101" charset="-122"/>
                <a:ea typeface="黑体" panose="02010609060101010101" charset="-122"/>
              </a:rPr>
              <a:t>。</a:t>
            </a:r>
            <a:endParaRPr lang="zh-CN" altLang="zh-CN" sz="2000" b="1" dirty="0">
              <a:solidFill>
                <a:srgbClr val="C00000"/>
              </a:solidFill>
              <a:latin typeface="黑体" panose="02010609060101010101" charset="-122"/>
              <a:ea typeface="黑体"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7" name="任意多边形 26"/>
          <p:cNvSpPr/>
          <p:nvPr/>
        </p:nvSpPr>
        <p:spPr>
          <a:xfrm rot="18000000">
            <a:off x="-510994" y="-624161"/>
            <a:ext cx="2766480" cy="2825746"/>
          </a:xfrm>
          <a:custGeom>
            <a:avLst/>
            <a:gdLst>
              <a:gd name="connsiteX0" fmla="*/ 23727 w 1761625"/>
              <a:gd name="connsiteY0" fmla="*/ 386077 h 1700705"/>
              <a:gd name="connsiteX1" fmla="*/ 747627 w 1761625"/>
              <a:gd name="connsiteY1" fmla="*/ 1700527 h 1700705"/>
              <a:gd name="connsiteX2" fmla="*/ 1757277 w 1761625"/>
              <a:gd name="connsiteY2" fmla="*/ 290827 h 1700705"/>
              <a:gd name="connsiteX3" fmla="*/ 328527 w 1761625"/>
              <a:gd name="connsiteY3" fmla="*/ 5077 h 1700705"/>
              <a:gd name="connsiteX4" fmla="*/ 23727 w 1761625"/>
              <a:gd name="connsiteY4" fmla="*/ 386077 h 1700705"/>
              <a:gd name="connsiteX0-1" fmla="*/ 23727 w 1763559"/>
              <a:gd name="connsiteY0-2" fmla="*/ 386077 h 1701593"/>
              <a:gd name="connsiteX1-3" fmla="*/ 747627 w 1763559"/>
              <a:gd name="connsiteY1-4" fmla="*/ 1700527 h 1701593"/>
              <a:gd name="connsiteX2-5" fmla="*/ 1757277 w 1763559"/>
              <a:gd name="connsiteY2-6" fmla="*/ 290827 h 1701593"/>
              <a:gd name="connsiteX3-7" fmla="*/ 328527 w 1763559"/>
              <a:gd name="connsiteY3-8" fmla="*/ 5077 h 1701593"/>
              <a:gd name="connsiteX4-9" fmla="*/ 23727 w 1763559"/>
              <a:gd name="connsiteY4-10" fmla="*/ 386077 h 1701593"/>
              <a:gd name="connsiteX0-11" fmla="*/ 23009 w 1760907"/>
              <a:gd name="connsiteY0-12" fmla="*/ 668528 h 1719417"/>
              <a:gd name="connsiteX1-13" fmla="*/ 746909 w 1760907"/>
              <a:gd name="connsiteY1-14" fmla="*/ 1716278 h 1719417"/>
              <a:gd name="connsiteX2-15" fmla="*/ 1756559 w 1760907"/>
              <a:gd name="connsiteY2-16" fmla="*/ 306578 h 1719417"/>
              <a:gd name="connsiteX3-17" fmla="*/ 327809 w 1760907"/>
              <a:gd name="connsiteY3-18" fmla="*/ 20828 h 1719417"/>
              <a:gd name="connsiteX4-19" fmla="*/ 23009 w 1760907"/>
              <a:gd name="connsiteY4-20" fmla="*/ 668528 h 1719417"/>
              <a:gd name="connsiteX0-21" fmla="*/ 5885 w 1743783"/>
              <a:gd name="connsiteY0-22" fmla="*/ 764690 h 1815643"/>
              <a:gd name="connsiteX1-23" fmla="*/ 729785 w 1743783"/>
              <a:gd name="connsiteY1-24" fmla="*/ 1812440 h 1815643"/>
              <a:gd name="connsiteX2-25" fmla="*/ 1739435 w 1743783"/>
              <a:gd name="connsiteY2-26" fmla="*/ 402740 h 1815643"/>
              <a:gd name="connsiteX3-27" fmla="*/ 463085 w 1743783"/>
              <a:gd name="connsiteY3-28" fmla="*/ 12215 h 1815643"/>
              <a:gd name="connsiteX4-29" fmla="*/ 5885 w 1743783"/>
              <a:gd name="connsiteY4-30" fmla="*/ 764690 h 1815643"/>
              <a:gd name="connsiteX0-31" fmla="*/ 5885 w 1744149"/>
              <a:gd name="connsiteY0-32" fmla="*/ 764690 h 1812466"/>
              <a:gd name="connsiteX1-33" fmla="*/ 729785 w 1744149"/>
              <a:gd name="connsiteY1-34" fmla="*/ 1812440 h 1812466"/>
              <a:gd name="connsiteX2-35" fmla="*/ 1739435 w 1744149"/>
              <a:gd name="connsiteY2-36" fmla="*/ 402740 h 1812466"/>
              <a:gd name="connsiteX3-37" fmla="*/ 463085 w 1744149"/>
              <a:gd name="connsiteY3-38" fmla="*/ 12215 h 1812466"/>
              <a:gd name="connsiteX4-39" fmla="*/ 5885 w 1744149"/>
              <a:gd name="connsiteY4-40" fmla="*/ 764690 h 1812466"/>
              <a:gd name="connsiteX0-41" fmla="*/ 5885 w 1744149"/>
              <a:gd name="connsiteY0-42" fmla="*/ 779479 h 1827255"/>
              <a:gd name="connsiteX1-43" fmla="*/ 729785 w 1744149"/>
              <a:gd name="connsiteY1-44" fmla="*/ 1827229 h 1827255"/>
              <a:gd name="connsiteX2-45" fmla="*/ 1739435 w 1744149"/>
              <a:gd name="connsiteY2-46" fmla="*/ 417529 h 1827255"/>
              <a:gd name="connsiteX3-47" fmla="*/ 463085 w 1744149"/>
              <a:gd name="connsiteY3-48" fmla="*/ 27004 h 1827255"/>
              <a:gd name="connsiteX4-49" fmla="*/ 5885 w 1744149"/>
              <a:gd name="connsiteY4-50" fmla="*/ 779479 h 1827255"/>
              <a:gd name="connsiteX0-51" fmla="*/ 5885 w 1757044"/>
              <a:gd name="connsiteY0-52" fmla="*/ 779479 h 1827259"/>
              <a:gd name="connsiteX1-53" fmla="*/ 729785 w 1757044"/>
              <a:gd name="connsiteY1-54" fmla="*/ 1827229 h 1827259"/>
              <a:gd name="connsiteX2-55" fmla="*/ 1739435 w 1757044"/>
              <a:gd name="connsiteY2-56" fmla="*/ 417529 h 1827259"/>
              <a:gd name="connsiteX3-57" fmla="*/ 463085 w 1757044"/>
              <a:gd name="connsiteY3-58" fmla="*/ 27004 h 1827259"/>
              <a:gd name="connsiteX4-59" fmla="*/ 5885 w 1757044"/>
              <a:gd name="connsiteY4-60" fmla="*/ 779479 h 1827259"/>
              <a:gd name="connsiteX0-61" fmla="*/ 5885 w 1799344"/>
              <a:gd name="connsiteY0-62" fmla="*/ 779479 h 1827259"/>
              <a:gd name="connsiteX1-63" fmla="*/ 729785 w 1799344"/>
              <a:gd name="connsiteY1-64" fmla="*/ 1827229 h 1827259"/>
              <a:gd name="connsiteX2-65" fmla="*/ 1739435 w 1799344"/>
              <a:gd name="connsiteY2-66" fmla="*/ 417529 h 1827259"/>
              <a:gd name="connsiteX3-67" fmla="*/ 463085 w 1799344"/>
              <a:gd name="connsiteY3-68" fmla="*/ 27004 h 1827259"/>
              <a:gd name="connsiteX4-69" fmla="*/ 5885 w 1799344"/>
              <a:gd name="connsiteY4-70" fmla="*/ 779479 h 1827259"/>
              <a:gd name="connsiteX0-71" fmla="*/ 9310 w 1745619"/>
              <a:gd name="connsiteY0-72" fmla="*/ 685664 h 1733440"/>
              <a:gd name="connsiteX1-73" fmla="*/ 733210 w 1745619"/>
              <a:gd name="connsiteY1-74" fmla="*/ 1733414 h 1733440"/>
              <a:gd name="connsiteX2-75" fmla="*/ 1742860 w 1745619"/>
              <a:gd name="connsiteY2-76" fmla="*/ 323714 h 1733440"/>
              <a:gd name="connsiteX3-77" fmla="*/ 418885 w 1745619"/>
              <a:gd name="connsiteY3-78" fmla="*/ 18914 h 1733440"/>
              <a:gd name="connsiteX4-79" fmla="*/ 9310 w 1745619"/>
              <a:gd name="connsiteY4-80" fmla="*/ 685664 h 1733440"/>
              <a:gd name="connsiteX0-81" fmla="*/ 12052 w 1748850"/>
              <a:gd name="connsiteY0-82" fmla="*/ 729612 h 1777388"/>
              <a:gd name="connsiteX1-83" fmla="*/ 735952 w 1748850"/>
              <a:gd name="connsiteY1-84" fmla="*/ 1777362 h 1777388"/>
              <a:gd name="connsiteX2-85" fmla="*/ 1745602 w 1748850"/>
              <a:gd name="connsiteY2-86" fmla="*/ 367662 h 1777388"/>
              <a:gd name="connsiteX3-87" fmla="*/ 393052 w 1748850"/>
              <a:gd name="connsiteY3-88" fmla="*/ 15237 h 1777388"/>
              <a:gd name="connsiteX4-89" fmla="*/ 12052 w 1748850"/>
              <a:gd name="connsiteY4-90" fmla="*/ 729612 h 1777388"/>
              <a:gd name="connsiteX0-91" fmla="*/ 10861 w 1775992"/>
              <a:gd name="connsiteY0-92" fmla="*/ 679262 h 1776944"/>
              <a:gd name="connsiteX1-93" fmla="*/ 763336 w 1775992"/>
              <a:gd name="connsiteY1-94" fmla="*/ 1774637 h 1776944"/>
              <a:gd name="connsiteX2-95" fmla="*/ 1772986 w 1775992"/>
              <a:gd name="connsiteY2-96" fmla="*/ 364937 h 1776944"/>
              <a:gd name="connsiteX3-97" fmla="*/ 420436 w 1775992"/>
              <a:gd name="connsiteY3-98" fmla="*/ 12512 h 1776944"/>
              <a:gd name="connsiteX4-99" fmla="*/ 10861 w 1775992"/>
              <a:gd name="connsiteY4-100" fmla="*/ 679262 h 1776944"/>
              <a:gd name="connsiteX0-101" fmla="*/ 10861 w 1775992"/>
              <a:gd name="connsiteY0-102" fmla="*/ 679262 h 1776944"/>
              <a:gd name="connsiteX1-103" fmla="*/ 763336 w 1775992"/>
              <a:gd name="connsiteY1-104" fmla="*/ 1774637 h 1776944"/>
              <a:gd name="connsiteX2-105" fmla="*/ 1772986 w 1775992"/>
              <a:gd name="connsiteY2-106" fmla="*/ 364937 h 1776944"/>
              <a:gd name="connsiteX3-107" fmla="*/ 420436 w 1775992"/>
              <a:gd name="connsiteY3-108" fmla="*/ 12512 h 1776944"/>
              <a:gd name="connsiteX4-109" fmla="*/ 10861 w 1775992"/>
              <a:gd name="connsiteY4-110" fmla="*/ 679262 h 1776944"/>
              <a:gd name="connsiteX0-111" fmla="*/ 15219 w 1782417"/>
              <a:gd name="connsiteY0-112" fmla="*/ 679465 h 1796157"/>
              <a:gd name="connsiteX1-113" fmla="*/ 853419 w 1782417"/>
              <a:gd name="connsiteY1-114" fmla="*/ 1793890 h 1796157"/>
              <a:gd name="connsiteX2-115" fmla="*/ 1777344 w 1782417"/>
              <a:gd name="connsiteY2-116" fmla="*/ 365140 h 1796157"/>
              <a:gd name="connsiteX3-117" fmla="*/ 424794 w 1782417"/>
              <a:gd name="connsiteY3-118" fmla="*/ 12715 h 1796157"/>
              <a:gd name="connsiteX4-119" fmla="*/ 15219 w 1782417"/>
              <a:gd name="connsiteY4-120" fmla="*/ 679465 h 1796157"/>
              <a:gd name="connsiteX0-121" fmla="*/ 11937 w 1779135"/>
              <a:gd name="connsiteY0-122" fmla="*/ 693345 h 1810037"/>
              <a:gd name="connsiteX1-123" fmla="*/ 850137 w 1779135"/>
              <a:gd name="connsiteY1-124" fmla="*/ 1807770 h 1810037"/>
              <a:gd name="connsiteX2-125" fmla="*/ 1774062 w 1779135"/>
              <a:gd name="connsiteY2-126" fmla="*/ 379020 h 1810037"/>
              <a:gd name="connsiteX3-127" fmla="*/ 421512 w 1779135"/>
              <a:gd name="connsiteY3-128" fmla="*/ 26595 h 1810037"/>
              <a:gd name="connsiteX4-129" fmla="*/ 11937 w 1779135"/>
              <a:gd name="connsiteY4-130" fmla="*/ 693345 h 1810037"/>
              <a:gd name="connsiteX0-131" fmla="*/ 14258 w 1781456"/>
              <a:gd name="connsiteY0-132" fmla="*/ 679466 h 1796158"/>
              <a:gd name="connsiteX1-133" fmla="*/ 852458 w 1781456"/>
              <a:gd name="connsiteY1-134" fmla="*/ 1793891 h 1796158"/>
              <a:gd name="connsiteX2-135" fmla="*/ 1776383 w 1781456"/>
              <a:gd name="connsiteY2-136" fmla="*/ 365141 h 1796158"/>
              <a:gd name="connsiteX3-137" fmla="*/ 423833 w 1781456"/>
              <a:gd name="connsiteY3-138" fmla="*/ 12716 h 1796158"/>
              <a:gd name="connsiteX4-139" fmla="*/ 14258 w 1781456"/>
              <a:gd name="connsiteY4-140" fmla="*/ 679466 h 1796158"/>
              <a:gd name="connsiteX0-141" fmla="*/ 37377 w 1394588"/>
              <a:gd name="connsiteY0-142" fmla="*/ 87190 h 1870464"/>
              <a:gd name="connsiteX1-143" fmla="*/ 466002 w 1394588"/>
              <a:gd name="connsiteY1-144" fmla="*/ 1868365 h 1870464"/>
              <a:gd name="connsiteX2-145" fmla="*/ 1389927 w 1394588"/>
              <a:gd name="connsiteY2-146" fmla="*/ 439615 h 1870464"/>
              <a:gd name="connsiteX3-147" fmla="*/ 37377 w 1394588"/>
              <a:gd name="connsiteY3-148" fmla="*/ 87190 h 1870464"/>
              <a:gd name="connsiteX0-149" fmla="*/ 23985 w 1714079"/>
              <a:gd name="connsiteY0-150" fmla="*/ 123464 h 1714590"/>
              <a:gd name="connsiteX1-151" fmla="*/ 776460 w 1714079"/>
              <a:gd name="connsiteY1-152" fmla="*/ 1714139 h 1714590"/>
              <a:gd name="connsiteX2-153" fmla="*/ 1700385 w 1714079"/>
              <a:gd name="connsiteY2-154" fmla="*/ 285389 h 1714590"/>
              <a:gd name="connsiteX3-155" fmla="*/ 23985 w 1714079"/>
              <a:gd name="connsiteY3-156" fmla="*/ 123464 h 1714590"/>
              <a:gd name="connsiteX0-157" fmla="*/ 103744 w 1793838"/>
              <a:gd name="connsiteY0-158" fmla="*/ 254346 h 1845472"/>
              <a:gd name="connsiteX1-159" fmla="*/ 856219 w 1793838"/>
              <a:gd name="connsiteY1-160" fmla="*/ 1845021 h 1845472"/>
              <a:gd name="connsiteX2-161" fmla="*/ 1780144 w 1793838"/>
              <a:gd name="connsiteY2-162" fmla="*/ 416271 h 1845472"/>
              <a:gd name="connsiteX3-163" fmla="*/ 103744 w 1793838"/>
              <a:gd name="connsiteY3-164" fmla="*/ 254346 h 1845472"/>
              <a:gd name="connsiteX0-165" fmla="*/ 103744 w 1801778"/>
              <a:gd name="connsiteY0-166" fmla="*/ 263564 h 1854705"/>
              <a:gd name="connsiteX1-167" fmla="*/ 856219 w 1801778"/>
              <a:gd name="connsiteY1-168" fmla="*/ 1854239 h 1854705"/>
              <a:gd name="connsiteX2-169" fmla="*/ 1780144 w 1801778"/>
              <a:gd name="connsiteY2-170" fmla="*/ 425489 h 1854705"/>
              <a:gd name="connsiteX3-171" fmla="*/ 103744 w 1801778"/>
              <a:gd name="connsiteY3-172" fmla="*/ 263564 h 1854705"/>
              <a:gd name="connsiteX0-173" fmla="*/ 110247 w 1810119"/>
              <a:gd name="connsiteY0-174" fmla="*/ 263564 h 1855080"/>
              <a:gd name="connsiteX1-175" fmla="*/ 862722 w 1810119"/>
              <a:gd name="connsiteY1-176" fmla="*/ 1854239 h 1855080"/>
              <a:gd name="connsiteX2-177" fmla="*/ 1786647 w 1810119"/>
              <a:gd name="connsiteY2-178" fmla="*/ 425489 h 1855080"/>
              <a:gd name="connsiteX3-179" fmla="*/ 110247 w 1810119"/>
              <a:gd name="connsiteY3-180" fmla="*/ 263564 h 1855080"/>
              <a:gd name="connsiteX0-181" fmla="*/ 110247 w 1807143"/>
              <a:gd name="connsiteY0-182" fmla="*/ 283275 h 1874848"/>
              <a:gd name="connsiteX1-183" fmla="*/ 862722 w 1807143"/>
              <a:gd name="connsiteY1-184" fmla="*/ 1873950 h 1874848"/>
              <a:gd name="connsiteX2-185" fmla="*/ 1786647 w 1807143"/>
              <a:gd name="connsiteY2-186" fmla="*/ 445200 h 1874848"/>
              <a:gd name="connsiteX3-187" fmla="*/ 110247 w 1807143"/>
              <a:gd name="connsiteY3-188" fmla="*/ 283275 h 1874848"/>
              <a:gd name="connsiteX0-189" fmla="*/ 110247 w 1816444"/>
              <a:gd name="connsiteY0-190" fmla="*/ 273208 h 1864752"/>
              <a:gd name="connsiteX1-191" fmla="*/ 862722 w 1816444"/>
              <a:gd name="connsiteY1-192" fmla="*/ 1863883 h 1864752"/>
              <a:gd name="connsiteX2-193" fmla="*/ 1786647 w 1816444"/>
              <a:gd name="connsiteY2-194" fmla="*/ 435133 h 1864752"/>
              <a:gd name="connsiteX3-195" fmla="*/ 110247 w 1816444"/>
              <a:gd name="connsiteY3-196" fmla="*/ 273208 h 1864752"/>
            </a:gdLst>
            <a:ahLst/>
            <a:cxnLst>
              <a:cxn ang="0">
                <a:pos x="connsiteX0-1" y="connsiteY0-2"/>
              </a:cxn>
              <a:cxn ang="0">
                <a:pos x="connsiteX1-3" y="connsiteY1-4"/>
              </a:cxn>
              <a:cxn ang="0">
                <a:pos x="connsiteX2-5" y="connsiteY2-6"/>
              </a:cxn>
              <a:cxn ang="0">
                <a:pos x="connsiteX3-7" y="connsiteY3-8"/>
              </a:cxn>
            </a:cxnLst>
            <a:rect l="l" t="t" r="r" b="b"/>
            <a:pathLst>
              <a:path w="1816444" h="1864752">
                <a:moveTo>
                  <a:pt x="110247" y="273208"/>
                </a:moveTo>
                <a:cubicBezTo>
                  <a:pt x="-291391" y="806608"/>
                  <a:pt x="507122" y="1827371"/>
                  <a:pt x="862722" y="1863883"/>
                </a:cubicBezTo>
                <a:cubicBezTo>
                  <a:pt x="1218322" y="1900395"/>
                  <a:pt x="1975560" y="776446"/>
                  <a:pt x="1786647" y="435133"/>
                </a:cubicBezTo>
                <a:cubicBezTo>
                  <a:pt x="1597734" y="93820"/>
                  <a:pt x="511885" y="-260192"/>
                  <a:pt x="110247" y="273208"/>
                </a:cubicBezTo>
                <a:close/>
              </a:path>
            </a:pathLst>
          </a:custGeom>
          <a:solidFill>
            <a:schemeClr val="accent1">
              <a:lumMod val="50000"/>
            </a:schemeClr>
          </a:solidFill>
          <a:ln>
            <a:noFill/>
          </a:ln>
          <a:effectLst>
            <a:outerShdw blurRad="317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梯形 11"/>
          <p:cNvSpPr/>
          <p:nvPr/>
        </p:nvSpPr>
        <p:spPr>
          <a:xfrm rot="13500000">
            <a:off x="9877370" y="-599766"/>
            <a:ext cx="2085441" cy="1512062"/>
          </a:xfrm>
          <a:custGeom>
            <a:avLst/>
            <a:gdLst>
              <a:gd name="connsiteX0" fmla="*/ 0 w 3339385"/>
              <a:gd name="connsiteY0" fmla="*/ 2647336 h 2647336"/>
              <a:gd name="connsiteX1" fmla="*/ 661834 w 3339385"/>
              <a:gd name="connsiteY1" fmla="*/ 0 h 2647336"/>
              <a:gd name="connsiteX2" fmla="*/ 2677551 w 3339385"/>
              <a:gd name="connsiteY2" fmla="*/ 0 h 2647336"/>
              <a:gd name="connsiteX3" fmla="*/ 3339385 w 3339385"/>
              <a:gd name="connsiteY3" fmla="*/ 2647336 h 2647336"/>
              <a:gd name="connsiteX4" fmla="*/ 0 w 3339385"/>
              <a:gd name="connsiteY4" fmla="*/ 2647336 h 2647336"/>
              <a:gd name="connsiteX0-1" fmla="*/ 0 w 3487594"/>
              <a:gd name="connsiteY0-2" fmla="*/ 2978253 h 2978253"/>
              <a:gd name="connsiteX1-3" fmla="*/ 661834 w 3487594"/>
              <a:gd name="connsiteY1-4" fmla="*/ 330917 h 2978253"/>
              <a:gd name="connsiteX2-5" fmla="*/ 2677551 w 3487594"/>
              <a:gd name="connsiteY2-6" fmla="*/ 330917 h 2978253"/>
              <a:gd name="connsiteX3-7" fmla="*/ 3339385 w 3487594"/>
              <a:gd name="connsiteY3-8" fmla="*/ 2978253 h 2978253"/>
              <a:gd name="connsiteX4-9" fmla="*/ 0 w 3487594"/>
              <a:gd name="connsiteY4-10" fmla="*/ 2978253 h 2978253"/>
              <a:gd name="connsiteX0-11" fmla="*/ 0 w 3487594"/>
              <a:gd name="connsiteY0-12" fmla="*/ 2978253 h 2978253"/>
              <a:gd name="connsiteX1-13" fmla="*/ 661834 w 3487594"/>
              <a:gd name="connsiteY1-14" fmla="*/ 330917 h 2978253"/>
              <a:gd name="connsiteX2-15" fmla="*/ 2677551 w 3487594"/>
              <a:gd name="connsiteY2-16" fmla="*/ 330917 h 2978253"/>
              <a:gd name="connsiteX3-17" fmla="*/ 3339385 w 3487594"/>
              <a:gd name="connsiteY3-18" fmla="*/ 2978253 h 2978253"/>
              <a:gd name="connsiteX4-19" fmla="*/ 0 w 3487594"/>
              <a:gd name="connsiteY4-20" fmla="*/ 2978253 h 2978253"/>
              <a:gd name="connsiteX0-21" fmla="*/ 0 w 3339385"/>
              <a:gd name="connsiteY0-22" fmla="*/ 2978253 h 2978253"/>
              <a:gd name="connsiteX1-23" fmla="*/ 661834 w 3339385"/>
              <a:gd name="connsiteY1-24" fmla="*/ 330917 h 2978253"/>
              <a:gd name="connsiteX2-25" fmla="*/ 2677551 w 3339385"/>
              <a:gd name="connsiteY2-26" fmla="*/ 330917 h 2978253"/>
              <a:gd name="connsiteX3-27" fmla="*/ 3339385 w 3339385"/>
              <a:gd name="connsiteY3-28" fmla="*/ 2978253 h 2978253"/>
              <a:gd name="connsiteX4-29" fmla="*/ 0 w 3339385"/>
              <a:gd name="connsiteY4-30" fmla="*/ 2978253 h 2978253"/>
              <a:gd name="connsiteX0-31" fmla="*/ 0 w 3339385"/>
              <a:gd name="connsiteY0-32" fmla="*/ 2978253 h 2978253"/>
              <a:gd name="connsiteX1-33" fmla="*/ 661834 w 3339385"/>
              <a:gd name="connsiteY1-34" fmla="*/ 330917 h 2978253"/>
              <a:gd name="connsiteX2-35" fmla="*/ 2677551 w 3339385"/>
              <a:gd name="connsiteY2-36" fmla="*/ 330917 h 2978253"/>
              <a:gd name="connsiteX3-37" fmla="*/ 3339385 w 3339385"/>
              <a:gd name="connsiteY3-38" fmla="*/ 2978253 h 2978253"/>
              <a:gd name="connsiteX4-39" fmla="*/ 0 w 3339385"/>
              <a:gd name="connsiteY4-40" fmla="*/ 2978253 h 2978253"/>
              <a:gd name="connsiteX0-41" fmla="*/ 0 w 3339385"/>
              <a:gd name="connsiteY0-42" fmla="*/ 2996159 h 2996159"/>
              <a:gd name="connsiteX1-43" fmla="*/ 661834 w 3339385"/>
              <a:gd name="connsiteY1-44" fmla="*/ 348823 h 2996159"/>
              <a:gd name="connsiteX2-45" fmla="*/ 2400233 w 3339385"/>
              <a:gd name="connsiteY2-46" fmla="*/ 314038 h 2996159"/>
              <a:gd name="connsiteX3-47" fmla="*/ 3339385 w 3339385"/>
              <a:gd name="connsiteY3-48" fmla="*/ 2996159 h 2996159"/>
              <a:gd name="connsiteX4-49" fmla="*/ 0 w 3339385"/>
              <a:gd name="connsiteY4-50" fmla="*/ 2996159 h 2996159"/>
              <a:gd name="connsiteX0-51" fmla="*/ 0 w 3339385"/>
              <a:gd name="connsiteY0-52" fmla="*/ 2996159 h 2996159"/>
              <a:gd name="connsiteX1-53" fmla="*/ 775282 w 3339385"/>
              <a:gd name="connsiteY1-54" fmla="*/ 348823 h 2996159"/>
              <a:gd name="connsiteX2-55" fmla="*/ 2400233 w 3339385"/>
              <a:gd name="connsiteY2-56" fmla="*/ 314038 h 2996159"/>
              <a:gd name="connsiteX3-57" fmla="*/ 3339385 w 3339385"/>
              <a:gd name="connsiteY3-58" fmla="*/ 2996159 h 2996159"/>
              <a:gd name="connsiteX4-59" fmla="*/ 0 w 3339385"/>
              <a:gd name="connsiteY4-60" fmla="*/ 2996159 h 2996159"/>
              <a:gd name="connsiteX0-61" fmla="*/ 0 w 3474973"/>
              <a:gd name="connsiteY0-62" fmla="*/ 2998122 h 3028357"/>
              <a:gd name="connsiteX1-63" fmla="*/ 775282 w 3474973"/>
              <a:gd name="connsiteY1-64" fmla="*/ 350786 h 3028357"/>
              <a:gd name="connsiteX2-65" fmla="*/ 2400233 w 3474973"/>
              <a:gd name="connsiteY2-66" fmla="*/ 316001 h 3028357"/>
              <a:gd name="connsiteX3-67" fmla="*/ 3474973 w 3474973"/>
              <a:gd name="connsiteY3-68" fmla="*/ 3028357 h 3028357"/>
              <a:gd name="connsiteX4-69" fmla="*/ 0 w 3474973"/>
              <a:gd name="connsiteY4-70" fmla="*/ 2998122 h 3028357"/>
              <a:gd name="connsiteX0-71" fmla="*/ 0 w 3746151"/>
              <a:gd name="connsiteY0-72" fmla="*/ 2967887 h 3028357"/>
              <a:gd name="connsiteX1-73" fmla="*/ 1046460 w 3746151"/>
              <a:gd name="connsiteY1-74" fmla="*/ 350786 h 3028357"/>
              <a:gd name="connsiteX2-75" fmla="*/ 2671411 w 3746151"/>
              <a:gd name="connsiteY2-76" fmla="*/ 316001 h 3028357"/>
              <a:gd name="connsiteX3-77" fmla="*/ 3746151 w 3746151"/>
              <a:gd name="connsiteY3-78" fmla="*/ 3028357 h 3028357"/>
              <a:gd name="connsiteX4-79" fmla="*/ 0 w 3746151"/>
              <a:gd name="connsiteY4-80" fmla="*/ 2967887 h 302835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746151" h="3028357">
                <a:moveTo>
                  <a:pt x="0" y="2967887"/>
                </a:moveTo>
                <a:cubicBezTo>
                  <a:pt x="220611" y="2085442"/>
                  <a:pt x="508349" y="1157031"/>
                  <a:pt x="1046460" y="350786"/>
                </a:cubicBezTo>
                <a:cubicBezTo>
                  <a:pt x="1492718" y="-90437"/>
                  <a:pt x="2221463" y="-130261"/>
                  <a:pt x="2671411" y="316001"/>
                </a:cubicBezTo>
                <a:cubicBezTo>
                  <a:pt x="3121360" y="762263"/>
                  <a:pt x="3493909" y="2180734"/>
                  <a:pt x="3746151" y="3028357"/>
                </a:cubicBezTo>
                <a:lnTo>
                  <a:pt x="0" y="2967887"/>
                </a:lnTo>
                <a:close/>
              </a:path>
            </a:pathLst>
          </a:custGeom>
          <a:gradFill>
            <a:gsLst>
              <a:gs pos="0">
                <a:schemeClr val="accent1">
                  <a:lumMod val="50000"/>
                </a:schemeClr>
              </a:gs>
              <a:gs pos="100000">
                <a:schemeClr val="accent1">
                  <a:lumMod val="50000"/>
                  <a:alpha val="0"/>
                </a:schemeClr>
              </a:gs>
            </a:gsLst>
            <a:lin ang="5400000" scaled="1"/>
          </a:gradFill>
          <a:ln>
            <a:noFill/>
          </a:ln>
          <a:effectLst>
            <a:outerShdw blurRad="317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任意多边形 27"/>
          <p:cNvSpPr/>
          <p:nvPr/>
        </p:nvSpPr>
        <p:spPr>
          <a:xfrm rot="1695913">
            <a:off x="9459961" y="5674652"/>
            <a:ext cx="2309336" cy="2366697"/>
          </a:xfrm>
          <a:custGeom>
            <a:avLst/>
            <a:gdLst>
              <a:gd name="connsiteX0" fmla="*/ 23727 w 1761625"/>
              <a:gd name="connsiteY0" fmla="*/ 386077 h 1700705"/>
              <a:gd name="connsiteX1" fmla="*/ 747627 w 1761625"/>
              <a:gd name="connsiteY1" fmla="*/ 1700527 h 1700705"/>
              <a:gd name="connsiteX2" fmla="*/ 1757277 w 1761625"/>
              <a:gd name="connsiteY2" fmla="*/ 290827 h 1700705"/>
              <a:gd name="connsiteX3" fmla="*/ 328527 w 1761625"/>
              <a:gd name="connsiteY3" fmla="*/ 5077 h 1700705"/>
              <a:gd name="connsiteX4" fmla="*/ 23727 w 1761625"/>
              <a:gd name="connsiteY4" fmla="*/ 386077 h 1700705"/>
              <a:gd name="connsiteX0-1" fmla="*/ 23727 w 1763559"/>
              <a:gd name="connsiteY0-2" fmla="*/ 386077 h 1701593"/>
              <a:gd name="connsiteX1-3" fmla="*/ 747627 w 1763559"/>
              <a:gd name="connsiteY1-4" fmla="*/ 1700527 h 1701593"/>
              <a:gd name="connsiteX2-5" fmla="*/ 1757277 w 1763559"/>
              <a:gd name="connsiteY2-6" fmla="*/ 290827 h 1701593"/>
              <a:gd name="connsiteX3-7" fmla="*/ 328527 w 1763559"/>
              <a:gd name="connsiteY3-8" fmla="*/ 5077 h 1701593"/>
              <a:gd name="connsiteX4-9" fmla="*/ 23727 w 1763559"/>
              <a:gd name="connsiteY4-10" fmla="*/ 386077 h 1701593"/>
              <a:gd name="connsiteX0-11" fmla="*/ 23009 w 1760907"/>
              <a:gd name="connsiteY0-12" fmla="*/ 668528 h 1719417"/>
              <a:gd name="connsiteX1-13" fmla="*/ 746909 w 1760907"/>
              <a:gd name="connsiteY1-14" fmla="*/ 1716278 h 1719417"/>
              <a:gd name="connsiteX2-15" fmla="*/ 1756559 w 1760907"/>
              <a:gd name="connsiteY2-16" fmla="*/ 306578 h 1719417"/>
              <a:gd name="connsiteX3-17" fmla="*/ 327809 w 1760907"/>
              <a:gd name="connsiteY3-18" fmla="*/ 20828 h 1719417"/>
              <a:gd name="connsiteX4-19" fmla="*/ 23009 w 1760907"/>
              <a:gd name="connsiteY4-20" fmla="*/ 668528 h 1719417"/>
              <a:gd name="connsiteX0-21" fmla="*/ 5885 w 1743783"/>
              <a:gd name="connsiteY0-22" fmla="*/ 764690 h 1815643"/>
              <a:gd name="connsiteX1-23" fmla="*/ 729785 w 1743783"/>
              <a:gd name="connsiteY1-24" fmla="*/ 1812440 h 1815643"/>
              <a:gd name="connsiteX2-25" fmla="*/ 1739435 w 1743783"/>
              <a:gd name="connsiteY2-26" fmla="*/ 402740 h 1815643"/>
              <a:gd name="connsiteX3-27" fmla="*/ 463085 w 1743783"/>
              <a:gd name="connsiteY3-28" fmla="*/ 12215 h 1815643"/>
              <a:gd name="connsiteX4-29" fmla="*/ 5885 w 1743783"/>
              <a:gd name="connsiteY4-30" fmla="*/ 764690 h 1815643"/>
              <a:gd name="connsiteX0-31" fmla="*/ 5885 w 1744149"/>
              <a:gd name="connsiteY0-32" fmla="*/ 764690 h 1812466"/>
              <a:gd name="connsiteX1-33" fmla="*/ 729785 w 1744149"/>
              <a:gd name="connsiteY1-34" fmla="*/ 1812440 h 1812466"/>
              <a:gd name="connsiteX2-35" fmla="*/ 1739435 w 1744149"/>
              <a:gd name="connsiteY2-36" fmla="*/ 402740 h 1812466"/>
              <a:gd name="connsiteX3-37" fmla="*/ 463085 w 1744149"/>
              <a:gd name="connsiteY3-38" fmla="*/ 12215 h 1812466"/>
              <a:gd name="connsiteX4-39" fmla="*/ 5885 w 1744149"/>
              <a:gd name="connsiteY4-40" fmla="*/ 764690 h 1812466"/>
              <a:gd name="connsiteX0-41" fmla="*/ 5885 w 1744149"/>
              <a:gd name="connsiteY0-42" fmla="*/ 779479 h 1827255"/>
              <a:gd name="connsiteX1-43" fmla="*/ 729785 w 1744149"/>
              <a:gd name="connsiteY1-44" fmla="*/ 1827229 h 1827255"/>
              <a:gd name="connsiteX2-45" fmla="*/ 1739435 w 1744149"/>
              <a:gd name="connsiteY2-46" fmla="*/ 417529 h 1827255"/>
              <a:gd name="connsiteX3-47" fmla="*/ 463085 w 1744149"/>
              <a:gd name="connsiteY3-48" fmla="*/ 27004 h 1827255"/>
              <a:gd name="connsiteX4-49" fmla="*/ 5885 w 1744149"/>
              <a:gd name="connsiteY4-50" fmla="*/ 779479 h 1827255"/>
              <a:gd name="connsiteX0-51" fmla="*/ 5885 w 1757044"/>
              <a:gd name="connsiteY0-52" fmla="*/ 779479 h 1827259"/>
              <a:gd name="connsiteX1-53" fmla="*/ 729785 w 1757044"/>
              <a:gd name="connsiteY1-54" fmla="*/ 1827229 h 1827259"/>
              <a:gd name="connsiteX2-55" fmla="*/ 1739435 w 1757044"/>
              <a:gd name="connsiteY2-56" fmla="*/ 417529 h 1827259"/>
              <a:gd name="connsiteX3-57" fmla="*/ 463085 w 1757044"/>
              <a:gd name="connsiteY3-58" fmla="*/ 27004 h 1827259"/>
              <a:gd name="connsiteX4-59" fmla="*/ 5885 w 1757044"/>
              <a:gd name="connsiteY4-60" fmla="*/ 779479 h 1827259"/>
              <a:gd name="connsiteX0-61" fmla="*/ 5885 w 1799344"/>
              <a:gd name="connsiteY0-62" fmla="*/ 779479 h 1827259"/>
              <a:gd name="connsiteX1-63" fmla="*/ 729785 w 1799344"/>
              <a:gd name="connsiteY1-64" fmla="*/ 1827229 h 1827259"/>
              <a:gd name="connsiteX2-65" fmla="*/ 1739435 w 1799344"/>
              <a:gd name="connsiteY2-66" fmla="*/ 417529 h 1827259"/>
              <a:gd name="connsiteX3-67" fmla="*/ 463085 w 1799344"/>
              <a:gd name="connsiteY3-68" fmla="*/ 27004 h 1827259"/>
              <a:gd name="connsiteX4-69" fmla="*/ 5885 w 1799344"/>
              <a:gd name="connsiteY4-70" fmla="*/ 779479 h 1827259"/>
              <a:gd name="connsiteX0-71" fmla="*/ 9310 w 1745619"/>
              <a:gd name="connsiteY0-72" fmla="*/ 685664 h 1733440"/>
              <a:gd name="connsiteX1-73" fmla="*/ 733210 w 1745619"/>
              <a:gd name="connsiteY1-74" fmla="*/ 1733414 h 1733440"/>
              <a:gd name="connsiteX2-75" fmla="*/ 1742860 w 1745619"/>
              <a:gd name="connsiteY2-76" fmla="*/ 323714 h 1733440"/>
              <a:gd name="connsiteX3-77" fmla="*/ 418885 w 1745619"/>
              <a:gd name="connsiteY3-78" fmla="*/ 18914 h 1733440"/>
              <a:gd name="connsiteX4-79" fmla="*/ 9310 w 1745619"/>
              <a:gd name="connsiteY4-80" fmla="*/ 685664 h 1733440"/>
              <a:gd name="connsiteX0-81" fmla="*/ 12052 w 1748850"/>
              <a:gd name="connsiteY0-82" fmla="*/ 729612 h 1777388"/>
              <a:gd name="connsiteX1-83" fmla="*/ 735952 w 1748850"/>
              <a:gd name="connsiteY1-84" fmla="*/ 1777362 h 1777388"/>
              <a:gd name="connsiteX2-85" fmla="*/ 1745602 w 1748850"/>
              <a:gd name="connsiteY2-86" fmla="*/ 367662 h 1777388"/>
              <a:gd name="connsiteX3-87" fmla="*/ 393052 w 1748850"/>
              <a:gd name="connsiteY3-88" fmla="*/ 15237 h 1777388"/>
              <a:gd name="connsiteX4-89" fmla="*/ 12052 w 1748850"/>
              <a:gd name="connsiteY4-90" fmla="*/ 729612 h 1777388"/>
              <a:gd name="connsiteX0-91" fmla="*/ 10861 w 1775992"/>
              <a:gd name="connsiteY0-92" fmla="*/ 679262 h 1776944"/>
              <a:gd name="connsiteX1-93" fmla="*/ 763336 w 1775992"/>
              <a:gd name="connsiteY1-94" fmla="*/ 1774637 h 1776944"/>
              <a:gd name="connsiteX2-95" fmla="*/ 1772986 w 1775992"/>
              <a:gd name="connsiteY2-96" fmla="*/ 364937 h 1776944"/>
              <a:gd name="connsiteX3-97" fmla="*/ 420436 w 1775992"/>
              <a:gd name="connsiteY3-98" fmla="*/ 12512 h 1776944"/>
              <a:gd name="connsiteX4-99" fmla="*/ 10861 w 1775992"/>
              <a:gd name="connsiteY4-100" fmla="*/ 679262 h 1776944"/>
              <a:gd name="connsiteX0-101" fmla="*/ 10861 w 1775992"/>
              <a:gd name="connsiteY0-102" fmla="*/ 679262 h 1776944"/>
              <a:gd name="connsiteX1-103" fmla="*/ 763336 w 1775992"/>
              <a:gd name="connsiteY1-104" fmla="*/ 1774637 h 1776944"/>
              <a:gd name="connsiteX2-105" fmla="*/ 1772986 w 1775992"/>
              <a:gd name="connsiteY2-106" fmla="*/ 364937 h 1776944"/>
              <a:gd name="connsiteX3-107" fmla="*/ 420436 w 1775992"/>
              <a:gd name="connsiteY3-108" fmla="*/ 12512 h 1776944"/>
              <a:gd name="connsiteX4-109" fmla="*/ 10861 w 1775992"/>
              <a:gd name="connsiteY4-110" fmla="*/ 679262 h 1776944"/>
              <a:gd name="connsiteX0-111" fmla="*/ 15219 w 1782417"/>
              <a:gd name="connsiteY0-112" fmla="*/ 679465 h 1796157"/>
              <a:gd name="connsiteX1-113" fmla="*/ 853419 w 1782417"/>
              <a:gd name="connsiteY1-114" fmla="*/ 1793890 h 1796157"/>
              <a:gd name="connsiteX2-115" fmla="*/ 1777344 w 1782417"/>
              <a:gd name="connsiteY2-116" fmla="*/ 365140 h 1796157"/>
              <a:gd name="connsiteX3-117" fmla="*/ 424794 w 1782417"/>
              <a:gd name="connsiteY3-118" fmla="*/ 12715 h 1796157"/>
              <a:gd name="connsiteX4-119" fmla="*/ 15219 w 1782417"/>
              <a:gd name="connsiteY4-120" fmla="*/ 679465 h 1796157"/>
              <a:gd name="connsiteX0-121" fmla="*/ 11937 w 1779135"/>
              <a:gd name="connsiteY0-122" fmla="*/ 693345 h 1810037"/>
              <a:gd name="connsiteX1-123" fmla="*/ 850137 w 1779135"/>
              <a:gd name="connsiteY1-124" fmla="*/ 1807770 h 1810037"/>
              <a:gd name="connsiteX2-125" fmla="*/ 1774062 w 1779135"/>
              <a:gd name="connsiteY2-126" fmla="*/ 379020 h 1810037"/>
              <a:gd name="connsiteX3-127" fmla="*/ 421512 w 1779135"/>
              <a:gd name="connsiteY3-128" fmla="*/ 26595 h 1810037"/>
              <a:gd name="connsiteX4-129" fmla="*/ 11937 w 1779135"/>
              <a:gd name="connsiteY4-130" fmla="*/ 693345 h 1810037"/>
              <a:gd name="connsiteX0-131" fmla="*/ 14258 w 1781456"/>
              <a:gd name="connsiteY0-132" fmla="*/ 679466 h 1796158"/>
              <a:gd name="connsiteX1-133" fmla="*/ 852458 w 1781456"/>
              <a:gd name="connsiteY1-134" fmla="*/ 1793891 h 1796158"/>
              <a:gd name="connsiteX2-135" fmla="*/ 1776383 w 1781456"/>
              <a:gd name="connsiteY2-136" fmla="*/ 365141 h 1796158"/>
              <a:gd name="connsiteX3-137" fmla="*/ 423833 w 1781456"/>
              <a:gd name="connsiteY3-138" fmla="*/ 12716 h 1796158"/>
              <a:gd name="connsiteX4-139" fmla="*/ 14258 w 1781456"/>
              <a:gd name="connsiteY4-140" fmla="*/ 679466 h 1796158"/>
              <a:gd name="connsiteX0-141" fmla="*/ 37377 w 1394588"/>
              <a:gd name="connsiteY0-142" fmla="*/ 87190 h 1870464"/>
              <a:gd name="connsiteX1-143" fmla="*/ 466002 w 1394588"/>
              <a:gd name="connsiteY1-144" fmla="*/ 1868365 h 1870464"/>
              <a:gd name="connsiteX2-145" fmla="*/ 1389927 w 1394588"/>
              <a:gd name="connsiteY2-146" fmla="*/ 439615 h 1870464"/>
              <a:gd name="connsiteX3-147" fmla="*/ 37377 w 1394588"/>
              <a:gd name="connsiteY3-148" fmla="*/ 87190 h 1870464"/>
              <a:gd name="connsiteX0-149" fmla="*/ 23985 w 1714079"/>
              <a:gd name="connsiteY0-150" fmla="*/ 123464 h 1714590"/>
              <a:gd name="connsiteX1-151" fmla="*/ 776460 w 1714079"/>
              <a:gd name="connsiteY1-152" fmla="*/ 1714139 h 1714590"/>
              <a:gd name="connsiteX2-153" fmla="*/ 1700385 w 1714079"/>
              <a:gd name="connsiteY2-154" fmla="*/ 285389 h 1714590"/>
              <a:gd name="connsiteX3-155" fmla="*/ 23985 w 1714079"/>
              <a:gd name="connsiteY3-156" fmla="*/ 123464 h 1714590"/>
              <a:gd name="connsiteX0-157" fmla="*/ 103744 w 1793838"/>
              <a:gd name="connsiteY0-158" fmla="*/ 254346 h 1845472"/>
              <a:gd name="connsiteX1-159" fmla="*/ 856219 w 1793838"/>
              <a:gd name="connsiteY1-160" fmla="*/ 1845021 h 1845472"/>
              <a:gd name="connsiteX2-161" fmla="*/ 1780144 w 1793838"/>
              <a:gd name="connsiteY2-162" fmla="*/ 416271 h 1845472"/>
              <a:gd name="connsiteX3-163" fmla="*/ 103744 w 1793838"/>
              <a:gd name="connsiteY3-164" fmla="*/ 254346 h 1845472"/>
              <a:gd name="connsiteX0-165" fmla="*/ 103744 w 1801778"/>
              <a:gd name="connsiteY0-166" fmla="*/ 263564 h 1854705"/>
              <a:gd name="connsiteX1-167" fmla="*/ 856219 w 1801778"/>
              <a:gd name="connsiteY1-168" fmla="*/ 1854239 h 1854705"/>
              <a:gd name="connsiteX2-169" fmla="*/ 1780144 w 1801778"/>
              <a:gd name="connsiteY2-170" fmla="*/ 425489 h 1854705"/>
              <a:gd name="connsiteX3-171" fmla="*/ 103744 w 1801778"/>
              <a:gd name="connsiteY3-172" fmla="*/ 263564 h 1854705"/>
              <a:gd name="connsiteX0-173" fmla="*/ 110247 w 1810119"/>
              <a:gd name="connsiteY0-174" fmla="*/ 263564 h 1855080"/>
              <a:gd name="connsiteX1-175" fmla="*/ 862722 w 1810119"/>
              <a:gd name="connsiteY1-176" fmla="*/ 1854239 h 1855080"/>
              <a:gd name="connsiteX2-177" fmla="*/ 1786647 w 1810119"/>
              <a:gd name="connsiteY2-178" fmla="*/ 425489 h 1855080"/>
              <a:gd name="connsiteX3-179" fmla="*/ 110247 w 1810119"/>
              <a:gd name="connsiteY3-180" fmla="*/ 263564 h 1855080"/>
            </a:gdLst>
            <a:ahLst/>
            <a:cxnLst>
              <a:cxn ang="0">
                <a:pos x="connsiteX0-1" y="connsiteY0-2"/>
              </a:cxn>
              <a:cxn ang="0">
                <a:pos x="connsiteX1-3" y="connsiteY1-4"/>
              </a:cxn>
              <a:cxn ang="0">
                <a:pos x="connsiteX2-5" y="connsiteY2-6"/>
              </a:cxn>
              <a:cxn ang="0">
                <a:pos x="connsiteX3-7" y="connsiteY3-8"/>
              </a:cxn>
            </a:cxnLst>
            <a:rect l="l" t="t" r="r" b="b"/>
            <a:pathLst>
              <a:path w="1810119" h="1855080">
                <a:moveTo>
                  <a:pt x="110247" y="263564"/>
                </a:moveTo>
                <a:cubicBezTo>
                  <a:pt x="-291391" y="796964"/>
                  <a:pt x="507122" y="1817727"/>
                  <a:pt x="862722" y="1854239"/>
                </a:cubicBezTo>
                <a:cubicBezTo>
                  <a:pt x="1218322" y="1890751"/>
                  <a:pt x="1950160" y="728702"/>
                  <a:pt x="1786647" y="425489"/>
                </a:cubicBezTo>
                <a:cubicBezTo>
                  <a:pt x="1623134" y="122276"/>
                  <a:pt x="511885" y="-269836"/>
                  <a:pt x="110247" y="263564"/>
                </a:cubicBezTo>
                <a:close/>
              </a:path>
            </a:pathLst>
          </a:custGeom>
          <a:gradFill flip="none" rotWithShape="1">
            <a:gsLst>
              <a:gs pos="0">
                <a:schemeClr val="accent1">
                  <a:lumMod val="50000"/>
                  <a:alpha val="40000"/>
                </a:schemeClr>
              </a:gs>
              <a:gs pos="100000">
                <a:schemeClr val="accent1">
                  <a:lumMod val="50000"/>
                </a:schemeClr>
              </a:gs>
            </a:gsLst>
            <a:lin ang="0" scaled="1"/>
            <a:tileRect/>
          </a:gradFill>
          <a:ln>
            <a:noFill/>
          </a:ln>
          <a:effectLst>
            <a:outerShdw blurRad="317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 name="Rectangle 5"/>
          <p:cNvSpPr>
            <a:spLocks noChangeArrowheads="1"/>
          </p:cNvSpPr>
          <p:nvPr/>
        </p:nvSpPr>
        <p:spPr bwMode="auto">
          <a:xfrm>
            <a:off x="2180730" y="892026"/>
            <a:ext cx="8928100" cy="3228769"/>
          </a:xfrm>
          <a:prstGeom prst="rect">
            <a:avLst/>
          </a:prstGeom>
          <a:noFill/>
          <a:ln w="9525">
            <a:noFill/>
            <a:miter lim="800000"/>
          </a:ln>
        </p:spPr>
        <p:txBody>
          <a:bodyPr wrap="square" lIns="68580" tIns="34290" rIns="68580" bIns="34290" anchor="ctr">
            <a:spAutoFit/>
          </a:bodyPr>
          <a:lstStyle/>
          <a:p>
            <a:pPr>
              <a:lnSpc>
                <a:spcPct val="150000"/>
              </a:lnSpc>
              <a:spcAft>
                <a:spcPct val="0"/>
              </a:spcAft>
              <a:tabLst>
                <a:tab pos="2227580" algn="l"/>
              </a:tabLst>
            </a:pPr>
            <a:r>
              <a:rPr lang="en-US" altLang="zh-CN" sz="2000" dirty="0">
                <a:latin typeface="黑体" panose="02010609060101010101" charset="-122"/>
                <a:ea typeface="黑体" panose="02010609060101010101" charset="-122"/>
                <a:cs typeface="Times New Roman" panose="02020603050405020304" pitchFamily="18" charset="0"/>
              </a:rPr>
              <a:t>2.《</a:t>
            </a:r>
            <a:r>
              <a:rPr lang="zh-CN" altLang="en-US" sz="2000" dirty="0">
                <a:latin typeface="黑体" panose="02010609060101010101" charset="-122"/>
                <a:ea typeface="黑体" panose="02010609060101010101" charset="-122"/>
                <a:cs typeface="Times New Roman" panose="02020603050405020304" pitchFamily="18" charset="0"/>
              </a:rPr>
              <a:t>关于建国以来党的若干历史问题的决议</a:t>
            </a:r>
            <a:r>
              <a:rPr lang="en-US" altLang="zh-CN" sz="2000" dirty="0">
                <a:latin typeface="黑体" panose="02010609060101010101" charset="-122"/>
                <a:ea typeface="黑体" panose="02010609060101010101" charset="-122"/>
                <a:cs typeface="Times New Roman" panose="02020603050405020304" pitchFamily="18" charset="0"/>
              </a:rPr>
              <a:t>》</a:t>
            </a:r>
            <a:r>
              <a:rPr lang="zh-CN" altLang="en-US" sz="2000" dirty="0">
                <a:latin typeface="黑体" panose="02010609060101010101" charset="-122"/>
                <a:ea typeface="黑体" panose="02010609060101010101" charset="-122"/>
                <a:cs typeface="Times New Roman" panose="02020603050405020304" pitchFamily="18" charset="0"/>
              </a:rPr>
              <a:t>中指出：“在一个几亿人口的大国中比较顺利地实现了如此复杂、困难和深刻的社会变革</a:t>
            </a:r>
            <a:r>
              <a:rPr lang="en-US" altLang="zh-CN" sz="2000" dirty="0">
                <a:latin typeface="黑体" panose="02010609060101010101" charset="-122"/>
                <a:ea typeface="黑体" panose="02010609060101010101" charset="-122"/>
                <a:cs typeface="Times New Roman" panose="02020603050405020304" pitchFamily="18" charset="0"/>
              </a:rPr>
              <a:t>……</a:t>
            </a:r>
            <a:r>
              <a:rPr lang="zh-CN" altLang="en-US" sz="2000" dirty="0">
                <a:latin typeface="黑体" panose="02010609060101010101" charset="-122"/>
                <a:ea typeface="黑体" panose="02010609060101010101" charset="-122"/>
                <a:cs typeface="Times New Roman" panose="02020603050405020304" pitchFamily="18" charset="0"/>
              </a:rPr>
              <a:t>促进了工农业和整个国民经济的发展，这的确是伟大的历史性胜利。”其中“深刻的社会变革”是指（  ）</a:t>
            </a:r>
            <a:endParaRPr lang="zh-CN" altLang="en-US" sz="2000" dirty="0">
              <a:latin typeface="黑体" panose="02010609060101010101" charset="-122"/>
              <a:ea typeface="黑体" panose="02010609060101010101" charset="-122"/>
              <a:cs typeface="Times New Roman" panose="02020603050405020304" pitchFamily="18" charset="0"/>
            </a:endParaRPr>
          </a:p>
          <a:p>
            <a:pPr>
              <a:lnSpc>
                <a:spcPct val="150000"/>
              </a:lnSpc>
              <a:spcAft>
                <a:spcPct val="0"/>
              </a:spcAft>
              <a:tabLst>
                <a:tab pos="2227580" algn="l"/>
              </a:tabLst>
            </a:pPr>
            <a:r>
              <a:rPr lang="zh-CN" altLang="en-US" sz="2000" dirty="0">
                <a:latin typeface="黑体" panose="02010609060101010101" charset="-122"/>
                <a:ea typeface="黑体" panose="02010609060101010101" charset="-122"/>
                <a:cs typeface="Times New Roman" panose="02020603050405020304" pitchFamily="18" charset="0"/>
              </a:rPr>
              <a:t>①中华人民共和国第一部宪法诞生　  ②社会主义制度的建立　</a:t>
            </a:r>
            <a:endParaRPr lang="en-US" altLang="zh-CN" sz="2000" dirty="0">
              <a:latin typeface="黑体" panose="02010609060101010101" charset="-122"/>
              <a:ea typeface="黑体" panose="02010609060101010101" charset="-122"/>
              <a:cs typeface="Times New Roman" panose="02020603050405020304" pitchFamily="18" charset="0"/>
            </a:endParaRPr>
          </a:p>
          <a:p>
            <a:pPr>
              <a:lnSpc>
                <a:spcPct val="150000"/>
              </a:lnSpc>
              <a:spcAft>
                <a:spcPct val="0"/>
              </a:spcAft>
              <a:tabLst>
                <a:tab pos="2227580" algn="l"/>
              </a:tabLst>
            </a:pPr>
            <a:r>
              <a:rPr lang="zh-CN" altLang="en-US" sz="2000" dirty="0">
                <a:latin typeface="黑体" panose="02010609060101010101" charset="-122"/>
                <a:ea typeface="黑体" panose="02010609060101010101" charset="-122"/>
                <a:cs typeface="Times New Roman" panose="02020603050405020304" pitchFamily="18" charset="0"/>
              </a:rPr>
              <a:t>③三大改造的胜利完成　            ④第一次全国人民代表大会的召开</a:t>
            </a:r>
            <a:endParaRPr lang="zh-CN" altLang="en-US" sz="2000" dirty="0">
              <a:latin typeface="黑体" panose="02010609060101010101" charset="-122"/>
              <a:ea typeface="黑体" panose="02010609060101010101" charset="-122"/>
              <a:cs typeface="Times New Roman" panose="02020603050405020304" pitchFamily="18" charset="0"/>
            </a:endParaRPr>
          </a:p>
          <a:p>
            <a:pPr>
              <a:lnSpc>
                <a:spcPct val="150000"/>
              </a:lnSpc>
              <a:spcAft>
                <a:spcPct val="0"/>
              </a:spcAft>
              <a:tabLst>
                <a:tab pos="2227580" algn="l"/>
              </a:tabLst>
            </a:pPr>
            <a:r>
              <a:rPr lang="en-US" altLang="zh-CN" sz="2000" dirty="0">
                <a:latin typeface="黑体" panose="02010609060101010101" charset="-122"/>
                <a:ea typeface="黑体" panose="02010609060101010101" charset="-122"/>
                <a:cs typeface="Times New Roman" panose="02020603050405020304" pitchFamily="18" charset="0"/>
              </a:rPr>
              <a:t>A</a:t>
            </a:r>
            <a:r>
              <a:rPr lang="zh-CN" altLang="en-US" sz="2000" dirty="0">
                <a:latin typeface="黑体" panose="02010609060101010101" charset="-122"/>
                <a:ea typeface="黑体" panose="02010609060101010101" charset="-122"/>
                <a:cs typeface="Times New Roman" panose="02020603050405020304" pitchFamily="18" charset="0"/>
              </a:rPr>
              <a:t>．①②  </a:t>
            </a:r>
            <a:r>
              <a:rPr lang="en-US" altLang="zh-CN" sz="2000" dirty="0">
                <a:latin typeface="黑体" panose="02010609060101010101" charset="-122"/>
                <a:ea typeface="黑体" panose="02010609060101010101" charset="-122"/>
                <a:cs typeface="Times New Roman" panose="02020603050405020304" pitchFamily="18" charset="0"/>
              </a:rPr>
              <a:t>B</a:t>
            </a:r>
            <a:r>
              <a:rPr lang="zh-CN" altLang="en-US" sz="2000" dirty="0">
                <a:latin typeface="黑体" panose="02010609060101010101" charset="-122"/>
                <a:ea typeface="黑体" panose="02010609060101010101" charset="-122"/>
                <a:cs typeface="Times New Roman" panose="02020603050405020304" pitchFamily="18" charset="0"/>
              </a:rPr>
              <a:t>．①③  </a:t>
            </a:r>
            <a:r>
              <a:rPr lang="en-US" altLang="zh-CN" sz="2000" dirty="0">
                <a:latin typeface="黑体" panose="02010609060101010101" charset="-122"/>
                <a:ea typeface="黑体" panose="02010609060101010101" charset="-122"/>
                <a:cs typeface="Times New Roman" panose="02020603050405020304" pitchFamily="18" charset="0"/>
              </a:rPr>
              <a:t>C</a:t>
            </a:r>
            <a:r>
              <a:rPr lang="zh-CN" altLang="en-US" sz="2000" dirty="0">
                <a:latin typeface="黑体" panose="02010609060101010101" charset="-122"/>
                <a:ea typeface="黑体" panose="02010609060101010101" charset="-122"/>
                <a:cs typeface="Times New Roman" panose="02020603050405020304" pitchFamily="18" charset="0"/>
              </a:rPr>
              <a:t>．②③  </a:t>
            </a:r>
            <a:r>
              <a:rPr lang="en-US" altLang="zh-CN" sz="2000" dirty="0">
                <a:latin typeface="黑体" panose="02010609060101010101" charset="-122"/>
                <a:ea typeface="黑体" panose="02010609060101010101" charset="-122"/>
                <a:cs typeface="Times New Roman" panose="02020603050405020304" pitchFamily="18" charset="0"/>
              </a:rPr>
              <a:t>D</a:t>
            </a:r>
            <a:r>
              <a:rPr lang="zh-CN" altLang="en-US" sz="2000" dirty="0">
                <a:latin typeface="黑体" panose="02010609060101010101" charset="-122"/>
                <a:ea typeface="黑体" panose="02010609060101010101" charset="-122"/>
                <a:cs typeface="Times New Roman" panose="02020603050405020304" pitchFamily="18" charset="0"/>
              </a:rPr>
              <a:t>．②④</a:t>
            </a:r>
            <a:endParaRPr lang="zh-CN" altLang="en-US" sz="2000" dirty="0">
              <a:latin typeface="黑体" panose="02010609060101010101" charset="-122"/>
              <a:ea typeface="黑体" panose="02010609060101010101" charset="-122"/>
              <a:cs typeface="Times New Roman" panose="02020603050405020304" pitchFamily="18" charset="0"/>
            </a:endParaRPr>
          </a:p>
        </p:txBody>
      </p:sp>
      <p:sp>
        <p:nvSpPr>
          <p:cNvPr id="10" name="Rectangle 5"/>
          <p:cNvSpPr>
            <a:spLocks noChangeArrowheads="1"/>
          </p:cNvSpPr>
          <p:nvPr/>
        </p:nvSpPr>
        <p:spPr bwMode="auto">
          <a:xfrm>
            <a:off x="2180730" y="4185867"/>
            <a:ext cx="8839835" cy="1382110"/>
          </a:xfrm>
          <a:prstGeom prst="rect">
            <a:avLst/>
          </a:prstGeom>
          <a:noFill/>
          <a:ln w="9525">
            <a:noFill/>
            <a:miter lim="800000"/>
          </a:ln>
        </p:spPr>
        <p:txBody>
          <a:bodyPr wrap="square" lIns="68580" tIns="34290" rIns="68580" bIns="34290" anchor="ctr">
            <a:spAutoFit/>
          </a:bodyPr>
          <a:lstStyle/>
          <a:p>
            <a:pPr>
              <a:lnSpc>
                <a:spcPct val="150000"/>
              </a:lnSpc>
            </a:pPr>
            <a:r>
              <a:rPr lang="zh-CN" altLang="zh-CN" sz="2000" b="1" dirty="0">
                <a:solidFill>
                  <a:srgbClr val="C00000"/>
                </a:solidFill>
                <a:latin typeface="黑体" panose="02010609060101010101" charset="-122"/>
                <a:ea typeface="黑体" panose="02010609060101010101" charset="-122"/>
                <a:cs typeface="Times New Roman" panose="02020603050405020304" pitchFamily="18" charset="0"/>
              </a:rPr>
              <a:t>答案　</a:t>
            </a:r>
            <a:r>
              <a:rPr lang="en-US" altLang="zh-CN" sz="2000" b="1" dirty="0">
                <a:solidFill>
                  <a:srgbClr val="C00000"/>
                </a:solidFill>
                <a:latin typeface="黑体" panose="02010609060101010101" charset="-122"/>
                <a:ea typeface="黑体" panose="02010609060101010101" charset="-122"/>
                <a:cs typeface="Times New Roman" panose="02020603050405020304" pitchFamily="18" charset="0"/>
              </a:rPr>
              <a:t>C</a:t>
            </a:r>
            <a:endParaRPr lang="zh-CN" altLang="zh-CN" sz="2000" b="1" dirty="0">
              <a:solidFill>
                <a:srgbClr val="C00000"/>
              </a:solidFill>
              <a:latin typeface="黑体" panose="02010609060101010101" charset="-122"/>
              <a:ea typeface="黑体" panose="02010609060101010101" charset="-122"/>
              <a:cs typeface="Times New Roman" panose="02020603050405020304" pitchFamily="18" charset="0"/>
            </a:endParaRPr>
          </a:p>
          <a:p>
            <a:pPr>
              <a:lnSpc>
                <a:spcPct val="150000"/>
              </a:lnSpc>
            </a:pPr>
            <a:r>
              <a:rPr lang="zh-CN" altLang="zh-CN" sz="2000" b="1" dirty="0">
                <a:solidFill>
                  <a:srgbClr val="C00000"/>
                </a:solidFill>
                <a:latin typeface="黑体" panose="02010609060101010101" charset="-122"/>
                <a:ea typeface="黑体" panose="02010609060101010101" charset="-122"/>
                <a:cs typeface="Times New Roman" panose="02020603050405020304" pitchFamily="18" charset="0"/>
              </a:rPr>
              <a:t>解析　三大改造的胜利完成，社会主义制度的确立是我国发生的中华民族有史以来最深刻最伟大的社会变革，</a:t>
            </a:r>
            <a:r>
              <a:rPr lang="en-US" altLang="zh-CN" sz="2000" b="1" dirty="0">
                <a:solidFill>
                  <a:srgbClr val="C00000"/>
                </a:solidFill>
                <a:latin typeface="黑体" panose="02010609060101010101" charset="-122"/>
                <a:ea typeface="黑体" panose="02010609060101010101" charset="-122"/>
                <a:cs typeface="Times New Roman" panose="02020603050405020304" pitchFamily="18" charset="0"/>
              </a:rPr>
              <a:t>②③</a:t>
            </a:r>
            <a:r>
              <a:rPr lang="zh-CN" altLang="zh-CN" sz="2000" b="1" dirty="0">
                <a:solidFill>
                  <a:srgbClr val="C00000"/>
                </a:solidFill>
                <a:latin typeface="黑体" panose="02010609060101010101" charset="-122"/>
                <a:ea typeface="黑体" panose="02010609060101010101" charset="-122"/>
                <a:cs typeface="Times New Roman" panose="02020603050405020304" pitchFamily="18" charset="0"/>
              </a:rPr>
              <a:t>正确切题，故选</a:t>
            </a:r>
            <a:r>
              <a:rPr lang="en-US" altLang="zh-CN" sz="2000" b="1" dirty="0">
                <a:solidFill>
                  <a:srgbClr val="C00000"/>
                </a:solidFill>
                <a:latin typeface="黑体" panose="02010609060101010101" charset="-122"/>
                <a:ea typeface="黑体" panose="02010609060101010101" charset="-122"/>
                <a:cs typeface="Times New Roman" panose="02020603050405020304" pitchFamily="18" charset="0"/>
              </a:rPr>
              <a:t>C</a:t>
            </a:r>
            <a:r>
              <a:rPr lang="zh-CN" altLang="zh-CN" sz="2000" b="1" dirty="0">
                <a:solidFill>
                  <a:srgbClr val="C00000"/>
                </a:solidFill>
                <a:latin typeface="黑体" panose="02010609060101010101" charset="-122"/>
                <a:ea typeface="黑体" panose="02010609060101010101" charset="-122"/>
                <a:cs typeface="Times New Roman" panose="02020603050405020304" pitchFamily="18" charset="0"/>
              </a:rPr>
              <a:t>。</a:t>
            </a:r>
            <a:endParaRPr lang="zh-CN" altLang="zh-CN" sz="2000" b="1" dirty="0">
              <a:solidFill>
                <a:srgbClr val="C00000"/>
              </a:solidFill>
              <a:latin typeface="黑体" panose="02010609060101010101" charset="-122"/>
              <a:ea typeface="黑体" panose="02010609060101010101"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 name="梯形 11"/>
          <p:cNvSpPr/>
          <p:nvPr/>
        </p:nvSpPr>
        <p:spPr>
          <a:xfrm rot="13500000">
            <a:off x="9877370" y="-599766"/>
            <a:ext cx="2085441" cy="1512062"/>
          </a:xfrm>
          <a:custGeom>
            <a:avLst/>
            <a:gdLst>
              <a:gd name="connsiteX0" fmla="*/ 0 w 3339385"/>
              <a:gd name="connsiteY0" fmla="*/ 2647336 h 2647336"/>
              <a:gd name="connsiteX1" fmla="*/ 661834 w 3339385"/>
              <a:gd name="connsiteY1" fmla="*/ 0 h 2647336"/>
              <a:gd name="connsiteX2" fmla="*/ 2677551 w 3339385"/>
              <a:gd name="connsiteY2" fmla="*/ 0 h 2647336"/>
              <a:gd name="connsiteX3" fmla="*/ 3339385 w 3339385"/>
              <a:gd name="connsiteY3" fmla="*/ 2647336 h 2647336"/>
              <a:gd name="connsiteX4" fmla="*/ 0 w 3339385"/>
              <a:gd name="connsiteY4" fmla="*/ 2647336 h 2647336"/>
              <a:gd name="connsiteX0-1" fmla="*/ 0 w 3487594"/>
              <a:gd name="connsiteY0-2" fmla="*/ 2978253 h 2978253"/>
              <a:gd name="connsiteX1-3" fmla="*/ 661834 w 3487594"/>
              <a:gd name="connsiteY1-4" fmla="*/ 330917 h 2978253"/>
              <a:gd name="connsiteX2-5" fmla="*/ 2677551 w 3487594"/>
              <a:gd name="connsiteY2-6" fmla="*/ 330917 h 2978253"/>
              <a:gd name="connsiteX3-7" fmla="*/ 3339385 w 3487594"/>
              <a:gd name="connsiteY3-8" fmla="*/ 2978253 h 2978253"/>
              <a:gd name="connsiteX4-9" fmla="*/ 0 w 3487594"/>
              <a:gd name="connsiteY4-10" fmla="*/ 2978253 h 2978253"/>
              <a:gd name="connsiteX0-11" fmla="*/ 0 w 3487594"/>
              <a:gd name="connsiteY0-12" fmla="*/ 2978253 h 2978253"/>
              <a:gd name="connsiteX1-13" fmla="*/ 661834 w 3487594"/>
              <a:gd name="connsiteY1-14" fmla="*/ 330917 h 2978253"/>
              <a:gd name="connsiteX2-15" fmla="*/ 2677551 w 3487594"/>
              <a:gd name="connsiteY2-16" fmla="*/ 330917 h 2978253"/>
              <a:gd name="connsiteX3-17" fmla="*/ 3339385 w 3487594"/>
              <a:gd name="connsiteY3-18" fmla="*/ 2978253 h 2978253"/>
              <a:gd name="connsiteX4-19" fmla="*/ 0 w 3487594"/>
              <a:gd name="connsiteY4-20" fmla="*/ 2978253 h 2978253"/>
              <a:gd name="connsiteX0-21" fmla="*/ 0 w 3339385"/>
              <a:gd name="connsiteY0-22" fmla="*/ 2978253 h 2978253"/>
              <a:gd name="connsiteX1-23" fmla="*/ 661834 w 3339385"/>
              <a:gd name="connsiteY1-24" fmla="*/ 330917 h 2978253"/>
              <a:gd name="connsiteX2-25" fmla="*/ 2677551 w 3339385"/>
              <a:gd name="connsiteY2-26" fmla="*/ 330917 h 2978253"/>
              <a:gd name="connsiteX3-27" fmla="*/ 3339385 w 3339385"/>
              <a:gd name="connsiteY3-28" fmla="*/ 2978253 h 2978253"/>
              <a:gd name="connsiteX4-29" fmla="*/ 0 w 3339385"/>
              <a:gd name="connsiteY4-30" fmla="*/ 2978253 h 2978253"/>
              <a:gd name="connsiteX0-31" fmla="*/ 0 w 3339385"/>
              <a:gd name="connsiteY0-32" fmla="*/ 2978253 h 2978253"/>
              <a:gd name="connsiteX1-33" fmla="*/ 661834 w 3339385"/>
              <a:gd name="connsiteY1-34" fmla="*/ 330917 h 2978253"/>
              <a:gd name="connsiteX2-35" fmla="*/ 2677551 w 3339385"/>
              <a:gd name="connsiteY2-36" fmla="*/ 330917 h 2978253"/>
              <a:gd name="connsiteX3-37" fmla="*/ 3339385 w 3339385"/>
              <a:gd name="connsiteY3-38" fmla="*/ 2978253 h 2978253"/>
              <a:gd name="connsiteX4-39" fmla="*/ 0 w 3339385"/>
              <a:gd name="connsiteY4-40" fmla="*/ 2978253 h 2978253"/>
              <a:gd name="connsiteX0-41" fmla="*/ 0 w 3339385"/>
              <a:gd name="connsiteY0-42" fmla="*/ 2996159 h 2996159"/>
              <a:gd name="connsiteX1-43" fmla="*/ 661834 w 3339385"/>
              <a:gd name="connsiteY1-44" fmla="*/ 348823 h 2996159"/>
              <a:gd name="connsiteX2-45" fmla="*/ 2400233 w 3339385"/>
              <a:gd name="connsiteY2-46" fmla="*/ 314038 h 2996159"/>
              <a:gd name="connsiteX3-47" fmla="*/ 3339385 w 3339385"/>
              <a:gd name="connsiteY3-48" fmla="*/ 2996159 h 2996159"/>
              <a:gd name="connsiteX4-49" fmla="*/ 0 w 3339385"/>
              <a:gd name="connsiteY4-50" fmla="*/ 2996159 h 2996159"/>
              <a:gd name="connsiteX0-51" fmla="*/ 0 w 3339385"/>
              <a:gd name="connsiteY0-52" fmla="*/ 2996159 h 2996159"/>
              <a:gd name="connsiteX1-53" fmla="*/ 775282 w 3339385"/>
              <a:gd name="connsiteY1-54" fmla="*/ 348823 h 2996159"/>
              <a:gd name="connsiteX2-55" fmla="*/ 2400233 w 3339385"/>
              <a:gd name="connsiteY2-56" fmla="*/ 314038 h 2996159"/>
              <a:gd name="connsiteX3-57" fmla="*/ 3339385 w 3339385"/>
              <a:gd name="connsiteY3-58" fmla="*/ 2996159 h 2996159"/>
              <a:gd name="connsiteX4-59" fmla="*/ 0 w 3339385"/>
              <a:gd name="connsiteY4-60" fmla="*/ 2996159 h 2996159"/>
              <a:gd name="connsiteX0-61" fmla="*/ 0 w 3474973"/>
              <a:gd name="connsiteY0-62" fmla="*/ 2998122 h 3028357"/>
              <a:gd name="connsiteX1-63" fmla="*/ 775282 w 3474973"/>
              <a:gd name="connsiteY1-64" fmla="*/ 350786 h 3028357"/>
              <a:gd name="connsiteX2-65" fmla="*/ 2400233 w 3474973"/>
              <a:gd name="connsiteY2-66" fmla="*/ 316001 h 3028357"/>
              <a:gd name="connsiteX3-67" fmla="*/ 3474973 w 3474973"/>
              <a:gd name="connsiteY3-68" fmla="*/ 3028357 h 3028357"/>
              <a:gd name="connsiteX4-69" fmla="*/ 0 w 3474973"/>
              <a:gd name="connsiteY4-70" fmla="*/ 2998122 h 3028357"/>
              <a:gd name="connsiteX0-71" fmla="*/ 0 w 3746151"/>
              <a:gd name="connsiteY0-72" fmla="*/ 2967887 h 3028357"/>
              <a:gd name="connsiteX1-73" fmla="*/ 1046460 w 3746151"/>
              <a:gd name="connsiteY1-74" fmla="*/ 350786 h 3028357"/>
              <a:gd name="connsiteX2-75" fmla="*/ 2671411 w 3746151"/>
              <a:gd name="connsiteY2-76" fmla="*/ 316001 h 3028357"/>
              <a:gd name="connsiteX3-77" fmla="*/ 3746151 w 3746151"/>
              <a:gd name="connsiteY3-78" fmla="*/ 3028357 h 3028357"/>
              <a:gd name="connsiteX4-79" fmla="*/ 0 w 3746151"/>
              <a:gd name="connsiteY4-80" fmla="*/ 2967887 h 302835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746151" h="3028357">
                <a:moveTo>
                  <a:pt x="0" y="2967887"/>
                </a:moveTo>
                <a:cubicBezTo>
                  <a:pt x="220611" y="2085442"/>
                  <a:pt x="508349" y="1157031"/>
                  <a:pt x="1046460" y="350786"/>
                </a:cubicBezTo>
                <a:cubicBezTo>
                  <a:pt x="1492718" y="-90437"/>
                  <a:pt x="2221463" y="-130261"/>
                  <a:pt x="2671411" y="316001"/>
                </a:cubicBezTo>
                <a:cubicBezTo>
                  <a:pt x="3121360" y="762263"/>
                  <a:pt x="3493909" y="2180734"/>
                  <a:pt x="3746151" y="3028357"/>
                </a:cubicBezTo>
                <a:lnTo>
                  <a:pt x="0" y="2967887"/>
                </a:lnTo>
                <a:close/>
              </a:path>
            </a:pathLst>
          </a:custGeom>
          <a:gradFill>
            <a:gsLst>
              <a:gs pos="0">
                <a:schemeClr val="accent1">
                  <a:lumMod val="50000"/>
                </a:schemeClr>
              </a:gs>
              <a:gs pos="100000">
                <a:schemeClr val="accent1">
                  <a:lumMod val="50000"/>
                  <a:alpha val="0"/>
                </a:schemeClr>
              </a:gs>
            </a:gsLst>
            <a:lin ang="5400000" scaled="1"/>
          </a:gradFill>
          <a:ln>
            <a:noFill/>
          </a:ln>
          <a:effectLst>
            <a:outerShdw blurRad="317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任意多边形 27"/>
          <p:cNvSpPr/>
          <p:nvPr/>
        </p:nvSpPr>
        <p:spPr>
          <a:xfrm rot="1695913">
            <a:off x="9459961" y="5674652"/>
            <a:ext cx="2309336" cy="2366697"/>
          </a:xfrm>
          <a:custGeom>
            <a:avLst/>
            <a:gdLst>
              <a:gd name="connsiteX0" fmla="*/ 23727 w 1761625"/>
              <a:gd name="connsiteY0" fmla="*/ 386077 h 1700705"/>
              <a:gd name="connsiteX1" fmla="*/ 747627 w 1761625"/>
              <a:gd name="connsiteY1" fmla="*/ 1700527 h 1700705"/>
              <a:gd name="connsiteX2" fmla="*/ 1757277 w 1761625"/>
              <a:gd name="connsiteY2" fmla="*/ 290827 h 1700705"/>
              <a:gd name="connsiteX3" fmla="*/ 328527 w 1761625"/>
              <a:gd name="connsiteY3" fmla="*/ 5077 h 1700705"/>
              <a:gd name="connsiteX4" fmla="*/ 23727 w 1761625"/>
              <a:gd name="connsiteY4" fmla="*/ 386077 h 1700705"/>
              <a:gd name="connsiteX0-1" fmla="*/ 23727 w 1763559"/>
              <a:gd name="connsiteY0-2" fmla="*/ 386077 h 1701593"/>
              <a:gd name="connsiteX1-3" fmla="*/ 747627 w 1763559"/>
              <a:gd name="connsiteY1-4" fmla="*/ 1700527 h 1701593"/>
              <a:gd name="connsiteX2-5" fmla="*/ 1757277 w 1763559"/>
              <a:gd name="connsiteY2-6" fmla="*/ 290827 h 1701593"/>
              <a:gd name="connsiteX3-7" fmla="*/ 328527 w 1763559"/>
              <a:gd name="connsiteY3-8" fmla="*/ 5077 h 1701593"/>
              <a:gd name="connsiteX4-9" fmla="*/ 23727 w 1763559"/>
              <a:gd name="connsiteY4-10" fmla="*/ 386077 h 1701593"/>
              <a:gd name="connsiteX0-11" fmla="*/ 23009 w 1760907"/>
              <a:gd name="connsiteY0-12" fmla="*/ 668528 h 1719417"/>
              <a:gd name="connsiteX1-13" fmla="*/ 746909 w 1760907"/>
              <a:gd name="connsiteY1-14" fmla="*/ 1716278 h 1719417"/>
              <a:gd name="connsiteX2-15" fmla="*/ 1756559 w 1760907"/>
              <a:gd name="connsiteY2-16" fmla="*/ 306578 h 1719417"/>
              <a:gd name="connsiteX3-17" fmla="*/ 327809 w 1760907"/>
              <a:gd name="connsiteY3-18" fmla="*/ 20828 h 1719417"/>
              <a:gd name="connsiteX4-19" fmla="*/ 23009 w 1760907"/>
              <a:gd name="connsiteY4-20" fmla="*/ 668528 h 1719417"/>
              <a:gd name="connsiteX0-21" fmla="*/ 5885 w 1743783"/>
              <a:gd name="connsiteY0-22" fmla="*/ 764690 h 1815643"/>
              <a:gd name="connsiteX1-23" fmla="*/ 729785 w 1743783"/>
              <a:gd name="connsiteY1-24" fmla="*/ 1812440 h 1815643"/>
              <a:gd name="connsiteX2-25" fmla="*/ 1739435 w 1743783"/>
              <a:gd name="connsiteY2-26" fmla="*/ 402740 h 1815643"/>
              <a:gd name="connsiteX3-27" fmla="*/ 463085 w 1743783"/>
              <a:gd name="connsiteY3-28" fmla="*/ 12215 h 1815643"/>
              <a:gd name="connsiteX4-29" fmla="*/ 5885 w 1743783"/>
              <a:gd name="connsiteY4-30" fmla="*/ 764690 h 1815643"/>
              <a:gd name="connsiteX0-31" fmla="*/ 5885 w 1744149"/>
              <a:gd name="connsiteY0-32" fmla="*/ 764690 h 1812466"/>
              <a:gd name="connsiteX1-33" fmla="*/ 729785 w 1744149"/>
              <a:gd name="connsiteY1-34" fmla="*/ 1812440 h 1812466"/>
              <a:gd name="connsiteX2-35" fmla="*/ 1739435 w 1744149"/>
              <a:gd name="connsiteY2-36" fmla="*/ 402740 h 1812466"/>
              <a:gd name="connsiteX3-37" fmla="*/ 463085 w 1744149"/>
              <a:gd name="connsiteY3-38" fmla="*/ 12215 h 1812466"/>
              <a:gd name="connsiteX4-39" fmla="*/ 5885 w 1744149"/>
              <a:gd name="connsiteY4-40" fmla="*/ 764690 h 1812466"/>
              <a:gd name="connsiteX0-41" fmla="*/ 5885 w 1744149"/>
              <a:gd name="connsiteY0-42" fmla="*/ 779479 h 1827255"/>
              <a:gd name="connsiteX1-43" fmla="*/ 729785 w 1744149"/>
              <a:gd name="connsiteY1-44" fmla="*/ 1827229 h 1827255"/>
              <a:gd name="connsiteX2-45" fmla="*/ 1739435 w 1744149"/>
              <a:gd name="connsiteY2-46" fmla="*/ 417529 h 1827255"/>
              <a:gd name="connsiteX3-47" fmla="*/ 463085 w 1744149"/>
              <a:gd name="connsiteY3-48" fmla="*/ 27004 h 1827255"/>
              <a:gd name="connsiteX4-49" fmla="*/ 5885 w 1744149"/>
              <a:gd name="connsiteY4-50" fmla="*/ 779479 h 1827255"/>
              <a:gd name="connsiteX0-51" fmla="*/ 5885 w 1757044"/>
              <a:gd name="connsiteY0-52" fmla="*/ 779479 h 1827259"/>
              <a:gd name="connsiteX1-53" fmla="*/ 729785 w 1757044"/>
              <a:gd name="connsiteY1-54" fmla="*/ 1827229 h 1827259"/>
              <a:gd name="connsiteX2-55" fmla="*/ 1739435 w 1757044"/>
              <a:gd name="connsiteY2-56" fmla="*/ 417529 h 1827259"/>
              <a:gd name="connsiteX3-57" fmla="*/ 463085 w 1757044"/>
              <a:gd name="connsiteY3-58" fmla="*/ 27004 h 1827259"/>
              <a:gd name="connsiteX4-59" fmla="*/ 5885 w 1757044"/>
              <a:gd name="connsiteY4-60" fmla="*/ 779479 h 1827259"/>
              <a:gd name="connsiteX0-61" fmla="*/ 5885 w 1799344"/>
              <a:gd name="connsiteY0-62" fmla="*/ 779479 h 1827259"/>
              <a:gd name="connsiteX1-63" fmla="*/ 729785 w 1799344"/>
              <a:gd name="connsiteY1-64" fmla="*/ 1827229 h 1827259"/>
              <a:gd name="connsiteX2-65" fmla="*/ 1739435 w 1799344"/>
              <a:gd name="connsiteY2-66" fmla="*/ 417529 h 1827259"/>
              <a:gd name="connsiteX3-67" fmla="*/ 463085 w 1799344"/>
              <a:gd name="connsiteY3-68" fmla="*/ 27004 h 1827259"/>
              <a:gd name="connsiteX4-69" fmla="*/ 5885 w 1799344"/>
              <a:gd name="connsiteY4-70" fmla="*/ 779479 h 1827259"/>
              <a:gd name="connsiteX0-71" fmla="*/ 9310 w 1745619"/>
              <a:gd name="connsiteY0-72" fmla="*/ 685664 h 1733440"/>
              <a:gd name="connsiteX1-73" fmla="*/ 733210 w 1745619"/>
              <a:gd name="connsiteY1-74" fmla="*/ 1733414 h 1733440"/>
              <a:gd name="connsiteX2-75" fmla="*/ 1742860 w 1745619"/>
              <a:gd name="connsiteY2-76" fmla="*/ 323714 h 1733440"/>
              <a:gd name="connsiteX3-77" fmla="*/ 418885 w 1745619"/>
              <a:gd name="connsiteY3-78" fmla="*/ 18914 h 1733440"/>
              <a:gd name="connsiteX4-79" fmla="*/ 9310 w 1745619"/>
              <a:gd name="connsiteY4-80" fmla="*/ 685664 h 1733440"/>
              <a:gd name="connsiteX0-81" fmla="*/ 12052 w 1748850"/>
              <a:gd name="connsiteY0-82" fmla="*/ 729612 h 1777388"/>
              <a:gd name="connsiteX1-83" fmla="*/ 735952 w 1748850"/>
              <a:gd name="connsiteY1-84" fmla="*/ 1777362 h 1777388"/>
              <a:gd name="connsiteX2-85" fmla="*/ 1745602 w 1748850"/>
              <a:gd name="connsiteY2-86" fmla="*/ 367662 h 1777388"/>
              <a:gd name="connsiteX3-87" fmla="*/ 393052 w 1748850"/>
              <a:gd name="connsiteY3-88" fmla="*/ 15237 h 1777388"/>
              <a:gd name="connsiteX4-89" fmla="*/ 12052 w 1748850"/>
              <a:gd name="connsiteY4-90" fmla="*/ 729612 h 1777388"/>
              <a:gd name="connsiteX0-91" fmla="*/ 10861 w 1775992"/>
              <a:gd name="connsiteY0-92" fmla="*/ 679262 h 1776944"/>
              <a:gd name="connsiteX1-93" fmla="*/ 763336 w 1775992"/>
              <a:gd name="connsiteY1-94" fmla="*/ 1774637 h 1776944"/>
              <a:gd name="connsiteX2-95" fmla="*/ 1772986 w 1775992"/>
              <a:gd name="connsiteY2-96" fmla="*/ 364937 h 1776944"/>
              <a:gd name="connsiteX3-97" fmla="*/ 420436 w 1775992"/>
              <a:gd name="connsiteY3-98" fmla="*/ 12512 h 1776944"/>
              <a:gd name="connsiteX4-99" fmla="*/ 10861 w 1775992"/>
              <a:gd name="connsiteY4-100" fmla="*/ 679262 h 1776944"/>
              <a:gd name="connsiteX0-101" fmla="*/ 10861 w 1775992"/>
              <a:gd name="connsiteY0-102" fmla="*/ 679262 h 1776944"/>
              <a:gd name="connsiteX1-103" fmla="*/ 763336 w 1775992"/>
              <a:gd name="connsiteY1-104" fmla="*/ 1774637 h 1776944"/>
              <a:gd name="connsiteX2-105" fmla="*/ 1772986 w 1775992"/>
              <a:gd name="connsiteY2-106" fmla="*/ 364937 h 1776944"/>
              <a:gd name="connsiteX3-107" fmla="*/ 420436 w 1775992"/>
              <a:gd name="connsiteY3-108" fmla="*/ 12512 h 1776944"/>
              <a:gd name="connsiteX4-109" fmla="*/ 10861 w 1775992"/>
              <a:gd name="connsiteY4-110" fmla="*/ 679262 h 1776944"/>
              <a:gd name="connsiteX0-111" fmla="*/ 15219 w 1782417"/>
              <a:gd name="connsiteY0-112" fmla="*/ 679465 h 1796157"/>
              <a:gd name="connsiteX1-113" fmla="*/ 853419 w 1782417"/>
              <a:gd name="connsiteY1-114" fmla="*/ 1793890 h 1796157"/>
              <a:gd name="connsiteX2-115" fmla="*/ 1777344 w 1782417"/>
              <a:gd name="connsiteY2-116" fmla="*/ 365140 h 1796157"/>
              <a:gd name="connsiteX3-117" fmla="*/ 424794 w 1782417"/>
              <a:gd name="connsiteY3-118" fmla="*/ 12715 h 1796157"/>
              <a:gd name="connsiteX4-119" fmla="*/ 15219 w 1782417"/>
              <a:gd name="connsiteY4-120" fmla="*/ 679465 h 1796157"/>
              <a:gd name="connsiteX0-121" fmla="*/ 11937 w 1779135"/>
              <a:gd name="connsiteY0-122" fmla="*/ 693345 h 1810037"/>
              <a:gd name="connsiteX1-123" fmla="*/ 850137 w 1779135"/>
              <a:gd name="connsiteY1-124" fmla="*/ 1807770 h 1810037"/>
              <a:gd name="connsiteX2-125" fmla="*/ 1774062 w 1779135"/>
              <a:gd name="connsiteY2-126" fmla="*/ 379020 h 1810037"/>
              <a:gd name="connsiteX3-127" fmla="*/ 421512 w 1779135"/>
              <a:gd name="connsiteY3-128" fmla="*/ 26595 h 1810037"/>
              <a:gd name="connsiteX4-129" fmla="*/ 11937 w 1779135"/>
              <a:gd name="connsiteY4-130" fmla="*/ 693345 h 1810037"/>
              <a:gd name="connsiteX0-131" fmla="*/ 14258 w 1781456"/>
              <a:gd name="connsiteY0-132" fmla="*/ 679466 h 1796158"/>
              <a:gd name="connsiteX1-133" fmla="*/ 852458 w 1781456"/>
              <a:gd name="connsiteY1-134" fmla="*/ 1793891 h 1796158"/>
              <a:gd name="connsiteX2-135" fmla="*/ 1776383 w 1781456"/>
              <a:gd name="connsiteY2-136" fmla="*/ 365141 h 1796158"/>
              <a:gd name="connsiteX3-137" fmla="*/ 423833 w 1781456"/>
              <a:gd name="connsiteY3-138" fmla="*/ 12716 h 1796158"/>
              <a:gd name="connsiteX4-139" fmla="*/ 14258 w 1781456"/>
              <a:gd name="connsiteY4-140" fmla="*/ 679466 h 1796158"/>
              <a:gd name="connsiteX0-141" fmla="*/ 37377 w 1394588"/>
              <a:gd name="connsiteY0-142" fmla="*/ 87190 h 1870464"/>
              <a:gd name="connsiteX1-143" fmla="*/ 466002 w 1394588"/>
              <a:gd name="connsiteY1-144" fmla="*/ 1868365 h 1870464"/>
              <a:gd name="connsiteX2-145" fmla="*/ 1389927 w 1394588"/>
              <a:gd name="connsiteY2-146" fmla="*/ 439615 h 1870464"/>
              <a:gd name="connsiteX3-147" fmla="*/ 37377 w 1394588"/>
              <a:gd name="connsiteY3-148" fmla="*/ 87190 h 1870464"/>
              <a:gd name="connsiteX0-149" fmla="*/ 23985 w 1714079"/>
              <a:gd name="connsiteY0-150" fmla="*/ 123464 h 1714590"/>
              <a:gd name="connsiteX1-151" fmla="*/ 776460 w 1714079"/>
              <a:gd name="connsiteY1-152" fmla="*/ 1714139 h 1714590"/>
              <a:gd name="connsiteX2-153" fmla="*/ 1700385 w 1714079"/>
              <a:gd name="connsiteY2-154" fmla="*/ 285389 h 1714590"/>
              <a:gd name="connsiteX3-155" fmla="*/ 23985 w 1714079"/>
              <a:gd name="connsiteY3-156" fmla="*/ 123464 h 1714590"/>
              <a:gd name="connsiteX0-157" fmla="*/ 103744 w 1793838"/>
              <a:gd name="connsiteY0-158" fmla="*/ 254346 h 1845472"/>
              <a:gd name="connsiteX1-159" fmla="*/ 856219 w 1793838"/>
              <a:gd name="connsiteY1-160" fmla="*/ 1845021 h 1845472"/>
              <a:gd name="connsiteX2-161" fmla="*/ 1780144 w 1793838"/>
              <a:gd name="connsiteY2-162" fmla="*/ 416271 h 1845472"/>
              <a:gd name="connsiteX3-163" fmla="*/ 103744 w 1793838"/>
              <a:gd name="connsiteY3-164" fmla="*/ 254346 h 1845472"/>
              <a:gd name="connsiteX0-165" fmla="*/ 103744 w 1801778"/>
              <a:gd name="connsiteY0-166" fmla="*/ 263564 h 1854705"/>
              <a:gd name="connsiteX1-167" fmla="*/ 856219 w 1801778"/>
              <a:gd name="connsiteY1-168" fmla="*/ 1854239 h 1854705"/>
              <a:gd name="connsiteX2-169" fmla="*/ 1780144 w 1801778"/>
              <a:gd name="connsiteY2-170" fmla="*/ 425489 h 1854705"/>
              <a:gd name="connsiteX3-171" fmla="*/ 103744 w 1801778"/>
              <a:gd name="connsiteY3-172" fmla="*/ 263564 h 1854705"/>
              <a:gd name="connsiteX0-173" fmla="*/ 110247 w 1810119"/>
              <a:gd name="connsiteY0-174" fmla="*/ 263564 h 1855080"/>
              <a:gd name="connsiteX1-175" fmla="*/ 862722 w 1810119"/>
              <a:gd name="connsiteY1-176" fmla="*/ 1854239 h 1855080"/>
              <a:gd name="connsiteX2-177" fmla="*/ 1786647 w 1810119"/>
              <a:gd name="connsiteY2-178" fmla="*/ 425489 h 1855080"/>
              <a:gd name="connsiteX3-179" fmla="*/ 110247 w 1810119"/>
              <a:gd name="connsiteY3-180" fmla="*/ 263564 h 1855080"/>
            </a:gdLst>
            <a:ahLst/>
            <a:cxnLst>
              <a:cxn ang="0">
                <a:pos x="connsiteX0-1" y="connsiteY0-2"/>
              </a:cxn>
              <a:cxn ang="0">
                <a:pos x="connsiteX1-3" y="connsiteY1-4"/>
              </a:cxn>
              <a:cxn ang="0">
                <a:pos x="connsiteX2-5" y="connsiteY2-6"/>
              </a:cxn>
              <a:cxn ang="0">
                <a:pos x="connsiteX3-7" y="connsiteY3-8"/>
              </a:cxn>
            </a:cxnLst>
            <a:rect l="l" t="t" r="r" b="b"/>
            <a:pathLst>
              <a:path w="1810119" h="1855080">
                <a:moveTo>
                  <a:pt x="110247" y="263564"/>
                </a:moveTo>
                <a:cubicBezTo>
                  <a:pt x="-291391" y="796964"/>
                  <a:pt x="507122" y="1817727"/>
                  <a:pt x="862722" y="1854239"/>
                </a:cubicBezTo>
                <a:cubicBezTo>
                  <a:pt x="1218322" y="1890751"/>
                  <a:pt x="1950160" y="728702"/>
                  <a:pt x="1786647" y="425489"/>
                </a:cubicBezTo>
                <a:cubicBezTo>
                  <a:pt x="1623134" y="122276"/>
                  <a:pt x="511885" y="-269836"/>
                  <a:pt x="110247" y="263564"/>
                </a:cubicBezTo>
                <a:close/>
              </a:path>
            </a:pathLst>
          </a:custGeom>
          <a:gradFill flip="none" rotWithShape="1">
            <a:gsLst>
              <a:gs pos="0">
                <a:schemeClr val="accent1">
                  <a:lumMod val="50000"/>
                  <a:alpha val="40000"/>
                </a:schemeClr>
              </a:gs>
              <a:gs pos="100000">
                <a:schemeClr val="accent1">
                  <a:lumMod val="50000"/>
                </a:schemeClr>
              </a:gs>
            </a:gsLst>
            <a:lin ang="0" scaled="1"/>
            <a:tileRect/>
          </a:gradFill>
          <a:ln>
            <a:noFill/>
          </a:ln>
          <a:effectLst>
            <a:outerShdw blurRad="317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 name="Rectangle 5"/>
          <p:cNvSpPr>
            <a:spLocks noChangeArrowheads="1"/>
          </p:cNvSpPr>
          <p:nvPr/>
        </p:nvSpPr>
        <p:spPr bwMode="auto">
          <a:xfrm>
            <a:off x="528917" y="821794"/>
            <a:ext cx="11134165" cy="2767104"/>
          </a:xfrm>
          <a:prstGeom prst="rect">
            <a:avLst/>
          </a:prstGeom>
          <a:noFill/>
          <a:ln w="9525">
            <a:noFill/>
            <a:miter lim="800000"/>
          </a:ln>
        </p:spPr>
        <p:txBody>
          <a:bodyPr wrap="square" lIns="68580" tIns="34290" rIns="68580" bIns="34290" anchor="ctr">
            <a:spAutoFit/>
          </a:bodyPr>
          <a:lstStyle/>
          <a:p>
            <a:pPr>
              <a:lnSpc>
                <a:spcPct val="150000"/>
              </a:lnSpc>
            </a:pPr>
            <a:r>
              <a:rPr lang="en-US" altLang="zh-CN" sz="2000" dirty="0">
                <a:latin typeface="黑体" panose="02010609060101010101" charset="-122"/>
                <a:ea typeface="黑体" panose="02010609060101010101" charset="-122"/>
                <a:cs typeface="Times New Roman" panose="02020603050405020304" pitchFamily="18" charset="0"/>
              </a:rPr>
              <a:t>3.</a:t>
            </a:r>
            <a:r>
              <a:rPr lang="zh-CN" altLang="zh-CN" sz="2000" dirty="0">
                <a:latin typeface="黑体" panose="02010609060101010101" charset="-122"/>
                <a:ea typeface="黑体" panose="02010609060101010101" charset="-122"/>
                <a:cs typeface="Times New Roman" panose="02020603050405020304" pitchFamily="18" charset="0"/>
              </a:rPr>
              <a:t>我国经济社会的发展存在着历史必然性，从新民主主义向社会主义过渡的历史必然性有</a:t>
            </a:r>
            <a:r>
              <a:rPr lang="en-US" altLang="zh-CN" sz="2000" dirty="0">
                <a:latin typeface="黑体" panose="02010609060101010101" charset="-122"/>
                <a:ea typeface="黑体" panose="02010609060101010101" charset="-122"/>
                <a:cs typeface="Times New Roman" panose="02020603050405020304" pitchFamily="18" charset="0"/>
              </a:rPr>
              <a:t>(</a:t>
            </a:r>
            <a:r>
              <a:rPr lang="zh-CN" altLang="zh-CN" sz="2000" dirty="0">
                <a:latin typeface="黑体" panose="02010609060101010101" charset="-122"/>
                <a:ea typeface="黑体" panose="02010609060101010101" charset="-122"/>
                <a:cs typeface="Times New Roman" panose="02020603050405020304" pitchFamily="18" charset="0"/>
              </a:rPr>
              <a:t>　　</a:t>
            </a:r>
            <a:r>
              <a:rPr lang="en-US" altLang="zh-CN" sz="2000" dirty="0">
                <a:latin typeface="黑体" panose="02010609060101010101" charset="-122"/>
                <a:ea typeface="黑体" panose="02010609060101010101" charset="-122"/>
                <a:cs typeface="Times New Roman" panose="02020603050405020304" pitchFamily="18" charset="0"/>
              </a:rPr>
              <a:t>)</a:t>
            </a:r>
            <a:endParaRPr lang="zh-CN" altLang="zh-CN" sz="2000" dirty="0">
              <a:latin typeface="黑体" panose="02010609060101010101" charset="-122"/>
              <a:ea typeface="黑体" panose="02010609060101010101" charset="-122"/>
              <a:cs typeface="Times New Roman" panose="02020603050405020304" pitchFamily="18" charset="0"/>
            </a:endParaRPr>
          </a:p>
          <a:p>
            <a:pPr>
              <a:lnSpc>
                <a:spcPct val="150000"/>
              </a:lnSpc>
            </a:pPr>
            <a:r>
              <a:rPr lang="en-US" altLang="zh-CN" sz="2000" dirty="0">
                <a:latin typeface="黑体" panose="02010609060101010101" charset="-122"/>
                <a:ea typeface="黑体" panose="02010609060101010101" charset="-122"/>
                <a:cs typeface="Times New Roman" panose="02020603050405020304" pitchFamily="18" charset="0"/>
              </a:rPr>
              <a:t>①</a:t>
            </a:r>
            <a:r>
              <a:rPr lang="zh-CN" altLang="zh-CN" sz="2000" dirty="0">
                <a:latin typeface="黑体" panose="02010609060101010101" charset="-122"/>
                <a:ea typeface="黑体" panose="02010609060101010101" charset="-122"/>
                <a:cs typeface="Times New Roman" panose="02020603050405020304" pitchFamily="18" charset="0"/>
              </a:rPr>
              <a:t>国家资本主义迅速发展，逐步成为社会经济中的主导因素　</a:t>
            </a:r>
            <a:endParaRPr lang="en-US" altLang="zh-CN" sz="2000" dirty="0">
              <a:latin typeface="黑体" panose="02010609060101010101" charset="-122"/>
              <a:ea typeface="黑体" panose="02010609060101010101" charset="-122"/>
              <a:cs typeface="Times New Roman" panose="02020603050405020304" pitchFamily="18" charset="0"/>
            </a:endParaRPr>
          </a:p>
          <a:p>
            <a:pPr>
              <a:lnSpc>
                <a:spcPct val="150000"/>
              </a:lnSpc>
            </a:pPr>
            <a:r>
              <a:rPr lang="en-US" altLang="zh-CN" sz="2000" dirty="0">
                <a:latin typeface="黑体" panose="02010609060101010101" charset="-122"/>
                <a:ea typeface="黑体" panose="02010609060101010101" charset="-122"/>
                <a:cs typeface="Times New Roman" panose="02020603050405020304" pitchFamily="18" charset="0"/>
              </a:rPr>
              <a:t>②</a:t>
            </a:r>
            <a:r>
              <a:rPr lang="zh-CN" altLang="zh-CN" sz="2000" dirty="0">
                <a:latin typeface="黑体" panose="02010609060101010101" charset="-122"/>
                <a:ea typeface="黑体" panose="02010609060101010101" charset="-122"/>
                <a:cs typeface="Times New Roman" panose="02020603050405020304" pitchFamily="18" charset="0"/>
              </a:rPr>
              <a:t>国家积累了利用、限制和管理私营工商业的经验，不同程度的开始了对它们彻底的社会主义改造　</a:t>
            </a:r>
            <a:endParaRPr lang="en-US" altLang="zh-CN" sz="2000" dirty="0">
              <a:latin typeface="黑体" panose="02010609060101010101" charset="-122"/>
              <a:ea typeface="黑体" panose="02010609060101010101" charset="-122"/>
              <a:cs typeface="Times New Roman" panose="02020603050405020304" pitchFamily="18" charset="0"/>
            </a:endParaRPr>
          </a:p>
          <a:p>
            <a:pPr>
              <a:lnSpc>
                <a:spcPct val="150000"/>
              </a:lnSpc>
            </a:pPr>
            <a:r>
              <a:rPr lang="en-US" altLang="zh-CN" sz="2000" dirty="0">
                <a:latin typeface="黑体" panose="02010609060101010101" charset="-122"/>
                <a:ea typeface="黑体" panose="02010609060101010101" charset="-122"/>
                <a:cs typeface="Times New Roman" panose="02020603050405020304" pitchFamily="18" charset="0"/>
              </a:rPr>
              <a:t>③</a:t>
            </a:r>
            <a:r>
              <a:rPr lang="zh-CN" altLang="zh-CN" sz="2000" dirty="0">
                <a:latin typeface="黑体" panose="02010609060101010101" charset="-122"/>
                <a:ea typeface="黑体" panose="02010609060101010101" charset="-122"/>
                <a:cs typeface="Times New Roman" panose="02020603050405020304" pitchFamily="18" charset="0"/>
              </a:rPr>
              <a:t>个体农业经济难以适应国家工业化的新形势，迫切需要组织起来　</a:t>
            </a:r>
            <a:endParaRPr lang="en-US" altLang="zh-CN" sz="2000" dirty="0">
              <a:latin typeface="黑体" panose="02010609060101010101" charset="-122"/>
              <a:ea typeface="黑体" panose="02010609060101010101" charset="-122"/>
              <a:cs typeface="Times New Roman" panose="02020603050405020304" pitchFamily="18" charset="0"/>
            </a:endParaRPr>
          </a:p>
          <a:p>
            <a:pPr>
              <a:lnSpc>
                <a:spcPct val="150000"/>
              </a:lnSpc>
            </a:pPr>
            <a:r>
              <a:rPr lang="en-US" altLang="zh-CN" sz="2000" dirty="0">
                <a:latin typeface="黑体" panose="02010609060101010101" charset="-122"/>
                <a:ea typeface="黑体" panose="02010609060101010101" charset="-122"/>
                <a:cs typeface="Times New Roman" panose="02020603050405020304" pitchFamily="18" charset="0"/>
              </a:rPr>
              <a:t>④</a:t>
            </a:r>
            <a:r>
              <a:rPr lang="zh-CN" altLang="zh-CN" sz="2000" dirty="0">
                <a:latin typeface="黑体" panose="02010609060101010101" charset="-122"/>
                <a:ea typeface="黑体" panose="02010609060101010101" charset="-122"/>
                <a:cs typeface="Times New Roman" panose="02020603050405020304" pitchFamily="18" charset="0"/>
              </a:rPr>
              <a:t>国际形势有利于中国加快向社会主义阵营的转变</a:t>
            </a:r>
            <a:endParaRPr lang="zh-CN" altLang="zh-CN" sz="2000" dirty="0">
              <a:latin typeface="黑体" panose="02010609060101010101" charset="-122"/>
              <a:ea typeface="黑体" panose="02010609060101010101" charset="-122"/>
              <a:cs typeface="Times New Roman" panose="02020603050405020304" pitchFamily="18" charset="0"/>
            </a:endParaRPr>
          </a:p>
          <a:p>
            <a:pPr>
              <a:lnSpc>
                <a:spcPct val="150000"/>
              </a:lnSpc>
            </a:pPr>
            <a:r>
              <a:rPr lang="en-US" altLang="zh-CN" sz="2000" dirty="0">
                <a:latin typeface="黑体" panose="02010609060101010101" charset="-122"/>
                <a:ea typeface="黑体" panose="02010609060101010101" charset="-122"/>
                <a:cs typeface="Times New Roman" panose="02020603050405020304" pitchFamily="18" charset="0"/>
              </a:rPr>
              <a:t>A</a:t>
            </a:r>
            <a:r>
              <a:rPr lang="zh-CN" altLang="zh-CN" sz="2000" dirty="0">
                <a:latin typeface="黑体" panose="02010609060101010101" charset="-122"/>
                <a:ea typeface="黑体" panose="02010609060101010101" charset="-122"/>
                <a:cs typeface="Times New Roman" panose="02020603050405020304" pitchFamily="18" charset="0"/>
              </a:rPr>
              <a:t>．</a:t>
            </a:r>
            <a:r>
              <a:rPr lang="en-US" altLang="zh-CN" sz="2000" dirty="0">
                <a:latin typeface="黑体" panose="02010609060101010101" charset="-122"/>
                <a:ea typeface="黑体" panose="02010609060101010101" charset="-122"/>
                <a:cs typeface="Times New Roman" panose="02020603050405020304" pitchFamily="18" charset="0"/>
              </a:rPr>
              <a:t>①②  B</a:t>
            </a:r>
            <a:r>
              <a:rPr lang="zh-CN" altLang="zh-CN" sz="2000" dirty="0">
                <a:latin typeface="黑体" panose="02010609060101010101" charset="-122"/>
                <a:ea typeface="黑体" panose="02010609060101010101" charset="-122"/>
                <a:cs typeface="Times New Roman" panose="02020603050405020304" pitchFamily="18" charset="0"/>
              </a:rPr>
              <a:t>．</a:t>
            </a:r>
            <a:r>
              <a:rPr lang="en-US" altLang="zh-CN" sz="2000" dirty="0">
                <a:latin typeface="黑体" panose="02010609060101010101" charset="-122"/>
                <a:ea typeface="黑体" panose="02010609060101010101" charset="-122"/>
                <a:cs typeface="Times New Roman" panose="02020603050405020304" pitchFamily="18" charset="0"/>
              </a:rPr>
              <a:t>①③  C</a:t>
            </a:r>
            <a:r>
              <a:rPr lang="zh-CN" altLang="zh-CN" sz="2000" dirty="0">
                <a:latin typeface="黑体" panose="02010609060101010101" charset="-122"/>
                <a:ea typeface="黑体" panose="02010609060101010101" charset="-122"/>
                <a:cs typeface="Times New Roman" panose="02020603050405020304" pitchFamily="18" charset="0"/>
              </a:rPr>
              <a:t>．</a:t>
            </a:r>
            <a:r>
              <a:rPr lang="en-US" altLang="zh-CN" sz="2000" dirty="0">
                <a:latin typeface="黑体" panose="02010609060101010101" charset="-122"/>
                <a:ea typeface="黑体" panose="02010609060101010101" charset="-122"/>
                <a:cs typeface="Times New Roman" panose="02020603050405020304" pitchFamily="18" charset="0"/>
              </a:rPr>
              <a:t>②③  D</a:t>
            </a:r>
            <a:r>
              <a:rPr lang="zh-CN" altLang="zh-CN" sz="2000" dirty="0">
                <a:latin typeface="黑体" panose="02010609060101010101" charset="-122"/>
                <a:ea typeface="黑体" panose="02010609060101010101" charset="-122"/>
                <a:cs typeface="Times New Roman" panose="02020603050405020304" pitchFamily="18" charset="0"/>
              </a:rPr>
              <a:t>．</a:t>
            </a:r>
            <a:r>
              <a:rPr lang="en-US" altLang="zh-CN" sz="2000" dirty="0">
                <a:latin typeface="黑体" panose="02010609060101010101" charset="-122"/>
                <a:ea typeface="黑体" panose="02010609060101010101" charset="-122"/>
                <a:cs typeface="Times New Roman" panose="02020603050405020304" pitchFamily="18" charset="0"/>
              </a:rPr>
              <a:t>③④</a:t>
            </a:r>
            <a:endParaRPr lang="en-US" altLang="zh-CN" sz="2000" dirty="0">
              <a:latin typeface="黑体" panose="02010609060101010101" charset="-122"/>
              <a:ea typeface="黑体" panose="02010609060101010101" charset="-122"/>
              <a:cs typeface="Times New Roman" panose="02020603050405020304" pitchFamily="18" charset="0"/>
            </a:endParaRPr>
          </a:p>
        </p:txBody>
      </p:sp>
      <p:sp>
        <p:nvSpPr>
          <p:cNvPr id="5" name="Rectangle 5"/>
          <p:cNvSpPr>
            <a:spLocks noChangeArrowheads="1"/>
          </p:cNvSpPr>
          <p:nvPr/>
        </p:nvSpPr>
        <p:spPr bwMode="auto">
          <a:xfrm>
            <a:off x="528917" y="3682955"/>
            <a:ext cx="11003878" cy="2305439"/>
          </a:xfrm>
          <a:prstGeom prst="rect">
            <a:avLst/>
          </a:prstGeom>
          <a:noFill/>
          <a:ln w="9525">
            <a:noFill/>
            <a:miter lim="800000"/>
          </a:ln>
        </p:spPr>
        <p:txBody>
          <a:bodyPr wrap="square" lIns="68580" tIns="34290" rIns="68580" bIns="34290" anchor="ctr">
            <a:spAutoFit/>
          </a:bodyPr>
          <a:lstStyle/>
          <a:p>
            <a:pPr>
              <a:lnSpc>
                <a:spcPct val="150000"/>
              </a:lnSpc>
            </a:pPr>
            <a:r>
              <a:rPr lang="zh-CN" altLang="zh-CN" sz="2000" dirty="0">
                <a:solidFill>
                  <a:srgbClr val="C00000"/>
                </a:solidFill>
                <a:latin typeface="黑体" panose="02010609060101010101" charset="-122"/>
                <a:ea typeface="黑体" panose="02010609060101010101" charset="-122"/>
                <a:cs typeface="Times New Roman" panose="02020603050405020304" pitchFamily="18" charset="0"/>
              </a:rPr>
              <a:t>答案　</a:t>
            </a:r>
            <a:r>
              <a:rPr lang="en-US" altLang="zh-CN" sz="2000" dirty="0">
                <a:solidFill>
                  <a:srgbClr val="C00000"/>
                </a:solidFill>
                <a:latin typeface="黑体" panose="02010609060101010101" charset="-122"/>
                <a:ea typeface="黑体" panose="02010609060101010101" charset="-122"/>
                <a:cs typeface="Times New Roman" panose="02020603050405020304" pitchFamily="18" charset="0"/>
              </a:rPr>
              <a:t>D</a:t>
            </a:r>
            <a:endParaRPr lang="zh-CN" altLang="zh-CN" sz="2000" dirty="0">
              <a:solidFill>
                <a:srgbClr val="C00000"/>
              </a:solidFill>
              <a:latin typeface="黑体" panose="02010609060101010101" charset="-122"/>
              <a:ea typeface="黑体" panose="02010609060101010101" charset="-122"/>
              <a:cs typeface="Times New Roman" panose="02020603050405020304" pitchFamily="18" charset="0"/>
            </a:endParaRPr>
          </a:p>
          <a:p>
            <a:pPr>
              <a:lnSpc>
                <a:spcPct val="150000"/>
              </a:lnSpc>
            </a:pPr>
            <a:r>
              <a:rPr lang="zh-CN" altLang="zh-CN" sz="2000" dirty="0">
                <a:solidFill>
                  <a:srgbClr val="C00000"/>
                </a:solidFill>
                <a:latin typeface="黑体" panose="02010609060101010101" charset="-122"/>
                <a:ea typeface="黑体" panose="02010609060101010101" charset="-122"/>
                <a:cs typeface="Times New Roman" panose="02020603050405020304" pitchFamily="18" charset="0"/>
              </a:rPr>
              <a:t>解析　社会主义国营经济迅速发展，逐步成为社会经济中的主导因素，</a:t>
            </a:r>
            <a:r>
              <a:rPr lang="en-US" altLang="zh-CN" sz="2000" dirty="0">
                <a:solidFill>
                  <a:srgbClr val="C00000"/>
                </a:solidFill>
                <a:latin typeface="黑体" panose="02010609060101010101" charset="-122"/>
                <a:ea typeface="黑体" panose="02010609060101010101" charset="-122"/>
                <a:cs typeface="Times New Roman" panose="02020603050405020304" pitchFamily="18" charset="0"/>
              </a:rPr>
              <a:t>①</a:t>
            </a:r>
            <a:r>
              <a:rPr lang="zh-CN" altLang="zh-CN" sz="2000" dirty="0">
                <a:solidFill>
                  <a:srgbClr val="C00000"/>
                </a:solidFill>
                <a:latin typeface="黑体" panose="02010609060101010101" charset="-122"/>
                <a:ea typeface="黑体" panose="02010609060101010101" charset="-122"/>
                <a:cs typeface="Times New Roman" panose="02020603050405020304" pitchFamily="18" charset="0"/>
              </a:rPr>
              <a:t>错误。国家积累了利用、限制和管理私营工商业的经验，不同程度的开始了对它们初步的社会主义改造，</a:t>
            </a:r>
            <a:r>
              <a:rPr lang="en-US" altLang="zh-CN" sz="2000" dirty="0">
                <a:solidFill>
                  <a:srgbClr val="C00000"/>
                </a:solidFill>
                <a:latin typeface="黑体" panose="02010609060101010101" charset="-122"/>
                <a:ea typeface="黑体" panose="02010609060101010101" charset="-122"/>
                <a:cs typeface="Times New Roman" panose="02020603050405020304" pitchFamily="18" charset="0"/>
              </a:rPr>
              <a:t>②</a:t>
            </a:r>
            <a:r>
              <a:rPr lang="zh-CN" altLang="zh-CN" sz="2000" dirty="0">
                <a:solidFill>
                  <a:srgbClr val="C00000"/>
                </a:solidFill>
                <a:latin typeface="黑体" panose="02010609060101010101" charset="-122"/>
                <a:ea typeface="黑体" panose="02010609060101010101" charset="-122"/>
                <a:cs typeface="Times New Roman" panose="02020603050405020304" pitchFamily="18" charset="0"/>
              </a:rPr>
              <a:t>错误。个体农业经济难以适应国家工业化的新形势，迫切需要组织起来；国际形势有利于中国加快向社会主义阵营的转变，</a:t>
            </a:r>
            <a:r>
              <a:rPr lang="en-US" altLang="zh-CN" sz="2000" dirty="0">
                <a:solidFill>
                  <a:srgbClr val="C00000"/>
                </a:solidFill>
                <a:latin typeface="黑体" panose="02010609060101010101" charset="-122"/>
                <a:ea typeface="黑体" panose="02010609060101010101" charset="-122"/>
                <a:cs typeface="Times New Roman" panose="02020603050405020304" pitchFamily="18" charset="0"/>
              </a:rPr>
              <a:t>③④</a:t>
            </a:r>
            <a:r>
              <a:rPr lang="zh-CN" altLang="zh-CN" sz="2000" dirty="0">
                <a:solidFill>
                  <a:srgbClr val="C00000"/>
                </a:solidFill>
                <a:latin typeface="黑体" panose="02010609060101010101" charset="-122"/>
                <a:ea typeface="黑体" panose="02010609060101010101" charset="-122"/>
                <a:cs typeface="Times New Roman" panose="02020603050405020304" pitchFamily="18" charset="0"/>
              </a:rPr>
              <a:t>正确。答案选</a:t>
            </a:r>
            <a:r>
              <a:rPr lang="en-US" altLang="zh-CN" sz="2000" dirty="0">
                <a:solidFill>
                  <a:srgbClr val="C00000"/>
                </a:solidFill>
                <a:latin typeface="黑体" panose="02010609060101010101" charset="-122"/>
                <a:ea typeface="黑体" panose="02010609060101010101" charset="-122"/>
                <a:cs typeface="Times New Roman" panose="02020603050405020304" pitchFamily="18" charset="0"/>
              </a:rPr>
              <a:t>D</a:t>
            </a:r>
            <a:r>
              <a:rPr lang="zh-CN" altLang="zh-CN" sz="2000" dirty="0">
                <a:solidFill>
                  <a:srgbClr val="C00000"/>
                </a:solidFill>
                <a:latin typeface="黑体" panose="02010609060101010101" charset="-122"/>
                <a:ea typeface="黑体" panose="02010609060101010101" charset="-122"/>
                <a:cs typeface="Times New Roman" panose="02020603050405020304" pitchFamily="18" charset="0"/>
              </a:rPr>
              <a:t>。</a:t>
            </a:r>
            <a:endParaRPr lang="zh-CN" altLang="zh-CN" sz="2000" dirty="0">
              <a:solidFill>
                <a:srgbClr val="C00000"/>
              </a:solidFill>
              <a:latin typeface="黑体" panose="02010609060101010101" charset="-122"/>
              <a:ea typeface="黑体" panose="02010609060101010101"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517082" y="4592746"/>
            <a:ext cx="11001362" cy="1930337"/>
          </a:xfrm>
          <a:prstGeom prst="rect">
            <a:avLst/>
          </a:prstGeom>
          <a:solidFill>
            <a:srgbClr val="FFC000"/>
          </a:solidFill>
        </p:spPr>
        <p:txBody>
          <a:bodyPr wrap="square">
            <a:spAutoFit/>
          </a:bodyPr>
          <a:lstStyle/>
          <a:p>
            <a:pPr algn="just" defTabSz="855980" fontAlgn="base">
              <a:lnSpc>
                <a:spcPct val="150000"/>
              </a:lnSpc>
              <a:spcBef>
                <a:spcPct val="0"/>
              </a:spcBef>
              <a:spcAft>
                <a:spcPct val="0"/>
              </a:spcAft>
            </a:pPr>
            <a:r>
              <a:rPr lang="zh-CN" altLang="en-US" sz="2000" dirty="0">
                <a:solidFill>
                  <a:srgbClr val="000000"/>
                </a:solidFill>
                <a:latin typeface="黑体" panose="02010609060101010101" charset="-122"/>
                <a:ea typeface="黑体" panose="02010609060101010101" charset="-122"/>
                <a:cs typeface="Calibri" panose="020F0502020204030204" pitchFamily="34" charset="0"/>
              </a:rPr>
              <a:t>过渡时期总路线的特点：</a:t>
            </a:r>
            <a:r>
              <a:rPr lang="zh-CN" altLang="en-US" sz="2800" b="1" u="sng" dirty="0">
                <a:solidFill>
                  <a:srgbClr val="C00000"/>
                </a:solidFill>
                <a:latin typeface="黑体" panose="02010609060101010101" charset="-122"/>
                <a:ea typeface="黑体" panose="02010609060101010101" charset="-122"/>
                <a:cs typeface="Calibri" panose="020F0502020204030204" pitchFamily="34" charset="0"/>
              </a:rPr>
              <a:t>社会主义工业化</a:t>
            </a:r>
            <a:r>
              <a:rPr lang="zh-CN" altLang="en-US" sz="2000" dirty="0">
                <a:solidFill>
                  <a:srgbClr val="000000"/>
                </a:solidFill>
                <a:latin typeface="黑体" panose="02010609060101010101" charset="-122"/>
                <a:ea typeface="黑体" panose="02010609060101010101" charset="-122"/>
                <a:cs typeface="Calibri" panose="020F0502020204030204" pitchFamily="34" charset="0"/>
              </a:rPr>
              <a:t>与</a:t>
            </a:r>
            <a:r>
              <a:rPr lang="zh-CN" altLang="en-US" sz="2800" b="1" u="sng" dirty="0">
                <a:solidFill>
                  <a:srgbClr val="C00000"/>
                </a:solidFill>
                <a:latin typeface="黑体" panose="02010609060101010101" charset="-122"/>
                <a:ea typeface="黑体" panose="02010609060101010101" charset="-122"/>
                <a:cs typeface="Calibri" panose="020F0502020204030204" pitchFamily="34" charset="0"/>
              </a:rPr>
              <a:t>社会主义改造</a:t>
            </a:r>
            <a:r>
              <a:rPr lang="zh-CN" altLang="en-US" sz="2000" dirty="0">
                <a:solidFill>
                  <a:srgbClr val="000000"/>
                </a:solidFill>
                <a:latin typeface="黑体" panose="02010609060101010101" charset="-122"/>
                <a:ea typeface="黑体" panose="02010609060101010101" charset="-122"/>
                <a:cs typeface="Calibri" panose="020F0502020204030204" pitchFamily="34" charset="0"/>
              </a:rPr>
              <a:t>同时并举，即</a:t>
            </a:r>
            <a:r>
              <a:rPr lang="zh-CN" altLang="en-US" sz="2800" b="1" u="sng" dirty="0">
                <a:solidFill>
                  <a:srgbClr val="C00000"/>
                </a:solidFill>
                <a:latin typeface="黑体" panose="02010609060101010101" charset="-122"/>
                <a:ea typeface="黑体" panose="02010609060101010101" charset="-122"/>
                <a:cs typeface="Calibri" panose="020F0502020204030204" pitchFamily="34" charset="0"/>
              </a:rPr>
              <a:t>建设</a:t>
            </a:r>
            <a:r>
              <a:rPr lang="zh-CN" altLang="en-US" sz="2000" dirty="0">
                <a:solidFill>
                  <a:srgbClr val="000000"/>
                </a:solidFill>
                <a:latin typeface="黑体" panose="02010609060101010101" charset="-122"/>
                <a:ea typeface="黑体" panose="02010609060101010101" charset="-122"/>
                <a:cs typeface="Calibri" panose="020F0502020204030204" pitchFamily="34" charset="0"/>
              </a:rPr>
              <a:t>与</a:t>
            </a:r>
            <a:r>
              <a:rPr lang="zh-CN" altLang="en-US" sz="2800" b="1" u="sng" dirty="0">
                <a:solidFill>
                  <a:srgbClr val="C00000"/>
                </a:solidFill>
                <a:latin typeface="黑体" panose="02010609060101010101" charset="-122"/>
                <a:ea typeface="黑体" panose="02010609060101010101" charset="-122"/>
                <a:cs typeface="Calibri" panose="020F0502020204030204" pitchFamily="34" charset="0"/>
              </a:rPr>
              <a:t>改造</a:t>
            </a:r>
            <a:r>
              <a:rPr lang="zh-CN" altLang="en-US" sz="2000" dirty="0">
                <a:solidFill>
                  <a:srgbClr val="000000"/>
                </a:solidFill>
                <a:latin typeface="黑体" panose="02010609060101010101" charset="-122"/>
                <a:ea typeface="黑体" panose="02010609060101010101" charset="-122"/>
                <a:cs typeface="Calibri" panose="020F0502020204030204" pitchFamily="34" charset="0"/>
              </a:rPr>
              <a:t>并举。社会主义工业化是为了在社会改革中</a:t>
            </a:r>
            <a:r>
              <a:rPr lang="zh-CN" altLang="en-US" sz="2800" b="1" u="sng" dirty="0">
                <a:solidFill>
                  <a:srgbClr val="1F4E79"/>
                </a:solidFill>
                <a:latin typeface="黑体" panose="02010609060101010101" charset="-122"/>
                <a:ea typeface="黑体" panose="02010609060101010101" charset="-122"/>
                <a:cs typeface="Calibri" panose="020F0502020204030204" pitchFamily="34" charset="0"/>
              </a:rPr>
              <a:t>保持“生产力”的同步发展</a:t>
            </a:r>
            <a:r>
              <a:rPr lang="zh-CN" altLang="en-US" sz="2000" dirty="0">
                <a:solidFill>
                  <a:srgbClr val="000000"/>
                </a:solidFill>
                <a:latin typeface="黑体" panose="02010609060101010101" charset="-122"/>
                <a:ea typeface="黑体" panose="02010609060101010101" charset="-122"/>
                <a:cs typeface="Calibri" panose="020F0502020204030204" pitchFamily="34" charset="0"/>
              </a:rPr>
              <a:t>；社会主义三大改造则是为了</a:t>
            </a:r>
            <a:r>
              <a:rPr lang="zh-CN" altLang="en-US" sz="2800" b="1" u="sng" dirty="0">
                <a:solidFill>
                  <a:srgbClr val="1F4E79"/>
                </a:solidFill>
                <a:latin typeface="黑体" panose="02010609060101010101" charset="-122"/>
                <a:ea typeface="黑体" panose="02010609060101010101" charset="-122"/>
                <a:cs typeface="Calibri" panose="020F0502020204030204" pitchFamily="34" charset="0"/>
              </a:rPr>
              <a:t>确立“社会主义生产关系”</a:t>
            </a:r>
            <a:r>
              <a:rPr lang="zh-CN" altLang="en-US" sz="2000" dirty="0">
                <a:solidFill>
                  <a:srgbClr val="000000"/>
                </a:solidFill>
                <a:latin typeface="黑体" panose="02010609060101010101" charset="-122"/>
                <a:ea typeface="黑体" panose="02010609060101010101" charset="-122"/>
                <a:cs typeface="Calibri" panose="020F0502020204030204" pitchFamily="34" charset="0"/>
              </a:rPr>
              <a:t>。</a:t>
            </a:r>
            <a:endParaRPr lang="zh-CN" altLang="en-US" sz="2000" dirty="0">
              <a:solidFill>
                <a:srgbClr val="000000"/>
              </a:solidFill>
              <a:latin typeface="黑体" panose="02010609060101010101" charset="-122"/>
              <a:ea typeface="黑体" panose="02010609060101010101" charset="-122"/>
              <a:cs typeface="Calibri" panose="020F0502020204030204" pitchFamily="34" charset="0"/>
            </a:endParaRPr>
          </a:p>
        </p:txBody>
      </p:sp>
      <p:sp>
        <p:nvSpPr>
          <p:cNvPr id="6" name="文本框 46"/>
          <p:cNvSpPr txBox="1"/>
          <p:nvPr/>
        </p:nvSpPr>
        <p:spPr>
          <a:xfrm>
            <a:off x="1270331" y="449244"/>
            <a:ext cx="5636003" cy="523220"/>
          </a:xfrm>
          <a:prstGeom prst="rect">
            <a:avLst/>
          </a:prstGeom>
          <a:noFill/>
        </p:spPr>
        <p:txBody>
          <a:bodyPr wrap="square" rtlCol="0">
            <a:spAutoFit/>
          </a:bodyPr>
          <a:lstStyle/>
          <a:p>
            <a:pPr defTabSz="855980" fontAlgn="base">
              <a:spcBef>
                <a:spcPct val="0"/>
              </a:spcBef>
              <a:spcAft>
                <a:spcPct val="0"/>
              </a:spcAft>
            </a:pPr>
            <a:r>
              <a:rPr lang="en-US" altLang="zh-CN" sz="2800" b="1" dirty="0">
                <a:latin typeface="汉仪劲楷简" panose="00020600040101010101" pitchFamily="18" charset="-122"/>
                <a:ea typeface="汉仪劲楷简" panose="00020600040101010101" pitchFamily="18" charset="-122"/>
                <a:cs typeface="Times New Roman" panose="02020603050405020304" pitchFamily="18" charset="0"/>
              </a:rPr>
              <a:t>1.</a:t>
            </a:r>
            <a:r>
              <a:rPr lang="zh-CN" altLang="en-US" sz="2800" b="1" dirty="0">
                <a:solidFill>
                  <a:srgbClr val="000000"/>
                </a:solidFill>
                <a:latin typeface="汉仪劲楷简" panose="00020600040101010101" pitchFamily="18" charset="-122"/>
                <a:ea typeface="汉仪劲楷简" panose="00020600040101010101" pitchFamily="18" charset="-122"/>
                <a:cs typeface="Times New Roman" panose="02020603050405020304" pitchFamily="18" charset="0"/>
              </a:rPr>
              <a:t>过渡时期的</a:t>
            </a:r>
            <a:r>
              <a:rPr lang="zh-CN" altLang="en-US" sz="2800" b="1" dirty="0">
                <a:solidFill>
                  <a:srgbClr val="C00000"/>
                </a:solidFill>
                <a:latin typeface="汉仪劲楷简" panose="00020600040101010101" pitchFamily="18" charset="-122"/>
                <a:ea typeface="汉仪劲楷简" panose="00020600040101010101" pitchFamily="18" charset="-122"/>
                <a:cs typeface="Times New Roman" panose="02020603050405020304" pitchFamily="18" charset="0"/>
              </a:rPr>
              <a:t>总路线</a:t>
            </a:r>
            <a:r>
              <a:rPr lang="zh-CN" altLang="en-US" sz="2800" b="1" dirty="0">
                <a:solidFill>
                  <a:srgbClr val="000000"/>
                </a:solidFill>
                <a:latin typeface="汉仪劲楷简" panose="00020600040101010101" pitchFamily="18" charset="-122"/>
                <a:ea typeface="汉仪劲楷简" panose="00020600040101010101" pitchFamily="18" charset="-122"/>
                <a:cs typeface="Times New Roman" panose="02020603050405020304" pitchFamily="18" charset="0"/>
              </a:rPr>
              <a:t>和</a:t>
            </a:r>
            <a:r>
              <a:rPr lang="zh-CN" altLang="en-US" sz="2800" b="1" dirty="0">
                <a:solidFill>
                  <a:srgbClr val="C00000"/>
                </a:solidFill>
                <a:latin typeface="汉仪劲楷简" panose="00020600040101010101" pitchFamily="18" charset="-122"/>
                <a:ea typeface="汉仪劲楷简" panose="00020600040101010101" pitchFamily="18" charset="-122"/>
                <a:cs typeface="Times New Roman" panose="02020603050405020304" pitchFamily="18" charset="0"/>
              </a:rPr>
              <a:t>总任务★★：</a:t>
            </a:r>
            <a:endParaRPr lang="en-US" sz="2800" b="1" dirty="0">
              <a:solidFill>
                <a:srgbClr val="C00000"/>
              </a:solidFill>
              <a:latin typeface="汉仪劲楷简" panose="00020600040101010101" pitchFamily="18" charset="-122"/>
              <a:ea typeface="汉仪劲楷简" panose="00020600040101010101" pitchFamily="18" charset="-122"/>
              <a:cs typeface="Times New Roman" panose="02020603050405020304" pitchFamily="18" charset="0"/>
            </a:endParaRPr>
          </a:p>
        </p:txBody>
      </p:sp>
      <p:sp>
        <p:nvSpPr>
          <p:cNvPr id="10" name="圆角矩形 11"/>
          <p:cNvSpPr/>
          <p:nvPr/>
        </p:nvSpPr>
        <p:spPr>
          <a:xfrm>
            <a:off x="10112188" y="1509982"/>
            <a:ext cx="1807285" cy="755273"/>
          </a:xfrm>
          <a:prstGeom prst="roundRect">
            <a:avLst>
              <a:gd name="adj" fmla="val 3714"/>
            </a:avLst>
          </a:prstGeom>
          <a:solidFill>
            <a:srgbClr val="C00000"/>
          </a:solid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7782" tIns="43891" rIns="87782" bIns="43891" rtlCol="0" anchor="ctr"/>
          <a:lstStyle/>
          <a:p>
            <a:pPr algn="ctr" defTabSz="855980" fontAlgn="base">
              <a:lnSpc>
                <a:spcPts val="2330"/>
              </a:lnSpc>
              <a:spcBef>
                <a:spcPct val="0"/>
              </a:spcBef>
              <a:spcAft>
                <a:spcPct val="0"/>
              </a:spcAft>
            </a:pPr>
            <a:r>
              <a:rPr lang="zh-CN" altLang="en-US" sz="2800" b="1" dirty="0">
                <a:solidFill>
                  <a:srgbClr val="FFFFFF"/>
                </a:solidFill>
                <a:effectLst>
                  <a:outerShdw blurRad="38100" dist="38100" dir="2700000" algn="tl">
                    <a:srgbClr val="000000">
                      <a:alpha val="43137"/>
                    </a:srgbClr>
                  </a:outerShdw>
                </a:effectLst>
                <a:latin typeface="汉仪劲楷简" panose="00020600040101010101" pitchFamily="18" charset="-122"/>
                <a:ea typeface="汉仪劲楷简" panose="00020600040101010101" pitchFamily="18" charset="-122"/>
                <a:cs typeface="Arial" panose="020B0604020202020204"/>
              </a:rPr>
              <a:t>一化三改</a:t>
            </a:r>
            <a:endParaRPr lang="zh-CN" altLang="en-US" sz="2800" b="1" dirty="0">
              <a:solidFill>
                <a:srgbClr val="FFFFFF"/>
              </a:solidFill>
              <a:effectLst>
                <a:outerShdw blurRad="38100" dist="38100" dir="2700000" algn="tl">
                  <a:srgbClr val="000000">
                    <a:alpha val="43137"/>
                  </a:srgbClr>
                </a:outerShdw>
              </a:effectLst>
              <a:latin typeface="汉仪劲楷简" panose="00020600040101010101" pitchFamily="18" charset="-122"/>
              <a:ea typeface="汉仪劲楷简" panose="00020600040101010101" pitchFamily="18" charset="-122"/>
              <a:cs typeface="Arial" panose="020B0604020202020204"/>
            </a:endParaRPr>
          </a:p>
        </p:txBody>
      </p:sp>
      <p:sp>
        <p:nvSpPr>
          <p:cNvPr id="12" name="文本框 11"/>
          <p:cNvSpPr txBox="1"/>
          <p:nvPr/>
        </p:nvSpPr>
        <p:spPr>
          <a:xfrm>
            <a:off x="546360" y="3012660"/>
            <a:ext cx="10972084" cy="1284006"/>
          </a:xfrm>
          <a:prstGeom prst="rect">
            <a:avLst/>
          </a:prstGeom>
          <a:solidFill>
            <a:srgbClr val="1F4E79"/>
          </a:solidFill>
        </p:spPr>
        <p:txBody>
          <a:bodyPr wrap="square">
            <a:spAutoFit/>
          </a:bodyPr>
          <a:lstStyle/>
          <a:p>
            <a:pPr defTabSz="855980" fontAlgn="base">
              <a:lnSpc>
                <a:spcPct val="150000"/>
              </a:lnSpc>
              <a:spcBef>
                <a:spcPct val="0"/>
              </a:spcBef>
              <a:spcAft>
                <a:spcPct val="0"/>
              </a:spcAft>
            </a:pPr>
            <a:r>
              <a:rPr lang="zh-CN" altLang="en-US" sz="2000" b="1" dirty="0">
                <a:solidFill>
                  <a:schemeClr val="bg1"/>
                </a:solidFill>
                <a:latin typeface="黑体" panose="02010609060101010101" charset="-122"/>
                <a:ea typeface="黑体" panose="02010609060101010101" charset="-122"/>
                <a:cs typeface="微软雅黑" panose="020B0503020204020204" pitchFamily="34" charset="-122"/>
              </a:rPr>
              <a:t>过渡时期总路线：要在一个</a:t>
            </a:r>
            <a:r>
              <a:rPr lang="zh-CN" altLang="en-US" sz="2800" b="1" u="sng" dirty="0">
                <a:solidFill>
                  <a:srgbClr val="FFC000"/>
                </a:solidFill>
                <a:latin typeface="黑体" panose="02010609060101010101" charset="-122"/>
                <a:ea typeface="黑体" panose="02010609060101010101" charset="-122"/>
                <a:cs typeface="微软雅黑" panose="020B0503020204020204" pitchFamily="34" charset="-122"/>
              </a:rPr>
              <a:t>相当长</a:t>
            </a:r>
            <a:r>
              <a:rPr lang="zh-CN" altLang="en-US" sz="2000" b="1" dirty="0">
                <a:solidFill>
                  <a:schemeClr val="bg1"/>
                </a:solidFill>
                <a:latin typeface="黑体" panose="02010609060101010101" charset="-122"/>
                <a:ea typeface="黑体" panose="02010609060101010101" charset="-122"/>
                <a:cs typeface="微软雅黑" panose="020B0503020204020204" pitchFamily="34" charset="-122"/>
              </a:rPr>
              <a:t>的时期内，</a:t>
            </a:r>
            <a:r>
              <a:rPr lang="zh-CN" altLang="en-US" sz="2800" b="1" u="sng" dirty="0">
                <a:solidFill>
                  <a:srgbClr val="FFC000"/>
                </a:solidFill>
                <a:latin typeface="黑体" panose="02010609060101010101" charset="-122"/>
                <a:ea typeface="黑体" panose="02010609060101010101" charset="-122"/>
                <a:cs typeface="微软雅黑" panose="020B0503020204020204" pitchFamily="34" charset="-122"/>
              </a:rPr>
              <a:t>逐步</a:t>
            </a:r>
            <a:r>
              <a:rPr lang="zh-CN" altLang="en-US" sz="2000" b="1" dirty="0">
                <a:solidFill>
                  <a:schemeClr val="bg1"/>
                </a:solidFill>
                <a:latin typeface="黑体" panose="02010609060101010101" charset="-122"/>
                <a:ea typeface="黑体" panose="02010609060101010101" charset="-122"/>
                <a:cs typeface="微软雅黑" panose="020B0503020204020204" pitchFamily="34" charset="-122"/>
              </a:rPr>
              <a:t>实现</a:t>
            </a:r>
            <a:r>
              <a:rPr lang="zh-CN" altLang="en-US" sz="2800" b="1" u="sng" dirty="0">
                <a:solidFill>
                  <a:srgbClr val="FF0000"/>
                </a:solidFill>
                <a:latin typeface="黑体" panose="02010609060101010101" charset="-122"/>
                <a:ea typeface="黑体" panose="02010609060101010101" charset="-122"/>
                <a:cs typeface="微软雅黑" panose="020B0503020204020204" pitchFamily="34" charset="-122"/>
              </a:rPr>
              <a:t>国家的社会主义工业化</a:t>
            </a:r>
            <a:r>
              <a:rPr lang="zh-CN" altLang="en-US" sz="2000" b="1" dirty="0">
                <a:solidFill>
                  <a:schemeClr val="bg1"/>
                </a:solidFill>
                <a:latin typeface="黑体" panose="02010609060101010101" charset="-122"/>
                <a:ea typeface="黑体" panose="02010609060101010101" charset="-122"/>
                <a:cs typeface="微软雅黑" panose="020B0503020204020204" pitchFamily="34" charset="-122"/>
              </a:rPr>
              <a:t>，并</a:t>
            </a:r>
            <a:r>
              <a:rPr lang="zh-CN" altLang="en-US" sz="2800" b="1" u="sng" dirty="0">
                <a:solidFill>
                  <a:srgbClr val="FFC000"/>
                </a:solidFill>
                <a:latin typeface="黑体" panose="02010609060101010101" charset="-122"/>
                <a:ea typeface="黑体" panose="02010609060101010101" charset="-122"/>
                <a:cs typeface="微软雅黑" panose="020B0503020204020204" pitchFamily="34" charset="-122"/>
              </a:rPr>
              <a:t>逐步</a:t>
            </a:r>
            <a:r>
              <a:rPr lang="zh-CN" altLang="en-US" sz="2000" b="1" dirty="0">
                <a:solidFill>
                  <a:schemeClr val="bg1"/>
                </a:solidFill>
                <a:latin typeface="黑体" panose="02010609060101010101" charset="-122"/>
                <a:ea typeface="黑体" panose="02010609060101010101" charset="-122"/>
                <a:cs typeface="微软雅黑" panose="020B0503020204020204" pitchFamily="34" charset="-122"/>
              </a:rPr>
              <a:t>实现国家对</a:t>
            </a:r>
            <a:r>
              <a:rPr lang="zh-CN" altLang="en-US" sz="2800" b="1" u="sng" dirty="0">
                <a:solidFill>
                  <a:srgbClr val="FF0000"/>
                </a:solidFill>
                <a:latin typeface="黑体" panose="02010609060101010101" charset="-122"/>
                <a:ea typeface="黑体" panose="02010609060101010101" charset="-122"/>
                <a:cs typeface="微软雅黑" panose="020B0503020204020204" pitchFamily="34" charset="-122"/>
              </a:rPr>
              <a:t>农业</a:t>
            </a:r>
            <a:r>
              <a:rPr lang="zh-CN" altLang="en-US" sz="2000" b="1" dirty="0">
                <a:solidFill>
                  <a:schemeClr val="bg1"/>
                </a:solidFill>
                <a:latin typeface="黑体" panose="02010609060101010101" charset="-122"/>
                <a:ea typeface="黑体" panose="02010609060101010101" charset="-122"/>
                <a:cs typeface="微软雅黑" panose="020B0503020204020204" pitchFamily="34" charset="-122"/>
              </a:rPr>
              <a:t>、对</a:t>
            </a:r>
            <a:r>
              <a:rPr lang="zh-CN" altLang="en-US" sz="2800" b="1" u="sng" dirty="0">
                <a:solidFill>
                  <a:srgbClr val="FF0000"/>
                </a:solidFill>
                <a:latin typeface="黑体" panose="02010609060101010101" charset="-122"/>
                <a:ea typeface="黑体" panose="02010609060101010101" charset="-122"/>
                <a:cs typeface="微软雅黑" panose="020B0503020204020204" pitchFamily="34" charset="-122"/>
              </a:rPr>
              <a:t>手工业</a:t>
            </a:r>
            <a:r>
              <a:rPr lang="zh-CN" altLang="en-US" sz="2000" b="1" dirty="0">
                <a:solidFill>
                  <a:schemeClr val="bg1"/>
                </a:solidFill>
                <a:latin typeface="黑体" panose="02010609060101010101" charset="-122"/>
                <a:ea typeface="黑体" panose="02010609060101010101" charset="-122"/>
                <a:cs typeface="微软雅黑" panose="020B0503020204020204" pitchFamily="34" charset="-122"/>
              </a:rPr>
              <a:t>和对</a:t>
            </a:r>
            <a:r>
              <a:rPr lang="zh-CN" altLang="en-US" sz="2800" b="1" u="sng" dirty="0">
                <a:solidFill>
                  <a:srgbClr val="FF0000"/>
                </a:solidFill>
                <a:latin typeface="黑体" panose="02010609060101010101" charset="-122"/>
                <a:ea typeface="黑体" panose="02010609060101010101" charset="-122"/>
                <a:cs typeface="微软雅黑" panose="020B0503020204020204" pitchFamily="34" charset="-122"/>
              </a:rPr>
              <a:t>资本主义工商业</a:t>
            </a:r>
            <a:r>
              <a:rPr lang="zh-CN" altLang="en-US" sz="2000" b="1" dirty="0">
                <a:solidFill>
                  <a:schemeClr val="bg1"/>
                </a:solidFill>
                <a:latin typeface="黑体" panose="02010609060101010101" charset="-122"/>
                <a:ea typeface="黑体" panose="02010609060101010101" charset="-122"/>
                <a:cs typeface="微软雅黑" panose="020B0503020204020204" pitchFamily="34" charset="-122"/>
              </a:rPr>
              <a:t>的社会主义改造。</a:t>
            </a:r>
            <a:endParaRPr lang="zh-CN" altLang="en-US" sz="2000" b="1" dirty="0">
              <a:solidFill>
                <a:schemeClr val="bg1"/>
              </a:solidFill>
              <a:latin typeface="黑体" panose="02010609060101010101" charset="-122"/>
              <a:ea typeface="黑体" panose="02010609060101010101" charset="-122"/>
              <a:cs typeface="微软雅黑" panose="020B0503020204020204" pitchFamily="34" charset="-122"/>
            </a:endParaRPr>
          </a:p>
        </p:txBody>
      </p:sp>
      <p:pic>
        <p:nvPicPr>
          <p:cNvPr id="2" name="图片 1"/>
          <p:cNvPicPr>
            <a:picLocks noChangeAspect="1"/>
          </p:cNvPicPr>
          <p:nvPr/>
        </p:nvPicPr>
        <p:blipFill>
          <a:blip r:embed="rId1"/>
          <a:stretch>
            <a:fillRect/>
          </a:stretch>
        </p:blipFill>
        <p:spPr>
          <a:xfrm>
            <a:off x="574380" y="1243127"/>
            <a:ext cx="2209148" cy="1371064"/>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图片 3"/>
          <p:cNvPicPr>
            <a:picLocks noChangeAspect="1"/>
          </p:cNvPicPr>
          <p:nvPr/>
        </p:nvPicPr>
        <p:blipFill>
          <a:blip r:embed="rId2"/>
          <a:stretch>
            <a:fillRect/>
          </a:stretch>
        </p:blipFill>
        <p:spPr>
          <a:xfrm>
            <a:off x="2892298" y="1233189"/>
            <a:ext cx="2245323" cy="1371064"/>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图片 6"/>
          <p:cNvPicPr>
            <a:picLocks noChangeAspect="1"/>
          </p:cNvPicPr>
          <p:nvPr/>
        </p:nvPicPr>
        <p:blipFill>
          <a:blip r:embed="rId3"/>
          <a:srcRect l="6958" t="10285" r="3739" b="14262"/>
          <a:stretch>
            <a:fillRect/>
          </a:stretch>
        </p:blipFill>
        <p:spPr>
          <a:xfrm>
            <a:off x="5286825" y="1213312"/>
            <a:ext cx="2238398" cy="1390941"/>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21" name="组合 20"/>
          <p:cNvGrpSpPr/>
          <p:nvPr/>
        </p:nvGrpSpPr>
        <p:grpSpPr>
          <a:xfrm>
            <a:off x="415234" y="-199604"/>
            <a:ext cx="1600200" cy="1210658"/>
            <a:chOff x="415234" y="-199604"/>
            <a:chExt cx="1600200" cy="1210658"/>
          </a:xfrm>
        </p:grpSpPr>
        <p:sp>
          <p:nvSpPr>
            <p:cNvPr id="22" name="饼形 6"/>
            <p:cNvSpPr/>
            <p:nvPr/>
          </p:nvSpPr>
          <p:spPr>
            <a:xfrm rot="16200000">
              <a:off x="610005" y="-394375"/>
              <a:ext cx="1210658" cy="1600200"/>
            </a:xfrm>
            <a:prstGeom prst="pie">
              <a:avLst>
                <a:gd name="adj1" fmla="val 10780140"/>
                <a:gd name="adj2" fmla="val 16200000"/>
              </a:avLst>
            </a:prstGeom>
            <a:solidFill>
              <a:srgbClr val="5B9BD5">
                <a:lumMod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等线" panose="02010600030101010101" charset="-122"/>
                <a:ea typeface="等线" panose="02010600030101010101" charset="-122"/>
                <a:cs typeface="+mn-cs"/>
              </a:endParaRPr>
            </a:p>
          </p:txBody>
        </p:sp>
        <p:sp>
          <p:nvSpPr>
            <p:cNvPr id="23" name="矩形 22"/>
            <p:cNvSpPr/>
            <p:nvPr/>
          </p:nvSpPr>
          <p:spPr>
            <a:xfrm>
              <a:off x="546360" y="360163"/>
              <a:ext cx="149859" cy="178162"/>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grpSp>
      <p:pic>
        <p:nvPicPr>
          <p:cNvPr id="17" name="图片 16"/>
          <p:cNvPicPr>
            <a:picLocks noChangeAspect="1"/>
          </p:cNvPicPr>
          <p:nvPr/>
        </p:nvPicPr>
        <p:blipFill>
          <a:blip r:embed="rId4"/>
          <a:stretch>
            <a:fillRect/>
          </a:stretch>
        </p:blipFill>
        <p:spPr>
          <a:xfrm>
            <a:off x="7674427" y="1223250"/>
            <a:ext cx="2238399" cy="1390941"/>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图片 496642" descr="E:/工作日程9.4/自己的备课/9.1：杨长林-xkw_037294750：【新教材】高中政治统编版（2019）必修一课件（传了3个，明天继续）/CXRJTB2-7.TIF"/>
          <p:cNvPicPr>
            <a:picLocks noChangeAspect="1" noChangeArrowheads="1"/>
          </p:cNvPicPr>
          <p:nvPr/>
        </p:nvPicPr>
        <p:blipFill>
          <a:blip r:embed="rId5" r:link="rId6" cstate="print">
            <a:extLst>
              <a:ext uri="{28A0092B-C50C-407E-A947-70E740481C1C}">
                <a14:useLocalDpi xmlns:a14="http://schemas.microsoft.com/office/drawing/2010/main" val="0"/>
              </a:ext>
            </a:extLst>
          </a:blip>
          <a:srcRect/>
          <a:stretch>
            <a:fillRect/>
          </a:stretch>
        </p:blipFill>
        <p:spPr bwMode="auto">
          <a:xfrm>
            <a:off x="3250981" y="4834205"/>
            <a:ext cx="6310085" cy="1572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down)">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圆角矩形 1"/>
          <p:cNvSpPr/>
          <p:nvPr>
            <p:custDataLst>
              <p:tags r:id="rId1"/>
            </p:custDataLst>
          </p:nvPr>
        </p:nvSpPr>
        <p:spPr>
          <a:xfrm>
            <a:off x="806823" y="2870250"/>
            <a:ext cx="4185721" cy="2259521"/>
          </a:xfrm>
          <a:prstGeom prst="roundRect">
            <a:avLst>
              <a:gd name="adj" fmla="val 347"/>
            </a:avLst>
          </a:prstGeom>
          <a:solidFill>
            <a:srgbClr val="EFEDE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7782" tIns="43891" rIns="87782" bIns="43891" rtlCol="0" anchor="ctr"/>
          <a:lstStyle/>
          <a:p>
            <a:pPr defTabSz="855980">
              <a:lnSpc>
                <a:spcPct val="150000"/>
              </a:lnSpc>
              <a:spcBef>
                <a:spcPct val="0"/>
              </a:spcBef>
              <a:spcAft>
                <a:spcPct val="0"/>
              </a:spcAft>
            </a:pPr>
            <a:r>
              <a:rPr lang="zh-CN" altLang="en-US" sz="2000" b="1" noProof="1">
                <a:solidFill>
                  <a:srgbClr val="000000"/>
                </a:solidFill>
                <a:latin typeface="黑体" panose="02010609060101010101" charset="-122"/>
                <a:ea typeface="黑体" panose="02010609060101010101" charset="-122"/>
                <a:cs typeface="Arial" panose="020B0604020202020204"/>
              </a:rPr>
              <a:t>新中国成立之初，中国的经济文化发展水平同资本主义发达国家相比，存在很大差距，应该等到资本主义充分发展以后再进行社会主义改造。</a:t>
            </a:r>
            <a:endParaRPr lang="zh-CN" altLang="en-US" sz="2000" b="1" noProof="1">
              <a:solidFill>
                <a:srgbClr val="000000"/>
              </a:solidFill>
              <a:latin typeface="黑体" panose="02010609060101010101" charset="-122"/>
              <a:ea typeface="黑体" panose="02010609060101010101" charset="-122"/>
              <a:cs typeface="Arial" panose="020B0604020202020204"/>
            </a:endParaRPr>
          </a:p>
        </p:txBody>
      </p:sp>
      <p:sp>
        <p:nvSpPr>
          <p:cNvPr id="3" name="矩形 2"/>
          <p:cNvSpPr/>
          <p:nvPr>
            <p:custDataLst>
              <p:tags r:id="rId2"/>
            </p:custDataLst>
          </p:nvPr>
        </p:nvSpPr>
        <p:spPr>
          <a:xfrm>
            <a:off x="2185376" y="2069655"/>
            <a:ext cx="1344660" cy="438926"/>
          </a:xfrm>
          <a:prstGeom prst="rect">
            <a:avLst/>
          </a:prstGeom>
          <a:solidFill>
            <a:srgbClr val="1F4E79"/>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55980">
              <a:lnSpc>
                <a:spcPts val="2705"/>
              </a:lnSpc>
              <a:spcBef>
                <a:spcPct val="0"/>
              </a:spcBef>
              <a:spcAft>
                <a:spcPct val="0"/>
              </a:spcAft>
            </a:pPr>
            <a:r>
              <a:rPr lang="zh-CN" altLang="en-US" sz="2135" b="1" noProof="1">
                <a:solidFill>
                  <a:srgbClr val="FFFFFF"/>
                </a:solidFill>
                <a:latin typeface="方正苏新诗柳楷简体" panose="02000000000000000000" pitchFamily="2" charset="-122"/>
                <a:ea typeface="方正苏新诗柳楷简体" panose="02000000000000000000" pitchFamily="2" charset="-122"/>
                <a:cs typeface="Arial" panose="020B0604020202020204"/>
              </a:rPr>
              <a:t>观点一</a:t>
            </a:r>
            <a:endParaRPr lang="zh-CN" altLang="en-US" sz="2135" b="1" noProof="1">
              <a:solidFill>
                <a:srgbClr val="FFFFFF"/>
              </a:solidFill>
              <a:latin typeface="方正苏新诗柳楷简体" panose="02000000000000000000" pitchFamily="2" charset="-122"/>
              <a:ea typeface="方正苏新诗柳楷简体" panose="02000000000000000000" pitchFamily="2" charset="-122"/>
              <a:cs typeface="Arial" panose="020B0604020202020204"/>
            </a:endParaRPr>
          </a:p>
        </p:txBody>
      </p:sp>
      <p:sp>
        <p:nvSpPr>
          <p:cNvPr id="10" name="文本框 112"/>
          <p:cNvSpPr txBox="1"/>
          <p:nvPr>
            <p:custDataLst>
              <p:tags r:id="rId3"/>
            </p:custDataLst>
          </p:nvPr>
        </p:nvSpPr>
        <p:spPr>
          <a:xfrm>
            <a:off x="1285540" y="479611"/>
            <a:ext cx="11230982" cy="494549"/>
          </a:xfrm>
          <a:prstGeom prst="rect">
            <a:avLst/>
          </a:prstGeom>
          <a:noFill/>
          <a:ln w="9525">
            <a:noFill/>
          </a:ln>
        </p:spPr>
        <p:txBody>
          <a:bodyPr wrap="square" lIns="85588" tIns="42794" rIns="85588" bIns="42794" anchor="t">
            <a:spAutoFit/>
          </a:bodyPr>
          <a:lstStyle/>
          <a:p>
            <a:pPr defTabSz="855980" fontAlgn="base">
              <a:lnSpc>
                <a:spcPct val="120000"/>
              </a:lnSpc>
              <a:spcBef>
                <a:spcPct val="0"/>
              </a:spcBef>
              <a:spcAft>
                <a:spcPct val="0"/>
              </a:spcAft>
            </a:pPr>
            <a:r>
              <a:rPr lang="zh-CN" altLang="en-US" sz="2400" dirty="0">
                <a:solidFill>
                  <a:srgbClr val="000000"/>
                </a:solidFill>
                <a:latin typeface="方正苏新诗柳楷简体" panose="02000000000000000000" pitchFamily="2" charset="-122"/>
                <a:ea typeface="方正苏新诗柳楷简体" panose="02000000000000000000" pitchFamily="2" charset="-122"/>
                <a:cs typeface="Arial" panose="020B0604020202020204"/>
              </a:rPr>
              <a:t>中华人民共和国的诞生，</a:t>
            </a:r>
            <a:r>
              <a:rPr lang="zh-CN" altLang="en-US" sz="2400" b="1" dirty="0">
                <a:solidFill>
                  <a:srgbClr val="C00000"/>
                </a:solidFill>
                <a:latin typeface="方正苏新诗柳楷简体" panose="02000000000000000000" pitchFamily="2" charset="-122"/>
                <a:ea typeface="方正苏新诗柳楷简体" panose="02000000000000000000" pitchFamily="2" charset="-122"/>
                <a:cs typeface="Arial" panose="020B0604020202020204"/>
              </a:rPr>
              <a:t>标志着新民主主义革命的结束、社会主义革命的开始</a:t>
            </a:r>
            <a:r>
              <a:rPr lang="zh-CN" altLang="en-US" sz="2400" dirty="0">
                <a:solidFill>
                  <a:srgbClr val="000000"/>
                </a:solidFill>
                <a:latin typeface="方正苏新诗柳楷简体" panose="02000000000000000000" pitchFamily="2" charset="-122"/>
                <a:ea typeface="方正苏新诗柳楷简体" panose="02000000000000000000" pitchFamily="2" charset="-122"/>
                <a:cs typeface="Arial" panose="020B0604020202020204"/>
              </a:rPr>
              <a:t>。</a:t>
            </a:r>
            <a:endParaRPr lang="zh-CN" altLang="en-US" sz="2400" dirty="0">
              <a:solidFill>
                <a:srgbClr val="000000"/>
              </a:solidFill>
              <a:latin typeface="方正苏新诗柳楷简体" panose="02000000000000000000" pitchFamily="2" charset="-122"/>
              <a:ea typeface="方正苏新诗柳楷简体" panose="02000000000000000000" pitchFamily="2" charset="-122"/>
              <a:cs typeface="Arial" panose="020B0604020202020204"/>
            </a:endParaRPr>
          </a:p>
        </p:txBody>
      </p:sp>
      <p:sp>
        <p:nvSpPr>
          <p:cNvPr id="4" name="圆角矩形 3"/>
          <p:cNvSpPr/>
          <p:nvPr>
            <p:custDataLst>
              <p:tags r:id="rId4"/>
            </p:custDataLst>
          </p:nvPr>
        </p:nvSpPr>
        <p:spPr>
          <a:xfrm>
            <a:off x="7327464" y="2870249"/>
            <a:ext cx="3914277" cy="2259521"/>
          </a:xfrm>
          <a:prstGeom prst="roundRect">
            <a:avLst>
              <a:gd name="adj" fmla="val 347"/>
            </a:avLst>
          </a:prstGeom>
          <a:solidFill>
            <a:srgbClr val="EFEDE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7782" tIns="43891" rIns="87782" bIns="43891" rtlCol="0" anchor="ctr" anchorCtr="0"/>
          <a:lstStyle/>
          <a:p>
            <a:pPr defTabSz="855980">
              <a:lnSpc>
                <a:spcPct val="150000"/>
              </a:lnSpc>
              <a:spcBef>
                <a:spcPct val="0"/>
              </a:spcBef>
              <a:spcAft>
                <a:spcPct val="0"/>
              </a:spcAft>
            </a:pPr>
            <a:r>
              <a:rPr lang="zh-CN" altLang="en-US" sz="2000" b="1" dirty="0">
                <a:solidFill>
                  <a:srgbClr val="000000"/>
                </a:solidFill>
                <a:latin typeface="黑体" panose="02010609060101010101" charset="-122"/>
                <a:ea typeface="黑体" panose="02010609060101010101" charset="-122"/>
                <a:cs typeface="Arial" panose="020B0604020202020204"/>
              </a:rPr>
              <a:t>中国新民主主义革命的胜利，已经创造了向社会主义过渡的经济政治条件。</a:t>
            </a:r>
            <a:endParaRPr lang="zh-CN" altLang="en-US" sz="2000" b="1" dirty="0">
              <a:solidFill>
                <a:srgbClr val="000000"/>
              </a:solidFill>
              <a:latin typeface="黑体" panose="02010609060101010101" charset="-122"/>
              <a:ea typeface="黑体" panose="02010609060101010101" charset="-122"/>
              <a:cs typeface="Arial" panose="020B0604020202020204"/>
            </a:endParaRPr>
          </a:p>
        </p:txBody>
      </p:sp>
      <p:sp>
        <p:nvSpPr>
          <p:cNvPr id="11" name="矩形 10"/>
          <p:cNvSpPr/>
          <p:nvPr>
            <p:custDataLst>
              <p:tags r:id="rId5"/>
            </p:custDataLst>
          </p:nvPr>
        </p:nvSpPr>
        <p:spPr>
          <a:xfrm>
            <a:off x="8404684" y="2069654"/>
            <a:ext cx="1344383" cy="438927"/>
          </a:xfrm>
          <a:prstGeom prst="rect">
            <a:avLst/>
          </a:prstGeom>
          <a:solidFill>
            <a:srgbClr val="1F4E79"/>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55980">
              <a:lnSpc>
                <a:spcPts val="2705"/>
              </a:lnSpc>
              <a:spcBef>
                <a:spcPct val="0"/>
              </a:spcBef>
              <a:spcAft>
                <a:spcPct val="0"/>
              </a:spcAft>
            </a:pPr>
            <a:r>
              <a:rPr lang="zh-CN" altLang="en-US" sz="2135" b="1" noProof="1">
                <a:solidFill>
                  <a:srgbClr val="FFFFFF"/>
                </a:solidFill>
                <a:latin typeface="方正苏新诗柳楷简体" panose="02000000000000000000" pitchFamily="2" charset="-122"/>
                <a:ea typeface="方正苏新诗柳楷简体" panose="02000000000000000000" pitchFamily="2" charset="-122"/>
                <a:cs typeface="Arial" panose="020B0604020202020204"/>
              </a:rPr>
              <a:t>观点二</a:t>
            </a:r>
            <a:endParaRPr lang="zh-CN" altLang="en-US" sz="2135" b="1" noProof="1">
              <a:solidFill>
                <a:srgbClr val="FFFFFF"/>
              </a:solidFill>
              <a:latin typeface="方正苏新诗柳楷简体" panose="02000000000000000000" pitchFamily="2" charset="-122"/>
              <a:ea typeface="方正苏新诗柳楷简体" panose="02000000000000000000" pitchFamily="2" charset="-122"/>
              <a:cs typeface="Arial" panose="020B0604020202020204"/>
            </a:endParaRPr>
          </a:p>
        </p:txBody>
      </p:sp>
      <p:sp>
        <p:nvSpPr>
          <p:cNvPr id="5" name="矩形 4"/>
          <p:cNvSpPr/>
          <p:nvPr/>
        </p:nvSpPr>
        <p:spPr>
          <a:xfrm>
            <a:off x="5405113" y="3429000"/>
            <a:ext cx="1509781" cy="1195913"/>
          </a:xfrm>
          <a:prstGeom prst="rect">
            <a:avLst/>
          </a:prstGeom>
          <a:noFill/>
        </p:spPr>
        <p:txBody>
          <a:bodyPr wrap="square" lIns="69669" tIns="34834" rIns="69669" bIns="34834">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defTabSz="855980" fontAlgn="base">
              <a:spcBef>
                <a:spcPct val="0"/>
              </a:spcBef>
              <a:spcAft>
                <a:spcPct val="0"/>
              </a:spcAft>
            </a:pPr>
            <a:r>
              <a:rPr lang="en-US" altLang="zh-CN" sz="7315" b="1" spc="38" dirty="0">
                <a:ln w="11430"/>
                <a:gradFill>
                  <a:gsLst>
                    <a:gs pos="25000">
                      <a:srgbClr val="333399">
                        <a:satMod val="155000"/>
                      </a:srgbClr>
                    </a:gs>
                    <a:gs pos="100000">
                      <a:srgbClr val="333399">
                        <a:shade val="45000"/>
                        <a:satMod val="165000"/>
                      </a:srgbClr>
                    </a:gs>
                  </a:gsLst>
                  <a:lin ang="5400000"/>
                </a:gradFill>
                <a:effectLst>
                  <a:outerShdw blurRad="76200" dist="50800" dir="5400000" algn="tl" rotWithShape="0">
                    <a:srgbClr val="000000">
                      <a:alpha val="65000"/>
                    </a:srgbClr>
                  </a:outerShdw>
                </a:effectLst>
                <a:latin typeface="微软雅黑" panose="020B0503020204020204" pitchFamily="34" charset="-122"/>
                <a:ea typeface="微软雅黑" panose="020B0503020204020204" pitchFamily="34" charset="-122"/>
                <a:cs typeface="Arial" panose="020B0604020202020204"/>
                <a:sym typeface="宋体" panose="02010600030101010101" pitchFamily="2" charset="-122"/>
              </a:rPr>
              <a:t>VS</a:t>
            </a:r>
            <a:endParaRPr lang="zh-CN" altLang="en-US" sz="7315" b="1" spc="38" dirty="0">
              <a:ln w="11430"/>
              <a:gradFill>
                <a:gsLst>
                  <a:gs pos="25000">
                    <a:srgbClr val="333399">
                      <a:satMod val="155000"/>
                    </a:srgbClr>
                  </a:gs>
                  <a:gs pos="100000">
                    <a:srgbClr val="333399">
                      <a:shade val="45000"/>
                      <a:satMod val="165000"/>
                    </a:srgbClr>
                  </a:gs>
                </a:gsLst>
                <a:lin ang="5400000"/>
              </a:gradFill>
              <a:effectLst>
                <a:outerShdw blurRad="76200" dist="50800" dir="5400000" algn="tl" rotWithShape="0">
                  <a:srgbClr val="000000">
                    <a:alpha val="65000"/>
                  </a:srgbClr>
                </a:outerShdw>
              </a:effectLst>
              <a:latin typeface="Calibri" panose="020F0502020204030204"/>
              <a:ea typeface="宋体" panose="02010600030101010101" pitchFamily="2" charset="-122"/>
              <a:cs typeface="Arial" panose="020B0604020202020204"/>
            </a:endParaRPr>
          </a:p>
        </p:txBody>
      </p:sp>
      <p:grpSp>
        <p:nvGrpSpPr>
          <p:cNvPr id="18" name="组合 17"/>
          <p:cNvGrpSpPr/>
          <p:nvPr/>
        </p:nvGrpSpPr>
        <p:grpSpPr>
          <a:xfrm>
            <a:off x="415234" y="-199604"/>
            <a:ext cx="1600200" cy="1210658"/>
            <a:chOff x="415234" y="-199604"/>
            <a:chExt cx="1600200" cy="1210658"/>
          </a:xfrm>
        </p:grpSpPr>
        <p:sp>
          <p:nvSpPr>
            <p:cNvPr id="19" name="饼形 6"/>
            <p:cNvSpPr/>
            <p:nvPr/>
          </p:nvSpPr>
          <p:spPr>
            <a:xfrm rot="16200000">
              <a:off x="610005" y="-394375"/>
              <a:ext cx="1210658" cy="1600200"/>
            </a:xfrm>
            <a:prstGeom prst="pie">
              <a:avLst>
                <a:gd name="adj1" fmla="val 10780140"/>
                <a:gd name="adj2" fmla="val 16200000"/>
              </a:avLst>
            </a:prstGeom>
            <a:solidFill>
              <a:srgbClr val="5B9BD5">
                <a:lumMod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等线" panose="02010600030101010101" charset="-122"/>
                <a:ea typeface="等线" panose="02010600030101010101" charset="-122"/>
                <a:cs typeface="+mn-cs"/>
              </a:endParaRPr>
            </a:p>
          </p:txBody>
        </p:sp>
        <p:sp>
          <p:nvSpPr>
            <p:cNvPr id="20" name="矩形 19"/>
            <p:cNvSpPr/>
            <p:nvPr/>
          </p:nvSpPr>
          <p:spPr>
            <a:xfrm>
              <a:off x="546360" y="360163"/>
              <a:ext cx="149859" cy="178162"/>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p:bldP spid="4" grpId="0" animBg="1"/>
      <p:bldP spid="11" grpId="0" animBg="1"/>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18" name="组合 17"/>
          <p:cNvGrpSpPr/>
          <p:nvPr/>
        </p:nvGrpSpPr>
        <p:grpSpPr>
          <a:xfrm>
            <a:off x="415234" y="-199604"/>
            <a:ext cx="1600200" cy="1210658"/>
            <a:chOff x="415234" y="-199604"/>
            <a:chExt cx="1600200" cy="1210658"/>
          </a:xfrm>
        </p:grpSpPr>
        <p:sp>
          <p:nvSpPr>
            <p:cNvPr id="19" name="饼形 6"/>
            <p:cNvSpPr/>
            <p:nvPr/>
          </p:nvSpPr>
          <p:spPr>
            <a:xfrm rot="16200000">
              <a:off x="610005" y="-394375"/>
              <a:ext cx="1210658" cy="1600200"/>
            </a:xfrm>
            <a:prstGeom prst="pie">
              <a:avLst>
                <a:gd name="adj1" fmla="val 10780140"/>
                <a:gd name="adj2" fmla="val 16200000"/>
              </a:avLst>
            </a:pr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0" name="矩形 19"/>
            <p:cNvSpPr/>
            <p:nvPr/>
          </p:nvSpPr>
          <p:spPr>
            <a:xfrm>
              <a:off x="546360" y="360163"/>
              <a:ext cx="149859" cy="1781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梯形 11"/>
          <p:cNvSpPr/>
          <p:nvPr/>
        </p:nvSpPr>
        <p:spPr>
          <a:xfrm rot="13500000">
            <a:off x="9877370" y="-599766"/>
            <a:ext cx="2085441" cy="1512062"/>
          </a:xfrm>
          <a:custGeom>
            <a:avLst/>
            <a:gdLst>
              <a:gd name="connsiteX0" fmla="*/ 0 w 3339385"/>
              <a:gd name="connsiteY0" fmla="*/ 2647336 h 2647336"/>
              <a:gd name="connsiteX1" fmla="*/ 661834 w 3339385"/>
              <a:gd name="connsiteY1" fmla="*/ 0 h 2647336"/>
              <a:gd name="connsiteX2" fmla="*/ 2677551 w 3339385"/>
              <a:gd name="connsiteY2" fmla="*/ 0 h 2647336"/>
              <a:gd name="connsiteX3" fmla="*/ 3339385 w 3339385"/>
              <a:gd name="connsiteY3" fmla="*/ 2647336 h 2647336"/>
              <a:gd name="connsiteX4" fmla="*/ 0 w 3339385"/>
              <a:gd name="connsiteY4" fmla="*/ 2647336 h 2647336"/>
              <a:gd name="connsiteX0-1" fmla="*/ 0 w 3487594"/>
              <a:gd name="connsiteY0-2" fmla="*/ 2978253 h 2978253"/>
              <a:gd name="connsiteX1-3" fmla="*/ 661834 w 3487594"/>
              <a:gd name="connsiteY1-4" fmla="*/ 330917 h 2978253"/>
              <a:gd name="connsiteX2-5" fmla="*/ 2677551 w 3487594"/>
              <a:gd name="connsiteY2-6" fmla="*/ 330917 h 2978253"/>
              <a:gd name="connsiteX3-7" fmla="*/ 3339385 w 3487594"/>
              <a:gd name="connsiteY3-8" fmla="*/ 2978253 h 2978253"/>
              <a:gd name="connsiteX4-9" fmla="*/ 0 w 3487594"/>
              <a:gd name="connsiteY4-10" fmla="*/ 2978253 h 2978253"/>
              <a:gd name="connsiteX0-11" fmla="*/ 0 w 3487594"/>
              <a:gd name="connsiteY0-12" fmla="*/ 2978253 h 2978253"/>
              <a:gd name="connsiteX1-13" fmla="*/ 661834 w 3487594"/>
              <a:gd name="connsiteY1-14" fmla="*/ 330917 h 2978253"/>
              <a:gd name="connsiteX2-15" fmla="*/ 2677551 w 3487594"/>
              <a:gd name="connsiteY2-16" fmla="*/ 330917 h 2978253"/>
              <a:gd name="connsiteX3-17" fmla="*/ 3339385 w 3487594"/>
              <a:gd name="connsiteY3-18" fmla="*/ 2978253 h 2978253"/>
              <a:gd name="connsiteX4-19" fmla="*/ 0 w 3487594"/>
              <a:gd name="connsiteY4-20" fmla="*/ 2978253 h 2978253"/>
              <a:gd name="connsiteX0-21" fmla="*/ 0 w 3339385"/>
              <a:gd name="connsiteY0-22" fmla="*/ 2978253 h 2978253"/>
              <a:gd name="connsiteX1-23" fmla="*/ 661834 w 3339385"/>
              <a:gd name="connsiteY1-24" fmla="*/ 330917 h 2978253"/>
              <a:gd name="connsiteX2-25" fmla="*/ 2677551 w 3339385"/>
              <a:gd name="connsiteY2-26" fmla="*/ 330917 h 2978253"/>
              <a:gd name="connsiteX3-27" fmla="*/ 3339385 w 3339385"/>
              <a:gd name="connsiteY3-28" fmla="*/ 2978253 h 2978253"/>
              <a:gd name="connsiteX4-29" fmla="*/ 0 w 3339385"/>
              <a:gd name="connsiteY4-30" fmla="*/ 2978253 h 2978253"/>
              <a:gd name="connsiteX0-31" fmla="*/ 0 w 3339385"/>
              <a:gd name="connsiteY0-32" fmla="*/ 2978253 h 2978253"/>
              <a:gd name="connsiteX1-33" fmla="*/ 661834 w 3339385"/>
              <a:gd name="connsiteY1-34" fmla="*/ 330917 h 2978253"/>
              <a:gd name="connsiteX2-35" fmla="*/ 2677551 w 3339385"/>
              <a:gd name="connsiteY2-36" fmla="*/ 330917 h 2978253"/>
              <a:gd name="connsiteX3-37" fmla="*/ 3339385 w 3339385"/>
              <a:gd name="connsiteY3-38" fmla="*/ 2978253 h 2978253"/>
              <a:gd name="connsiteX4-39" fmla="*/ 0 w 3339385"/>
              <a:gd name="connsiteY4-40" fmla="*/ 2978253 h 2978253"/>
              <a:gd name="connsiteX0-41" fmla="*/ 0 w 3339385"/>
              <a:gd name="connsiteY0-42" fmla="*/ 2996159 h 2996159"/>
              <a:gd name="connsiteX1-43" fmla="*/ 661834 w 3339385"/>
              <a:gd name="connsiteY1-44" fmla="*/ 348823 h 2996159"/>
              <a:gd name="connsiteX2-45" fmla="*/ 2400233 w 3339385"/>
              <a:gd name="connsiteY2-46" fmla="*/ 314038 h 2996159"/>
              <a:gd name="connsiteX3-47" fmla="*/ 3339385 w 3339385"/>
              <a:gd name="connsiteY3-48" fmla="*/ 2996159 h 2996159"/>
              <a:gd name="connsiteX4-49" fmla="*/ 0 w 3339385"/>
              <a:gd name="connsiteY4-50" fmla="*/ 2996159 h 2996159"/>
              <a:gd name="connsiteX0-51" fmla="*/ 0 w 3339385"/>
              <a:gd name="connsiteY0-52" fmla="*/ 2996159 h 2996159"/>
              <a:gd name="connsiteX1-53" fmla="*/ 775282 w 3339385"/>
              <a:gd name="connsiteY1-54" fmla="*/ 348823 h 2996159"/>
              <a:gd name="connsiteX2-55" fmla="*/ 2400233 w 3339385"/>
              <a:gd name="connsiteY2-56" fmla="*/ 314038 h 2996159"/>
              <a:gd name="connsiteX3-57" fmla="*/ 3339385 w 3339385"/>
              <a:gd name="connsiteY3-58" fmla="*/ 2996159 h 2996159"/>
              <a:gd name="connsiteX4-59" fmla="*/ 0 w 3339385"/>
              <a:gd name="connsiteY4-60" fmla="*/ 2996159 h 2996159"/>
              <a:gd name="connsiteX0-61" fmla="*/ 0 w 3474973"/>
              <a:gd name="connsiteY0-62" fmla="*/ 2998122 h 3028357"/>
              <a:gd name="connsiteX1-63" fmla="*/ 775282 w 3474973"/>
              <a:gd name="connsiteY1-64" fmla="*/ 350786 h 3028357"/>
              <a:gd name="connsiteX2-65" fmla="*/ 2400233 w 3474973"/>
              <a:gd name="connsiteY2-66" fmla="*/ 316001 h 3028357"/>
              <a:gd name="connsiteX3-67" fmla="*/ 3474973 w 3474973"/>
              <a:gd name="connsiteY3-68" fmla="*/ 3028357 h 3028357"/>
              <a:gd name="connsiteX4-69" fmla="*/ 0 w 3474973"/>
              <a:gd name="connsiteY4-70" fmla="*/ 2998122 h 3028357"/>
              <a:gd name="connsiteX0-71" fmla="*/ 0 w 3746151"/>
              <a:gd name="connsiteY0-72" fmla="*/ 2967887 h 3028357"/>
              <a:gd name="connsiteX1-73" fmla="*/ 1046460 w 3746151"/>
              <a:gd name="connsiteY1-74" fmla="*/ 350786 h 3028357"/>
              <a:gd name="connsiteX2-75" fmla="*/ 2671411 w 3746151"/>
              <a:gd name="connsiteY2-76" fmla="*/ 316001 h 3028357"/>
              <a:gd name="connsiteX3-77" fmla="*/ 3746151 w 3746151"/>
              <a:gd name="connsiteY3-78" fmla="*/ 3028357 h 3028357"/>
              <a:gd name="connsiteX4-79" fmla="*/ 0 w 3746151"/>
              <a:gd name="connsiteY4-80" fmla="*/ 2967887 h 302835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746151" h="3028357">
                <a:moveTo>
                  <a:pt x="0" y="2967887"/>
                </a:moveTo>
                <a:cubicBezTo>
                  <a:pt x="220611" y="2085442"/>
                  <a:pt x="508349" y="1157031"/>
                  <a:pt x="1046460" y="350786"/>
                </a:cubicBezTo>
                <a:cubicBezTo>
                  <a:pt x="1492718" y="-90437"/>
                  <a:pt x="2221463" y="-130261"/>
                  <a:pt x="2671411" y="316001"/>
                </a:cubicBezTo>
                <a:cubicBezTo>
                  <a:pt x="3121360" y="762263"/>
                  <a:pt x="3493909" y="2180734"/>
                  <a:pt x="3746151" y="3028357"/>
                </a:cubicBezTo>
                <a:lnTo>
                  <a:pt x="0" y="2967887"/>
                </a:lnTo>
                <a:close/>
              </a:path>
            </a:pathLst>
          </a:custGeom>
          <a:gradFill>
            <a:gsLst>
              <a:gs pos="0">
                <a:schemeClr val="accent1">
                  <a:lumMod val="50000"/>
                </a:schemeClr>
              </a:gs>
              <a:gs pos="100000">
                <a:schemeClr val="accent1">
                  <a:lumMod val="50000"/>
                  <a:alpha val="0"/>
                </a:schemeClr>
              </a:gs>
            </a:gsLst>
            <a:lin ang="5400000" scaled="1"/>
          </a:gradFill>
          <a:ln>
            <a:noFill/>
          </a:ln>
          <a:effectLst>
            <a:outerShdw blurRad="317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1215334" y="3906984"/>
            <a:ext cx="2844469" cy="583558"/>
          </a:xfrm>
          <a:prstGeom prst="rect">
            <a:avLst/>
          </a:prstGeom>
          <a:noFill/>
        </p:spPr>
        <p:txBody>
          <a:bodyPr wrap="square" rtlCol="0" anchor="t">
            <a:spAutoFit/>
          </a:bodyPr>
          <a:lstStyle/>
          <a:p>
            <a:pPr marL="0" indent="0" algn="just">
              <a:lnSpc>
                <a:spcPct val="150000"/>
              </a:lnSpc>
              <a:buFont typeface="Arial" panose="020B0604020202020204" pitchFamily="34" charset="0"/>
              <a:buNone/>
            </a:pPr>
            <a:r>
              <a:rPr lang="zh-CN" altLang="en-US" sz="2400" b="1" dirty="0">
                <a:solidFill>
                  <a:srgbClr val="C00000"/>
                </a:solidFill>
                <a:latin typeface="方正苏新诗柳楷简体" panose="02000000000000000000" pitchFamily="2" charset="-122"/>
                <a:ea typeface="方正苏新诗柳楷简体" panose="02000000000000000000" pitchFamily="2" charset="-122"/>
                <a:sym typeface="+mn-ea"/>
              </a:rPr>
              <a:t>兵工厂蓬勃发展</a:t>
            </a:r>
            <a:endParaRPr lang="zh-CN" altLang="en-US" sz="2400" dirty="0">
              <a:latin typeface="方正苏新诗柳楷简体" panose="02000000000000000000" pitchFamily="2" charset="-122"/>
              <a:ea typeface="方正苏新诗柳楷简体" panose="02000000000000000000" pitchFamily="2" charset="-122"/>
              <a:sym typeface="+mn-ea"/>
            </a:endParaRPr>
          </a:p>
        </p:txBody>
      </p:sp>
      <p:sp>
        <p:nvSpPr>
          <p:cNvPr id="12" name="矩形 11"/>
          <p:cNvSpPr/>
          <p:nvPr/>
        </p:nvSpPr>
        <p:spPr>
          <a:xfrm>
            <a:off x="1216526" y="5341792"/>
            <a:ext cx="10416674" cy="838726"/>
          </a:xfrm>
          <a:prstGeom prst="rect">
            <a:avLst/>
          </a:prstGeom>
          <a:solidFill>
            <a:srgbClr val="1F4E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a:latin typeface="黑体" panose="02010609060101010101" charset="-122"/>
                <a:ea typeface="黑体" panose="02010609060101010101" charset="-122"/>
              </a:rPr>
              <a:t>①社会主义</a:t>
            </a:r>
            <a:r>
              <a:rPr lang="zh-CN" altLang="en-US" sz="3200" b="1" u="sng">
                <a:solidFill>
                  <a:srgbClr val="FFC000"/>
                </a:solidFill>
                <a:latin typeface="黑体" panose="02010609060101010101" charset="-122"/>
                <a:ea typeface="黑体" panose="02010609060101010101" charset="-122"/>
              </a:rPr>
              <a:t>国营</a:t>
            </a:r>
            <a:r>
              <a:rPr lang="zh-CN" altLang="en-US" sz="2400" b="1">
                <a:latin typeface="黑体" panose="02010609060101010101" charset="-122"/>
                <a:ea typeface="黑体" panose="02010609060101010101" charset="-122"/>
              </a:rPr>
              <a:t>经济</a:t>
            </a:r>
            <a:r>
              <a:rPr lang="zh-CN" altLang="en-US" sz="3200" b="1" u="sng">
                <a:solidFill>
                  <a:srgbClr val="FFC000"/>
                </a:solidFill>
                <a:latin typeface="黑体" panose="02010609060101010101" charset="-122"/>
                <a:ea typeface="黑体" panose="02010609060101010101" charset="-122"/>
              </a:rPr>
              <a:t>迅速</a:t>
            </a:r>
            <a:r>
              <a:rPr lang="zh-CN" altLang="en-US" sz="2400" b="1">
                <a:latin typeface="黑体" panose="02010609060101010101" charset="-122"/>
                <a:ea typeface="黑体" panose="02010609060101010101" charset="-122"/>
              </a:rPr>
              <a:t>发展，逐步成为社会经济中的</a:t>
            </a:r>
            <a:r>
              <a:rPr lang="zh-CN" altLang="en-US" sz="3200" b="1" u="sng">
                <a:solidFill>
                  <a:srgbClr val="FFC000"/>
                </a:solidFill>
                <a:latin typeface="黑体" panose="02010609060101010101" charset="-122"/>
                <a:ea typeface="黑体" panose="02010609060101010101" charset="-122"/>
              </a:rPr>
              <a:t>主导性</a:t>
            </a:r>
            <a:r>
              <a:rPr lang="zh-CN" altLang="en-US" sz="2400" b="1">
                <a:latin typeface="黑体" panose="02010609060101010101" charset="-122"/>
                <a:ea typeface="黑体" panose="02010609060101010101" charset="-122"/>
              </a:rPr>
              <a:t>因素。</a:t>
            </a:r>
            <a:endParaRPr lang="zh-CN" altLang="en-US" sz="2400" b="1" dirty="0">
              <a:latin typeface="黑体" panose="02010609060101010101" charset="-122"/>
              <a:ea typeface="黑体" panose="02010609060101010101" charset="-122"/>
            </a:endParaRPr>
          </a:p>
        </p:txBody>
      </p:sp>
      <p:sp>
        <p:nvSpPr>
          <p:cNvPr id="3" name="文本框 46"/>
          <p:cNvSpPr txBox="1"/>
          <p:nvPr/>
        </p:nvSpPr>
        <p:spPr>
          <a:xfrm>
            <a:off x="1270331" y="449244"/>
            <a:ext cx="8196398" cy="523220"/>
          </a:xfrm>
          <a:prstGeom prst="rect">
            <a:avLst/>
          </a:prstGeom>
          <a:noFill/>
        </p:spPr>
        <p:txBody>
          <a:bodyPr wrap="square" rtlCol="0">
            <a:spAutoFit/>
          </a:bodyPr>
          <a:lstStyle/>
          <a:p>
            <a:pPr defTabSz="855980" fontAlgn="base">
              <a:spcBef>
                <a:spcPct val="0"/>
              </a:spcBef>
              <a:spcAft>
                <a:spcPct val="0"/>
              </a:spcAft>
            </a:pPr>
            <a:r>
              <a:rPr lang="en-US" altLang="zh-CN" sz="2800" b="1" dirty="0">
                <a:latin typeface="汉仪劲楷简" panose="00020600040101010101" pitchFamily="18" charset="-122"/>
                <a:ea typeface="汉仪劲楷简" panose="00020600040101010101" pitchFamily="18" charset="-122"/>
                <a:cs typeface="Times New Roman" panose="02020603050405020304" pitchFamily="18" charset="0"/>
              </a:rPr>
              <a:t>2.</a:t>
            </a:r>
            <a:r>
              <a:rPr lang="zh-CN" altLang="en-US" sz="2800" b="1" dirty="0">
                <a:solidFill>
                  <a:srgbClr val="000000"/>
                </a:solidFill>
                <a:latin typeface="汉仪劲楷简" panose="00020600040101010101" pitchFamily="18" charset="-122"/>
                <a:ea typeface="汉仪劲楷简" panose="00020600040101010101" pitchFamily="18" charset="-122"/>
                <a:cs typeface="Times New Roman" panose="02020603050405020304" pitchFamily="18" charset="0"/>
              </a:rPr>
              <a:t>从新民主主义向社会主义过渡的</a:t>
            </a:r>
            <a:r>
              <a:rPr lang="zh-CN" altLang="en-US" sz="2800" b="1" dirty="0">
                <a:solidFill>
                  <a:srgbClr val="C00000"/>
                </a:solidFill>
                <a:latin typeface="汉仪劲楷简" panose="00020600040101010101" pitchFamily="18" charset="-122"/>
                <a:ea typeface="汉仪劲楷简" panose="00020600040101010101" pitchFamily="18" charset="-122"/>
                <a:cs typeface="Times New Roman" panose="02020603050405020304" pitchFamily="18" charset="0"/>
              </a:rPr>
              <a:t>历史必然性</a:t>
            </a:r>
            <a:endParaRPr lang="zh-CN" altLang="en-US" sz="2800" b="1" dirty="0">
              <a:solidFill>
                <a:srgbClr val="C00000"/>
              </a:solidFill>
              <a:latin typeface="汉仪劲楷简" panose="00020600040101010101" pitchFamily="18" charset="-122"/>
              <a:ea typeface="汉仪劲楷简" panose="00020600040101010101" pitchFamily="18" charset="-122"/>
              <a:cs typeface="Times New Roman" panose="02020603050405020304" pitchFamily="18" charset="0"/>
            </a:endParaRPr>
          </a:p>
        </p:txBody>
      </p:sp>
      <p:sp>
        <p:nvSpPr>
          <p:cNvPr id="2" name="文本框 1"/>
          <p:cNvSpPr txBox="1"/>
          <p:nvPr/>
        </p:nvSpPr>
        <p:spPr>
          <a:xfrm>
            <a:off x="5255258" y="3905840"/>
            <a:ext cx="2631109" cy="583558"/>
          </a:xfrm>
          <a:prstGeom prst="rect">
            <a:avLst/>
          </a:prstGeom>
          <a:noFill/>
        </p:spPr>
        <p:txBody>
          <a:bodyPr wrap="square" rtlCol="0" anchor="t">
            <a:spAutoFit/>
          </a:bodyPr>
          <a:lstStyle/>
          <a:p>
            <a:pPr marL="0" indent="0" algn="just">
              <a:lnSpc>
                <a:spcPct val="150000"/>
              </a:lnSpc>
              <a:buFont typeface="Arial" panose="020B0604020202020204" pitchFamily="34" charset="0"/>
              <a:buNone/>
            </a:pPr>
            <a:r>
              <a:rPr lang="zh-CN" altLang="en-US" sz="2400" b="1" dirty="0">
                <a:solidFill>
                  <a:srgbClr val="C00000"/>
                </a:solidFill>
                <a:latin typeface="方正苏新诗柳楷简体" panose="02000000000000000000" pitchFamily="2" charset="-122"/>
                <a:ea typeface="方正苏新诗柳楷简体" panose="02000000000000000000" pitchFamily="2" charset="-122"/>
                <a:sym typeface="+mn-ea"/>
              </a:rPr>
              <a:t>没收官僚资本</a:t>
            </a:r>
            <a:endParaRPr lang="zh-CN" altLang="en-US" sz="2400" dirty="0">
              <a:latin typeface="方正苏新诗柳楷简体" panose="02000000000000000000" pitchFamily="2" charset="-122"/>
              <a:ea typeface="方正苏新诗柳楷简体" panose="02000000000000000000" pitchFamily="2" charset="-122"/>
              <a:sym typeface="+mn-ea"/>
            </a:endParaRPr>
          </a:p>
        </p:txBody>
      </p:sp>
      <p:sp>
        <p:nvSpPr>
          <p:cNvPr id="4" name="文本框 3"/>
          <p:cNvSpPr txBox="1"/>
          <p:nvPr/>
        </p:nvSpPr>
        <p:spPr>
          <a:xfrm>
            <a:off x="8778571" y="3905840"/>
            <a:ext cx="2631109" cy="583558"/>
          </a:xfrm>
          <a:prstGeom prst="rect">
            <a:avLst/>
          </a:prstGeom>
          <a:noFill/>
        </p:spPr>
        <p:txBody>
          <a:bodyPr wrap="square" rtlCol="0" anchor="t">
            <a:spAutoFit/>
          </a:bodyPr>
          <a:lstStyle/>
          <a:p>
            <a:pPr marL="0" indent="0" algn="just">
              <a:lnSpc>
                <a:spcPct val="150000"/>
              </a:lnSpc>
              <a:buFont typeface="Arial" panose="020B0604020202020204" pitchFamily="34" charset="0"/>
              <a:buNone/>
            </a:pPr>
            <a:r>
              <a:rPr lang="zh-CN" altLang="en-US" sz="2400" b="1" dirty="0">
                <a:solidFill>
                  <a:srgbClr val="C00000"/>
                </a:solidFill>
                <a:latin typeface="方正苏新诗柳楷简体" panose="02000000000000000000" pitchFamily="2" charset="-122"/>
                <a:ea typeface="方正苏新诗柳楷简体" panose="02000000000000000000" pitchFamily="2" charset="-122"/>
                <a:sym typeface="+mn-ea"/>
              </a:rPr>
              <a:t>征用外国资本</a:t>
            </a:r>
            <a:endParaRPr lang="zh-CN" altLang="en-US" sz="2400" dirty="0">
              <a:latin typeface="方正苏新诗柳楷简体" panose="02000000000000000000" pitchFamily="2" charset="-122"/>
              <a:ea typeface="方正苏新诗柳楷简体" panose="02000000000000000000" pitchFamily="2" charset="-122"/>
              <a:sym typeface="+mn-ea"/>
            </a:endParaRPr>
          </a:p>
        </p:txBody>
      </p:sp>
      <p:pic>
        <p:nvPicPr>
          <p:cNvPr id="2050"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96219" y="1846248"/>
            <a:ext cx="3520947" cy="192631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42062" y="1873726"/>
            <a:ext cx="3344305" cy="192631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11263" y="1873726"/>
            <a:ext cx="3198417" cy="192631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P spid="2"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show="0">
  <p:cSld>
    <p:bg>
      <p:bgPr>
        <a:solidFill>
          <a:schemeClr val="bg1">
            <a:lumMod val="95000"/>
          </a:schemeClr>
        </a:solidFill>
        <a:effectLst/>
      </p:bgPr>
    </p:bg>
    <p:spTree>
      <p:nvGrpSpPr>
        <p:cNvPr id="1" name=""/>
        <p:cNvGrpSpPr/>
        <p:nvPr/>
      </p:nvGrpSpPr>
      <p:grpSpPr>
        <a:xfrm>
          <a:off x="0" y="0"/>
          <a:ext cx="0" cy="0"/>
          <a:chOff x="0" y="0"/>
          <a:chExt cx="0" cy="0"/>
        </a:xfrm>
      </p:grpSpPr>
      <p:grpSp>
        <p:nvGrpSpPr>
          <p:cNvPr id="18" name="组合 17"/>
          <p:cNvGrpSpPr/>
          <p:nvPr/>
        </p:nvGrpSpPr>
        <p:grpSpPr>
          <a:xfrm>
            <a:off x="415234" y="-199604"/>
            <a:ext cx="1600200" cy="1210658"/>
            <a:chOff x="415234" y="-199604"/>
            <a:chExt cx="1600200" cy="1210658"/>
          </a:xfrm>
        </p:grpSpPr>
        <p:sp>
          <p:nvSpPr>
            <p:cNvPr id="19" name="饼形 6"/>
            <p:cNvSpPr/>
            <p:nvPr/>
          </p:nvSpPr>
          <p:spPr>
            <a:xfrm rot="16200000">
              <a:off x="610005" y="-394375"/>
              <a:ext cx="1210658" cy="1600200"/>
            </a:xfrm>
            <a:prstGeom prst="pie">
              <a:avLst>
                <a:gd name="adj1" fmla="val 10780140"/>
                <a:gd name="adj2" fmla="val 16200000"/>
              </a:avLst>
            </a:pr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0" name="矩形 19"/>
            <p:cNvSpPr/>
            <p:nvPr/>
          </p:nvSpPr>
          <p:spPr>
            <a:xfrm>
              <a:off x="546360" y="360163"/>
              <a:ext cx="149859" cy="1781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梯形 11"/>
          <p:cNvSpPr/>
          <p:nvPr/>
        </p:nvSpPr>
        <p:spPr>
          <a:xfrm rot="13500000">
            <a:off x="9877370" y="-599766"/>
            <a:ext cx="2085441" cy="1512062"/>
          </a:xfrm>
          <a:custGeom>
            <a:avLst/>
            <a:gdLst>
              <a:gd name="connsiteX0" fmla="*/ 0 w 3339385"/>
              <a:gd name="connsiteY0" fmla="*/ 2647336 h 2647336"/>
              <a:gd name="connsiteX1" fmla="*/ 661834 w 3339385"/>
              <a:gd name="connsiteY1" fmla="*/ 0 h 2647336"/>
              <a:gd name="connsiteX2" fmla="*/ 2677551 w 3339385"/>
              <a:gd name="connsiteY2" fmla="*/ 0 h 2647336"/>
              <a:gd name="connsiteX3" fmla="*/ 3339385 w 3339385"/>
              <a:gd name="connsiteY3" fmla="*/ 2647336 h 2647336"/>
              <a:gd name="connsiteX4" fmla="*/ 0 w 3339385"/>
              <a:gd name="connsiteY4" fmla="*/ 2647336 h 2647336"/>
              <a:gd name="connsiteX0-1" fmla="*/ 0 w 3487594"/>
              <a:gd name="connsiteY0-2" fmla="*/ 2978253 h 2978253"/>
              <a:gd name="connsiteX1-3" fmla="*/ 661834 w 3487594"/>
              <a:gd name="connsiteY1-4" fmla="*/ 330917 h 2978253"/>
              <a:gd name="connsiteX2-5" fmla="*/ 2677551 w 3487594"/>
              <a:gd name="connsiteY2-6" fmla="*/ 330917 h 2978253"/>
              <a:gd name="connsiteX3-7" fmla="*/ 3339385 w 3487594"/>
              <a:gd name="connsiteY3-8" fmla="*/ 2978253 h 2978253"/>
              <a:gd name="connsiteX4-9" fmla="*/ 0 w 3487594"/>
              <a:gd name="connsiteY4-10" fmla="*/ 2978253 h 2978253"/>
              <a:gd name="connsiteX0-11" fmla="*/ 0 w 3487594"/>
              <a:gd name="connsiteY0-12" fmla="*/ 2978253 h 2978253"/>
              <a:gd name="connsiteX1-13" fmla="*/ 661834 w 3487594"/>
              <a:gd name="connsiteY1-14" fmla="*/ 330917 h 2978253"/>
              <a:gd name="connsiteX2-15" fmla="*/ 2677551 w 3487594"/>
              <a:gd name="connsiteY2-16" fmla="*/ 330917 h 2978253"/>
              <a:gd name="connsiteX3-17" fmla="*/ 3339385 w 3487594"/>
              <a:gd name="connsiteY3-18" fmla="*/ 2978253 h 2978253"/>
              <a:gd name="connsiteX4-19" fmla="*/ 0 w 3487594"/>
              <a:gd name="connsiteY4-20" fmla="*/ 2978253 h 2978253"/>
              <a:gd name="connsiteX0-21" fmla="*/ 0 w 3339385"/>
              <a:gd name="connsiteY0-22" fmla="*/ 2978253 h 2978253"/>
              <a:gd name="connsiteX1-23" fmla="*/ 661834 w 3339385"/>
              <a:gd name="connsiteY1-24" fmla="*/ 330917 h 2978253"/>
              <a:gd name="connsiteX2-25" fmla="*/ 2677551 w 3339385"/>
              <a:gd name="connsiteY2-26" fmla="*/ 330917 h 2978253"/>
              <a:gd name="connsiteX3-27" fmla="*/ 3339385 w 3339385"/>
              <a:gd name="connsiteY3-28" fmla="*/ 2978253 h 2978253"/>
              <a:gd name="connsiteX4-29" fmla="*/ 0 w 3339385"/>
              <a:gd name="connsiteY4-30" fmla="*/ 2978253 h 2978253"/>
              <a:gd name="connsiteX0-31" fmla="*/ 0 w 3339385"/>
              <a:gd name="connsiteY0-32" fmla="*/ 2978253 h 2978253"/>
              <a:gd name="connsiteX1-33" fmla="*/ 661834 w 3339385"/>
              <a:gd name="connsiteY1-34" fmla="*/ 330917 h 2978253"/>
              <a:gd name="connsiteX2-35" fmla="*/ 2677551 w 3339385"/>
              <a:gd name="connsiteY2-36" fmla="*/ 330917 h 2978253"/>
              <a:gd name="connsiteX3-37" fmla="*/ 3339385 w 3339385"/>
              <a:gd name="connsiteY3-38" fmla="*/ 2978253 h 2978253"/>
              <a:gd name="connsiteX4-39" fmla="*/ 0 w 3339385"/>
              <a:gd name="connsiteY4-40" fmla="*/ 2978253 h 2978253"/>
              <a:gd name="connsiteX0-41" fmla="*/ 0 w 3339385"/>
              <a:gd name="connsiteY0-42" fmla="*/ 2996159 h 2996159"/>
              <a:gd name="connsiteX1-43" fmla="*/ 661834 w 3339385"/>
              <a:gd name="connsiteY1-44" fmla="*/ 348823 h 2996159"/>
              <a:gd name="connsiteX2-45" fmla="*/ 2400233 w 3339385"/>
              <a:gd name="connsiteY2-46" fmla="*/ 314038 h 2996159"/>
              <a:gd name="connsiteX3-47" fmla="*/ 3339385 w 3339385"/>
              <a:gd name="connsiteY3-48" fmla="*/ 2996159 h 2996159"/>
              <a:gd name="connsiteX4-49" fmla="*/ 0 w 3339385"/>
              <a:gd name="connsiteY4-50" fmla="*/ 2996159 h 2996159"/>
              <a:gd name="connsiteX0-51" fmla="*/ 0 w 3339385"/>
              <a:gd name="connsiteY0-52" fmla="*/ 2996159 h 2996159"/>
              <a:gd name="connsiteX1-53" fmla="*/ 775282 w 3339385"/>
              <a:gd name="connsiteY1-54" fmla="*/ 348823 h 2996159"/>
              <a:gd name="connsiteX2-55" fmla="*/ 2400233 w 3339385"/>
              <a:gd name="connsiteY2-56" fmla="*/ 314038 h 2996159"/>
              <a:gd name="connsiteX3-57" fmla="*/ 3339385 w 3339385"/>
              <a:gd name="connsiteY3-58" fmla="*/ 2996159 h 2996159"/>
              <a:gd name="connsiteX4-59" fmla="*/ 0 w 3339385"/>
              <a:gd name="connsiteY4-60" fmla="*/ 2996159 h 2996159"/>
              <a:gd name="connsiteX0-61" fmla="*/ 0 w 3474973"/>
              <a:gd name="connsiteY0-62" fmla="*/ 2998122 h 3028357"/>
              <a:gd name="connsiteX1-63" fmla="*/ 775282 w 3474973"/>
              <a:gd name="connsiteY1-64" fmla="*/ 350786 h 3028357"/>
              <a:gd name="connsiteX2-65" fmla="*/ 2400233 w 3474973"/>
              <a:gd name="connsiteY2-66" fmla="*/ 316001 h 3028357"/>
              <a:gd name="connsiteX3-67" fmla="*/ 3474973 w 3474973"/>
              <a:gd name="connsiteY3-68" fmla="*/ 3028357 h 3028357"/>
              <a:gd name="connsiteX4-69" fmla="*/ 0 w 3474973"/>
              <a:gd name="connsiteY4-70" fmla="*/ 2998122 h 3028357"/>
              <a:gd name="connsiteX0-71" fmla="*/ 0 w 3746151"/>
              <a:gd name="connsiteY0-72" fmla="*/ 2967887 h 3028357"/>
              <a:gd name="connsiteX1-73" fmla="*/ 1046460 w 3746151"/>
              <a:gd name="connsiteY1-74" fmla="*/ 350786 h 3028357"/>
              <a:gd name="connsiteX2-75" fmla="*/ 2671411 w 3746151"/>
              <a:gd name="connsiteY2-76" fmla="*/ 316001 h 3028357"/>
              <a:gd name="connsiteX3-77" fmla="*/ 3746151 w 3746151"/>
              <a:gd name="connsiteY3-78" fmla="*/ 3028357 h 3028357"/>
              <a:gd name="connsiteX4-79" fmla="*/ 0 w 3746151"/>
              <a:gd name="connsiteY4-80" fmla="*/ 2967887 h 302835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746151" h="3028357">
                <a:moveTo>
                  <a:pt x="0" y="2967887"/>
                </a:moveTo>
                <a:cubicBezTo>
                  <a:pt x="220611" y="2085442"/>
                  <a:pt x="508349" y="1157031"/>
                  <a:pt x="1046460" y="350786"/>
                </a:cubicBezTo>
                <a:cubicBezTo>
                  <a:pt x="1492718" y="-90437"/>
                  <a:pt x="2221463" y="-130261"/>
                  <a:pt x="2671411" y="316001"/>
                </a:cubicBezTo>
                <a:cubicBezTo>
                  <a:pt x="3121360" y="762263"/>
                  <a:pt x="3493909" y="2180734"/>
                  <a:pt x="3746151" y="3028357"/>
                </a:cubicBezTo>
                <a:lnTo>
                  <a:pt x="0" y="2967887"/>
                </a:lnTo>
                <a:close/>
              </a:path>
            </a:pathLst>
          </a:custGeom>
          <a:gradFill>
            <a:gsLst>
              <a:gs pos="0">
                <a:schemeClr val="accent1">
                  <a:lumMod val="50000"/>
                </a:schemeClr>
              </a:gs>
              <a:gs pos="100000">
                <a:schemeClr val="accent1">
                  <a:lumMod val="50000"/>
                  <a:alpha val="0"/>
                </a:schemeClr>
              </a:gs>
            </a:gsLst>
            <a:lin ang="5400000" scaled="1"/>
          </a:gradFill>
          <a:ln>
            <a:noFill/>
          </a:ln>
          <a:effectLst>
            <a:outerShdw blurRad="317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1138251" y="1011055"/>
            <a:ext cx="10256488" cy="4461542"/>
          </a:xfrm>
          <a:prstGeom prst="rect">
            <a:avLst/>
          </a:prstGeom>
          <a:noFill/>
        </p:spPr>
        <p:txBody>
          <a:bodyPr wrap="square" rtlCol="0" anchor="t">
            <a:spAutoFit/>
          </a:bodyPr>
          <a:lstStyle/>
          <a:p>
            <a:pPr algn="just">
              <a:lnSpc>
                <a:spcPct val="150000"/>
              </a:lnSpc>
            </a:pPr>
            <a:r>
              <a:rPr lang="zh-CN" altLang="en-US" sz="2400" b="1" dirty="0">
                <a:solidFill>
                  <a:srgbClr val="C00000"/>
                </a:solidFill>
                <a:latin typeface="方正苏新诗柳楷简体" panose="02000000000000000000" pitchFamily="2" charset="-122"/>
                <a:ea typeface="方正苏新诗柳楷简体" panose="02000000000000000000" pitchFamily="2" charset="-122"/>
                <a:sym typeface="+mn-ea"/>
              </a:rPr>
              <a:t>情境一：</a:t>
            </a:r>
            <a:r>
              <a:rPr lang="en-US" altLang="zh-CN" sz="2400" dirty="0">
                <a:latin typeface="方正苏新诗柳楷简体" panose="02000000000000000000" pitchFamily="2" charset="-122"/>
                <a:ea typeface="方正苏新诗柳楷简体" panose="02000000000000000000" pitchFamily="2" charset="-122"/>
                <a:sym typeface="+mn-ea"/>
              </a:rPr>
              <a:t>1934</a:t>
            </a:r>
            <a:r>
              <a:rPr lang="zh-CN" altLang="en-US" sz="2400" dirty="0">
                <a:latin typeface="方正苏新诗柳楷简体" panose="02000000000000000000" pitchFamily="2" charset="-122"/>
                <a:ea typeface="方正苏新诗柳楷简体" panose="02000000000000000000" pitchFamily="2" charset="-122"/>
                <a:sym typeface="+mn-ea"/>
              </a:rPr>
              <a:t>年，在中央革命根据地</a:t>
            </a:r>
            <a:r>
              <a:rPr lang="en-US" altLang="zh-CN" sz="2400" dirty="0">
                <a:latin typeface="方正苏新诗柳楷简体" panose="02000000000000000000" pitchFamily="2" charset="-122"/>
                <a:ea typeface="方正苏新诗柳楷简体" panose="02000000000000000000" pitchFamily="2" charset="-122"/>
                <a:sym typeface="+mn-ea"/>
              </a:rPr>
              <a:t>33</a:t>
            </a:r>
            <a:r>
              <a:rPr lang="zh-CN" altLang="en-US" sz="2400" dirty="0">
                <a:latin typeface="方正苏新诗柳楷简体" panose="02000000000000000000" pitchFamily="2" charset="-122"/>
                <a:ea typeface="方正苏新诗柳楷简体" panose="02000000000000000000" pitchFamily="2" charset="-122"/>
                <a:sym typeface="+mn-ea"/>
              </a:rPr>
              <a:t>个规模较大的公营企业中，主要是一些军需企业，包括兵工、被服、制鞋、印刷、制币、纺织、缝纫、毛毯、制药、造纸、炼铁等。</a:t>
            </a:r>
            <a:endParaRPr lang="en-US" altLang="zh-CN" sz="2400" dirty="0">
              <a:latin typeface="方正苏新诗柳楷简体" panose="02000000000000000000" pitchFamily="2" charset="-122"/>
              <a:ea typeface="方正苏新诗柳楷简体" panose="02000000000000000000" pitchFamily="2" charset="-122"/>
              <a:sym typeface="+mn-ea"/>
            </a:endParaRPr>
          </a:p>
          <a:p>
            <a:pPr algn="just">
              <a:lnSpc>
                <a:spcPct val="150000"/>
              </a:lnSpc>
            </a:pPr>
            <a:r>
              <a:rPr lang="zh-CN" altLang="en-US" sz="2400" b="1" dirty="0">
                <a:solidFill>
                  <a:srgbClr val="C00000"/>
                </a:solidFill>
                <a:latin typeface="方正苏新诗柳楷简体" panose="02000000000000000000" pitchFamily="2" charset="-122"/>
                <a:ea typeface="方正苏新诗柳楷简体" panose="02000000000000000000" pitchFamily="2" charset="-122"/>
                <a:sym typeface="+mn-ea"/>
              </a:rPr>
              <a:t>情境二：</a:t>
            </a:r>
            <a:r>
              <a:rPr lang="zh-CN" altLang="en-US" sz="2400" dirty="0">
                <a:latin typeface="方正苏新诗柳楷简体" panose="02000000000000000000" pitchFamily="2" charset="-122"/>
                <a:ea typeface="方正苏新诗柳楷简体" panose="02000000000000000000" pitchFamily="2" charset="-122"/>
                <a:sym typeface="+mn-ea"/>
              </a:rPr>
              <a:t>在</a:t>
            </a:r>
            <a:r>
              <a:rPr lang="en-US" altLang="zh-CN" sz="2400" dirty="0">
                <a:latin typeface="方正苏新诗柳楷简体" panose="02000000000000000000" pitchFamily="2" charset="-122"/>
                <a:ea typeface="方正苏新诗柳楷简体" panose="02000000000000000000" pitchFamily="2" charset="-122"/>
                <a:sym typeface="+mn-ea"/>
              </a:rPr>
              <a:t>1947</a:t>
            </a:r>
            <a:r>
              <a:rPr lang="zh-CN" altLang="en-US" sz="2400" dirty="0">
                <a:latin typeface="方正苏新诗柳楷简体" panose="02000000000000000000" pitchFamily="2" charset="-122"/>
                <a:ea typeface="方正苏新诗柳楷简体" panose="02000000000000000000" pitchFamily="2" charset="-122"/>
                <a:sym typeface="+mn-ea"/>
              </a:rPr>
              <a:t>年，仅国民党南京政府的资源委员会一个机构所辖企业的产品占全国产量的百分比分别为：电力</a:t>
            </a:r>
            <a:r>
              <a:rPr lang="en-US" altLang="zh-CN" sz="2400" dirty="0">
                <a:latin typeface="方正苏新诗柳楷简体" panose="02000000000000000000" pitchFamily="2" charset="-122"/>
                <a:ea typeface="方正苏新诗柳楷简体" panose="02000000000000000000" pitchFamily="2" charset="-122"/>
                <a:sym typeface="+mn-ea"/>
              </a:rPr>
              <a:t>63%</a:t>
            </a:r>
            <a:r>
              <a:rPr lang="zh-CN" altLang="en-US" sz="2400" dirty="0">
                <a:latin typeface="方正苏新诗柳楷简体" panose="02000000000000000000" pitchFamily="2" charset="-122"/>
                <a:ea typeface="方正苏新诗柳楷简体" panose="02000000000000000000" pitchFamily="2" charset="-122"/>
                <a:sym typeface="+mn-ea"/>
              </a:rPr>
              <a:t>；煤</a:t>
            </a:r>
            <a:r>
              <a:rPr lang="en-US" altLang="zh-CN" sz="2400" dirty="0">
                <a:latin typeface="方正苏新诗柳楷简体" panose="02000000000000000000" pitchFamily="2" charset="-122"/>
                <a:ea typeface="方正苏新诗柳楷简体" panose="02000000000000000000" pitchFamily="2" charset="-122"/>
                <a:sym typeface="+mn-ea"/>
              </a:rPr>
              <a:t>33%</a:t>
            </a:r>
            <a:r>
              <a:rPr lang="zh-CN" altLang="en-US" sz="2400" dirty="0">
                <a:latin typeface="方正苏新诗柳楷简体" panose="02000000000000000000" pitchFamily="2" charset="-122"/>
                <a:ea typeface="方正苏新诗柳楷简体" panose="02000000000000000000" pitchFamily="2" charset="-122"/>
                <a:sym typeface="+mn-ea"/>
              </a:rPr>
              <a:t>；钢铁</a:t>
            </a:r>
            <a:r>
              <a:rPr lang="en-US" altLang="zh-CN" sz="2400" dirty="0">
                <a:latin typeface="方正苏新诗柳楷简体" panose="02000000000000000000" pitchFamily="2" charset="-122"/>
                <a:ea typeface="方正苏新诗柳楷简体" panose="02000000000000000000" pitchFamily="2" charset="-122"/>
                <a:sym typeface="+mn-ea"/>
              </a:rPr>
              <a:t>90%</a:t>
            </a:r>
            <a:r>
              <a:rPr lang="zh-CN" altLang="en-US" sz="2400" dirty="0">
                <a:latin typeface="方正苏新诗柳楷简体" panose="02000000000000000000" pitchFamily="2" charset="-122"/>
                <a:ea typeface="方正苏新诗柳楷简体" panose="02000000000000000000" pitchFamily="2" charset="-122"/>
                <a:sym typeface="+mn-ea"/>
              </a:rPr>
              <a:t>；钨锑</a:t>
            </a:r>
            <a:r>
              <a:rPr lang="en-US" altLang="zh-CN" sz="2400" dirty="0">
                <a:latin typeface="方正苏新诗柳楷简体" panose="02000000000000000000" pitchFamily="2" charset="-122"/>
                <a:ea typeface="方正苏新诗柳楷简体" panose="02000000000000000000" pitchFamily="2" charset="-122"/>
                <a:sym typeface="+mn-ea"/>
              </a:rPr>
              <a:t>100%</a:t>
            </a:r>
            <a:r>
              <a:rPr lang="zh-CN" altLang="en-US" sz="2400" dirty="0">
                <a:latin typeface="方正苏新诗柳楷简体" panose="02000000000000000000" pitchFamily="2" charset="-122"/>
                <a:ea typeface="方正苏新诗柳楷简体" panose="02000000000000000000" pitchFamily="2" charset="-122"/>
                <a:sym typeface="+mn-ea"/>
              </a:rPr>
              <a:t>；锡</a:t>
            </a:r>
            <a:r>
              <a:rPr lang="en-US" altLang="zh-CN" sz="2400" dirty="0">
                <a:latin typeface="方正苏新诗柳楷简体" panose="02000000000000000000" pitchFamily="2" charset="-122"/>
                <a:ea typeface="方正苏新诗柳楷简体" panose="02000000000000000000" pitchFamily="2" charset="-122"/>
                <a:sym typeface="+mn-ea"/>
              </a:rPr>
              <a:t>70%</a:t>
            </a:r>
            <a:r>
              <a:rPr lang="zh-CN" altLang="en-US" sz="2400" dirty="0">
                <a:latin typeface="方正苏新诗柳楷简体" panose="02000000000000000000" pitchFamily="2" charset="-122"/>
                <a:ea typeface="方正苏新诗柳楷简体" panose="02000000000000000000" pitchFamily="2" charset="-122"/>
                <a:sym typeface="+mn-ea"/>
              </a:rPr>
              <a:t>；水泥</a:t>
            </a:r>
            <a:r>
              <a:rPr lang="en-US" altLang="zh-CN" sz="2400" dirty="0">
                <a:latin typeface="方正苏新诗柳楷简体" panose="02000000000000000000" pitchFamily="2" charset="-122"/>
                <a:ea typeface="方正苏新诗柳楷简体" panose="02000000000000000000" pitchFamily="2" charset="-122"/>
                <a:sym typeface="+mn-ea"/>
              </a:rPr>
              <a:t>45%</a:t>
            </a:r>
            <a:r>
              <a:rPr lang="zh-CN" altLang="en-US" sz="2400" dirty="0">
                <a:latin typeface="方正苏新诗柳楷简体" panose="02000000000000000000" pitchFamily="2" charset="-122"/>
                <a:ea typeface="方正苏新诗柳楷简体" panose="02000000000000000000" pitchFamily="2" charset="-122"/>
                <a:sym typeface="+mn-ea"/>
              </a:rPr>
              <a:t>；糖</a:t>
            </a:r>
            <a:r>
              <a:rPr lang="en-US" altLang="zh-CN" sz="2400" dirty="0">
                <a:latin typeface="方正苏新诗柳楷简体" panose="02000000000000000000" pitchFamily="2" charset="-122"/>
                <a:ea typeface="方正苏新诗柳楷简体" panose="02000000000000000000" pitchFamily="2" charset="-122"/>
                <a:sym typeface="+mn-ea"/>
              </a:rPr>
              <a:t>90%</a:t>
            </a:r>
            <a:r>
              <a:rPr lang="zh-CN" altLang="en-US" sz="2400" dirty="0">
                <a:latin typeface="方正苏新诗柳楷简体" panose="02000000000000000000" pitchFamily="2" charset="-122"/>
                <a:ea typeface="方正苏新诗柳楷简体" panose="02000000000000000000" pitchFamily="2" charset="-122"/>
                <a:sym typeface="+mn-ea"/>
              </a:rPr>
              <a:t>。</a:t>
            </a:r>
            <a:endParaRPr lang="en-US" altLang="zh-CN" sz="2400" dirty="0">
              <a:latin typeface="方正苏新诗柳楷简体" panose="02000000000000000000" pitchFamily="2" charset="-122"/>
              <a:ea typeface="方正苏新诗柳楷简体" panose="02000000000000000000" pitchFamily="2" charset="-122"/>
              <a:sym typeface="+mn-ea"/>
            </a:endParaRPr>
          </a:p>
          <a:p>
            <a:pPr algn="just">
              <a:lnSpc>
                <a:spcPct val="150000"/>
              </a:lnSpc>
            </a:pPr>
            <a:r>
              <a:rPr lang="zh-CN" altLang="en-US" sz="2400" b="1" dirty="0">
                <a:solidFill>
                  <a:srgbClr val="C00000"/>
                </a:solidFill>
                <a:latin typeface="方正苏新诗柳楷简体" panose="02000000000000000000" pitchFamily="2" charset="-122"/>
                <a:ea typeface="方正苏新诗柳楷简体" panose="02000000000000000000" pitchFamily="2" charset="-122"/>
                <a:sym typeface="+mn-ea"/>
              </a:rPr>
              <a:t>情境三：</a:t>
            </a:r>
            <a:r>
              <a:rPr lang="zh-CN" altLang="en-US" sz="2400" dirty="0">
                <a:latin typeface="方正苏新诗柳楷简体" panose="02000000000000000000" pitchFamily="2" charset="-122"/>
                <a:ea typeface="方正苏新诗柳楷简体" panose="02000000000000000000" pitchFamily="2" charset="-122"/>
                <a:sym typeface="+mn-ea"/>
              </a:rPr>
              <a:t>建国后不久，由于英美对华采取封锁政策，我国政府采取相应反制措施，对在华英美企业实行强行管制和征用。</a:t>
            </a:r>
            <a:endParaRPr lang="zh-CN" altLang="en-US" sz="2400" dirty="0">
              <a:latin typeface="方正苏新诗柳楷简体" panose="02000000000000000000" pitchFamily="2" charset="-122"/>
              <a:ea typeface="方正苏新诗柳楷简体" panose="02000000000000000000" pitchFamily="2" charset="-122"/>
              <a:sym typeface="+mn-ea"/>
            </a:endParaRPr>
          </a:p>
        </p:txBody>
      </p:sp>
      <p:sp>
        <p:nvSpPr>
          <p:cNvPr id="12" name="矩形 11"/>
          <p:cNvSpPr/>
          <p:nvPr/>
        </p:nvSpPr>
        <p:spPr>
          <a:xfrm>
            <a:off x="1215334" y="5570030"/>
            <a:ext cx="10416674" cy="838726"/>
          </a:xfrm>
          <a:prstGeom prst="rect">
            <a:avLst/>
          </a:prstGeom>
          <a:solidFill>
            <a:srgbClr val="1F4E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latin typeface="黑体" panose="02010609060101010101" charset="-122"/>
                <a:ea typeface="黑体" panose="02010609060101010101" charset="-122"/>
              </a:rPr>
              <a:t>①社会主义</a:t>
            </a:r>
            <a:r>
              <a:rPr lang="zh-CN" altLang="en-US" sz="3200" b="1" u="sng" dirty="0">
                <a:solidFill>
                  <a:srgbClr val="FFC000"/>
                </a:solidFill>
                <a:latin typeface="黑体" panose="02010609060101010101" charset="-122"/>
                <a:ea typeface="黑体" panose="02010609060101010101" charset="-122"/>
              </a:rPr>
              <a:t>国营</a:t>
            </a:r>
            <a:r>
              <a:rPr lang="zh-CN" altLang="en-US" sz="2400" b="1" dirty="0">
                <a:latin typeface="黑体" panose="02010609060101010101" charset="-122"/>
                <a:ea typeface="黑体" panose="02010609060101010101" charset="-122"/>
              </a:rPr>
              <a:t>经济</a:t>
            </a:r>
            <a:r>
              <a:rPr lang="zh-CN" altLang="en-US" sz="3200" b="1" u="sng" dirty="0">
                <a:solidFill>
                  <a:srgbClr val="FFC000"/>
                </a:solidFill>
                <a:latin typeface="黑体" panose="02010609060101010101" charset="-122"/>
                <a:ea typeface="黑体" panose="02010609060101010101" charset="-122"/>
              </a:rPr>
              <a:t>迅速</a:t>
            </a:r>
            <a:r>
              <a:rPr lang="zh-CN" altLang="en-US" sz="2400" b="1" dirty="0">
                <a:latin typeface="黑体" panose="02010609060101010101" charset="-122"/>
                <a:ea typeface="黑体" panose="02010609060101010101" charset="-122"/>
              </a:rPr>
              <a:t>发展，逐步成为社会经济中的</a:t>
            </a:r>
            <a:r>
              <a:rPr lang="zh-CN" altLang="en-US" sz="3200" b="1" u="sng" dirty="0">
                <a:solidFill>
                  <a:srgbClr val="FFC000"/>
                </a:solidFill>
                <a:latin typeface="黑体" panose="02010609060101010101" charset="-122"/>
                <a:ea typeface="黑体" panose="02010609060101010101" charset="-122"/>
              </a:rPr>
              <a:t>主导性</a:t>
            </a:r>
            <a:r>
              <a:rPr lang="zh-CN" altLang="en-US" sz="2400" b="1" dirty="0">
                <a:latin typeface="黑体" panose="02010609060101010101" charset="-122"/>
                <a:ea typeface="黑体" panose="02010609060101010101" charset="-122"/>
              </a:rPr>
              <a:t>因素。</a:t>
            </a:r>
            <a:endParaRPr lang="zh-CN" altLang="en-US" sz="2400" b="1" dirty="0">
              <a:latin typeface="黑体" panose="02010609060101010101" charset="-122"/>
              <a:ea typeface="黑体" panose="02010609060101010101" charset="-122"/>
            </a:endParaRPr>
          </a:p>
        </p:txBody>
      </p:sp>
      <p:sp>
        <p:nvSpPr>
          <p:cNvPr id="3" name="文本框 46"/>
          <p:cNvSpPr txBox="1"/>
          <p:nvPr/>
        </p:nvSpPr>
        <p:spPr>
          <a:xfrm>
            <a:off x="1270331" y="449244"/>
            <a:ext cx="8196398" cy="523220"/>
          </a:xfrm>
          <a:prstGeom prst="rect">
            <a:avLst/>
          </a:prstGeom>
          <a:noFill/>
        </p:spPr>
        <p:txBody>
          <a:bodyPr wrap="square" rtlCol="0">
            <a:spAutoFit/>
          </a:bodyPr>
          <a:lstStyle/>
          <a:p>
            <a:pPr defTabSz="855980" fontAlgn="base">
              <a:spcBef>
                <a:spcPct val="0"/>
              </a:spcBef>
              <a:spcAft>
                <a:spcPct val="0"/>
              </a:spcAft>
            </a:pPr>
            <a:r>
              <a:rPr lang="en-US" altLang="zh-CN" sz="2800" b="1" dirty="0">
                <a:latin typeface="汉仪劲楷简" panose="00020600040101010101" pitchFamily="18" charset="-122"/>
                <a:ea typeface="汉仪劲楷简" panose="00020600040101010101" pitchFamily="18" charset="-122"/>
                <a:cs typeface="Times New Roman" panose="02020603050405020304" pitchFamily="18" charset="0"/>
              </a:rPr>
              <a:t>2.</a:t>
            </a:r>
            <a:r>
              <a:rPr lang="zh-CN" altLang="en-US" sz="2800" b="1" dirty="0">
                <a:solidFill>
                  <a:srgbClr val="000000"/>
                </a:solidFill>
                <a:latin typeface="汉仪劲楷简" panose="00020600040101010101" pitchFamily="18" charset="-122"/>
                <a:ea typeface="汉仪劲楷简" panose="00020600040101010101" pitchFamily="18" charset="-122"/>
                <a:cs typeface="Times New Roman" panose="02020603050405020304" pitchFamily="18" charset="0"/>
              </a:rPr>
              <a:t>从新民主主义向社会主义过渡的</a:t>
            </a:r>
            <a:r>
              <a:rPr lang="zh-CN" altLang="en-US" sz="2800" b="1" dirty="0">
                <a:solidFill>
                  <a:srgbClr val="C00000"/>
                </a:solidFill>
                <a:latin typeface="汉仪劲楷简" panose="00020600040101010101" pitchFamily="18" charset="-122"/>
                <a:ea typeface="汉仪劲楷简" panose="00020600040101010101" pitchFamily="18" charset="-122"/>
                <a:cs typeface="Times New Roman" panose="02020603050405020304" pitchFamily="18" charset="0"/>
              </a:rPr>
              <a:t>历史必然性</a:t>
            </a:r>
            <a:endParaRPr lang="zh-CN" altLang="en-US" sz="2800" b="1" dirty="0">
              <a:solidFill>
                <a:srgbClr val="C00000"/>
              </a:solidFill>
              <a:latin typeface="汉仪劲楷简" panose="00020600040101010101" pitchFamily="18" charset="-122"/>
              <a:ea typeface="汉仪劲楷简" panose="00020600040101010101" pitchFamily="18"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p:cNvGrpSpPr/>
          <p:nvPr/>
        </p:nvGrpSpPr>
        <p:grpSpPr>
          <a:xfrm>
            <a:off x="415234" y="-199604"/>
            <a:ext cx="1600200" cy="1210658"/>
            <a:chOff x="415234" y="-199604"/>
            <a:chExt cx="1600200" cy="1210658"/>
          </a:xfrm>
        </p:grpSpPr>
        <p:sp>
          <p:nvSpPr>
            <p:cNvPr id="19" name="饼形 6"/>
            <p:cNvSpPr/>
            <p:nvPr/>
          </p:nvSpPr>
          <p:spPr>
            <a:xfrm rot="16200000">
              <a:off x="610005" y="-394375"/>
              <a:ext cx="1210658" cy="1600200"/>
            </a:xfrm>
            <a:prstGeom prst="pie">
              <a:avLst>
                <a:gd name="adj1" fmla="val 10780140"/>
                <a:gd name="adj2" fmla="val 16200000"/>
              </a:avLst>
            </a:pr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0" name="矩形 19"/>
            <p:cNvSpPr/>
            <p:nvPr/>
          </p:nvSpPr>
          <p:spPr>
            <a:xfrm>
              <a:off x="546360" y="360163"/>
              <a:ext cx="149859" cy="1781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梯形 11"/>
          <p:cNvSpPr/>
          <p:nvPr/>
        </p:nvSpPr>
        <p:spPr>
          <a:xfrm rot="13500000">
            <a:off x="9877370" y="-599766"/>
            <a:ext cx="2085441" cy="1512062"/>
          </a:xfrm>
          <a:custGeom>
            <a:avLst/>
            <a:gdLst>
              <a:gd name="connsiteX0" fmla="*/ 0 w 3339385"/>
              <a:gd name="connsiteY0" fmla="*/ 2647336 h 2647336"/>
              <a:gd name="connsiteX1" fmla="*/ 661834 w 3339385"/>
              <a:gd name="connsiteY1" fmla="*/ 0 h 2647336"/>
              <a:gd name="connsiteX2" fmla="*/ 2677551 w 3339385"/>
              <a:gd name="connsiteY2" fmla="*/ 0 h 2647336"/>
              <a:gd name="connsiteX3" fmla="*/ 3339385 w 3339385"/>
              <a:gd name="connsiteY3" fmla="*/ 2647336 h 2647336"/>
              <a:gd name="connsiteX4" fmla="*/ 0 w 3339385"/>
              <a:gd name="connsiteY4" fmla="*/ 2647336 h 2647336"/>
              <a:gd name="connsiteX0-1" fmla="*/ 0 w 3487594"/>
              <a:gd name="connsiteY0-2" fmla="*/ 2978253 h 2978253"/>
              <a:gd name="connsiteX1-3" fmla="*/ 661834 w 3487594"/>
              <a:gd name="connsiteY1-4" fmla="*/ 330917 h 2978253"/>
              <a:gd name="connsiteX2-5" fmla="*/ 2677551 w 3487594"/>
              <a:gd name="connsiteY2-6" fmla="*/ 330917 h 2978253"/>
              <a:gd name="connsiteX3-7" fmla="*/ 3339385 w 3487594"/>
              <a:gd name="connsiteY3-8" fmla="*/ 2978253 h 2978253"/>
              <a:gd name="connsiteX4-9" fmla="*/ 0 w 3487594"/>
              <a:gd name="connsiteY4-10" fmla="*/ 2978253 h 2978253"/>
              <a:gd name="connsiteX0-11" fmla="*/ 0 w 3487594"/>
              <a:gd name="connsiteY0-12" fmla="*/ 2978253 h 2978253"/>
              <a:gd name="connsiteX1-13" fmla="*/ 661834 w 3487594"/>
              <a:gd name="connsiteY1-14" fmla="*/ 330917 h 2978253"/>
              <a:gd name="connsiteX2-15" fmla="*/ 2677551 w 3487594"/>
              <a:gd name="connsiteY2-16" fmla="*/ 330917 h 2978253"/>
              <a:gd name="connsiteX3-17" fmla="*/ 3339385 w 3487594"/>
              <a:gd name="connsiteY3-18" fmla="*/ 2978253 h 2978253"/>
              <a:gd name="connsiteX4-19" fmla="*/ 0 w 3487594"/>
              <a:gd name="connsiteY4-20" fmla="*/ 2978253 h 2978253"/>
              <a:gd name="connsiteX0-21" fmla="*/ 0 w 3339385"/>
              <a:gd name="connsiteY0-22" fmla="*/ 2978253 h 2978253"/>
              <a:gd name="connsiteX1-23" fmla="*/ 661834 w 3339385"/>
              <a:gd name="connsiteY1-24" fmla="*/ 330917 h 2978253"/>
              <a:gd name="connsiteX2-25" fmla="*/ 2677551 w 3339385"/>
              <a:gd name="connsiteY2-26" fmla="*/ 330917 h 2978253"/>
              <a:gd name="connsiteX3-27" fmla="*/ 3339385 w 3339385"/>
              <a:gd name="connsiteY3-28" fmla="*/ 2978253 h 2978253"/>
              <a:gd name="connsiteX4-29" fmla="*/ 0 w 3339385"/>
              <a:gd name="connsiteY4-30" fmla="*/ 2978253 h 2978253"/>
              <a:gd name="connsiteX0-31" fmla="*/ 0 w 3339385"/>
              <a:gd name="connsiteY0-32" fmla="*/ 2978253 h 2978253"/>
              <a:gd name="connsiteX1-33" fmla="*/ 661834 w 3339385"/>
              <a:gd name="connsiteY1-34" fmla="*/ 330917 h 2978253"/>
              <a:gd name="connsiteX2-35" fmla="*/ 2677551 w 3339385"/>
              <a:gd name="connsiteY2-36" fmla="*/ 330917 h 2978253"/>
              <a:gd name="connsiteX3-37" fmla="*/ 3339385 w 3339385"/>
              <a:gd name="connsiteY3-38" fmla="*/ 2978253 h 2978253"/>
              <a:gd name="connsiteX4-39" fmla="*/ 0 w 3339385"/>
              <a:gd name="connsiteY4-40" fmla="*/ 2978253 h 2978253"/>
              <a:gd name="connsiteX0-41" fmla="*/ 0 w 3339385"/>
              <a:gd name="connsiteY0-42" fmla="*/ 2996159 h 2996159"/>
              <a:gd name="connsiteX1-43" fmla="*/ 661834 w 3339385"/>
              <a:gd name="connsiteY1-44" fmla="*/ 348823 h 2996159"/>
              <a:gd name="connsiteX2-45" fmla="*/ 2400233 w 3339385"/>
              <a:gd name="connsiteY2-46" fmla="*/ 314038 h 2996159"/>
              <a:gd name="connsiteX3-47" fmla="*/ 3339385 w 3339385"/>
              <a:gd name="connsiteY3-48" fmla="*/ 2996159 h 2996159"/>
              <a:gd name="connsiteX4-49" fmla="*/ 0 w 3339385"/>
              <a:gd name="connsiteY4-50" fmla="*/ 2996159 h 2996159"/>
              <a:gd name="connsiteX0-51" fmla="*/ 0 w 3339385"/>
              <a:gd name="connsiteY0-52" fmla="*/ 2996159 h 2996159"/>
              <a:gd name="connsiteX1-53" fmla="*/ 775282 w 3339385"/>
              <a:gd name="connsiteY1-54" fmla="*/ 348823 h 2996159"/>
              <a:gd name="connsiteX2-55" fmla="*/ 2400233 w 3339385"/>
              <a:gd name="connsiteY2-56" fmla="*/ 314038 h 2996159"/>
              <a:gd name="connsiteX3-57" fmla="*/ 3339385 w 3339385"/>
              <a:gd name="connsiteY3-58" fmla="*/ 2996159 h 2996159"/>
              <a:gd name="connsiteX4-59" fmla="*/ 0 w 3339385"/>
              <a:gd name="connsiteY4-60" fmla="*/ 2996159 h 2996159"/>
              <a:gd name="connsiteX0-61" fmla="*/ 0 w 3474973"/>
              <a:gd name="connsiteY0-62" fmla="*/ 2998122 h 3028357"/>
              <a:gd name="connsiteX1-63" fmla="*/ 775282 w 3474973"/>
              <a:gd name="connsiteY1-64" fmla="*/ 350786 h 3028357"/>
              <a:gd name="connsiteX2-65" fmla="*/ 2400233 w 3474973"/>
              <a:gd name="connsiteY2-66" fmla="*/ 316001 h 3028357"/>
              <a:gd name="connsiteX3-67" fmla="*/ 3474973 w 3474973"/>
              <a:gd name="connsiteY3-68" fmla="*/ 3028357 h 3028357"/>
              <a:gd name="connsiteX4-69" fmla="*/ 0 w 3474973"/>
              <a:gd name="connsiteY4-70" fmla="*/ 2998122 h 3028357"/>
              <a:gd name="connsiteX0-71" fmla="*/ 0 w 3746151"/>
              <a:gd name="connsiteY0-72" fmla="*/ 2967887 h 3028357"/>
              <a:gd name="connsiteX1-73" fmla="*/ 1046460 w 3746151"/>
              <a:gd name="connsiteY1-74" fmla="*/ 350786 h 3028357"/>
              <a:gd name="connsiteX2-75" fmla="*/ 2671411 w 3746151"/>
              <a:gd name="connsiteY2-76" fmla="*/ 316001 h 3028357"/>
              <a:gd name="connsiteX3-77" fmla="*/ 3746151 w 3746151"/>
              <a:gd name="connsiteY3-78" fmla="*/ 3028357 h 3028357"/>
              <a:gd name="connsiteX4-79" fmla="*/ 0 w 3746151"/>
              <a:gd name="connsiteY4-80" fmla="*/ 2967887 h 302835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746151" h="3028357">
                <a:moveTo>
                  <a:pt x="0" y="2967887"/>
                </a:moveTo>
                <a:cubicBezTo>
                  <a:pt x="220611" y="2085442"/>
                  <a:pt x="508349" y="1157031"/>
                  <a:pt x="1046460" y="350786"/>
                </a:cubicBezTo>
                <a:cubicBezTo>
                  <a:pt x="1492718" y="-90437"/>
                  <a:pt x="2221463" y="-130261"/>
                  <a:pt x="2671411" y="316001"/>
                </a:cubicBezTo>
                <a:cubicBezTo>
                  <a:pt x="3121360" y="762263"/>
                  <a:pt x="3493909" y="2180734"/>
                  <a:pt x="3746151" y="3028357"/>
                </a:cubicBezTo>
                <a:lnTo>
                  <a:pt x="0" y="2967887"/>
                </a:lnTo>
                <a:close/>
              </a:path>
            </a:pathLst>
          </a:custGeom>
          <a:gradFill>
            <a:gsLst>
              <a:gs pos="0">
                <a:schemeClr val="accent1">
                  <a:lumMod val="50000"/>
                </a:schemeClr>
              </a:gs>
              <a:gs pos="100000">
                <a:schemeClr val="accent1">
                  <a:lumMod val="50000"/>
                  <a:alpha val="0"/>
                </a:schemeClr>
              </a:gs>
            </a:gsLst>
            <a:lin ang="5400000" scaled="1"/>
          </a:gradFill>
          <a:ln>
            <a:noFill/>
          </a:ln>
          <a:effectLst>
            <a:outerShdw blurRad="317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1270331" y="1370644"/>
            <a:ext cx="9971410" cy="1691553"/>
          </a:xfrm>
          <a:prstGeom prst="rect">
            <a:avLst/>
          </a:prstGeom>
          <a:noFill/>
        </p:spPr>
        <p:txBody>
          <a:bodyPr wrap="square" rtlCol="0" anchor="t">
            <a:spAutoFit/>
          </a:bodyPr>
          <a:lstStyle/>
          <a:p>
            <a:pPr algn="just">
              <a:lnSpc>
                <a:spcPct val="150000"/>
              </a:lnSpc>
            </a:pPr>
            <a:r>
              <a:rPr lang="zh-CN" altLang="en-US" sz="2400" b="1" dirty="0">
                <a:solidFill>
                  <a:srgbClr val="C00000"/>
                </a:solidFill>
                <a:latin typeface="方正苏新诗柳楷简体" panose="02000000000000000000" pitchFamily="2" charset="-122"/>
                <a:ea typeface="方正苏新诗柳楷简体" panose="02000000000000000000" pitchFamily="2" charset="-122"/>
                <a:sym typeface="+mn-ea"/>
              </a:rPr>
              <a:t>情境一：</a:t>
            </a:r>
            <a:r>
              <a:rPr lang="zh-CN" altLang="en-US" sz="2400" dirty="0">
                <a:latin typeface="方正苏新诗柳楷简体" panose="02000000000000000000" pitchFamily="2" charset="-122"/>
                <a:ea typeface="方正苏新诗柳楷简体" panose="02000000000000000000" pitchFamily="2" charset="-122"/>
                <a:sym typeface="+mn-ea"/>
              </a:rPr>
              <a:t>统战部部长李维汉向中央主席提交的一份报告</a:t>
            </a:r>
            <a:r>
              <a:rPr lang="en-US" altLang="zh-CN" sz="2400" dirty="0">
                <a:latin typeface="方正苏新诗柳楷简体" panose="02000000000000000000" pitchFamily="2" charset="-122"/>
                <a:ea typeface="方正苏新诗柳楷简体" panose="02000000000000000000" pitchFamily="2" charset="-122"/>
                <a:sym typeface="+mn-ea"/>
              </a:rPr>
              <a:t>《</a:t>
            </a:r>
            <a:r>
              <a:rPr lang="zh-CN" altLang="en-US" sz="2400" dirty="0">
                <a:latin typeface="方正苏新诗柳楷简体" panose="02000000000000000000" pitchFamily="2" charset="-122"/>
                <a:ea typeface="方正苏新诗柳楷简体" panose="02000000000000000000" pitchFamily="2" charset="-122"/>
                <a:sym typeface="+mn-ea"/>
              </a:rPr>
              <a:t>资本主义工业中的公私关系</a:t>
            </a:r>
            <a:r>
              <a:rPr lang="en-US" altLang="zh-CN" sz="2400" dirty="0">
                <a:latin typeface="方正苏新诗柳楷简体" panose="02000000000000000000" pitchFamily="2" charset="-122"/>
                <a:ea typeface="方正苏新诗柳楷简体" panose="02000000000000000000" pitchFamily="2" charset="-122"/>
                <a:sym typeface="+mn-ea"/>
              </a:rPr>
              <a:t>》</a:t>
            </a:r>
            <a:r>
              <a:rPr lang="zh-CN" altLang="en-US" sz="2400" dirty="0">
                <a:latin typeface="方正苏新诗柳楷简体" panose="02000000000000000000" pitchFamily="2" charset="-122"/>
                <a:ea typeface="方正苏新诗柳楷简体" panose="02000000000000000000" pitchFamily="2" charset="-122"/>
                <a:sym typeface="+mn-ea"/>
              </a:rPr>
              <a:t>中提出利用、限制、改造私营工商业的经验：“四马分肥”“定股定息”。</a:t>
            </a:r>
            <a:endParaRPr lang="zh-CN" altLang="en-US" sz="2400" dirty="0">
              <a:latin typeface="方正苏新诗柳楷简体" panose="02000000000000000000" pitchFamily="2" charset="-122"/>
              <a:ea typeface="方正苏新诗柳楷简体" panose="02000000000000000000" pitchFamily="2" charset="-122"/>
              <a:sym typeface="+mn-ea"/>
            </a:endParaRPr>
          </a:p>
        </p:txBody>
      </p:sp>
      <p:sp>
        <p:nvSpPr>
          <p:cNvPr id="12" name="矩形 11"/>
          <p:cNvSpPr/>
          <p:nvPr/>
        </p:nvSpPr>
        <p:spPr>
          <a:xfrm>
            <a:off x="1482793" y="4074527"/>
            <a:ext cx="9758948" cy="1691553"/>
          </a:xfrm>
          <a:prstGeom prst="rect">
            <a:avLst/>
          </a:prstGeom>
          <a:solidFill>
            <a:srgbClr val="1F4E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zh-CN" altLang="en-US" sz="2400" b="1" dirty="0">
                <a:latin typeface="黑体" panose="02010609060101010101" charset="-122"/>
                <a:ea typeface="黑体" panose="02010609060101010101" charset="-122"/>
              </a:rPr>
              <a:t>②国家积累了利用、限制和管理</a:t>
            </a:r>
            <a:r>
              <a:rPr lang="zh-CN" altLang="en-US" sz="3200" b="1" u="sng" dirty="0">
                <a:solidFill>
                  <a:srgbClr val="FFC000"/>
                </a:solidFill>
                <a:latin typeface="黑体" panose="02010609060101010101" charset="-122"/>
                <a:ea typeface="黑体" panose="02010609060101010101" charset="-122"/>
              </a:rPr>
              <a:t>私营工商业</a:t>
            </a:r>
            <a:r>
              <a:rPr lang="zh-CN" altLang="en-US" sz="2400" b="1" dirty="0">
                <a:latin typeface="黑体" panose="02010609060101010101" charset="-122"/>
                <a:ea typeface="黑体" panose="02010609060101010101" charset="-122"/>
              </a:rPr>
              <a:t>的经验，</a:t>
            </a:r>
            <a:r>
              <a:rPr lang="zh-CN" altLang="en-US" sz="2800" b="1" u="sng" dirty="0">
                <a:solidFill>
                  <a:srgbClr val="FFC000"/>
                </a:solidFill>
                <a:latin typeface="黑体" panose="02010609060101010101" charset="-122"/>
                <a:ea typeface="黑体" panose="02010609060101010101" charset="-122"/>
              </a:rPr>
              <a:t>不同程度</a:t>
            </a:r>
            <a:r>
              <a:rPr lang="zh-CN" altLang="en-US" sz="2400" b="1" dirty="0">
                <a:latin typeface="黑体" panose="02010609060101010101" charset="-122"/>
                <a:ea typeface="黑体" panose="02010609060101010101" charset="-122"/>
              </a:rPr>
              <a:t>地开始了对他们</a:t>
            </a:r>
            <a:r>
              <a:rPr lang="zh-CN" altLang="en-US" sz="3200" b="1" u="sng" dirty="0">
                <a:solidFill>
                  <a:srgbClr val="FFC000"/>
                </a:solidFill>
                <a:latin typeface="黑体" panose="02010609060101010101" charset="-122"/>
                <a:ea typeface="黑体" panose="02010609060101010101" charset="-122"/>
              </a:rPr>
              <a:t>初步的社会主义改造</a:t>
            </a:r>
            <a:r>
              <a:rPr lang="zh-CN" altLang="en-US" sz="2400" b="1" dirty="0">
                <a:latin typeface="黑体" panose="02010609060101010101" charset="-122"/>
                <a:ea typeface="黑体" panose="02010609060101010101" charset="-122"/>
              </a:rPr>
              <a:t>。</a:t>
            </a:r>
            <a:endParaRPr lang="zh-CN" altLang="en-US" sz="2400" b="1" dirty="0">
              <a:latin typeface="黑体" panose="02010609060101010101" charset="-122"/>
              <a:ea typeface="黑体" panose="02010609060101010101" charset="-122"/>
            </a:endParaRPr>
          </a:p>
        </p:txBody>
      </p:sp>
      <p:sp>
        <p:nvSpPr>
          <p:cNvPr id="3" name="文本框 46"/>
          <p:cNvSpPr txBox="1"/>
          <p:nvPr/>
        </p:nvSpPr>
        <p:spPr>
          <a:xfrm>
            <a:off x="1270331" y="449244"/>
            <a:ext cx="8196398" cy="523220"/>
          </a:xfrm>
          <a:prstGeom prst="rect">
            <a:avLst/>
          </a:prstGeom>
          <a:noFill/>
        </p:spPr>
        <p:txBody>
          <a:bodyPr wrap="square" rtlCol="0">
            <a:spAutoFit/>
          </a:bodyPr>
          <a:lstStyle/>
          <a:p>
            <a:pPr defTabSz="855980" fontAlgn="base">
              <a:spcBef>
                <a:spcPct val="0"/>
              </a:spcBef>
              <a:spcAft>
                <a:spcPct val="0"/>
              </a:spcAft>
            </a:pPr>
            <a:r>
              <a:rPr lang="en-US" altLang="zh-CN" sz="2800" b="1" dirty="0">
                <a:latin typeface="汉仪劲楷简" panose="00020600040101010101" pitchFamily="18" charset="-122"/>
                <a:ea typeface="汉仪劲楷简" panose="00020600040101010101" pitchFamily="18" charset="-122"/>
                <a:cs typeface="Times New Roman" panose="02020603050405020304" pitchFamily="18" charset="0"/>
              </a:rPr>
              <a:t>2.</a:t>
            </a:r>
            <a:r>
              <a:rPr lang="zh-CN" altLang="en-US" sz="2800" b="1" dirty="0">
                <a:solidFill>
                  <a:srgbClr val="000000"/>
                </a:solidFill>
                <a:latin typeface="汉仪劲楷简" panose="00020600040101010101" pitchFamily="18" charset="-122"/>
                <a:ea typeface="汉仪劲楷简" panose="00020600040101010101" pitchFamily="18" charset="-122"/>
                <a:cs typeface="Times New Roman" panose="02020603050405020304" pitchFamily="18" charset="0"/>
              </a:rPr>
              <a:t>从新民主主义向社会主义过渡的</a:t>
            </a:r>
            <a:r>
              <a:rPr lang="zh-CN" altLang="en-US" sz="2800" b="1" dirty="0">
                <a:solidFill>
                  <a:srgbClr val="C00000"/>
                </a:solidFill>
                <a:latin typeface="汉仪劲楷简" panose="00020600040101010101" pitchFamily="18" charset="-122"/>
                <a:ea typeface="汉仪劲楷简" panose="00020600040101010101" pitchFamily="18" charset="-122"/>
                <a:cs typeface="Times New Roman" panose="02020603050405020304" pitchFamily="18" charset="0"/>
              </a:rPr>
              <a:t>历史必然性</a:t>
            </a:r>
            <a:endParaRPr lang="zh-CN" altLang="en-US" sz="2800" b="1" dirty="0">
              <a:solidFill>
                <a:srgbClr val="C00000"/>
              </a:solidFill>
              <a:latin typeface="汉仪劲楷简" panose="00020600040101010101" pitchFamily="18" charset="-122"/>
              <a:ea typeface="汉仪劲楷简" panose="00020600040101010101" pitchFamily="18"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p:cNvGrpSpPr/>
          <p:nvPr/>
        </p:nvGrpSpPr>
        <p:grpSpPr>
          <a:xfrm>
            <a:off x="415234" y="-199604"/>
            <a:ext cx="1600200" cy="1210658"/>
            <a:chOff x="415234" y="-199604"/>
            <a:chExt cx="1600200" cy="1210658"/>
          </a:xfrm>
        </p:grpSpPr>
        <p:sp>
          <p:nvSpPr>
            <p:cNvPr id="19" name="饼形 6"/>
            <p:cNvSpPr/>
            <p:nvPr/>
          </p:nvSpPr>
          <p:spPr>
            <a:xfrm rot="16200000">
              <a:off x="610005" y="-394375"/>
              <a:ext cx="1210658" cy="1600200"/>
            </a:xfrm>
            <a:prstGeom prst="pie">
              <a:avLst>
                <a:gd name="adj1" fmla="val 10780140"/>
                <a:gd name="adj2" fmla="val 16200000"/>
              </a:avLst>
            </a:pr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0" name="矩形 19"/>
            <p:cNvSpPr/>
            <p:nvPr/>
          </p:nvSpPr>
          <p:spPr>
            <a:xfrm>
              <a:off x="546360" y="360163"/>
              <a:ext cx="149859" cy="1781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梯形 11"/>
          <p:cNvSpPr/>
          <p:nvPr/>
        </p:nvSpPr>
        <p:spPr>
          <a:xfrm rot="13500000">
            <a:off x="9877370" y="-599766"/>
            <a:ext cx="2085441" cy="1512062"/>
          </a:xfrm>
          <a:custGeom>
            <a:avLst/>
            <a:gdLst>
              <a:gd name="connsiteX0" fmla="*/ 0 w 3339385"/>
              <a:gd name="connsiteY0" fmla="*/ 2647336 h 2647336"/>
              <a:gd name="connsiteX1" fmla="*/ 661834 w 3339385"/>
              <a:gd name="connsiteY1" fmla="*/ 0 h 2647336"/>
              <a:gd name="connsiteX2" fmla="*/ 2677551 w 3339385"/>
              <a:gd name="connsiteY2" fmla="*/ 0 h 2647336"/>
              <a:gd name="connsiteX3" fmla="*/ 3339385 w 3339385"/>
              <a:gd name="connsiteY3" fmla="*/ 2647336 h 2647336"/>
              <a:gd name="connsiteX4" fmla="*/ 0 w 3339385"/>
              <a:gd name="connsiteY4" fmla="*/ 2647336 h 2647336"/>
              <a:gd name="connsiteX0-1" fmla="*/ 0 w 3487594"/>
              <a:gd name="connsiteY0-2" fmla="*/ 2978253 h 2978253"/>
              <a:gd name="connsiteX1-3" fmla="*/ 661834 w 3487594"/>
              <a:gd name="connsiteY1-4" fmla="*/ 330917 h 2978253"/>
              <a:gd name="connsiteX2-5" fmla="*/ 2677551 w 3487594"/>
              <a:gd name="connsiteY2-6" fmla="*/ 330917 h 2978253"/>
              <a:gd name="connsiteX3-7" fmla="*/ 3339385 w 3487594"/>
              <a:gd name="connsiteY3-8" fmla="*/ 2978253 h 2978253"/>
              <a:gd name="connsiteX4-9" fmla="*/ 0 w 3487594"/>
              <a:gd name="connsiteY4-10" fmla="*/ 2978253 h 2978253"/>
              <a:gd name="connsiteX0-11" fmla="*/ 0 w 3487594"/>
              <a:gd name="connsiteY0-12" fmla="*/ 2978253 h 2978253"/>
              <a:gd name="connsiteX1-13" fmla="*/ 661834 w 3487594"/>
              <a:gd name="connsiteY1-14" fmla="*/ 330917 h 2978253"/>
              <a:gd name="connsiteX2-15" fmla="*/ 2677551 w 3487594"/>
              <a:gd name="connsiteY2-16" fmla="*/ 330917 h 2978253"/>
              <a:gd name="connsiteX3-17" fmla="*/ 3339385 w 3487594"/>
              <a:gd name="connsiteY3-18" fmla="*/ 2978253 h 2978253"/>
              <a:gd name="connsiteX4-19" fmla="*/ 0 w 3487594"/>
              <a:gd name="connsiteY4-20" fmla="*/ 2978253 h 2978253"/>
              <a:gd name="connsiteX0-21" fmla="*/ 0 w 3339385"/>
              <a:gd name="connsiteY0-22" fmla="*/ 2978253 h 2978253"/>
              <a:gd name="connsiteX1-23" fmla="*/ 661834 w 3339385"/>
              <a:gd name="connsiteY1-24" fmla="*/ 330917 h 2978253"/>
              <a:gd name="connsiteX2-25" fmla="*/ 2677551 w 3339385"/>
              <a:gd name="connsiteY2-26" fmla="*/ 330917 h 2978253"/>
              <a:gd name="connsiteX3-27" fmla="*/ 3339385 w 3339385"/>
              <a:gd name="connsiteY3-28" fmla="*/ 2978253 h 2978253"/>
              <a:gd name="connsiteX4-29" fmla="*/ 0 w 3339385"/>
              <a:gd name="connsiteY4-30" fmla="*/ 2978253 h 2978253"/>
              <a:gd name="connsiteX0-31" fmla="*/ 0 w 3339385"/>
              <a:gd name="connsiteY0-32" fmla="*/ 2978253 h 2978253"/>
              <a:gd name="connsiteX1-33" fmla="*/ 661834 w 3339385"/>
              <a:gd name="connsiteY1-34" fmla="*/ 330917 h 2978253"/>
              <a:gd name="connsiteX2-35" fmla="*/ 2677551 w 3339385"/>
              <a:gd name="connsiteY2-36" fmla="*/ 330917 h 2978253"/>
              <a:gd name="connsiteX3-37" fmla="*/ 3339385 w 3339385"/>
              <a:gd name="connsiteY3-38" fmla="*/ 2978253 h 2978253"/>
              <a:gd name="connsiteX4-39" fmla="*/ 0 w 3339385"/>
              <a:gd name="connsiteY4-40" fmla="*/ 2978253 h 2978253"/>
              <a:gd name="connsiteX0-41" fmla="*/ 0 w 3339385"/>
              <a:gd name="connsiteY0-42" fmla="*/ 2996159 h 2996159"/>
              <a:gd name="connsiteX1-43" fmla="*/ 661834 w 3339385"/>
              <a:gd name="connsiteY1-44" fmla="*/ 348823 h 2996159"/>
              <a:gd name="connsiteX2-45" fmla="*/ 2400233 w 3339385"/>
              <a:gd name="connsiteY2-46" fmla="*/ 314038 h 2996159"/>
              <a:gd name="connsiteX3-47" fmla="*/ 3339385 w 3339385"/>
              <a:gd name="connsiteY3-48" fmla="*/ 2996159 h 2996159"/>
              <a:gd name="connsiteX4-49" fmla="*/ 0 w 3339385"/>
              <a:gd name="connsiteY4-50" fmla="*/ 2996159 h 2996159"/>
              <a:gd name="connsiteX0-51" fmla="*/ 0 w 3339385"/>
              <a:gd name="connsiteY0-52" fmla="*/ 2996159 h 2996159"/>
              <a:gd name="connsiteX1-53" fmla="*/ 775282 w 3339385"/>
              <a:gd name="connsiteY1-54" fmla="*/ 348823 h 2996159"/>
              <a:gd name="connsiteX2-55" fmla="*/ 2400233 w 3339385"/>
              <a:gd name="connsiteY2-56" fmla="*/ 314038 h 2996159"/>
              <a:gd name="connsiteX3-57" fmla="*/ 3339385 w 3339385"/>
              <a:gd name="connsiteY3-58" fmla="*/ 2996159 h 2996159"/>
              <a:gd name="connsiteX4-59" fmla="*/ 0 w 3339385"/>
              <a:gd name="connsiteY4-60" fmla="*/ 2996159 h 2996159"/>
              <a:gd name="connsiteX0-61" fmla="*/ 0 w 3474973"/>
              <a:gd name="connsiteY0-62" fmla="*/ 2998122 h 3028357"/>
              <a:gd name="connsiteX1-63" fmla="*/ 775282 w 3474973"/>
              <a:gd name="connsiteY1-64" fmla="*/ 350786 h 3028357"/>
              <a:gd name="connsiteX2-65" fmla="*/ 2400233 w 3474973"/>
              <a:gd name="connsiteY2-66" fmla="*/ 316001 h 3028357"/>
              <a:gd name="connsiteX3-67" fmla="*/ 3474973 w 3474973"/>
              <a:gd name="connsiteY3-68" fmla="*/ 3028357 h 3028357"/>
              <a:gd name="connsiteX4-69" fmla="*/ 0 w 3474973"/>
              <a:gd name="connsiteY4-70" fmla="*/ 2998122 h 3028357"/>
              <a:gd name="connsiteX0-71" fmla="*/ 0 w 3746151"/>
              <a:gd name="connsiteY0-72" fmla="*/ 2967887 h 3028357"/>
              <a:gd name="connsiteX1-73" fmla="*/ 1046460 w 3746151"/>
              <a:gd name="connsiteY1-74" fmla="*/ 350786 h 3028357"/>
              <a:gd name="connsiteX2-75" fmla="*/ 2671411 w 3746151"/>
              <a:gd name="connsiteY2-76" fmla="*/ 316001 h 3028357"/>
              <a:gd name="connsiteX3-77" fmla="*/ 3746151 w 3746151"/>
              <a:gd name="connsiteY3-78" fmla="*/ 3028357 h 3028357"/>
              <a:gd name="connsiteX4-79" fmla="*/ 0 w 3746151"/>
              <a:gd name="connsiteY4-80" fmla="*/ 2967887 h 302835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746151" h="3028357">
                <a:moveTo>
                  <a:pt x="0" y="2967887"/>
                </a:moveTo>
                <a:cubicBezTo>
                  <a:pt x="220611" y="2085442"/>
                  <a:pt x="508349" y="1157031"/>
                  <a:pt x="1046460" y="350786"/>
                </a:cubicBezTo>
                <a:cubicBezTo>
                  <a:pt x="1492718" y="-90437"/>
                  <a:pt x="2221463" y="-130261"/>
                  <a:pt x="2671411" y="316001"/>
                </a:cubicBezTo>
                <a:cubicBezTo>
                  <a:pt x="3121360" y="762263"/>
                  <a:pt x="3493909" y="2180734"/>
                  <a:pt x="3746151" y="3028357"/>
                </a:cubicBezTo>
                <a:lnTo>
                  <a:pt x="0" y="2967887"/>
                </a:lnTo>
                <a:close/>
              </a:path>
            </a:pathLst>
          </a:custGeom>
          <a:gradFill>
            <a:gsLst>
              <a:gs pos="0">
                <a:schemeClr val="accent1">
                  <a:lumMod val="50000"/>
                </a:schemeClr>
              </a:gs>
              <a:gs pos="100000">
                <a:schemeClr val="accent1">
                  <a:lumMod val="50000"/>
                  <a:alpha val="0"/>
                </a:schemeClr>
              </a:gs>
            </a:gsLst>
            <a:lin ang="5400000" scaled="1"/>
          </a:gradFill>
          <a:ln>
            <a:noFill/>
          </a:ln>
          <a:effectLst>
            <a:outerShdw blurRad="317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1270331" y="1370644"/>
            <a:ext cx="9971410" cy="1691553"/>
          </a:xfrm>
          <a:prstGeom prst="rect">
            <a:avLst/>
          </a:prstGeom>
          <a:noFill/>
        </p:spPr>
        <p:txBody>
          <a:bodyPr wrap="square" rtlCol="0" anchor="t">
            <a:spAutoFit/>
          </a:bodyPr>
          <a:lstStyle/>
          <a:p>
            <a:pPr algn="just">
              <a:lnSpc>
                <a:spcPct val="150000"/>
              </a:lnSpc>
            </a:pPr>
            <a:r>
              <a:rPr lang="zh-CN" altLang="en-US" sz="2400" b="1" dirty="0">
                <a:solidFill>
                  <a:srgbClr val="C00000"/>
                </a:solidFill>
                <a:latin typeface="方正苏新诗柳楷简体" panose="02000000000000000000" pitchFamily="2" charset="-122"/>
                <a:ea typeface="方正苏新诗柳楷简体" panose="02000000000000000000" pitchFamily="2" charset="-122"/>
                <a:sym typeface="+mn-ea"/>
              </a:rPr>
              <a:t>情境三：</a:t>
            </a:r>
            <a:r>
              <a:rPr lang="zh-CN" altLang="en-US" sz="2400" dirty="0">
                <a:latin typeface="方正苏新诗柳楷简体" panose="02000000000000000000" pitchFamily="2" charset="-122"/>
                <a:ea typeface="方正苏新诗柳楷简体" panose="02000000000000000000" pitchFamily="2" charset="-122"/>
                <a:sym typeface="+mn-ea"/>
              </a:rPr>
              <a:t>新中国之初，土地改革基本完成，但分散、脆弱的农业个体经济既不能满足工业发展对农产品的需求，又有两极分化的危险。个体农业无法使用大型农业机器，同时无法为工业化提供大规模原料。</a:t>
            </a:r>
            <a:endParaRPr lang="zh-CN" altLang="en-US" sz="2400" dirty="0">
              <a:latin typeface="方正苏新诗柳楷简体" panose="02000000000000000000" pitchFamily="2" charset="-122"/>
              <a:ea typeface="方正苏新诗柳楷简体" panose="02000000000000000000" pitchFamily="2" charset="-122"/>
              <a:sym typeface="+mn-ea"/>
            </a:endParaRPr>
          </a:p>
        </p:txBody>
      </p:sp>
      <p:sp>
        <p:nvSpPr>
          <p:cNvPr id="12" name="矩形 11"/>
          <p:cNvSpPr/>
          <p:nvPr/>
        </p:nvSpPr>
        <p:spPr>
          <a:xfrm>
            <a:off x="1482793" y="3914464"/>
            <a:ext cx="9758948" cy="1691553"/>
          </a:xfrm>
          <a:prstGeom prst="rect">
            <a:avLst/>
          </a:prstGeom>
          <a:solidFill>
            <a:srgbClr val="1F4E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zh-CN" altLang="en-US" sz="3200" b="1" u="sng" dirty="0">
                <a:solidFill>
                  <a:srgbClr val="FFC000"/>
                </a:solidFill>
                <a:latin typeface="黑体" panose="02010609060101010101" charset="-122"/>
                <a:ea typeface="黑体" panose="02010609060101010101" charset="-122"/>
              </a:rPr>
              <a:t>③个体</a:t>
            </a:r>
            <a:r>
              <a:rPr lang="zh-CN" altLang="en-US" sz="2400" b="1" dirty="0">
                <a:latin typeface="黑体" panose="02010609060101010101" charset="-122"/>
                <a:ea typeface="黑体" panose="02010609060101010101" charset="-122"/>
              </a:rPr>
              <a:t>农业经济难以适应国家</a:t>
            </a:r>
            <a:r>
              <a:rPr lang="zh-CN" altLang="en-US" sz="3200" b="1" u="sng" dirty="0">
                <a:solidFill>
                  <a:srgbClr val="FFC000"/>
                </a:solidFill>
                <a:latin typeface="黑体" panose="02010609060101010101" charset="-122"/>
                <a:ea typeface="黑体" panose="02010609060101010101" charset="-122"/>
              </a:rPr>
              <a:t>工业化建设</a:t>
            </a:r>
            <a:r>
              <a:rPr lang="zh-CN" altLang="en-US" sz="2400" b="1" dirty="0">
                <a:latin typeface="黑体" panose="02010609060101010101" charset="-122"/>
                <a:ea typeface="黑体" panose="02010609060101010101" charset="-122"/>
              </a:rPr>
              <a:t>的新形势，迫切需要组织起来。</a:t>
            </a:r>
            <a:endParaRPr lang="zh-CN" altLang="en-US" sz="2400" b="1" dirty="0">
              <a:latin typeface="黑体" panose="02010609060101010101" charset="-122"/>
              <a:ea typeface="黑体" panose="02010609060101010101" charset="-122"/>
            </a:endParaRPr>
          </a:p>
        </p:txBody>
      </p:sp>
      <p:sp>
        <p:nvSpPr>
          <p:cNvPr id="3" name="文本框 46"/>
          <p:cNvSpPr txBox="1"/>
          <p:nvPr/>
        </p:nvSpPr>
        <p:spPr>
          <a:xfrm>
            <a:off x="1270331" y="449244"/>
            <a:ext cx="8196398" cy="523220"/>
          </a:xfrm>
          <a:prstGeom prst="rect">
            <a:avLst/>
          </a:prstGeom>
          <a:noFill/>
        </p:spPr>
        <p:txBody>
          <a:bodyPr wrap="square" rtlCol="0">
            <a:spAutoFit/>
          </a:bodyPr>
          <a:lstStyle/>
          <a:p>
            <a:pPr defTabSz="855980" fontAlgn="base">
              <a:spcBef>
                <a:spcPct val="0"/>
              </a:spcBef>
              <a:spcAft>
                <a:spcPct val="0"/>
              </a:spcAft>
            </a:pPr>
            <a:r>
              <a:rPr lang="en-US" altLang="zh-CN" sz="2800" b="1" dirty="0">
                <a:latin typeface="汉仪劲楷简" panose="00020600040101010101" pitchFamily="18" charset="-122"/>
                <a:ea typeface="汉仪劲楷简" panose="00020600040101010101" pitchFamily="18" charset="-122"/>
                <a:cs typeface="Times New Roman" panose="02020603050405020304" pitchFamily="18" charset="0"/>
              </a:rPr>
              <a:t>2.</a:t>
            </a:r>
            <a:r>
              <a:rPr lang="zh-CN" altLang="en-US" sz="2800" b="1" dirty="0">
                <a:solidFill>
                  <a:srgbClr val="000000"/>
                </a:solidFill>
                <a:latin typeface="汉仪劲楷简" panose="00020600040101010101" pitchFamily="18" charset="-122"/>
                <a:ea typeface="汉仪劲楷简" panose="00020600040101010101" pitchFamily="18" charset="-122"/>
                <a:cs typeface="Times New Roman" panose="02020603050405020304" pitchFamily="18" charset="0"/>
              </a:rPr>
              <a:t>从新民主主义向社会主义过渡的</a:t>
            </a:r>
            <a:r>
              <a:rPr lang="zh-CN" altLang="en-US" sz="2800" b="1" dirty="0">
                <a:solidFill>
                  <a:srgbClr val="C00000"/>
                </a:solidFill>
                <a:latin typeface="汉仪劲楷简" panose="00020600040101010101" pitchFamily="18" charset="-122"/>
                <a:ea typeface="汉仪劲楷简" panose="00020600040101010101" pitchFamily="18" charset="-122"/>
                <a:cs typeface="Times New Roman" panose="02020603050405020304" pitchFamily="18" charset="0"/>
              </a:rPr>
              <a:t>历史必然性</a:t>
            </a:r>
            <a:endParaRPr lang="zh-CN" altLang="en-US" sz="2800" b="1" dirty="0">
              <a:solidFill>
                <a:srgbClr val="C00000"/>
              </a:solidFill>
              <a:latin typeface="汉仪劲楷简" panose="00020600040101010101" pitchFamily="18" charset="-122"/>
              <a:ea typeface="汉仪劲楷简" panose="00020600040101010101" pitchFamily="18"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p:cNvGrpSpPr/>
          <p:nvPr/>
        </p:nvGrpSpPr>
        <p:grpSpPr>
          <a:xfrm>
            <a:off x="415234" y="-199604"/>
            <a:ext cx="1600200" cy="1210658"/>
            <a:chOff x="415234" y="-199604"/>
            <a:chExt cx="1600200" cy="1210658"/>
          </a:xfrm>
        </p:grpSpPr>
        <p:sp>
          <p:nvSpPr>
            <p:cNvPr id="19" name="饼形 6"/>
            <p:cNvSpPr/>
            <p:nvPr/>
          </p:nvSpPr>
          <p:spPr>
            <a:xfrm rot="16200000">
              <a:off x="610005" y="-394375"/>
              <a:ext cx="1210658" cy="1600200"/>
            </a:xfrm>
            <a:prstGeom prst="pie">
              <a:avLst>
                <a:gd name="adj1" fmla="val 10780140"/>
                <a:gd name="adj2" fmla="val 16200000"/>
              </a:avLst>
            </a:pr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0" name="矩形 19"/>
            <p:cNvSpPr/>
            <p:nvPr/>
          </p:nvSpPr>
          <p:spPr>
            <a:xfrm>
              <a:off x="546360" y="360163"/>
              <a:ext cx="149859" cy="1781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梯形 11"/>
          <p:cNvSpPr/>
          <p:nvPr/>
        </p:nvSpPr>
        <p:spPr>
          <a:xfrm rot="13500000">
            <a:off x="9877370" y="-599766"/>
            <a:ext cx="2085441" cy="1512062"/>
          </a:xfrm>
          <a:custGeom>
            <a:avLst/>
            <a:gdLst>
              <a:gd name="connsiteX0" fmla="*/ 0 w 3339385"/>
              <a:gd name="connsiteY0" fmla="*/ 2647336 h 2647336"/>
              <a:gd name="connsiteX1" fmla="*/ 661834 w 3339385"/>
              <a:gd name="connsiteY1" fmla="*/ 0 h 2647336"/>
              <a:gd name="connsiteX2" fmla="*/ 2677551 w 3339385"/>
              <a:gd name="connsiteY2" fmla="*/ 0 h 2647336"/>
              <a:gd name="connsiteX3" fmla="*/ 3339385 w 3339385"/>
              <a:gd name="connsiteY3" fmla="*/ 2647336 h 2647336"/>
              <a:gd name="connsiteX4" fmla="*/ 0 w 3339385"/>
              <a:gd name="connsiteY4" fmla="*/ 2647336 h 2647336"/>
              <a:gd name="connsiteX0-1" fmla="*/ 0 w 3487594"/>
              <a:gd name="connsiteY0-2" fmla="*/ 2978253 h 2978253"/>
              <a:gd name="connsiteX1-3" fmla="*/ 661834 w 3487594"/>
              <a:gd name="connsiteY1-4" fmla="*/ 330917 h 2978253"/>
              <a:gd name="connsiteX2-5" fmla="*/ 2677551 w 3487594"/>
              <a:gd name="connsiteY2-6" fmla="*/ 330917 h 2978253"/>
              <a:gd name="connsiteX3-7" fmla="*/ 3339385 w 3487594"/>
              <a:gd name="connsiteY3-8" fmla="*/ 2978253 h 2978253"/>
              <a:gd name="connsiteX4-9" fmla="*/ 0 w 3487594"/>
              <a:gd name="connsiteY4-10" fmla="*/ 2978253 h 2978253"/>
              <a:gd name="connsiteX0-11" fmla="*/ 0 w 3487594"/>
              <a:gd name="connsiteY0-12" fmla="*/ 2978253 h 2978253"/>
              <a:gd name="connsiteX1-13" fmla="*/ 661834 w 3487594"/>
              <a:gd name="connsiteY1-14" fmla="*/ 330917 h 2978253"/>
              <a:gd name="connsiteX2-15" fmla="*/ 2677551 w 3487594"/>
              <a:gd name="connsiteY2-16" fmla="*/ 330917 h 2978253"/>
              <a:gd name="connsiteX3-17" fmla="*/ 3339385 w 3487594"/>
              <a:gd name="connsiteY3-18" fmla="*/ 2978253 h 2978253"/>
              <a:gd name="connsiteX4-19" fmla="*/ 0 w 3487594"/>
              <a:gd name="connsiteY4-20" fmla="*/ 2978253 h 2978253"/>
              <a:gd name="connsiteX0-21" fmla="*/ 0 w 3339385"/>
              <a:gd name="connsiteY0-22" fmla="*/ 2978253 h 2978253"/>
              <a:gd name="connsiteX1-23" fmla="*/ 661834 w 3339385"/>
              <a:gd name="connsiteY1-24" fmla="*/ 330917 h 2978253"/>
              <a:gd name="connsiteX2-25" fmla="*/ 2677551 w 3339385"/>
              <a:gd name="connsiteY2-26" fmla="*/ 330917 h 2978253"/>
              <a:gd name="connsiteX3-27" fmla="*/ 3339385 w 3339385"/>
              <a:gd name="connsiteY3-28" fmla="*/ 2978253 h 2978253"/>
              <a:gd name="connsiteX4-29" fmla="*/ 0 w 3339385"/>
              <a:gd name="connsiteY4-30" fmla="*/ 2978253 h 2978253"/>
              <a:gd name="connsiteX0-31" fmla="*/ 0 w 3339385"/>
              <a:gd name="connsiteY0-32" fmla="*/ 2978253 h 2978253"/>
              <a:gd name="connsiteX1-33" fmla="*/ 661834 w 3339385"/>
              <a:gd name="connsiteY1-34" fmla="*/ 330917 h 2978253"/>
              <a:gd name="connsiteX2-35" fmla="*/ 2677551 w 3339385"/>
              <a:gd name="connsiteY2-36" fmla="*/ 330917 h 2978253"/>
              <a:gd name="connsiteX3-37" fmla="*/ 3339385 w 3339385"/>
              <a:gd name="connsiteY3-38" fmla="*/ 2978253 h 2978253"/>
              <a:gd name="connsiteX4-39" fmla="*/ 0 w 3339385"/>
              <a:gd name="connsiteY4-40" fmla="*/ 2978253 h 2978253"/>
              <a:gd name="connsiteX0-41" fmla="*/ 0 w 3339385"/>
              <a:gd name="connsiteY0-42" fmla="*/ 2996159 h 2996159"/>
              <a:gd name="connsiteX1-43" fmla="*/ 661834 w 3339385"/>
              <a:gd name="connsiteY1-44" fmla="*/ 348823 h 2996159"/>
              <a:gd name="connsiteX2-45" fmla="*/ 2400233 w 3339385"/>
              <a:gd name="connsiteY2-46" fmla="*/ 314038 h 2996159"/>
              <a:gd name="connsiteX3-47" fmla="*/ 3339385 w 3339385"/>
              <a:gd name="connsiteY3-48" fmla="*/ 2996159 h 2996159"/>
              <a:gd name="connsiteX4-49" fmla="*/ 0 w 3339385"/>
              <a:gd name="connsiteY4-50" fmla="*/ 2996159 h 2996159"/>
              <a:gd name="connsiteX0-51" fmla="*/ 0 w 3339385"/>
              <a:gd name="connsiteY0-52" fmla="*/ 2996159 h 2996159"/>
              <a:gd name="connsiteX1-53" fmla="*/ 775282 w 3339385"/>
              <a:gd name="connsiteY1-54" fmla="*/ 348823 h 2996159"/>
              <a:gd name="connsiteX2-55" fmla="*/ 2400233 w 3339385"/>
              <a:gd name="connsiteY2-56" fmla="*/ 314038 h 2996159"/>
              <a:gd name="connsiteX3-57" fmla="*/ 3339385 w 3339385"/>
              <a:gd name="connsiteY3-58" fmla="*/ 2996159 h 2996159"/>
              <a:gd name="connsiteX4-59" fmla="*/ 0 w 3339385"/>
              <a:gd name="connsiteY4-60" fmla="*/ 2996159 h 2996159"/>
              <a:gd name="connsiteX0-61" fmla="*/ 0 w 3474973"/>
              <a:gd name="connsiteY0-62" fmla="*/ 2998122 h 3028357"/>
              <a:gd name="connsiteX1-63" fmla="*/ 775282 w 3474973"/>
              <a:gd name="connsiteY1-64" fmla="*/ 350786 h 3028357"/>
              <a:gd name="connsiteX2-65" fmla="*/ 2400233 w 3474973"/>
              <a:gd name="connsiteY2-66" fmla="*/ 316001 h 3028357"/>
              <a:gd name="connsiteX3-67" fmla="*/ 3474973 w 3474973"/>
              <a:gd name="connsiteY3-68" fmla="*/ 3028357 h 3028357"/>
              <a:gd name="connsiteX4-69" fmla="*/ 0 w 3474973"/>
              <a:gd name="connsiteY4-70" fmla="*/ 2998122 h 3028357"/>
              <a:gd name="connsiteX0-71" fmla="*/ 0 w 3746151"/>
              <a:gd name="connsiteY0-72" fmla="*/ 2967887 h 3028357"/>
              <a:gd name="connsiteX1-73" fmla="*/ 1046460 w 3746151"/>
              <a:gd name="connsiteY1-74" fmla="*/ 350786 h 3028357"/>
              <a:gd name="connsiteX2-75" fmla="*/ 2671411 w 3746151"/>
              <a:gd name="connsiteY2-76" fmla="*/ 316001 h 3028357"/>
              <a:gd name="connsiteX3-77" fmla="*/ 3746151 w 3746151"/>
              <a:gd name="connsiteY3-78" fmla="*/ 3028357 h 3028357"/>
              <a:gd name="connsiteX4-79" fmla="*/ 0 w 3746151"/>
              <a:gd name="connsiteY4-80" fmla="*/ 2967887 h 302835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746151" h="3028357">
                <a:moveTo>
                  <a:pt x="0" y="2967887"/>
                </a:moveTo>
                <a:cubicBezTo>
                  <a:pt x="220611" y="2085442"/>
                  <a:pt x="508349" y="1157031"/>
                  <a:pt x="1046460" y="350786"/>
                </a:cubicBezTo>
                <a:cubicBezTo>
                  <a:pt x="1492718" y="-90437"/>
                  <a:pt x="2221463" y="-130261"/>
                  <a:pt x="2671411" y="316001"/>
                </a:cubicBezTo>
                <a:cubicBezTo>
                  <a:pt x="3121360" y="762263"/>
                  <a:pt x="3493909" y="2180734"/>
                  <a:pt x="3746151" y="3028357"/>
                </a:cubicBezTo>
                <a:lnTo>
                  <a:pt x="0" y="2967887"/>
                </a:lnTo>
                <a:close/>
              </a:path>
            </a:pathLst>
          </a:custGeom>
          <a:gradFill>
            <a:gsLst>
              <a:gs pos="0">
                <a:schemeClr val="accent1">
                  <a:lumMod val="50000"/>
                </a:schemeClr>
              </a:gs>
              <a:gs pos="100000">
                <a:schemeClr val="accent1">
                  <a:lumMod val="50000"/>
                  <a:alpha val="0"/>
                </a:schemeClr>
              </a:gs>
            </a:gsLst>
            <a:lin ang="5400000" scaled="1"/>
          </a:gradFill>
          <a:ln>
            <a:noFill/>
          </a:ln>
          <a:effectLst>
            <a:outerShdw blurRad="317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1270331" y="1370644"/>
            <a:ext cx="9971410" cy="1137556"/>
          </a:xfrm>
          <a:prstGeom prst="rect">
            <a:avLst/>
          </a:prstGeom>
          <a:noFill/>
        </p:spPr>
        <p:txBody>
          <a:bodyPr wrap="square" rtlCol="0" anchor="t">
            <a:spAutoFit/>
          </a:bodyPr>
          <a:lstStyle/>
          <a:p>
            <a:pPr algn="just">
              <a:lnSpc>
                <a:spcPct val="150000"/>
              </a:lnSpc>
            </a:pPr>
            <a:r>
              <a:rPr lang="zh-CN" altLang="en-US" sz="2400" b="1" dirty="0">
                <a:solidFill>
                  <a:srgbClr val="C00000"/>
                </a:solidFill>
                <a:latin typeface="方正苏新诗柳楷简体" panose="02000000000000000000" pitchFamily="2" charset="-122"/>
                <a:ea typeface="方正苏新诗柳楷简体" panose="02000000000000000000" pitchFamily="2" charset="-122"/>
                <a:sym typeface="+mn-ea"/>
              </a:rPr>
              <a:t>情境四：</a:t>
            </a:r>
            <a:r>
              <a:rPr lang="en-US" altLang="zh-CN" sz="2400" dirty="0">
                <a:latin typeface="方正苏新诗柳楷简体" panose="02000000000000000000" pitchFamily="2" charset="-122"/>
                <a:ea typeface="方正苏新诗柳楷简体" panose="02000000000000000000" pitchFamily="2" charset="-122"/>
                <a:sym typeface="+mn-ea"/>
              </a:rPr>
              <a:t>1950</a:t>
            </a:r>
            <a:r>
              <a:rPr lang="zh-CN" altLang="en-US" sz="2400" dirty="0">
                <a:latin typeface="方正苏新诗柳楷简体" panose="02000000000000000000" pitchFamily="2" charset="-122"/>
                <a:ea typeface="方正苏新诗柳楷简体" panose="02000000000000000000" pitchFamily="2" charset="-122"/>
                <a:sym typeface="+mn-ea"/>
              </a:rPr>
              <a:t>年中国同苏联签订</a:t>
            </a:r>
            <a:r>
              <a:rPr lang="en-US" altLang="zh-CN" sz="2400" dirty="0">
                <a:latin typeface="方正苏新诗柳楷简体" panose="02000000000000000000" pitchFamily="2" charset="-122"/>
                <a:ea typeface="方正苏新诗柳楷简体" panose="02000000000000000000" pitchFamily="2" charset="-122"/>
                <a:sym typeface="+mn-ea"/>
              </a:rPr>
              <a:t>《</a:t>
            </a:r>
            <a:r>
              <a:rPr lang="zh-CN" altLang="en-US" sz="2400" dirty="0">
                <a:latin typeface="方正苏新诗柳楷简体" panose="02000000000000000000" pitchFamily="2" charset="-122"/>
                <a:ea typeface="方正苏新诗柳楷简体" panose="02000000000000000000" pitchFamily="2" charset="-122"/>
                <a:sym typeface="+mn-ea"/>
              </a:rPr>
              <a:t>中苏友好同盟互助条约</a:t>
            </a:r>
            <a:r>
              <a:rPr lang="en-US" altLang="zh-CN" sz="2400" dirty="0">
                <a:latin typeface="方正苏新诗柳楷简体" panose="02000000000000000000" pitchFamily="2" charset="-122"/>
                <a:ea typeface="方正苏新诗柳楷简体" panose="02000000000000000000" pitchFamily="2" charset="-122"/>
                <a:sym typeface="+mn-ea"/>
              </a:rPr>
              <a:t>》,</a:t>
            </a:r>
            <a:r>
              <a:rPr lang="zh-CN" altLang="en-US" sz="2400" dirty="0">
                <a:latin typeface="方正苏新诗柳楷简体" panose="02000000000000000000" pitchFamily="2" charset="-122"/>
                <a:ea typeface="方正苏新诗柳楷简体" panose="02000000000000000000" pitchFamily="2" charset="-122"/>
                <a:sym typeface="+mn-ea"/>
              </a:rPr>
              <a:t>其中规定</a:t>
            </a:r>
            <a:r>
              <a:rPr lang="en-US" altLang="zh-CN" sz="2400" dirty="0">
                <a:latin typeface="方正苏新诗柳楷简体" panose="02000000000000000000" pitchFamily="2" charset="-122"/>
                <a:ea typeface="方正苏新诗柳楷简体" panose="02000000000000000000" pitchFamily="2" charset="-122"/>
                <a:sym typeface="+mn-ea"/>
              </a:rPr>
              <a:t>:“……</a:t>
            </a:r>
            <a:r>
              <a:rPr lang="zh-CN" altLang="en-US" sz="2400" dirty="0">
                <a:latin typeface="方正苏新诗柳楷简体" panose="02000000000000000000" pitchFamily="2" charset="-122"/>
                <a:ea typeface="方正苏新诗柳楷简体" panose="02000000000000000000" pitchFamily="2" charset="-122"/>
                <a:sym typeface="+mn-ea"/>
              </a:rPr>
              <a:t>彼此给予一切可能的经济援助</a:t>
            </a:r>
            <a:r>
              <a:rPr lang="en-US" altLang="zh-CN" sz="2400" dirty="0">
                <a:latin typeface="方正苏新诗柳楷简体" panose="02000000000000000000" pitchFamily="2" charset="-122"/>
                <a:ea typeface="方正苏新诗柳楷简体" panose="02000000000000000000" pitchFamily="2" charset="-122"/>
                <a:sym typeface="+mn-ea"/>
              </a:rPr>
              <a:t>,</a:t>
            </a:r>
            <a:r>
              <a:rPr lang="zh-CN" altLang="en-US" sz="2400" dirty="0">
                <a:latin typeface="方正苏新诗柳楷简体" panose="02000000000000000000" pitchFamily="2" charset="-122"/>
                <a:ea typeface="方正苏新诗柳楷简体" panose="02000000000000000000" pitchFamily="2" charset="-122"/>
                <a:sym typeface="+mn-ea"/>
              </a:rPr>
              <a:t>并进行必要的经济合作。”</a:t>
            </a:r>
            <a:endParaRPr lang="zh-CN" altLang="en-US" sz="2400" dirty="0">
              <a:latin typeface="方正苏新诗柳楷简体" panose="02000000000000000000" pitchFamily="2" charset="-122"/>
              <a:ea typeface="方正苏新诗柳楷简体" panose="02000000000000000000" pitchFamily="2" charset="-122"/>
              <a:sym typeface="+mn-ea"/>
            </a:endParaRPr>
          </a:p>
        </p:txBody>
      </p:sp>
      <p:sp>
        <p:nvSpPr>
          <p:cNvPr id="12" name="矩形 11"/>
          <p:cNvSpPr/>
          <p:nvPr/>
        </p:nvSpPr>
        <p:spPr>
          <a:xfrm>
            <a:off x="1396731" y="3203450"/>
            <a:ext cx="9758948" cy="1436127"/>
          </a:xfrm>
          <a:prstGeom prst="rect">
            <a:avLst/>
          </a:prstGeom>
          <a:solidFill>
            <a:srgbClr val="1F4E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zh-CN" altLang="en-US" sz="3200" b="1" u="sng" dirty="0">
                <a:solidFill>
                  <a:srgbClr val="FFC000"/>
                </a:solidFill>
                <a:latin typeface="黑体" panose="02010609060101010101" charset="-122"/>
                <a:ea typeface="黑体" panose="02010609060101010101" charset="-122"/>
              </a:rPr>
              <a:t>④国际形势</a:t>
            </a:r>
            <a:r>
              <a:rPr lang="zh-CN" altLang="en-US" sz="2400" b="1" dirty="0">
                <a:latin typeface="黑体" panose="02010609060101010101" charset="-122"/>
                <a:ea typeface="黑体" panose="02010609060101010101" charset="-122"/>
              </a:rPr>
              <a:t>有利于中国加快向</a:t>
            </a:r>
            <a:r>
              <a:rPr lang="zh-CN" altLang="en-US" sz="3200" b="1" u="sng" dirty="0">
                <a:solidFill>
                  <a:srgbClr val="FFC000"/>
                </a:solidFill>
                <a:latin typeface="黑体" panose="02010609060101010101" charset="-122"/>
                <a:ea typeface="黑体" panose="02010609060101010101" charset="-122"/>
              </a:rPr>
              <a:t>社会主义阵营</a:t>
            </a:r>
            <a:r>
              <a:rPr lang="zh-CN" altLang="en-US" sz="2400" b="1" dirty="0">
                <a:latin typeface="黑体" panose="02010609060101010101" charset="-122"/>
                <a:ea typeface="黑体" panose="02010609060101010101" charset="-122"/>
              </a:rPr>
              <a:t>的转变。</a:t>
            </a:r>
            <a:endParaRPr lang="zh-CN" altLang="en-US" sz="2400" b="1" dirty="0">
              <a:latin typeface="黑体" panose="02010609060101010101" charset="-122"/>
              <a:ea typeface="黑体" panose="02010609060101010101" charset="-122"/>
            </a:endParaRPr>
          </a:p>
        </p:txBody>
      </p:sp>
      <p:sp>
        <p:nvSpPr>
          <p:cNvPr id="3" name="文本框 46"/>
          <p:cNvSpPr txBox="1"/>
          <p:nvPr/>
        </p:nvSpPr>
        <p:spPr>
          <a:xfrm>
            <a:off x="1270331" y="449244"/>
            <a:ext cx="8196398" cy="523220"/>
          </a:xfrm>
          <a:prstGeom prst="rect">
            <a:avLst/>
          </a:prstGeom>
          <a:noFill/>
        </p:spPr>
        <p:txBody>
          <a:bodyPr wrap="square" rtlCol="0">
            <a:spAutoFit/>
          </a:bodyPr>
          <a:lstStyle/>
          <a:p>
            <a:pPr defTabSz="855980" fontAlgn="base">
              <a:spcBef>
                <a:spcPct val="0"/>
              </a:spcBef>
              <a:spcAft>
                <a:spcPct val="0"/>
              </a:spcAft>
            </a:pPr>
            <a:r>
              <a:rPr lang="en-US" altLang="zh-CN" sz="2800" b="1" dirty="0">
                <a:latin typeface="汉仪劲楷简" panose="00020600040101010101" pitchFamily="18" charset="-122"/>
                <a:ea typeface="汉仪劲楷简" panose="00020600040101010101" pitchFamily="18" charset="-122"/>
                <a:cs typeface="Times New Roman" panose="02020603050405020304" pitchFamily="18" charset="0"/>
              </a:rPr>
              <a:t>2.</a:t>
            </a:r>
            <a:r>
              <a:rPr lang="zh-CN" altLang="en-US" sz="2800" b="1" dirty="0">
                <a:solidFill>
                  <a:srgbClr val="000000"/>
                </a:solidFill>
                <a:latin typeface="汉仪劲楷简" panose="00020600040101010101" pitchFamily="18" charset="-122"/>
                <a:ea typeface="汉仪劲楷简" panose="00020600040101010101" pitchFamily="18" charset="-122"/>
                <a:cs typeface="Times New Roman" panose="02020603050405020304" pitchFamily="18" charset="0"/>
              </a:rPr>
              <a:t>从新民主主义向社会主义过渡的</a:t>
            </a:r>
            <a:r>
              <a:rPr lang="zh-CN" altLang="en-US" sz="2800" b="1" dirty="0">
                <a:solidFill>
                  <a:srgbClr val="C00000"/>
                </a:solidFill>
                <a:latin typeface="汉仪劲楷简" panose="00020600040101010101" pitchFamily="18" charset="-122"/>
                <a:ea typeface="汉仪劲楷简" panose="00020600040101010101" pitchFamily="18" charset="-122"/>
                <a:cs typeface="Times New Roman" panose="02020603050405020304" pitchFamily="18" charset="0"/>
              </a:rPr>
              <a:t>历史必然性</a:t>
            </a:r>
            <a:endParaRPr lang="zh-CN" altLang="en-US" sz="2800" b="1" dirty="0">
              <a:solidFill>
                <a:srgbClr val="C00000"/>
              </a:solidFill>
              <a:latin typeface="汉仪劲楷简" panose="00020600040101010101" pitchFamily="18" charset="-122"/>
              <a:ea typeface="汉仪劲楷简" panose="00020600040101010101" pitchFamily="18"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tags/tag1.xml><?xml version="1.0" encoding="utf-8"?>
<p:tagLst xmlns:p="http://schemas.openxmlformats.org/presentationml/2006/main">
  <p:tag name="AS_UNIQUEID" val="187"/>
</p:tagLst>
</file>

<file path=ppt/tags/tag10.xml><?xml version="1.0" encoding="utf-8"?>
<p:tagLst xmlns:p="http://schemas.openxmlformats.org/presentationml/2006/main">
  <p:tag name="AS_UNIQUEID" val="143"/>
</p:tagLst>
</file>

<file path=ppt/tags/tag100.xml><?xml version="1.0" encoding="utf-8"?>
<p:tagLst xmlns:p="http://schemas.openxmlformats.org/presentationml/2006/main">
  <p:tag name="AS_UNIQUEID" val="231"/>
</p:tagLst>
</file>

<file path=ppt/tags/tag101.xml><?xml version="1.0" encoding="utf-8"?>
<p:tagLst xmlns:p="http://schemas.openxmlformats.org/presentationml/2006/main">
  <p:tag name="AS_UNIQUEID" val="232"/>
</p:tagLst>
</file>

<file path=ppt/tags/tag102.xml><?xml version="1.0" encoding="utf-8"?>
<p:tagLst xmlns:p="http://schemas.openxmlformats.org/presentationml/2006/main">
  <p:tag name="AS_UNIQUEID" val="233"/>
</p:tagLst>
</file>

<file path=ppt/tags/tag103.xml><?xml version="1.0" encoding="utf-8"?>
<p:tagLst xmlns:p="http://schemas.openxmlformats.org/presentationml/2006/main">
  <p:tag name="KSO_WM_BEAUTIFY_FLAG" val="#wm#"/>
  <p:tag name="KSO_WM_SLIDE_ID" val="custom20205176_1"/>
  <p:tag name="KSO_WM_SLIDE_INDEX" val="1"/>
  <p:tag name="KSO_WM_SLIDE_ITEM_CNT" val="0"/>
  <p:tag name="KSO_WM_SLIDE_LAYOUT" val="a_b"/>
  <p:tag name="KSO_WM_SLIDE_LAYOUT_CNT" val="1_1"/>
  <p:tag name="KSO_WM_SLIDE_SUBTYPE" val="defaultBlank"/>
  <p:tag name="KSO_WM_SLIDE_TYPE" val="title"/>
  <p:tag name="KSO_WM_TAG_VERSION" val="1.0"/>
  <p:tag name="KSO_WM_TEMPLATE_CATEGORY" val="custom"/>
  <p:tag name="KSO_WM_TEMPLATE_COLOR_TYPE" val="1"/>
  <p:tag name="KSO_WM_TEMPLATE_INDEX" val="20205176"/>
  <p:tag name="KSO_WM_TEMPLATE_MASTER_TYPE" val="0"/>
  <p:tag name="KSO_WM_TEMPLATE_SUBCATEGORY" val="19"/>
  <p:tag name="KSO_WM_TEMPLATE_THUMBS_INDEX" val="1、4、7、12、13、14、15、16、17、18、20、24、25、28、33、36、40、43、44"/>
  <p:tag name="KSO_WM_UNIT_SHOW_EDIT_AREA_INDICATION" val="1"/>
</p:tagLst>
</file>

<file path=ppt/tags/tag104.xml><?xml version="1.0" encoding="utf-8"?>
<p:tagLst xmlns:p="http://schemas.openxmlformats.org/presentationml/2006/main">
  <p:tag name="AS_UNIQUEID" val="236"/>
</p:tagLst>
</file>

<file path=ppt/tags/tag105.xml><?xml version="1.0" encoding="utf-8"?>
<p:tagLst xmlns:p="http://schemas.openxmlformats.org/presentationml/2006/main">
  <p:tag name="AS_UNIQUEID" val="237"/>
</p:tagLst>
</file>

<file path=ppt/tags/tag106.xml><?xml version="1.0" encoding="utf-8"?>
<p:tagLst xmlns:p="http://schemas.openxmlformats.org/presentationml/2006/main">
  <p:tag name="AS_UNIQUEID" val="239"/>
</p:tagLst>
</file>

<file path=ppt/tags/tag107.xml><?xml version="1.0" encoding="utf-8"?>
<p:tagLst xmlns:p="http://schemas.openxmlformats.org/presentationml/2006/main">
  <p:tag name="AS_UNIQUEID" val="241"/>
</p:tagLst>
</file>

<file path=ppt/tags/tag108.xml><?xml version="1.0" encoding="utf-8"?>
<p:tagLst xmlns:p="http://schemas.openxmlformats.org/presentationml/2006/main">
  <p:tag name="AS_UNIQUEID" val="242"/>
</p:tagLst>
</file>

<file path=ppt/tags/tag109.xml><?xml version="1.0" encoding="utf-8"?>
<p:tagLst xmlns:p="http://schemas.openxmlformats.org/presentationml/2006/main">
  <p:tag name="KSO_WM_UNIT_TABLE_BEAUTIFY" val="smartTable{2259f5f3-cc81-4df5-9418-bb6df5e1b3d4}"/>
</p:tagLst>
</file>

<file path=ppt/tags/tag11.xml><?xml version="1.0" encoding="utf-8"?>
<p:tagLst xmlns:p="http://schemas.openxmlformats.org/presentationml/2006/main">
  <p:tag name="AS_UNIQUEID" val="144"/>
</p:tagLst>
</file>

<file path=ppt/tags/tag110.xml><?xml version="1.0" encoding="utf-8"?>
<p:tagLst xmlns:p="http://schemas.openxmlformats.org/presentationml/2006/main">
  <p:tag name="KSO_WM_UNIT_TABLE_BEAUTIFY" val="smartTable{f8651c13-d1cf-4c41-bd35-1dcafcd58a8d}"/>
</p:tagLst>
</file>

<file path=ppt/tags/tag111.xml><?xml version="1.0" encoding="utf-8"?>
<p:tagLst xmlns:p="http://schemas.openxmlformats.org/presentationml/2006/main">
  <p:tag name="KSO_WM_BEAUTIFY_FLAG" val="#wm#"/>
  <p:tag name="KSO_WM_TAG_VERSION" val="1.0"/>
  <p:tag name="KSO_WM_TEMPLATE_CATEGORY" val="custom"/>
  <p:tag name="KSO_WM_TEMPLATE_INDEX" val="160568"/>
  <p:tag name="KSO_WM_UNIT_CLEAR" val="1"/>
  <p:tag name="KSO_WM_UNIT_COMPATIBLE" val="0"/>
  <p:tag name="KSO_WM_UNIT_HIGHLIGHT" val="0"/>
  <p:tag name="KSO_WM_UNIT_ID" val="custom160568_4*a*1"/>
  <p:tag name="KSO_WM_UNIT_INDEX" val="1"/>
  <p:tag name="KSO_WM_UNIT_ISCONTENTSTITLE" val="0"/>
  <p:tag name="KSO_WM_UNIT_LAYERLEVEL" val="1"/>
  <p:tag name="KSO_WM_UNIT_PRESET_TEXT_INDEX" val="3"/>
  <p:tag name="KSO_WM_UNIT_PRESET_TEXT_LEN" val="17"/>
  <p:tag name="KSO_WM_UNIT_TYPE" val="a"/>
  <p:tag name="KSO_WM_UNIT_VALUE" val="33"/>
</p:tagLst>
</file>

<file path=ppt/tags/tag112.xml><?xml version="1.0" encoding="utf-8"?>
<p:tagLst xmlns:p="http://schemas.openxmlformats.org/presentationml/2006/main">
  <p:tag name="KSO_WM_BEAUTIFY_FLAG" val="#wm#"/>
  <p:tag name="KSO_WM_TAG_VERSION" val="1.0"/>
  <p:tag name="KSO_WM_TEMPLATE_CATEGORY" val="custom"/>
  <p:tag name="KSO_WM_TEMPLATE_INDEX" val="160568"/>
  <p:tag name="KSO_WM_UNIT_CLEAR" val="1"/>
  <p:tag name="KSO_WM_UNIT_COMPATIBLE" val="0"/>
  <p:tag name="KSO_WM_UNIT_HIGHLIGHT" val="0"/>
  <p:tag name="KSO_WM_UNIT_ID" val="custom160568_4*f*1"/>
  <p:tag name="KSO_WM_UNIT_INDEX" val="1"/>
  <p:tag name="KSO_WM_UNIT_LAYERLEVEL" val="1"/>
  <p:tag name="KSO_WM_UNIT_PRESET_TEXT_INDEX" val="5"/>
  <p:tag name="KSO_WM_UNIT_PRESET_TEXT_LEN" val="232"/>
  <p:tag name="KSO_WM_UNIT_TYPE" val="f"/>
  <p:tag name="KSO_WM_UNIT_VALUE" val="180"/>
</p:tagLst>
</file>

<file path=ppt/tags/tag113.xml><?xml version="1.0" encoding="utf-8"?>
<p:tagLst xmlns:p="http://schemas.openxmlformats.org/presentationml/2006/main">
  <p:tag name="ISPRING_PRESENTATION_TITLE" val="oo"/>
  <p:tag name="COMMONDATA" val="eyJoZGlkIjoiZWIwNzQxYWMxNTY0ZTEwMGM4NjJhYTYzY2QxYTlkMjkifQ=="/>
  <p:tag name="KSO_WPP_MARK_KEY" val="b43ce9d7-24de-40f0-8a5a-e9b855471ace"/>
</p:tagLst>
</file>

<file path=ppt/tags/tag12.xml><?xml version="1.0" encoding="utf-8"?>
<p:tagLst xmlns:p="http://schemas.openxmlformats.org/presentationml/2006/main">
  <p:tag name="AS_UNIQUEID" val="145"/>
</p:tagLst>
</file>

<file path=ppt/tags/tag13.xml><?xml version="1.0" encoding="utf-8"?>
<p:tagLst xmlns:p="http://schemas.openxmlformats.org/presentationml/2006/main">
  <p:tag name="AS_UNIQUEID" val="146"/>
</p:tagLst>
</file>

<file path=ppt/tags/tag14.xml><?xml version="1.0" encoding="utf-8"?>
<p:tagLst xmlns:p="http://schemas.openxmlformats.org/presentationml/2006/main">
  <p:tag name="AS_UNIQUEID" val="147"/>
</p:tagLst>
</file>

<file path=ppt/tags/tag15.xml><?xml version="1.0" encoding="utf-8"?>
<p:tagLst xmlns:p="http://schemas.openxmlformats.org/presentationml/2006/main">
  <p:tag name="AS_UNIQUEID" val="149"/>
</p:tagLst>
</file>

<file path=ppt/tags/tag16.xml><?xml version="1.0" encoding="utf-8"?>
<p:tagLst xmlns:p="http://schemas.openxmlformats.org/presentationml/2006/main">
  <p:tag name="AS_UNIQUEID" val="150"/>
</p:tagLst>
</file>

<file path=ppt/tags/tag17.xml><?xml version="1.0" encoding="utf-8"?>
<p:tagLst xmlns:p="http://schemas.openxmlformats.org/presentationml/2006/main">
  <p:tag name="AS_UNIQUEID" val="151"/>
</p:tagLst>
</file>

<file path=ppt/tags/tag18.xml><?xml version="1.0" encoding="utf-8"?>
<p:tagLst xmlns:p="http://schemas.openxmlformats.org/presentationml/2006/main">
  <p:tag name="AS_UNIQUEID" val="152"/>
</p:tagLst>
</file>

<file path=ppt/tags/tag19.xml><?xml version="1.0" encoding="utf-8"?>
<p:tagLst xmlns:p="http://schemas.openxmlformats.org/presentationml/2006/main">
  <p:tag name="AS_UNIQUEID" val="153"/>
</p:tagLst>
</file>

<file path=ppt/tags/tag2.xml><?xml version="1.0" encoding="utf-8"?>
<p:tagLst xmlns:p="http://schemas.openxmlformats.org/presentationml/2006/main">
  <p:tag name="AS_UNIQUEID" val="188"/>
</p:tagLst>
</file>

<file path=ppt/tags/tag20.xml><?xml version="1.0" encoding="utf-8"?>
<p:tagLst xmlns:p="http://schemas.openxmlformats.org/presentationml/2006/main">
  <p:tag name="AS_UNIQUEID" val="154"/>
</p:tagLst>
</file>

<file path=ppt/tags/tag21.xml><?xml version="1.0" encoding="utf-8"?>
<p:tagLst xmlns:p="http://schemas.openxmlformats.org/presentationml/2006/main">
  <p:tag name="AS_UNIQUEID" val="156"/>
</p:tagLst>
</file>

<file path=ppt/tags/tag22.xml><?xml version="1.0" encoding="utf-8"?>
<p:tagLst xmlns:p="http://schemas.openxmlformats.org/presentationml/2006/main">
  <p:tag name="AS_UNIQUEID" val="157"/>
</p:tagLst>
</file>

<file path=ppt/tags/tag23.xml><?xml version="1.0" encoding="utf-8"?>
<p:tagLst xmlns:p="http://schemas.openxmlformats.org/presentationml/2006/main">
  <p:tag name="AS_UNIQUEID" val="158"/>
</p:tagLst>
</file>

<file path=ppt/tags/tag24.xml><?xml version="1.0" encoding="utf-8"?>
<p:tagLst xmlns:p="http://schemas.openxmlformats.org/presentationml/2006/main">
  <p:tag name="AS_UNIQUEID" val="159"/>
</p:tagLst>
</file>

<file path=ppt/tags/tag25.xml><?xml version="1.0" encoding="utf-8"?>
<p:tagLst xmlns:p="http://schemas.openxmlformats.org/presentationml/2006/main">
  <p:tag name="AS_UNIQUEID" val="160"/>
</p:tagLst>
</file>

<file path=ppt/tags/tag26.xml><?xml version="1.0" encoding="utf-8"?>
<p:tagLst xmlns:p="http://schemas.openxmlformats.org/presentationml/2006/main">
  <p:tag name="AS_UNIQUEID" val="161"/>
</p:tagLst>
</file>

<file path=ppt/tags/tag27.xml><?xml version="1.0" encoding="utf-8"?>
<p:tagLst xmlns:p="http://schemas.openxmlformats.org/presentationml/2006/main">
  <p:tag name="AS_UNIQUEID" val="163"/>
</p:tagLst>
</file>

<file path=ppt/tags/tag28.xml><?xml version="1.0" encoding="utf-8"?>
<p:tagLst xmlns:p="http://schemas.openxmlformats.org/presentationml/2006/main">
  <p:tag name="AS_UNIQUEID" val="164"/>
</p:tagLst>
</file>

<file path=ppt/tags/tag29.xml><?xml version="1.0" encoding="utf-8"?>
<p:tagLst xmlns:p="http://schemas.openxmlformats.org/presentationml/2006/main">
  <p:tag name="AS_UNIQUEID" val="165"/>
</p:tagLst>
</file>

<file path=ppt/tags/tag3.xml><?xml version="1.0" encoding="utf-8"?>
<p:tagLst xmlns:p="http://schemas.openxmlformats.org/presentationml/2006/main">
  <p:tag name="AS_UNIQUEID" val="189"/>
</p:tagLst>
</file>

<file path=ppt/tags/tag30.xml><?xml version="1.0" encoding="utf-8"?>
<p:tagLst xmlns:p="http://schemas.openxmlformats.org/presentationml/2006/main">
  <p:tag name="AS_UNIQUEID" val="166"/>
</p:tagLst>
</file>

<file path=ppt/tags/tag31.xml><?xml version="1.0" encoding="utf-8"?>
<p:tagLst xmlns:p="http://schemas.openxmlformats.org/presentationml/2006/main">
  <p:tag name="AS_UNIQUEID" val="167"/>
</p:tagLst>
</file>

<file path=ppt/tags/tag32.xml><?xml version="1.0" encoding="utf-8"?>
<p:tagLst xmlns:p="http://schemas.openxmlformats.org/presentationml/2006/main">
  <p:tag name="AS_UNIQUEID" val="168"/>
</p:tagLst>
</file>

<file path=ppt/tags/tag33.xml><?xml version="1.0" encoding="utf-8"?>
<p:tagLst xmlns:p="http://schemas.openxmlformats.org/presentationml/2006/main">
  <p:tag name="AS_UNIQUEID" val="169"/>
</p:tagLst>
</file>

<file path=ppt/tags/tag34.xml><?xml version="1.0" encoding="utf-8"?>
<p:tagLst xmlns:p="http://schemas.openxmlformats.org/presentationml/2006/main">
  <p:tag name="AS_UNIQUEID" val="171"/>
</p:tagLst>
</file>

<file path=ppt/tags/tag35.xml><?xml version="1.0" encoding="utf-8"?>
<p:tagLst xmlns:p="http://schemas.openxmlformats.org/presentationml/2006/main">
  <p:tag name="AS_UNIQUEID" val="172"/>
</p:tagLst>
</file>

<file path=ppt/tags/tag36.xml><?xml version="1.0" encoding="utf-8"?>
<p:tagLst xmlns:p="http://schemas.openxmlformats.org/presentationml/2006/main">
  <p:tag name="AS_UNIQUEID" val="173"/>
</p:tagLst>
</file>

<file path=ppt/tags/tag37.xml><?xml version="1.0" encoding="utf-8"?>
<p:tagLst xmlns:p="http://schemas.openxmlformats.org/presentationml/2006/main">
  <p:tag name="AS_UNIQUEID" val="174"/>
</p:tagLst>
</file>

<file path=ppt/tags/tag38.xml><?xml version="1.0" encoding="utf-8"?>
<p:tagLst xmlns:p="http://schemas.openxmlformats.org/presentationml/2006/main">
  <p:tag name="AS_UNIQUEID" val="175"/>
</p:tagLst>
</file>

<file path=ppt/tags/tag39.xml><?xml version="1.0" encoding="utf-8"?>
<p:tagLst xmlns:p="http://schemas.openxmlformats.org/presentationml/2006/main">
  <p:tag name="AS_UNIQUEID" val="176"/>
</p:tagLst>
</file>

<file path=ppt/tags/tag4.xml><?xml version="1.0" encoding="utf-8"?>
<p:tagLst xmlns:p="http://schemas.openxmlformats.org/presentationml/2006/main">
  <p:tag name="AS_UNIQUEID" val="187"/>
</p:tagLst>
</file>

<file path=ppt/tags/tag40.xml><?xml version="1.0" encoding="utf-8"?>
<p:tagLst xmlns:p="http://schemas.openxmlformats.org/presentationml/2006/main">
  <p:tag name="AS_UNIQUEID" val="177"/>
</p:tagLst>
</file>

<file path=ppt/tags/tag4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4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4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xml><?xml version="1.0" encoding="utf-8"?>
<p:tagLst xmlns:p="http://schemas.openxmlformats.org/presentationml/2006/main">
  <p:tag name="AS_UNIQUEID" val="188"/>
</p:tagLst>
</file>

<file path=ppt/tags/tag5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5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5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5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6.xml><?xml version="1.0" encoding="utf-8"?>
<p:tagLst xmlns:p="http://schemas.openxmlformats.org/presentationml/2006/main">
  <p:tag name="AS_UNIQUEID" val="189"/>
</p:tagLst>
</file>

<file path=ppt/tags/tag6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6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6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6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6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6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6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6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6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6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7.xml><?xml version="1.0" encoding="utf-8"?>
<p:tagLst xmlns:p="http://schemas.openxmlformats.org/presentationml/2006/main">
  <p:tag name="AS_UNIQUEID" val="183"/>
</p:tagLst>
</file>

<file path=ppt/tags/tag7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71.xml><?xml version="1.0" encoding="utf-8"?>
<p:tagLst xmlns:p="http://schemas.openxmlformats.org/presentationml/2006/main">
  <p:tag name="AS_UNIQUEID" val="198"/>
</p:tagLst>
</file>

<file path=ppt/tags/tag72.xml><?xml version="1.0" encoding="utf-8"?>
<p:tagLst xmlns:p="http://schemas.openxmlformats.org/presentationml/2006/main">
  <p:tag name="AS_UNIQUEID" val="199"/>
</p:tagLst>
</file>

<file path=ppt/tags/tag73.xml><?xml version="1.0" encoding="utf-8"?>
<p:tagLst xmlns:p="http://schemas.openxmlformats.org/presentationml/2006/main">
  <p:tag name="AS_UNIQUEID" val="200"/>
</p:tagLst>
</file>

<file path=ppt/tags/tag74.xml><?xml version="1.0" encoding="utf-8"?>
<p:tagLst xmlns:p="http://schemas.openxmlformats.org/presentationml/2006/main">
  <p:tag name="AS_UNIQUEID" val="201"/>
</p:tagLst>
</file>

<file path=ppt/tags/tag75.xml><?xml version="1.0" encoding="utf-8"?>
<p:tagLst xmlns:p="http://schemas.openxmlformats.org/presentationml/2006/main">
  <p:tag name="AS_UNIQUEID" val="202"/>
</p:tagLst>
</file>

<file path=ppt/tags/tag76.xml><?xml version="1.0" encoding="utf-8"?>
<p:tagLst xmlns:p="http://schemas.openxmlformats.org/presentationml/2006/main">
  <p:tag name="AS_UNIQUEID" val="203"/>
</p:tagLst>
</file>

<file path=ppt/tags/tag77.xml><?xml version="1.0" encoding="utf-8"?>
<p:tagLst xmlns:p="http://schemas.openxmlformats.org/presentationml/2006/main">
  <p:tag name="AS_UNIQUEID" val="204"/>
</p:tagLst>
</file>

<file path=ppt/tags/tag78.xml><?xml version="1.0" encoding="utf-8"?>
<p:tagLst xmlns:p="http://schemas.openxmlformats.org/presentationml/2006/main">
  <p:tag name="AS_UNIQUEID" val="205"/>
</p:tagLst>
</file>

<file path=ppt/tags/tag79.xml><?xml version="1.0" encoding="utf-8"?>
<p:tagLst xmlns:p="http://schemas.openxmlformats.org/presentationml/2006/main">
  <p:tag name="AS_UNIQUEID" val="207"/>
</p:tagLst>
</file>

<file path=ppt/tags/tag8.xml><?xml version="1.0" encoding="utf-8"?>
<p:tagLst xmlns:p="http://schemas.openxmlformats.org/presentationml/2006/main">
  <p:tag name="AS_UNIQUEID" val="184"/>
</p:tagLst>
</file>

<file path=ppt/tags/tag80.xml><?xml version="1.0" encoding="utf-8"?>
<p:tagLst xmlns:p="http://schemas.openxmlformats.org/presentationml/2006/main">
  <p:tag name="AS_UNIQUEID" val="208"/>
</p:tagLst>
</file>

<file path=ppt/tags/tag81.xml><?xml version="1.0" encoding="utf-8"?>
<p:tagLst xmlns:p="http://schemas.openxmlformats.org/presentationml/2006/main">
  <p:tag name="AS_UNIQUEID" val="209"/>
</p:tagLst>
</file>

<file path=ppt/tags/tag82.xml><?xml version="1.0" encoding="utf-8"?>
<p:tagLst xmlns:p="http://schemas.openxmlformats.org/presentationml/2006/main">
  <p:tag name="AS_UNIQUEID" val="210"/>
</p:tagLst>
</file>

<file path=ppt/tags/tag83.xml><?xml version="1.0" encoding="utf-8"?>
<p:tagLst xmlns:p="http://schemas.openxmlformats.org/presentationml/2006/main">
  <p:tag name="AS_UNIQUEID" val="211"/>
</p:tagLst>
</file>

<file path=ppt/tags/tag84.xml><?xml version="1.0" encoding="utf-8"?>
<p:tagLst xmlns:p="http://schemas.openxmlformats.org/presentationml/2006/main">
  <p:tag name="AS_UNIQUEID" val="212"/>
</p:tagLst>
</file>

<file path=ppt/tags/tag85.xml><?xml version="1.0" encoding="utf-8"?>
<p:tagLst xmlns:p="http://schemas.openxmlformats.org/presentationml/2006/main">
  <p:tag name="AS_UNIQUEID" val="213"/>
</p:tagLst>
</file>

<file path=ppt/tags/tag86.xml><?xml version="1.0" encoding="utf-8"?>
<p:tagLst xmlns:p="http://schemas.openxmlformats.org/presentationml/2006/main">
  <p:tag name="AS_UNIQUEID" val="214"/>
</p:tagLst>
</file>

<file path=ppt/tags/tag87.xml><?xml version="1.0" encoding="utf-8"?>
<p:tagLst xmlns:p="http://schemas.openxmlformats.org/presentationml/2006/main">
  <p:tag name="AS_UNIQUEID" val="225"/>
</p:tagLst>
</file>

<file path=ppt/tags/tag88.xml><?xml version="1.0" encoding="utf-8"?>
<p:tagLst xmlns:p="http://schemas.openxmlformats.org/presentationml/2006/main">
  <p:tag name="AS_UNIQUEID" val="226"/>
</p:tagLst>
</file>

<file path=ppt/tags/tag89.xml><?xml version="1.0" encoding="utf-8"?>
<p:tagLst xmlns:p="http://schemas.openxmlformats.org/presentationml/2006/main">
  <p:tag name="AS_UNIQUEID" val="227"/>
</p:tagLst>
</file>

<file path=ppt/tags/tag9.xml><?xml version="1.0" encoding="utf-8"?>
<p:tagLst xmlns:p="http://schemas.openxmlformats.org/presentationml/2006/main">
  <p:tag name="AS_UNIQUEID" val="185"/>
</p:tagLst>
</file>

<file path=ppt/tags/tag90.xml><?xml version="1.0" encoding="utf-8"?>
<p:tagLst xmlns:p="http://schemas.openxmlformats.org/presentationml/2006/main">
  <p:tag name="AS_UNIQUEID" val="228"/>
</p:tagLst>
</file>

<file path=ppt/tags/tag91.xml><?xml version="1.0" encoding="utf-8"?>
<p:tagLst xmlns:p="http://schemas.openxmlformats.org/presentationml/2006/main">
  <p:tag name="AS_UNIQUEID" val="229"/>
</p:tagLst>
</file>

<file path=ppt/tags/tag92.xml><?xml version="1.0" encoding="utf-8"?>
<p:tagLst xmlns:p="http://schemas.openxmlformats.org/presentationml/2006/main">
  <p:tag name="AS_UNIQUEID" val="230"/>
</p:tagLst>
</file>

<file path=ppt/tags/tag93.xml><?xml version="1.0" encoding="utf-8"?>
<p:tagLst xmlns:p="http://schemas.openxmlformats.org/presentationml/2006/main">
  <p:tag name="AS_UNIQUEID" val="231"/>
</p:tagLst>
</file>

<file path=ppt/tags/tag94.xml><?xml version="1.0" encoding="utf-8"?>
<p:tagLst xmlns:p="http://schemas.openxmlformats.org/presentationml/2006/main">
  <p:tag name="AS_UNIQUEID" val="232"/>
</p:tagLst>
</file>

<file path=ppt/tags/tag95.xml><?xml version="1.0" encoding="utf-8"?>
<p:tagLst xmlns:p="http://schemas.openxmlformats.org/presentationml/2006/main">
  <p:tag name="AS_UNIQUEID" val="233"/>
</p:tagLst>
</file>

<file path=ppt/tags/tag96.xml><?xml version="1.0" encoding="utf-8"?>
<p:tagLst xmlns:p="http://schemas.openxmlformats.org/presentationml/2006/main">
  <p:tag name="AS_UNIQUEID" val="234"/>
</p:tagLst>
</file>

<file path=ppt/tags/tag97.xml><?xml version="1.0" encoding="utf-8"?>
<p:tagLst xmlns:p="http://schemas.openxmlformats.org/presentationml/2006/main">
  <p:tag name="AS_UNIQUEID" val="237"/>
</p:tagLst>
</file>

<file path=ppt/tags/tag98.xml><?xml version="1.0" encoding="utf-8"?>
<p:tagLst xmlns:p="http://schemas.openxmlformats.org/presentationml/2006/main">
  <p:tag name="AS_UNIQUEID" val="238"/>
</p:tagLst>
</file>

<file path=ppt/tags/tag99.xml><?xml version="1.0" encoding="utf-8"?>
<p:tagLst xmlns:p="http://schemas.openxmlformats.org/presentationml/2006/main">
  <p:tag name="AS_UNIQUEID" val="239"/>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Arial"/>
      </a:majorFont>
      <a:minorFont>
        <a:latin typeface="Arial"/>
        <a:ea typeface="宋体"/>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4126</Words>
  <Application>WPS 演示</Application>
  <PresentationFormat/>
  <Paragraphs>212</Paragraphs>
  <Slides>24</Slides>
  <Notes>19</Notes>
  <HiddenSlides>14</HiddenSlides>
  <MMClips>3</MMClips>
  <ScaleCrop>false</ScaleCrop>
  <HeadingPairs>
    <vt:vector size="6" baseType="variant">
      <vt:variant>
        <vt:lpstr>已用的字体</vt:lpstr>
      </vt:variant>
      <vt:variant>
        <vt:i4>17</vt:i4>
      </vt:variant>
      <vt:variant>
        <vt:lpstr>主题</vt:lpstr>
      </vt:variant>
      <vt:variant>
        <vt:i4>2</vt:i4>
      </vt:variant>
      <vt:variant>
        <vt:lpstr>幻灯片标题</vt:lpstr>
      </vt:variant>
      <vt:variant>
        <vt:i4>24</vt:i4>
      </vt:variant>
    </vt:vector>
  </HeadingPairs>
  <TitlesOfParts>
    <vt:vector size="43" baseType="lpstr">
      <vt:lpstr>Arial</vt:lpstr>
      <vt:lpstr>宋体</vt:lpstr>
      <vt:lpstr>Wingdings</vt:lpstr>
      <vt:lpstr>微软雅黑</vt:lpstr>
      <vt:lpstr>Calibri</vt:lpstr>
      <vt:lpstr>Wingdings</vt:lpstr>
      <vt:lpstr>思源黑体 CN Heavy</vt:lpstr>
      <vt:lpstr>黑体</vt:lpstr>
      <vt:lpstr>方正苏新诗柳楷简体</vt:lpstr>
      <vt:lpstr>Arial</vt:lpstr>
      <vt:lpstr>汉仪劲楷简</vt:lpstr>
      <vt:lpstr>Times New Roman</vt:lpstr>
      <vt:lpstr>等线</vt:lpstr>
      <vt:lpstr>Calibri</vt:lpstr>
      <vt:lpstr>Arial Unicode MS</vt:lpstr>
      <vt:lpstr>楷体</vt:lpstr>
      <vt:lpstr>等线 Light</vt:lpstr>
      <vt:lpstr>Office 主题​​</vt:lpstr>
      <vt:lpstr>默认设计模板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二一教育</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21cnjy.com</dc:creator>
  <cp:keywords>21</cp:keywords>
  <cp:lastModifiedBy>上神</cp:lastModifiedBy>
  <cp:revision>2</cp:revision>
  <dcterms:created xsi:type="dcterms:W3CDTF">2019-10-12T02:28:00Z</dcterms:created>
  <dcterms:modified xsi:type="dcterms:W3CDTF">2023-05-13T13:32:50Z</dcterms:modified>
  <cp:version>167075900</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2052-11.1.0.14309</vt:lpwstr>
  </property>
  <property fmtid="{D5CDD505-2E9C-101B-9397-08002B2CF9AE}" pid="3" name="KSOTemplateUUID">
    <vt:lpwstr>v1.0_mb_PJz+4hT/BqqimBQ41xEdfQ==</vt:lpwstr>
  </property>
  <property fmtid="{D5CDD505-2E9C-101B-9397-08002B2CF9AE}" pid="4" name="ICV">
    <vt:lpwstr>AB1AEB8170A94682B84530E87EF52F72_11</vt:lpwstr>
  </property>
</Properties>
</file>