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43" r:id="rId3"/>
    <p:sldId id="345" r:id="rId4"/>
    <p:sldId id="370" r:id="rId6"/>
    <p:sldId id="372" r:id="rId7"/>
    <p:sldId id="371" r:id="rId8"/>
    <p:sldId id="429" r:id="rId9"/>
    <p:sldId id="385" r:id="rId10"/>
    <p:sldId id="386" r:id="rId11"/>
    <p:sldId id="380" r:id="rId12"/>
    <p:sldId id="379" r:id="rId13"/>
    <p:sldId id="383" r:id="rId14"/>
    <p:sldId id="382" r:id="rId15"/>
    <p:sldId id="392" r:id="rId16"/>
    <p:sldId id="391" r:id="rId17"/>
    <p:sldId id="393" r:id="rId18"/>
    <p:sldId id="404" r:id="rId19"/>
    <p:sldId id="398" r:id="rId20"/>
    <p:sldId id="399" r:id="rId21"/>
    <p:sldId id="406" r:id="rId22"/>
    <p:sldId id="369" r:id="rId23"/>
    <p:sldId id="473" r:id="rId24"/>
    <p:sldId id="475" r:id="rId25"/>
    <p:sldId id="365" r:id="rId26"/>
    <p:sldId id="352" r:id="rId27"/>
    <p:sldId id="407" r:id="rId28"/>
    <p:sldId id="410" r:id="rId29"/>
    <p:sldId id="458" r:id="rId30"/>
    <p:sldId id="460" r:id="rId31"/>
    <p:sldId id="362" r:id="rId32"/>
  </p:sldIdLst>
  <p:sldSz cx="11915775"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3" userDrawn="1">
          <p15:clr>
            <a:srgbClr val="A4A3A4"/>
          </p15:clr>
        </p15:guide>
        <p15:guide id="2" pos="38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 id="1" name="Nicole Li  李倩" initials="N" lastIdx="0" clrIdx="0"/>
  <p:cmAuthor id="2" name="Author" initials="A" lastIdx="0" clrIdx="2"/>
  <p:cmAuthor id="3" name="zhisheng" initials="z" lastIdx="0" clrIdx="1"/>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78" y="-180"/>
      </p:cViewPr>
      <p:guideLst>
        <p:guide orient="horz" pos="2213"/>
        <p:guide pos="3819"/>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tags" Target="tags/tag468.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tags" Target="../tags/tag4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7200"/>
          </a:xfrm>
          <a:prstGeom prst="rect">
            <a:avLst/>
          </a:prstGeom>
        </p:spPr>
        <p:txBody>
          <a:bodyPr vert="horz" lIns="91440" tIns="45720" rIns="91440" bIns="45720" rtlCol="0"/>
          <a:lstStyle>
            <a:lvl1pPr algn="r">
              <a:defRPr sz="1200"/>
            </a:lvl1pPr>
          </a:lstStyle>
          <a:p>
            <a:fld id="{C7AC2424-A566-4C1A-B469-4D6C220EED6B}"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450000" y="685800"/>
            <a:ext cx="5958000" cy="34290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7200"/>
          </a:xfrm>
          <a:prstGeom prst="rect">
            <a:avLst/>
          </a:prstGeom>
        </p:spPr>
        <p:txBody>
          <a:bodyPr vert="horz" lIns="91440" tIns="45720" rIns="91440" bIns="45720" rtlCol="0" anchor="b"/>
          <a:lstStyle>
            <a:lvl1pPr algn="r">
              <a:defRPr sz="1200"/>
            </a:lvl1pPr>
          </a:lstStyle>
          <a:p>
            <a:fld id="{F42F9753-D8BF-4CF4-BC10-131EC0A3869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446.xml"/><Relationship Id="rId3" Type="http://schemas.openxmlformats.org/officeDocument/2006/relationships/tags" Target="../tags/tag445.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53572D5F-5E57-437D-B6DA-7C67DB1E5D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custDataLst>
              <p:tags r:id="rId3"/>
            </p:custDataLst>
          </p:nvPr>
        </p:nvSpPr>
        <p:spPr>
          <a:xfrm>
            <a:off x="1371600" y="1143000"/>
            <a:ext cx="4114800" cy="3086100"/>
          </a:xfrm>
          <a:solidFill>
            <a:srgbClr val="FFFFFF">
              <a:alpha val="100000"/>
            </a:srgbClr>
          </a:solidFill>
        </p:spPr>
      </p:sp>
      <p:sp>
        <p:nvSpPr>
          <p:cNvPr id="101379" name="备注占位符 2"/>
          <p:cNvSpPr>
            <a:spLocks noGrp="1"/>
          </p:cNvSpPr>
          <p:nvPr>
            <p:ph type="body" idx="1"/>
            <p:custDataLst>
              <p:tags r:id="rId4"/>
            </p:custDataLst>
          </p:nvPr>
        </p:nvSpPr>
        <p:spPr>
          <a:xfrm>
            <a:off x="685800" y="4400550"/>
            <a:ext cx="5486400" cy="3600450"/>
          </a:xfrm>
        </p:spPr>
        <p:txBody>
          <a:bodyPr wrap="square" lIns="91436" tIns="45719" rIns="91436" bIns="45719" anchor="t"/>
          <a:lstStyle/>
          <a:p>
            <a:pPr lvl="0" defTabSz="914400" eaLnBrk="1" hangingPunct="1">
              <a:spcBef>
                <a:spcPct val="0"/>
              </a:spcBef>
            </a:pPr>
            <a:endParaRPr lang="zh-CN" altLang="en-US">
              <a:latin typeface="Calibri" panose="020F0502020204030204"/>
            </a:endParaRPr>
          </a:p>
        </p:txBody>
      </p:sp>
      <p:sp>
        <p:nvSpPr>
          <p:cNvPr id="101380" name="灯片编号占位符 3"/>
          <p:cNvSpPr>
            <a:spLocks noGrp="1"/>
          </p:cNvSpPr>
          <p:nvPr>
            <p:custDataLst>
              <p:tags r:id="rId5"/>
            </p:custDataLst>
          </p:nvPr>
        </p:nvSpPr>
        <p:spPr>
          <a:xfrm>
            <a:off x="3884613" y="8685213"/>
            <a:ext cx="2971800" cy="458787"/>
          </a:xfrm>
          <a:prstGeom prst="rect">
            <a:avLst/>
          </a:prstGeom>
          <a:noFill/>
          <a:ln w="9525">
            <a:noFill/>
          </a:ln>
        </p:spPr>
        <p:txBody>
          <a:bodyPr lIns="91436" tIns="45719" rIns="91436" bIns="45719" anchor="b"/>
          <a:lstStyle/>
          <a:p>
            <a:pPr lvl="0" algn="r" eaLnBrk="1" hangingPunct="1"/>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en-US" altLang="zh-CN">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7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87.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94.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103.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112.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121.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132.xml"/><Relationship Id="rId10" Type="http://schemas.openxmlformats.org/officeDocument/2006/relationships/tags" Target="../tags/tag13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9.xml"/><Relationship Id="rId10" Type="http://schemas.openxmlformats.org/officeDocument/2006/relationships/tags" Target="../tags/tag15.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tags" Target="../tags/tag151.xml"/><Relationship Id="rId6" Type="http://schemas.openxmlformats.org/officeDocument/2006/relationships/image" Target="../media/image4.png"/><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D69LXP2\Desktop\400px_tools/pic_temp/pic_half_left.png" TargetMode="Externa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22.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3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image" Target="file:///C:\Users\D69LXP2\Desktop\400px_tools/pic_temp/whole_pic.png" TargetMode="External"/><Relationship Id="rId3" Type="http://schemas.openxmlformats.org/officeDocument/2006/relationships/image" Target="../media/image3.jpeg"/><Relationship Id="rId2" Type="http://schemas.openxmlformats.org/officeDocument/2006/relationships/tags" Target="../tags/tag40.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50.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file:///C:\Users\D69LXP2\Desktop\400px_tools/pic_temp/pic_sup.png" TargetMode="External"/><Relationship Id="rId3" Type="http://schemas.openxmlformats.org/officeDocument/2006/relationships/image" Target="../media/image1.jpeg"/><Relationship Id="rId2" Type="http://schemas.openxmlformats.org/officeDocument/2006/relationships/tags" Target="../tags/tag58.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85463" y="1085107"/>
            <a:ext cx="11345074" cy="4687786"/>
          </a:xfrm>
          <a:prstGeom prst="rect">
            <a:avLst/>
          </a:prstGeom>
        </p:spPr>
      </p:pic>
      <p:sp>
        <p:nvSpPr>
          <p:cNvPr id="5" name="矩形 4"/>
          <p:cNvSpPr/>
          <p:nvPr userDrawn="1">
            <p:custDataLst>
              <p:tags r:id="rId5"/>
            </p:custDataLst>
          </p:nvPr>
        </p:nvSpPr>
        <p:spPr>
          <a:xfrm>
            <a:off x="285463" y="1085107"/>
            <a:ext cx="11345074" cy="4687787"/>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16" name="日期占位符 15"/>
          <p:cNvSpPr>
            <a:spLocks noGrp="1"/>
          </p:cNvSpPr>
          <p:nvPr>
            <p:ph type="dt" sz="half" idx="10"/>
            <p:custDataLst>
              <p:tags r:id="rId6"/>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18" name="灯片编号占位符 17"/>
          <p:cNvSpPr>
            <a:spLocks noGrp="1"/>
          </p:cNvSpPr>
          <p:nvPr>
            <p:ph type="sldNum" sz="quarter" idx="12"/>
            <p:custDataLst>
              <p:tags r:id="rId8"/>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副标题 2"/>
          <p:cNvSpPr>
            <a:spLocks noGrp="1"/>
          </p:cNvSpPr>
          <p:nvPr>
            <p:ph type="subTitle" idx="14" hasCustomPrompt="1"/>
            <p:custDataLst>
              <p:tags r:id="rId9"/>
            </p:custDataLst>
          </p:nvPr>
        </p:nvSpPr>
        <p:spPr>
          <a:xfrm>
            <a:off x="2686825" y="3700463"/>
            <a:ext cx="6542352" cy="668554"/>
          </a:xfrm>
        </p:spPr>
        <p:txBody>
          <a:bodyPr vert="horz" wrap="square" lIns="91440" tIns="0" rIns="91440" bIns="45720" anchor="t" anchorCtr="0">
            <a:normAutofit/>
          </a:bodyPr>
          <a:lstStyle>
            <a:lvl1pPr marL="0" marR="0" indent="0" algn="ctr" defTabSz="914400" rtl="0" eaLnBrk="1" fontAlgn="auto" latinLnBrk="0" hangingPunct="1">
              <a:lnSpc>
                <a:spcPct val="120000"/>
              </a:lnSpc>
              <a:spcBef>
                <a:spcPct val="0"/>
              </a:spcBef>
              <a:spcAft>
                <a:spcPct val="0"/>
              </a:spcAft>
              <a:buClrTx/>
              <a:buSzPts val="1800"/>
              <a:buFont typeface="Arial" panose="020B0604020202020204" pitchFamily="34" charset="0"/>
              <a:buNone/>
              <a:defRPr sz="2000" b="0" spc="0">
                <a:solidFill>
                  <a:schemeClr val="bg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cxnSp>
        <p:nvCxnSpPr>
          <p:cNvPr id="8" name="直接连接符 7"/>
          <p:cNvCxnSpPr/>
          <p:nvPr userDrawn="1">
            <p:custDataLst>
              <p:tags r:id="rId10"/>
            </p:custDataLst>
          </p:nvPr>
        </p:nvCxnSpPr>
        <p:spPr>
          <a:xfrm>
            <a:off x="5482912" y="3548063"/>
            <a:ext cx="95017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idx="13" hasCustomPrompt="1"/>
            <p:custDataLst>
              <p:tags r:id="rId11"/>
            </p:custDataLst>
          </p:nvPr>
        </p:nvSpPr>
        <p:spPr>
          <a:xfrm>
            <a:off x="2687152" y="2318385"/>
            <a:ext cx="6541697" cy="1080135"/>
          </a:xfrm>
        </p:spPr>
        <p:txBody>
          <a:bodyPr vert="horz" wrap="square" lIns="91440" tIns="45720" rIns="91440" bIns="0" anchor="b" anchorCtr="0">
            <a:normAutofit/>
          </a:bodyPr>
          <a:lstStyle>
            <a:lvl1pPr marL="0" marR="0" indent="0" algn="dist" defTabSz="914400" rtl="0" eaLnBrk="1" fontAlgn="auto" latinLnBrk="0" hangingPunct="1">
              <a:lnSpc>
                <a:spcPct val="100000"/>
              </a:lnSpc>
              <a:spcBef>
                <a:spcPct val="0"/>
              </a:spcBef>
              <a:spcAft>
                <a:spcPct val="0"/>
              </a:spcAft>
              <a:buClrTx/>
              <a:buSzPts val="7200"/>
              <a:buFont typeface="Arial" panose="020B0604020202020204" pitchFamily="34" charset="0"/>
              <a:buNone/>
              <a:defRPr sz="7200" b="0" spc="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6" name="矩形 5"/>
          <p:cNvSpPr/>
          <p:nvPr userDrawn="1">
            <p:custDataLst>
              <p:tags r:id="rId5"/>
            </p:custDataLst>
          </p:nvPr>
        </p:nvSpPr>
        <p:spPr>
          <a:xfrm>
            <a:off x="285034" y="857250"/>
            <a:ext cx="11345931"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54765" y="1571631"/>
            <a:ext cx="10606566"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85463" y="1085107"/>
            <a:ext cx="11345074" cy="4687786"/>
          </a:xfrm>
          <a:prstGeom prst="rect">
            <a:avLst/>
          </a:prstGeom>
        </p:spPr>
      </p:pic>
      <p:sp>
        <p:nvSpPr>
          <p:cNvPr id="6" name="矩形 5"/>
          <p:cNvSpPr/>
          <p:nvPr userDrawn="1">
            <p:custDataLst>
              <p:tags r:id="rId5"/>
            </p:custDataLst>
          </p:nvPr>
        </p:nvSpPr>
        <p:spPr>
          <a:xfrm>
            <a:off x="285463" y="1085107"/>
            <a:ext cx="11345074" cy="4687787"/>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9" name="组合 8"/>
          <p:cNvGrpSpPr/>
          <p:nvPr userDrawn="1">
            <p:custDataLst>
              <p:tags r:id="rId9"/>
            </p:custDataLst>
          </p:nvPr>
        </p:nvGrpSpPr>
        <p:grpSpPr>
          <a:xfrm>
            <a:off x="3312275" y="3820240"/>
            <a:ext cx="5273450" cy="421005"/>
            <a:chOff x="4893" y="5392"/>
            <a:chExt cx="9414" cy="884"/>
          </a:xfrm>
        </p:grpSpPr>
        <p:cxnSp>
          <p:nvCxnSpPr>
            <p:cNvPr id="10" name="直接连接符 9"/>
            <p:cNvCxnSpPr/>
            <p:nvPr>
              <p:custDataLst>
                <p:tags r:id="rId10"/>
              </p:custDataLst>
            </p:nvPr>
          </p:nvCxnSpPr>
          <p:spPr>
            <a:xfrm>
              <a:off x="4893" y="5392"/>
              <a:ext cx="94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a:off x="4893" y="6276"/>
              <a:ext cx="94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占位符 7"/>
          <p:cNvSpPr>
            <a:spLocks noGrp="1"/>
          </p:cNvSpPr>
          <p:nvPr>
            <p:ph type="body" idx="14" hasCustomPrompt="1"/>
            <p:custDataLst>
              <p:tags r:id="rId12"/>
            </p:custDataLst>
          </p:nvPr>
        </p:nvSpPr>
        <p:spPr>
          <a:xfrm>
            <a:off x="3326550" y="3904535"/>
            <a:ext cx="5277174" cy="336709"/>
          </a:xfrm>
        </p:spPr>
        <p:txBody>
          <a:bodyPr vert="horz" wrap="square" lIns="91440" tIns="0" rIns="91440" bIns="45720" anchor="t" anchorCtr="0">
            <a:normAutofit/>
          </a:bodyPr>
          <a:lstStyle>
            <a:lvl1pPr marL="0" marR="0" indent="0" algn="ctr" rtl="0" eaLnBrk="1" fontAlgn="auto">
              <a:lnSpc>
                <a:spcPct val="100000"/>
              </a:lnSpc>
              <a:spcBef>
                <a:spcPct val="0"/>
              </a:spcBef>
              <a:spcAft>
                <a:spcPct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ct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3"/>
            </p:custDataLst>
          </p:nvPr>
        </p:nvSpPr>
        <p:spPr>
          <a:xfrm>
            <a:off x="3326860" y="2690756"/>
            <a:ext cx="5244282" cy="1049179"/>
          </a:xfrm>
        </p:spPr>
        <p:txBody>
          <a:bodyPr vert="horz" wrap="square" lIns="91440" tIns="45720" rIns="91440" bIns="0" anchor="b" anchorCtr="0">
            <a:normAutofit/>
          </a:bodyPr>
          <a:lstStyle>
            <a:lvl1pPr marL="0" marR="0" indent="0" algn="dist" defTabSz="914400" rtl="0" eaLnBrk="1" fontAlgn="auto" latinLnBrk="0" hangingPunct="1">
              <a:lnSpc>
                <a:spcPct val="100000"/>
              </a:lnSpc>
              <a:spcBef>
                <a:spcPct val="0"/>
              </a:spcBef>
              <a:spcAft>
                <a:spcPct val="0"/>
              </a:spcAft>
              <a:buClrTx/>
              <a:buSzPts val="8000"/>
              <a:buNone/>
              <a:defRPr sz="8000" b="0" spc="10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6" name="矩形 5"/>
          <p:cNvSpPr/>
          <p:nvPr userDrawn="1">
            <p:custDataLst>
              <p:tags r:id="rId5"/>
            </p:custDataLst>
          </p:nvPr>
        </p:nvSpPr>
        <p:spPr>
          <a:xfrm>
            <a:off x="285034" y="857250"/>
            <a:ext cx="11345931"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6"/>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8" name="矩形 7"/>
          <p:cNvSpPr/>
          <p:nvPr userDrawn="1">
            <p:custDataLst>
              <p:tags r:id="rId5"/>
            </p:custDataLst>
          </p:nvPr>
        </p:nvSpPr>
        <p:spPr>
          <a:xfrm>
            <a:off x="285463" y="1085107"/>
            <a:ext cx="11345074" cy="4687787"/>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hasCustomPrompt="1"/>
            <p:custDataLst>
              <p:tags r:id="rId6"/>
            </p:custDataLst>
          </p:nvPr>
        </p:nvSpPr>
        <p:spPr>
          <a:xfrm>
            <a:off x="1252587" y="1794150"/>
            <a:ext cx="9408479" cy="5427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7"/>
            </p:custDataLst>
          </p:nvPr>
        </p:nvSpPr>
        <p:spPr>
          <a:xfrm>
            <a:off x="1252112" y="2479950"/>
            <a:ext cx="9408675"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10" name="矩形 9"/>
          <p:cNvSpPr/>
          <p:nvPr userDrawn="1">
            <p:custDataLst>
              <p:tags r:id="rId5"/>
            </p:custDataLst>
          </p:nvPr>
        </p:nvSpPr>
        <p:spPr>
          <a:xfrm>
            <a:off x="285463" y="1085107"/>
            <a:ext cx="11345074" cy="4687787"/>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8" name="矩形 7"/>
          <p:cNvSpPr/>
          <p:nvPr userDrawn="1">
            <p:custDataLst>
              <p:tags r:id="rId6"/>
            </p:custDataLst>
          </p:nvPr>
        </p:nvSpPr>
        <p:spPr>
          <a:xfrm>
            <a:off x="0" y="857250"/>
            <a:ext cx="4715384"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hasCustomPrompt="1"/>
            <p:custDataLst>
              <p:tags r:id="rId7"/>
            </p:custDataLst>
          </p:nvPr>
        </p:nvSpPr>
        <p:spPr>
          <a:xfrm>
            <a:off x="569998" y="1435050"/>
            <a:ext cx="3870354" cy="6615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1"/>
            </p:custDataLst>
          </p:nvPr>
        </p:nvSpPr>
        <p:spPr>
          <a:xfrm>
            <a:off x="573516" y="2180250"/>
            <a:ext cx="3866836"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2"/>
            </p:custDataLst>
          </p:nvPr>
        </p:nvSpPr>
        <p:spPr>
          <a:xfrm>
            <a:off x="4985720" y="1434704"/>
            <a:ext cx="6333307"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10" name="矩形 9"/>
          <p:cNvSpPr/>
          <p:nvPr userDrawn="1">
            <p:custDataLst>
              <p:tags r:id="rId5"/>
            </p:custDataLst>
          </p:nvPr>
        </p:nvSpPr>
        <p:spPr>
          <a:xfrm>
            <a:off x="0" y="857250"/>
            <a:ext cx="11915999" cy="4911914"/>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8" name="矩形 7"/>
          <p:cNvSpPr/>
          <p:nvPr userDrawn="1">
            <p:custDataLst>
              <p:tags r:id="rId6"/>
            </p:custDataLst>
          </p:nvPr>
        </p:nvSpPr>
        <p:spPr>
          <a:xfrm>
            <a:off x="0" y="857250"/>
            <a:ext cx="11915999" cy="199825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7"/>
            </p:custDataLst>
          </p:nvPr>
        </p:nvSpPr>
        <p:spPr>
          <a:xfrm>
            <a:off x="598146" y="1443150"/>
            <a:ext cx="10727918" cy="4698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1"/>
            </p:custDataLst>
          </p:nvPr>
        </p:nvSpPr>
        <p:spPr>
          <a:xfrm>
            <a:off x="598146" y="2101950"/>
            <a:ext cx="10727502"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2"/>
            </p:custDataLst>
          </p:nvPr>
        </p:nvSpPr>
        <p:spPr>
          <a:xfrm>
            <a:off x="598903" y="2963250"/>
            <a:ext cx="10717363"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10" name="矩形 9"/>
          <p:cNvSpPr/>
          <p:nvPr userDrawn="1">
            <p:custDataLst>
              <p:tags r:id="rId5"/>
            </p:custDataLst>
          </p:nvPr>
        </p:nvSpPr>
        <p:spPr>
          <a:xfrm>
            <a:off x="0" y="1084079"/>
            <a:ext cx="11915999" cy="4911914"/>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8" name="矩形 7"/>
          <p:cNvSpPr/>
          <p:nvPr userDrawn="1">
            <p:custDataLst>
              <p:tags r:id="rId6"/>
            </p:custDataLst>
          </p:nvPr>
        </p:nvSpPr>
        <p:spPr>
          <a:xfrm>
            <a:off x="0" y="4628978"/>
            <a:ext cx="11915999" cy="137177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7"/>
            </p:custDataLst>
          </p:nvPr>
        </p:nvSpPr>
        <p:spPr>
          <a:xfrm>
            <a:off x="591109" y="1359450"/>
            <a:ext cx="10727918" cy="4239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91145" y="2118150"/>
            <a:ext cx="10741992"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2"/>
            </p:custDataLst>
          </p:nvPr>
        </p:nvSpPr>
        <p:spPr>
          <a:xfrm>
            <a:off x="580553" y="4742550"/>
            <a:ext cx="10752548"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12" name="矩形 11"/>
          <p:cNvSpPr/>
          <p:nvPr userDrawn="1">
            <p:custDataLst>
              <p:tags r:id="rId5"/>
            </p:custDataLst>
          </p:nvPr>
        </p:nvSpPr>
        <p:spPr>
          <a:xfrm>
            <a:off x="0" y="857250"/>
            <a:ext cx="11915999" cy="4911914"/>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10" name="矩形 9"/>
          <p:cNvSpPr/>
          <p:nvPr userDrawn="1">
            <p:custDataLst>
              <p:tags r:id="rId6"/>
            </p:custDataLst>
          </p:nvPr>
        </p:nvSpPr>
        <p:spPr>
          <a:xfrm>
            <a:off x="0" y="857250"/>
            <a:ext cx="11915999" cy="6858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7"/>
            </p:custDataLst>
          </p:nvPr>
        </p:nvSpPr>
        <p:spPr>
          <a:xfrm>
            <a:off x="566479" y="1035450"/>
            <a:ext cx="10787733"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66479" y="2104650"/>
            <a:ext cx="522146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2"/>
            </p:custDataLst>
          </p:nvPr>
        </p:nvSpPr>
        <p:spPr>
          <a:xfrm>
            <a:off x="6101086" y="2104650"/>
            <a:ext cx="5246089"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3"/>
            </p:custDataLst>
          </p:nvPr>
        </p:nvSpPr>
        <p:spPr>
          <a:xfrm>
            <a:off x="559442" y="4469850"/>
            <a:ext cx="522146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4"/>
            </p:custDataLst>
          </p:nvPr>
        </p:nvSpPr>
        <p:spPr>
          <a:xfrm>
            <a:off x="6111641" y="4467150"/>
            <a:ext cx="5246089"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8" name="矩形 7"/>
          <p:cNvSpPr/>
          <p:nvPr userDrawn="1">
            <p:custDataLst>
              <p:tags r:id="rId5"/>
            </p:custDataLst>
          </p:nvPr>
        </p:nvSpPr>
        <p:spPr>
          <a:xfrm>
            <a:off x="0" y="1572518"/>
            <a:ext cx="11915999" cy="371296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hasCustomPrompt="1"/>
            <p:custDataLst>
              <p:tags r:id="rId6"/>
            </p:custDataLst>
          </p:nvPr>
        </p:nvSpPr>
        <p:spPr>
          <a:xfrm>
            <a:off x="1488327" y="1861650"/>
            <a:ext cx="8937000" cy="17901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0"/>
            </p:custDataLst>
          </p:nvPr>
        </p:nvSpPr>
        <p:spPr>
          <a:xfrm>
            <a:off x="1487949" y="3754350"/>
            <a:ext cx="8937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54758" y="1"/>
            <a:ext cx="5981792" cy="683663"/>
          </a:xfrm>
        </p:spPr>
        <p:txBody>
          <a:bodyPr/>
          <a:lstStyle>
            <a:lvl1pPr>
              <a:defRPr/>
            </a:lvl1pPr>
          </a:lstStyle>
          <a:p>
            <a:r>
              <a:rPr lang="zh-CN" altLang="en-US"/>
              <a:t>在此输入标题内容</a:t>
            </a:r>
            <a:endParaRPr lang="en-US"/>
          </a:p>
        </p:txBody>
      </p:sp>
      <p:sp>
        <p:nvSpPr>
          <p:cNvPr id="3" name="日期占位符 2"/>
          <p:cNvSpPr>
            <a:spLocks noGrp="1"/>
          </p:cNvSpPr>
          <p:nvPr>
            <p:ph type="dt" sz="half" idx="10"/>
            <p:custDataLst>
              <p:tags r:id="rId3"/>
            </p:custDataLst>
          </p:nvPr>
        </p:nvSpPr>
        <p:spPr>
          <a:xfrm>
            <a:off x="5279448" y="6240463"/>
            <a:ext cx="1357103" cy="206381"/>
          </a:xfrm>
        </p:spPr>
        <p:txBody>
          <a:bodyPr/>
          <a:lstStyle/>
          <a:p>
            <a:endParaRPr lang="zh-CN" altLang="en-US"/>
          </a:p>
        </p:txBody>
      </p:sp>
      <p:sp>
        <p:nvSpPr>
          <p:cNvPr id="4" name="页脚占位符 3"/>
          <p:cNvSpPr>
            <a:spLocks noGrp="1"/>
          </p:cNvSpPr>
          <p:nvPr>
            <p:ph type="ftr" sz="quarter" idx="11"/>
            <p:custDataLst>
              <p:tags r:id="rId4"/>
            </p:custDataLst>
          </p:nvPr>
        </p:nvSpPr>
        <p:spPr>
          <a:xfrm>
            <a:off x="654758" y="6240463"/>
            <a:ext cx="4046476" cy="206381"/>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415674" y="6240463"/>
            <a:ext cx="2844014" cy="206381"/>
          </a:xfrm>
        </p:spPr>
        <p:txBody>
          <a:bodyPr/>
          <a:lstStyle/>
          <a:p>
            <a:fld id="{5DD3DB80-B894-403A-B48E-6FDC1A72010E}" type="slidenum">
              <a:rPr lang="zh-CN" altLang="en-US" smtClean="0"/>
            </a:fld>
            <a:endParaRPr lang="zh-CN" altLang="en-US"/>
          </a:p>
        </p:txBody>
      </p:sp>
      <p:sp>
        <p:nvSpPr>
          <p:cNvPr id="6" name="文本占位符 2"/>
          <p:cNvSpPr>
            <a:spLocks noGrp="1"/>
          </p:cNvSpPr>
          <p:nvPr>
            <p:ph type="body" idx="1" hasCustomPrompt="1"/>
            <p:custDataLst>
              <p:tags r:id="rId6"/>
            </p:custDataLst>
          </p:nvPr>
        </p:nvSpPr>
        <p:spPr>
          <a:xfrm>
            <a:off x="6636551" y="314332"/>
            <a:ext cx="4623137" cy="369332"/>
          </a:xfrm>
        </p:spPr>
        <p:txBody>
          <a:bodyPr wrap="square" anchor="b">
            <a:spAutoFit/>
          </a:bodyPr>
          <a:lstStyle>
            <a:lvl1pPr marL="0" indent="0" algn="r">
              <a:buNone/>
              <a:defRPr sz="15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副标题内容</a:t>
            </a:r>
            <a:endParaRPr lang="zh-CN" altLang="en-US"/>
          </a:p>
        </p:txBody>
      </p:sp>
      <p:sp>
        <p:nvSpPr>
          <p:cNvPr id="7" name="矩形 6"/>
          <p:cNvSpPr/>
          <p:nvPr userDrawn="1">
            <p:custDataLst>
              <p:tags r:id="rId7"/>
            </p:custDataLst>
          </p:nvPr>
        </p:nvSpPr>
        <p:spPr>
          <a:xfrm>
            <a:off x="654757" y="6769510"/>
            <a:ext cx="10604931" cy="884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userDrawn="1">
            <p:custDataLst>
              <p:tags r:id="rId8"/>
            </p:custDataLst>
          </p:nvPr>
        </p:nvSpPr>
        <p:spPr>
          <a:xfrm>
            <a:off x="-66818" y="6706033"/>
            <a:ext cx="640080" cy="183515"/>
          </a:xfrm>
          <a:prstGeom prst="rect">
            <a:avLst/>
          </a:prstGeom>
          <a:noFill/>
        </p:spPr>
        <p:txBody>
          <a:bodyPr wrap="none" rtlCol="0">
            <a:spAutoFit/>
          </a:bodyPr>
          <a:lstStyle/>
          <a:p>
            <a:r>
              <a:rPr lang="zh-CN" altLang="en-US" sz="600">
                <a:solidFill>
                  <a:schemeClr val="bg1"/>
                </a:solidFill>
              </a:rPr>
              <a:t>秀山高级中学</a:t>
            </a:r>
            <a:endParaRPr lang="zh-CN" altLang="en-US" sz="600">
              <a:solidFill>
                <a:schemeClr val="bg1"/>
              </a:solidFill>
            </a:endParaRPr>
          </a:p>
        </p:txBody>
      </p:sp>
      <p:sp>
        <p:nvSpPr>
          <p:cNvPr id="9" name="文本框 8"/>
          <p:cNvSpPr txBox="1"/>
          <p:nvPr userDrawn="1">
            <p:custDataLst>
              <p:tags r:id="rId9"/>
            </p:custDataLst>
          </p:nvPr>
        </p:nvSpPr>
        <p:spPr>
          <a:xfrm>
            <a:off x="11259688" y="6706033"/>
            <a:ext cx="656311" cy="183515"/>
          </a:xfrm>
          <a:prstGeom prst="rect">
            <a:avLst/>
          </a:prstGeom>
          <a:noFill/>
        </p:spPr>
        <p:txBody>
          <a:bodyPr wrap="square" rtlCol="0">
            <a:spAutoFit/>
          </a:bodyPr>
          <a:lstStyle/>
          <a:p>
            <a:pPr algn="dist"/>
            <a:r>
              <a:rPr lang="zh-CN" altLang="en-US" sz="600">
                <a:solidFill>
                  <a:schemeClr val="bg1"/>
                </a:solidFill>
              </a:rPr>
              <a:t>肖朝海</a:t>
            </a:r>
            <a:endParaRPr lang="zh-CN" altLang="en-US" sz="600">
              <a:solidFill>
                <a:schemeClr val="bg1"/>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7" name="矩形 6"/>
          <p:cNvSpPr/>
          <p:nvPr userDrawn="1">
            <p:custDataLst>
              <p:tags r:id="rId5"/>
            </p:custDataLst>
          </p:nvPr>
        </p:nvSpPr>
        <p:spPr>
          <a:xfrm>
            <a:off x="285034" y="857250"/>
            <a:ext cx="11345931"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6"/>
            </p:custDataLst>
          </p:nvPr>
        </p:nvSpPr>
        <p:spPr>
          <a:xfrm>
            <a:off x="654718" y="1189676"/>
            <a:ext cx="10606566"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7"/>
            </p:custDataLst>
          </p:nvPr>
        </p:nvSpPr>
        <p:spPr>
          <a:xfrm>
            <a:off x="654718" y="1571631"/>
            <a:ext cx="10606566"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chOff x="0" y="0"/>
          <a:chExt cx="0" cy="0"/>
        </a:xfrm>
      </p:grpSpPr>
      <p:cxnSp>
        <p:nvCxnSpPr>
          <p:cNvPr id="41" name="直接箭头连接符 79"/>
          <p:cNvCxnSpPr/>
          <p:nvPr userDrawn="1">
            <p:custDataLst>
              <p:tags r:id="rId2"/>
            </p:custDataLst>
          </p:nvPr>
        </p:nvCxnSpPr>
        <p:spPr bwMode="auto">
          <a:xfrm>
            <a:off x="4833427" y="258274"/>
            <a:ext cx="6754804"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custDataLst>
              <p:tags r:id="rId3"/>
            </p:custDataLst>
          </p:nvPr>
        </p:nvCxnSpPr>
        <p:spPr>
          <a:xfrm>
            <a:off x="342931" y="6582976"/>
            <a:ext cx="737849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9"/>
          <p:cNvGrpSpPr/>
          <p:nvPr userDrawn="1">
            <p:custDataLst>
              <p:tags r:id="rId4"/>
            </p:custDataLst>
          </p:nvPr>
        </p:nvGrpSpPr>
        <p:grpSpPr>
          <a:xfrm>
            <a:off x="10548142" y="-12700"/>
            <a:ext cx="1321311" cy="538480"/>
            <a:chOff x="0" y="0"/>
            <a:chExt cx="1135203" cy="341359"/>
          </a:xfrm>
        </p:grpSpPr>
        <p:pic>
          <p:nvPicPr>
            <p:cNvPr id="7" name="image3.png"/>
            <p:cNvPicPr/>
            <p:nvPr>
              <p:custDataLst>
                <p:tags r:id="rId5"/>
              </p:custDataLst>
            </p:nvPr>
          </p:nvPicPr>
          <p:blipFill>
            <a:blip r:embed="rId6"/>
            <a:stretch>
              <a:fillRect/>
            </a:stretch>
          </p:blipFill>
          <p:spPr>
            <a:xfrm>
              <a:off x="281542" y="0"/>
              <a:ext cx="490406" cy="177474"/>
            </a:xfrm>
            <a:prstGeom prst="rect">
              <a:avLst/>
            </a:prstGeom>
            <a:ln w="12700" cap="flat">
              <a:noFill/>
              <a:miter lim="400000"/>
              <a:headEnd/>
              <a:tailEnd/>
            </a:ln>
            <a:effectLst/>
          </p:spPr>
        </p:pic>
        <p:pic>
          <p:nvPicPr>
            <p:cNvPr id="8" name="image4.png"/>
            <p:cNvPicPr/>
            <p:nvPr>
              <p:custDataLst>
                <p:tags r:id="rId7"/>
              </p:custDataLst>
            </p:nvPr>
          </p:nvPicPr>
          <p:blipFill>
            <a:blip r:embed="rId8"/>
            <a:stretch>
              <a:fillRect/>
            </a:stretch>
          </p:blipFill>
          <p:spPr>
            <a:xfrm>
              <a:off x="0" y="187459"/>
              <a:ext cx="1135204" cy="153901"/>
            </a:xfrm>
            <a:prstGeom prst="rect">
              <a:avLst/>
            </a:prstGeom>
            <a:ln w="12700" cap="flat">
              <a:noFill/>
              <a:miter lim="400000"/>
              <a:headEnd/>
              <a:tailEnd/>
            </a:ln>
            <a:effectLst/>
          </p:spPr>
        </p:pic>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1905000"/>
            <a:ext cx="2087475" cy="3048000"/>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4003032" y="2801303"/>
            <a:ext cx="5760642" cy="621983"/>
          </a:xfrm>
        </p:spPr>
        <p:txBody>
          <a:bodyPr vert="horz" wrap="square" lIns="91440" tIns="0" rIns="91440" bIns="45720" anchor="b" anchorCtr="0">
            <a:normAutofit/>
          </a:bodyPr>
          <a:lstStyle>
            <a:lvl1pPr marL="0" marR="0" indent="0" algn="l" defTabSz="914400" rtl="0" eaLnBrk="1" fontAlgn="auto" latinLnBrk="0" hangingPunct="1">
              <a:lnSpc>
                <a:spcPct val="120000"/>
              </a:lnSpc>
              <a:spcBef>
                <a:spcPct val="0"/>
              </a:spcBef>
              <a:spcAft>
                <a:spcPct val="0"/>
              </a:spcAft>
              <a:buClrTx/>
              <a:buSzPts val="3200"/>
              <a:buNone/>
              <a:defRPr sz="3600" b="0" spc="3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4003341" y="3471786"/>
            <a:ext cx="5760642" cy="899793"/>
          </a:xfrm>
        </p:spPr>
        <p:txBody>
          <a:bodyPr vert="horz" wrap="square" lIns="91440" tIns="0" rIns="91440" bIns="45720" anchor="t" anchorCtr="0">
            <a:normAutofit/>
          </a:bodyPr>
          <a:lstStyle>
            <a:lvl1pPr marL="0" marR="0" indent="0" algn="l" defTabSz="914400" rtl="0" eaLnBrk="1" fontAlgn="auto" latinLnBrk="0" hangingPunct="1">
              <a:lnSpc>
                <a:spcPct val="130000"/>
              </a:lnSpc>
              <a:spcBef>
                <a:spcPct val="0"/>
              </a:spcBef>
              <a:spcAft>
                <a:spcPct val="0"/>
              </a:spcAft>
              <a:buClrTx/>
              <a:buSzPts val="1600"/>
              <a:buFont typeface="Arial" panose="020B0604020202020204" pitchFamily="34" charset="0"/>
              <a:buNone/>
              <a:defRPr sz="16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8" name="矩形 7"/>
          <p:cNvSpPr/>
          <p:nvPr userDrawn="1">
            <p:custDataLst>
              <p:tags r:id="rId5"/>
            </p:custDataLst>
          </p:nvPr>
        </p:nvSpPr>
        <p:spPr>
          <a:xfrm>
            <a:off x="285034" y="857250"/>
            <a:ext cx="11345931"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6"/>
            </p:custDataLst>
          </p:nvPr>
        </p:nvSpPr>
        <p:spPr>
          <a:xfrm>
            <a:off x="654718" y="1189676"/>
            <a:ext cx="10606566"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54765" y="1571631"/>
            <a:ext cx="5163641"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097643" y="1571631"/>
            <a:ext cx="5163641" cy="4041680"/>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10" name="矩形 9"/>
          <p:cNvSpPr/>
          <p:nvPr userDrawn="1">
            <p:custDataLst>
              <p:tags r:id="rId5"/>
            </p:custDataLst>
          </p:nvPr>
        </p:nvSpPr>
        <p:spPr>
          <a:xfrm>
            <a:off x="285034" y="857250"/>
            <a:ext cx="11345931"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6"/>
            </p:custDataLst>
          </p:nvPr>
        </p:nvSpPr>
        <p:spPr>
          <a:xfrm>
            <a:off x="654718" y="1189676"/>
            <a:ext cx="10606566"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7"/>
            </p:custDataLst>
          </p:nvPr>
        </p:nvSpPr>
        <p:spPr>
          <a:xfrm>
            <a:off x="654765" y="1571631"/>
            <a:ext cx="5163641" cy="285752"/>
          </a:xfrm>
        </p:spPr>
        <p:txBody>
          <a:bodyPr wrap="square" lIns="90170" tIns="46990" rIns="90170" bIns="46990" anchor="ctr"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8"/>
            </p:custDataLst>
          </p:nvPr>
        </p:nvSpPr>
        <p:spPr>
          <a:xfrm>
            <a:off x="654760" y="1912144"/>
            <a:ext cx="5163600"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9"/>
            </p:custDataLst>
          </p:nvPr>
        </p:nvSpPr>
        <p:spPr>
          <a:xfrm>
            <a:off x="6094587" y="1571631"/>
            <a:ext cx="5163641"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094587" y="1912144"/>
            <a:ext cx="5163641"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7" name="矩形 6"/>
          <p:cNvSpPr/>
          <p:nvPr userDrawn="1">
            <p:custDataLst>
              <p:tags r:id="rId5"/>
            </p:custDataLst>
          </p:nvPr>
        </p:nvSpPr>
        <p:spPr>
          <a:xfrm>
            <a:off x="0" y="857250"/>
            <a:ext cx="11915999" cy="5143500"/>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6" name="任意多边形: 形状 5"/>
          <p:cNvSpPr/>
          <p:nvPr userDrawn="1">
            <p:custDataLst>
              <p:tags r:id="rId6"/>
            </p:custDataLst>
          </p:nvPr>
        </p:nvSpPr>
        <p:spPr>
          <a:xfrm>
            <a:off x="0" y="857250"/>
            <a:ext cx="9071422" cy="5143500"/>
          </a:xfrm>
          <a:custGeom>
            <a:avLst/>
            <a:gdLst>
              <a:gd name="connsiteX0" fmla="*/ 0 w 9281536"/>
              <a:gd name="connsiteY0" fmla="*/ 0 h 6858000"/>
              <a:gd name="connsiteX1" fmla="*/ 7567200 w 9281536"/>
              <a:gd name="connsiteY1" fmla="*/ 0 h 6858000"/>
              <a:gd name="connsiteX2" fmla="*/ 9281536 w 9281536"/>
              <a:gd name="connsiteY2" fmla="*/ 6858000 h 6858000"/>
              <a:gd name="connsiteX3" fmla="*/ 0 w 92815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81536" h="6858000">
                <a:moveTo>
                  <a:pt x="0" y="0"/>
                </a:moveTo>
                <a:lnTo>
                  <a:pt x="7567200" y="0"/>
                </a:lnTo>
                <a:lnTo>
                  <a:pt x="9281536"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7"/>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8" name="矩形 7"/>
          <p:cNvSpPr/>
          <p:nvPr userDrawn="1">
            <p:custDataLst>
              <p:tags r:id="rId5"/>
            </p:custDataLst>
          </p:nvPr>
        </p:nvSpPr>
        <p:spPr>
          <a:xfrm>
            <a:off x="285034" y="857250"/>
            <a:ext cx="11345931"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标题 1"/>
          <p:cNvSpPr>
            <a:spLocks noGrp="1"/>
          </p:cNvSpPr>
          <p:nvPr>
            <p:ph type="title"/>
            <p:custDataLst>
              <p:tags r:id="rId6"/>
            </p:custDataLst>
          </p:nvPr>
        </p:nvSpPr>
        <p:spPr>
          <a:xfrm>
            <a:off x="654765" y="1189676"/>
            <a:ext cx="10606566"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54765" y="1571631"/>
            <a:ext cx="5163641"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097690" y="1571631"/>
            <a:ext cx="5163641"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11915999" cy="5143500"/>
          </a:xfrm>
          <a:prstGeom prst="rect">
            <a:avLst/>
          </a:prstGeom>
        </p:spPr>
      </p:pic>
      <p:sp>
        <p:nvSpPr>
          <p:cNvPr id="7" name="矩形 6"/>
          <p:cNvSpPr/>
          <p:nvPr userDrawn="1">
            <p:custDataLst>
              <p:tags r:id="rId5"/>
            </p:custDataLst>
          </p:nvPr>
        </p:nvSpPr>
        <p:spPr>
          <a:xfrm>
            <a:off x="285034" y="857250"/>
            <a:ext cx="11345931"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2" name="竖排标题 1"/>
          <p:cNvSpPr>
            <a:spLocks noGrp="1"/>
          </p:cNvSpPr>
          <p:nvPr>
            <p:ph type="title" orient="vert"/>
            <p:custDataLst>
              <p:tags r:id="rId6"/>
            </p:custDataLst>
          </p:nvPr>
        </p:nvSpPr>
        <p:spPr>
          <a:xfrm>
            <a:off x="10331827" y="1571631"/>
            <a:ext cx="929456"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54760" y="1571625"/>
            <a:ext cx="9605614"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57.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54718" y="1189673"/>
            <a:ext cx="10606566" cy="331473"/>
          </a:xfrm>
          <a:prstGeom prst="rect">
            <a:avLst/>
          </a:prstGeom>
        </p:spPr>
        <p:txBody>
          <a:bodyPr vert="horz" wrap="square"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2"/>
            </p:custDataLst>
          </p:nvPr>
        </p:nvSpPr>
        <p:spPr>
          <a:xfrm>
            <a:off x="654718" y="1578299"/>
            <a:ext cx="10606566" cy="4041680"/>
          </a:xfrm>
          <a:prstGeom prst="rect">
            <a:avLst/>
          </a:prstGeom>
        </p:spPr>
        <p:txBody>
          <a:bodyPr vert="horz" wrap="square" lIns="90170" tIns="46990" rIns="90170" bIns="469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3"/>
            </p:custDataLst>
          </p:nvPr>
        </p:nvSpPr>
        <p:spPr>
          <a:xfrm>
            <a:off x="859827" y="5619625"/>
            <a:ext cx="2638878"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022823" y="5619625"/>
            <a:ext cx="3870354"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25"/>
            </p:custDataLst>
          </p:nvPr>
        </p:nvSpPr>
        <p:spPr>
          <a:xfrm>
            <a:off x="8415675" y="5619625"/>
            <a:ext cx="2638878"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26"/>
            </p:custDataLst>
          </p:nvPr>
        </p:nvSpPr>
        <p:spPr>
          <a:xfrm flipH="1">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1.xml"/><Relationship Id="rId6" Type="http://schemas.openxmlformats.org/officeDocument/2006/relationships/image" Target="../media/image6.png"/><Relationship Id="rId5" Type="http://schemas.openxmlformats.org/officeDocument/2006/relationships/tags" Target="../tags/tag160.xml"/><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159.xml"/><Relationship Id="rId1" Type="http://schemas.openxmlformats.org/officeDocument/2006/relationships/tags" Target="../tags/tag158.xml"/></Relationships>
</file>

<file path=ppt/slides/_rels/slide10.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2" Type="http://schemas.openxmlformats.org/officeDocument/2006/relationships/slideLayout" Target="../slideLayouts/slideLayout7.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 Type="http://schemas.openxmlformats.org/officeDocument/2006/relationships/tags" Target="../tags/tag233.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image" Target="../media/image12.png"/><Relationship Id="rId5" Type="http://schemas.openxmlformats.org/officeDocument/2006/relationships/tags" Target="../tags/tag241.xml"/><Relationship Id="rId4" Type="http://schemas.openxmlformats.org/officeDocument/2006/relationships/image" Target="../media/image11.png"/><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1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image" Target="../media/image13.jpeg"/><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1" Type="http://schemas.openxmlformats.org/officeDocument/2006/relationships/slideLayout" Target="../slideLayouts/slideLayout7.xml"/><Relationship Id="rId10" Type="http://schemas.openxmlformats.org/officeDocument/2006/relationships/tags" Target="../tags/tag250.xml"/><Relationship Id="rId1" Type="http://schemas.openxmlformats.org/officeDocument/2006/relationships/tags" Target="../tags/tag244.xml"/></Relationships>
</file>

<file path=ppt/slides/_rels/slide1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56.xml"/><Relationship Id="rId7" Type="http://schemas.openxmlformats.org/officeDocument/2006/relationships/image" Target="../media/image14.png"/><Relationship Id="rId6" Type="http://schemas.openxmlformats.org/officeDocument/2006/relationships/tags" Target="../tags/tag255.xml"/><Relationship Id="rId5" Type="http://schemas.openxmlformats.org/officeDocument/2006/relationships/image" Target="../media/image12.png"/><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1" Type="http://schemas.openxmlformats.org/officeDocument/2006/relationships/slideLayout" Target="../slideLayouts/slideLayout7.xml"/><Relationship Id="rId10" Type="http://schemas.openxmlformats.org/officeDocument/2006/relationships/tags" Target="../tags/tag257.xml"/><Relationship Id="rId1" Type="http://schemas.openxmlformats.org/officeDocument/2006/relationships/tags" Target="../tags/tag251.xml"/></Relationships>
</file>

<file path=ppt/slides/_rels/slide15.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5" Type="http://schemas.openxmlformats.org/officeDocument/2006/relationships/slideLayout" Target="../slideLayouts/slideLayout19.xml"/><Relationship Id="rId44" Type="http://schemas.openxmlformats.org/officeDocument/2006/relationships/tags" Target="../tags/tag301.xml"/><Relationship Id="rId43" Type="http://schemas.openxmlformats.org/officeDocument/2006/relationships/tags" Target="../tags/tag300.xml"/><Relationship Id="rId42" Type="http://schemas.openxmlformats.org/officeDocument/2006/relationships/tags" Target="../tags/tag299.xml"/><Relationship Id="rId41" Type="http://schemas.openxmlformats.org/officeDocument/2006/relationships/tags" Target="../tags/tag298.xml"/><Relationship Id="rId40" Type="http://schemas.openxmlformats.org/officeDocument/2006/relationships/tags" Target="../tags/tag297.xml"/><Relationship Id="rId4" Type="http://schemas.openxmlformats.org/officeDocument/2006/relationships/tags" Target="../tags/tag261.xml"/><Relationship Id="rId39" Type="http://schemas.openxmlformats.org/officeDocument/2006/relationships/tags" Target="../tags/tag296.xml"/><Relationship Id="rId38" Type="http://schemas.openxmlformats.org/officeDocument/2006/relationships/tags" Target="../tags/tag295.xml"/><Relationship Id="rId37" Type="http://schemas.openxmlformats.org/officeDocument/2006/relationships/tags" Target="../tags/tag294.xml"/><Relationship Id="rId36" Type="http://schemas.openxmlformats.org/officeDocument/2006/relationships/tags" Target="../tags/tag293.xml"/><Relationship Id="rId35" Type="http://schemas.openxmlformats.org/officeDocument/2006/relationships/tags" Target="../tags/tag292.xml"/><Relationship Id="rId34" Type="http://schemas.openxmlformats.org/officeDocument/2006/relationships/tags" Target="../tags/tag291.xml"/><Relationship Id="rId33" Type="http://schemas.openxmlformats.org/officeDocument/2006/relationships/tags" Target="../tags/tag290.xml"/><Relationship Id="rId32" Type="http://schemas.openxmlformats.org/officeDocument/2006/relationships/tags" Target="../tags/tag289.xml"/><Relationship Id="rId31" Type="http://schemas.openxmlformats.org/officeDocument/2006/relationships/tags" Target="../tags/tag288.xml"/><Relationship Id="rId30" Type="http://schemas.openxmlformats.org/officeDocument/2006/relationships/tags" Target="../tags/tag287.xml"/><Relationship Id="rId3" Type="http://schemas.openxmlformats.org/officeDocument/2006/relationships/tags" Target="../tags/tag260.xml"/><Relationship Id="rId29" Type="http://schemas.openxmlformats.org/officeDocument/2006/relationships/tags" Target="../tags/tag286.xml"/><Relationship Id="rId28" Type="http://schemas.openxmlformats.org/officeDocument/2006/relationships/tags" Target="../tags/tag285.xml"/><Relationship Id="rId27" Type="http://schemas.openxmlformats.org/officeDocument/2006/relationships/tags" Target="../tags/tag284.xml"/><Relationship Id="rId26" Type="http://schemas.openxmlformats.org/officeDocument/2006/relationships/tags" Target="../tags/tag283.xml"/><Relationship Id="rId25" Type="http://schemas.openxmlformats.org/officeDocument/2006/relationships/tags" Target="../tags/tag282.xml"/><Relationship Id="rId24" Type="http://schemas.openxmlformats.org/officeDocument/2006/relationships/tags" Target="../tags/tag281.xml"/><Relationship Id="rId23" Type="http://schemas.openxmlformats.org/officeDocument/2006/relationships/tags" Target="../tags/tag280.xml"/><Relationship Id="rId22" Type="http://schemas.openxmlformats.org/officeDocument/2006/relationships/tags" Target="../tags/tag279.xml"/><Relationship Id="rId21" Type="http://schemas.openxmlformats.org/officeDocument/2006/relationships/tags" Target="../tags/tag278.xml"/><Relationship Id="rId20" Type="http://schemas.openxmlformats.org/officeDocument/2006/relationships/tags" Target="../tags/tag277.xml"/><Relationship Id="rId2" Type="http://schemas.openxmlformats.org/officeDocument/2006/relationships/tags" Target="../tags/tag259.xml"/><Relationship Id="rId19" Type="http://schemas.openxmlformats.org/officeDocument/2006/relationships/tags" Target="../tags/tag276.xml"/><Relationship Id="rId18" Type="http://schemas.openxmlformats.org/officeDocument/2006/relationships/tags" Target="../tags/tag275.xml"/><Relationship Id="rId17" Type="http://schemas.openxmlformats.org/officeDocument/2006/relationships/tags" Target="../tags/tag274.xml"/><Relationship Id="rId16" Type="http://schemas.openxmlformats.org/officeDocument/2006/relationships/tags" Target="../tags/tag273.xml"/><Relationship Id="rId15" Type="http://schemas.openxmlformats.org/officeDocument/2006/relationships/tags" Target="../tags/tag272.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tags" Target="../tags/tag258.xml"/></Relationships>
</file>

<file path=ppt/slides/_rels/slide16.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image" Target="../media/image16.png"/><Relationship Id="rId18" Type="http://schemas.openxmlformats.org/officeDocument/2006/relationships/notesSlide" Target="../notesSlides/notesSlide4.xml"/><Relationship Id="rId17" Type="http://schemas.openxmlformats.org/officeDocument/2006/relationships/slideLayout" Target="../slideLayouts/slideLayout7.xml"/><Relationship Id="rId16" Type="http://schemas.openxmlformats.org/officeDocument/2006/relationships/tags" Target="../tags/tag316.xml"/><Relationship Id="rId15" Type="http://schemas.openxmlformats.org/officeDocument/2006/relationships/tags" Target="../tags/tag315.xml"/><Relationship Id="rId14" Type="http://schemas.openxmlformats.org/officeDocument/2006/relationships/tags" Target="../tags/tag314.xml"/><Relationship Id="rId13" Type="http://schemas.openxmlformats.org/officeDocument/2006/relationships/tags" Target="../tags/tag313.xml"/><Relationship Id="rId12" Type="http://schemas.openxmlformats.org/officeDocument/2006/relationships/tags" Target="../tags/tag31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tags" Target="../tags/tag302.xml"/></Relationships>
</file>

<file path=ppt/slides/_rels/slide17.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tags" Target="../tags/tag324.xml"/><Relationship Id="rId6" Type="http://schemas.openxmlformats.org/officeDocument/2006/relationships/image" Target="../media/image18.png"/><Relationship Id="rId5" Type="http://schemas.openxmlformats.org/officeDocument/2006/relationships/tags" Target="../tags/tag323.xml"/><Relationship Id="rId4" Type="http://schemas.openxmlformats.org/officeDocument/2006/relationships/image" Target="../media/image17.png"/><Relationship Id="rId3" Type="http://schemas.openxmlformats.org/officeDocument/2006/relationships/tags" Target="../tags/tag322.xml"/><Relationship Id="rId2" Type="http://schemas.openxmlformats.org/officeDocument/2006/relationships/tags" Target="../tags/tag321.xml"/><Relationship Id="rId12" Type="http://schemas.openxmlformats.org/officeDocument/2006/relationships/slideLayout" Target="../slideLayouts/slideLayout7.xml"/><Relationship Id="rId11" Type="http://schemas.openxmlformats.org/officeDocument/2006/relationships/tags" Target="../tags/tag327.xml"/><Relationship Id="rId10" Type="http://schemas.openxmlformats.org/officeDocument/2006/relationships/image" Target="../media/image19.png"/><Relationship Id="rId1" Type="http://schemas.openxmlformats.org/officeDocument/2006/relationships/tags" Target="../tags/tag320.xml"/></Relationships>
</file>

<file path=ppt/slides/_rels/slide18.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4" Type="http://schemas.openxmlformats.org/officeDocument/2006/relationships/slideLayout" Target="../slideLayouts/slideLayout7.xml"/><Relationship Id="rId53" Type="http://schemas.openxmlformats.org/officeDocument/2006/relationships/tags" Target="../tags/tag380.xml"/><Relationship Id="rId52" Type="http://schemas.openxmlformats.org/officeDocument/2006/relationships/tags" Target="../tags/tag379.xml"/><Relationship Id="rId51" Type="http://schemas.openxmlformats.org/officeDocument/2006/relationships/tags" Target="../tags/tag378.xml"/><Relationship Id="rId50" Type="http://schemas.openxmlformats.org/officeDocument/2006/relationships/tags" Target="../tags/tag377.xml"/><Relationship Id="rId5" Type="http://schemas.openxmlformats.org/officeDocument/2006/relationships/tags" Target="../tags/tag332.xml"/><Relationship Id="rId49" Type="http://schemas.openxmlformats.org/officeDocument/2006/relationships/tags" Target="../tags/tag376.xml"/><Relationship Id="rId48" Type="http://schemas.openxmlformats.org/officeDocument/2006/relationships/tags" Target="../tags/tag375.xml"/><Relationship Id="rId47" Type="http://schemas.openxmlformats.org/officeDocument/2006/relationships/tags" Target="../tags/tag374.xml"/><Relationship Id="rId46" Type="http://schemas.openxmlformats.org/officeDocument/2006/relationships/tags" Target="../tags/tag373.xml"/><Relationship Id="rId45" Type="http://schemas.openxmlformats.org/officeDocument/2006/relationships/tags" Target="../tags/tag372.xml"/><Relationship Id="rId44" Type="http://schemas.openxmlformats.org/officeDocument/2006/relationships/tags" Target="../tags/tag371.xml"/><Relationship Id="rId43" Type="http://schemas.openxmlformats.org/officeDocument/2006/relationships/tags" Target="../tags/tag370.xml"/><Relationship Id="rId42" Type="http://schemas.openxmlformats.org/officeDocument/2006/relationships/tags" Target="../tags/tag369.xml"/><Relationship Id="rId41" Type="http://schemas.openxmlformats.org/officeDocument/2006/relationships/tags" Target="../tags/tag368.xml"/><Relationship Id="rId40" Type="http://schemas.openxmlformats.org/officeDocument/2006/relationships/tags" Target="../tags/tag367.xml"/><Relationship Id="rId4" Type="http://schemas.openxmlformats.org/officeDocument/2006/relationships/tags" Target="../tags/tag331.xml"/><Relationship Id="rId39" Type="http://schemas.openxmlformats.org/officeDocument/2006/relationships/tags" Target="../tags/tag366.xml"/><Relationship Id="rId38" Type="http://schemas.openxmlformats.org/officeDocument/2006/relationships/tags" Target="../tags/tag365.xml"/><Relationship Id="rId37" Type="http://schemas.openxmlformats.org/officeDocument/2006/relationships/tags" Target="../tags/tag364.xml"/><Relationship Id="rId36" Type="http://schemas.openxmlformats.org/officeDocument/2006/relationships/tags" Target="../tags/tag363.xml"/><Relationship Id="rId35" Type="http://schemas.openxmlformats.org/officeDocument/2006/relationships/tags" Target="../tags/tag362.xml"/><Relationship Id="rId34" Type="http://schemas.openxmlformats.org/officeDocument/2006/relationships/tags" Target="../tags/tag361.xml"/><Relationship Id="rId33" Type="http://schemas.openxmlformats.org/officeDocument/2006/relationships/tags" Target="../tags/tag360.xml"/><Relationship Id="rId32" Type="http://schemas.openxmlformats.org/officeDocument/2006/relationships/tags" Target="../tags/tag359.xml"/><Relationship Id="rId31" Type="http://schemas.openxmlformats.org/officeDocument/2006/relationships/tags" Target="../tags/tag358.xml"/><Relationship Id="rId30" Type="http://schemas.openxmlformats.org/officeDocument/2006/relationships/tags" Target="../tags/tag357.xml"/><Relationship Id="rId3" Type="http://schemas.openxmlformats.org/officeDocument/2006/relationships/tags" Target="../tags/tag330.xml"/><Relationship Id="rId29" Type="http://schemas.openxmlformats.org/officeDocument/2006/relationships/tags" Target="../tags/tag356.xml"/><Relationship Id="rId28" Type="http://schemas.openxmlformats.org/officeDocument/2006/relationships/tags" Target="../tags/tag355.xml"/><Relationship Id="rId27" Type="http://schemas.openxmlformats.org/officeDocument/2006/relationships/tags" Target="../tags/tag354.xml"/><Relationship Id="rId26" Type="http://schemas.openxmlformats.org/officeDocument/2006/relationships/tags" Target="../tags/tag353.xml"/><Relationship Id="rId25" Type="http://schemas.openxmlformats.org/officeDocument/2006/relationships/tags" Target="../tags/tag352.xml"/><Relationship Id="rId24" Type="http://schemas.openxmlformats.org/officeDocument/2006/relationships/tags" Target="../tags/tag351.xml"/><Relationship Id="rId23" Type="http://schemas.openxmlformats.org/officeDocument/2006/relationships/tags" Target="../tags/tag350.xml"/><Relationship Id="rId22" Type="http://schemas.openxmlformats.org/officeDocument/2006/relationships/tags" Target="../tags/tag349.xml"/><Relationship Id="rId21" Type="http://schemas.openxmlformats.org/officeDocument/2006/relationships/tags" Target="../tags/tag348.xml"/><Relationship Id="rId20" Type="http://schemas.openxmlformats.org/officeDocument/2006/relationships/tags" Target="../tags/tag347.xml"/><Relationship Id="rId2" Type="http://schemas.openxmlformats.org/officeDocument/2006/relationships/tags" Target="../tags/tag329.xml"/><Relationship Id="rId19" Type="http://schemas.openxmlformats.org/officeDocument/2006/relationships/tags" Target="../tags/tag346.xml"/><Relationship Id="rId18" Type="http://schemas.openxmlformats.org/officeDocument/2006/relationships/tags" Target="../tags/tag345.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2.xml"/><Relationship Id="rId1" Type="http://schemas.openxmlformats.org/officeDocument/2006/relationships/tags" Target="../tags/tag381.xml"/></Relationships>
</file>

<file path=ppt/slides/_rels/slide2.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4" Type="http://schemas.openxmlformats.org/officeDocument/2006/relationships/notesSlide" Target="../notesSlides/notesSlide1.xml"/><Relationship Id="rId13" Type="http://schemas.openxmlformats.org/officeDocument/2006/relationships/slideLayout" Target="../slideLayouts/slideLayout6.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20.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image" Target="file:///C:\Users\D69LXP2\Desktop\400px_tools/pic_temp/pic_sup.png" TargetMode="External"/><Relationship Id="rId22" Type="http://schemas.openxmlformats.org/officeDocument/2006/relationships/slideLayout" Target="../slideLayouts/slideLayout7.xml"/><Relationship Id="rId21" Type="http://schemas.openxmlformats.org/officeDocument/2006/relationships/tags" Target="../tags/tag401.xml"/><Relationship Id="rId20" Type="http://schemas.openxmlformats.org/officeDocument/2006/relationships/tags" Target="../tags/tag400.xml"/><Relationship Id="rId2" Type="http://schemas.openxmlformats.org/officeDocument/2006/relationships/image" Target="../media/image1.jpeg"/><Relationship Id="rId19" Type="http://schemas.openxmlformats.org/officeDocument/2006/relationships/tags" Target="../tags/tag399.xml"/><Relationship Id="rId18" Type="http://schemas.openxmlformats.org/officeDocument/2006/relationships/tags" Target="../tags/tag398.xml"/><Relationship Id="rId17" Type="http://schemas.openxmlformats.org/officeDocument/2006/relationships/tags" Target="../tags/tag397.xml"/><Relationship Id="rId16" Type="http://schemas.openxmlformats.org/officeDocument/2006/relationships/tags" Target="../tags/tag396.xml"/><Relationship Id="rId15" Type="http://schemas.openxmlformats.org/officeDocument/2006/relationships/tags" Target="../tags/tag395.xml"/><Relationship Id="rId14" Type="http://schemas.openxmlformats.org/officeDocument/2006/relationships/tags" Target="../tags/tag394.xml"/><Relationship Id="rId13" Type="http://schemas.openxmlformats.org/officeDocument/2006/relationships/tags" Target="../tags/tag393.xml"/><Relationship Id="rId12" Type="http://schemas.openxmlformats.org/officeDocument/2006/relationships/tags" Target="../tags/tag392.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tags" Target="../tags/tag383.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 Type="http://schemas.openxmlformats.org/officeDocument/2006/relationships/tags" Target="../tags/tag40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 Type="http://schemas.openxmlformats.org/officeDocument/2006/relationships/tags" Target="../tags/tag408.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24.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1" Type="http://schemas.openxmlformats.org/officeDocument/2006/relationships/slideLayout" Target="../slideLayouts/slideLayout7.xml"/><Relationship Id="rId10" Type="http://schemas.openxmlformats.org/officeDocument/2006/relationships/tags" Target="../tags/tag426.xml"/><Relationship Id="rId1" Type="http://schemas.openxmlformats.org/officeDocument/2006/relationships/tags" Target="../tags/tag419.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image" Target="../media/image20.png"/><Relationship Id="rId2" Type="http://schemas.openxmlformats.org/officeDocument/2006/relationships/tags" Target="../tags/tag428.xml"/><Relationship Id="rId1" Type="http://schemas.openxmlformats.org/officeDocument/2006/relationships/tags" Target="../tags/tag427.xml"/></Relationships>
</file>

<file path=ppt/slides/_rels/slide26.xml.rels><?xml version="1.0" encoding="UTF-8" standalone="yes"?>
<Relationships xmlns="http://schemas.openxmlformats.org/package/2006/relationships"><Relationship Id="rId9" Type="http://schemas.openxmlformats.org/officeDocument/2006/relationships/tags" Target="../tags/tag440.xml"/><Relationship Id="rId8" Type="http://schemas.openxmlformats.org/officeDocument/2006/relationships/tags" Target="../tags/tag439.xml"/><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5" Type="http://schemas.openxmlformats.org/officeDocument/2006/relationships/notesSlide" Target="../notesSlides/notesSlide6.xml"/><Relationship Id="rId14" Type="http://schemas.openxmlformats.org/officeDocument/2006/relationships/slideLayout" Target="../slideLayouts/slideLayout7.xml"/><Relationship Id="rId13" Type="http://schemas.openxmlformats.org/officeDocument/2006/relationships/tags" Target="../tags/tag444.xml"/><Relationship Id="rId12" Type="http://schemas.openxmlformats.org/officeDocument/2006/relationships/tags" Target="../tags/tag443.xml"/><Relationship Id="rId11" Type="http://schemas.openxmlformats.org/officeDocument/2006/relationships/tags" Target="../tags/tag442.xml"/><Relationship Id="rId10" Type="http://schemas.openxmlformats.org/officeDocument/2006/relationships/tags" Target="../tags/tag441.xml"/><Relationship Id="rId1" Type="http://schemas.openxmlformats.org/officeDocument/2006/relationships/tags" Target="../tags/tag43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456.xml"/><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ags" Target="../tags/tag453.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461.xml"/><Relationship Id="rId3" Type="http://schemas.openxmlformats.org/officeDocument/2006/relationships/image" Target="../media/image21.png"/><Relationship Id="rId2" Type="http://schemas.openxmlformats.org/officeDocument/2006/relationships/tags" Target="../tags/tag460.xml"/><Relationship Id="rId1" Type="http://schemas.openxmlformats.org/officeDocument/2006/relationships/tags" Target="../tags/tag459.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83.xml"/><Relationship Id="rId7" Type="http://schemas.openxmlformats.org/officeDocument/2006/relationships/image" Target="../media/image7.jpeg"/><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90.xml"/><Relationship Id="rId7" Type="http://schemas.openxmlformats.org/officeDocument/2006/relationships/image" Target="../media/image8.jpeg"/><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97.xml"/><Relationship Id="rId7" Type="http://schemas.openxmlformats.org/officeDocument/2006/relationships/image" Target="../media/image9.png"/><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7.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image" Target="../media/image10.jpeg"/><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1" Type="http://schemas.openxmlformats.org/officeDocument/2006/relationships/slideLayout" Target="../slideLayouts/slideLayout7.xml"/><Relationship Id="rId10" Type="http://schemas.openxmlformats.org/officeDocument/2006/relationships/tags" Target="../tags/tag209.xml"/><Relationship Id="rId1" Type="http://schemas.openxmlformats.org/officeDocument/2006/relationships/tags" Target="../tags/tag203.xml"/></Relationships>
</file>

<file path=ppt/slides/_rels/slide8.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image" Target="file:///C:\Users\D69LXP2\Desktop\400px_tools/pic_temp/pic_sup.png" TargetMode="External"/><Relationship Id="rId2" Type="http://schemas.openxmlformats.org/officeDocument/2006/relationships/image" Target="../media/image1.jpeg"/><Relationship Id="rId12" Type="http://schemas.openxmlformats.org/officeDocument/2006/relationships/slideLayout" Target="../slideLayouts/slideLayout7.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10.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974215" y="3644900"/>
            <a:ext cx="5025390" cy="768350"/>
          </a:xfrm>
          <a:prstGeom prst="rect">
            <a:avLst/>
          </a:prstGeom>
          <a:noFill/>
          <a:ln>
            <a:noFill/>
          </a:ln>
        </p:spPr>
        <p:txBody>
          <a:bodyPr wrap="none" rtlCol="0" anchor="t">
            <a:spAutoFit/>
          </a:bodyPr>
          <a:lstStyle/>
          <a:p>
            <a:pPr algn="ct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3.1 </a:t>
            </a:r>
            <a:r>
              <a:rPr lang="zh-CN" altLang="en-US"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伟大的改革开放</a:t>
            </a:r>
            <a:endParaRPr lang="zh-CN" altLang="en-US" sz="44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矩形 5"/>
          <p:cNvSpPr/>
          <p:nvPr>
            <p:custDataLst>
              <p:tags r:id="rId2"/>
            </p:custDataLst>
          </p:nvPr>
        </p:nvSpPr>
        <p:spPr>
          <a:xfrm>
            <a:off x="1577975" y="2060575"/>
            <a:ext cx="5421630" cy="1198880"/>
          </a:xfrm>
          <a:prstGeom prst="rect">
            <a:avLst/>
          </a:prstGeom>
          <a:noFill/>
          <a:ln>
            <a:noFill/>
          </a:ln>
        </p:spPr>
        <p:txBody>
          <a:bodyPr wrap="square" rtlCol="0" anchor="t">
            <a:spAutoFit/>
          </a:bodyPr>
          <a:lstStyle/>
          <a:p>
            <a:pPr algn="ctr"/>
            <a:r>
              <a:rPr lang="zh-CN" altLang="en-US" sz="3600" b="1" smtClean="0">
                <a:solidFill>
                  <a:srgbClr val="FFFF00"/>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第三课  只有中国特色社会主义才能发展中国</a:t>
            </a:r>
            <a:endParaRPr lang="zh-CN" altLang="en-US" sz="3600" b="1" smtClean="0">
              <a:solidFill>
                <a:srgbClr val="FFFF00"/>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p:txBody>
      </p:sp>
      <p:pic>
        <p:nvPicPr>
          <p:cNvPr id="8" name="张也-走进新时代">
            <a:hlinkClick r:id="" action="ppaction://media"/>
          </p:cNvPr>
          <p:cNvPicPr>
            <a:picLocks noRot="1" noChangeAspect="1"/>
          </p:cNvPicPr>
          <p:nvPr>
            <a:audi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8766605" y="6021070"/>
            <a:ext cx="619125" cy="619125"/>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478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386000" y="857250"/>
            <a:ext cx="9144000" cy="5143500"/>
          </a:xfrm>
          <a:prstGeom prst="rect">
            <a:avLst/>
          </a:prstGeom>
        </p:spPr>
      </p:pic>
      <p:sp>
        <p:nvSpPr>
          <p:cNvPr id="6" name="矩形 5"/>
          <p:cNvSpPr/>
          <p:nvPr>
            <p:custDataLst>
              <p:tags r:id="rId4"/>
            </p:custDataLst>
          </p:nvPr>
        </p:nvSpPr>
        <p:spPr>
          <a:xfrm>
            <a:off x="1386000" y="1313550"/>
            <a:ext cx="9144000" cy="42309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12" name="TextBox 11"/>
          <p:cNvSpPr txBox="1"/>
          <p:nvPr>
            <p:custDataLst>
              <p:tags r:id="rId5"/>
            </p:custDataLst>
          </p:nvPr>
        </p:nvSpPr>
        <p:spPr>
          <a:xfrm>
            <a:off x="1565781" y="188608"/>
            <a:ext cx="4821856" cy="583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3200" b="1" smtClean="0">
                <a:latin typeface="黑体" panose="02010609060101010101" charset="-122"/>
                <a:ea typeface="黑体" panose="02010609060101010101" charset="-122"/>
              </a:rPr>
              <a:t>改革开放</a:t>
            </a:r>
            <a:r>
              <a:rPr lang="zh-CN" altLang="en-US" sz="3200" b="1">
                <a:latin typeface="黑体" panose="02010609060101010101" charset="-122"/>
                <a:ea typeface="黑体" panose="02010609060101010101" charset="-122"/>
              </a:rPr>
              <a:t>的</a:t>
            </a:r>
            <a:r>
              <a:rPr lang="zh-CN" altLang="en-US" sz="3200" b="1" smtClean="0">
                <a:latin typeface="黑体" panose="02010609060101010101" charset="-122"/>
                <a:ea typeface="黑体" panose="02010609060101010101" charset="-122"/>
              </a:rPr>
              <a:t>确立（</a:t>
            </a:r>
            <a:r>
              <a:rPr lang="en-US" altLang="zh-CN" sz="3200" b="1" smtClean="0">
                <a:latin typeface="黑体" panose="02010609060101010101" charset="-122"/>
                <a:ea typeface="黑体" panose="02010609060101010101" charset="-122"/>
              </a:rPr>
              <a:t>1978</a:t>
            </a:r>
            <a:r>
              <a:rPr lang="zh-CN" altLang="en-US" sz="3200" b="1" smtClean="0">
                <a:latin typeface="黑体" panose="02010609060101010101" charset="-122"/>
                <a:ea typeface="黑体" panose="02010609060101010101" charset="-122"/>
              </a:rPr>
              <a:t>年）</a:t>
            </a:r>
            <a:endParaRPr lang="zh-CN" altLang="en-US" sz="3200" b="1">
              <a:latin typeface="黑体" panose="02010609060101010101" charset="-122"/>
              <a:ea typeface="黑体" panose="02010609060101010101" charset="-122"/>
            </a:endParaRPr>
          </a:p>
        </p:txBody>
      </p:sp>
      <p:grpSp>
        <p:nvGrpSpPr>
          <p:cNvPr id="2" name="组合 1"/>
          <p:cNvGrpSpPr/>
          <p:nvPr>
            <p:custDataLst>
              <p:tags r:id="rId6"/>
            </p:custDataLst>
          </p:nvPr>
        </p:nvGrpSpPr>
        <p:grpSpPr>
          <a:xfrm>
            <a:off x="1709215" y="1915160"/>
            <a:ext cx="8820785" cy="3474085"/>
            <a:chOff x="509" y="3016"/>
            <a:chExt cx="13891" cy="5471"/>
          </a:xfrm>
        </p:grpSpPr>
        <p:sp>
          <p:nvSpPr>
            <p:cNvPr id="14" name="TextBox 13"/>
            <p:cNvSpPr txBox="1"/>
            <p:nvPr>
              <p:custDataLst>
                <p:tags r:id="rId7"/>
              </p:custDataLst>
            </p:nvPr>
          </p:nvSpPr>
          <p:spPr>
            <a:xfrm>
              <a:off x="509" y="3019"/>
              <a:ext cx="1488" cy="822"/>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rPr>
                <a:t>时</a:t>
              </a:r>
              <a:r>
                <a:rPr lang="zh-CN" altLang="en-US" sz="2800" b="1" smtClean="0">
                  <a:latin typeface="黑体" panose="02010609060101010101" charset="-122"/>
                  <a:ea typeface="黑体" panose="02010609060101010101" charset="-122"/>
                </a:rPr>
                <a:t>间：</a:t>
              </a:r>
              <a:endParaRPr lang="zh-CN" altLang="en-US" sz="2800" b="1">
                <a:latin typeface="黑体" panose="02010609060101010101" charset="-122"/>
                <a:ea typeface="黑体" panose="02010609060101010101" charset="-122"/>
              </a:endParaRPr>
            </a:p>
          </p:txBody>
        </p:sp>
        <p:sp>
          <p:nvSpPr>
            <p:cNvPr id="15" name="TextBox 14"/>
            <p:cNvSpPr txBox="1"/>
            <p:nvPr>
              <p:custDataLst>
                <p:tags r:id="rId8"/>
              </p:custDataLst>
            </p:nvPr>
          </p:nvSpPr>
          <p:spPr>
            <a:xfrm>
              <a:off x="2038" y="3016"/>
              <a:ext cx="9896" cy="822"/>
            </a:xfrm>
            <a:prstGeom prst="rect">
              <a:avLst/>
            </a:prstGeom>
            <a:noFill/>
          </p:spPr>
          <p:txBody>
            <a:bodyPr wrap="square" rtlCol="0">
              <a:spAutoFit/>
            </a:bodyPr>
            <a:lstStyle/>
            <a:p>
              <a:r>
                <a:rPr lang="en-US" altLang="zh-CN" sz="2800" b="1" smtClean="0">
                  <a:solidFill>
                    <a:schemeClr val="tx1"/>
                  </a:solidFill>
                  <a:latin typeface="黑体" panose="02010609060101010101" charset="-122"/>
                  <a:ea typeface="黑体" panose="02010609060101010101" charset="-122"/>
                </a:rPr>
                <a:t>1978</a:t>
              </a:r>
              <a:r>
                <a:rPr lang="zh-CN" altLang="en-US" sz="2800" b="1" smtClean="0">
                  <a:solidFill>
                    <a:schemeClr val="tx1"/>
                  </a:solidFill>
                  <a:latin typeface="黑体" panose="02010609060101010101" charset="-122"/>
                  <a:ea typeface="黑体" panose="02010609060101010101" charset="-122"/>
                </a:rPr>
                <a:t>年</a:t>
              </a:r>
              <a:r>
                <a:rPr lang="en-US" altLang="zh-CN" sz="2800" b="1" smtClean="0">
                  <a:latin typeface="黑体" panose="02010609060101010101" charset="-122"/>
                  <a:ea typeface="黑体" panose="02010609060101010101" charset="-122"/>
                </a:rPr>
                <a:t>12</a:t>
              </a:r>
              <a:r>
                <a:rPr lang="zh-CN" altLang="en-US" sz="2800" b="1" smtClean="0">
                  <a:latin typeface="黑体" panose="02010609060101010101" charset="-122"/>
                  <a:ea typeface="黑体" panose="02010609060101010101" charset="-122"/>
                </a:rPr>
                <a:t>月召开党的十一届三中全会</a:t>
              </a:r>
              <a:endParaRPr lang="zh-CN" altLang="en-US" sz="2800" b="1">
                <a:latin typeface="黑体" panose="02010609060101010101" charset="-122"/>
                <a:ea typeface="黑体" panose="02010609060101010101" charset="-122"/>
              </a:endParaRPr>
            </a:p>
          </p:txBody>
        </p:sp>
        <p:sp>
          <p:nvSpPr>
            <p:cNvPr id="16" name="TextBox 15"/>
            <p:cNvSpPr txBox="1"/>
            <p:nvPr>
              <p:custDataLst>
                <p:tags r:id="rId9"/>
              </p:custDataLst>
            </p:nvPr>
          </p:nvSpPr>
          <p:spPr>
            <a:xfrm>
              <a:off x="550" y="4266"/>
              <a:ext cx="1488" cy="822"/>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rPr>
                <a:t>意义：</a:t>
              </a:r>
              <a:endParaRPr lang="zh-CN" altLang="en-US" sz="2800" b="1">
                <a:latin typeface="黑体" panose="02010609060101010101" charset="-122"/>
                <a:ea typeface="黑体" panose="02010609060101010101" charset="-122"/>
              </a:endParaRPr>
            </a:p>
          </p:txBody>
        </p:sp>
        <p:sp>
          <p:nvSpPr>
            <p:cNvPr id="17" name="TextBox 16"/>
            <p:cNvSpPr txBox="1"/>
            <p:nvPr>
              <p:custDataLst>
                <p:tags r:id="rId10"/>
              </p:custDataLst>
            </p:nvPr>
          </p:nvSpPr>
          <p:spPr>
            <a:xfrm>
              <a:off x="1937" y="4272"/>
              <a:ext cx="12463" cy="4215"/>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rPr>
                <a:t>重新确立了</a:t>
              </a:r>
              <a:r>
                <a:rPr lang="zh-CN" altLang="en-US" sz="2800" b="1">
                  <a:solidFill>
                    <a:srgbClr val="FF0000"/>
                  </a:solidFill>
                  <a:latin typeface="黑体" panose="02010609060101010101" charset="-122"/>
                  <a:ea typeface="黑体" panose="02010609060101010101" charset="-122"/>
                </a:rPr>
                <a:t>（三个路线）：</a:t>
              </a:r>
              <a:r>
                <a:rPr lang="zh-CN" altLang="en-US" sz="2800" b="1">
                  <a:latin typeface="黑体" panose="02010609060101010101" charset="-122"/>
                  <a:ea typeface="黑体" panose="02010609060101010101" charset="-122"/>
                </a:rPr>
                <a:t>马克思主义的思想路线、政治路线和组织路线，确定把党和国家</a:t>
              </a:r>
              <a:r>
                <a:rPr lang="zh-CN" altLang="en-US" sz="2800" b="1">
                  <a:solidFill>
                    <a:srgbClr val="FF0000"/>
                  </a:solidFill>
                  <a:latin typeface="黑体" panose="02010609060101010101" charset="-122"/>
                  <a:ea typeface="黑体" panose="02010609060101010101" charset="-122"/>
                </a:rPr>
                <a:t>工作的重点转移</a:t>
              </a:r>
              <a:r>
                <a:rPr lang="zh-CN" altLang="en-US" sz="2800" b="1">
                  <a:latin typeface="黑体" panose="02010609060101010101" charset="-122"/>
                  <a:ea typeface="黑体" panose="02010609060101010101" charset="-122"/>
                </a:rPr>
                <a:t>到社会主义现代化建设上来，作出实行</a:t>
              </a:r>
              <a:r>
                <a:rPr lang="zh-CN" altLang="en-US" sz="2800" b="1">
                  <a:solidFill>
                    <a:srgbClr val="FF0000"/>
                  </a:solidFill>
                  <a:latin typeface="黑体" panose="02010609060101010101" charset="-122"/>
                  <a:ea typeface="黑体" panose="02010609060101010101" charset="-122"/>
                </a:rPr>
                <a:t>改革开放</a:t>
              </a:r>
              <a:r>
                <a:rPr lang="zh-CN" altLang="en-US" sz="2800" b="1">
                  <a:latin typeface="黑体" panose="02010609060101010101" charset="-122"/>
                  <a:ea typeface="黑体" panose="02010609060101010101" charset="-122"/>
                </a:rPr>
                <a:t>的重大决策，实现了中华人民共和国成立以来党的历史上具有深远意义的</a:t>
              </a:r>
              <a:r>
                <a:rPr lang="zh-CN" altLang="en-US" sz="2800" b="1">
                  <a:solidFill>
                    <a:srgbClr val="FF0000"/>
                  </a:solidFill>
                  <a:latin typeface="黑体" panose="02010609060101010101" charset="-122"/>
                  <a:ea typeface="黑体" panose="02010609060101010101" charset="-122"/>
                </a:rPr>
                <a:t>伟大转折</a:t>
              </a:r>
              <a:r>
                <a:rPr lang="zh-CN" altLang="en-US" sz="2800" b="1">
                  <a:latin typeface="黑体" panose="02010609060101010101" charset="-122"/>
                  <a:ea typeface="黑体" panose="02010609060101010101" charset="-122"/>
                </a:rPr>
                <a:t>，开启了改革开放和社会主义现代化建设</a:t>
              </a:r>
              <a:r>
                <a:rPr lang="zh-CN" altLang="en-US" sz="2800" b="1">
                  <a:solidFill>
                    <a:srgbClr val="FF0000"/>
                  </a:solidFill>
                  <a:latin typeface="黑体" panose="02010609060101010101" charset="-122"/>
                  <a:ea typeface="黑体" panose="02010609060101010101" charset="-122"/>
                </a:rPr>
                <a:t>新时期</a:t>
              </a:r>
              <a:r>
                <a:rPr lang="zh-CN" altLang="en-US" sz="2800" b="1">
                  <a:latin typeface="黑体" panose="02010609060101010101" charset="-122"/>
                  <a:ea typeface="黑体" panose="02010609060101010101" charset="-122"/>
                </a:rPr>
                <a:t>。</a:t>
              </a:r>
              <a:endParaRPr lang="zh-CN" altLang="en-US" sz="2800" b="1">
                <a:latin typeface="黑体" panose="02010609060101010101" charset="-122"/>
                <a:ea typeface="黑体" panose="02010609060101010101" charset="-122"/>
              </a:endParaRPr>
            </a:p>
          </p:txBody>
        </p:sp>
      </p:grpSp>
    </p:spTree>
    <p:custDataLst>
      <p:tags r:id="rId1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386000" y="857250"/>
            <a:ext cx="9144000" cy="5143500"/>
          </a:xfrm>
          <a:prstGeom prst="rect">
            <a:avLst/>
          </a:prstGeom>
        </p:spPr>
      </p:pic>
      <p:sp>
        <p:nvSpPr>
          <p:cNvPr id="6" name="矩形 5"/>
          <p:cNvSpPr/>
          <p:nvPr>
            <p:custDataLst>
              <p:tags r:id="rId4"/>
            </p:custDataLst>
          </p:nvPr>
        </p:nvSpPr>
        <p:spPr>
          <a:xfrm>
            <a:off x="1386000" y="1313550"/>
            <a:ext cx="9144000" cy="42309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20" name="文本框 1"/>
          <p:cNvSpPr txBox="1"/>
          <p:nvPr>
            <p:custDataLst>
              <p:tags r:id="rId5"/>
            </p:custDataLst>
          </p:nvPr>
        </p:nvSpPr>
        <p:spPr>
          <a:xfrm>
            <a:off x="1708985" y="188488"/>
            <a:ext cx="3557602" cy="583565"/>
          </a:xfrm>
          <a:prstGeom prst="rect">
            <a:avLst/>
          </a:prstGeom>
          <a:noFill/>
        </p:spPr>
        <p:txBody>
          <a:bodyPr wrap="square" rtlCol="0">
            <a:spAutoFit/>
          </a:bodyPr>
          <a:lstStyle/>
          <a:p>
            <a:r>
              <a:rPr lang="zh-CN" altLang="en-US" sz="3200" smtClean="0">
                <a:latin typeface="黑体" panose="02010609060101010101" charset="-122"/>
                <a:ea typeface="黑体" panose="02010609060101010101" charset="-122"/>
              </a:rPr>
              <a:t>改革开放的历程</a:t>
            </a:r>
            <a:endParaRPr lang="zh-CN" altLang="en-US" sz="3200" smtClean="0">
              <a:latin typeface="黑体" panose="02010609060101010101" charset="-122"/>
              <a:ea typeface="黑体" panose="02010609060101010101" charset="-122"/>
            </a:endParaRPr>
          </a:p>
        </p:txBody>
      </p:sp>
      <p:sp>
        <p:nvSpPr>
          <p:cNvPr id="3" name="文本框 2"/>
          <p:cNvSpPr txBox="1"/>
          <p:nvPr>
            <p:custDataLst>
              <p:tags r:id="rId6"/>
            </p:custDataLst>
          </p:nvPr>
        </p:nvSpPr>
        <p:spPr>
          <a:xfrm>
            <a:off x="1565705" y="1772920"/>
            <a:ext cx="8745220" cy="3046095"/>
          </a:xfrm>
          <a:prstGeom prst="rect">
            <a:avLst/>
          </a:prstGeom>
          <a:noFill/>
        </p:spPr>
        <p:txBody>
          <a:bodyPr wrap="square" rtlCol="0">
            <a:spAutoFit/>
          </a:bodyPr>
          <a:lstStyle/>
          <a:p>
            <a:pPr>
              <a:lnSpc>
                <a:spcPct val="150000"/>
              </a:lnSpc>
            </a:pPr>
            <a:r>
              <a:rPr lang="en-US" altLang="zh-CN" sz="3200">
                <a:latin typeface="宋体" panose="02010600030101010101" pitchFamily="2" charset="-122"/>
                <a:ea typeface="宋体" panose="02010600030101010101" pitchFamily="2" charset="-122"/>
                <a:cs typeface="宋体" panose="02010600030101010101" pitchFamily="2" charset="-122"/>
              </a:rPr>
              <a:t>1.</a:t>
            </a:r>
            <a:r>
              <a:rPr lang="zh-CN" altLang="en-US" sz="3200">
                <a:latin typeface="宋体" panose="02010600030101010101" pitchFamily="2" charset="-122"/>
                <a:ea typeface="宋体" panose="02010600030101010101" pitchFamily="2" charset="-122"/>
                <a:cs typeface="宋体" panose="02010600030101010101" pitchFamily="2" charset="-122"/>
              </a:rPr>
              <a:t>起步阶段：</a:t>
            </a:r>
            <a:r>
              <a:rPr lang="en-US" altLang="zh-CN" sz="3200">
                <a:latin typeface="宋体" panose="02010600030101010101" pitchFamily="2" charset="-122"/>
                <a:ea typeface="宋体" panose="02010600030101010101" pitchFamily="2" charset="-122"/>
                <a:cs typeface="宋体" panose="02010600030101010101" pitchFamily="2" charset="-122"/>
              </a:rPr>
              <a:t>1978</a:t>
            </a:r>
            <a:r>
              <a:rPr lang="zh-CN" altLang="en-US" sz="3200">
                <a:latin typeface="宋体" panose="02010600030101010101" pitchFamily="2" charset="-122"/>
                <a:ea typeface="宋体" panose="02010600030101010101" pitchFamily="2" charset="-122"/>
                <a:cs typeface="宋体" panose="02010600030101010101" pitchFamily="2" charset="-122"/>
              </a:rPr>
              <a:t>年</a:t>
            </a:r>
            <a:r>
              <a:rPr lang="en-US" altLang="zh-CN" sz="3200">
                <a:latin typeface="宋体" panose="02010600030101010101" pitchFamily="2" charset="-122"/>
                <a:ea typeface="宋体" panose="02010600030101010101" pitchFamily="2" charset="-122"/>
                <a:cs typeface="宋体" panose="02010600030101010101" pitchFamily="2" charset="-122"/>
              </a:rPr>
              <a:t>--1992</a:t>
            </a:r>
            <a:r>
              <a:rPr lang="zh-CN" altLang="en-US" sz="3200">
                <a:latin typeface="宋体" panose="02010600030101010101" pitchFamily="2" charset="-122"/>
                <a:ea typeface="宋体" panose="02010600030101010101" pitchFamily="2" charset="-122"/>
                <a:cs typeface="宋体" panose="02010600030101010101" pitchFamily="2" charset="-122"/>
              </a:rPr>
              <a:t>年</a:t>
            </a:r>
            <a:endParaRPr lang="zh-CN" altLang="en-US" sz="32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3200">
                <a:latin typeface="宋体" panose="02010600030101010101" pitchFamily="2" charset="-122"/>
                <a:ea typeface="宋体" panose="02010600030101010101" pitchFamily="2" charset="-122"/>
                <a:cs typeface="宋体" panose="02010600030101010101" pitchFamily="2" charset="-122"/>
              </a:rPr>
              <a:t>2.</a:t>
            </a:r>
            <a:r>
              <a:rPr lang="zh-CN" altLang="en-US" sz="3200">
                <a:latin typeface="宋体" panose="02010600030101010101" pitchFamily="2" charset="-122"/>
                <a:ea typeface="宋体" panose="02010600030101010101" pitchFamily="2" charset="-122"/>
                <a:cs typeface="宋体" panose="02010600030101010101" pitchFamily="2" charset="-122"/>
              </a:rPr>
              <a:t>新阶段、新水平：</a:t>
            </a:r>
            <a:r>
              <a:rPr lang="en-US" altLang="zh-CN" sz="3200">
                <a:latin typeface="宋体" panose="02010600030101010101" pitchFamily="2" charset="-122"/>
                <a:ea typeface="宋体" panose="02010600030101010101" pitchFamily="2" charset="-122"/>
                <a:cs typeface="宋体" panose="02010600030101010101" pitchFamily="2" charset="-122"/>
              </a:rPr>
              <a:t>1992</a:t>
            </a:r>
            <a:r>
              <a:rPr lang="zh-CN" altLang="en-US" sz="3200">
                <a:latin typeface="宋体" panose="02010600030101010101" pitchFamily="2" charset="-122"/>
                <a:ea typeface="宋体" panose="02010600030101010101" pitchFamily="2" charset="-122"/>
                <a:cs typeface="宋体" panose="02010600030101010101" pitchFamily="2" charset="-122"/>
              </a:rPr>
              <a:t>年</a:t>
            </a:r>
            <a:r>
              <a:rPr lang="en-US" altLang="zh-CN" sz="3200">
                <a:latin typeface="宋体" panose="02010600030101010101" pitchFamily="2" charset="-122"/>
                <a:ea typeface="宋体" panose="02010600030101010101" pitchFamily="2" charset="-122"/>
                <a:cs typeface="宋体" panose="02010600030101010101" pitchFamily="2" charset="-122"/>
              </a:rPr>
              <a:t>--2013</a:t>
            </a:r>
            <a:r>
              <a:rPr lang="zh-CN" altLang="en-US" sz="3200">
                <a:latin typeface="宋体" panose="02010600030101010101" pitchFamily="2" charset="-122"/>
                <a:ea typeface="宋体" panose="02010600030101010101" pitchFamily="2" charset="-122"/>
                <a:cs typeface="宋体" panose="02010600030101010101" pitchFamily="2" charset="-122"/>
              </a:rPr>
              <a:t>年</a:t>
            </a:r>
            <a:endParaRPr lang="zh-CN" altLang="en-US" sz="32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3200">
                <a:latin typeface="宋体" panose="02010600030101010101" pitchFamily="2" charset="-122"/>
                <a:ea typeface="宋体" panose="02010600030101010101" pitchFamily="2" charset="-122"/>
                <a:cs typeface="宋体" panose="02010600030101010101" pitchFamily="2" charset="-122"/>
              </a:rPr>
              <a:t>3.</a:t>
            </a:r>
            <a:r>
              <a:rPr lang="zh-CN" altLang="en-US" sz="3200">
                <a:latin typeface="宋体" panose="02010600030101010101" pitchFamily="2" charset="-122"/>
                <a:ea typeface="宋体" panose="02010600030101010101" pitchFamily="2" charset="-122"/>
                <a:cs typeface="宋体" panose="02010600030101010101" pitchFamily="2" charset="-122"/>
              </a:rPr>
              <a:t>全面深化改革</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阶段（</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新时代、新格局）</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2013</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年以后</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386000" y="1313550"/>
            <a:ext cx="9144000" cy="42309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eaLnBrk="0" hangingPunct="0"/>
            <a:r>
              <a:rPr lang="zh-CN" altLang="en-US" sz="1350">
                <a:sym typeface="+mn-ea"/>
              </a:rPr>
              <a:t>“保证国家的，留足集体的，剩下都是自己的”</a:t>
            </a:r>
            <a:endParaRPr lang="zh-CN" altLang="en-US" sz="1350">
              <a:solidFill>
                <a:schemeClr val="lt1"/>
              </a:solidFill>
              <a:latin typeface="Arial" panose="020B0604020202020204" pitchFamily="34" charset="0"/>
              <a:ea typeface="微软雅黑" panose="020B0503020204020204" charset="-122"/>
            </a:endParaRPr>
          </a:p>
        </p:txBody>
      </p:sp>
      <p:sp>
        <p:nvSpPr>
          <p:cNvPr id="3" name="TextBox 11"/>
          <p:cNvSpPr txBox="1"/>
          <p:nvPr>
            <p:custDataLst>
              <p:tags r:id="rId2"/>
            </p:custDataLst>
          </p:nvPr>
        </p:nvSpPr>
        <p:spPr>
          <a:xfrm>
            <a:off x="1385957" y="188380"/>
            <a:ext cx="7075813" cy="583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3200" b="1" smtClean="0">
                <a:latin typeface="黑体" panose="02010609060101010101" charset="-122"/>
                <a:ea typeface="黑体" panose="02010609060101010101" charset="-122"/>
              </a:rPr>
              <a:t>改革开放的起步阶段</a:t>
            </a:r>
            <a:r>
              <a:rPr lang="en-US" altLang="zh-CN" sz="3200" b="1" smtClean="0">
                <a:latin typeface="黑体" panose="02010609060101010101" charset="-122"/>
                <a:ea typeface="黑体" panose="02010609060101010101" charset="-122"/>
              </a:rPr>
              <a:t> </a:t>
            </a:r>
            <a:r>
              <a:rPr lang="zh-CN" altLang="en-US" sz="3200" b="1" smtClean="0">
                <a:latin typeface="黑体" panose="02010609060101010101" charset="-122"/>
                <a:ea typeface="黑体" panose="02010609060101010101" charset="-122"/>
              </a:rPr>
              <a:t>（</a:t>
            </a:r>
            <a:r>
              <a:rPr lang="en-US" altLang="zh-CN" sz="3200" b="1" smtClean="0">
                <a:latin typeface="黑体" panose="02010609060101010101" charset="-122"/>
                <a:ea typeface="黑体" panose="02010609060101010101" charset="-122"/>
              </a:rPr>
              <a:t>1978——1992</a:t>
            </a:r>
            <a:r>
              <a:rPr lang="zh-CN" altLang="en-US" sz="3200" b="1" smtClean="0">
                <a:latin typeface="黑体" panose="02010609060101010101" charset="-122"/>
                <a:ea typeface="黑体" panose="02010609060101010101" charset="-122"/>
              </a:rPr>
              <a:t>）</a:t>
            </a:r>
            <a:endParaRPr lang="zh-CN" altLang="en-US" sz="3200" b="1">
              <a:latin typeface="黑体" panose="02010609060101010101" charset="-122"/>
              <a:ea typeface="黑体" panose="02010609060101010101" charset="-122"/>
            </a:endParaRPr>
          </a:p>
        </p:txBody>
      </p:sp>
      <p:pic>
        <p:nvPicPr>
          <p:cNvPr id="93" name="图片 92"/>
          <p:cNvPicPr>
            <a:picLocks noChangeAspect="1"/>
          </p:cNvPicPr>
          <p:nvPr>
            <p:custDataLst>
              <p:tags r:id="rId3"/>
            </p:custDataLst>
          </p:nvPr>
        </p:nvPicPr>
        <p:blipFill>
          <a:blip r:embed="rId4"/>
          <a:stretch>
            <a:fillRect/>
          </a:stretch>
        </p:blipFill>
        <p:spPr>
          <a:xfrm>
            <a:off x="1493315" y="836295"/>
            <a:ext cx="4293235" cy="257873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5885610" y="836295"/>
            <a:ext cx="4281170" cy="2574925"/>
          </a:xfrm>
          <a:prstGeom prst="rect">
            <a:avLst/>
          </a:prstGeom>
        </p:spPr>
      </p:pic>
      <p:sp>
        <p:nvSpPr>
          <p:cNvPr id="94" name="文本框 93"/>
          <p:cNvSpPr txBox="1"/>
          <p:nvPr>
            <p:custDataLst>
              <p:tags r:id="rId7"/>
            </p:custDataLst>
          </p:nvPr>
        </p:nvSpPr>
        <p:spPr>
          <a:xfrm>
            <a:off x="1637460" y="3716655"/>
            <a:ext cx="8562975" cy="2553335"/>
          </a:xfrm>
          <a:prstGeom prst="rect">
            <a:avLst/>
          </a:prstGeom>
          <a:noFill/>
        </p:spPr>
        <p:txBody>
          <a:bodyPr wrap="square" rtlCol="0">
            <a:spAutoFit/>
          </a:bodyPr>
          <a:lstStyle/>
          <a:p>
            <a:pPr algn="just"/>
            <a:r>
              <a:rPr lang="en-US" altLang="zh-CN" sz="2000">
                <a:latin typeface="黑体" panose="02010609060101010101" charset="-122"/>
                <a:ea typeface="黑体" panose="02010609060101010101" charset="-122"/>
                <a:cs typeface="黑体" panose="02010609060101010101" charset="-122"/>
              </a:rPr>
              <a:t>1978</a:t>
            </a:r>
            <a:r>
              <a:rPr lang="zh-CN" altLang="en-US" sz="2000">
                <a:latin typeface="黑体" panose="02010609060101010101" charset="-122"/>
                <a:ea typeface="黑体" panose="02010609060101010101" charset="-122"/>
                <a:cs typeface="黑体" panose="02010609060101010101" charset="-122"/>
              </a:rPr>
              <a:t>年冬</a:t>
            </a:r>
            <a:r>
              <a:rPr lang="en-US" altLang="zh-CN" sz="2000">
                <a:latin typeface="黑体" panose="02010609060101010101" charset="-122"/>
                <a:ea typeface="黑体" panose="02010609060101010101" charset="-122"/>
                <a:cs typeface="黑体" panose="02010609060101010101" charset="-122"/>
              </a:rPr>
              <a:t>,</a:t>
            </a:r>
            <a:r>
              <a:rPr lang="zh-CN" altLang="en-US" sz="2000">
                <a:latin typeface="黑体" panose="02010609060101010101" charset="-122"/>
                <a:ea typeface="黑体" panose="02010609060101010101" charset="-122"/>
                <a:cs typeface="黑体" panose="02010609060101010101" charset="-122"/>
              </a:rPr>
              <a:t>安徽省凤阳县小岗村</a:t>
            </a:r>
            <a:r>
              <a:rPr lang="en-US" altLang="zh-CN" sz="2000">
                <a:latin typeface="黑体" panose="02010609060101010101" charset="-122"/>
                <a:ea typeface="黑体" panose="02010609060101010101" charset="-122"/>
                <a:cs typeface="黑体" panose="02010609060101010101" charset="-122"/>
              </a:rPr>
              <a:t>18</a:t>
            </a:r>
            <a:r>
              <a:rPr lang="zh-CN" altLang="en-US" sz="2000">
                <a:latin typeface="黑体" panose="02010609060101010101" charset="-122"/>
                <a:ea typeface="黑体" panose="02010609060101010101" charset="-122"/>
                <a:cs typeface="黑体" panose="02010609060101010101" charset="-122"/>
              </a:rPr>
              <a:t>位农民</a:t>
            </a:r>
            <a:r>
              <a:rPr lang="en-US" altLang="zh-CN" sz="2000">
                <a:latin typeface="黑体" panose="02010609060101010101" charset="-122"/>
                <a:ea typeface="黑体" panose="02010609060101010101" charset="-122"/>
                <a:cs typeface="黑体" panose="02010609060101010101" charset="-122"/>
              </a:rPr>
              <a:t>,</a:t>
            </a:r>
            <a:r>
              <a:rPr lang="zh-CN" altLang="en-US" sz="2000">
                <a:latin typeface="黑体" panose="02010609060101010101" charset="-122"/>
                <a:ea typeface="黑体" panose="02010609060101010101" charset="-122"/>
                <a:cs typeface="黑体" panose="02010609060101010101" charset="-122"/>
                <a:sym typeface="+mn-ea"/>
              </a:rPr>
              <a:t>立下生死契，按下18枚红手印，释放出中国改革开放的初始动力，开创了</a:t>
            </a:r>
            <a:r>
              <a:rPr lang="zh-CN" altLang="en-US" sz="2000">
                <a:solidFill>
                  <a:srgbClr val="C00000"/>
                </a:solidFill>
                <a:latin typeface="黑体" panose="02010609060101010101" charset="-122"/>
                <a:ea typeface="黑体" panose="02010609060101010101" charset="-122"/>
                <a:cs typeface="黑体" panose="02010609060101010101" charset="-122"/>
                <a:sym typeface="+mn-ea"/>
              </a:rPr>
              <a:t>家庭联产承包责任制</a:t>
            </a:r>
            <a:r>
              <a:rPr lang="zh-CN" altLang="en-US" sz="2000">
                <a:latin typeface="黑体" panose="02010609060101010101" charset="-122"/>
                <a:ea typeface="黑体" panose="02010609060101010101" charset="-122"/>
                <a:cs typeface="黑体" panose="02010609060101010101" charset="-122"/>
                <a:sym typeface="+mn-ea"/>
              </a:rPr>
              <a:t>的先河。保留了农村土地的集体所有权，确立了家庭的承包经营权，以家庭承包经营为基础、统分结合的双层经营体制显示了巨大的优越性。“搞了大包干，大家积极性一下子起来了，天不亮就到地里去，晚上恨不得睡在地里。 ”大包干第二年，小岗粮食产量增加4倍，农民收入增长16倍，村民人均收入从上年的22元跃升到350元。劳动生产效率大大提高，小岗村一年越过了“温饱线”。</a:t>
            </a:r>
            <a:endParaRPr lang="zh-CN" altLang="en-US" sz="2000">
              <a:latin typeface="黑体" panose="02010609060101010101" charset="-122"/>
              <a:ea typeface="黑体" panose="02010609060101010101" charset="-122"/>
              <a:cs typeface="黑体" panose="02010609060101010101" charset="-122"/>
            </a:endParaRPr>
          </a:p>
        </p:txBody>
      </p:sp>
    </p:spTree>
    <p:custDataLst>
      <p:tags r:id="rId8"/>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386000" y="1196340"/>
            <a:ext cx="9144000" cy="5139690"/>
          </a:xfrm>
          <a:prstGeom prst="rect">
            <a:avLst/>
          </a:prstGeom>
        </p:spPr>
      </p:pic>
      <p:sp>
        <p:nvSpPr>
          <p:cNvPr id="5" name="矩形 4"/>
          <p:cNvSpPr/>
          <p:nvPr>
            <p:custDataLst>
              <p:tags r:id="rId4"/>
            </p:custDataLst>
          </p:nvPr>
        </p:nvSpPr>
        <p:spPr>
          <a:xfrm>
            <a:off x="1386000" y="1572260"/>
            <a:ext cx="9144000" cy="43688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2" name="Title 6"/>
          <p:cNvSpPr txBox="1"/>
          <p:nvPr>
            <p:custDataLst>
              <p:tags r:id="rId5"/>
            </p:custDataLst>
          </p:nvPr>
        </p:nvSpPr>
        <p:spPr>
          <a:xfrm>
            <a:off x="1565705" y="4004945"/>
            <a:ext cx="8695055" cy="981075"/>
          </a:xfrm>
          <a:prstGeom prst="rect">
            <a:avLst/>
          </a:prstGeom>
          <a:noFill/>
          <a:ln w="3175">
            <a:noFill/>
            <a:prstDash val="dash"/>
          </a:ln>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04800">
              <a:lnSpc>
                <a:spcPct val="150000"/>
              </a:lnSpc>
            </a:pPr>
            <a:r>
              <a:rPr lang="zh-CN" altLang="zh-CN" sz="2000">
                <a:latin typeface="黑体" panose="02010609060101010101" charset="-122"/>
                <a:ea typeface="黑体" panose="02010609060101010101" charset="-122"/>
                <a:cs typeface="黑体" panose="02010609060101010101" charset="-122"/>
                <a:sym typeface="+mn-ea"/>
              </a:rPr>
              <a:t>是在土地公有制基础上，将</a:t>
            </a:r>
            <a:r>
              <a:rPr lang="zh-CN" altLang="zh-CN" sz="2000">
                <a:solidFill>
                  <a:srgbClr val="C00000"/>
                </a:solidFill>
                <a:latin typeface="黑体" panose="02010609060101010101" charset="-122"/>
                <a:ea typeface="黑体" panose="02010609060101010101" charset="-122"/>
                <a:cs typeface="黑体" panose="02010609060101010101" charset="-122"/>
                <a:sym typeface="+mn-ea"/>
              </a:rPr>
              <a:t>土地长期承包给农民各家各户使用</a:t>
            </a:r>
            <a:r>
              <a:rPr lang="zh-CN" altLang="zh-CN" sz="2000">
                <a:latin typeface="黑体" panose="02010609060101010101" charset="-122"/>
                <a:ea typeface="黑体" panose="02010609060101010101" charset="-122"/>
                <a:cs typeface="黑体" panose="02010609060101010101" charset="-122"/>
                <a:sym typeface="+mn-ea"/>
              </a:rPr>
              <a:t>（“包干到户”、“包产到户”），由集体经营变成分户自主经营，自负盈亏。用农民自己的话概括就是：“交够国家的，留足集体的，剩下的都是自己的。”</a:t>
            </a:r>
            <a:endParaRPr lang="zh-CN" altLang="zh-CN" sz="2000" spc="150">
              <a:ln w="3175">
                <a:noFill/>
                <a:prstDash val="dash"/>
              </a:ln>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p:txBody>
      </p:sp>
      <p:pic>
        <p:nvPicPr>
          <p:cNvPr id="7" name="图片 6"/>
          <p:cNvPicPr/>
          <p:nvPr>
            <p:custDataLst>
              <p:tags r:id="rId6"/>
            </p:custDataLst>
          </p:nvPr>
        </p:nvPicPr>
        <p:blipFill>
          <a:blip r:embed="rId7"/>
          <a:stretch>
            <a:fillRect/>
          </a:stretch>
        </p:blipFill>
        <p:spPr>
          <a:xfrm>
            <a:off x="4878000" y="1700525"/>
            <a:ext cx="2160000" cy="2160000"/>
          </a:xfrm>
          <a:prstGeom prst="rect">
            <a:avLst/>
          </a:prstGeom>
        </p:spPr>
      </p:pic>
      <p:sp>
        <p:nvSpPr>
          <p:cNvPr id="3" name="标题 1"/>
          <p:cNvSpPr>
            <a:spLocks noGrp="1"/>
          </p:cNvSpPr>
          <p:nvPr>
            <p:custDataLst>
              <p:tags r:id="rId8"/>
            </p:custDataLst>
          </p:nvPr>
        </p:nvSpPr>
        <p:spPr>
          <a:xfrm>
            <a:off x="2055924" y="236856"/>
            <a:ext cx="6120343" cy="6836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a:latin typeface="黑体" panose="02010609060101010101" charset="-122"/>
                <a:ea typeface="黑体" panose="02010609060101010101" charset="-122"/>
              </a:rPr>
              <a:t>名词解释</a:t>
            </a:r>
            <a:endParaRPr lang="zh-CN" altLang="en-US" sz="3200">
              <a:latin typeface="黑体" panose="02010609060101010101" charset="-122"/>
              <a:ea typeface="黑体" panose="02010609060101010101" charset="-122"/>
            </a:endParaRPr>
          </a:p>
        </p:txBody>
      </p:sp>
      <p:sp>
        <p:nvSpPr>
          <p:cNvPr id="6" name="矩形 5"/>
          <p:cNvSpPr/>
          <p:nvPr>
            <p:custDataLst>
              <p:tags r:id="rId9"/>
            </p:custDataLst>
          </p:nvPr>
        </p:nvSpPr>
        <p:spPr>
          <a:xfrm>
            <a:off x="4013630" y="236855"/>
            <a:ext cx="4619625" cy="69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黑体" panose="02010609060101010101" charset="-122"/>
                <a:ea typeface="黑体" panose="02010609060101010101" charset="-122"/>
              </a:rPr>
              <a:t>家庭联产承包责任制</a:t>
            </a:r>
            <a:endParaRPr lang="zh-CN" altLang="en-US" sz="3200">
              <a:latin typeface="黑体" panose="02010609060101010101" charset="-122"/>
              <a:ea typeface="黑体" panose="02010609060101010101" charset="-122"/>
            </a:endParaRPr>
          </a:p>
        </p:txBody>
      </p:sp>
    </p:spTree>
    <p:custDataLst>
      <p:tags r:id="rId10"/>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custDataLst>
              <p:tags r:id="rId1"/>
            </p:custDataLst>
          </p:nvPr>
        </p:nvSpPr>
        <p:spPr>
          <a:xfrm>
            <a:off x="1385957" y="188380"/>
            <a:ext cx="7075813" cy="583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3200" b="1" smtClean="0">
                <a:latin typeface="黑体" panose="02010609060101010101" charset="-122"/>
                <a:ea typeface="黑体" panose="02010609060101010101" charset="-122"/>
              </a:rPr>
              <a:t>改革开放的起步阶段</a:t>
            </a:r>
            <a:r>
              <a:rPr lang="en-US" altLang="zh-CN" sz="3200" b="1" smtClean="0">
                <a:latin typeface="黑体" panose="02010609060101010101" charset="-122"/>
                <a:ea typeface="黑体" panose="02010609060101010101" charset="-122"/>
              </a:rPr>
              <a:t> </a:t>
            </a:r>
            <a:r>
              <a:rPr lang="zh-CN" altLang="en-US" sz="3200" b="1" smtClean="0">
                <a:latin typeface="黑体" panose="02010609060101010101" charset="-122"/>
                <a:ea typeface="黑体" panose="02010609060101010101" charset="-122"/>
              </a:rPr>
              <a:t>（</a:t>
            </a:r>
            <a:r>
              <a:rPr lang="en-US" altLang="zh-CN" sz="3200" b="1" smtClean="0">
                <a:latin typeface="黑体" panose="02010609060101010101" charset="-122"/>
                <a:ea typeface="黑体" panose="02010609060101010101" charset="-122"/>
              </a:rPr>
              <a:t>1978——1992</a:t>
            </a:r>
            <a:r>
              <a:rPr lang="zh-CN" altLang="en-US" sz="3200" b="1" smtClean="0">
                <a:latin typeface="黑体" panose="02010609060101010101" charset="-122"/>
                <a:ea typeface="黑体" panose="02010609060101010101" charset="-122"/>
              </a:rPr>
              <a:t>）</a:t>
            </a:r>
            <a:endParaRPr lang="zh-CN" altLang="en-US" sz="3200" b="1">
              <a:latin typeface="黑体" panose="02010609060101010101" charset="-122"/>
              <a:ea typeface="黑体" panose="02010609060101010101" charset="-122"/>
            </a:endParaRPr>
          </a:p>
        </p:txBody>
      </p:sp>
      <p:sp>
        <p:nvSpPr>
          <p:cNvPr id="2" name="文本框 1"/>
          <p:cNvSpPr txBox="1"/>
          <p:nvPr>
            <p:custDataLst>
              <p:tags r:id="rId2"/>
            </p:custDataLst>
          </p:nvPr>
        </p:nvSpPr>
        <p:spPr>
          <a:xfrm>
            <a:off x="1544115" y="836295"/>
            <a:ext cx="8828405" cy="3322955"/>
          </a:xfrm>
          <a:prstGeom prst="rect">
            <a:avLst/>
          </a:prstGeom>
          <a:noFill/>
        </p:spPr>
        <p:txBody>
          <a:bodyPr wrap="square" rtlCol="0">
            <a:spAutoFit/>
          </a:bodyPr>
          <a:lstStyle/>
          <a:p>
            <a:pPr lvl="0">
              <a:lnSpc>
                <a:spcPct val="150000"/>
              </a:lnSpc>
              <a:spcBef>
                <a:spcPct val="0"/>
              </a:spcBef>
              <a:defRPr/>
            </a:pPr>
            <a:r>
              <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800" smtClean="0">
                <a:latin typeface="黑体" panose="02010609060101010101" charset="-122"/>
                <a:ea typeface="黑体" panose="02010609060101010101" charset="-122"/>
                <a:cs typeface="黑体" panose="02010609060101010101" charset="-122"/>
                <a:sym typeface="宋体" panose="02010600030101010101" pitchFamily="2" charset="-122"/>
              </a:rPr>
              <a:t>1</a:t>
            </a:r>
            <a:r>
              <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rPr>
              <a:t>）对内改革：</a:t>
            </a:r>
            <a:endPar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endParaRPr>
          </a:p>
          <a:p>
            <a:pPr lvl="0">
              <a:lnSpc>
                <a:spcPct val="150000"/>
              </a:lnSpc>
              <a:spcBef>
                <a:spcPct val="0"/>
              </a:spcBef>
              <a:defRPr/>
            </a:pPr>
            <a:r>
              <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rPr>
              <a:t>    农村率先取得突破，</a:t>
            </a:r>
            <a:r>
              <a:rPr lang="zh-CN" altLang="en-US" sz="2800" smtClean="0">
                <a:solidFill>
                  <a:srgbClr val="C00000"/>
                </a:solidFill>
                <a:latin typeface="黑体" panose="02010609060101010101" charset="-122"/>
                <a:ea typeface="黑体" panose="02010609060101010101" charset="-122"/>
                <a:cs typeface="黑体" panose="02010609060101010101" charset="-122"/>
                <a:sym typeface="宋体" panose="02010600030101010101" pitchFamily="2" charset="-122"/>
              </a:rPr>
              <a:t>家庭联产承包责任制</a:t>
            </a:r>
            <a:r>
              <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rPr>
              <a:t>得以推行，</a:t>
            </a:r>
            <a:r>
              <a:rPr lang="zh-CN" altLang="en-US" sz="2800" smtClean="0">
                <a:solidFill>
                  <a:srgbClr val="C00000"/>
                </a:solidFill>
                <a:latin typeface="黑体" panose="02010609060101010101" charset="-122"/>
                <a:ea typeface="黑体" panose="02010609060101010101" charset="-122"/>
                <a:cs typeface="黑体" panose="02010609060101010101" charset="-122"/>
                <a:sym typeface="宋体" panose="02010600030101010101" pitchFamily="2" charset="-122"/>
              </a:rPr>
              <a:t>乡镇企业</a:t>
            </a:r>
            <a:r>
              <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rPr>
              <a:t>迅速发展；</a:t>
            </a:r>
            <a:r>
              <a:rPr lang="en-US" altLang="zh-CN" sz="2800" smtClean="0">
                <a:latin typeface="黑体" panose="02010609060101010101" charset="-122"/>
                <a:ea typeface="黑体" panose="02010609060101010101" charset="-122"/>
                <a:cs typeface="黑体" panose="02010609060101010101" charset="-122"/>
                <a:sym typeface="宋体" panose="02010600030101010101" pitchFamily="2" charset="-122"/>
              </a:rPr>
              <a:t>1984</a:t>
            </a:r>
            <a:r>
              <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rPr>
              <a:t>年，党的十二届三中全会召开，标志着中国改革</a:t>
            </a:r>
            <a:r>
              <a:rPr lang="zh-CN" altLang="en-US" sz="2800" smtClean="0">
                <a:solidFill>
                  <a:srgbClr val="C00000"/>
                </a:solidFill>
                <a:latin typeface="黑体" panose="02010609060101010101" charset="-122"/>
                <a:ea typeface="黑体" panose="02010609060101010101" charset="-122"/>
                <a:cs typeface="黑体" panose="02010609060101010101" charset="-122"/>
                <a:sym typeface="宋体" panose="02010600030101010101" pitchFamily="2" charset="-122"/>
              </a:rPr>
              <a:t>重点</a:t>
            </a:r>
            <a:r>
              <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rPr>
              <a:t>从农村转向城市，企业改革迈出重要步伐。</a:t>
            </a:r>
            <a:endParaRPr lang="zh-CN" altLang="en-US" sz="2800" smtClean="0">
              <a:latin typeface="黑体" panose="02010609060101010101" charset="-122"/>
              <a:ea typeface="黑体" panose="02010609060101010101" charset="-122"/>
              <a:cs typeface="黑体" panose="02010609060101010101" charset="-122"/>
              <a:sym typeface="宋体" panose="02010600030101010101" pitchFamily="2" charset="-122"/>
            </a:endParaRPr>
          </a:p>
        </p:txBody>
      </p:sp>
      <p:grpSp>
        <p:nvGrpSpPr>
          <p:cNvPr id="4" name="组合 3"/>
          <p:cNvGrpSpPr/>
          <p:nvPr>
            <p:custDataLst>
              <p:tags r:id="rId3"/>
            </p:custDataLst>
          </p:nvPr>
        </p:nvGrpSpPr>
        <p:grpSpPr>
          <a:xfrm>
            <a:off x="1530780" y="4149090"/>
            <a:ext cx="8651300" cy="2319655"/>
            <a:chOff x="627" y="6066"/>
            <a:chExt cx="18311" cy="3653"/>
          </a:xfrm>
        </p:grpSpPr>
        <p:pic>
          <p:nvPicPr>
            <p:cNvPr id="16" name="图片 15"/>
            <p:cNvPicPr>
              <a:picLocks noChangeAspect="1"/>
            </p:cNvPicPr>
            <p:nvPr>
              <p:custDataLst>
                <p:tags r:id="rId4"/>
              </p:custDataLst>
            </p:nvPr>
          </p:nvPicPr>
          <p:blipFill>
            <a:blip r:embed="rId5"/>
            <a:stretch>
              <a:fillRect/>
            </a:stretch>
          </p:blipFill>
          <p:spPr>
            <a:xfrm>
              <a:off x="627" y="6115"/>
              <a:ext cx="4948" cy="3604"/>
            </a:xfrm>
            <a:prstGeom prst="rect">
              <a:avLst/>
            </a:prstGeom>
          </p:spPr>
        </p:pic>
        <p:pic>
          <p:nvPicPr>
            <p:cNvPr id="17" name="图片 16" descr="(C}0S92PU4(4%3QFCSHWDZX"/>
            <p:cNvPicPr>
              <a:picLocks noChangeAspect="1"/>
            </p:cNvPicPr>
            <p:nvPr>
              <p:custDataLst>
                <p:tags r:id="rId6"/>
              </p:custDataLst>
            </p:nvPr>
          </p:nvPicPr>
          <p:blipFill>
            <a:blip r:embed="rId7"/>
            <a:stretch>
              <a:fillRect/>
            </a:stretch>
          </p:blipFill>
          <p:spPr>
            <a:xfrm>
              <a:off x="6382" y="6115"/>
              <a:ext cx="5888" cy="3316"/>
            </a:xfrm>
            <a:prstGeom prst="rect">
              <a:avLst/>
            </a:prstGeom>
          </p:spPr>
        </p:pic>
        <p:pic>
          <p:nvPicPr>
            <p:cNvPr id="18" name="图片 17"/>
            <p:cNvPicPr>
              <a:picLocks noChangeAspect="1"/>
            </p:cNvPicPr>
            <p:nvPr>
              <p:custDataLst>
                <p:tags r:id="rId8"/>
              </p:custDataLst>
            </p:nvPr>
          </p:nvPicPr>
          <p:blipFill>
            <a:blip r:embed="rId9"/>
            <a:stretch>
              <a:fillRect/>
            </a:stretch>
          </p:blipFill>
          <p:spPr>
            <a:xfrm>
              <a:off x="13046" y="6066"/>
              <a:ext cx="5892" cy="3315"/>
            </a:xfrm>
            <a:prstGeom prst="rect">
              <a:avLst/>
            </a:prstGeom>
          </p:spPr>
        </p:pic>
      </p:gr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箭头连接符 30"/>
          <p:cNvCxnSpPr/>
          <p:nvPr>
            <p:custDataLst>
              <p:tags r:id="rId1"/>
            </p:custDataLst>
          </p:nvPr>
        </p:nvCxnSpPr>
        <p:spPr>
          <a:xfrm flipH="1" flipV="1">
            <a:off x="4742254" y="1800257"/>
            <a:ext cx="0" cy="37497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79" name="组合 78"/>
          <p:cNvGrpSpPr/>
          <p:nvPr>
            <p:custDataLst>
              <p:tags r:id="rId2"/>
            </p:custDataLst>
          </p:nvPr>
        </p:nvGrpSpPr>
        <p:grpSpPr>
          <a:xfrm>
            <a:off x="1888443" y="5182455"/>
            <a:ext cx="2942302" cy="351164"/>
            <a:chOff x="1227524" y="5591461"/>
            <a:chExt cx="3923069" cy="468219"/>
          </a:xfrm>
        </p:grpSpPr>
        <p:sp>
          <p:nvSpPr>
            <p:cNvPr id="66" name="椭圆 65"/>
            <p:cNvSpPr/>
            <p:nvPr>
              <p:custDataLst>
                <p:tags r:id="rId3"/>
              </p:custDataLst>
            </p:nvPr>
          </p:nvSpPr>
          <p:spPr>
            <a:xfrm>
              <a:off x="4914619" y="5659651"/>
              <a:ext cx="235974" cy="23597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黑体" panose="02010609060101010101" charset="-122"/>
                <a:ea typeface="黑体" panose="02010609060101010101" charset="-122"/>
              </a:endParaRPr>
            </a:p>
          </p:txBody>
        </p:sp>
        <p:sp>
          <p:nvSpPr>
            <p:cNvPr id="68" name="五边形 67"/>
            <p:cNvSpPr/>
            <p:nvPr>
              <p:custDataLst>
                <p:tags r:id="rId4"/>
              </p:custDataLst>
            </p:nvPr>
          </p:nvSpPr>
          <p:spPr>
            <a:xfrm>
              <a:off x="1227524" y="5591461"/>
              <a:ext cx="3447716" cy="46821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500">
                  <a:solidFill>
                    <a:schemeClr val="tx1"/>
                  </a:solidFill>
                  <a:latin typeface="黑体" panose="02010609060101010101" charset="-122"/>
                  <a:ea typeface="黑体" panose="02010609060101010101" charset="-122"/>
                </a:rPr>
                <a:t>党的十一届三中全会后</a:t>
              </a:r>
              <a:endParaRPr lang="zh-CN" altLang="en-US" sz="1500">
                <a:solidFill>
                  <a:schemeClr val="tx1"/>
                </a:solidFill>
                <a:latin typeface="黑体" panose="02010609060101010101" charset="-122"/>
                <a:ea typeface="黑体" panose="02010609060101010101" charset="-122"/>
              </a:endParaRPr>
            </a:p>
          </p:txBody>
        </p:sp>
      </p:grpSp>
      <p:grpSp>
        <p:nvGrpSpPr>
          <p:cNvPr id="78" name="组合 77"/>
          <p:cNvGrpSpPr/>
          <p:nvPr>
            <p:custDataLst>
              <p:tags r:id="rId5"/>
            </p:custDataLst>
          </p:nvPr>
        </p:nvGrpSpPr>
        <p:grpSpPr>
          <a:xfrm>
            <a:off x="1888443" y="4503657"/>
            <a:ext cx="2942302" cy="351164"/>
            <a:chOff x="1227524" y="4811346"/>
            <a:chExt cx="3923069" cy="468219"/>
          </a:xfrm>
        </p:grpSpPr>
        <p:sp>
          <p:nvSpPr>
            <p:cNvPr id="65" name="椭圆 64"/>
            <p:cNvSpPr/>
            <p:nvPr>
              <p:custDataLst>
                <p:tags r:id="rId6"/>
              </p:custDataLst>
            </p:nvPr>
          </p:nvSpPr>
          <p:spPr>
            <a:xfrm>
              <a:off x="4914619" y="4927469"/>
              <a:ext cx="235974" cy="23597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黑体" panose="02010609060101010101" charset="-122"/>
                <a:ea typeface="黑体" panose="02010609060101010101" charset="-122"/>
              </a:endParaRPr>
            </a:p>
          </p:txBody>
        </p:sp>
        <p:sp>
          <p:nvSpPr>
            <p:cNvPr id="69" name="五边形 68"/>
            <p:cNvSpPr/>
            <p:nvPr>
              <p:custDataLst>
                <p:tags r:id="rId7"/>
              </p:custDataLst>
            </p:nvPr>
          </p:nvSpPr>
          <p:spPr>
            <a:xfrm>
              <a:off x="1227524" y="4811346"/>
              <a:ext cx="3447716" cy="46821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500">
                  <a:solidFill>
                    <a:schemeClr val="tx1"/>
                  </a:solidFill>
                  <a:latin typeface="黑体" panose="02010609060101010101" charset="-122"/>
                  <a:ea typeface="黑体" panose="02010609060101010101" charset="-122"/>
                </a:rPr>
                <a:t>党的十二届三中全会的召开</a:t>
              </a:r>
              <a:endParaRPr lang="zh-CN" altLang="en-US" sz="1500">
                <a:solidFill>
                  <a:schemeClr val="tx1"/>
                </a:solidFill>
                <a:latin typeface="黑体" panose="02010609060101010101" charset="-122"/>
                <a:ea typeface="黑体" panose="02010609060101010101" charset="-122"/>
              </a:endParaRPr>
            </a:p>
          </p:txBody>
        </p:sp>
      </p:grpSp>
      <p:grpSp>
        <p:nvGrpSpPr>
          <p:cNvPr id="77" name="组合 76"/>
          <p:cNvGrpSpPr/>
          <p:nvPr>
            <p:custDataLst>
              <p:tags r:id="rId8"/>
            </p:custDataLst>
          </p:nvPr>
        </p:nvGrpSpPr>
        <p:grpSpPr>
          <a:xfrm>
            <a:off x="1888443" y="3957898"/>
            <a:ext cx="2942302" cy="351164"/>
            <a:chOff x="1227524" y="4054781"/>
            <a:chExt cx="3923069" cy="468219"/>
          </a:xfrm>
        </p:grpSpPr>
        <p:sp>
          <p:nvSpPr>
            <p:cNvPr id="64" name="椭圆 63"/>
            <p:cNvSpPr/>
            <p:nvPr>
              <p:custDataLst>
                <p:tags r:id="rId9"/>
              </p:custDataLst>
            </p:nvPr>
          </p:nvSpPr>
          <p:spPr>
            <a:xfrm>
              <a:off x="4914619" y="4170064"/>
              <a:ext cx="235974" cy="23597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500">
                <a:solidFill>
                  <a:schemeClr val="tx1"/>
                </a:solidFill>
                <a:latin typeface="黑体" panose="02010609060101010101" charset="-122"/>
                <a:ea typeface="黑体" panose="02010609060101010101" charset="-122"/>
              </a:endParaRPr>
            </a:p>
          </p:txBody>
        </p:sp>
        <p:sp>
          <p:nvSpPr>
            <p:cNvPr id="70" name="五边形 69"/>
            <p:cNvSpPr/>
            <p:nvPr>
              <p:custDataLst>
                <p:tags r:id="rId10"/>
              </p:custDataLst>
            </p:nvPr>
          </p:nvSpPr>
          <p:spPr>
            <a:xfrm>
              <a:off x="1227524" y="4054781"/>
              <a:ext cx="3447716" cy="468219"/>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500">
                  <a:solidFill>
                    <a:schemeClr val="tx1"/>
                  </a:solidFill>
                  <a:latin typeface="黑体" panose="02010609060101010101" charset="-122"/>
                  <a:ea typeface="黑体" panose="02010609060101010101" charset="-122"/>
                </a:rPr>
                <a:t>1980</a:t>
              </a:r>
              <a:r>
                <a:rPr lang="zh-CN" altLang="en-US" sz="1500">
                  <a:solidFill>
                    <a:schemeClr val="tx1"/>
                  </a:solidFill>
                  <a:latin typeface="黑体" panose="02010609060101010101" charset="-122"/>
                  <a:ea typeface="黑体" panose="02010609060101010101" charset="-122"/>
                </a:rPr>
                <a:t>年四个经济特区的设立</a:t>
              </a:r>
              <a:endParaRPr lang="zh-CN" altLang="en-US" sz="1500">
                <a:solidFill>
                  <a:schemeClr val="tx1"/>
                </a:solidFill>
                <a:latin typeface="黑体" panose="02010609060101010101" charset="-122"/>
                <a:ea typeface="黑体" panose="02010609060101010101" charset="-122"/>
              </a:endParaRPr>
            </a:p>
          </p:txBody>
        </p:sp>
      </p:grpSp>
      <p:grpSp>
        <p:nvGrpSpPr>
          <p:cNvPr id="76" name="组合 75"/>
          <p:cNvGrpSpPr/>
          <p:nvPr>
            <p:custDataLst>
              <p:tags r:id="rId11"/>
            </p:custDataLst>
          </p:nvPr>
        </p:nvGrpSpPr>
        <p:grpSpPr>
          <a:xfrm>
            <a:off x="1799384" y="3343082"/>
            <a:ext cx="3031361" cy="417195"/>
            <a:chOff x="1108779" y="3338640"/>
            <a:chExt cx="4041814" cy="556260"/>
          </a:xfrm>
        </p:grpSpPr>
        <p:sp>
          <p:nvSpPr>
            <p:cNvPr id="63" name="椭圆 62"/>
            <p:cNvSpPr/>
            <p:nvPr>
              <p:custDataLst>
                <p:tags r:id="rId12"/>
              </p:custDataLst>
            </p:nvPr>
          </p:nvSpPr>
          <p:spPr>
            <a:xfrm>
              <a:off x="4914619" y="3543028"/>
              <a:ext cx="235974" cy="23597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500">
                <a:solidFill>
                  <a:schemeClr val="tx1"/>
                </a:solidFill>
                <a:latin typeface="黑体" panose="02010609060101010101" charset="-122"/>
                <a:ea typeface="黑体" panose="02010609060101010101" charset="-122"/>
              </a:endParaRPr>
            </a:p>
          </p:txBody>
        </p:sp>
        <p:sp>
          <p:nvSpPr>
            <p:cNvPr id="71" name="五边形 70"/>
            <p:cNvSpPr/>
            <p:nvPr>
              <p:custDataLst>
                <p:tags r:id="rId13"/>
              </p:custDataLst>
            </p:nvPr>
          </p:nvSpPr>
          <p:spPr>
            <a:xfrm>
              <a:off x="1108779" y="3338640"/>
              <a:ext cx="3695065" cy="55626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500">
                  <a:solidFill>
                    <a:schemeClr val="tx1"/>
                  </a:solidFill>
                  <a:latin typeface="黑体" panose="02010609060101010101" charset="-122"/>
                  <a:ea typeface="黑体" panose="02010609060101010101" charset="-122"/>
                  <a:cs typeface="黑体" panose="02010609060101010101" charset="-122"/>
                </a:rPr>
                <a:t>1984</a:t>
              </a:r>
              <a:r>
                <a:rPr lang="zh-CN" altLang="en-US" sz="1500">
                  <a:solidFill>
                    <a:schemeClr val="tx1"/>
                  </a:solidFill>
                  <a:latin typeface="黑体" panose="02010609060101010101" charset="-122"/>
                  <a:ea typeface="黑体" panose="02010609060101010101" charset="-122"/>
                  <a:cs typeface="黑体" panose="02010609060101010101" charset="-122"/>
                </a:rPr>
                <a:t>年开放</a:t>
              </a:r>
              <a:r>
                <a:rPr lang="en-US" altLang="zh-CN" sz="1500">
                  <a:solidFill>
                    <a:schemeClr val="tx1"/>
                  </a:solidFill>
                  <a:latin typeface="黑体" panose="02010609060101010101" charset="-122"/>
                  <a:ea typeface="黑体" panose="02010609060101010101" charset="-122"/>
                  <a:cs typeface="黑体" panose="02010609060101010101" charset="-122"/>
                </a:rPr>
                <a:t>14</a:t>
              </a:r>
              <a:r>
                <a:rPr lang="zh-CN" altLang="en-US" sz="1500">
                  <a:solidFill>
                    <a:schemeClr val="tx1"/>
                  </a:solidFill>
                  <a:latin typeface="黑体" panose="02010609060101010101" charset="-122"/>
                  <a:ea typeface="黑体" panose="02010609060101010101" charset="-122"/>
                  <a:cs typeface="黑体" panose="02010609060101010101" charset="-122"/>
                </a:rPr>
                <a:t>个沿海港口城市</a:t>
              </a:r>
              <a:endParaRPr lang="zh-CN" altLang="en-US" sz="1500">
                <a:solidFill>
                  <a:schemeClr val="tx1"/>
                </a:solidFill>
                <a:latin typeface="黑体" panose="02010609060101010101" charset="-122"/>
                <a:ea typeface="黑体" panose="02010609060101010101" charset="-122"/>
                <a:cs typeface="黑体" panose="02010609060101010101" charset="-122"/>
              </a:endParaRPr>
            </a:p>
          </p:txBody>
        </p:sp>
      </p:grpSp>
      <p:grpSp>
        <p:nvGrpSpPr>
          <p:cNvPr id="75" name="组合 74"/>
          <p:cNvGrpSpPr/>
          <p:nvPr>
            <p:custDataLst>
              <p:tags r:id="rId14"/>
            </p:custDataLst>
          </p:nvPr>
        </p:nvGrpSpPr>
        <p:grpSpPr>
          <a:xfrm>
            <a:off x="1798908" y="2630671"/>
            <a:ext cx="3031837" cy="582454"/>
            <a:chOff x="1108144" y="2490467"/>
            <a:chExt cx="4042449" cy="776605"/>
          </a:xfrm>
        </p:grpSpPr>
        <p:sp>
          <p:nvSpPr>
            <p:cNvPr id="62" name="椭圆 61"/>
            <p:cNvSpPr/>
            <p:nvPr>
              <p:custDataLst>
                <p:tags r:id="rId15"/>
              </p:custDataLst>
            </p:nvPr>
          </p:nvSpPr>
          <p:spPr>
            <a:xfrm>
              <a:off x="4914619" y="2765323"/>
              <a:ext cx="235974" cy="23597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黑体" panose="02010609060101010101" charset="-122"/>
                <a:ea typeface="黑体" panose="02010609060101010101" charset="-122"/>
              </a:endParaRPr>
            </a:p>
          </p:txBody>
        </p:sp>
        <p:sp>
          <p:nvSpPr>
            <p:cNvPr id="72" name="五边形 71"/>
            <p:cNvSpPr/>
            <p:nvPr>
              <p:custDataLst>
                <p:tags r:id="rId16"/>
              </p:custDataLst>
            </p:nvPr>
          </p:nvSpPr>
          <p:spPr>
            <a:xfrm>
              <a:off x="1108144" y="2490467"/>
              <a:ext cx="3566795" cy="776605"/>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500">
                  <a:solidFill>
                    <a:schemeClr val="tx1"/>
                  </a:solidFill>
                  <a:latin typeface="黑体" panose="02010609060101010101" charset="-122"/>
                  <a:ea typeface="黑体" panose="02010609060101010101" charset="-122"/>
                  <a:cs typeface="黑体" panose="02010609060101010101" charset="-122"/>
                </a:rPr>
                <a:t>1988</a:t>
              </a:r>
              <a:r>
                <a:rPr lang="zh-CN" altLang="en-US" sz="1500">
                  <a:solidFill>
                    <a:schemeClr val="tx1"/>
                  </a:solidFill>
                  <a:latin typeface="黑体" panose="02010609060101010101" charset="-122"/>
                  <a:ea typeface="黑体" panose="02010609060101010101" charset="-122"/>
                  <a:cs typeface="黑体" panose="02010609060101010101" charset="-122"/>
                </a:rPr>
                <a:t>年设立海南省</a:t>
              </a:r>
              <a:r>
                <a:rPr lang="en-US" altLang="zh-CN" sz="1500">
                  <a:solidFill>
                    <a:schemeClr val="tx1"/>
                  </a:solidFill>
                  <a:latin typeface="黑体" panose="02010609060101010101" charset="-122"/>
                  <a:ea typeface="黑体" panose="02010609060101010101" charset="-122"/>
                  <a:cs typeface="黑体" panose="02010609060101010101" charset="-122"/>
                </a:rPr>
                <a:t>,</a:t>
              </a:r>
              <a:r>
                <a:rPr lang="zh-CN" altLang="en-US" sz="1500">
                  <a:solidFill>
                    <a:schemeClr val="tx1"/>
                  </a:solidFill>
                  <a:latin typeface="黑体" panose="02010609060101010101" charset="-122"/>
                  <a:ea typeface="黑体" panose="02010609060101010101" charset="-122"/>
                  <a:cs typeface="黑体" panose="02010609060101010101" charset="-122"/>
                </a:rPr>
                <a:t>并把海南开辟为经济特区</a:t>
              </a:r>
              <a:endParaRPr lang="zh-CN" altLang="en-US" sz="1500">
                <a:solidFill>
                  <a:schemeClr val="tx1"/>
                </a:solidFill>
                <a:latin typeface="黑体" panose="02010609060101010101" charset="-122"/>
                <a:ea typeface="黑体" panose="02010609060101010101" charset="-122"/>
                <a:cs typeface="黑体" panose="02010609060101010101" charset="-122"/>
              </a:endParaRPr>
            </a:p>
          </p:txBody>
        </p:sp>
      </p:grpSp>
      <p:grpSp>
        <p:nvGrpSpPr>
          <p:cNvPr id="74" name="组合 73"/>
          <p:cNvGrpSpPr/>
          <p:nvPr>
            <p:custDataLst>
              <p:tags r:id="rId17"/>
            </p:custDataLst>
          </p:nvPr>
        </p:nvGrpSpPr>
        <p:grpSpPr>
          <a:xfrm>
            <a:off x="1798908" y="2083483"/>
            <a:ext cx="3031837" cy="350996"/>
            <a:chOff x="1108144" y="1888183"/>
            <a:chExt cx="4042449" cy="467995"/>
          </a:xfrm>
        </p:grpSpPr>
        <p:sp>
          <p:nvSpPr>
            <p:cNvPr id="61" name="椭圆 60"/>
            <p:cNvSpPr/>
            <p:nvPr>
              <p:custDataLst>
                <p:tags r:id="rId18"/>
              </p:custDataLst>
            </p:nvPr>
          </p:nvSpPr>
          <p:spPr>
            <a:xfrm>
              <a:off x="4914619" y="2004305"/>
              <a:ext cx="235974" cy="23597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500">
                <a:solidFill>
                  <a:schemeClr val="tx1"/>
                </a:solidFill>
                <a:latin typeface="黑体" panose="02010609060101010101" charset="-122"/>
                <a:ea typeface="黑体" panose="02010609060101010101" charset="-122"/>
              </a:endParaRPr>
            </a:p>
          </p:txBody>
        </p:sp>
        <p:sp>
          <p:nvSpPr>
            <p:cNvPr id="73" name="五边形 72"/>
            <p:cNvSpPr/>
            <p:nvPr>
              <p:custDataLst>
                <p:tags r:id="rId19"/>
              </p:custDataLst>
            </p:nvPr>
          </p:nvSpPr>
          <p:spPr>
            <a:xfrm>
              <a:off x="1108144" y="1888183"/>
              <a:ext cx="3566795" cy="467995"/>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500">
                  <a:solidFill>
                    <a:schemeClr val="tx1"/>
                  </a:solidFill>
                  <a:latin typeface="黑体" panose="02010609060101010101" charset="-122"/>
                  <a:ea typeface="黑体" panose="02010609060101010101" charset="-122"/>
                  <a:cs typeface="黑体" panose="02010609060101010101" charset="-122"/>
                </a:rPr>
                <a:t>1990</a:t>
              </a:r>
              <a:r>
                <a:rPr lang="zh-CN" altLang="en-US" sz="1500">
                  <a:solidFill>
                    <a:schemeClr val="tx1"/>
                  </a:solidFill>
                  <a:latin typeface="黑体" panose="02010609060101010101" charset="-122"/>
                  <a:ea typeface="黑体" panose="02010609060101010101" charset="-122"/>
                  <a:cs typeface="黑体" panose="02010609060101010101" charset="-122"/>
                </a:rPr>
                <a:t>年开发开放上海浦东</a:t>
              </a:r>
              <a:endParaRPr lang="zh-CN" altLang="en-US" sz="1500">
                <a:solidFill>
                  <a:schemeClr val="tx1"/>
                </a:solidFill>
                <a:latin typeface="黑体" panose="02010609060101010101" charset="-122"/>
                <a:ea typeface="黑体" panose="02010609060101010101" charset="-122"/>
                <a:cs typeface="黑体" panose="02010609060101010101" charset="-122"/>
              </a:endParaRPr>
            </a:p>
          </p:txBody>
        </p:sp>
      </p:grpSp>
      <p:grpSp>
        <p:nvGrpSpPr>
          <p:cNvPr id="81" name="组合 80"/>
          <p:cNvGrpSpPr/>
          <p:nvPr>
            <p:custDataLst>
              <p:tags r:id="rId20"/>
            </p:custDataLst>
          </p:nvPr>
        </p:nvGrpSpPr>
        <p:grpSpPr>
          <a:xfrm>
            <a:off x="5038656" y="5045546"/>
            <a:ext cx="4286250" cy="553085"/>
            <a:chOff x="5427809" y="5408915"/>
            <a:chExt cx="5715000" cy="737447"/>
          </a:xfrm>
        </p:grpSpPr>
        <p:sp>
          <p:nvSpPr>
            <p:cNvPr id="13" name="文本框 12"/>
            <p:cNvSpPr txBox="1"/>
            <p:nvPr>
              <p:custDataLst>
                <p:tags r:id="rId21"/>
              </p:custDataLst>
            </p:nvPr>
          </p:nvSpPr>
          <p:spPr>
            <a:xfrm>
              <a:off x="5707209" y="5408915"/>
              <a:ext cx="5435600" cy="737447"/>
            </a:xfrm>
            <a:prstGeom prst="rect">
              <a:avLst/>
            </a:prstGeom>
            <a:noFill/>
          </p:spPr>
          <p:txBody>
            <a:bodyPr wrap="square" rtlCol="0" anchor="ctr">
              <a:spAutoFit/>
            </a:bodyPr>
            <a:lstStyle/>
            <a:p>
              <a:pPr algn="just">
                <a:spcBef>
                  <a:spcPts val="600"/>
                </a:spcBef>
              </a:pPr>
              <a:r>
                <a:rPr lang="zh-CN" altLang="en-US" sz="1500">
                  <a:latin typeface="黑体" panose="02010609060101010101" charset="-122"/>
                  <a:ea typeface="黑体" panose="02010609060101010101" charset="-122"/>
                  <a:cs typeface="黑体" panose="02010609060101010101" charset="-122"/>
                </a:rPr>
                <a:t>农村改革率先取得突破</a:t>
              </a:r>
              <a:r>
                <a:rPr lang="en-US" altLang="zh-CN" sz="1500">
                  <a:latin typeface="黑体" panose="02010609060101010101" charset="-122"/>
                  <a:ea typeface="黑体" panose="02010609060101010101" charset="-122"/>
                  <a:cs typeface="黑体" panose="02010609060101010101" charset="-122"/>
                </a:rPr>
                <a:t>,</a:t>
              </a:r>
              <a:r>
                <a:rPr lang="zh-CN" altLang="en-US" sz="1500">
                  <a:solidFill>
                    <a:srgbClr val="FF0000"/>
                  </a:solidFill>
                  <a:latin typeface="黑体" panose="02010609060101010101" charset="-122"/>
                  <a:ea typeface="黑体" panose="02010609060101010101" charset="-122"/>
                  <a:cs typeface="黑体" panose="02010609060101010101" charset="-122"/>
                </a:rPr>
                <a:t>家庭联产承包责任制得以推行</a:t>
              </a:r>
              <a:r>
                <a:rPr lang="en-US" altLang="zh-CN" sz="1500">
                  <a:solidFill>
                    <a:srgbClr val="FF0000"/>
                  </a:solidFill>
                  <a:latin typeface="黑体" panose="02010609060101010101" charset="-122"/>
                  <a:ea typeface="黑体" panose="02010609060101010101" charset="-122"/>
                  <a:cs typeface="黑体" panose="02010609060101010101" charset="-122"/>
                </a:rPr>
                <a:t>,</a:t>
              </a:r>
              <a:r>
                <a:rPr lang="zh-CN" altLang="en-US" sz="1500">
                  <a:latin typeface="黑体" panose="02010609060101010101" charset="-122"/>
                  <a:ea typeface="黑体" panose="02010609060101010101" charset="-122"/>
                  <a:cs typeface="黑体" panose="02010609060101010101" charset="-122"/>
                </a:rPr>
                <a:t>乡镇企业迅速发展</a:t>
              </a:r>
              <a:endParaRPr lang="zh-CN" altLang="en-US" sz="1500">
                <a:latin typeface="黑体" panose="02010609060101010101" charset="-122"/>
                <a:ea typeface="黑体" panose="02010609060101010101" charset="-122"/>
                <a:cs typeface="黑体" panose="02010609060101010101" charset="-122"/>
              </a:endParaRPr>
            </a:p>
          </p:txBody>
        </p:sp>
        <p:sp>
          <p:nvSpPr>
            <p:cNvPr id="80" name="燕尾形 79"/>
            <p:cNvSpPr/>
            <p:nvPr>
              <p:custDataLst>
                <p:tags r:id="rId22"/>
              </p:custDataLst>
            </p:nvPr>
          </p:nvSpPr>
          <p:spPr>
            <a:xfrm flipH="1">
              <a:off x="5427809" y="5602008"/>
              <a:ext cx="241983" cy="35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latin typeface="黑体" panose="02010609060101010101" charset="-122"/>
                <a:ea typeface="黑体" panose="02010609060101010101" charset="-122"/>
              </a:endParaRPr>
            </a:p>
          </p:txBody>
        </p:sp>
      </p:grpSp>
      <p:grpSp>
        <p:nvGrpSpPr>
          <p:cNvPr id="82" name="组合 81"/>
          <p:cNvGrpSpPr/>
          <p:nvPr>
            <p:custDataLst>
              <p:tags r:id="rId23"/>
            </p:custDataLst>
          </p:nvPr>
        </p:nvGrpSpPr>
        <p:grpSpPr>
          <a:xfrm>
            <a:off x="5038656" y="4529697"/>
            <a:ext cx="4986814" cy="299085"/>
            <a:chOff x="5427809" y="5578249"/>
            <a:chExt cx="6649085" cy="398780"/>
          </a:xfrm>
        </p:grpSpPr>
        <p:sp>
          <p:nvSpPr>
            <p:cNvPr id="83" name="文本框 82"/>
            <p:cNvSpPr txBox="1"/>
            <p:nvPr>
              <p:custDataLst>
                <p:tags r:id="rId24"/>
              </p:custDataLst>
            </p:nvPr>
          </p:nvSpPr>
          <p:spPr>
            <a:xfrm>
              <a:off x="5707209" y="5578249"/>
              <a:ext cx="6369685" cy="398780"/>
            </a:xfrm>
            <a:prstGeom prst="rect">
              <a:avLst/>
            </a:prstGeom>
            <a:noFill/>
          </p:spPr>
          <p:txBody>
            <a:bodyPr wrap="square" rtlCol="0" anchor="ctr">
              <a:spAutoFit/>
            </a:bodyPr>
            <a:lstStyle/>
            <a:p>
              <a:pPr algn="just">
                <a:spcBef>
                  <a:spcPts val="600"/>
                </a:spcBef>
              </a:pPr>
              <a:r>
                <a:rPr lang="zh-CN" altLang="en-US" sz="1350">
                  <a:latin typeface="黑体" panose="02010609060101010101" charset="-122"/>
                  <a:ea typeface="黑体" panose="02010609060101010101" charset="-122"/>
                  <a:cs typeface="黑体" panose="02010609060101010101" charset="-122"/>
                </a:rPr>
                <a:t>标志着中国改革重点从农村转向城市</a:t>
              </a:r>
              <a:r>
                <a:rPr lang="en-US" altLang="zh-CN" sz="1350">
                  <a:latin typeface="黑体" panose="02010609060101010101" charset="-122"/>
                  <a:ea typeface="黑体" panose="02010609060101010101" charset="-122"/>
                  <a:cs typeface="黑体" panose="02010609060101010101" charset="-122"/>
                </a:rPr>
                <a:t>,</a:t>
              </a:r>
              <a:r>
                <a:rPr lang="zh-CN" altLang="en-US" sz="1350">
                  <a:latin typeface="黑体" panose="02010609060101010101" charset="-122"/>
                  <a:ea typeface="黑体" panose="02010609060101010101" charset="-122"/>
                  <a:cs typeface="黑体" panose="02010609060101010101" charset="-122"/>
                </a:rPr>
                <a:t>企业改革迈出重要步伐</a:t>
              </a:r>
              <a:endParaRPr lang="zh-CN" altLang="en-US" sz="1350">
                <a:latin typeface="黑体" panose="02010609060101010101" charset="-122"/>
                <a:ea typeface="黑体" panose="02010609060101010101" charset="-122"/>
                <a:cs typeface="黑体" panose="02010609060101010101" charset="-122"/>
              </a:endParaRPr>
            </a:p>
          </p:txBody>
        </p:sp>
        <p:sp>
          <p:nvSpPr>
            <p:cNvPr id="84" name="燕尾形 83"/>
            <p:cNvSpPr/>
            <p:nvPr>
              <p:custDataLst>
                <p:tags r:id="rId25"/>
              </p:custDataLst>
            </p:nvPr>
          </p:nvSpPr>
          <p:spPr>
            <a:xfrm flipH="1">
              <a:off x="5427809" y="5602008"/>
              <a:ext cx="241983" cy="35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latin typeface="黑体" panose="02010609060101010101" charset="-122"/>
                <a:ea typeface="黑体" panose="02010609060101010101" charset="-122"/>
              </a:endParaRPr>
            </a:p>
          </p:txBody>
        </p:sp>
      </p:grpSp>
      <p:grpSp>
        <p:nvGrpSpPr>
          <p:cNvPr id="85" name="组合 84"/>
          <p:cNvGrpSpPr/>
          <p:nvPr>
            <p:custDataLst>
              <p:tags r:id="rId26"/>
            </p:custDataLst>
          </p:nvPr>
        </p:nvGrpSpPr>
        <p:grpSpPr>
          <a:xfrm>
            <a:off x="5038656" y="3765186"/>
            <a:ext cx="4378643" cy="737235"/>
            <a:chOff x="5427809" y="5289324"/>
            <a:chExt cx="5838190" cy="982980"/>
          </a:xfrm>
        </p:grpSpPr>
        <p:sp>
          <p:nvSpPr>
            <p:cNvPr id="86" name="文本框 85"/>
            <p:cNvSpPr txBox="1"/>
            <p:nvPr>
              <p:custDataLst>
                <p:tags r:id="rId27"/>
              </p:custDataLst>
            </p:nvPr>
          </p:nvSpPr>
          <p:spPr>
            <a:xfrm>
              <a:off x="5707209" y="5289324"/>
              <a:ext cx="5558790" cy="982980"/>
            </a:xfrm>
            <a:prstGeom prst="rect">
              <a:avLst/>
            </a:prstGeom>
            <a:noFill/>
          </p:spPr>
          <p:txBody>
            <a:bodyPr wrap="square" rtlCol="0" anchor="ctr">
              <a:spAutoFit/>
            </a:bodyPr>
            <a:lstStyle/>
            <a:p>
              <a:pPr algn="just">
                <a:spcBef>
                  <a:spcPts val="600"/>
                </a:spcBef>
              </a:pPr>
              <a:r>
                <a:rPr lang="zh-CN" altLang="en-US" sz="2100">
                  <a:latin typeface="黑体" panose="02010609060101010101" charset="-122"/>
                  <a:ea typeface="黑体" panose="02010609060101010101" charset="-122"/>
                </a:rPr>
                <a:t>标志着我国对外开放迈出关键步伐</a:t>
              </a:r>
              <a:endParaRPr lang="zh-CN" altLang="en-US" sz="2100">
                <a:latin typeface="黑体" panose="02010609060101010101" charset="-122"/>
                <a:ea typeface="黑体" panose="02010609060101010101" charset="-122"/>
              </a:endParaRPr>
            </a:p>
          </p:txBody>
        </p:sp>
        <p:sp>
          <p:nvSpPr>
            <p:cNvPr id="87" name="燕尾形 86"/>
            <p:cNvSpPr/>
            <p:nvPr>
              <p:custDataLst>
                <p:tags r:id="rId28"/>
              </p:custDataLst>
            </p:nvPr>
          </p:nvSpPr>
          <p:spPr>
            <a:xfrm flipH="1">
              <a:off x="5427809" y="5602008"/>
              <a:ext cx="241983" cy="35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latin typeface="黑体" panose="02010609060101010101" charset="-122"/>
                <a:ea typeface="黑体" panose="02010609060101010101" charset="-122"/>
              </a:endParaRPr>
            </a:p>
          </p:txBody>
        </p:sp>
      </p:grpSp>
      <p:sp>
        <p:nvSpPr>
          <p:cNvPr id="88" name="右中括号 87"/>
          <p:cNvSpPr/>
          <p:nvPr>
            <p:custDataLst>
              <p:tags r:id="rId29"/>
            </p:custDataLst>
          </p:nvPr>
        </p:nvSpPr>
        <p:spPr>
          <a:xfrm>
            <a:off x="4830716" y="2170748"/>
            <a:ext cx="154305" cy="2015966"/>
          </a:xfrm>
          <a:prstGeom prst="rightBracket">
            <a:avLst>
              <a:gd name="adj" fmla="val 11134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solidFill>
                <a:schemeClr val="tx1"/>
              </a:solidFill>
              <a:latin typeface="黑体" panose="02010609060101010101" charset="-122"/>
              <a:ea typeface="黑体" panose="02010609060101010101" charset="-122"/>
            </a:endParaRPr>
          </a:p>
        </p:txBody>
      </p:sp>
      <p:grpSp>
        <p:nvGrpSpPr>
          <p:cNvPr id="89" name="组合 88"/>
          <p:cNvGrpSpPr/>
          <p:nvPr>
            <p:custDataLst>
              <p:tags r:id="rId30"/>
            </p:custDataLst>
          </p:nvPr>
        </p:nvGrpSpPr>
        <p:grpSpPr>
          <a:xfrm>
            <a:off x="5038734" y="2619571"/>
            <a:ext cx="4452938" cy="737235"/>
            <a:chOff x="5427809" y="5286149"/>
            <a:chExt cx="5937250" cy="982980"/>
          </a:xfrm>
        </p:grpSpPr>
        <p:sp>
          <p:nvSpPr>
            <p:cNvPr id="90" name="文本框 89"/>
            <p:cNvSpPr txBox="1"/>
            <p:nvPr>
              <p:custDataLst>
                <p:tags r:id="rId31"/>
              </p:custDataLst>
            </p:nvPr>
          </p:nvSpPr>
          <p:spPr>
            <a:xfrm>
              <a:off x="5669744" y="5286149"/>
              <a:ext cx="5695315" cy="982980"/>
            </a:xfrm>
            <a:prstGeom prst="rect">
              <a:avLst/>
            </a:prstGeom>
            <a:noFill/>
          </p:spPr>
          <p:txBody>
            <a:bodyPr wrap="square" rtlCol="0" anchor="ctr">
              <a:spAutoFit/>
            </a:bodyPr>
            <a:lstStyle/>
            <a:p>
              <a:pPr algn="just">
                <a:spcBef>
                  <a:spcPts val="600"/>
                </a:spcBef>
              </a:pPr>
              <a:r>
                <a:rPr lang="zh-CN" altLang="en-US" sz="2100">
                  <a:latin typeface="黑体" panose="02010609060101010101" charset="-122"/>
                  <a:ea typeface="黑体" panose="02010609060101010101" charset="-122"/>
                  <a:cs typeface="黑体" panose="02010609060101010101" charset="-122"/>
                </a:rPr>
                <a:t>至此</a:t>
              </a:r>
              <a:r>
                <a:rPr lang="en-US" altLang="zh-CN" sz="2100">
                  <a:latin typeface="黑体" panose="02010609060101010101" charset="-122"/>
                  <a:ea typeface="黑体" panose="02010609060101010101" charset="-122"/>
                  <a:cs typeface="黑体" panose="02010609060101010101" charset="-122"/>
                </a:rPr>
                <a:t>,</a:t>
              </a:r>
              <a:r>
                <a:rPr lang="zh-CN" altLang="en-US" sz="2100">
                  <a:latin typeface="黑体" panose="02010609060101010101" charset="-122"/>
                  <a:ea typeface="黑体" panose="02010609060101010101" charset="-122"/>
                  <a:cs typeface="黑体" panose="02010609060101010101" charset="-122"/>
                </a:rPr>
                <a:t>我国</a:t>
              </a:r>
              <a:r>
                <a:rPr lang="zh-CN" altLang="en-US" sz="2100">
                  <a:solidFill>
                    <a:srgbClr val="C00000"/>
                  </a:solidFill>
                  <a:latin typeface="黑体" panose="02010609060101010101" charset="-122"/>
                  <a:ea typeface="黑体" panose="02010609060101010101" charset="-122"/>
                  <a:cs typeface="黑体" panose="02010609060101010101" charset="-122"/>
                </a:rPr>
                <a:t>全方位、多层次、宽领域</a:t>
              </a:r>
              <a:r>
                <a:rPr lang="zh-CN" altLang="en-US" sz="2100">
                  <a:latin typeface="黑体" panose="02010609060101010101" charset="-122"/>
                  <a:ea typeface="黑体" panose="02010609060101010101" charset="-122"/>
                  <a:cs typeface="黑体" panose="02010609060101010101" charset="-122"/>
                </a:rPr>
                <a:t>的对外开放格局基本形成</a:t>
              </a:r>
              <a:endParaRPr lang="zh-CN" altLang="en-US" sz="2100">
                <a:latin typeface="黑体" panose="02010609060101010101" charset="-122"/>
                <a:ea typeface="黑体" panose="02010609060101010101" charset="-122"/>
                <a:cs typeface="黑体" panose="02010609060101010101" charset="-122"/>
              </a:endParaRPr>
            </a:p>
          </p:txBody>
        </p:sp>
        <p:sp>
          <p:nvSpPr>
            <p:cNvPr id="91" name="燕尾形 90"/>
            <p:cNvSpPr/>
            <p:nvPr>
              <p:custDataLst>
                <p:tags r:id="rId32"/>
              </p:custDataLst>
            </p:nvPr>
          </p:nvSpPr>
          <p:spPr>
            <a:xfrm flipH="1">
              <a:off x="5427809" y="5602008"/>
              <a:ext cx="241983" cy="35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latin typeface="黑体" panose="02010609060101010101" charset="-122"/>
                <a:ea typeface="黑体" panose="02010609060101010101" charset="-122"/>
              </a:endParaRPr>
            </a:p>
          </p:txBody>
        </p:sp>
      </p:grpSp>
      <p:sp>
        <p:nvSpPr>
          <p:cNvPr id="15" name="文本框 1"/>
          <p:cNvSpPr txBox="1"/>
          <p:nvPr>
            <p:custDataLst>
              <p:tags r:id="rId33"/>
            </p:custDataLst>
          </p:nvPr>
        </p:nvSpPr>
        <p:spPr>
          <a:xfrm>
            <a:off x="1386000" y="1266825"/>
            <a:ext cx="8031956" cy="460375"/>
          </a:xfrm>
          <a:prstGeom prst="rect">
            <a:avLst/>
          </a:prstGeom>
          <a:noFill/>
        </p:spPr>
        <p:txBody>
          <a:bodyPr wrap="square" rtlCol="0">
            <a:spAutoFit/>
          </a:bodyPr>
          <a:lstStyle/>
          <a:p>
            <a:pPr lvl="0" fontAlgn="auto">
              <a:lnSpc>
                <a:spcPct val="100000"/>
              </a:lnSpc>
              <a:spcBef>
                <a:spcPct val="0"/>
              </a:spcBef>
              <a:defRPr/>
            </a:pPr>
            <a:r>
              <a:rPr lang="en-US" sz="2400">
                <a:latin typeface="黑体" panose="02010609060101010101" charset="-122"/>
                <a:ea typeface="黑体" panose="02010609060101010101" charset="-122"/>
                <a:cs typeface="黑体" panose="02010609060101010101" charset="-122"/>
                <a:sym typeface="宋体" panose="02010600030101010101" pitchFamily="2" charset="-122"/>
              </a:rPr>
              <a:t>2</a:t>
            </a:r>
            <a:r>
              <a:rPr lang="zh-CN" altLang="en-US" sz="2400">
                <a:latin typeface="黑体" panose="02010609060101010101" charset="-122"/>
                <a:ea typeface="黑体" panose="02010609060101010101" charset="-122"/>
                <a:cs typeface="黑体" panose="02010609060101010101" charset="-122"/>
                <a:sym typeface="宋体" panose="02010600030101010101" pitchFamily="2" charset="-122"/>
              </a:rPr>
              <a:t>、</a:t>
            </a:r>
            <a:r>
              <a:rPr sz="2400">
                <a:latin typeface="黑体" panose="02010609060101010101" charset="-122"/>
                <a:ea typeface="黑体" panose="02010609060101010101" charset="-122"/>
                <a:cs typeface="黑体" panose="02010609060101010101" charset="-122"/>
                <a:sym typeface="宋体" panose="02010600030101010101" pitchFamily="2" charset="-122"/>
              </a:rPr>
              <a:t>第一阶段</a:t>
            </a:r>
            <a:r>
              <a:rPr lang="zh-CN" sz="2400">
                <a:latin typeface="黑体" panose="02010609060101010101" charset="-122"/>
                <a:ea typeface="黑体" panose="02010609060101010101" charset="-122"/>
                <a:cs typeface="黑体" panose="02010609060101010101" charset="-122"/>
                <a:sym typeface="宋体" panose="02010600030101010101" pitchFamily="2" charset="-122"/>
              </a:rPr>
              <a:t>：改革开放的起步阶段（</a:t>
            </a:r>
            <a:r>
              <a:rPr lang="en-US" altLang="zh-CN" sz="2400">
                <a:latin typeface="黑体" panose="02010609060101010101" charset="-122"/>
                <a:ea typeface="黑体" panose="02010609060101010101" charset="-122"/>
                <a:cs typeface="黑体" panose="02010609060101010101" charset="-122"/>
                <a:sym typeface="宋体" panose="02010600030101010101" pitchFamily="2" charset="-122"/>
              </a:rPr>
              <a:t>1978-1992</a:t>
            </a:r>
            <a:r>
              <a:rPr lang="zh-CN" altLang="en-US" sz="2400">
                <a:latin typeface="黑体" panose="02010609060101010101" charset="-122"/>
                <a:ea typeface="黑体" panose="02010609060101010101" charset="-122"/>
                <a:cs typeface="黑体" panose="02010609060101010101" charset="-122"/>
                <a:sym typeface="宋体" panose="02010600030101010101" pitchFamily="2" charset="-122"/>
              </a:rPr>
              <a:t>）</a:t>
            </a:r>
            <a:endParaRPr lang="zh-CN" altLang="en-US" sz="2400">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6" name="矩形 5"/>
          <p:cNvSpPr/>
          <p:nvPr>
            <p:custDataLst>
              <p:tags r:id="rId34"/>
            </p:custDataLst>
          </p:nvPr>
        </p:nvSpPr>
        <p:spPr>
          <a:xfrm>
            <a:off x="6503306" y="2622709"/>
            <a:ext cx="823436" cy="391478"/>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8" name="直接箭头连接符 7"/>
          <p:cNvCxnSpPr/>
          <p:nvPr>
            <p:custDataLst>
              <p:tags r:id="rId35"/>
            </p:custDataLst>
          </p:nvPr>
        </p:nvCxnSpPr>
        <p:spPr>
          <a:xfrm flipH="1" flipV="1">
            <a:off x="6444251" y="2347913"/>
            <a:ext cx="370523" cy="268129"/>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6"/>
            </p:custDataLst>
          </p:nvPr>
        </p:nvSpPr>
        <p:spPr>
          <a:xfrm>
            <a:off x="5091225" y="1660763"/>
            <a:ext cx="1559243" cy="6718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just">
              <a:lnSpc>
                <a:spcPct val="90000"/>
              </a:lnSpc>
              <a:spcBef>
                <a:spcPts val="600"/>
              </a:spcBef>
            </a:pPr>
            <a:r>
              <a:rPr lang="zh-CN" altLang="en-US" sz="2100">
                <a:latin typeface="黑体" panose="02010609060101010101" charset="-122"/>
                <a:ea typeface="黑体" panose="02010609060101010101" charset="-122"/>
              </a:rPr>
              <a:t>针对各种类型的国家</a:t>
            </a:r>
            <a:endParaRPr lang="zh-CN" altLang="en-US" sz="2100">
              <a:latin typeface="黑体" panose="02010609060101010101" charset="-122"/>
              <a:ea typeface="黑体" panose="02010609060101010101" charset="-122"/>
            </a:endParaRPr>
          </a:p>
        </p:txBody>
      </p:sp>
      <p:sp>
        <p:nvSpPr>
          <p:cNvPr id="17" name="矩形 16"/>
          <p:cNvSpPr/>
          <p:nvPr>
            <p:custDataLst>
              <p:tags r:id="rId37"/>
            </p:custDataLst>
          </p:nvPr>
        </p:nvSpPr>
        <p:spPr>
          <a:xfrm>
            <a:off x="7527243" y="2639378"/>
            <a:ext cx="823436" cy="391478"/>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箭头连接符 17"/>
          <p:cNvCxnSpPr/>
          <p:nvPr>
            <p:custDataLst>
              <p:tags r:id="rId38"/>
            </p:custDataLst>
          </p:nvPr>
        </p:nvCxnSpPr>
        <p:spPr>
          <a:xfrm flipH="1" flipV="1">
            <a:off x="7912053" y="2371249"/>
            <a:ext cx="53340" cy="25146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39"/>
            </p:custDataLst>
          </p:nvPr>
        </p:nvSpPr>
        <p:spPr>
          <a:xfrm>
            <a:off x="6791437" y="1687433"/>
            <a:ext cx="2960846" cy="6718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just">
              <a:lnSpc>
                <a:spcPct val="90000"/>
              </a:lnSpc>
              <a:spcBef>
                <a:spcPts val="600"/>
              </a:spcBef>
            </a:pPr>
            <a:r>
              <a:rPr lang="zh-CN" altLang="en-US" sz="2100">
                <a:latin typeface="黑体" panose="02010609060101010101" charset="-122"/>
                <a:ea typeface="黑体" panose="02010609060101010101" charset="-122"/>
              </a:rPr>
              <a:t>由东到西，沿海沿江沿边层层开放</a:t>
            </a:r>
            <a:endParaRPr lang="zh-CN" altLang="en-US" sz="2100">
              <a:latin typeface="黑体" panose="02010609060101010101" charset="-122"/>
              <a:ea typeface="黑体" panose="02010609060101010101" charset="-122"/>
            </a:endParaRPr>
          </a:p>
        </p:txBody>
      </p:sp>
      <p:sp>
        <p:nvSpPr>
          <p:cNvPr id="20" name="矩形 19"/>
          <p:cNvSpPr/>
          <p:nvPr>
            <p:custDataLst>
              <p:tags r:id="rId40"/>
            </p:custDataLst>
          </p:nvPr>
        </p:nvSpPr>
        <p:spPr>
          <a:xfrm>
            <a:off x="8622618" y="2634615"/>
            <a:ext cx="823436" cy="391478"/>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1" name="直接箭头连接符 20"/>
          <p:cNvCxnSpPr/>
          <p:nvPr>
            <p:custDataLst>
              <p:tags r:id="rId41"/>
            </p:custDataLst>
          </p:nvPr>
        </p:nvCxnSpPr>
        <p:spPr>
          <a:xfrm flipH="1">
            <a:off x="8683578" y="3030855"/>
            <a:ext cx="467678" cy="245269"/>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42"/>
            </p:custDataLst>
          </p:nvPr>
        </p:nvSpPr>
        <p:spPr>
          <a:xfrm>
            <a:off x="5452222" y="3297634"/>
            <a:ext cx="4481036" cy="6718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just">
              <a:lnSpc>
                <a:spcPct val="90000"/>
              </a:lnSpc>
              <a:spcBef>
                <a:spcPts val="600"/>
              </a:spcBef>
            </a:pPr>
            <a:r>
              <a:rPr lang="zh-CN" altLang="en-US" sz="2100">
                <a:latin typeface="黑体" panose="02010609060101010101" charset="-122"/>
                <a:ea typeface="黑体" panose="02010609060101010101" charset="-122"/>
              </a:rPr>
              <a:t>涵盖了政治、经济、科技、教育、文化、体育、卫生等众多领域</a:t>
            </a:r>
            <a:endParaRPr lang="zh-CN" altLang="en-US" sz="2100">
              <a:latin typeface="黑体" panose="02010609060101010101" charset="-122"/>
              <a:ea typeface="黑体" panose="02010609060101010101" charset="-122"/>
            </a:endParaRPr>
          </a:p>
        </p:txBody>
      </p:sp>
      <p:sp>
        <p:nvSpPr>
          <p:cNvPr id="24" name="文本框 23"/>
          <p:cNvSpPr txBox="1"/>
          <p:nvPr>
            <p:custDataLst>
              <p:tags r:id="rId43"/>
            </p:custDataLst>
          </p:nvPr>
        </p:nvSpPr>
        <p:spPr>
          <a:xfrm>
            <a:off x="1539828" y="1672114"/>
            <a:ext cx="2183130" cy="414020"/>
          </a:xfrm>
          <a:prstGeom prst="rect">
            <a:avLst/>
          </a:prstGeom>
          <a:noFill/>
        </p:spPr>
        <p:txBody>
          <a:bodyPr wrap="none" rtlCol="0" anchor="t">
            <a:spAutoFit/>
          </a:bodyPr>
          <a:lstStyle/>
          <a:p>
            <a:pPr lvl="0" fontAlgn="auto">
              <a:lnSpc>
                <a:spcPct val="100000"/>
              </a:lnSpc>
              <a:spcBef>
                <a:spcPct val="0"/>
              </a:spcBef>
              <a:defRPr/>
            </a:pPr>
            <a:r>
              <a:rPr lang="zh-CN" altLang="en-US" sz="2100" smtClean="0">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100" smtClean="0">
                <a:latin typeface="黑体" panose="02010609060101010101" charset="-122"/>
                <a:ea typeface="黑体" panose="02010609060101010101" charset="-122"/>
                <a:cs typeface="黑体" panose="02010609060101010101" charset="-122"/>
                <a:sym typeface="宋体" panose="02010600030101010101" pitchFamily="2" charset="-122"/>
              </a:rPr>
              <a:t>2</a:t>
            </a:r>
            <a:r>
              <a:rPr lang="zh-CN" altLang="en-US" sz="2100" smtClean="0">
                <a:latin typeface="黑体" panose="02010609060101010101" charset="-122"/>
                <a:ea typeface="黑体" panose="02010609060101010101" charset="-122"/>
                <a:cs typeface="黑体" panose="02010609060101010101" charset="-122"/>
                <a:sym typeface="宋体" panose="02010600030101010101" pitchFamily="2" charset="-122"/>
              </a:rPr>
              <a:t>）对外开放：</a:t>
            </a:r>
            <a:endParaRPr lang="zh-CN" altLang="en-US" sz="2100" smtClean="0">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3" name="TextBox 11"/>
          <p:cNvSpPr txBox="1"/>
          <p:nvPr>
            <p:custDataLst>
              <p:tags r:id="rId44"/>
            </p:custDataLst>
          </p:nvPr>
        </p:nvSpPr>
        <p:spPr>
          <a:xfrm>
            <a:off x="1385957" y="188380"/>
            <a:ext cx="7075813" cy="583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3200" b="1" smtClean="0">
                <a:latin typeface="黑体" panose="02010609060101010101" charset="-122"/>
                <a:ea typeface="黑体" panose="02010609060101010101" charset="-122"/>
              </a:rPr>
              <a:t>改革开放的起步阶段</a:t>
            </a:r>
            <a:r>
              <a:rPr lang="en-US" altLang="zh-CN" sz="3200" b="1" smtClean="0">
                <a:latin typeface="黑体" panose="02010609060101010101" charset="-122"/>
                <a:ea typeface="黑体" panose="02010609060101010101" charset="-122"/>
              </a:rPr>
              <a:t> </a:t>
            </a:r>
            <a:r>
              <a:rPr lang="zh-CN" altLang="en-US" sz="3200" b="1" smtClean="0">
                <a:latin typeface="黑体" panose="02010609060101010101" charset="-122"/>
                <a:ea typeface="黑体" panose="02010609060101010101" charset="-122"/>
              </a:rPr>
              <a:t>（</a:t>
            </a:r>
            <a:r>
              <a:rPr lang="en-US" altLang="zh-CN" sz="3200" b="1" smtClean="0">
                <a:latin typeface="黑体" panose="02010609060101010101" charset="-122"/>
                <a:ea typeface="黑体" panose="02010609060101010101" charset="-122"/>
              </a:rPr>
              <a:t>1978——1992</a:t>
            </a:r>
            <a:r>
              <a:rPr lang="zh-CN" altLang="en-US" sz="3200" b="1" smtClean="0">
                <a:latin typeface="黑体" panose="02010609060101010101" charset="-122"/>
                <a:ea typeface="黑体" panose="02010609060101010101" charset="-122"/>
              </a:rPr>
              <a:t>）</a:t>
            </a:r>
            <a:endParaRPr lang="zh-CN" altLang="en-US" sz="3200" b="1">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down)">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down)">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2" grpId="0"/>
      <p:bldP spid="6" grpId="0"/>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图片 1"/>
          <p:cNvPicPr>
            <a:picLocks noChangeAspect="1"/>
          </p:cNvPicPr>
          <p:nvPr>
            <p:custDataLst>
              <p:tags r:id="rId1"/>
            </p:custDataLst>
          </p:nvPr>
        </p:nvPicPr>
        <p:blipFill>
          <a:blip r:embed="rId2"/>
          <a:srcRect l="6638" r="25069"/>
          <a:stretch>
            <a:fillRect/>
          </a:stretch>
        </p:blipFill>
        <p:spPr>
          <a:xfrm>
            <a:off x="4656152" y="2792871"/>
            <a:ext cx="2079054" cy="2772590"/>
          </a:xfrm>
          <a:prstGeom prst="rect">
            <a:avLst/>
          </a:prstGeom>
          <a:noFill/>
          <a:ln w="9525">
            <a:noFill/>
          </a:ln>
        </p:spPr>
      </p:pic>
      <p:sp>
        <p:nvSpPr>
          <p:cNvPr id="13314" name="任意多边形 15"/>
          <p:cNvSpPr>
            <a:spLocks noChangeArrowheads="1"/>
          </p:cNvSpPr>
          <p:nvPr>
            <p:custDataLst>
              <p:tags r:id="rId3"/>
            </p:custDataLst>
          </p:nvPr>
        </p:nvSpPr>
        <p:spPr bwMode="auto">
          <a:xfrm>
            <a:off x="2783451" y="2792871"/>
            <a:ext cx="2941707" cy="1328112"/>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826C4A"/>
          </a:solidFill>
          <a:ln w="19050">
            <a:noFill/>
          </a:ln>
          <a:effectLst>
            <a:outerShdw blurRad="127000" dist="38100" dir="2700000" algn="tl" rotWithShape="0">
              <a:prstClr val="black">
                <a:alpha val="40000"/>
              </a:prstClr>
            </a:outerShdw>
          </a:effectLst>
        </p:spPr>
        <p:txBody>
          <a:bodyPr lIns="72275" tIns="36138" rIns="72275" bIns="3613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00"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charset="-122"/>
              <a:ea typeface="黑体" panose="02010609060101010101" charset="-122"/>
              <a:cs typeface="+mn-cs"/>
              <a:sym typeface="宋体" panose="02010600030101010101" pitchFamily="2" charset="-122"/>
            </a:endParaRPr>
          </a:p>
        </p:txBody>
      </p:sp>
      <p:sp>
        <p:nvSpPr>
          <p:cNvPr id="50" name="任意多边形 16"/>
          <p:cNvSpPr/>
          <p:nvPr>
            <p:custDataLst>
              <p:tags r:id="rId4"/>
            </p:custDataLst>
          </p:nvPr>
        </p:nvSpPr>
        <p:spPr bwMode="auto">
          <a:xfrm rot="10800000" flipV="1">
            <a:off x="5812043" y="2794423"/>
            <a:ext cx="2932398" cy="1325009"/>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6582A6"/>
          </a:solidFill>
          <a:ln>
            <a:noFill/>
          </a:ln>
          <a:effectLst>
            <a:outerShdw blurRad="127000" dist="38100" dir="2700000" algn="tl" rotWithShape="0">
              <a:srgbClr val="000000">
                <a:alpha val="39999"/>
              </a:srgbClr>
            </a:outerShdw>
          </a:effectLst>
          <a:extLst>
            <a:ext uri="{91240B29-F687-4F45-9708-019B960494DF}">
              <a14:hiddenLine xmlns:a14="http://schemas.microsoft.com/office/drawing/2010/main" w="19050">
                <a:solidFill>
                  <a:srgbClr val="000000"/>
                </a:solidFill>
                <a:round/>
              </a14:hiddenLine>
            </a:ext>
          </a:extLst>
        </p:spPr>
        <p:txBody>
          <a:bodyPr lIns="72275" tIns="36138" rIns="72275" bIns="3613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00"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charset="-122"/>
              <a:ea typeface="黑体" panose="02010609060101010101" charset="-122"/>
              <a:cs typeface="+mn-cs"/>
              <a:sym typeface="宋体" panose="02010600030101010101" pitchFamily="2" charset="-122"/>
            </a:endParaRPr>
          </a:p>
        </p:txBody>
      </p:sp>
      <p:sp>
        <p:nvSpPr>
          <p:cNvPr id="13316" name="任意多边形 17"/>
          <p:cNvSpPr>
            <a:spLocks noChangeArrowheads="1"/>
          </p:cNvSpPr>
          <p:nvPr>
            <p:custDataLst>
              <p:tags r:id="rId5"/>
            </p:custDataLst>
          </p:nvPr>
        </p:nvSpPr>
        <p:spPr bwMode="auto">
          <a:xfrm rot="10800000">
            <a:off x="5812043" y="4228040"/>
            <a:ext cx="2932398" cy="1326561"/>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rgbClr val="826C4A"/>
          </a:solidFill>
          <a:ln w="19050">
            <a:noFill/>
          </a:ln>
          <a:effectLst>
            <a:outerShdw blurRad="127000" dist="38100" dir="2700000" algn="tl" rotWithShape="0">
              <a:prstClr val="black">
                <a:alpha val="40000"/>
              </a:prstClr>
            </a:outerShdw>
          </a:effectLst>
        </p:spPr>
        <p:txBody>
          <a:bodyPr lIns="72275" tIns="36138" rIns="72275" bIns="3613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00"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charset="-122"/>
              <a:ea typeface="黑体" panose="02010609060101010101" charset="-122"/>
              <a:cs typeface="+mn-cs"/>
              <a:sym typeface="宋体" panose="02010600030101010101" pitchFamily="2" charset="-122"/>
            </a:endParaRPr>
          </a:p>
        </p:txBody>
      </p:sp>
      <p:sp>
        <p:nvSpPr>
          <p:cNvPr id="52" name="任意多边形 18"/>
          <p:cNvSpPr/>
          <p:nvPr>
            <p:custDataLst>
              <p:tags r:id="rId6"/>
            </p:custDataLst>
          </p:nvPr>
        </p:nvSpPr>
        <p:spPr bwMode="auto">
          <a:xfrm flipV="1">
            <a:off x="2800518" y="4231143"/>
            <a:ext cx="2941707" cy="1323458"/>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rgbClr val="FC7284"/>
          </a:solidFill>
          <a:ln>
            <a:noFill/>
          </a:ln>
          <a:effectLst>
            <a:outerShdw blurRad="127000" dist="38100" dir="2700000" algn="tl" rotWithShape="0">
              <a:srgbClr val="000000">
                <a:alpha val="39999"/>
              </a:srgbClr>
            </a:outerShdw>
          </a:effectLst>
          <a:extLst>
            <a:ext uri="{91240B29-F687-4F45-9708-019B960494DF}">
              <a14:hiddenLine xmlns:a14="http://schemas.microsoft.com/office/drawing/2010/main" w="19050">
                <a:solidFill>
                  <a:srgbClr val="000000"/>
                </a:solidFill>
                <a:round/>
              </a14:hiddenLine>
            </a:ext>
          </a:extLst>
        </p:spPr>
        <p:txBody>
          <a:bodyPr lIns="72275" tIns="36138" rIns="72275" bIns="36138"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00"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charset="-122"/>
              <a:ea typeface="黑体" panose="02010609060101010101" charset="-122"/>
              <a:cs typeface="+mn-cs"/>
              <a:sym typeface="宋体" panose="02010600030101010101" pitchFamily="2" charset="-122"/>
            </a:endParaRPr>
          </a:p>
        </p:txBody>
      </p:sp>
      <p:sp>
        <p:nvSpPr>
          <p:cNvPr id="13318" name="文本框 19"/>
          <p:cNvSpPr/>
          <p:nvPr>
            <p:custDataLst>
              <p:tags r:id="rId7"/>
            </p:custDataLst>
          </p:nvPr>
        </p:nvSpPr>
        <p:spPr>
          <a:xfrm>
            <a:off x="3386997" y="3778095"/>
            <a:ext cx="1092279" cy="386080"/>
          </a:xfrm>
          <a:prstGeom prst="rect">
            <a:avLst/>
          </a:prstGeom>
          <a:noFill/>
          <a:ln w="9525">
            <a:noFill/>
          </a:ln>
        </p:spPr>
        <p:txBody>
          <a:bodyPr lIns="72275" tIns="36138" rIns="72275" bIns="36138">
            <a:spAutoFit/>
          </a:bodyPr>
          <a:lstStyle/>
          <a:p>
            <a:r>
              <a:rPr lang="en-US" altLang="zh-CN" sz="2050">
                <a:solidFill>
                  <a:schemeClr val="tx1"/>
                </a:solidFill>
                <a:latin typeface="黑体" panose="02010609060101010101" charset="-122"/>
                <a:ea typeface="黑体" panose="02010609060101010101" charset="-122"/>
                <a:cs typeface="黑体" panose="02010609060101010101" charset="-122"/>
                <a:sym typeface="微软雅黑" panose="020B0503020204020204" charset="-122"/>
              </a:rPr>
              <a:t>1992</a:t>
            </a:r>
            <a:r>
              <a:rPr lang="zh-CN" altLang="en-US" sz="2050">
                <a:solidFill>
                  <a:schemeClr val="tx1"/>
                </a:solidFill>
                <a:latin typeface="黑体" panose="02010609060101010101" charset="-122"/>
                <a:ea typeface="黑体" panose="02010609060101010101" charset="-122"/>
                <a:cs typeface="黑体" panose="02010609060101010101" charset="-122"/>
                <a:sym typeface="微软雅黑" panose="020B0503020204020204" charset="-122"/>
              </a:rPr>
              <a:t>年</a:t>
            </a:r>
            <a:endParaRPr lang="zh-CN" altLang="en-US" sz="2050">
              <a:solidFill>
                <a:schemeClr val="tx1"/>
              </a:solidFill>
              <a:latin typeface="黑体" panose="02010609060101010101" charset="-122"/>
              <a:ea typeface="黑体" panose="02010609060101010101" charset="-122"/>
              <a:cs typeface="黑体" panose="02010609060101010101" charset="-122"/>
              <a:sym typeface="微软雅黑" panose="020B0503020204020204" charset="-122"/>
            </a:endParaRPr>
          </a:p>
        </p:txBody>
      </p:sp>
      <p:sp>
        <p:nvSpPr>
          <p:cNvPr id="13319" name="文本框 20"/>
          <p:cNvSpPr/>
          <p:nvPr>
            <p:custDataLst>
              <p:tags r:id="rId8"/>
            </p:custDataLst>
          </p:nvPr>
        </p:nvSpPr>
        <p:spPr>
          <a:xfrm>
            <a:off x="7301592" y="4228040"/>
            <a:ext cx="924560" cy="386080"/>
          </a:xfrm>
          <a:prstGeom prst="rect">
            <a:avLst/>
          </a:prstGeom>
          <a:noFill/>
          <a:ln w="9525">
            <a:noFill/>
          </a:ln>
        </p:spPr>
        <p:txBody>
          <a:bodyPr wrap="none" lIns="72275" tIns="36138" rIns="72275" bIns="36138">
            <a:spAutoFit/>
          </a:bodyPr>
          <a:lstStyle/>
          <a:p>
            <a:pPr algn="ctr"/>
            <a:r>
              <a:rPr lang="en-US" altLang="zh-CN" sz="2050">
                <a:solidFill>
                  <a:schemeClr val="tx1"/>
                </a:solidFill>
                <a:latin typeface="黑体" panose="02010609060101010101" charset="-122"/>
                <a:ea typeface="黑体" panose="02010609060101010101" charset="-122"/>
                <a:cs typeface="黑体" panose="02010609060101010101" charset="-122"/>
              </a:rPr>
              <a:t>2003</a:t>
            </a:r>
            <a:r>
              <a:rPr lang="zh-CN" altLang="en-US" sz="2050">
                <a:solidFill>
                  <a:schemeClr val="tx1"/>
                </a:solidFill>
                <a:latin typeface="黑体" panose="02010609060101010101" charset="-122"/>
                <a:ea typeface="黑体" panose="02010609060101010101" charset="-122"/>
                <a:cs typeface="黑体" panose="02010609060101010101" charset="-122"/>
              </a:rPr>
              <a:t>年</a:t>
            </a:r>
            <a:endParaRPr lang="zh-CN" altLang="en-US" sz="2050">
              <a:solidFill>
                <a:schemeClr val="tx1"/>
              </a:solidFill>
              <a:latin typeface="黑体" panose="02010609060101010101" charset="-122"/>
              <a:ea typeface="黑体" panose="02010609060101010101" charset="-122"/>
              <a:cs typeface="黑体" panose="02010609060101010101" charset="-122"/>
            </a:endParaRPr>
          </a:p>
        </p:txBody>
      </p:sp>
      <p:sp>
        <p:nvSpPr>
          <p:cNvPr id="13320" name="文本框 21"/>
          <p:cNvSpPr/>
          <p:nvPr>
            <p:custDataLst>
              <p:tags r:id="rId9"/>
            </p:custDataLst>
          </p:nvPr>
        </p:nvSpPr>
        <p:spPr>
          <a:xfrm>
            <a:off x="3331995" y="4234246"/>
            <a:ext cx="924560" cy="386080"/>
          </a:xfrm>
          <a:prstGeom prst="rect">
            <a:avLst/>
          </a:prstGeom>
          <a:noFill/>
          <a:ln w="9525">
            <a:noFill/>
          </a:ln>
        </p:spPr>
        <p:txBody>
          <a:bodyPr wrap="none" lIns="72275" tIns="36138" rIns="72275" bIns="36138">
            <a:spAutoFit/>
          </a:bodyPr>
          <a:lstStyle/>
          <a:p>
            <a:pPr algn="ctr"/>
            <a:r>
              <a:rPr lang="en-US" altLang="zh-CN" sz="2050">
                <a:solidFill>
                  <a:schemeClr val="tx1"/>
                </a:solidFill>
                <a:latin typeface="黑体" panose="02010609060101010101" charset="-122"/>
                <a:ea typeface="黑体" panose="02010609060101010101" charset="-122"/>
                <a:cs typeface="黑体" panose="02010609060101010101" charset="-122"/>
              </a:rPr>
              <a:t>2001</a:t>
            </a:r>
            <a:r>
              <a:rPr lang="zh-CN" altLang="en-US" sz="2050">
                <a:solidFill>
                  <a:schemeClr val="tx1"/>
                </a:solidFill>
                <a:latin typeface="黑体" panose="02010609060101010101" charset="-122"/>
                <a:ea typeface="黑体" panose="02010609060101010101" charset="-122"/>
                <a:cs typeface="黑体" panose="02010609060101010101" charset="-122"/>
              </a:rPr>
              <a:t>年</a:t>
            </a:r>
            <a:endParaRPr lang="zh-CN" altLang="en-US" sz="2050">
              <a:solidFill>
                <a:schemeClr val="tx1"/>
              </a:solidFill>
              <a:latin typeface="黑体" panose="02010609060101010101" charset="-122"/>
              <a:ea typeface="黑体" panose="02010609060101010101" charset="-122"/>
              <a:cs typeface="黑体" panose="02010609060101010101" charset="-122"/>
            </a:endParaRPr>
          </a:p>
        </p:txBody>
      </p:sp>
      <p:sp>
        <p:nvSpPr>
          <p:cNvPr id="13321" name="文本框 22"/>
          <p:cNvSpPr/>
          <p:nvPr>
            <p:custDataLst>
              <p:tags r:id="rId10"/>
            </p:custDataLst>
          </p:nvPr>
        </p:nvSpPr>
        <p:spPr>
          <a:xfrm>
            <a:off x="7330995" y="3751719"/>
            <a:ext cx="924560" cy="386080"/>
          </a:xfrm>
          <a:prstGeom prst="rect">
            <a:avLst/>
          </a:prstGeom>
          <a:noFill/>
          <a:ln w="9525">
            <a:noFill/>
          </a:ln>
        </p:spPr>
        <p:txBody>
          <a:bodyPr wrap="none" lIns="72275" tIns="36138" rIns="72275" bIns="36138">
            <a:spAutoFit/>
          </a:bodyPr>
          <a:lstStyle/>
          <a:p>
            <a:r>
              <a:rPr lang="en-US" altLang="zh-CN" sz="2050">
                <a:solidFill>
                  <a:schemeClr val="tx1"/>
                </a:solidFill>
                <a:latin typeface="黑体" panose="02010609060101010101" charset="-122"/>
                <a:ea typeface="黑体" panose="02010609060101010101" charset="-122"/>
                <a:cs typeface="黑体" panose="02010609060101010101" charset="-122"/>
                <a:sym typeface="微软雅黑" panose="020B0503020204020204" charset="-122"/>
              </a:rPr>
              <a:t>1993</a:t>
            </a:r>
            <a:r>
              <a:rPr lang="zh-CN" altLang="en-US" sz="2050">
                <a:solidFill>
                  <a:schemeClr val="tx1"/>
                </a:solidFill>
                <a:latin typeface="黑体" panose="02010609060101010101" charset="-122"/>
                <a:ea typeface="黑体" panose="02010609060101010101" charset="-122"/>
                <a:cs typeface="黑体" panose="02010609060101010101" charset="-122"/>
                <a:sym typeface="微软雅黑" panose="020B0503020204020204" charset="-122"/>
              </a:rPr>
              <a:t>年</a:t>
            </a:r>
            <a:endParaRPr lang="zh-CN" altLang="en-US" sz="2050">
              <a:solidFill>
                <a:schemeClr val="tx1"/>
              </a:solidFill>
              <a:latin typeface="黑体" panose="02010609060101010101" charset="-122"/>
              <a:ea typeface="黑体" panose="02010609060101010101" charset="-122"/>
              <a:cs typeface="黑体" panose="02010609060101010101" charset="-122"/>
              <a:sym typeface="微软雅黑" panose="020B0503020204020204" charset="-122"/>
            </a:endParaRPr>
          </a:p>
        </p:txBody>
      </p:sp>
      <p:sp>
        <p:nvSpPr>
          <p:cNvPr id="13322" name="文本框 23"/>
          <p:cNvSpPr/>
          <p:nvPr>
            <p:custDataLst>
              <p:tags r:id="rId11"/>
            </p:custDataLst>
          </p:nvPr>
        </p:nvSpPr>
        <p:spPr>
          <a:xfrm>
            <a:off x="938367" y="1172450"/>
            <a:ext cx="3989302" cy="2607310"/>
          </a:xfrm>
          <a:prstGeom prst="rect">
            <a:avLst/>
          </a:prstGeom>
          <a:noFill/>
          <a:ln w="9525">
            <a:noFill/>
          </a:ln>
        </p:spPr>
        <p:txBody>
          <a:bodyPr wrap="square" lIns="80324" tIns="40161" rIns="80324" bIns="40161">
            <a:spAutoFit/>
          </a:bodyPr>
          <a:lstStyle/>
          <a:p>
            <a:pPr algn="just"/>
            <a:r>
              <a:rPr lang="zh-CN" altLang="en-US" sz="2735">
                <a:solidFill>
                  <a:schemeClr val="tx1"/>
                </a:solidFill>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735">
                <a:solidFill>
                  <a:schemeClr val="tx1"/>
                </a:solidFill>
                <a:latin typeface="黑体" panose="02010609060101010101" charset="-122"/>
                <a:ea typeface="黑体" panose="02010609060101010101" charset="-122"/>
                <a:cs typeface="黑体" panose="02010609060101010101" charset="-122"/>
                <a:sym typeface="宋体" panose="02010600030101010101" pitchFamily="2" charset="-122"/>
              </a:rPr>
              <a:t>1</a:t>
            </a:r>
            <a:r>
              <a:rPr lang="zh-CN" altLang="en-US" sz="2735">
                <a:solidFill>
                  <a:schemeClr val="tx1"/>
                </a:solidFill>
                <a:latin typeface="黑体" panose="02010609060101010101" charset="-122"/>
                <a:ea typeface="黑体" panose="02010609060101010101" charset="-122"/>
                <a:cs typeface="黑体" panose="02010609060101010101" charset="-122"/>
                <a:sym typeface="宋体" panose="02010600030101010101" pitchFamily="2" charset="-122"/>
              </a:rPr>
              <a:t>）以邓小平南方谈话和党的十四大明确建立社会主义市场经济体制目标为标志</a:t>
            </a:r>
            <a:r>
              <a:rPr lang="en-US" altLang="zh-CN" sz="2735">
                <a:solidFill>
                  <a:schemeClr val="tx1"/>
                </a:solidFill>
                <a:latin typeface="黑体" panose="02010609060101010101" charset="-122"/>
                <a:ea typeface="黑体" panose="02010609060101010101" charset="-122"/>
                <a:cs typeface="黑体" panose="02010609060101010101" charset="-122"/>
                <a:sym typeface="宋体" panose="02010600030101010101" pitchFamily="2" charset="-122"/>
              </a:rPr>
              <a:t>,</a:t>
            </a:r>
            <a:r>
              <a:rPr lang="zh-CN" altLang="en-US" sz="2735">
                <a:solidFill>
                  <a:schemeClr val="tx1"/>
                </a:solidFill>
                <a:latin typeface="黑体" panose="02010609060101010101" charset="-122"/>
                <a:ea typeface="黑体" panose="02010609060101010101" charset="-122"/>
                <a:cs typeface="黑体" panose="02010609060101010101" charset="-122"/>
                <a:sym typeface="宋体" panose="02010600030101010101" pitchFamily="2" charset="-122"/>
              </a:rPr>
              <a:t>改革开放和社会主义现代化建设进入一个新的阶段。</a:t>
            </a:r>
            <a:endParaRPr lang="zh-CN" altLang="en-US" sz="2735">
              <a:solidFill>
                <a:schemeClr val="tx1"/>
              </a:solidFill>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13323" name="文本框 23"/>
          <p:cNvSpPr/>
          <p:nvPr>
            <p:custDataLst>
              <p:tags r:id="rId12"/>
            </p:custDataLst>
          </p:nvPr>
        </p:nvSpPr>
        <p:spPr>
          <a:xfrm>
            <a:off x="938988" y="4695051"/>
            <a:ext cx="3824219" cy="1764665"/>
          </a:xfrm>
          <a:prstGeom prst="rect">
            <a:avLst/>
          </a:prstGeom>
          <a:noFill/>
          <a:ln w="9525">
            <a:noFill/>
          </a:ln>
        </p:spPr>
        <p:txBody>
          <a:bodyPr wrap="square" lIns="80324" tIns="40161" rIns="80324" bIns="40161">
            <a:spAutoFit/>
          </a:bodyPr>
          <a:lstStyle/>
          <a:p>
            <a:pPr algn="just"/>
            <a:r>
              <a:rPr lang="zh-CN" altLang="en-US" sz="2735">
                <a:solidFill>
                  <a:schemeClr val="tx1"/>
                </a:solidFill>
                <a:latin typeface="黑体" panose="02010609060101010101" charset="-122"/>
                <a:ea typeface="黑体" panose="02010609060101010101" charset="-122"/>
                <a:cs typeface="黑体" panose="02010609060101010101" charset="-122"/>
              </a:rPr>
              <a:t>（</a:t>
            </a:r>
            <a:r>
              <a:rPr lang="en-US" altLang="zh-CN" sz="2735">
                <a:solidFill>
                  <a:schemeClr val="tx1"/>
                </a:solidFill>
                <a:latin typeface="黑体" panose="02010609060101010101" charset="-122"/>
                <a:ea typeface="黑体" panose="02010609060101010101" charset="-122"/>
                <a:cs typeface="黑体" panose="02010609060101010101" charset="-122"/>
              </a:rPr>
              <a:t>3</a:t>
            </a:r>
            <a:r>
              <a:rPr lang="zh-CN" altLang="en-US" sz="2735">
                <a:solidFill>
                  <a:schemeClr val="tx1"/>
                </a:solidFill>
                <a:latin typeface="黑体" panose="02010609060101010101" charset="-122"/>
                <a:ea typeface="黑体" panose="02010609060101010101" charset="-122"/>
                <a:cs typeface="黑体" panose="02010609060101010101" charset="-122"/>
              </a:rPr>
              <a:t>）</a:t>
            </a:r>
            <a:r>
              <a:rPr lang="en-US" altLang="zh-CN" sz="2735">
                <a:solidFill>
                  <a:schemeClr val="tx1"/>
                </a:solidFill>
                <a:latin typeface="黑体" panose="02010609060101010101" charset="-122"/>
                <a:ea typeface="黑体" panose="02010609060101010101" charset="-122"/>
                <a:cs typeface="黑体" panose="02010609060101010101" charset="-122"/>
              </a:rPr>
              <a:t>2001</a:t>
            </a:r>
            <a:r>
              <a:rPr lang="zh-CN" altLang="en-US" sz="2735">
                <a:solidFill>
                  <a:schemeClr val="tx1"/>
                </a:solidFill>
                <a:latin typeface="黑体" panose="02010609060101010101" charset="-122"/>
                <a:ea typeface="黑体" panose="02010609060101010101" charset="-122"/>
                <a:cs typeface="黑体" panose="02010609060101010101" charset="-122"/>
              </a:rPr>
              <a:t>年</a:t>
            </a:r>
            <a:r>
              <a:rPr lang="en-US" altLang="zh-CN" sz="2735">
                <a:solidFill>
                  <a:schemeClr val="tx1"/>
                </a:solidFill>
                <a:latin typeface="黑体" panose="02010609060101010101" charset="-122"/>
                <a:ea typeface="黑体" panose="02010609060101010101" charset="-122"/>
                <a:cs typeface="黑体" panose="02010609060101010101" charset="-122"/>
              </a:rPr>
              <a:t>,</a:t>
            </a:r>
            <a:r>
              <a:rPr lang="zh-CN" altLang="en-US" sz="2735">
                <a:solidFill>
                  <a:schemeClr val="tx1"/>
                </a:solidFill>
                <a:latin typeface="黑体" panose="02010609060101010101" charset="-122"/>
                <a:ea typeface="黑体" panose="02010609060101010101" charset="-122"/>
                <a:cs typeface="黑体" panose="02010609060101010101" charset="-122"/>
              </a:rPr>
              <a:t>我国成功加入世界贸易组织</a:t>
            </a:r>
            <a:r>
              <a:rPr lang="en-US" altLang="zh-CN" sz="2735">
                <a:solidFill>
                  <a:schemeClr val="tx1"/>
                </a:solidFill>
                <a:latin typeface="黑体" panose="02010609060101010101" charset="-122"/>
                <a:ea typeface="黑体" panose="02010609060101010101" charset="-122"/>
                <a:cs typeface="黑体" panose="02010609060101010101" charset="-122"/>
              </a:rPr>
              <a:t>,</a:t>
            </a:r>
            <a:r>
              <a:rPr lang="zh-CN" altLang="en-US" sz="2735">
                <a:solidFill>
                  <a:schemeClr val="tx1"/>
                </a:solidFill>
                <a:latin typeface="黑体" panose="02010609060101010101" charset="-122"/>
                <a:ea typeface="黑体" panose="02010609060101010101" charset="-122"/>
                <a:cs typeface="黑体" panose="02010609060101010101" charset="-122"/>
              </a:rPr>
              <a:t>标志着中国对外开放达到新的水平。</a:t>
            </a:r>
            <a:endParaRPr lang="zh-CN" altLang="en-US" sz="2735">
              <a:solidFill>
                <a:schemeClr val="tx1"/>
              </a:solidFill>
              <a:latin typeface="黑体" panose="02010609060101010101" charset="-122"/>
              <a:ea typeface="黑体" panose="02010609060101010101" charset="-122"/>
              <a:cs typeface="黑体" panose="02010609060101010101" charset="-122"/>
            </a:endParaRPr>
          </a:p>
        </p:txBody>
      </p:sp>
      <p:sp>
        <p:nvSpPr>
          <p:cNvPr id="13324" name="文本框 23"/>
          <p:cNvSpPr/>
          <p:nvPr>
            <p:custDataLst>
              <p:tags r:id="rId13"/>
            </p:custDataLst>
          </p:nvPr>
        </p:nvSpPr>
        <p:spPr>
          <a:xfrm>
            <a:off x="6735516" y="1106665"/>
            <a:ext cx="4155006" cy="2607310"/>
          </a:xfrm>
          <a:prstGeom prst="rect">
            <a:avLst/>
          </a:prstGeom>
          <a:noFill/>
          <a:ln w="9525">
            <a:noFill/>
          </a:ln>
        </p:spPr>
        <p:txBody>
          <a:bodyPr wrap="square" lIns="80324" tIns="40161" rIns="80324" bIns="40161">
            <a:spAutoFit/>
          </a:bodyPr>
          <a:lstStyle/>
          <a:p>
            <a:pPr algn="just"/>
            <a:r>
              <a:rPr lang="zh-CN" altLang="en-US" sz="2735">
                <a:solidFill>
                  <a:schemeClr val="tx1"/>
                </a:solidFill>
                <a:latin typeface="黑体" panose="02010609060101010101" charset="-122"/>
                <a:ea typeface="黑体" panose="02010609060101010101" charset="-122"/>
                <a:cs typeface="黑体" panose="02010609060101010101" charset="-122"/>
              </a:rPr>
              <a:t>（</a:t>
            </a:r>
            <a:r>
              <a:rPr lang="en-US" altLang="zh-CN" sz="2735">
                <a:solidFill>
                  <a:schemeClr val="tx1"/>
                </a:solidFill>
                <a:latin typeface="黑体" panose="02010609060101010101" charset="-122"/>
                <a:ea typeface="黑体" panose="02010609060101010101" charset="-122"/>
                <a:cs typeface="黑体" panose="02010609060101010101" charset="-122"/>
              </a:rPr>
              <a:t>2</a:t>
            </a:r>
            <a:r>
              <a:rPr lang="zh-CN" altLang="en-US" sz="2735">
                <a:solidFill>
                  <a:schemeClr val="tx1"/>
                </a:solidFill>
                <a:latin typeface="黑体" panose="02010609060101010101" charset="-122"/>
                <a:ea typeface="黑体" panose="02010609060101010101" charset="-122"/>
                <a:cs typeface="黑体" panose="02010609060101010101" charset="-122"/>
              </a:rPr>
              <a:t>）</a:t>
            </a:r>
            <a:r>
              <a:rPr lang="en-US" altLang="zh-CN" sz="2735">
                <a:solidFill>
                  <a:schemeClr val="tx1"/>
                </a:solidFill>
                <a:latin typeface="黑体" panose="02010609060101010101" charset="-122"/>
                <a:ea typeface="黑体" panose="02010609060101010101" charset="-122"/>
                <a:cs typeface="黑体" panose="02010609060101010101" charset="-122"/>
              </a:rPr>
              <a:t>1993</a:t>
            </a:r>
            <a:r>
              <a:rPr lang="zh-CN" altLang="en-US" sz="2735">
                <a:solidFill>
                  <a:schemeClr val="tx1"/>
                </a:solidFill>
                <a:latin typeface="黑体" panose="02010609060101010101" charset="-122"/>
                <a:ea typeface="黑体" panose="02010609060101010101" charset="-122"/>
                <a:cs typeface="黑体" panose="02010609060101010101" charset="-122"/>
              </a:rPr>
              <a:t>年召开的党的十四届三中全会就建立社会主义市场经济体制进行部署。此后改革重点围绕着社会主义市场经济体制的建立和完善展开。</a:t>
            </a:r>
            <a:endParaRPr lang="zh-CN" altLang="en-US" sz="2735">
              <a:solidFill>
                <a:schemeClr val="tx1"/>
              </a:solidFill>
              <a:latin typeface="黑体" panose="02010609060101010101" charset="-122"/>
              <a:ea typeface="黑体" panose="02010609060101010101" charset="-122"/>
              <a:cs typeface="黑体" panose="02010609060101010101" charset="-122"/>
            </a:endParaRPr>
          </a:p>
        </p:txBody>
      </p:sp>
      <p:sp>
        <p:nvSpPr>
          <p:cNvPr id="13325" name="文本框 23"/>
          <p:cNvSpPr/>
          <p:nvPr>
            <p:custDataLst>
              <p:tags r:id="rId14"/>
            </p:custDataLst>
          </p:nvPr>
        </p:nvSpPr>
        <p:spPr>
          <a:xfrm>
            <a:off x="6837297" y="4695051"/>
            <a:ext cx="4053225" cy="1764665"/>
          </a:xfrm>
          <a:prstGeom prst="rect">
            <a:avLst/>
          </a:prstGeom>
          <a:noFill/>
          <a:ln w="9525">
            <a:noFill/>
          </a:ln>
        </p:spPr>
        <p:txBody>
          <a:bodyPr wrap="square" lIns="80324" tIns="40161" rIns="80324" bIns="40161">
            <a:spAutoFit/>
          </a:bodyPr>
          <a:lstStyle/>
          <a:p>
            <a:pPr algn="just"/>
            <a:r>
              <a:rPr lang="zh-CN" altLang="en-US" sz="2735">
                <a:solidFill>
                  <a:schemeClr val="tx1"/>
                </a:solidFill>
                <a:latin typeface="黑体" panose="02010609060101010101" charset="-122"/>
                <a:ea typeface="黑体" panose="02010609060101010101" charset="-122"/>
                <a:cs typeface="黑体" panose="02010609060101010101" charset="-122"/>
              </a:rPr>
              <a:t>（</a:t>
            </a:r>
            <a:r>
              <a:rPr lang="en-US" altLang="zh-CN" sz="2735">
                <a:solidFill>
                  <a:schemeClr val="tx1"/>
                </a:solidFill>
                <a:latin typeface="黑体" panose="02010609060101010101" charset="-122"/>
                <a:ea typeface="黑体" panose="02010609060101010101" charset="-122"/>
                <a:cs typeface="黑体" panose="02010609060101010101" charset="-122"/>
              </a:rPr>
              <a:t>4</a:t>
            </a:r>
            <a:r>
              <a:rPr lang="zh-CN" altLang="en-US" sz="2735">
                <a:solidFill>
                  <a:schemeClr val="tx1"/>
                </a:solidFill>
                <a:latin typeface="黑体" panose="02010609060101010101" charset="-122"/>
                <a:ea typeface="黑体" panose="02010609060101010101" charset="-122"/>
                <a:cs typeface="黑体" panose="02010609060101010101" charset="-122"/>
              </a:rPr>
              <a:t>）</a:t>
            </a:r>
            <a:r>
              <a:rPr lang="en-US" altLang="zh-CN" sz="2735">
                <a:solidFill>
                  <a:schemeClr val="tx1"/>
                </a:solidFill>
                <a:latin typeface="黑体" panose="02010609060101010101" charset="-122"/>
                <a:ea typeface="黑体" panose="02010609060101010101" charset="-122"/>
                <a:cs typeface="黑体" panose="02010609060101010101" charset="-122"/>
              </a:rPr>
              <a:t>2003</a:t>
            </a:r>
            <a:r>
              <a:rPr lang="zh-CN" altLang="en-US" sz="2735">
                <a:solidFill>
                  <a:schemeClr val="tx1"/>
                </a:solidFill>
                <a:latin typeface="黑体" panose="02010609060101010101" charset="-122"/>
                <a:ea typeface="黑体" panose="02010609060101010101" charset="-122"/>
                <a:cs typeface="黑体" panose="02010609060101010101" charset="-122"/>
              </a:rPr>
              <a:t>年召开的党的十六届三中全会围绕着完善社会主义市场经济体制进行了部署。</a:t>
            </a:r>
            <a:endParaRPr lang="zh-CN" altLang="en-US" sz="2735">
              <a:solidFill>
                <a:schemeClr val="tx1"/>
              </a:solidFill>
              <a:latin typeface="黑体" panose="02010609060101010101" charset="-122"/>
              <a:ea typeface="黑体" panose="02010609060101010101" charset="-122"/>
              <a:cs typeface="黑体" panose="02010609060101010101" charset="-122"/>
            </a:endParaRPr>
          </a:p>
        </p:txBody>
      </p:sp>
      <p:sp>
        <p:nvSpPr>
          <p:cNvPr id="85007" name="矩形 24"/>
          <p:cNvSpPr/>
          <p:nvPr>
            <p:custDataLst>
              <p:tags r:id="rId15"/>
            </p:custDataLst>
          </p:nvPr>
        </p:nvSpPr>
        <p:spPr>
          <a:xfrm>
            <a:off x="938367" y="386133"/>
            <a:ext cx="7602513" cy="572770"/>
          </a:xfrm>
          <a:prstGeom prst="rect">
            <a:avLst/>
          </a:prstGeom>
          <a:noFill/>
          <a:ln w="9525">
            <a:noFill/>
          </a:ln>
        </p:spPr>
        <p:txBody>
          <a:bodyPr wrap="square">
            <a:spAutoFit/>
          </a:bodyPr>
          <a:lstStyle/>
          <a:p>
            <a:r>
              <a:rPr lang="zh-CN" altLang="en-US" sz="3130">
                <a:solidFill>
                  <a:schemeClr val="tx1"/>
                </a:solidFill>
                <a:latin typeface="黑体" panose="02010609060101010101" charset="-122"/>
                <a:ea typeface="黑体" panose="02010609060101010101" charset="-122"/>
              </a:rPr>
              <a:t>改革开放的新阶段</a:t>
            </a:r>
            <a:endParaRPr lang="zh-CN" altLang="en-US" sz="3130">
              <a:solidFill>
                <a:schemeClr val="tx1"/>
              </a:solidFill>
              <a:latin typeface="黑体" panose="02010609060101010101" charset="-122"/>
              <a:ea typeface="黑体" panose="02010609060101010101" charset="-122"/>
            </a:endParaRPr>
          </a:p>
        </p:txBody>
      </p:sp>
    </p:spTree>
    <p:custDataLst>
      <p:tags r:id="rId16"/>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000" fill="hold"/>
                                        <p:tgtEl>
                                          <p:spTgt spid="1331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fade">
                                      <p:cBhvr>
                                        <p:cTn id="10" dur="1000" fill="hold"/>
                                        <p:tgtEl>
                                          <p:spTgt spid="13319"/>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fade">
                                      <p:cBhvr>
                                        <p:cTn id="13" dur="1000" fill="hold"/>
                                        <p:tgtEl>
                                          <p:spTgt spid="13320"/>
                                        </p:tgtEl>
                                      </p:cBhvr>
                                    </p:animEffect>
                                  </p:childTnLst>
                                </p:cTn>
                              </p:par>
                              <p:par>
                                <p:cTn id="14" presetID="10" presetClass="entr" presetSubtype="0" fill="hold" grpId="3" nodeType="with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fade">
                                      <p:cBhvr>
                                        <p:cTn id="16" dur="1000" fill="hold"/>
                                        <p:tgtEl>
                                          <p:spTgt spid="13321"/>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fill="hold"/>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fade">
                                      <p:cBhvr>
                                        <p:cTn id="22" dur="1000" fill="hold"/>
                                        <p:tgtEl>
                                          <p:spTgt spid="13314"/>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fill="hold"/>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fade">
                                      <p:cBhvr>
                                        <p:cTn id="28" dur="1000" fill="hold"/>
                                        <p:tgtEl>
                                          <p:spTgt spid="133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4" nodeType="click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p:cTn id="33" dur="500" fill="hold"/>
                                        <p:tgtEl>
                                          <p:spTgt spid="13322"/>
                                        </p:tgtEl>
                                        <p:attrNameLst>
                                          <p:attrName>ppt_x</p:attrName>
                                        </p:attrNameLst>
                                      </p:cBhvr>
                                      <p:tavLst>
                                        <p:tav tm="0">
                                          <p:val>
                                            <p:strVal val="#ppt_x"/>
                                          </p:val>
                                        </p:tav>
                                        <p:tav tm="100000">
                                          <p:val>
                                            <p:strVal val="#ppt_x"/>
                                          </p:val>
                                        </p:tav>
                                      </p:tavLst>
                                    </p:anim>
                                    <p:anim calcmode="lin" valueType="num">
                                      <p:cBhvr>
                                        <p:cTn id="34"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6" nodeType="clickEffect">
                                  <p:stCondLst>
                                    <p:cond delay="0"/>
                                  </p:stCondLst>
                                  <p:childTnLst>
                                    <p:set>
                                      <p:cBhvr>
                                        <p:cTn id="38" dur="1" fill="hold">
                                          <p:stCondLst>
                                            <p:cond delay="0"/>
                                          </p:stCondLst>
                                        </p:cTn>
                                        <p:tgtEl>
                                          <p:spTgt spid="13324"/>
                                        </p:tgtEl>
                                        <p:attrNameLst>
                                          <p:attrName>style.visibility</p:attrName>
                                        </p:attrNameLst>
                                      </p:cBhvr>
                                      <p:to>
                                        <p:strVal val="visible"/>
                                      </p:to>
                                    </p:set>
                                    <p:animEffect transition="in" filter="blinds(horizontal)">
                                      <p:cBhvr>
                                        <p:cTn id="39" dur="500" fill="hold"/>
                                        <p:tgtEl>
                                          <p:spTgt spid="1332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5" nodeType="clickEffect">
                                  <p:stCondLst>
                                    <p:cond delay="0"/>
                                  </p:stCondLst>
                                  <p:childTnLst>
                                    <p:set>
                                      <p:cBhvr>
                                        <p:cTn id="43" dur="1" fill="hold">
                                          <p:stCondLst>
                                            <p:cond delay="0"/>
                                          </p:stCondLst>
                                        </p:cTn>
                                        <p:tgtEl>
                                          <p:spTgt spid="13323"/>
                                        </p:tgtEl>
                                        <p:attrNameLst>
                                          <p:attrName>style.visibility</p:attrName>
                                        </p:attrNameLst>
                                      </p:cBhvr>
                                      <p:to>
                                        <p:strVal val="visible"/>
                                      </p:to>
                                    </p:set>
                                    <p:anim calcmode="lin" valueType="num">
                                      <p:cBhvr>
                                        <p:cTn id="44" dur="500" fill="hold"/>
                                        <p:tgtEl>
                                          <p:spTgt spid="13323"/>
                                        </p:tgtEl>
                                        <p:attrNameLst>
                                          <p:attrName>ppt_x</p:attrName>
                                        </p:attrNameLst>
                                      </p:cBhvr>
                                      <p:tavLst>
                                        <p:tav tm="0">
                                          <p:val>
                                            <p:strVal val="#ppt_x"/>
                                          </p:val>
                                        </p:tav>
                                        <p:tav tm="100000">
                                          <p:val>
                                            <p:strVal val="#ppt_x"/>
                                          </p:val>
                                        </p:tav>
                                      </p:tavLst>
                                    </p:anim>
                                    <p:anim calcmode="lin" valueType="num">
                                      <p:cBhvr>
                                        <p:cTn id="45"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7" nodeType="clickEffect">
                                  <p:stCondLst>
                                    <p:cond delay="0"/>
                                  </p:stCondLst>
                                  <p:childTnLst>
                                    <p:set>
                                      <p:cBhvr>
                                        <p:cTn id="49" dur="1" fill="hold">
                                          <p:stCondLst>
                                            <p:cond delay="0"/>
                                          </p:stCondLst>
                                        </p:cTn>
                                        <p:tgtEl>
                                          <p:spTgt spid="13325"/>
                                        </p:tgtEl>
                                        <p:attrNameLst>
                                          <p:attrName>style.visibility</p:attrName>
                                        </p:attrNameLst>
                                      </p:cBhvr>
                                      <p:to>
                                        <p:strVal val="visible"/>
                                      </p:to>
                                    </p:set>
                                    <p:animEffect transition="in" filter="blinds(horizontal)">
                                      <p:cBhvr>
                                        <p:cTn id="50" dur="500" fill="hold"/>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1"/>
      <p:bldP spid="13320" grpId="2"/>
      <p:bldP spid="13321" grpId="3"/>
      <p:bldP spid="13322" grpId="4"/>
      <p:bldP spid="13323" grpId="5"/>
      <p:bldP spid="13324" grpId="6"/>
      <p:bldP spid="13325" grpId="7"/>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1637460" y="332740"/>
            <a:ext cx="8616315" cy="6027080"/>
            <a:chOff x="459" y="612"/>
            <a:chExt cx="17820" cy="12699"/>
          </a:xfrm>
        </p:grpSpPr>
        <p:sp>
          <p:nvSpPr>
            <p:cNvPr id="2" name="文本框 1"/>
            <p:cNvSpPr txBox="1"/>
            <p:nvPr>
              <p:custDataLst>
                <p:tags r:id="rId2"/>
              </p:custDataLst>
            </p:nvPr>
          </p:nvSpPr>
          <p:spPr>
            <a:xfrm>
              <a:off x="459" y="612"/>
              <a:ext cx="17510" cy="1359"/>
            </a:xfrm>
            <a:prstGeom prst="rect">
              <a:avLst/>
            </a:prstGeom>
            <a:noFill/>
          </p:spPr>
          <p:txBody>
            <a:bodyPr wrap="square" rtlCol="0" anchor="t">
              <a:spAutoFit/>
            </a:bodyPr>
            <a:lstStyle/>
            <a:p>
              <a:pPr>
                <a:lnSpc>
                  <a:spcPct val="150000"/>
                </a:lnSpc>
                <a:buClrTx/>
                <a:buSzTx/>
                <a:buFontTx/>
              </a:pP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3.全面深化改革阶段（新时代、新格局）：2013年以后</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3" name="图片 2"/>
            <p:cNvPicPr>
              <a:picLocks noChangeAspect="1"/>
            </p:cNvPicPr>
            <p:nvPr>
              <p:custDataLst>
                <p:tags r:id="rId3"/>
              </p:custDataLst>
            </p:nvPr>
          </p:nvPicPr>
          <p:blipFill>
            <a:blip r:embed="rId4"/>
            <a:srcRect r="-143" b="18784"/>
            <a:stretch>
              <a:fillRect/>
            </a:stretch>
          </p:blipFill>
          <p:spPr>
            <a:xfrm>
              <a:off x="805" y="1889"/>
              <a:ext cx="5087" cy="3683"/>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1286" y="1948"/>
              <a:ext cx="6683" cy="3624"/>
            </a:xfrm>
            <a:prstGeom prst="rect">
              <a:avLst/>
            </a:prstGeom>
          </p:spPr>
        </p:pic>
        <p:sp>
          <p:nvSpPr>
            <p:cNvPr id="9" name="文本框 8"/>
            <p:cNvSpPr txBox="1"/>
            <p:nvPr>
              <p:custDataLst>
                <p:tags r:id="rId7"/>
              </p:custDataLst>
            </p:nvPr>
          </p:nvSpPr>
          <p:spPr>
            <a:xfrm>
              <a:off x="805" y="6116"/>
              <a:ext cx="9090" cy="7195"/>
            </a:xfrm>
            <a:prstGeom prst="rect">
              <a:avLst/>
            </a:prstGeom>
            <a:noFill/>
            <a:ln>
              <a:solidFill>
                <a:srgbClr val="0070C0"/>
              </a:solidFill>
            </a:ln>
          </p:spPr>
          <p:txBody>
            <a:bodyPr wrap="square" rtlCol="0" anchor="t">
              <a:spAutoFit/>
            </a:bodyPr>
            <a:lstStyle/>
            <a:p>
              <a:pPr eaLnBrk="1" latinLnBrk="0" hangingPunct="1">
                <a:lnSpc>
                  <a:spcPct val="150000"/>
                </a:lnSpc>
              </a:pPr>
              <a:r>
                <a:rPr lang="en-US" altLang="zh-CN" sz="2400" smtClean="0">
                  <a:latin typeface="宋体" panose="02010600030101010101" pitchFamily="2" charset="-122"/>
                  <a:sym typeface="+mn-ea"/>
                </a:rPr>
                <a:t>    2013</a:t>
              </a:r>
              <a:r>
                <a:rPr lang="zh-CN" altLang="en-US" sz="2400" smtClean="0">
                  <a:latin typeface="宋体" panose="02010600030101010101" pitchFamily="2" charset="-122"/>
                  <a:sym typeface="+mn-ea"/>
                </a:rPr>
                <a:t>年党的十八届三中全会</a:t>
              </a:r>
              <a:r>
                <a:rPr lang="zh-CN" sz="2400" smtClean="0">
                  <a:latin typeface="宋体" panose="02010600030101010101" pitchFamily="2" charset="-122"/>
                  <a:sym typeface="+mn-ea"/>
                </a:rPr>
                <a:t>作出</a:t>
              </a:r>
              <a:r>
                <a:rPr lang="zh-CN" sz="2400">
                  <a:latin typeface="宋体" panose="02010600030101010101" pitchFamily="2" charset="-122"/>
                  <a:sym typeface="+mn-ea"/>
                </a:rPr>
                <a:t>全面深化改革的重要部署，提出要</a:t>
              </a:r>
              <a:r>
                <a:rPr lang="zh-CN" sz="2400">
                  <a:solidFill>
                    <a:srgbClr val="FF0000"/>
                  </a:solidFill>
                  <a:latin typeface="宋体" panose="02010600030101010101" pitchFamily="2" charset="-122"/>
                  <a:sym typeface="+mn-ea"/>
                </a:rPr>
                <a:t>使市场在资源配置中起决定作用和更好发挥政府作用</a:t>
              </a:r>
              <a:r>
                <a:rPr lang="zh-CN" sz="2400">
                  <a:latin typeface="宋体" panose="02010600030101010101" pitchFamily="2" charset="-122"/>
                  <a:sym typeface="+mn-ea"/>
                </a:rPr>
                <a:t>，全面深化改革取得</a:t>
              </a:r>
              <a:r>
                <a:rPr lang="zh-CN" sz="2400" b="1">
                  <a:solidFill>
                    <a:srgbClr val="FF0000"/>
                  </a:solidFill>
                  <a:latin typeface="宋体" panose="02010600030101010101" pitchFamily="2" charset="-122"/>
                  <a:sym typeface="+mn-ea"/>
                </a:rPr>
                <a:t>重大突破。</a:t>
              </a:r>
              <a:endParaRPr lang="zh-CN" altLang="zh-CN" sz="2400" b="1">
                <a:solidFill>
                  <a:srgbClr val="FF0000"/>
                </a:solidFill>
                <a:latin typeface="宋体" panose="02010600030101010101" pitchFamily="2" charset="-122"/>
                <a:sym typeface="+mn-ea"/>
              </a:endParaRPr>
            </a:p>
          </p:txBody>
        </p:sp>
        <p:sp>
          <p:nvSpPr>
            <p:cNvPr id="10" name="文本框 9"/>
            <p:cNvSpPr txBox="1"/>
            <p:nvPr>
              <p:custDataLst>
                <p:tags r:id="rId8"/>
              </p:custDataLst>
            </p:nvPr>
          </p:nvSpPr>
          <p:spPr>
            <a:xfrm>
              <a:off x="10304" y="6053"/>
              <a:ext cx="7975" cy="7195"/>
            </a:xfrm>
            <a:prstGeom prst="rect">
              <a:avLst/>
            </a:prstGeom>
            <a:noFill/>
            <a:ln>
              <a:solidFill>
                <a:srgbClr val="0070C0"/>
              </a:solidFill>
            </a:ln>
          </p:spPr>
          <p:txBody>
            <a:bodyPr wrap="square" rtlCol="0" anchor="t">
              <a:spAutoFit/>
            </a:bodyPr>
            <a:lstStyle/>
            <a:p>
              <a:pPr eaLnBrk="1" latinLnBrk="0" hangingPunct="1">
                <a:lnSpc>
                  <a:spcPct val="150000"/>
                </a:lnSpc>
              </a:pPr>
              <a:r>
                <a:rPr lang="en-US" sz="2400">
                  <a:solidFill>
                    <a:schemeClr val="tx1"/>
                  </a:solidFill>
                  <a:latin typeface="宋体" panose="02010600030101010101" pitchFamily="2" charset="-122"/>
                  <a:cs typeface="宋体" panose="02010600030101010101" pitchFamily="2" charset="-122"/>
                  <a:sym typeface="+mn-ea"/>
                </a:rPr>
                <a:t>    2013</a:t>
              </a:r>
              <a:r>
                <a:rPr lang="zh-CN" altLang="en-US" sz="2400">
                  <a:solidFill>
                    <a:schemeClr val="tx1"/>
                  </a:solidFill>
                  <a:latin typeface="宋体" panose="02010600030101010101" pitchFamily="2" charset="-122"/>
                  <a:cs typeface="宋体" panose="02010600030101010101" pitchFamily="2" charset="-122"/>
                  <a:sym typeface="+mn-ea"/>
                </a:rPr>
                <a:t>年设立</a:t>
              </a:r>
              <a:r>
                <a:rPr lang="zh-CN" altLang="en-US" sz="2400">
                  <a:solidFill>
                    <a:srgbClr val="FF0000"/>
                  </a:solidFill>
                  <a:latin typeface="宋体" panose="02010600030101010101" pitchFamily="2" charset="-122"/>
                  <a:cs typeface="宋体" panose="02010600030101010101" pitchFamily="2" charset="-122"/>
                  <a:sym typeface="+mn-ea"/>
                </a:rPr>
                <a:t>中国（上海）自由贸易试验区</a:t>
              </a:r>
              <a:r>
                <a:rPr lang="zh-CN" altLang="en-US" sz="2400">
                  <a:solidFill>
                    <a:schemeClr val="tx1"/>
                  </a:solidFill>
                  <a:latin typeface="宋体" panose="02010600030101010101" pitchFamily="2" charset="-122"/>
                  <a:cs typeface="宋体" panose="02010600030101010101" pitchFamily="2" charset="-122"/>
                  <a:sym typeface="+mn-ea"/>
                </a:rPr>
                <a:t>。</a:t>
              </a:r>
              <a:r>
                <a:rPr lang="en-US" altLang="zh-CN" sz="2400">
                  <a:solidFill>
                    <a:schemeClr val="tx1"/>
                  </a:solidFill>
                  <a:latin typeface="宋体" panose="02010600030101010101" pitchFamily="2" charset="-122"/>
                  <a:cs typeface="宋体" panose="02010600030101010101" pitchFamily="2" charset="-122"/>
                  <a:sym typeface="+mn-ea"/>
                </a:rPr>
                <a:t>2017</a:t>
              </a:r>
              <a:r>
                <a:rPr lang="zh-CN" altLang="en-US" sz="2400">
                  <a:solidFill>
                    <a:schemeClr val="tx1"/>
                  </a:solidFill>
                  <a:latin typeface="宋体" panose="02010600030101010101" pitchFamily="2" charset="-122"/>
                  <a:cs typeface="宋体" panose="02010600030101010101" pitchFamily="2" charset="-122"/>
                  <a:sym typeface="+mn-ea"/>
                </a:rPr>
                <a:t>年，</a:t>
              </a:r>
              <a:r>
                <a:rPr lang="zh-CN" altLang="en-US" sz="2400" smtClean="0">
                  <a:solidFill>
                    <a:schemeClr val="tx1"/>
                  </a:solidFill>
                  <a:latin typeface="宋体" panose="02010600030101010101" pitchFamily="2" charset="-122"/>
                  <a:cs typeface="宋体" panose="02010600030101010101" pitchFamily="2" charset="-122"/>
                  <a:sym typeface="+mn-ea"/>
                </a:rPr>
                <a:t>党的十九大</a:t>
              </a:r>
              <a:r>
                <a:rPr lang="zh-CN" sz="2400" smtClean="0">
                  <a:solidFill>
                    <a:schemeClr val="tx1"/>
                  </a:solidFill>
                  <a:latin typeface="宋体" panose="02010600030101010101" pitchFamily="2" charset="-122"/>
                  <a:cs typeface="宋体" panose="02010600030101010101" pitchFamily="2" charset="-122"/>
                  <a:sym typeface="+mn-ea"/>
                </a:rPr>
                <a:t>提出</a:t>
              </a:r>
              <a:r>
                <a:rPr lang="zh-CN" sz="2400">
                  <a:solidFill>
                    <a:schemeClr val="tx1"/>
                  </a:solidFill>
                  <a:latin typeface="宋体" panose="02010600030101010101" pitchFamily="2" charset="-122"/>
                  <a:cs typeface="宋体" panose="02010600030101010101" pitchFamily="2" charset="-122"/>
                  <a:sym typeface="+mn-ea"/>
                </a:rPr>
                <a:t>形成全面对外开放</a:t>
              </a:r>
              <a:r>
                <a:rPr lang="zh-CN" sz="2400" b="1">
                  <a:solidFill>
                    <a:srgbClr val="FF0000"/>
                  </a:solidFill>
                  <a:latin typeface="宋体" panose="02010600030101010101" pitchFamily="2" charset="-122"/>
                  <a:cs typeface="宋体" panose="02010600030101010101" pitchFamily="2" charset="-122"/>
                  <a:sym typeface="+mn-ea"/>
                </a:rPr>
                <a:t>新格局</a:t>
              </a:r>
              <a:r>
                <a:rPr lang="zh-CN" sz="2400">
                  <a:solidFill>
                    <a:schemeClr val="tx1"/>
                  </a:solidFill>
                  <a:latin typeface="宋体" panose="02010600030101010101" pitchFamily="2" charset="-122"/>
                  <a:cs typeface="宋体" panose="02010600030101010101" pitchFamily="2" charset="-122"/>
                  <a:sym typeface="+mn-ea"/>
                </a:rPr>
                <a:t>。这都表明中国对外开放进入</a:t>
              </a:r>
              <a:r>
                <a:rPr lang="zh-CN" sz="2400">
                  <a:solidFill>
                    <a:srgbClr val="FF0000"/>
                  </a:solidFill>
                  <a:latin typeface="宋体" panose="02010600030101010101" pitchFamily="2" charset="-122"/>
                  <a:cs typeface="宋体" panose="02010600030101010101" pitchFamily="2" charset="-122"/>
                  <a:sym typeface="+mn-ea"/>
                </a:rPr>
                <a:t>新的发展阶段</a:t>
              </a:r>
              <a:r>
                <a:rPr lang="zh-CN" sz="2400">
                  <a:solidFill>
                    <a:schemeClr val="tx1"/>
                  </a:solidFill>
                  <a:latin typeface="宋体" panose="02010600030101010101" pitchFamily="2" charset="-122"/>
                  <a:cs typeface="宋体" panose="02010600030101010101" pitchFamily="2" charset="-122"/>
                  <a:sym typeface="+mn-ea"/>
                </a:rPr>
                <a:t>。</a:t>
              </a:r>
              <a:endParaRPr lang="zh-CN" sz="2400">
                <a:solidFill>
                  <a:schemeClr val="tx1"/>
                </a:solidFill>
                <a:latin typeface="宋体" panose="02010600030101010101" pitchFamily="2" charset="-122"/>
                <a:cs typeface="宋体" panose="02010600030101010101" pitchFamily="2" charset="-122"/>
                <a:sym typeface="+mn-ea"/>
              </a:endParaRPr>
            </a:p>
          </p:txBody>
        </p:sp>
        <p:pic>
          <p:nvPicPr>
            <p:cNvPr id="11" name="图片 10"/>
            <p:cNvPicPr>
              <a:picLocks noChangeAspect="1"/>
            </p:cNvPicPr>
            <p:nvPr>
              <p:custDataLst>
                <p:tags r:id="rId9"/>
              </p:custDataLst>
            </p:nvPr>
          </p:nvPicPr>
          <p:blipFill>
            <a:blip r:embed="rId10"/>
            <a:stretch>
              <a:fillRect/>
            </a:stretch>
          </p:blipFill>
          <p:spPr>
            <a:xfrm>
              <a:off x="6171" y="1932"/>
              <a:ext cx="4837" cy="3640"/>
            </a:xfrm>
            <a:prstGeom prst="rect">
              <a:avLst/>
            </a:prstGeom>
          </p:spPr>
        </p:pic>
      </p:grpSp>
    </p:spTree>
    <p:custDataLst>
      <p:tags r:id="rId1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custDataLst>
              <p:tags r:id="rId1"/>
            </p:custDataLst>
          </p:nvPr>
        </p:nvGrpSpPr>
        <p:grpSpPr>
          <a:xfrm>
            <a:off x="309880" y="163830"/>
            <a:ext cx="10658475" cy="6440805"/>
            <a:chOff x="488" y="258"/>
            <a:chExt cx="16785" cy="10143"/>
          </a:xfrm>
        </p:grpSpPr>
        <p:grpSp>
          <p:nvGrpSpPr>
            <p:cNvPr id="2" name="组合 115"/>
            <p:cNvGrpSpPr/>
            <p:nvPr>
              <p:custDataLst>
                <p:tags r:id="rId2"/>
              </p:custDataLst>
            </p:nvPr>
          </p:nvGrpSpPr>
          <p:grpSpPr>
            <a:xfrm>
              <a:off x="12889" y="3063"/>
              <a:ext cx="4384" cy="6177"/>
              <a:chOff x="8879837" y="1791930"/>
              <a:chExt cx="3712333" cy="3921943"/>
            </a:xfrm>
          </p:grpSpPr>
          <p:grpSp>
            <p:nvGrpSpPr>
              <p:cNvPr id="3" name="iśḷídê"/>
              <p:cNvGrpSpPr/>
              <p:nvPr>
                <p:custDataLst>
                  <p:tags r:id="rId3"/>
                </p:custDataLst>
              </p:nvPr>
            </p:nvGrpSpPr>
            <p:grpSpPr>
              <a:xfrm>
                <a:off x="8879837" y="4796639"/>
                <a:ext cx="2295825" cy="917234"/>
                <a:chOff x="386814" y="5170316"/>
                <a:chExt cx="2295720" cy="917456"/>
              </a:xfrm>
            </p:grpSpPr>
            <p:sp>
              <p:nvSpPr>
                <p:cNvPr id="9222" name="ïṡļïḑê"/>
                <p:cNvSpPr txBox="1"/>
                <p:nvPr>
                  <p:custDataLst>
                    <p:tags r:id="rId4"/>
                  </p:custDataLst>
                </p:nvPr>
              </p:nvSpPr>
              <p:spPr>
                <a:xfrm>
                  <a:off x="578857" y="5170316"/>
                  <a:ext cx="2103677" cy="392187"/>
                </a:xfrm>
                <a:prstGeom prst="rect">
                  <a:avLst/>
                </a:prstGeom>
                <a:noFill/>
                <a:ln w="9525">
                  <a:noFill/>
                </a:ln>
              </p:spPr>
              <p:txBody>
                <a:bodyPr wrap="none"/>
                <a:lstStyle/>
                <a:p>
                  <a:pPr>
                    <a:lnSpc>
                      <a:spcPct val="90000"/>
                    </a:lnSpc>
                  </a:pPr>
                  <a:r>
                    <a:rPr lang="en-US" altLang="zh-CN" sz="2000" b="1">
                      <a:latin typeface="楷体" panose="02010609060101010101" pitchFamily="49" charset="-122"/>
                      <a:ea typeface="楷体" panose="02010609060101010101" pitchFamily="49" charset="-122"/>
                    </a:rPr>
                    <a:t>2013</a:t>
                  </a:r>
                  <a:endParaRPr lang="en-US" altLang="zh-CN" sz="2000" b="1">
                    <a:latin typeface="楷体" panose="02010609060101010101" pitchFamily="49" charset="-122"/>
                    <a:ea typeface="楷体" panose="02010609060101010101" pitchFamily="49" charset="-122"/>
                  </a:endParaRPr>
                </a:p>
              </p:txBody>
            </p:sp>
            <p:sp>
              <p:nvSpPr>
                <p:cNvPr id="9223" name="íṩḷiḓê"/>
                <p:cNvSpPr/>
                <p:nvPr>
                  <p:custDataLst>
                    <p:tags r:id="rId5"/>
                  </p:custDataLst>
                </p:nvPr>
              </p:nvSpPr>
              <p:spPr>
                <a:xfrm>
                  <a:off x="386814" y="5530423"/>
                  <a:ext cx="1824410" cy="557349"/>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上海自由贸易实验区</a:t>
                  </a:r>
                  <a:endParaRPr lang="zh-CN" altLang="zh-CN" sz="1600" b="1">
                    <a:latin typeface="楷体" panose="02010609060101010101" pitchFamily="49" charset="-122"/>
                    <a:ea typeface="楷体" panose="02010609060101010101" pitchFamily="49" charset="-122"/>
                  </a:endParaRPr>
                </a:p>
                <a:p>
                  <a:pPr>
                    <a:lnSpc>
                      <a:spcPct val="120000"/>
                    </a:lnSpc>
                  </a:pPr>
                  <a:endParaRPr lang="zh-CN" altLang="en-US" sz="1600">
                    <a:latin typeface="等线" panose="02010600030101010101" charset="-122"/>
                    <a:ea typeface="楷体" panose="02010609060101010101" pitchFamily="49" charset="-122"/>
                  </a:endParaRPr>
                </a:p>
              </p:txBody>
            </p:sp>
          </p:grpSp>
          <p:cxnSp>
            <p:nvCxnSpPr>
              <p:cNvPr id="71" name="直接连接符 70"/>
              <p:cNvCxnSpPr/>
              <p:nvPr>
                <p:custDataLst>
                  <p:tags r:id="rId6"/>
                </p:custDataLst>
              </p:nvPr>
            </p:nvCxnSpPr>
            <p:spPr bwMode="auto">
              <a:xfrm>
                <a:off x="9713573" y="3052338"/>
                <a:ext cx="30498" cy="1744299"/>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7" name="肘形连接符 54"/>
              <p:cNvCxnSpPr/>
              <p:nvPr>
                <p:custDataLst>
                  <p:tags r:id="rId7"/>
                </p:custDataLst>
              </p:nvPr>
            </p:nvCxnSpPr>
            <p:spPr bwMode="auto">
              <a:xfrm rot="5400000" flipH="1" flipV="1">
                <a:off x="9268312" y="2073611"/>
                <a:ext cx="987374" cy="801815"/>
              </a:xfrm>
              <a:prstGeom prst="bentConnector3">
                <a:avLst>
                  <a:gd name="adj1" fmla="val 100193"/>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26" name="ïṡḻíḋe"/>
              <p:cNvSpPr/>
              <p:nvPr>
                <p:custDataLst>
                  <p:tags r:id="rId8"/>
                </p:custDataLst>
              </p:nvPr>
            </p:nvSpPr>
            <p:spPr>
              <a:xfrm>
                <a:off x="9167915" y="1988472"/>
                <a:ext cx="2496675" cy="557264"/>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十八届三中全会，提出全面深化改革</a:t>
                </a:r>
                <a:endParaRPr lang="zh-CN" altLang="en-US" sz="1600" b="1">
                  <a:latin typeface="楷体" panose="02010609060101010101" pitchFamily="49" charset="-122"/>
                  <a:ea typeface="楷体" panose="02010609060101010101" pitchFamily="49" charset="-122"/>
                </a:endParaRPr>
              </a:p>
            </p:txBody>
          </p:sp>
          <p:sp>
            <p:nvSpPr>
              <p:cNvPr id="9227" name="ïṡļïḑê"/>
              <p:cNvSpPr txBox="1"/>
              <p:nvPr>
                <p:custDataLst>
                  <p:tags r:id="rId9"/>
                </p:custDataLst>
              </p:nvPr>
            </p:nvSpPr>
            <p:spPr>
              <a:xfrm>
                <a:off x="10153382" y="1791930"/>
                <a:ext cx="2103773" cy="392092"/>
              </a:xfrm>
              <a:prstGeom prst="rect">
                <a:avLst/>
              </a:prstGeom>
              <a:noFill/>
              <a:ln w="9525">
                <a:noFill/>
              </a:ln>
            </p:spPr>
            <p:txBody>
              <a:bodyPr wrap="none"/>
              <a:lstStyle/>
              <a:p>
                <a:pPr>
                  <a:lnSpc>
                    <a:spcPct val="90000"/>
                  </a:lnSpc>
                </a:pPr>
                <a:r>
                  <a:rPr lang="en-US" altLang="zh-CN" sz="2000" b="1">
                    <a:solidFill>
                      <a:srgbClr val="C00000"/>
                    </a:solidFill>
                    <a:latin typeface="楷体" panose="02010609060101010101" pitchFamily="49" charset="-122"/>
                    <a:ea typeface="楷体" panose="02010609060101010101" pitchFamily="49" charset="-122"/>
                  </a:rPr>
                  <a:t>2013</a:t>
                </a:r>
                <a:endParaRPr lang="en-US" altLang="zh-CN" sz="2000" b="1">
                  <a:solidFill>
                    <a:srgbClr val="C00000"/>
                  </a:solidFill>
                  <a:latin typeface="楷体" panose="02010609060101010101" pitchFamily="49" charset="-122"/>
                  <a:ea typeface="楷体" panose="02010609060101010101" pitchFamily="49" charset="-122"/>
                </a:endParaRPr>
              </a:p>
            </p:txBody>
          </p:sp>
          <p:cxnSp>
            <p:nvCxnSpPr>
              <p:cNvPr id="60" name="直接连接符 59"/>
              <p:cNvCxnSpPr/>
              <p:nvPr>
                <p:custDataLst>
                  <p:tags r:id="rId10"/>
                </p:custDataLst>
              </p:nvPr>
            </p:nvCxnSpPr>
            <p:spPr bwMode="auto">
              <a:xfrm>
                <a:off x="10793246" y="3085675"/>
                <a:ext cx="9527" cy="873080"/>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29" name="ïṡļïḑê"/>
              <p:cNvSpPr txBox="1"/>
              <p:nvPr>
                <p:custDataLst>
                  <p:tags r:id="rId11"/>
                </p:custDataLst>
              </p:nvPr>
            </p:nvSpPr>
            <p:spPr>
              <a:xfrm>
                <a:off x="10488398" y="3985741"/>
                <a:ext cx="2103772" cy="392092"/>
              </a:xfrm>
              <a:prstGeom prst="rect">
                <a:avLst/>
              </a:prstGeom>
              <a:noFill/>
              <a:ln w="9525">
                <a:noFill/>
              </a:ln>
            </p:spPr>
            <p:txBody>
              <a:bodyPr wrap="none"/>
              <a:lstStyle/>
              <a:p>
                <a:pPr>
                  <a:lnSpc>
                    <a:spcPct val="90000"/>
                  </a:lnSpc>
                </a:pPr>
                <a:r>
                  <a:rPr lang="en-US" altLang="zh-CN" sz="1600" b="1">
                    <a:latin typeface="楷体" panose="02010609060101010101" pitchFamily="49" charset="-122"/>
                    <a:ea typeface="楷体" panose="02010609060101010101" pitchFamily="49" charset="-122"/>
                  </a:rPr>
                  <a:t>2017</a:t>
                </a:r>
                <a:endParaRPr lang="en-US" altLang="zh-CN" sz="1600" b="1">
                  <a:latin typeface="楷体" panose="02010609060101010101" pitchFamily="49" charset="-122"/>
                  <a:ea typeface="楷体" panose="02010609060101010101" pitchFamily="49" charset="-122"/>
                </a:endParaRPr>
              </a:p>
            </p:txBody>
          </p:sp>
          <p:sp>
            <p:nvSpPr>
              <p:cNvPr id="9230" name="矩形 75"/>
              <p:cNvSpPr/>
              <p:nvPr>
                <p:custDataLst>
                  <p:tags r:id="rId12"/>
                </p:custDataLst>
              </p:nvPr>
            </p:nvSpPr>
            <p:spPr>
              <a:xfrm>
                <a:off x="10122927" y="4224046"/>
                <a:ext cx="1855713" cy="829849"/>
              </a:xfrm>
              <a:prstGeom prst="rect">
                <a:avLst/>
              </a:prstGeom>
              <a:noFill/>
              <a:ln w="9525">
                <a:noFill/>
              </a:ln>
            </p:spPr>
            <p:txBody>
              <a:bodyPr>
                <a:spAutoFit/>
              </a:bodyPr>
              <a:lstStyle/>
              <a:p>
                <a:r>
                  <a:rPr lang="zh-CN" altLang="en-US" sz="1600" b="1">
                    <a:latin typeface="楷体" panose="02010609060101010101" pitchFamily="49" charset="-122"/>
                    <a:ea typeface="楷体" panose="02010609060101010101" pitchFamily="49" charset="-122"/>
                  </a:rPr>
                  <a:t>十九大：全</a:t>
                </a:r>
                <a:r>
                  <a:rPr lang="zh-CN" altLang="en-US" sz="1600" b="1" smtClean="0">
                    <a:latin typeface="楷体" panose="02010609060101010101" pitchFamily="49" charset="-122"/>
                    <a:ea typeface="楷体" panose="02010609060101010101" pitchFamily="49" charset="-122"/>
                  </a:rPr>
                  <a:t>面对</a:t>
                </a:r>
                <a:r>
                  <a:rPr lang="zh-CN" altLang="en-US" sz="1600" b="1">
                    <a:latin typeface="楷体" panose="02010609060101010101" pitchFamily="49" charset="-122"/>
                    <a:ea typeface="楷体" panose="02010609060101010101" pitchFamily="49" charset="-122"/>
                  </a:rPr>
                  <a:t>外开放新格局</a:t>
                </a:r>
                <a:endParaRPr lang="zh-CN" altLang="en-US" sz="1600" b="1">
                  <a:latin typeface="楷体" panose="02010609060101010101" pitchFamily="49" charset="-122"/>
                  <a:ea typeface="楷体" panose="02010609060101010101" pitchFamily="49" charset="-122"/>
                </a:endParaRPr>
              </a:p>
            </p:txBody>
          </p:sp>
        </p:grpSp>
        <p:grpSp>
          <p:nvGrpSpPr>
            <p:cNvPr id="14" name="组合 114"/>
            <p:cNvGrpSpPr/>
            <p:nvPr>
              <p:custDataLst>
                <p:tags r:id="rId13"/>
              </p:custDataLst>
            </p:nvPr>
          </p:nvGrpSpPr>
          <p:grpSpPr>
            <a:xfrm>
              <a:off x="9940" y="1334"/>
              <a:ext cx="5996" cy="7519"/>
              <a:chOff x="6384222" y="692007"/>
              <a:chExt cx="5076325" cy="4775523"/>
            </a:xfrm>
          </p:grpSpPr>
          <p:cxnSp>
            <p:nvCxnSpPr>
              <p:cNvPr id="77" name="肘形连接符 54"/>
              <p:cNvCxnSpPr/>
              <p:nvPr>
                <p:custDataLst>
                  <p:tags r:id="rId14"/>
                </p:custDataLst>
              </p:nvPr>
            </p:nvCxnSpPr>
            <p:spPr bwMode="auto">
              <a:xfrm rot="5400000" flipH="1" flipV="1">
                <a:off x="6576279" y="1967343"/>
                <a:ext cx="987605" cy="801645"/>
              </a:xfrm>
              <a:prstGeom prst="bentConnector3">
                <a:avLst>
                  <a:gd name="adj1" fmla="val 100193"/>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46" name="ïṡļïḑê"/>
              <p:cNvSpPr txBox="1"/>
              <p:nvPr>
                <p:custDataLst>
                  <p:tags r:id="rId15"/>
                </p:custDataLst>
              </p:nvPr>
            </p:nvSpPr>
            <p:spPr>
              <a:xfrm>
                <a:off x="7064528" y="1437722"/>
                <a:ext cx="917527" cy="392184"/>
              </a:xfrm>
              <a:prstGeom prst="rect">
                <a:avLst/>
              </a:prstGeom>
              <a:noFill/>
              <a:ln w="9525">
                <a:noFill/>
              </a:ln>
            </p:spPr>
            <p:txBody>
              <a:bodyPr wrap="none"/>
              <a:lstStyle/>
              <a:p>
                <a:pPr>
                  <a:lnSpc>
                    <a:spcPct val="90000"/>
                  </a:lnSpc>
                </a:pPr>
                <a:r>
                  <a:rPr lang="en-US" altLang="zh-CN" sz="2000" b="1">
                    <a:solidFill>
                      <a:srgbClr val="C00000"/>
                    </a:solidFill>
                    <a:latin typeface="楷体" panose="02010609060101010101" pitchFamily="49" charset="-122"/>
                    <a:ea typeface="楷体" panose="02010609060101010101" pitchFamily="49" charset="-122"/>
                  </a:rPr>
                  <a:t>1992</a:t>
                </a:r>
                <a:endParaRPr lang="en-US" altLang="zh-CN" sz="2000" b="1">
                  <a:solidFill>
                    <a:srgbClr val="C00000"/>
                  </a:solidFill>
                  <a:latin typeface="楷体" panose="02010609060101010101" pitchFamily="49" charset="-122"/>
                  <a:ea typeface="楷体" panose="02010609060101010101" pitchFamily="49" charset="-122"/>
                </a:endParaRPr>
              </a:p>
            </p:txBody>
          </p:sp>
          <p:cxnSp>
            <p:nvCxnSpPr>
              <p:cNvPr id="56" name="直接连接符 55"/>
              <p:cNvCxnSpPr/>
              <p:nvPr>
                <p:custDataLst>
                  <p:tags r:id="rId16"/>
                </p:custDataLst>
              </p:nvPr>
            </p:nvCxnSpPr>
            <p:spPr bwMode="auto">
              <a:xfrm flipH="1">
                <a:off x="7816963" y="3063618"/>
                <a:ext cx="7938" cy="1594140"/>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8" name="ï$ḻiḋè"/>
              <p:cNvGrpSpPr/>
              <p:nvPr>
                <p:custDataLst>
                  <p:tags r:id="rId17"/>
                </p:custDataLst>
              </p:nvPr>
            </p:nvGrpSpPr>
            <p:grpSpPr>
              <a:xfrm>
                <a:off x="6384222" y="4659345"/>
                <a:ext cx="3218586" cy="808185"/>
                <a:chOff x="136938" y="5019467"/>
                <a:chExt cx="3218444" cy="808380"/>
              </a:xfrm>
            </p:grpSpPr>
            <p:sp>
              <p:nvSpPr>
                <p:cNvPr id="9249" name="íšļídè"/>
                <p:cNvSpPr txBox="1"/>
                <p:nvPr>
                  <p:custDataLst>
                    <p:tags r:id="rId18"/>
                  </p:custDataLst>
                </p:nvPr>
              </p:nvSpPr>
              <p:spPr>
                <a:xfrm>
                  <a:off x="1252147" y="5019467"/>
                  <a:ext cx="2103235" cy="392278"/>
                </a:xfrm>
                <a:prstGeom prst="rect">
                  <a:avLst/>
                </a:prstGeom>
                <a:noFill/>
                <a:ln w="9525">
                  <a:noFill/>
                </a:ln>
              </p:spPr>
              <p:txBody>
                <a:bodyPr wrap="none"/>
                <a:lstStyle/>
                <a:p>
                  <a:pPr>
                    <a:lnSpc>
                      <a:spcPct val="90000"/>
                    </a:lnSpc>
                  </a:pPr>
                  <a:r>
                    <a:rPr lang="en-US" altLang="zh-CN" sz="2000" b="1">
                      <a:latin typeface="楷体" panose="02010609060101010101" pitchFamily="49" charset="-122"/>
                      <a:ea typeface="楷体" panose="02010609060101010101" pitchFamily="49" charset="-122"/>
                    </a:rPr>
                    <a:t>2001</a:t>
                  </a:r>
                  <a:endParaRPr lang="en-US" altLang="zh-CN" sz="2000" b="1">
                    <a:latin typeface="楷体" panose="02010609060101010101" pitchFamily="49" charset="-122"/>
                    <a:ea typeface="楷体" panose="02010609060101010101" pitchFamily="49" charset="-122"/>
                  </a:endParaRPr>
                </a:p>
              </p:txBody>
            </p:sp>
            <p:sp>
              <p:nvSpPr>
                <p:cNvPr id="9250" name="iṡḷídê"/>
                <p:cNvSpPr/>
                <p:nvPr>
                  <p:custDataLst>
                    <p:tags r:id="rId19"/>
                  </p:custDataLst>
                </p:nvPr>
              </p:nvSpPr>
              <p:spPr>
                <a:xfrm>
                  <a:off x="136938" y="5272088"/>
                  <a:ext cx="2496038" cy="555759"/>
                </a:xfrm>
                <a:prstGeom prst="rect">
                  <a:avLst/>
                </a:prstGeom>
                <a:noFill/>
                <a:ln w="9525">
                  <a:noFill/>
                </a:ln>
              </p:spPr>
              <p:txBody>
                <a:bodyPr lIns="89999" tIns="46799" rIns="89999" bIns="46799"/>
                <a:lstStyle/>
                <a:p>
                  <a:pPr>
                    <a:lnSpc>
                      <a:spcPct val="120000"/>
                    </a:lnSpc>
                  </a:pPr>
                  <a:r>
                    <a:rPr lang="en-US" altLang="zh-CN" sz="1600">
                      <a:solidFill>
                        <a:srgbClr val="333333"/>
                      </a:solidFill>
                      <a:latin typeface="微软雅黑" panose="020B0503020204020204" charset="-122"/>
                      <a:ea typeface="微软雅黑" panose="020B0503020204020204" charset="-122"/>
                    </a:rPr>
                    <a:t>“</a:t>
                  </a:r>
                  <a:r>
                    <a:rPr lang="zh-CN" altLang="en-US" sz="1600" b="1">
                      <a:latin typeface="楷体" panose="02010609060101010101" pitchFamily="49" charset="-122"/>
                      <a:ea typeface="楷体" panose="02010609060101010101" pitchFamily="49" charset="-122"/>
                    </a:rPr>
                    <a:t>加入世贸组织</a:t>
                  </a:r>
                  <a:endParaRPr lang="zh-CN" altLang="en-US" sz="1600" b="1">
                    <a:latin typeface="楷体" panose="02010609060101010101" pitchFamily="49" charset="-122"/>
                    <a:ea typeface="楷体" panose="02010609060101010101" pitchFamily="49" charset="-122"/>
                  </a:endParaRPr>
                </a:p>
              </p:txBody>
            </p:sp>
          </p:grpSp>
          <p:sp>
            <p:nvSpPr>
              <p:cNvPr id="9251" name="ïṡḻíḋe"/>
              <p:cNvSpPr/>
              <p:nvPr>
                <p:custDataLst>
                  <p:tags r:id="rId20"/>
                </p:custDataLst>
              </p:nvPr>
            </p:nvSpPr>
            <p:spPr>
              <a:xfrm>
                <a:off x="6384222" y="1861701"/>
                <a:ext cx="2592153" cy="1134981"/>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南巡讲话，十四大提出建立社会主义市场经济体制目标</a:t>
                </a:r>
                <a:endParaRPr lang="zh-CN" altLang="en-US" sz="1600" b="1">
                  <a:latin typeface="楷体" panose="02010609060101010101" pitchFamily="49" charset="-122"/>
                  <a:ea typeface="楷体" panose="02010609060101010101" pitchFamily="49" charset="-122"/>
                </a:endParaRPr>
              </a:p>
              <a:p>
                <a:pPr>
                  <a:lnSpc>
                    <a:spcPct val="120000"/>
                  </a:lnSpc>
                </a:pPr>
                <a:endParaRPr lang="zh-CN" altLang="en-US" sz="1600">
                  <a:latin typeface="微软雅黑" panose="020B0503020204020204" charset="-122"/>
                  <a:ea typeface="微软雅黑" panose="020B0503020204020204" charset="-122"/>
                </a:endParaRPr>
              </a:p>
            </p:txBody>
          </p:sp>
          <p:cxnSp>
            <p:nvCxnSpPr>
              <p:cNvPr id="80" name="肘形连接符 54"/>
              <p:cNvCxnSpPr/>
              <p:nvPr>
                <p:custDataLst>
                  <p:tags r:id="rId21"/>
                </p:custDataLst>
              </p:nvPr>
            </p:nvCxnSpPr>
            <p:spPr bwMode="auto">
              <a:xfrm rot="16200000" flipV="1">
                <a:off x="7879495" y="2284806"/>
                <a:ext cx="1462354" cy="3175"/>
              </a:xfrm>
              <a:prstGeom prst="bentConnector3">
                <a:avLst>
                  <a:gd name="adj1" fmla="val 5000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6" name="íšļídè"/>
              <p:cNvSpPr txBox="1"/>
              <p:nvPr>
                <p:custDataLst>
                  <p:tags r:id="rId22"/>
                </p:custDataLst>
              </p:nvPr>
            </p:nvSpPr>
            <p:spPr bwMode="auto">
              <a:xfrm>
                <a:off x="8112322" y="692007"/>
                <a:ext cx="3348225" cy="1071212"/>
              </a:xfrm>
              <a:prstGeom prst="rect">
                <a:avLst/>
              </a:prstGeom>
              <a:noFill/>
            </p:spPr>
            <p:txBody>
              <a:bodyPr wrap="none"/>
              <a:lstStyle/>
              <a:p>
                <a:pPr>
                  <a:lnSpc>
                    <a:spcPct val="90000"/>
                  </a:lnSpc>
                </a:pPr>
                <a:r>
                  <a:rPr lang="zh-CN" altLang="en-US" sz="1600" b="1">
                    <a:latin typeface="楷体" panose="02010609060101010101" pitchFamily="49" charset="-122"/>
                    <a:ea typeface="楷体" panose="02010609060101010101" pitchFamily="49" charset="-122"/>
                  </a:rPr>
                  <a:t>十六届三中全会</a:t>
                </a:r>
                <a:endParaRPr lang="en-US" altLang="zh-CN" sz="1600" b="1">
                  <a:latin typeface="楷体" panose="02010609060101010101" pitchFamily="49" charset="-122"/>
                  <a:ea typeface="楷体" panose="02010609060101010101" pitchFamily="49" charset="-122"/>
                </a:endParaRPr>
              </a:p>
              <a:p>
                <a:pPr>
                  <a:lnSpc>
                    <a:spcPct val="90000"/>
                  </a:lnSpc>
                </a:pPr>
                <a:r>
                  <a:rPr lang="zh-CN" altLang="en-US" sz="1600" b="1">
                    <a:latin typeface="楷体" panose="02010609060101010101" pitchFamily="49" charset="-122"/>
                    <a:ea typeface="楷体" panose="02010609060101010101" pitchFamily="49" charset="-122"/>
                  </a:rPr>
                  <a:t>完善社会主义市场经济体制</a:t>
                </a:r>
                <a:endParaRPr lang="en-US" altLang="zh-CN" sz="1600" b="1">
                  <a:latin typeface="楷体" panose="02010609060101010101" pitchFamily="49" charset="-122"/>
                  <a:ea typeface="楷体" panose="02010609060101010101" pitchFamily="49" charset="-122"/>
                </a:endParaRPr>
              </a:p>
              <a:p>
                <a:pPr>
                  <a:lnSpc>
                    <a:spcPct val="90000"/>
                  </a:lnSpc>
                </a:pPr>
                <a:r>
                  <a:rPr lang="en-US" altLang="zh-CN" sz="1900" b="1">
                    <a:solidFill>
                      <a:srgbClr val="C00000"/>
                    </a:solidFill>
                    <a:latin typeface="楷体" panose="02010609060101010101" pitchFamily="49" charset="-122"/>
                    <a:ea typeface="楷体" panose="02010609060101010101" pitchFamily="49" charset="-122"/>
                  </a:rPr>
                  <a:t>2003</a:t>
                </a:r>
                <a:endParaRPr lang="en-US" altLang="zh-CN" sz="1900" b="1">
                  <a:solidFill>
                    <a:srgbClr val="C00000"/>
                  </a:solidFill>
                  <a:latin typeface="楷体" panose="02010609060101010101" pitchFamily="49" charset="-122"/>
                  <a:ea typeface="楷体" panose="02010609060101010101" pitchFamily="49" charset="-122"/>
                </a:endParaRPr>
              </a:p>
              <a:p>
                <a:pPr>
                  <a:lnSpc>
                    <a:spcPct val="90000"/>
                  </a:lnSpc>
                </a:pPr>
                <a:endParaRPr lang="en-US" altLang="zh-CN" sz="1900" b="1">
                  <a:latin typeface="楷体" panose="02010609060101010101" pitchFamily="49" charset="-122"/>
                  <a:ea typeface="楷体" panose="02010609060101010101" pitchFamily="49" charset="-122"/>
                </a:endParaRPr>
              </a:p>
            </p:txBody>
          </p:sp>
        </p:grpSp>
        <p:grpSp>
          <p:nvGrpSpPr>
            <p:cNvPr id="20" name="组合 116"/>
            <p:cNvGrpSpPr/>
            <p:nvPr>
              <p:custDataLst>
                <p:tags r:id="rId23"/>
              </p:custDataLst>
            </p:nvPr>
          </p:nvGrpSpPr>
          <p:grpSpPr>
            <a:xfrm>
              <a:off x="2573" y="1708"/>
              <a:ext cx="10543" cy="7280"/>
              <a:chOff x="146578" y="931500"/>
              <a:chExt cx="8924912" cy="4623343"/>
            </a:xfrm>
          </p:grpSpPr>
          <p:sp>
            <p:nvSpPr>
              <p:cNvPr id="9255" name="íšļídè"/>
              <p:cNvSpPr txBox="1"/>
              <p:nvPr>
                <p:custDataLst>
                  <p:tags r:id="rId24"/>
                </p:custDataLst>
              </p:nvPr>
            </p:nvSpPr>
            <p:spPr>
              <a:xfrm>
                <a:off x="6670204" y="3625803"/>
                <a:ext cx="828548" cy="392159"/>
              </a:xfrm>
              <a:prstGeom prst="rect">
                <a:avLst/>
              </a:prstGeom>
              <a:noFill/>
              <a:ln w="9525">
                <a:noFill/>
              </a:ln>
            </p:spPr>
            <p:txBody>
              <a:bodyPr wrap="none"/>
              <a:lstStyle/>
              <a:p>
                <a:pPr>
                  <a:lnSpc>
                    <a:spcPct val="90000"/>
                  </a:lnSpc>
                </a:pPr>
                <a:r>
                  <a:rPr lang="en-US" altLang="zh-CN" sz="2000" b="1">
                    <a:latin typeface="楷体" panose="02010609060101010101" pitchFamily="49" charset="-122"/>
                    <a:ea typeface="楷体" panose="02010609060101010101" pitchFamily="49" charset="-122"/>
                  </a:rPr>
                  <a:t>1990</a:t>
                </a:r>
                <a:endParaRPr lang="en-US" altLang="zh-CN" sz="2000" b="1">
                  <a:latin typeface="楷体" panose="02010609060101010101" pitchFamily="49" charset="-122"/>
                  <a:ea typeface="楷体" panose="02010609060101010101" pitchFamily="49" charset="-122"/>
                </a:endParaRPr>
              </a:p>
            </p:txBody>
          </p:sp>
          <p:grpSp>
            <p:nvGrpSpPr>
              <p:cNvPr id="21" name="组合 113"/>
              <p:cNvGrpSpPr/>
              <p:nvPr>
                <p:custDataLst>
                  <p:tags r:id="rId25"/>
                </p:custDataLst>
              </p:nvPr>
            </p:nvGrpSpPr>
            <p:grpSpPr>
              <a:xfrm>
                <a:off x="146578" y="931500"/>
                <a:ext cx="8924912" cy="4623343"/>
                <a:chOff x="146579" y="931501"/>
                <a:chExt cx="8924915" cy="4623349"/>
              </a:xfrm>
            </p:grpSpPr>
            <p:grpSp>
              <p:nvGrpSpPr>
                <p:cNvPr id="22" name="íṡḷiḓe"/>
                <p:cNvGrpSpPr/>
                <p:nvPr>
                  <p:custDataLst>
                    <p:tags r:id="rId26"/>
                  </p:custDataLst>
                </p:nvPr>
              </p:nvGrpSpPr>
              <p:grpSpPr>
                <a:xfrm>
                  <a:off x="4640666" y="931501"/>
                  <a:ext cx="2798895" cy="970077"/>
                  <a:chOff x="-1856011" y="4362498"/>
                  <a:chExt cx="2798769" cy="970310"/>
                </a:xfrm>
              </p:grpSpPr>
              <p:sp>
                <p:nvSpPr>
                  <p:cNvPr id="9258" name="iṡḻïḑé"/>
                  <p:cNvSpPr txBox="1"/>
                  <p:nvPr>
                    <p:custDataLst>
                      <p:tags r:id="rId27"/>
                    </p:custDataLst>
                  </p:nvPr>
                </p:nvSpPr>
                <p:spPr>
                  <a:xfrm>
                    <a:off x="-1372482" y="4940555"/>
                    <a:ext cx="2104609" cy="392253"/>
                  </a:xfrm>
                  <a:prstGeom prst="rect">
                    <a:avLst/>
                  </a:prstGeom>
                  <a:noFill/>
                  <a:ln w="9525">
                    <a:noFill/>
                  </a:ln>
                </p:spPr>
                <p:txBody>
                  <a:bodyPr wrap="none"/>
                  <a:lstStyle/>
                  <a:p>
                    <a:pPr>
                      <a:lnSpc>
                        <a:spcPct val="90000"/>
                      </a:lnSpc>
                    </a:pPr>
                    <a:r>
                      <a:rPr lang="en-US" altLang="zh-CN" sz="2000" b="1">
                        <a:solidFill>
                          <a:srgbClr val="C00000"/>
                        </a:solidFill>
                        <a:latin typeface="楷体" panose="02010609060101010101" pitchFamily="49" charset="-122"/>
                        <a:ea typeface="楷体" panose="02010609060101010101" pitchFamily="49" charset="-122"/>
                      </a:rPr>
                      <a:t>1984</a:t>
                    </a:r>
                    <a:endParaRPr lang="en-US" altLang="zh-CN" sz="2000" b="1">
                      <a:solidFill>
                        <a:srgbClr val="C00000"/>
                      </a:solidFill>
                      <a:latin typeface="楷体" panose="02010609060101010101" pitchFamily="49" charset="-122"/>
                      <a:ea typeface="楷体" panose="02010609060101010101" pitchFamily="49" charset="-122"/>
                    </a:endParaRPr>
                  </a:p>
                </p:txBody>
              </p:sp>
              <p:sp>
                <p:nvSpPr>
                  <p:cNvPr id="9259" name="ïṡḻíḋe"/>
                  <p:cNvSpPr/>
                  <p:nvPr>
                    <p:custDataLst>
                      <p:tags r:id="rId28"/>
                    </p:custDataLst>
                  </p:nvPr>
                </p:nvSpPr>
                <p:spPr>
                  <a:xfrm>
                    <a:off x="-1856011" y="4362498"/>
                    <a:ext cx="2798769" cy="557399"/>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十二届三中全会，</a:t>
                    </a:r>
                    <a:endParaRPr lang="en-US" altLang="zh-CN" sz="1600" b="1">
                      <a:latin typeface="楷体" panose="02010609060101010101" pitchFamily="49" charset="-122"/>
                      <a:ea typeface="楷体" panose="02010609060101010101" pitchFamily="49" charset="-122"/>
                    </a:endParaRPr>
                  </a:p>
                  <a:p>
                    <a:pPr>
                      <a:lnSpc>
                        <a:spcPct val="120000"/>
                      </a:lnSpc>
                    </a:pPr>
                    <a:r>
                      <a:rPr lang="zh-CN" altLang="en-US" sz="1600" b="1">
                        <a:latin typeface="楷体" panose="02010609060101010101" pitchFamily="49" charset="-122"/>
                        <a:ea typeface="楷体" panose="02010609060101010101" pitchFamily="49" charset="-122"/>
                      </a:rPr>
                      <a:t>推进城市改革</a:t>
                    </a:r>
                    <a:endParaRPr lang="zh-CN" altLang="en-US" sz="1600" b="1">
                      <a:latin typeface="楷体" panose="02010609060101010101" pitchFamily="49" charset="-122"/>
                      <a:ea typeface="楷体" panose="02010609060101010101" pitchFamily="49" charset="-122"/>
                    </a:endParaRPr>
                  </a:p>
                </p:txBody>
              </p:sp>
            </p:grpSp>
            <p:cxnSp>
              <p:nvCxnSpPr>
                <p:cNvPr id="28" name="肘形连接符 54"/>
                <p:cNvCxnSpPr/>
                <p:nvPr>
                  <p:custDataLst>
                    <p:tags r:id="rId29"/>
                  </p:custDataLst>
                </p:nvPr>
              </p:nvCxnSpPr>
              <p:spPr bwMode="auto">
                <a:xfrm rot="5400000" flipH="1" flipV="1">
                  <a:off x="2580503" y="2140185"/>
                  <a:ext cx="987542" cy="801566"/>
                </a:xfrm>
                <a:prstGeom prst="bentConnector3">
                  <a:avLst>
                    <a:gd name="adj1" fmla="val 100193"/>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6" name="肘形连接符 54"/>
                <p:cNvCxnSpPr/>
                <p:nvPr>
                  <p:custDataLst>
                    <p:tags r:id="rId30"/>
                  </p:custDataLst>
                </p:nvPr>
              </p:nvCxnSpPr>
              <p:spPr bwMode="auto">
                <a:xfrm rot="5400000" flipH="1" flipV="1">
                  <a:off x="4814569" y="2312415"/>
                  <a:ext cx="985955" cy="515859"/>
                </a:xfrm>
                <a:prstGeom prst="bentConnector3">
                  <a:avLst>
                    <a:gd name="adj1" fmla="val 5000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4" name="肘形连接符 54"/>
                <p:cNvCxnSpPr>
                  <a:endCxn id="9268" idx="2"/>
                </p:cNvCxnSpPr>
                <p:nvPr>
                  <p:custDataLst>
                    <p:tags r:id="rId31"/>
                  </p:custDataLst>
                </p:nvPr>
              </p:nvCxnSpPr>
              <p:spPr bwMode="auto">
                <a:xfrm rot="5400000" flipH="1" flipV="1">
                  <a:off x="472849" y="1913403"/>
                  <a:ext cx="890276" cy="923784"/>
                </a:xfrm>
                <a:prstGeom prst="bentConnector3">
                  <a:avLst>
                    <a:gd name="adj1" fmla="val 5000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9265" idx="0"/>
                </p:cNvCxnSpPr>
                <p:nvPr>
                  <p:custDataLst>
                    <p:tags r:id="rId32"/>
                  </p:custDataLst>
                </p:nvPr>
              </p:nvCxnSpPr>
              <p:spPr bwMode="auto">
                <a:xfrm>
                  <a:off x="949732" y="3034771"/>
                  <a:ext cx="3969" cy="1654788"/>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3" name="ï$ḻiḋè"/>
                <p:cNvGrpSpPr/>
                <p:nvPr>
                  <p:custDataLst>
                    <p:tags r:id="rId33"/>
                  </p:custDataLst>
                </p:nvPr>
              </p:nvGrpSpPr>
              <p:grpSpPr>
                <a:xfrm>
                  <a:off x="146579" y="4689559"/>
                  <a:ext cx="2108159" cy="865291"/>
                  <a:chOff x="767408" y="4963050"/>
                  <a:chExt cx="2108063" cy="865499"/>
                </a:xfrm>
              </p:grpSpPr>
              <p:sp>
                <p:nvSpPr>
                  <p:cNvPr id="9265" name="íšļídè"/>
                  <p:cNvSpPr txBox="1"/>
                  <p:nvPr>
                    <p:custDataLst>
                      <p:tags r:id="rId34"/>
                    </p:custDataLst>
                  </p:nvPr>
                </p:nvSpPr>
                <p:spPr>
                  <a:xfrm>
                    <a:off x="1195948" y="4963050"/>
                    <a:ext cx="757088" cy="393842"/>
                  </a:xfrm>
                  <a:prstGeom prst="rect">
                    <a:avLst/>
                  </a:prstGeom>
                  <a:noFill/>
                  <a:ln w="9525">
                    <a:noFill/>
                  </a:ln>
                </p:spPr>
                <p:txBody>
                  <a:bodyPr wrap="none"/>
                  <a:lstStyle/>
                  <a:p>
                    <a:pPr>
                      <a:lnSpc>
                        <a:spcPct val="90000"/>
                      </a:lnSpc>
                    </a:pPr>
                    <a:r>
                      <a:rPr lang="en-US" altLang="zh-CN" sz="2000" b="1">
                        <a:latin typeface="楷体" panose="02010609060101010101" pitchFamily="49" charset="-122"/>
                        <a:ea typeface="楷体" panose="02010609060101010101" pitchFamily="49" charset="-122"/>
                      </a:rPr>
                      <a:t>1980</a:t>
                    </a:r>
                    <a:endParaRPr lang="en-US" altLang="zh-CN" sz="2000" b="1">
                      <a:latin typeface="楷体" panose="02010609060101010101" pitchFamily="49" charset="-122"/>
                      <a:ea typeface="楷体" panose="02010609060101010101" pitchFamily="49" charset="-122"/>
                    </a:endParaRPr>
                  </a:p>
                </p:txBody>
              </p:sp>
              <p:sp>
                <p:nvSpPr>
                  <p:cNvPr id="9266" name="iṡḷídê"/>
                  <p:cNvSpPr/>
                  <p:nvPr>
                    <p:custDataLst>
                      <p:tags r:id="rId35"/>
                    </p:custDataLst>
                  </p:nvPr>
                </p:nvSpPr>
                <p:spPr>
                  <a:xfrm>
                    <a:off x="767408" y="5271150"/>
                    <a:ext cx="2108063" cy="557399"/>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设立经济特区</a:t>
                    </a:r>
                    <a:endParaRPr lang="zh-CN" altLang="en-US" sz="1600" b="1">
                      <a:latin typeface="楷体" panose="02010609060101010101" pitchFamily="49" charset="-122"/>
                      <a:ea typeface="楷体" panose="02010609060101010101" pitchFamily="49" charset="-122"/>
                    </a:endParaRPr>
                  </a:p>
                </p:txBody>
              </p:sp>
            </p:grpSp>
            <p:grpSp>
              <p:nvGrpSpPr>
                <p:cNvPr id="24" name="îṣľîḑè"/>
                <p:cNvGrpSpPr/>
                <p:nvPr>
                  <p:custDataLst>
                    <p:tags r:id="rId36"/>
                  </p:custDataLst>
                </p:nvPr>
              </p:nvGrpSpPr>
              <p:grpSpPr>
                <a:xfrm>
                  <a:off x="335859" y="1268440"/>
                  <a:ext cx="2408618" cy="661718"/>
                  <a:chOff x="849383" y="4681736"/>
                  <a:chExt cx="2408509" cy="661878"/>
                </a:xfrm>
              </p:grpSpPr>
              <p:sp>
                <p:nvSpPr>
                  <p:cNvPr id="9268" name="ïṩlîḍe"/>
                  <p:cNvSpPr txBox="1"/>
                  <p:nvPr>
                    <p:custDataLst>
                      <p:tags r:id="rId37"/>
                    </p:custDataLst>
                  </p:nvPr>
                </p:nvSpPr>
                <p:spPr>
                  <a:xfrm>
                    <a:off x="1548935" y="4951361"/>
                    <a:ext cx="688838" cy="392253"/>
                  </a:xfrm>
                  <a:prstGeom prst="rect">
                    <a:avLst/>
                  </a:prstGeom>
                  <a:noFill/>
                  <a:ln w="9525">
                    <a:noFill/>
                  </a:ln>
                </p:spPr>
                <p:txBody>
                  <a:bodyPr wrap="none"/>
                  <a:lstStyle/>
                  <a:p>
                    <a:pPr>
                      <a:lnSpc>
                        <a:spcPct val="90000"/>
                      </a:lnSpc>
                    </a:pPr>
                    <a:r>
                      <a:rPr lang="en-US" altLang="zh-CN" sz="2000" b="1">
                        <a:solidFill>
                          <a:srgbClr val="C00000"/>
                        </a:solidFill>
                        <a:latin typeface="楷体" panose="02010609060101010101" pitchFamily="49" charset="-122"/>
                        <a:ea typeface="楷体" panose="02010609060101010101" pitchFamily="49" charset="-122"/>
                      </a:rPr>
                      <a:t>1978</a:t>
                    </a:r>
                    <a:endParaRPr lang="en-US" altLang="zh-CN" sz="2000" b="1">
                      <a:solidFill>
                        <a:srgbClr val="C00000"/>
                      </a:solidFill>
                      <a:latin typeface="楷体" panose="02010609060101010101" pitchFamily="49" charset="-122"/>
                      <a:ea typeface="楷体" panose="02010609060101010101" pitchFamily="49" charset="-122"/>
                    </a:endParaRPr>
                  </a:p>
                </p:txBody>
              </p:sp>
              <p:sp>
                <p:nvSpPr>
                  <p:cNvPr id="9269" name="ïsľídê"/>
                  <p:cNvSpPr/>
                  <p:nvPr>
                    <p:custDataLst>
                      <p:tags r:id="rId38"/>
                    </p:custDataLst>
                  </p:nvPr>
                </p:nvSpPr>
                <p:spPr>
                  <a:xfrm>
                    <a:off x="849383" y="4681736"/>
                    <a:ext cx="2408509" cy="557346"/>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十一届三中全会</a:t>
                    </a:r>
                    <a:endParaRPr lang="zh-CN" altLang="en-US" sz="1600" b="1">
                      <a:latin typeface="楷体" panose="02010609060101010101" pitchFamily="49" charset="-122"/>
                      <a:ea typeface="楷体" panose="02010609060101010101" pitchFamily="49" charset="-122"/>
                    </a:endParaRPr>
                  </a:p>
                </p:txBody>
              </p:sp>
            </p:grpSp>
            <p:grpSp>
              <p:nvGrpSpPr>
                <p:cNvPr id="25" name="ï$ḻiḋè"/>
                <p:cNvGrpSpPr/>
                <p:nvPr>
                  <p:custDataLst>
                    <p:tags r:id="rId39"/>
                  </p:custDataLst>
                </p:nvPr>
              </p:nvGrpSpPr>
              <p:grpSpPr>
                <a:xfrm>
                  <a:off x="2988101" y="3784577"/>
                  <a:ext cx="2108159" cy="810751"/>
                  <a:chOff x="1478576" y="4182023"/>
                  <a:chExt cx="2108063" cy="810946"/>
                </a:xfrm>
              </p:grpSpPr>
              <p:sp>
                <p:nvSpPr>
                  <p:cNvPr id="9271" name="íšļídè"/>
                  <p:cNvSpPr txBox="1"/>
                  <p:nvPr>
                    <p:custDataLst>
                      <p:tags r:id="rId40"/>
                    </p:custDataLst>
                  </p:nvPr>
                </p:nvSpPr>
                <p:spPr>
                  <a:xfrm>
                    <a:off x="1860756" y="4182023"/>
                    <a:ext cx="665030" cy="392254"/>
                  </a:xfrm>
                  <a:prstGeom prst="rect">
                    <a:avLst/>
                  </a:prstGeom>
                  <a:noFill/>
                  <a:ln w="9525">
                    <a:noFill/>
                  </a:ln>
                </p:spPr>
                <p:txBody>
                  <a:bodyPr wrap="none"/>
                  <a:lstStyle/>
                  <a:p>
                    <a:pPr>
                      <a:lnSpc>
                        <a:spcPct val="90000"/>
                      </a:lnSpc>
                    </a:pPr>
                    <a:r>
                      <a:rPr lang="en-US" altLang="zh-CN" sz="2000" b="1">
                        <a:latin typeface="楷体" panose="02010609060101010101" pitchFamily="49" charset="-122"/>
                        <a:ea typeface="楷体" panose="02010609060101010101" pitchFamily="49" charset="-122"/>
                      </a:rPr>
                      <a:t>1984</a:t>
                    </a:r>
                    <a:endParaRPr lang="en-US" altLang="zh-CN" sz="2000" b="1">
                      <a:latin typeface="楷体" panose="02010609060101010101" pitchFamily="49" charset="-122"/>
                      <a:ea typeface="楷体" panose="02010609060101010101" pitchFamily="49" charset="-122"/>
                    </a:endParaRPr>
                  </a:p>
                </p:txBody>
              </p:sp>
              <p:sp>
                <p:nvSpPr>
                  <p:cNvPr id="9272" name="iṡḷídê"/>
                  <p:cNvSpPr/>
                  <p:nvPr>
                    <p:custDataLst>
                      <p:tags r:id="rId41"/>
                    </p:custDataLst>
                  </p:nvPr>
                </p:nvSpPr>
                <p:spPr>
                  <a:xfrm>
                    <a:off x="1478576" y="4435570"/>
                    <a:ext cx="2108063" cy="557399"/>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沿海港口城市</a:t>
                    </a:r>
                    <a:endParaRPr lang="zh-CN" altLang="en-US" sz="1600" b="1">
                      <a:latin typeface="楷体" panose="02010609060101010101" pitchFamily="49" charset="-122"/>
                      <a:ea typeface="楷体" panose="02010609060101010101" pitchFamily="49" charset="-122"/>
                    </a:endParaRPr>
                  </a:p>
                </p:txBody>
              </p:sp>
            </p:grpSp>
            <p:grpSp>
              <p:nvGrpSpPr>
                <p:cNvPr id="26" name="îṣľîḑè"/>
                <p:cNvGrpSpPr/>
                <p:nvPr>
                  <p:custDataLst>
                    <p:tags r:id="rId42"/>
                  </p:custDataLst>
                </p:nvPr>
              </p:nvGrpSpPr>
              <p:grpSpPr>
                <a:xfrm>
                  <a:off x="2777571" y="1526884"/>
                  <a:ext cx="2378391" cy="943681"/>
                  <a:chOff x="-34066" y="4952391"/>
                  <a:chExt cx="2378283" cy="943908"/>
                </a:xfrm>
              </p:grpSpPr>
              <p:sp>
                <p:nvSpPr>
                  <p:cNvPr id="9274" name="ïṩlîḍe"/>
                  <p:cNvSpPr txBox="1"/>
                  <p:nvPr>
                    <p:custDataLst>
                      <p:tags r:id="rId43"/>
                    </p:custDataLst>
                  </p:nvPr>
                </p:nvSpPr>
                <p:spPr>
                  <a:xfrm>
                    <a:off x="241197" y="4952390"/>
                    <a:ext cx="2103020" cy="392254"/>
                  </a:xfrm>
                  <a:prstGeom prst="rect">
                    <a:avLst/>
                  </a:prstGeom>
                  <a:noFill/>
                  <a:ln w="9525">
                    <a:noFill/>
                  </a:ln>
                </p:spPr>
                <p:txBody>
                  <a:bodyPr wrap="none"/>
                  <a:lstStyle/>
                  <a:p>
                    <a:pPr>
                      <a:lnSpc>
                        <a:spcPct val="90000"/>
                      </a:lnSpc>
                    </a:pPr>
                    <a:r>
                      <a:rPr lang="en-US" altLang="zh-CN" sz="2000" b="1">
                        <a:solidFill>
                          <a:srgbClr val="C00000"/>
                        </a:solidFill>
                        <a:latin typeface="楷体" panose="02010609060101010101" pitchFamily="49" charset="-122"/>
                        <a:ea typeface="楷体" panose="02010609060101010101" pitchFamily="49" charset="-122"/>
                      </a:rPr>
                      <a:t>1982</a:t>
                    </a:r>
                    <a:endParaRPr lang="en-US" altLang="zh-CN" sz="2000" b="1">
                      <a:solidFill>
                        <a:srgbClr val="C00000"/>
                      </a:solidFill>
                      <a:latin typeface="楷体" panose="02010609060101010101" pitchFamily="49" charset="-122"/>
                      <a:ea typeface="楷体" panose="02010609060101010101" pitchFamily="49" charset="-122"/>
                    </a:endParaRPr>
                  </a:p>
                </p:txBody>
              </p:sp>
              <p:sp>
                <p:nvSpPr>
                  <p:cNvPr id="9275" name="ïsľídê"/>
                  <p:cNvSpPr/>
                  <p:nvPr>
                    <p:custDataLst>
                      <p:tags r:id="rId44"/>
                    </p:custDataLst>
                  </p:nvPr>
                </p:nvSpPr>
                <p:spPr>
                  <a:xfrm>
                    <a:off x="-34066" y="5338900"/>
                    <a:ext cx="2108063" cy="557399"/>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农村：家庭联产承包责任制</a:t>
                    </a:r>
                    <a:endParaRPr lang="zh-CN" altLang="en-US" sz="1600" b="1">
                      <a:latin typeface="楷体" panose="02010609060101010101" pitchFamily="49" charset="-122"/>
                      <a:ea typeface="楷体" panose="02010609060101010101" pitchFamily="49" charset="-122"/>
                    </a:endParaRPr>
                  </a:p>
                </p:txBody>
              </p:sp>
            </p:grpSp>
            <p:sp>
              <p:nvSpPr>
                <p:cNvPr id="9276" name="iṡḷídê"/>
                <p:cNvSpPr/>
                <p:nvPr>
                  <p:custDataLst>
                    <p:tags r:id="rId45"/>
                  </p:custDataLst>
                </p:nvPr>
              </p:nvSpPr>
              <p:spPr>
                <a:xfrm>
                  <a:off x="6622158" y="3874372"/>
                  <a:ext cx="2449336" cy="557265"/>
                </a:xfrm>
                <a:prstGeom prst="rect">
                  <a:avLst/>
                </a:prstGeom>
                <a:noFill/>
                <a:ln w="9525">
                  <a:noFill/>
                </a:ln>
              </p:spPr>
              <p:txBody>
                <a:bodyPr lIns="89999" tIns="46799" rIns="89999" bIns="46799"/>
                <a:lstStyle/>
                <a:p>
                  <a:pPr>
                    <a:lnSpc>
                      <a:spcPct val="120000"/>
                    </a:lnSpc>
                  </a:pPr>
                  <a:r>
                    <a:rPr lang="zh-CN" altLang="en-US" sz="1600" b="1">
                      <a:latin typeface="楷体" panose="02010609060101010101" pitchFamily="49" charset="-122"/>
                      <a:ea typeface="楷体" panose="02010609060101010101" pitchFamily="49" charset="-122"/>
                    </a:rPr>
                    <a:t>开发开</a:t>
                  </a:r>
                  <a:r>
                    <a:rPr lang="zh-CN" altLang="en-US" sz="1600" b="1" smtClean="0">
                      <a:latin typeface="楷体" panose="02010609060101010101" pitchFamily="49" charset="-122"/>
                      <a:ea typeface="楷体" panose="02010609060101010101" pitchFamily="49" charset="-122"/>
                    </a:rPr>
                    <a:t>放上</a:t>
                  </a:r>
                  <a:r>
                    <a:rPr lang="zh-CN" altLang="en-US" sz="1600" b="1">
                      <a:latin typeface="楷体" panose="02010609060101010101" pitchFamily="49" charset="-122"/>
                      <a:ea typeface="楷体" panose="02010609060101010101" pitchFamily="49" charset="-122"/>
                    </a:rPr>
                    <a:t>海浦东</a:t>
                  </a:r>
                  <a:endParaRPr lang="zh-CN" altLang="en-US" sz="1600" b="1">
                    <a:latin typeface="楷体" panose="02010609060101010101" pitchFamily="49" charset="-122"/>
                    <a:ea typeface="楷体" panose="02010609060101010101" pitchFamily="49" charset="-122"/>
                  </a:endParaRPr>
                </a:p>
              </p:txBody>
            </p:sp>
            <p:cxnSp>
              <p:nvCxnSpPr>
                <p:cNvPr id="92" name="肘形连接符 54"/>
                <p:cNvCxnSpPr>
                  <a:endCxn id="9271" idx="0"/>
                </p:cNvCxnSpPr>
                <p:nvPr>
                  <p:custDataLst>
                    <p:tags r:id="rId46"/>
                  </p:custDataLst>
                </p:nvPr>
              </p:nvCxnSpPr>
              <p:spPr bwMode="auto">
                <a:xfrm rot="5400000">
                  <a:off x="3990208" y="2729928"/>
                  <a:ext cx="767270" cy="1342027"/>
                </a:xfrm>
                <a:prstGeom prst="bentConnector3">
                  <a:avLst>
                    <a:gd name="adj1" fmla="val 5000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9" name="肘形连接符 54"/>
                <p:cNvCxnSpPr>
                  <a:endCxn id="9255" idx="0"/>
                </p:cNvCxnSpPr>
                <p:nvPr>
                  <p:custDataLst>
                    <p:tags r:id="rId47"/>
                  </p:custDataLst>
                </p:nvPr>
              </p:nvCxnSpPr>
              <p:spPr bwMode="auto">
                <a:xfrm rot="16200000" flipH="1">
                  <a:off x="6568331" y="3109657"/>
                  <a:ext cx="613265" cy="419036"/>
                </a:xfrm>
                <a:prstGeom prst="bentConnector3">
                  <a:avLst>
                    <a:gd name="adj1" fmla="val 5000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grpSp>
        <p:sp>
          <p:nvSpPr>
            <p:cNvPr id="70" name="文本框 9"/>
            <p:cNvSpPr txBox="1">
              <a:spLocks noChangeArrowheads="1"/>
            </p:cNvSpPr>
            <p:nvPr>
              <p:custDataLst>
                <p:tags r:id="rId48"/>
              </p:custDataLst>
            </p:nvPr>
          </p:nvSpPr>
          <p:spPr bwMode="auto">
            <a:xfrm>
              <a:off x="2909" y="4379"/>
              <a:ext cx="12134" cy="1196"/>
            </a:xfrm>
            <a:prstGeom prst="notchedRightArrow">
              <a:avLst>
                <a:gd name="adj1" fmla="val 60620"/>
                <a:gd name="adj2" fmla="val 92974"/>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w="9525">
              <a:noFill/>
              <a:miter lim="800000"/>
            </a:ln>
          </p:spPr>
          <p:txBody>
            <a:bodyPr wrap="square">
              <a:spAutoFit/>
            </a:bodyPr>
            <a:lstStyle/>
            <a:p>
              <a:pPr marR="0" defTabSz="914400">
                <a:buClrTx/>
                <a:buSzTx/>
                <a:buFontTx/>
                <a:buNone/>
                <a:defRPr/>
              </a:pPr>
              <a:r>
                <a:rPr kumimoji="0" lang="zh-CN" altLang="en-US" sz="2400" b="1" kern="1200" cap="none" spc="0" normalizeH="0" baseline="0" noProof="0">
                  <a:solidFill>
                    <a:schemeClr val="bg1"/>
                  </a:solidFill>
                  <a:latin typeface="楷体" panose="02010609060101010101" pitchFamily="49" charset="-122"/>
                  <a:ea typeface="楷体" panose="02010609060101010101" pitchFamily="49" charset="-122"/>
                  <a:cs typeface="+mn-cs"/>
                </a:rPr>
                <a:t>中国改革全面推进，对外开放向纵深处发展</a:t>
              </a:r>
              <a:endParaRPr kumimoji="0" lang="zh-CN" altLang="en-US" sz="2400" b="1" kern="1200" cap="none" spc="0" normalizeH="0" baseline="0" noProof="0">
                <a:solidFill>
                  <a:schemeClr val="bg1"/>
                </a:solidFill>
                <a:latin typeface="楷体" panose="02010609060101010101" pitchFamily="49" charset="-122"/>
                <a:ea typeface="楷体" panose="02010609060101010101" pitchFamily="49" charset="-122"/>
                <a:cs typeface="+mn-cs"/>
              </a:endParaRPr>
            </a:p>
          </p:txBody>
        </p:sp>
        <p:sp>
          <p:nvSpPr>
            <p:cNvPr id="82" name="TextBox 81"/>
            <p:cNvSpPr txBox="1"/>
            <p:nvPr>
              <p:custDataLst>
                <p:tags r:id="rId49"/>
              </p:custDataLst>
            </p:nvPr>
          </p:nvSpPr>
          <p:spPr>
            <a:xfrm>
              <a:off x="5064" y="8251"/>
              <a:ext cx="3856" cy="919"/>
            </a:xfrm>
            <a:prstGeom prst="rect">
              <a:avLst/>
            </a:prstGeom>
            <a:noFill/>
          </p:spPr>
          <p:txBody>
            <a:bodyPr wrap="square" rtlCol="0">
              <a:spAutoFit/>
            </a:bodyPr>
            <a:lstStyle/>
            <a:p>
              <a:r>
                <a:rPr lang="zh-CN" altLang="en-US" sz="1600" b="1" smtClean="0">
                  <a:solidFill>
                    <a:srgbClr val="FF0000"/>
                  </a:solidFill>
                  <a:latin typeface="方正粗黑宋简体" panose="02000000000000000000" charset="-122"/>
                  <a:ea typeface="方正粗黑宋简体" panose="02000000000000000000" charset="-122"/>
                </a:rPr>
                <a:t>全方位、多层次、宽领域的对外开放格局基本形成</a:t>
              </a:r>
              <a:endParaRPr lang="zh-CN" altLang="en-US" sz="1600" b="1">
                <a:solidFill>
                  <a:srgbClr val="FF0000"/>
                </a:solidFill>
                <a:latin typeface="方正粗黑宋简体" panose="02000000000000000000" charset="-122"/>
                <a:ea typeface="方正粗黑宋简体" panose="02000000000000000000" charset="-122"/>
              </a:endParaRPr>
            </a:p>
          </p:txBody>
        </p:sp>
        <p:sp>
          <p:nvSpPr>
            <p:cNvPr id="83" name="TextBox 82"/>
            <p:cNvSpPr txBox="1"/>
            <p:nvPr>
              <p:custDataLst>
                <p:tags r:id="rId50"/>
              </p:custDataLst>
            </p:nvPr>
          </p:nvSpPr>
          <p:spPr>
            <a:xfrm>
              <a:off x="9940" y="540"/>
              <a:ext cx="2495" cy="919"/>
            </a:xfrm>
            <a:prstGeom prst="rect">
              <a:avLst/>
            </a:prstGeom>
            <a:noFill/>
          </p:spPr>
          <p:txBody>
            <a:bodyPr wrap="square" rtlCol="0">
              <a:spAutoFit/>
            </a:bodyPr>
            <a:lstStyle/>
            <a:p>
              <a:r>
                <a:rPr lang="zh-CN" altLang="en-US" sz="1600" b="1" smtClean="0">
                  <a:solidFill>
                    <a:srgbClr val="FF0000"/>
                  </a:solidFill>
                  <a:latin typeface="方正粗黑宋简体" panose="02000000000000000000" charset="-122"/>
                  <a:ea typeface="方正粗黑宋简体" panose="02000000000000000000" charset="-122"/>
                </a:rPr>
                <a:t>建立社会主义市场经济体制</a:t>
              </a:r>
              <a:endParaRPr lang="zh-CN" altLang="en-US" sz="1600" b="1" smtClean="0">
                <a:solidFill>
                  <a:srgbClr val="FF0000"/>
                </a:solidFill>
                <a:latin typeface="方正粗黑宋简体" panose="02000000000000000000" charset="-122"/>
                <a:ea typeface="方正粗黑宋简体" panose="02000000000000000000" charset="-122"/>
              </a:endParaRPr>
            </a:p>
          </p:txBody>
        </p:sp>
        <p:sp>
          <p:nvSpPr>
            <p:cNvPr id="85" name="TextBox 84"/>
            <p:cNvSpPr txBox="1"/>
            <p:nvPr>
              <p:custDataLst>
                <p:tags r:id="rId51"/>
              </p:custDataLst>
            </p:nvPr>
          </p:nvSpPr>
          <p:spPr>
            <a:xfrm>
              <a:off x="13456" y="9482"/>
              <a:ext cx="2268" cy="919"/>
            </a:xfrm>
            <a:prstGeom prst="rect">
              <a:avLst/>
            </a:prstGeom>
            <a:noFill/>
          </p:spPr>
          <p:txBody>
            <a:bodyPr wrap="square" rtlCol="0">
              <a:spAutoFit/>
            </a:bodyPr>
            <a:lstStyle/>
            <a:p>
              <a:r>
                <a:rPr lang="zh-CN" altLang="en-US" sz="1600" b="1" smtClean="0">
                  <a:solidFill>
                    <a:srgbClr val="FF0000"/>
                  </a:solidFill>
                  <a:latin typeface="方正粗黑宋简体" panose="02000000000000000000" charset="-122"/>
                  <a:ea typeface="方正粗黑宋简体" panose="02000000000000000000" charset="-122"/>
                </a:rPr>
                <a:t>对外开放进入新时代</a:t>
              </a:r>
              <a:endParaRPr lang="zh-CN" altLang="en-US" sz="1600" b="1" smtClean="0">
                <a:solidFill>
                  <a:srgbClr val="FF0000"/>
                </a:solidFill>
                <a:latin typeface="方正粗黑宋简体" panose="02000000000000000000" charset="-122"/>
                <a:ea typeface="方正粗黑宋简体" panose="02000000000000000000" charset="-122"/>
              </a:endParaRPr>
            </a:p>
          </p:txBody>
        </p:sp>
        <p:sp>
          <p:nvSpPr>
            <p:cNvPr id="4" name="文本框 3"/>
            <p:cNvSpPr txBox="1"/>
            <p:nvPr>
              <p:custDataLst>
                <p:tags r:id="rId52"/>
              </p:custDataLst>
            </p:nvPr>
          </p:nvSpPr>
          <p:spPr>
            <a:xfrm>
              <a:off x="488" y="258"/>
              <a:ext cx="7083" cy="872"/>
            </a:xfrm>
            <a:prstGeom prst="rect">
              <a:avLst/>
            </a:prstGeom>
            <a:noFill/>
          </p:spPr>
          <p:txBody>
            <a:bodyPr wrap="square" lIns="0" tIns="0" rIns="0" bIns="0" rtlCol="0" anchor="t">
              <a:spAutoFit/>
            </a:bodyPr>
            <a:lstStyle/>
            <a:p>
              <a:pPr algn="just" eaLnBrk="1" latinLnBrk="0" hangingPunct="1">
                <a:lnSpc>
                  <a:spcPct val="150000"/>
                </a:lnSpc>
                <a:tabLst>
                  <a:tab pos="1687830" algn="l"/>
                </a:tabLst>
              </a:pPr>
              <a:r>
                <a:rPr lang="zh-CN" altLang="en-US" sz="2400">
                  <a:solidFill>
                    <a:schemeClr val="tx1"/>
                  </a:solidFill>
                  <a:latin typeface="宋体" panose="02010600030101010101" pitchFamily="2" charset="-122"/>
                  <a:cs typeface="宋体" panose="02010600030101010101" pitchFamily="2" charset="-122"/>
                  <a:sym typeface="+mn-ea"/>
                </a:rPr>
                <a:t>【图示法】</a:t>
              </a:r>
              <a:r>
                <a:rPr lang="zh-CN" altLang="en-US" sz="2400">
                  <a:latin typeface="宋体" panose="02010600030101010101" pitchFamily="2" charset="-122"/>
                  <a:cs typeface="宋体" panose="02010600030101010101" pitchFamily="2" charset="-122"/>
                  <a:sym typeface="+mn-ea"/>
                </a:rPr>
                <a:t>我国改革开放的历程</a:t>
              </a:r>
              <a:endParaRPr lang="zh-CN" altLang="en-US" sz="2400" b="1" smtClean="0">
                <a:solidFill>
                  <a:schemeClr val="accent6"/>
                </a:solidFill>
                <a:latin typeface="微软雅黑" panose="020B0503020204020204" charset="-122"/>
                <a:ea typeface="微软雅黑" panose="020B0503020204020204" charset="-122"/>
              </a:endParaRPr>
            </a:p>
          </p:txBody>
        </p:sp>
      </p:grpSp>
    </p:spTree>
    <p:custDataLst>
      <p:tags r:id="rId53"/>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2"/>
          <p:cNvSpPr/>
          <p:nvPr>
            <p:custDataLst>
              <p:tags r:id="rId1"/>
            </p:custDataLst>
          </p:nvPr>
        </p:nvSpPr>
        <p:spPr>
          <a:xfrm>
            <a:off x="2182697" y="165195"/>
            <a:ext cx="6170137" cy="452755"/>
          </a:xfrm>
          <a:prstGeom prst="rect">
            <a:avLst/>
          </a:prstGeom>
          <a:noFill/>
          <a:ln w="9525">
            <a:noFill/>
          </a:ln>
        </p:spPr>
        <p:txBody>
          <a:bodyPr wrap="square">
            <a:spAutoFit/>
          </a:bodyPr>
          <a:lstStyle/>
          <a:p>
            <a:r>
              <a:rPr lang="zh-CN" altLang="en-US" sz="2345">
                <a:solidFill>
                  <a:schemeClr val="tx1"/>
                </a:solidFill>
                <a:latin typeface="黑体" panose="02010609060101010101" charset="-122"/>
                <a:ea typeface="黑体" panose="02010609060101010101" charset="-122"/>
              </a:rPr>
              <a:t>改革开放以来历次三中全会回顾</a:t>
            </a:r>
            <a:endParaRPr lang="zh-CN" altLang="en-US" sz="2345">
              <a:solidFill>
                <a:schemeClr val="tx1"/>
              </a:solidFill>
              <a:latin typeface="黑体" panose="02010609060101010101" charset="-122"/>
              <a:ea typeface="黑体" panose="02010609060101010101" charset="-122"/>
            </a:endParaRPr>
          </a:p>
        </p:txBody>
      </p:sp>
      <p:graphicFrame>
        <p:nvGraphicFramePr>
          <p:cNvPr id="26627" name="表格 4"/>
          <p:cNvGraphicFramePr>
            <a:graphicFrameLocks noGrp="1"/>
          </p:cNvGraphicFramePr>
          <p:nvPr>
            <p:custDataLst>
              <p:tags r:id="rId2"/>
            </p:custDataLst>
          </p:nvPr>
        </p:nvGraphicFramePr>
        <p:xfrm>
          <a:off x="72612" y="601486"/>
          <a:ext cx="11501120" cy="5953125"/>
        </p:xfrm>
        <a:graphic>
          <a:graphicData uri="http://schemas.openxmlformats.org/drawingml/2006/table">
            <a:tbl>
              <a:tblPr/>
              <a:tblGrid>
                <a:gridCol w="2350770"/>
                <a:gridCol w="3075940"/>
                <a:gridCol w="6074410"/>
              </a:tblGrid>
              <a:tr h="581660">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1" spc="130">
                          <a:solidFill>
                            <a:schemeClr val="tx1"/>
                          </a:solidFill>
                          <a:latin typeface="黑体" panose="02010609060101010101" charset="-122"/>
                          <a:ea typeface="黑体" panose="02010609060101010101" charset="-122"/>
                        </a:rPr>
                        <a:t>会议</a:t>
                      </a:r>
                      <a:endParaRPr lang="zh-CN" altLang="en-US" sz="1955" b="1" spc="13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1" spc="130">
                          <a:solidFill>
                            <a:schemeClr val="tx1"/>
                          </a:solidFill>
                          <a:latin typeface="黑体" panose="02010609060101010101" charset="-122"/>
                          <a:ea typeface="黑体" panose="02010609060101010101" charset="-122"/>
                        </a:rPr>
                        <a:t>召开时间</a:t>
                      </a:r>
                      <a:endParaRPr lang="zh-CN" altLang="en-US" sz="1955" b="1" spc="13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1" spc="130">
                          <a:solidFill>
                            <a:schemeClr val="tx1"/>
                          </a:solidFill>
                          <a:latin typeface="黑体" panose="02010609060101010101" charset="-122"/>
                          <a:ea typeface="黑体" panose="02010609060101010101" charset="-122"/>
                        </a:rPr>
                        <a:t>中心议题</a:t>
                      </a:r>
                      <a:endParaRPr lang="zh-CN" altLang="en-US" sz="1955" b="1" spc="13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68655">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十一届三中全会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1978年12月18日至22日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把全党工作重点转移到社会主义现代化建设上来</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568960">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十二届三中全会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1984年10月20日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经济体制改革</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81660">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十三届三中全会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1988年9月26日至30日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治理经济环境、整顿经济秩序</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600710">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十四届三中全会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1993年11月11日至14日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建立社会主义市场经济体制</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81025">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十五届三中全会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1998年10月12日至14日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建设社会主义新农村</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581660">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十六届三中全会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2003年10月11日至14日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完善市场经济体制</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600075">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十七届三中全会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2008年10月9日至12日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推进农村改革发展若干重大问题</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619760">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十八届三中全会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2013年11月9日至12日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全面深化改革若干重大问题</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68960">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zh-CN" altLang="en-US" sz="1955" b="0" spc="120">
                          <a:solidFill>
                            <a:srgbClr val="C00000"/>
                          </a:solidFill>
                          <a:latin typeface="黑体" panose="02010609060101010101" charset="-122"/>
                          <a:ea typeface="黑体" panose="02010609060101010101" charset="-122"/>
                        </a:rPr>
                        <a:t>十九届三中全会</a:t>
                      </a:r>
                      <a:endParaRPr lang="zh-CN" altLang="en-US" sz="1955" b="0" spc="120">
                        <a:solidFill>
                          <a:srgbClr val="C00000"/>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wrap="square"/>
                    <a:lstStyle/>
                    <a:p>
                      <a:pPr marR="0" lvl="0" indent="0" algn="ctr" defTabSz="914400" rtl="0" eaLnBrk="1" fontAlgn="base" latinLnBrk="0" hangingPunct="1">
                        <a:lnSpc>
                          <a:spcPct val="120000"/>
                        </a:lnSpc>
                        <a:spcBef>
                          <a:spcPct val="0"/>
                        </a:spcBef>
                        <a:spcAft>
                          <a:spcPct val="0"/>
                        </a:spcAft>
                        <a:buClrTx/>
                        <a:buSzTx/>
                        <a:buFontTx/>
                        <a:buNone/>
                      </a:pPr>
                      <a:r>
                        <a:rPr lang="en-US" altLang="zh-CN" sz="1955" b="0" spc="120">
                          <a:solidFill>
                            <a:schemeClr val="tx1"/>
                          </a:solidFill>
                          <a:latin typeface="黑体" panose="02010609060101010101" charset="-122"/>
                          <a:ea typeface="黑体" panose="02010609060101010101" charset="-122"/>
                          <a:cs typeface="黑体" panose="02010609060101010101" charset="-122"/>
                        </a:rPr>
                        <a:t>2018年2月26日至28日</a:t>
                      </a:r>
                      <a:endParaRPr lang="en-US" altLang="zh-CN" sz="1955" b="0" spc="120">
                        <a:solidFill>
                          <a:schemeClr val="tx1"/>
                        </a:solidFill>
                        <a:latin typeface="黑体" panose="02010609060101010101" charset="-122"/>
                        <a:ea typeface="黑体" panose="02010609060101010101" charset="-122"/>
                        <a:cs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wrap="square"/>
                    <a:lstStyle/>
                    <a:p>
                      <a:pPr marR="0" lvl="0" indent="0" algn="l" defTabSz="914400" rtl="0" eaLnBrk="1" fontAlgn="base" latinLnBrk="0" hangingPunct="1">
                        <a:lnSpc>
                          <a:spcPct val="120000"/>
                        </a:lnSpc>
                        <a:spcBef>
                          <a:spcPct val="0"/>
                        </a:spcBef>
                        <a:spcAft>
                          <a:spcPct val="0"/>
                        </a:spcAft>
                        <a:buClrTx/>
                        <a:buSzTx/>
                        <a:buFontTx/>
                        <a:buNone/>
                      </a:pPr>
                      <a:r>
                        <a:rPr lang="zh-CN" altLang="en-US" sz="1955" b="0" spc="120">
                          <a:solidFill>
                            <a:schemeClr val="tx1"/>
                          </a:solidFill>
                          <a:latin typeface="黑体" panose="02010609060101010101" charset="-122"/>
                          <a:ea typeface="黑体" panose="02010609060101010101" charset="-122"/>
                        </a:rPr>
                        <a:t>深化党和国家机构改革</a:t>
                      </a:r>
                      <a:endParaRPr lang="zh-CN" altLang="en-US" sz="1955" b="0" spc="120">
                        <a:solidFill>
                          <a:schemeClr val="tx1"/>
                        </a:solidFill>
                        <a:latin typeface="黑体" panose="02010609060101010101" charset="-122"/>
                        <a:ea typeface="黑体" panose="02010609060101010101" charset="-122"/>
                      </a:endParaRPr>
                    </a:p>
                  </a:txBody>
                  <a:tcPr marL="173771" marR="173771" marT="105504" marB="105504" vert="horz" anchor="ctr" horzOverflow="overflow">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7"/>
          <p:cNvCxnSpPr/>
          <p:nvPr>
            <p:custDataLst>
              <p:tags r:id="rId1"/>
            </p:custDataLst>
          </p:nvPr>
        </p:nvCxnSpPr>
        <p:spPr>
          <a:xfrm flipH="1">
            <a:off x="2598533" y="2298048"/>
            <a:ext cx="0" cy="4762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hape 22"/>
          <p:cNvSpPr/>
          <p:nvPr>
            <p:custDataLst>
              <p:tags r:id="rId2"/>
            </p:custDataLst>
          </p:nvPr>
        </p:nvSpPr>
        <p:spPr>
          <a:xfrm>
            <a:off x="2464706" y="1916334"/>
            <a:ext cx="270034" cy="270034"/>
          </a:xfrm>
          <a:prstGeom prst="rect">
            <a:avLst/>
          </a:prstGeom>
          <a:solidFill>
            <a:schemeClr val="accent1"/>
          </a:solidFill>
          <a:ln w="9525">
            <a:noFill/>
            <a:miter lim="400000"/>
          </a:ln>
        </p:spPr>
        <p:txBody>
          <a:bodyPr wrap="square" lIns="34289" rIns="34289" anchor="ctr" anchorCtr="0">
            <a:normAutofit lnSpcReduction="10000"/>
          </a:bodyPr>
          <a:lstStyle/>
          <a:p>
            <a:pPr algn="ctr">
              <a:lnSpc>
                <a:spcPct val="100000"/>
              </a:lnSpc>
            </a:pPr>
            <a:r>
              <a:rPr lang="en-US" altLang="zh-CN" sz="1200" b="1">
                <a:solidFill>
                  <a:schemeClr val="bg1"/>
                </a:solidFill>
                <a:latin typeface="Arial" panose="020B0604020202020204" pitchFamily="34" charset="0"/>
                <a:ea typeface="微软雅黑" panose="020B0503020204020204" charset="-122"/>
                <a:sym typeface="Arial" panose="020B0604020202020204" pitchFamily="34" charset="0"/>
              </a:rPr>
              <a:t>1</a:t>
            </a:r>
            <a:endParaRPr lang="en-US" altLang="zh-CN" sz="1200" b="1">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11" name="Rectangle 7"/>
          <p:cNvSpPr/>
          <p:nvPr>
            <p:custDataLst>
              <p:tags r:id="rId3"/>
            </p:custDataLst>
          </p:nvPr>
        </p:nvSpPr>
        <p:spPr>
          <a:xfrm>
            <a:off x="2783794" y="1892975"/>
            <a:ext cx="3619500" cy="30008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l">
              <a:lnSpc>
                <a:spcPct val="100000"/>
              </a:lnSpc>
              <a:buClrTx/>
              <a:buSzTx/>
              <a:buFontTx/>
            </a:pPr>
            <a:r>
              <a:rPr lang="zh-CN" altLang="en-US" sz="3200" b="1" smtClean="0">
                <a:solidFill>
                  <a:schemeClr val="tx1"/>
                </a:solidFill>
                <a:latin typeface="等线" panose="02010600030101010101" charset="-122"/>
                <a:ea typeface="等线" panose="02010600030101010101" charset="-122"/>
                <a:cs typeface="等线" panose="02010600030101010101" charset="-122"/>
                <a:sym typeface="+mn-ea"/>
              </a:rPr>
              <a:t>寻原因  思改革开放</a:t>
            </a:r>
            <a:endParaRPr lang="zh-CN" altLang="en-US" sz="3200" b="1" spc="200" smtClean="0">
              <a:solidFill>
                <a:schemeClr val="tx1"/>
              </a:solidFill>
              <a:uFillTx/>
              <a:latin typeface="等线" panose="02010600030101010101" charset="-122"/>
              <a:ea typeface="等线" panose="02010600030101010101" charset="-122"/>
              <a:cs typeface="等线" panose="02010600030101010101" charset="-122"/>
              <a:sym typeface="+mn-ea"/>
            </a:endParaRPr>
          </a:p>
        </p:txBody>
      </p:sp>
      <p:cxnSp>
        <p:nvCxnSpPr>
          <p:cNvPr id="18" name="Straight Connector 7"/>
          <p:cNvCxnSpPr/>
          <p:nvPr>
            <p:custDataLst>
              <p:tags r:id="rId4"/>
            </p:custDataLst>
          </p:nvPr>
        </p:nvCxnSpPr>
        <p:spPr>
          <a:xfrm flipH="1">
            <a:off x="2598533" y="4488774"/>
            <a:ext cx="0" cy="4762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hape 22"/>
          <p:cNvSpPr/>
          <p:nvPr>
            <p:custDataLst>
              <p:tags r:id="rId5"/>
            </p:custDataLst>
          </p:nvPr>
        </p:nvSpPr>
        <p:spPr>
          <a:xfrm>
            <a:off x="2464706" y="4107060"/>
            <a:ext cx="270034" cy="270034"/>
          </a:xfrm>
          <a:prstGeom prst="rect">
            <a:avLst/>
          </a:prstGeom>
          <a:solidFill>
            <a:schemeClr val="accent1"/>
          </a:solidFill>
          <a:ln w="9525">
            <a:noFill/>
            <a:miter lim="400000"/>
          </a:ln>
        </p:spPr>
        <p:txBody>
          <a:bodyPr wrap="square" lIns="34289" rIns="34289" anchor="ctr" anchorCtr="0">
            <a:normAutofit lnSpcReduction="10000"/>
          </a:bodyPr>
          <a:lstStyle/>
          <a:p>
            <a:pPr algn="ctr">
              <a:lnSpc>
                <a:spcPct val="100000"/>
              </a:lnSpc>
            </a:pPr>
            <a:r>
              <a:rPr lang="en-US" altLang="zh-CN" sz="1200" b="1">
                <a:solidFill>
                  <a:schemeClr val="bg1"/>
                </a:solidFill>
                <a:uFillTx/>
                <a:latin typeface="Arial" panose="020B0604020202020204" pitchFamily="34" charset="0"/>
                <a:ea typeface="微软雅黑" panose="020B0503020204020204" charset="-122"/>
                <a:sym typeface="Arial" panose="020B0604020202020204" pitchFamily="34" charset="0"/>
              </a:rPr>
              <a:t>3</a:t>
            </a:r>
            <a:endParaRPr lang="en-US" altLang="zh-CN" sz="1200" b="1">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20" name="Rectangle 7"/>
          <p:cNvSpPr/>
          <p:nvPr>
            <p:custDataLst>
              <p:tags r:id="rId6"/>
            </p:custDataLst>
          </p:nvPr>
        </p:nvSpPr>
        <p:spPr>
          <a:xfrm>
            <a:off x="2783794" y="4083701"/>
            <a:ext cx="3619500" cy="30008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l">
              <a:lnSpc>
                <a:spcPct val="100000"/>
              </a:lnSpc>
              <a:buClrTx/>
              <a:buSzTx/>
              <a:buFontTx/>
            </a:pPr>
            <a:r>
              <a:rPr lang="zh-CN" altLang="en-US" sz="3200" b="1">
                <a:solidFill>
                  <a:schemeClr val="tx1"/>
                </a:solidFill>
                <a:latin typeface="等线" panose="02010600030101010101" charset="-122"/>
                <a:ea typeface="等线" panose="02010600030101010101" charset="-122"/>
                <a:cs typeface="等线" panose="02010600030101010101" charset="-122"/>
                <a:sym typeface="+mn-ea"/>
              </a:rPr>
              <a:t>看发展  </a:t>
            </a:r>
            <a:r>
              <a:rPr lang="zh-CN" altLang="en-US" sz="3200" b="1" smtClean="0">
                <a:solidFill>
                  <a:schemeClr val="tx1"/>
                </a:solidFill>
                <a:latin typeface="等线" panose="02010600030101010101" charset="-122"/>
                <a:ea typeface="等线" panose="02010600030101010101" charset="-122"/>
                <a:cs typeface="等线" panose="02010600030101010101" charset="-122"/>
                <a:sym typeface="+mn-ea"/>
              </a:rPr>
              <a:t>叹</a:t>
            </a:r>
            <a:r>
              <a:rPr lang="zh-CN" altLang="en-US" sz="3200" b="1">
                <a:solidFill>
                  <a:schemeClr val="tx1"/>
                </a:solidFill>
                <a:latin typeface="等线" panose="02010600030101010101" charset="-122"/>
                <a:ea typeface="等线" panose="02010600030101010101" charset="-122"/>
                <a:cs typeface="等线" panose="02010600030101010101" charset="-122"/>
                <a:sym typeface="+mn-ea"/>
              </a:rPr>
              <a:t>改革开放</a:t>
            </a:r>
            <a:endParaRPr lang="zh-CN" altLang="en-US" sz="3200" b="1" spc="200">
              <a:solidFill>
                <a:schemeClr val="tx1"/>
              </a:solidFill>
              <a:uFillTx/>
              <a:latin typeface="等线" panose="02010600030101010101" charset="-122"/>
              <a:ea typeface="等线" panose="02010600030101010101" charset="-122"/>
              <a:cs typeface="等线" panose="02010600030101010101" charset="-122"/>
              <a:sym typeface="+mn-ea"/>
            </a:endParaRPr>
          </a:p>
        </p:txBody>
      </p:sp>
      <p:cxnSp>
        <p:nvCxnSpPr>
          <p:cNvPr id="23" name="Straight Connector 7"/>
          <p:cNvCxnSpPr/>
          <p:nvPr>
            <p:custDataLst>
              <p:tags r:id="rId7"/>
            </p:custDataLst>
          </p:nvPr>
        </p:nvCxnSpPr>
        <p:spPr>
          <a:xfrm flipH="1">
            <a:off x="2598533" y="3393411"/>
            <a:ext cx="0" cy="4762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Shape 22"/>
          <p:cNvSpPr/>
          <p:nvPr>
            <p:custDataLst>
              <p:tags r:id="rId8"/>
            </p:custDataLst>
          </p:nvPr>
        </p:nvSpPr>
        <p:spPr>
          <a:xfrm>
            <a:off x="2464706" y="3011697"/>
            <a:ext cx="270034" cy="270034"/>
          </a:xfrm>
          <a:prstGeom prst="rect">
            <a:avLst/>
          </a:prstGeom>
          <a:solidFill>
            <a:schemeClr val="accent1"/>
          </a:solidFill>
          <a:ln w="9525">
            <a:noFill/>
            <a:miter lim="400000"/>
          </a:ln>
        </p:spPr>
        <p:txBody>
          <a:bodyPr wrap="square" lIns="34289" rIns="34289" anchor="ctr" anchorCtr="0">
            <a:normAutofit lnSpcReduction="10000"/>
          </a:bodyPr>
          <a:lstStyle/>
          <a:p>
            <a:pPr algn="ctr">
              <a:lnSpc>
                <a:spcPct val="100000"/>
              </a:lnSpc>
            </a:pPr>
            <a:r>
              <a:rPr lang="en-US" altLang="zh-CN" sz="1200" b="1">
                <a:solidFill>
                  <a:schemeClr val="bg1"/>
                </a:solidFill>
                <a:latin typeface="Arial" panose="020B0604020202020204" pitchFamily="34" charset="0"/>
                <a:ea typeface="微软雅黑" panose="020B0503020204020204" charset="-122"/>
                <a:sym typeface="Arial" panose="020B0604020202020204" pitchFamily="34" charset="0"/>
              </a:rPr>
              <a:t>2</a:t>
            </a:r>
            <a:endParaRPr lang="en-US" altLang="zh-CN" sz="1200" b="1">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25" name="Rectangle 7"/>
          <p:cNvSpPr/>
          <p:nvPr>
            <p:custDataLst>
              <p:tags r:id="rId9"/>
            </p:custDataLst>
          </p:nvPr>
        </p:nvSpPr>
        <p:spPr>
          <a:xfrm>
            <a:off x="2783794" y="2988338"/>
            <a:ext cx="3619500" cy="30008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l">
              <a:lnSpc>
                <a:spcPct val="100000"/>
              </a:lnSpc>
              <a:buClrTx/>
              <a:buSzTx/>
              <a:buFontTx/>
            </a:pPr>
            <a:r>
              <a:rPr lang="zh-CN" altLang="en-US" sz="3200" b="1" smtClean="0">
                <a:solidFill>
                  <a:schemeClr val="tx1"/>
                </a:solidFill>
                <a:latin typeface="等线" panose="02010600030101010101" charset="-122"/>
                <a:ea typeface="等线" panose="02010600030101010101" charset="-122"/>
                <a:cs typeface="等线" panose="02010600030101010101" charset="-122"/>
                <a:sym typeface="+mn-ea"/>
              </a:rPr>
              <a:t>观过程  悟改革开放</a:t>
            </a:r>
            <a:endParaRPr lang="zh-CN" altLang="en-US" sz="3200" b="1" spc="200" smtClean="0">
              <a:solidFill>
                <a:schemeClr val="tx1"/>
              </a:solidFill>
              <a:uFillTx/>
              <a:latin typeface="等线" panose="02010600030101010101" charset="-122"/>
              <a:ea typeface="等线" panose="02010600030101010101" charset="-122"/>
              <a:cs typeface="等线" panose="02010600030101010101" charset="-122"/>
              <a:sym typeface="+mn-ea"/>
            </a:endParaRPr>
          </a:p>
        </p:txBody>
      </p:sp>
      <p:sp>
        <p:nvSpPr>
          <p:cNvPr id="17" name="文本框 16"/>
          <p:cNvSpPr txBox="1"/>
          <p:nvPr>
            <p:custDataLst>
              <p:tags r:id="rId10"/>
            </p:custDataLst>
          </p:nvPr>
        </p:nvSpPr>
        <p:spPr>
          <a:xfrm>
            <a:off x="8364149" y="2734711"/>
            <a:ext cx="1664702" cy="830997"/>
          </a:xfrm>
          <a:prstGeom prst="rect">
            <a:avLst/>
          </a:prstGeom>
          <a:noFill/>
        </p:spPr>
        <p:txBody>
          <a:bodyPr wrap="square" rtlCol="0" anchor="ctr" anchorCtr="0">
            <a:normAutofit lnSpcReduction="10000"/>
          </a:bodyPr>
          <a:lstStyle/>
          <a:p>
            <a:pPr algn="ctr"/>
            <a:r>
              <a:rPr lang="zh-CN" altLang="en-US" sz="4950" spc="200">
                <a:solidFill>
                  <a:schemeClr val="bg1"/>
                </a:solidFill>
                <a:latin typeface="Arial" panose="020B0604020202020204" pitchFamily="34" charset="0"/>
                <a:ea typeface="汉仪旗黑-85S" panose="00020600040101010101" pitchFamily="18" charset="-122"/>
              </a:rPr>
              <a:t>目录</a:t>
            </a:r>
            <a:endParaRPr lang="zh-CN" altLang="en-US" sz="4950" spc="200">
              <a:solidFill>
                <a:schemeClr val="bg1"/>
              </a:solidFill>
              <a:latin typeface="Arial" panose="020B0604020202020204" pitchFamily="34" charset="0"/>
              <a:ea typeface="汉仪旗黑-85S" panose="00020600040101010101" pitchFamily="18" charset="-122"/>
            </a:endParaRPr>
          </a:p>
        </p:txBody>
      </p:sp>
      <p:sp>
        <p:nvSpPr>
          <p:cNvPr id="22" name="矩形 21"/>
          <p:cNvSpPr/>
          <p:nvPr>
            <p:custDataLst>
              <p:tags r:id="rId11"/>
            </p:custDataLst>
          </p:nvPr>
        </p:nvSpPr>
        <p:spPr>
          <a:xfrm>
            <a:off x="8600570" y="3685139"/>
            <a:ext cx="1191860" cy="5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z="1350">
              <a:solidFill>
                <a:schemeClr val="tx1"/>
              </a:solidFill>
              <a:latin typeface="Arial" panose="020B0604020202020204" pitchFamily="34" charset="0"/>
              <a:ea typeface="微软雅黑" panose="020B0503020204020204" charset="-122"/>
            </a:endParaRPr>
          </a:p>
        </p:txBody>
      </p:sp>
    </p:spTree>
    <p:custDataLst>
      <p:tags r:id="rId1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386000" y="857250"/>
            <a:ext cx="9144000" cy="5143500"/>
          </a:xfrm>
          <a:prstGeom prst="rect">
            <a:avLst/>
          </a:prstGeom>
        </p:spPr>
      </p:pic>
      <p:sp>
        <p:nvSpPr>
          <p:cNvPr id="6" name="矩形 5"/>
          <p:cNvSpPr/>
          <p:nvPr>
            <p:custDataLst>
              <p:tags r:id="rId4"/>
            </p:custDataLst>
          </p:nvPr>
        </p:nvSpPr>
        <p:spPr>
          <a:xfrm>
            <a:off x="1386000" y="1313550"/>
            <a:ext cx="9144000" cy="42309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grpSp>
        <p:nvGrpSpPr>
          <p:cNvPr id="2" name="组合 1"/>
          <p:cNvGrpSpPr/>
          <p:nvPr>
            <p:custDataLst>
              <p:tags r:id="rId5"/>
            </p:custDataLst>
          </p:nvPr>
        </p:nvGrpSpPr>
        <p:grpSpPr>
          <a:xfrm>
            <a:off x="1637665" y="621030"/>
            <a:ext cx="8995410" cy="4544695"/>
            <a:chOff x="2664" y="738"/>
            <a:chExt cx="14166" cy="7157"/>
          </a:xfrm>
        </p:grpSpPr>
        <p:grpSp>
          <p:nvGrpSpPr>
            <p:cNvPr id="7" name="组合 6"/>
            <p:cNvGrpSpPr/>
            <p:nvPr>
              <p:custDataLst>
                <p:tags r:id="rId6"/>
              </p:custDataLst>
            </p:nvPr>
          </p:nvGrpSpPr>
          <p:grpSpPr>
            <a:xfrm>
              <a:off x="2664" y="1850"/>
              <a:ext cx="14166" cy="943"/>
              <a:chOff x="2633" y="1850"/>
              <a:chExt cx="14166" cy="943"/>
            </a:xfrm>
          </p:grpSpPr>
          <p:cxnSp>
            <p:nvCxnSpPr>
              <p:cNvPr id="8" name="直接连接符 616455"/>
              <p:cNvCxnSpPr/>
              <p:nvPr>
                <p:custDataLst>
                  <p:tags r:id="rId7"/>
                </p:custDataLst>
              </p:nvPr>
            </p:nvCxnSpPr>
            <p:spPr>
              <a:xfrm>
                <a:off x="2633" y="1850"/>
                <a:ext cx="14167" cy="3"/>
              </a:xfrm>
              <a:prstGeom prst="line">
                <a:avLst/>
              </a:prstGeom>
              <a:ln w="19050" cap="flat" cmpd="sng">
                <a:solidFill>
                  <a:schemeClr val="tx1"/>
                </a:solidFill>
                <a:prstDash val="solid"/>
                <a:round/>
                <a:headEnd type="none" w="med" len="med"/>
                <a:tailEnd type="none" w="med" len="med"/>
              </a:ln>
            </p:spPr>
          </p:cxnSp>
          <p:sp>
            <p:nvSpPr>
              <p:cNvPr id="9" name="矩形 616459"/>
              <p:cNvSpPr/>
              <p:nvPr>
                <p:custDataLst>
                  <p:tags r:id="rId8"/>
                </p:custDataLst>
              </p:nvPr>
            </p:nvSpPr>
            <p:spPr>
              <a:xfrm>
                <a:off x="3307" y="1885"/>
                <a:ext cx="5895" cy="908"/>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十一届三中全会</a:t>
                </a:r>
                <a:endParaRPr lang="zh-CN" altLang="en-US" sz="100">
                  <a:ea typeface="宋体" panose="02010600030101010101" pitchFamily="2" charset="-122"/>
                </a:endParaRPr>
              </a:p>
            </p:txBody>
          </p:sp>
        </p:grpSp>
        <p:sp>
          <p:nvSpPr>
            <p:cNvPr id="25613" name="矩形 616460"/>
            <p:cNvSpPr/>
            <p:nvPr>
              <p:custDataLst>
                <p:tags r:id="rId9"/>
              </p:custDataLst>
            </p:nvPr>
          </p:nvSpPr>
          <p:spPr>
            <a:xfrm>
              <a:off x="9574" y="2063"/>
              <a:ext cx="6633" cy="793"/>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改革开放的起跑点</a:t>
              </a:r>
              <a:endParaRPr lang="zh-CN" altLang="en-US" sz="100">
                <a:ea typeface="宋体" panose="02010600030101010101" pitchFamily="2" charset="-122"/>
              </a:endParaRPr>
            </a:p>
          </p:txBody>
        </p:sp>
        <p:sp>
          <p:nvSpPr>
            <p:cNvPr id="25614" name="矩形 616461"/>
            <p:cNvSpPr/>
            <p:nvPr>
              <p:custDataLst>
                <p:tags r:id="rId10"/>
              </p:custDataLst>
            </p:nvPr>
          </p:nvSpPr>
          <p:spPr>
            <a:xfrm>
              <a:off x="9093" y="6875"/>
              <a:ext cx="7082" cy="1020"/>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对外开放进入新的阶段</a:t>
              </a:r>
              <a:endParaRPr lang="zh-CN" altLang="en-US" sz="100">
                <a:ea typeface="宋体" panose="02010600030101010101" pitchFamily="2" charset="-122"/>
              </a:endParaRPr>
            </a:p>
          </p:txBody>
        </p:sp>
        <p:sp>
          <p:nvSpPr>
            <p:cNvPr id="25615" name="矩形 616462"/>
            <p:cNvSpPr/>
            <p:nvPr>
              <p:custDataLst>
                <p:tags r:id="rId11"/>
              </p:custDataLst>
            </p:nvPr>
          </p:nvSpPr>
          <p:spPr>
            <a:xfrm>
              <a:off x="2941" y="6988"/>
              <a:ext cx="6575" cy="907"/>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提出形成全面对外开放新格局</a:t>
              </a:r>
              <a:endParaRPr lang="zh-CN" altLang="en-US" sz="100">
                <a:ea typeface="宋体" panose="02010600030101010101" pitchFamily="2" charset="-122"/>
              </a:endParaRPr>
            </a:p>
          </p:txBody>
        </p:sp>
        <p:sp>
          <p:nvSpPr>
            <p:cNvPr id="25616" name="矩形 616463"/>
            <p:cNvSpPr/>
            <p:nvPr>
              <p:custDataLst>
                <p:tags r:id="rId12"/>
              </p:custDataLst>
            </p:nvPr>
          </p:nvSpPr>
          <p:spPr>
            <a:xfrm>
              <a:off x="9124" y="5870"/>
              <a:ext cx="7082" cy="1020"/>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对外开放达到新的水平</a:t>
              </a:r>
              <a:endParaRPr lang="zh-CN" altLang="en-US" sz="100">
                <a:ea typeface="宋体" panose="02010600030101010101" pitchFamily="2" charset="-122"/>
              </a:endParaRPr>
            </a:p>
          </p:txBody>
        </p:sp>
        <p:sp>
          <p:nvSpPr>
            <p:cNvPr id="25617" name="矩形 616464"/>
            <p:cNvSpPr/>
            <p:nvPr>
              <p:custDataLst>
                <p:tags r:id="rId13"/>
              </p:custDataLst>
            </p:nvPr>
          </p:nvSpPr>
          <p:spPr>
            <a:xfrm>
              <a:off x="2826" y="5968"/>
              <a:ext cx="6690" cy="905"/>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成功加入世贸组织</a:t>
              </a:r>
              <a:endParaRPr lang="zh-CN" altLang="en-US" sz="100">
                <a:ea typeface="宋体" panose="02010600030101010101" pitchFamily="2" charset="-122"/>
              </a:endParaRPr>
            </a:p>
          </p:txBody>
        </p:sp>
        <p:sp>
          <p:nvSpPr>
            <p:cNvPr id="25618" name="矩形 616465"/>
            <p:cNvSpPr/>
            <p:nvPr>
              <p:custDataLst>
                <p:tags r:id="rId14"/>
              </p:custDataLst>
            </p:nvPr>
          </p:nvSpPr>
          <p:spPr>
            <a:xfrm>
              <a:off x="9124" y="4865"/>
              <a:ext cx="7082" cy="1020"/>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对外开放格局基本形成</a:t>
              </a:r>
              <a:endParaRPr lang="zh-CN" altLang="en-US" sz="100">
                <a:ea typeface="宋体" panose="02010600030101010101" pitchFamily="2" charset="-122"/>
              </a:endParaRPr>
            </a:p>
          </p:txBody>
        </p:sp>
        <p:sp>
          <p:nvSpPr>
            <p:cNvPr id="25619" name="矩形 616466"/>
            <p:cNvSpPr/>
            <p:nvPr>
              <p:custDataLst>
                <p:tags r:id="rId15"/>
              </p:custDataLst>
            </p:nvPr>
          </p:nvSpPr>
          <p:spPr>
            <a:xfrm>
              <a:off x="3054" y="4738"/>
              <a:ext cx="6463" cy="1135"/>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开发开放上海浦东</a:t>
              </a:r>
              <a:endParaRPr lang="zh-CN" altLang="en-US" sz="100">
                <a:ea typeface="宋体" panose="02010600030101010101" pitchFamily="2" charset="-122"/>
              </a:endParaRPr>
            </a:p>
          </p:txBody>
        </p:sp>
        <p:sp>
          <p:nvSpPr>
            <p:cNvPr id="25620" name="矩形 616467"/>
            <p:cNvSpPr/>
            <p:nvPr>
              <p:custDataLst>
                <p:tags r:id="rId16"/>
              </p:custDataLst>
            </p:nvPr>
          </p:nvSpPr>
          <p:spPr>
            <a:xfrm>
              <a:off x="3858" y="3917"/>
              <a:ext cx="4740" cy="821"/>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十八届三中全会</a:t>
              </a:r>
              <a:endParaRPr lang="zh-CN" altLang="en-US" sz="100">
                <a:ea typeface="宋体" panose="02010600030101010101" pitchFamily="2" charset="-122"/>
              </a:endParaRPr>
            </a:p>
          </p:txBody>
        </p:sp>
        <p:sp>
          <p:nvSpPr>
            <p:cNvPr id="25621" name="矩形 616468"/>
            <p:cNvSpPr/>
            <p:nvPr>
              <p:custDataLst>
                <p:tags r:id="rId17"/>
              </p:custDataLst>
            </p:nvPr>
          </p:nvSpPr>
          <p:spPr>
            <a:xfrm>
              <a:off x="9743" y="3945"/>
              <a:ext cx="5691" cy="793"/>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全面深化改革的动员令</a:t>
              </a:r>
              <a:endParaRPr lang="zh-CN" altLang="en-US" sz="100">
                <a:ea typeface="宋体" panose="02010600030101010101" pitchFamily="2" charset="-122"/>
              </a:endParaRPr>
            </a:p>
          </p:txBody>
        </p:sp>
        <p:sp>
          <p:nvSpPr>
            <p:cNvPr id="25622" name="矩形 616469"/>
            <p:cNvSpPr/>
            <p:nvPr>
              <p:custDataLst>
                <p:tags r:id="rId18"/>
              </p:custDataLst>
            </p:nvPr>
          </p:nvSpPr>
          <p:spPr>
            <a:xfrm>
              <a:off x="3834" y="2858"/>
              <a:ext cx="4790" cy="1020"/>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邓小平南方谈话</a:t>
              </a:r>
              <a:endParaRPr lang="zh-CN" altLang="en-US" sz="100">
                <a:ea typeface="宋体" panose="02010600030101010101" pitchFamily="2" charset="-122"/>
              </a:endParaRPr>
            </a:p>
          </p:txBody>
        </p:sp>
        <p:sp>
          <p:nvSpPr>
            <p:cNvPr id="25623" name="矩形 616470"/>
            <p:cNvSpPr/>
            <p:nvPr>
              <p:custDataLst>
                <p:tags r:id="rId19"/>
              </p:custDataLst>
            </p:nvPr>
          </p:nvSpPr>
          <p:spPr>
            <a:xfrm>
              <a:off x="10368" y="2792"/>
              <a:ext cx="5066" cy="908"/>
            </a:xfrm>
            <a:prstGeom prst="rect">
              <a:avLst/>
            </a:prstGeom>
            <a:noFill/>
            <a:ln w="9525">
              <a:noFill/>
            </a:ln>
          </p:spPr>
          <p:txBody>
            <a:bodyPr anchor="ctr"/>
            <a:lstStyle/>
            <a:p>
              <a:pPr algn="ctr" defTabSz="914400">
                <a:lnSpc>
                  <a:spcPct val="150000"/>
                </a:lnSpc>
                <a:buSzTx/>
                <a:buFont typeface="Arial" panose="020B0604020202020204" pitchFamily="34" charset="0"/>
                <a:tabLst>
                  <a:tab pos="2514600" algn="l"/>
                </a:tabLst>
              </a:pPr>
              <a:r>
                <a:rPr lang="zh-CN" altLang="en-US" sz="2400" b="1">
                  <a:latin typeface="Times New Roman" panose="02020603050405020304" pitchFamily="18" charset="0"/>
                  <a:ea typeface="宋体" panose="02010600030101010101" pitchFamily="2" charset="-122"/>
                </a:rPr>
                <a:t>改革开放的加油站</a:t>
              </a:r>
              <a:endParaRPr lang="zh-CN" altLang="en-US" sz="100">
                <a:ea typeface="宋体" panose="02010600030101010101" pitchFamily="2" charset="-122"/>
              </a:endParaRPr>
            </a:p>
          </p:txBody>
        </p:sp>
        <p:sp>
          <p:nvSpPr>
            <p:cNvPr id="10" name="文本框 616471"/>
            <p:cNvSpPr/>
            <p:nvPr>
              <p:custDataLst>
                <p:tags r:id="rId20"/>
              </p:custDataLst>
            </p:nvPr>
          </p:nvSpPr>
          <p:spPr>
            <a:xfrm>
              <a:off x="7592" y="738"/>
              <a:ext cx="4075" cy="725"/>
            </a:xfrm>
            <a:prstGeom prst="rect">
              <a:avLst/>
            </a:prstGeom>
            <a:noFill/>
            <a:ln w="9525">
              <a:noFill/>
            </a:ln>
          </p:spPr>
          <p:txBody>
            <a:bodyPr wrap="square" anchor="t">
              <a:spAutoFit/>
            </a:bodyPr>
            <a:lstStyle/>
            <a:p>
              <a:pPr>
                <a:spcBef>
                  <a:spcPct val="50000"/>
                </a:spcBef>
              </a:pPr>
              <a:r>
                <a:rPr lang="zh-CN" altLang="zh-CN" sz="2400" b="1">
                  <a:solidFill>
                    <a:schemeClr val="tx1"/>
                  </a:solidFill>
                </a:rPr>
                <a:t>改革开放</a:t>
              </a:r>
              <a:r>
                <a:rPr lang="zh-CN" altLang="en-US" sz="2400" b="1">
                  <a:solidFill>
                    <a:schemeClr val="tx1"/>
                  </a:solidFill>
                </a:rPr>
                <a:t>的节点</a:t>
              </a:r>
              <a:endParaRPr lang="zh-CN" altLang="en-US" sz="2400" b="1">
                <a:solidFill>
                  <a:schemeClr val="tx1"/>
                </a:solidFill>
              </a:endParaRPr>
            </a:p>
          </p:txBody>
        </p:sp>
      </p:grpSp>
    </p:spTree>
    <p:custDataLst>
      <p:tags r:id="rId2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42240" y="699135"/>
            <a:ext cx="11682095" cy="6151880"/>
          </a:xfrm>
          <a:prstGeom prst="rect">
            <a:avLst/>
          </a:prstGeom>
        </p:spPr>
      </p:pic>
      <p:sp>
        <p:nvSpPr>
          <p:cNvPr id="6" name="矩形 5"/>
          <p:cNvSpPr/>
          <p:nvPr>
            <p:custDataLst>
              <p:tags r:id="rId4"/>
            </p:custDataLst>
          </p:nvPr>
        </p:nvSpPr>
        <p:spPr>
          <a:xfrm>
            <a:off x="344805" y="783590"/>
            <a:ext cx="11437620" cy="5983605"/>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20" name="文本框 1"/>
          <p:cNvSpPr txBox="1"/>
          <p:nvPr>
            <p:custDataLst>
              <p:tags r:id="rId5"/>
            </p:custDataLst>
          </p:nvPr>
        </p:nvSpPr>
        <p:spPr>
          <a:xfrm>
            <a:off x="4734125" y="116098"/>
            <a:ext cx="3557602" cy="583565"/>
          </a:xfrm>
          <a:prstGeom prst="rect">
            <a:avLst/>
          </a:prstGeom>
          <a:noFill/>
        </p:spPr>
        <p:txBody>
          <a:bodyPr wrap="square" rtlCol="0">
            <a:spAutoFit/>
          </a:bodyPr>
          <a:lstStyle/>
          <a:p>
            <a:r>
              <a:rPr lang="zh-CN" altLang="en-US" sz="3200" smtClean="0">
                <a:latin typeface="黑体" panose="02010609060101010101" charset="-122"/>
                <a:ea typeface="黑体" panose="02010609060101010101" charset="-122"/>
              </a:rPr>
              <a:t>典型例题</a:t>
            </a:r>
            <a:endParaRPr lang="zh-CN" altLang="en-US" sz="3200" smtClean="0">
              <a:latin typeface="黑体" panose="02010609060101010101" charset="-122"/>
              <a:ea typeface="黑体" panose="02010609060101010101" charset="-122"/>
            </a:endParaRPr>
          </a:p>
        </p:txBody>
      </p:sp>
      <p:sp>
        <p:nvSpPr>
          <p:cNvPr id="2" name="文本框 1"/>
          <p:cNvSpPr txBox="1"/>
          <p:nvPr>
            <p:custDataLst>
              <p:tags r:id="rId6"/>
            </p:custDataLst>
          </p:nvPr>
        </p:nvSpPr>
        <p:spPr>
          <a:xfrm>
            <a:off x="485140" y="836930"/>
            <a:ext cx="11156315" cy="2306955"/>
          </a:xfrm>
          <a:prstGeom prst="rect">
            <a:avLst/>
          </a:prstGeom>
          <a:noFill/>
        </p:spPr>
        <p:txBody>
          <a:bodyPr wrap="square" rtlCol="0">
            <a:spAutoFit/>
          </a:bodyPr>
          <a:lstStyle/>
          <a:p>
            <a:pPr fontAlgn="auto">
              <a:lnSpc>
                <a:spcPct val="150000"/>
              </a:lnSpc>
            </a:pPr>
            <a:r>
              <a:rPr lang="zh-CN" altLang="en-US" sz="2400">
                <a:latin typeface="等线" panose="02010600030101010101" charset="-122"/>
                <a:ea typeface="等线" panose="02010600030101010101" charset="-122"/>
                <a:cs typeface="等线" panose="02010600030101010101" charset="-122"/>
              </a:rPr>
              <a:t>下列中国改革开放之后发生的历史重大事件，按时间先后顺序排列正确的是</a:t>
            </a:r>
            <a:endParaRPr lang="zh-CN" altLang="en-US" sz="2400">
              <a:latin typeface="等线" panose="02010600030101010101" charset="-122"/>
              <a:ea typeface="等线" panose="02010600030101010101" charset="-122"/>
              <a:cs typeface="等线" panose="02010600030101010101" charset="-122"/>
            </a:endParaRPr>
          </a:p>
          <a:p>
            <a:pPr fontAlgn="auto">
              <a:lnSpc>
                <a:spcPct val="150000"/>
              </a:lnSpc>
            </a:pPr>
            <a:r>
              <a:rPr lang="zh-CN" altLang="en-US" sz="2400">
                <a:latin typeface="等线" panose="02010600030101010101" charset="-122"/>
                <a:ea typeface="等线" panose="02010600030101010101" charset="-122"/>
                <a:cs typeface="等线" panose="02010600030101010101" charset="-122"/>
              </a:rPr>
              <a:t>①设立海南省   ②规划建设雄安新区  ③设立深圳经济特区  ④加入世界贸易组织</a:t>
            </a:r>
            <a:endParaRPr lang="zh-CN" altLang="en-US" sz="2400">
              <a:latin typeface="等线" panose="02010600030101010101" charset="-122"/>
              <a:ea typeface="等线" panose="02010600030101010101" charset="-122"/>
              <a:cs typeface="等线" panose="02010600030101010101" charset="-122"/>
            </a:endParaRPr>
          </a:p>
          <a:p>
            <a:pPr fontAlgn="auto">
              <a:lnSpc>
                <a:spcPct val="150000"/>
              </a:lnSpc>
            </a:pPr>
            <a:r>
              <a:rPr lang="zh-CN" altLang="en-US" sz="2400">
                <a:latin typeface="等线" panose="02010600030101010101" charset="-122"/>
                <a:ea typeface="等线" panose="02010600030101010101" charset="-122"/>
                <a:cs typeface="等线" panose="02010600030101010101" charset="-122"/>
              </a:rPr>
              <a:t>A．③①④②	</a:t>
            </a:r>
            <a:r>
              <a:rPr lang="en-US" altLang="zh-CN" sz="2400">
                <a:latin typeface="等线" panose="02010600030101010101" charset="-122"/>
                <a:ea typeface="等线" panose="02010600030101010101" charset="-122"/>
                <a:cs typeface="等线" panose="02010600030101010101" charset="-122"/>
              </a:rPr>
              <a:t>                    </a:t>
            </a:r>
            <a:r>
              <a:rPr lang="zh-CN" altLang="en-US" sz="2400">
                <a:latin typeface="等线" panose="02010600030101010101" charset="-122"/>
                <a:ea typeface="等线" panose="02010600030101010101" charset="-122"/>
                <a:cs typeface="等线" panose="02010600030101010101" charset="-122"/>
              </a:rPr>
              <a:t>B．③④①②	</a:t>
            </a:r>
            <a:endParaRPr lang="zh-CN" altLang="en-US" sz="2400">
              <a:latin typeface="等线" panose="02010600030101010101" charset="-122"/>
              <a:ea typeface="等线" panose="02010600030101010101" charset="-122"/>
              <a:cs typeface="等线" panose="02010600030101010101" charset="-122"/>
            </a:endParaRPr>
          </a:p>
          <a:p>
            <a:pPr fontAlgn="auto">
              <a:lnSpc>
                <a:spcPct val="150000"/>
              </a:lnSpc>
            </a:pPr>
            <a:r>
              <a:rPr lang="zh-CN" altLang="en-US" sz="2400">
                <a:latin typeface="等线" panose="02010600030101010101" charset="-122"/>
                <a:ea typeface="等线" panose="02010600030101010101" charset="-122"/>
                <a:cs typeface="等线" panose="02010600030101010101" charset="-122"/>
              </a:rPr>
              <a:t>C．①②③④	</a:t>
            </a:r>
            <a:r>
              <a:rPr lang="en-US" altLang="zh-CN" sz="2400">
                <a:latin typeface="等线" panose="02010600030101010101" charset="-122"/>
                <a:ea typeface="等线" panose="02010600030101010101" charset="-122"/>
                <a:cs typeface="等线" panose="02010600030101010101" charset="-122"/>
              </a:rPr>
              <a:t>                    </a:t>
            </a:r>
            <a:r>
              <a:rPr lang="zh-CN" altLang="en-US" sz="2400">
                <a:latin typeface="等线" panose="02010600030101010101" charset="-122"/>
                <a:ea typeface="等线" panose="02010600030101010101" charset="-122"/>
                <a:cs typeface="等线" panose="02010600030101010101" charset="-122"/>
              </a:rPr>
              <a:t>D．①③②④</a:t>
            </a:r>
            <a:endParaRPr lang="zh-CN" altLang="en-US" sz="2400">
              <a:latin typeface="等线" panose="02010600030101010101" charset="-122"/>
              <a:ea typeface="等线" panose="02010600030101010101" charset="-122"/>
              <a:cs typeface="等线" panose="02010600030101010101" charset="-122"/>
            </a:endParaRPr>
          </a:p>
        </p:txBody>
      </p:sp>
      <p:sp>
        <p:nvSpPr>
          <p:cNvPr id="4" name="文本框 3"/>
          <p:cNvSpPr txBox="1"/>
          <p:nvPr>
            <p:custDataLst>
              <p:tags r:id="rId7"/>
            </p:custDataLst>
          </p:nvPr>
        </p:nvSpPr>
        <p:spPr>
          <a:xfrm>
            <a:off x="572770" y="4077335"/>
            <a:ext cx="10821035" cy="1753235"/>
          </a:xfrm>
          <a:prstGeom prst="rect">
            <a:avLst/>
          </a:prstGeom>
          <a:noFill/>
        </p:spPr>
        <p:txBody>
          <a:bodyPr wrap="square" rtlCol="0">
            <a:spAutoFit/>
          </a:bodyPr>
          <a:lstStyle/>
          <a:p>
            <a:pPr fontAlgn="auto">
              <a:lnSpc>
                <a:spcPct val="150000"/>
              </a:lnSpc>
            </a:pPr>
            <a:r>
              <a:rPr lang="zh-CN" altLang="en-US" sz="2400"/>
              <a:t>【答案】A</a:t>
            </a:r>
            <a:endParaRPr lang="zh-CN" altLang="en-US" sz="2400"/>
          </a:p>
          <a:p>
            <a:pPr fontAlgn="auto">
              <a:lnSpc>
                <a:spcPct val="150000"/>
              </a:lnSpc>
            </a:pPr>
            <a:r>
              <a:rPr lang="zh-CN" altLang="en-US" sz="2400"/>
              <a:t>【解析】①：1988年设立海南省。②2017年规划雄安新区。③1980年设立深圳经济特区。④2001年加入世贸组织。故正确的顺序是③①④②。故本题选A。</a:t>
            </a:r>
            <a:endParaRPr lang="zh-CN" altLang="en-US" sz="240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42240" y="699135"/>
            <a:ext cx="11682095" cy="6151880"/>
          </a:xfrm>
          <a:prstGeom prst="rect">
            <a:avLst/>
          </a:prstGeom>
        </p:spPr>
      </p:pic>
      <p:sp>
        <p:nvSpPr>
          <p:cNvPr id="6" name="矩形 5"/>
          <p:cNvSpPr/>
          <p:nvPr>
            <p:custDataLst>
              <p:tags r:id="rId4"/>
            </p:custDataLst>
          </p:nvPr>
        </p:nvSpPr>
        <p:spPr>
          <a:xfrm>
            <a:off x="344805" y="783590"/>
            <a:ext cx="11437620" cy="5983605"/>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20" name="文本框 1"/>
          <p:cNvSpPr txBox="1"/>
          <p:nvPr>
            <p:custDataLst>
              <p:tags r:id="rId5"/>
            </p:custDataLst>
          </p:nvPr>
        </p:nvSpPr>
        <p:spPr>
          <a:xfrm>
            <a:off x="4734125" y="116098"/>
            <a:ext cx="3557602" cy="583565"/>
          </a:xfrm>
          <a:prstGeom prst="rect">
            <a:avLst/>
          </a:prstGeom>
          <a:noFill/>
        </p:spPr>
        <p:txBody>
          <a:bodyPr wrap="square" rtlCol="0">
            <a:spAutoFit/>
          </a:bodyPr>
          <a:lstStyle/>
          <a:p>
            <a:r>
              <a:rPr lang="zh-CN" altLang="en-US" sz="3200" smtClean="0">
                <a:latin typeface="黑体" panose="02010609060101010101" charset="-122"/>
                <a:ea typeface="黑体" panose="02010609060101010101" charset="-122"/>
              </a:rPr>
              <a:t>典型例题</a:t>
            </a:r>
            <a:endParaRPr lang="zh-CN" altLang="en-US" sz="3200" smtClean="0">
              <a:latin typeface="黑体" panose="02010609060101010101" charset="-122"/>
              <a:ea typeface="黑体" panose="02010609060101010101" charset="-122"/>
            </a:endParaRPr>
          </a:p>
        </p:txBody>
      </p:sp>
      <p:sp>
        <p:nvSpPr>
          <p:cNvPr id="2" name="文本框 1"/>
          <p:cNvSpPr txBox="1"/>
          <p:nvPr>
            <p:custDataLst>
              <p:tags r:id="rId6"/>
            </p:custDataLst>
          </p:nvPr>
        </p:nvSpPr>
        <p:spPr>
          <a:xfrm>
            <a:off x="485140" y="836930"/>
            <a:ext cx="11156315" cy="2861310"/>
          </a:xfrm>
          <a:prstGeom prst="rect">
            <a:avLst/>
          </a:prstGeom>
          <a:noFill/>
        </p:spPr>
        <p:txBody>
          <a:bodyPr wrap="square" rtlCol="0">
            <a:spAutoFit/>
          </a:bodyPr>
          <a:lstStyle/>
          <a:p>
            <a:pPr fontAlgn="auto">
              <a:lnSpc>
                <a:spcPct val="150000"/>
              </a:lnSpc>
            </a:pPr>
            <a:r>
              <a:rPr lang="zh-CN" altLang="en-US" sz="2400">
                <a:latin typeface="等线" panose="02010600030101010101" charset="-122"/>
                <a:ea typeface="等线" panose="02010600030101010101" charset="-122"/>
                <a:cs typeface="等线" panose="02010600030101010101" charset="-122"/>
              </a:rPr>
              <a:t>下列关于改革开放以来党的历届三中全会说法正确的是</a:t>
            </a:r>
            <a:endParaRPr lang="zh-CN" altLang="en-US" sz="2400">
              <a:latin typeface="等线" panose="02010600030101010101" charset="-122"/>
              <a:ea typeface="等线" panose="02010600030101010101" charset="-122"/>
              <a:cs typeface="等线" panose="02010600030101010101" charset="-122"/>
            </a:endParaRPr>
          </a:p>
          <a:p>
            <a:pPr fontAlgn="auto">
              <a:lnSpc>
                <a:spcPct val="150000"/>
              </a:lnSpc>
            </a:pPr>
            <a:r>
              <a:rPr lang="zh-CN" altLang="en-US" sz="2400">
                <a:latin typeface="等线" panose="02010600030101010101" charset="-122"/>
                <a:ea typeface="等线" panose="02010600030101010101" charset="-122"/>
                <a:cs typeface="等线" panose="02010600030101010101" charset="-122"/>
              </a:rPr>
              <a:t>A．十一届三中全会确立了马克思主义的思想路线、政治路线、组织路线</a:t>
            </a:r>
            <a:endParaRPr lang="zh-CN" altLang="en-US" sz="2400">
              <a:latin typeface="等线" panose="02010600030101010101" charset="-122"/>
              <a:ea typeface="等线" panose="02010600030101010101" charset="-122"/>
              <a:cs typeface="等线" panose="02010600030101010101" charset="-122"/>
            </a:endParaRPr>
          </a:p>
          <a:p>
            <a:pPr fontAlgn="auto">
              <a:lnSpc>
                <a:spcPct val="150000"/>
              </a:lnSpc>
            </a:pPr>
            <a:r>
              <a:rPr lang="zh-CN" altLang="en-US" sz="2400">
                <a:latin typeface="等线" panose="02010600030101010101" charset="-122"/>
                <a:ea typeface="等线" panose="02010600030101010101" charset="-122"/>
                <a:cs typeface="等线" panose="02010600030101010101" charset="-122"/>
              </a:rPr>
              <a:t>B．十二届三中全会召开，标志着中国改革重点从农村转向城市</a:t>
            </a:r>
            <a:endParaRPr lang="zh-CN" altLang="en-US" sz="2400">
              <a:latin typeface="等线" panose="02010600030101010101" charset="-122"/>
              <a:ea typeface="等线" panose="02010600030101010101" charset="-122"/>
              <a:cs typeface="等线" panose="02010600030101010101" charset="-122"/>
            </a:endParaRPr>
          </a:p>
          <a:p>
            <a:pPr fontAlgn="auto">
              <a:lnSpc>
                <a:spcPct val="150000"/>
              </a:lnSpc>
            </a:pPr>
            <a:r>
              <a:rPr lang="zh-CN" altLang="en-US" sz="2400">
                <a:latin typeface="等线" panose="02010600030101010101" charset="-122"/>
                <a:ea typeface="等线" panose="02010600030101010101" charset="-122"/>
                <a:cs typeface="等线" panose="02010600030101010101" charset="-122"/>
              </a:rPr>
              <a:t>C．十四届三中全会提出完善社会主义市场经济体制</a:t>
            </a:r>
            <a:endParaRPr lang="zh-CN" altLang="en-US" sz="2400">
              <a:latin typeface="等线" panose="02010600030101010101" charset="-122"/>
              <a:ea typeface="等线" panose="02010600030101010101" charset="-122"/>
              <a:cs typeface="等线" panose="02010600030101010101" charset="-122"/>
            </a:endParaRPr>
          </a:p>
          <a:p>
            <a:pPr fontAlgn="auto">
              <a:lnSpc>
                <a:spcPct val="150000"/>
              </a:lnSpc>
            </a:pPr>
            <a:r>
              <a:rPr lang="zh-CN" altLang="en-US" sz="2400">
                <a:latin typeface="等线" panose="02010600030101010101" charset="-122"/>
                <a:ea typeface="等线" panose="02010600030101010101" charset="-122"/>
                <a:cs typeface="等线" panose="02010600030101010101" charset="-122"/>
              </a:rPr>
              <a:t>D．十八届三中全会提出新形势下推进农村改革发展若干重大问题</a:t>
            </a:r>
            <a:endParaRPr lang="zh-CN" altLang="en-US" sz="2400">
              <a:latin typeface="等线" panose="02010600030101010101" charset="-122"/>
              <a:ea typeface="等线" panose="02010600030101010101" charset="-122"/>
              <a:cs typeface="等线" panose="02010600030101010101" charset="-122"/>
            </a:endParaRPr>
          </a:p>
        </p:txBody>
      </p:sp>
      <p:sp>
        <p:nvSpPr>
          <p:cNvPr id="4" name="文本框 3"/>
          <p:cNvSpPr txBox="1"/>
          <p:nvPr>
            <p:custDataLst>
              <p:tags r:id="rId7"/>
            </p:custDataLst>
          </p:nvPr>
        </p:nvSpPr>
        <p:spPr>
          <a:xfrm>
            <a:off x="441960" y="3933190"/>
            <a:ext cx="11242040" cy="2676525"/>
          </a:xfrm>
          <a:prstGeom prst="rect">
            <a:avLst/>
          </a:prstGeom>
          <a:noFill/>
        </p:spPr>
        <p:txBody>
          <a:bodyPr wrap="square" rtlCol="0">
            <a:spAutoFit/>
          </a:bodyPr>
          <a:lstStyle/>
          <a:p>
            <a:pPr fontAlgn="auto">
              <a:lnSpc>
                <a:spcPct val="100000"/>
              </a:lnSpc>
            </a:pPr>
            <a:r>
              <a:rPr lang="zh-CN" altLang="en-US" sz="2400">
                <a:latin typeface="等线" panose="02010600030101010101" charset="-122"/>
                <a:ea typeface="等线" panose="02010600030101010101" charset="-122"/>
                <a:cs typeface="等线" panose="02010600030101010101" charset="-122"/>
              </a:rPr>
              <a:t>【答案】B</a:t>
            </a:r>
            <a:endParaRPr lang="zh-CN" altLang="en-US" sz="2400">
              <a:latin typeface="等线" panose="02010600030101010101" charset="-122"/>
              <a:ea typeface="等线" panose="02010600030101010101" charset="-122"/>
              <a:cs typeface="等线" panose="02010600030101010101" charset="-122"/>
            </a:endParaRPr>
          </a:p>
          <a:p>
            <a:pPr fontAlgn="auto">
              <a:lnSpc>
                <a:spcPct val="100000"/>
              </a:lnSpc>
            </a:pPr>
            <a:r>
              <a:rPr lang="zh-CN" altLang="en-US" sz="2400">
                <a:latin typeface="等线" panose="02010600030101010101" charset="-122"/>
                <a:ea typeface="等线" panose="02010600030101010101" charset="-122"/>
                <a:cs typeface="等线" panose="02010600030101010101" charset="-122"/>
              </a:rPr>
              <a:t>【解析】B：党的十二届三中全会的召开，标志着中国改革重点从农村转向城市，企业改革迈向重要步伐，B正确，应选。A：党的十一届三中全会重新确立了马克思主义的思想路线、政治路线和组织路线，A说法错误，不选。C：党的十四届三中全会提出建立社会主义市场经济体制，而不是完善，C说法错误，不选。D：党的十七届三中全会提出新形势下推进农村改革发展若干重大问题，而不是十八届三中全会，D说法错误，不选。故本题选B。</a:t>
            </a:r>
            <a:endParaRPr lang="zh-CN" altLang="en-US" sz="2400">
              <a:latin typeface="等线" panose="02010600030101010101" charset="-122"/>
              <a:ea typeface="等线" panose="02010600030101010101" charset="-122"/>
              <a:cs typeface="等线" panose="02010600030101010101"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8"/>
          <p:cNvSpPr>
            <a:spLocks noGrp="1"/>
          </p:cNvSpPr>
          <p:nvPr>
            <p:custDataLst>
              <p:tags r:id="rId1"/>
            </p:custDataLst>
          </p:nvPr>
        </p:nvSpPr>
        <p:spPr>
          <a:xfrm>
            <a:off x="4466147" y="2182654"/>
            <a:ext cx="654844" cy="625316"/>
          </a:xfrm>
          <a:prstGeom prst="rect">
            <a:avLst/>
          </a:prstGeom>
          <a:solidFill>
            <a:schemeClr val="accent1"/>
          </a:solidFill>
        </p:spPr>
        <p:txBody>
          <a:bodyPr vert="horz" wrap="square" lIns="68580" tIns="34290" rIns="68580" bIns="34290" rtlCol="0" anchor="ctr" anchorCtr="0">
            <a:normAutofit/>
          </a:bodyPr>
          <a:lstStyle>
            <a:lvl1pPr marL="0" indent="0" algn="l" defTabSz="914400" rtl="0" eaLnBrk="1" fontAlgn="auto" latinLnBrk="0" hangingPunct="1">
              <a:lnSpc>
                <a:spcPct val="130000"/>
              </a:lnSpc>
              <a:spcBef>
                <a:spcPct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03</a:t>
            </a:r>
            <a:endParaRPr lang="en-US" altLang="zh-CN" sz="3300" spc="200">
              <a:solidFill>
                <a:schemeClr val="bg1"/>
              </a:solidFill>
            </a:endParaRPr>
          </a:p>
        </p:txBody>
      </p:sp>
      <p:sp>
        <p:nvSpPr>
          <p:cNvPr id="5" name="标题 4"/>
          <p:cNvSpPr>
            <a:spLocks noGrp="1"/>
          </p:cNvSpPr>
          <p:nvPr>
            <p:ph type="ctrTitle" idx="14"/>
            <p:custDataLst>
              <p:tags r:id="rId2"/>
            </p:custDataLst>
          </p:nvPr>
        </p:nvSpPr>
        <p:spPr>
          <a:xfrm>
            <a:off x="4457813" y="2801303"/>
            <a:ext cx="4420553" cy="621983"/>
          </a:xfrm>
        </p:spPr>
        <p:txBody>
          <a:bodyPr>
            <a:normAutofit fontScale="90000"/>
          </a:bodyPr>
          <a:lstStyle/>
          <a:p>
            <a:r>
              <a:rPr lang="zh-CN" altLang="en-US" sz="3550" b="1">
                <a:solidFill>
                  <a:schemeClr val="tx1"/>
                </a:solidFill>
                <a:latin typeface="微软雅黑" panose="020B0503020204020204" charset="-122"/>
                <a:ea typeface="微软雅黑" panose="020B0503020204020204" charset="-122"/>
                <a:cs typeface="微软雅黑" panose="020B0503020204020204" charset="-122"/>
                <a:sym typeface="+mn-ea"/>
              </a:rPr>
              <a:t>看发展  </a:t>
            </a:r>
            <a:r>
              <a:rPr lang="zh-CN" altLang="en-US" sz="3550" b="1" smtClean="0">
                <a:solidFill>
                  <a:schemeClr val="tx1"/>
                </a:solidFill>
                <a:latin typeface="微软雅黑" panose="020B0503020204020204" charset="-122"/>
                <a:ea typeface="微软雅黑" panose="020B0503020204020204" charset="-122"/>
                <a:cs typeface="微软雅黑" panose="020B0503020204020204" charset="-122"/>
                <a:sym typeface="+mn-ea"/>
              </a:rPr>
              <a:t>叹</a:t>
            </a:r>
            <a:r>
              <a:rPr lang="zh-CN" altLang="en-US" sz="3550" b="1">
                <a:solidFill>
                  <a:schemeClr val="tx1"/>
                </a:solidFill>
                <a:latin typeface="微软雅黑" panose="020B0503020204020204" charset="-122"/>
                <a:ea typeface="微软雅黑" panose="020B0503020204020204" charset="-122"/>
                <a:cs typeface="微软雅黑" panose="020B0503020204020204" charset="-122"/>
                <a:sym typeface="+mn-ea"/>
              </a:rPr>
              <a:t>改革开放</a:t>
            </a:r>
            <a:endParaRPr lang="zh-CN" altLang="en-US" sz="3555" b="1"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386205" y="857250"/>
            <a:ext cx="9972675" cy="5745480"/>
          </a:xfrm>
          <a:prstGeom prst="rect">
            <a:avLst/>
          </a:prstGeom>
        </p:spPr>
      </p:pic>
      <p:sp>
        <p:nvSpPr>
          <p:cNvPr id="19" name="矩形 18"/>
          <p:cNvSpPr/>
          <p:nvPr>
            <p:custDataLst>
              <p:tags r:id="rId4"/>
            </p:custDataLst>
          </p:nvPr>
        </p:nvSpPr>
        <p:spPr>
          <a:xfrm>
            <a:off x="1605280" y="1085215"/>
            <a:ext cx="9523095" cy="5258435"/>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2" name="矩形 11"/>
          <p:cNvSpPr/>
          <p:nvPr>
            <p:custDataLst>
              <p:tags r:id="rId5"/>
            </p:custDataLst>
          </p:nvPr>
        </p:nvSpPr>
        <p:spPr>
          <a:xfrm>
            <a:off x="1386000" y="857250"/>
            <a:ext cx="3048300"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2" name="矩形: 圆角 21"/>
          <p:cNvSpPr/>
          <p:nvPr>
            <p:custDataLst>
              <p:tags r:id="rId6"/>
            </p:custDataLst>
          </p:nvPr>
        </p:nvSpPr>
        <p:spPr>
          <a:xfrm>
            <a:off x="1958399" y="1311716"/>
            <a:ext cx="680386" cy="234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4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3" name="文本框 33"/>
          <p:cNvSpPr txBox="1"/>
          <p:nvPr>
            <p:custDataLst>
              <p:tags r:id="rId7"/>
            </p:custDataLst>
          </p:nvPr>
        </p:nvSpPr>
        <p:spPr>
          <a:xfrm>
            <a:off x="1993701" y="1316752"/>
            <a:ext cx="645084" cy="230833"/>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rPr>
              <a:t>LOGO</a:t>
            </a:r>
            <a:endPar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 name="文本框 23"/>
          <p:cNvSpPr txBox="1"/>
          <p:nvPr>
            <p:custDataLst>
              <p:tags r:id="rId8"/>
            </p:custDataLst>
          </p:nvPr>
        </p:nvSpPr>
        <p:spPr>
          <a:xfrm>
            <a:off x="1958400" y="1740881"/>
            <a:ext cx="2019600" cy="3062849"/>
          </a:xfrm>
          <a:prstGeom prst="rect">
            <a:avLst/>
          </a:prstGeom>
          <a:noFill/>
        </p:spPr>
        <p:txBody>
          <a:bodyPr wrap="square" lIns="68580" tIns="34290" rIns="68580" bIns="34290" rtlCol="0" anchor="t" anchorCtr="0">
            <a:normAutofit/>
          </a:bodyPr>
          <a:lstStyle/>
          <a:p>
            <a:pPr lvl="0">
              <a:lnSpc>
                <a:spcPct val="110000"/>
              </a:lnSpc>
            </a:pPr>
            <a:r>
              <a:rPr lang="zh-CN" altLang="en-US" sz="3300" smtClean="0">
                <a:solidFill>
                  <a:schemeClr val="tx1"/>
                </a:solidFill>
                <a:latin typeface="宋体" panose="02010600030101010101" pitchFamily="2" charset="-122"/>
                <a:cs typeface="宋体" panose="02010600030101010101" pitchFamily="2" charset="-122"/>
                <a:sym typeface="+mn-ea"/>
              </a:rPr>
              <a:t>我国取得巨大成就的原因</a:t>
            </a:r>
            <a:endParaRPr lang="zh-CN" altLang="en-US" sz="3300" b="1" spc="100" smtClean="0">
              <a:solidFill>
                <a:schemeClr val="tx1"/>
              </a:solidFill>
              <a:latin typeface="宋体" panose="02010600030101010101" pitchFamily="2" charset="-122"/>
              <a:ea typeface="微软雅黑" panose="020B0503020204020204" charset="-122"/>
              <a:cs typeface="宋体" panose="02010600030101010101" pitchFamily="2" charset="-122"/>
              <a:sym typeface="+mn-ea"/>
            </a:endParaRPr>
          </a:p>
        </p:txBody>
      </p:sp>
      <p:sp>
        <p:nvSpPr>
          <p:cNvPr id="7" name="文本框 6"/>
          <p:cNvSpPr txBox="1"/>
          <p:nvPr>
            <p:custDataLst>
              <p:tags r:id="rId9"/>
            </p:custDataLst>
          </p:nvPr>
        </p:nvSpPr>
        <p:spPr>
          <a:xfrm>
            <a:off x="4459605" y="3573145"/>
            <a:ext cx="6699250" cy="394335"/>
          </a:xfrm>
          <a:prstGeom prst="rect">
            <a:avLst/>
          </a:prstGeom>
          <a:noFill/>
        </p:spPr>
        <p:txBody>
          <a:bodyPr wrap="square" lIns="67500" tIns="35100" rIns="67500" bIns="35100" rtlCol="0" anchor="ctr" anchorCtr="0">
            <a:normAutofit fontScale="25000"/>
          </a:bodyPr>
          <a:lstStyle/>
          <a:p>
            <a:pPr eaLnBrk="1" latinLnBrk="0" hangingPunct="1">
              <a:lnSpc>
                <a:spcPct val="150000"/>
              </a:lnSpc>
            </a:pPr>
            <a:r>
              <a:rPr lang="zh-CN" altLang="en-US" sz="8000">
                <a:solidFill>
                  <a:srgbClr val="C00000"/>
                </a:solidFill>
                <a:latin typeface="黑体" panose="02010609060101010101" charset="-122"/>
                <a:ea typeface="黑体" panose="02010609060101010101" charset="-122"/>
                <a:cs typeface="黑体" panose="02010609060101010101" charset="-122"/>
                <a:sym typeface="+mn-ea"/>
              </a:rPr>
              <a:t>根本原因：</a:t>
            </a:r>
            <a:r>
              <a:rPr lang="zh-CN" altLang="en-US" sz="8000">
                <a:latin typeface="黑体" panose="02010609060101010101" charset="-122"/>
                <a:ea typeface="黑体" panose="02010609060101010101" charset="-122"/>
                <a:cs typeface="黑体" panose="02010609060101010101" charset="-122"/>
                <a:sym typeface="+mn-ea"/>
              </a:rPr>
              <a:t>中国共产党领导中国人民开辟了中国特色社会主义道路，形成了中国特色社会主义理论体系，确立了中国特色社会主义制度，发展了中国特色社会主义文化。</a:t>
            </a:r>
            <a:endParaRPr lang="zh-CN" altLang="en-US" sz="8000">
              <a:latin typeface="黑体" panose="02010609060101010101" charset="-122"/>
              <a:ea typeface="黑体" panose="02010609060101010101" charset="-122"/>
              <a:cs typeface="黑体" panose="02010609060101010101" charset="-122"/>
              <a:sym typeface="+mn-ea"/>
            </a:endParaRPr>
          </a:p>
          <a:p>
            <a:pPr marL="0" marR="0" lvl="0" indent="0" algn="l" defTabSz="914400" rtl="0" eaLnBrk="1" fontAlgn="base" latinLnBrk="0" hangingPunct="1">
              <a:lnSpc>
                <a:spcPct val="100000"/>
              </a:lnSpc>
              <a:spcBef>
                <a:spcPts val="1200"/>
              </a:spcBef>
              <a:spcAft>
                <a:spcPct val="0"/>
              </a:spcAft>
              <a:buClrTx/>
              <a:buSzTx/>
              <a:buFontTx/>
              <a:buNone/>
            </a:pPr>
            <a:r>
              <a:rPr lang="zh-CN" altLang="en-US" sz="8000">
                <a:ln>
                  <a:noFill/>
                </a:ln>
                <a:solidFill>
                  <a:srgbClr val="191919"/>
                </a:solidFill>
                <a:effectLst/>
                <a:latin typeface="黑体" panose="02010609060101010101" charset="-122"/>
                <a:ea typeface="黑体" panose="02010609060101010101" charset="-122"/>
                <a:cs typeface="黑体" panose="02010609060101010101" charset="-122"/>
                <a:sym typeface="+mn-ea"/>
              </a:rPr>
              <a:t>主要原因：</a:t>
            </a:r>
            <a:endParaRPr kumimoji="0" lang="zh-CN" altLang="en-US" sz="8000" i="0" u="none" strike="noStrike" cap="none" normalizeH="0" baseline="0">
              <a:ln>
                <a:noFill/>
              </a:ln>
              <a:solidFill>
                <a:srgbClr val="191919"/>
              </a:solidFill>
              <a:effectLst/>
              <a:latin typeface="黑体" panose="02010609060101010101" charset="-122"/>
              <a:ea typeface="黑体" panose="02010609060101010101" charset="-122"/>
              <a:cs typeface="黑体" panose="02010609060101010101" charset="-122"/>
            </a:endParaRPr>
          </a:p>
          <a:p>
            <a:pPr marL="0" marR="0" lvl="0" indent="0" algn="l" defTabSz="914400" rtl="0" eaLnBrk="1" fontAlgn="base" latinLnBrk="0" hangingPunct="1">
              <a:lnSpc>
                <a:spcPct val="100000"/>
              </a:lnSpc>
              <a:spcBef>
                <a:spcPts val="1200"/>
              </a:spcBef>
              <a:spcAft>
                <a:spcPct val="0"/>
              </a:spcAft>
              <a:buClrTx/>
              <a:buSzTx/>
              <a:buFontTx/>
              <a:buNone/>
            </a:pPr>
            <a:r>
              <a:rPr lang="zh-CN" altLang="en-US" sz="8000">
                <a:ln>
                  <a:noFill/>
                </a:ln>
                <a:solidFill>
                  <a:srgbClr val="191919"/>
                </a:solidFill>
                <a:effectLst/>
                <a:latin typeface="黑体" panose="02010609060101010101" charset="-122"/>
                <a:ea typeface="黑体" panose="02010609060101010101" charset="-122"/>
                <a:cs typeface="黑体" panose="02010609060101010101" charset="-122"/>
                <a:sym typeface="+mn-ea"/>
              </a:rPr>
              <a:t> </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坚持</a:t>
            </a:r>
            <a:r>
              <a:rPr lang="zh-CN" sz="8000">
                <a:ln>
                  <a:noFill/>
                </a:ln>
                <a:solidFill>
                  <a:srgbClr val="C00000"/>
                </a:solidFill>
                <a:effectLst/>
                <a:latin typeface="黑体" panose="02010609060101010101" charset="-122"/>
                <a:ea typeface="黑体" panose="02010609060101010101" charset="-122"/>
                <a:cs typeface="黑体" panose="02010609060101010101" charset="-122"/>
                <a:sym typeface="+mn-ea"/>
              </a:rPr>
              <a:t>党的领导</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是改革开放成功的根本保证（领导核心）。</a:t>
            </a:r>
            <a:endParaRPr lang="en-US" altLang="zh-CN" sz="8000">
              <a:latin typeface="黑体" panose="02010609060101010101" charset="-122"/>
              <a:ea typeface="黑体" panose="02010609060101010101" charset="-122"/>
              <a:cs typeface="黑体" panose="02010609060101010101" charset="-122"/>
            </a:endParaRPr>
          </a:p>
          <a:p>
            <a:pPr marL="0" marR="0" lvl="0" indent="0" algn="l" defTabSz="914400" rtl="0" eaLnBrk="1" fontAlgn="base" latinLnBrk="0" hangingPunct="1">
              <a:lnSpc>
                <a:spcPct val="100000"/>
              </a:lnSpc>
              <a:spcBef>
                <a:spcPts val="1200"/>
              </a:spcBef>
              <a:spcAft>
                <a:spcPct val="0"/>
              </a:spcAft>
              <a:buClrTx/>
              <a:buSzTx/>
              <a:buFontTx/>
              <a:buNone/>
            </a:pPr>
            <a:r>
              <a:rPr lang="en-US" alt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 </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坚持中国特色社会主义</a:t>
            </a:r>
            <a:r>
              <a:rPr lang="zh-CN" sz="8000">
                <a:ln>
                  <a:noFill/>
                </a:ln>
                <a:solidFill>
                  <a:srgbClr val="C00000"/>
                </a:solidFill>
                <a:effectLst/>
                <a:latin typeface="黑体" panose="02010609060101010101" charset="-122"/>
                <a:ea typeface="黑体" panose="02010609060101010101" charset="-122"/>
                <a:cs typeface="黑体" panose="02010609060101010101" charset="-122"/>
                <a:sym typeface="+mn-ea"/>
              </a:rPr>
              <a:t>方向</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是改革开放成功的根本成就。</a:t>
            </a:r>
            <a:endParaRPr kumimoji="0" lang="zh-CN" sz="8000" i="0" u="none" strike="noStrike" cap="none" normalizeH="0" baseline="0">
              <a:ln>
                <a:noFill/>
              </a:ln>
              <a:solidFill>
                <a:schemeClr val="tx1"/>
              </a:solidFill>
              <a:effectLst/>
              <a:latin typeface="黑体" panose="02010609060101010101" charset="-122"/>
              <a:ea typeface="黑体" panose="02010609060101010101" charset="-122"/>
              <a:cs typeface="黑体" panose="02010609060101010101" charset="-122"/>
            </a:endParaRPr>
          </a:p>
          <a:p>
            <a:pPr marL="0" marR="0" lvl="0" indent="0" algn="l" defTabSz="914400" rtl="0" eaLnBrk="0" fontAlgn="base" latinLnBrk="0" hangingPunct="0">
              <a:lnSpc>
                <a:spcPct val="100000"/>
              </a:lnSpc>
              <a:spcBef>
                <a:spcPts val="1200"/>
              </a:spcBef>
              <a:spcAft>
                <a:spcPct val="0"/>
              </a:spcAft>
              <a:buClrTx/>
              <a:buSzTx/>
              <a:buFontTx/>
              <a:buNone/>
            </a:pPr>
            <a:r>
              <a:rPr lang="en-US" alt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 </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坚持</a:t>
            </a:r>
            <a:r>
              <a:rPr lang="zh-CN" sz="8000">
                <a:ln>
                  <a:noFill/>
                </a:ln>
                <a:solidFill>
                  <a:srgbClr val="C00000"/>
                </a:solidFill>
                <a:effectLst/>
                <a:latin typeface="黑体" panose="02010609060101010101" charset="-122"/>
                <a:ea typeface="黑体" panose="02010609060101010101" charset="-122"/>
                <a:cs typeface="黑体" panose="02010609060101010101" charset="-122"/>
                <a:sym typeface="+mn-ea"/>
              </a:rPr>
              <a:t>以人民为中心</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发展思想是改革开放成功的最高标准（主体力量）。</a:t>
            </a:r>
            <a:endParaRPr kumimoji="0" lang="zh-CN" sz="8000" i="0" u="none" strike="noStrike" cap="none" normalizeH="0" baseline="0">
              <a:ln>
                <a:noFill/>
              </a:ln>
              <a:solidFill>
                <a:schemeClr val="tx1"/>
              </a:solidFill>
              <a:effectLst/>
              <a:latin typeface="黑体" panose="02010609060101010101" charset="-122"/>
              <a:ea typeface="黑体" panose="02010609060101010101" charset="-122"/>
              <a:cs typeface="黑体" panose="02010609060101010101" charset="-122"/>
            </a:endParaRPr>
          </a:p>
          <a:p>
            <a:pPr marL="0" marR="0" lvl="0" indent="0" algn="l" defTabSz="914400" rtl="0" eaLnBrk="0" fontAlgn="base" latinLnBrk="0" hangingPunct="0">
              <a:lnSpc>
                <a:spcPct val="100000"/>
              </a:lnSpc>
              <a:spcBef>
                <a:spcPts val="1200"/>
              </a:spcBef>
              <a:spcAft>
                <a:spcPct val="0"/>
              </a:spcAft>
              <a:buClrTx/>
              <a:buSzTx/>
              <a:buFontTx/>
              <a:buNone/>
            </a:pPr>
            <a:r>
              <a:rPr lang="en-US" alt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 </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坚持</a:t>
            </a:r>
            <a:r>
              <a:rPr lang="zh-CN" sz="8000">
                <a:ln>
                  <a:noFill/>
                </a:ln>
                <a:solidFill>
                  <a:srgbClr val="C00000"/>
                </a:solidFill>
                <a:effectLst/>
                <a:latin typeface="黑体" panose="02010609060101010101" charset="-122"/>
                <a:ea typeface="黑体" panose="02010609060101010101" charset="-122"/>
                <a:cs typeface="黑体" panose="02010609060101010101" charset="-122"/>
                <a:sym typeface="+mn-ea"/>
              </a:rPr>
              <a:t>思想解放推进理论创新</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是改革开放成功的关键一招。</a:t>
            </a:r>
            <a:endParaRPr kumimoji="0" lang="zh-CN" sz="8000" i="0" u="none" strike="noStrike" cap="none" normalizeH="0" baseline="0">
              <a:ln>
                <a:noFill/>
              </a:ln>
              <a:solidFill>
                <a:schemeClr val="tx1"/>
              </a:solidFill>
              <a:effectLst/>
              <a:latin typeface="黑体" panose="02010609060101010101" charset="-122"/>
              <a:ea typeface="黑体" panose="02010609060101010101" charset="-122"/>
              <a:cs typeface="黑体" panose="02010609060101010101" charset="-122"/>
            </a:endParaRPr>
          </a:p>
          <a:p>
            <a:pPr marL="0" marR="0" lvl="0" indent="0" algn="l" defTabSz="914400" rtl="0" eaLnBrk="0" fontAlgn="base" latinLnBrk="0" hangingPunct="0">
              <a:lnSpc>
                <a:spcPct val="100000"/>
              </a:lnSpc>
              <a:spcBef>
                <a:spcPts val="1200"/>
              </a:spcBef>
              <a:spcAft>
                <a:spcPct val="0"/>
              </a:spcAft>
              <a:buClrTx/>
              <a:buSzTx/>
              <a:buFontTx/>
              <a:buNone/>
            </a:pPr>
            <a:r>
              <a:rPr lang="en-US" alt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 </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坚持改革发展</a:t>
            </a:r>
            <a:r>
              <a:rPr lang="zh-CN" sz="8000">
                <a:ln>
                  <a:noFill/>
                </a:ln>
                <a:solidFill>
                  <a:srgbClr val="C00000"/>
                </a:solidFill>
                <a:effectLst/>
                <a:latin typeface="黑体" panose="02010609060101010101" charset="-122"/>
                <a:ea typeface="黑体" panose="02010609060101010101" charset="-122"/>
                <a:cs typeface="黑体" panose="02010609060101010101" charset="-122"/>
                <a:sym typeface="+mn-ea"/>
              </a:rPr>
              <a:t>稳定协调统一</a:t>
            </a:r>
            <a:r>
              <a:rPr lang="zh-CN" sz="8000">
                <a:ln>
                  <a:noFill/>
                </a:ln>
                <a:solidFill>
                  <a:srgbClr val="191919"/>
                </a:solidFill>
                <a:effectLst/>
                <a:latin typeface="黑体" panose="02010609060101010101" charset="-122"/>
                <a:ea typeface="黑体" panose="02010609060101010101" charset="-122"/>
                <a:cs typeface="黑体" panose="02010609060101010101" charset="-122"/>
                <a:sym typeface="+mn-ea"/>
              </a:rPr>
              <a:t>是改革开放成功的基本定力……</a:t>
            </a:r>
            <a:endParaRPr kumimoji="0" lang="zh-CN" sz="8000" i="0" u="none" strike="noStrike" cap="none" normalizeH="0" baseline="0">
              <a:ln>
                <a:noFill/>
              </a:ln>
              <a:solidFill>
                <a:srgbClr val="191919"/>
              </a:solidFill>
              <a:effectLst/>
              <a:latin typeface="黑体" panose="02010609060101010101" charset="-122"/>
              <a:ea typeface="黑体" panose="02010609060101010101" charset="-122"/>
              <a:cs typeface="黑体" panose="02010609060101010101" charset="-122"/>
            </a:endParaRPr>
          </a:p>
          <a:p>
            <a:pPr eaLnBrk="1" latinLnBrk="0" hangingPunct="1">
              <a:lnSpc>
                <a:spcPct val="150000"/>
              </a:lnSpc>
            </a:pPr>
            <a:endParaRPr lang="zh-CN" altLang="en-US" sz="8000" b="1">
              <a:solidFill>
                <a:schemeClr val="tx1">
                  <a:lumMod val="75000"/>
                  <a:lumOff val="25000"/>
                </a:schemeClr>
              </a:solidFill>
              <a:latin typeface="Arial" panose="020B0604020202020204" pitchFamily="34" charset="0"/>
              <a:ea typeface="微软雅黑" panose="020B0503020204020204" charset="-122"/>
              <a:sym typeface="+mn-ea"/>
            </a:endParaRPr>
          </a:p>
        </p:txBody>
      </p:sp>
    </p:spTree>
    <p:custDataLst>
      <p:tags r:id="rId10"/>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243863" y="4886566"/>
            <a:ext cx="8899557" cy="1776095"/>
          </a:xfrm>
          <a:prstGeom prst="rect">
            <a:avLst/>
          </a:prstGeom>
        </p:spPr>
        <p:txBody>
          <a:bodyPr wrap="square">
            <a:spAutoFit/>
          </a:bodyPr>
          <a:lstStyle/>
          <a:p>
            <a:r>
              <a:rPr lang="zh-CN" altLang="en-US" sz="2735">
                <a:latin typeface="黑体" panose="02010609060101010101" charset="-122"/>
                <a:ea typeface="黑体" panose="02010609060101010101" charset="-122"/>
                <a:cs typeface="黑体" panose="02010609060101010101" charset="-122"/>
              </a:rPr>
              <a:t>是改革开放伟大奇迹的创造者</a:t>
            </a:r>
            <a:r>
              <a:rPr lang="en-US" altLang="zh-CN" sz="2735">
                <a:latin typeface="黑体" panose="02010609060101010101" charset="-122"/>
                <a:ea typeface="黑体" panose="02010609060101010101" charset="-122"/>
                <a:cs typeface="黑体" panose="02010609060101010101" charset="-122"/>
              </a:rPr>
              <a:t>,</a:t>
            </a:r>
            <a:r>
              <a:rPr lang="zh-CN" altLang="en-US" sz="2735">
                <a:latin typeface="黑体" panose="02010609060101010101" charset="-122"/>
                <a:ea typeface="黑体" panose="02010609060101010101" charset="-122"/>
                <a:cs typeface="黑体" panose="02010609060101010101" charset="-122"/>
              </a:rPr>
              <a:t>是推动改革开放的力量源泉。改革开放在认识和实践上的每一次突破和深化</a:t>
            </a:r>
            <a:r>
              <a:rPr lang="en-US" altLang="zh-CN" sz="2735">
                <a:latin typeface="黑体" panose="02010609060101010101" charset="-122"/>
                <a:ea typeface="黑体" panose="02010609060101010101" charset="-122"/>
                <a:cs typeface="黑体" panose="02010609060101010101" charset="-122"/>
              </a:rPr>
              <a:t>,</a:t>
            </a:r>
            <a:r>
              <a:rPr lang="zh-CN" altLang="en-US" sz="2735">
                <a:latin typeface="黑体" panose="02010609060101010101" charset="-122"/>
                <a:ea typeface="黑体" panose="02010609060101010101" charset="-122"/>
                <a:cs typeface="黑体" panose="02010609060101010101" charset="-122"/>
              </a:rPr>
              <a:t>改革开放中每一个新生事物的产生和发展、每一个经验的取得和积累</a:t>
            </a:r>
            <a:r>
              <a:rPr lang="en-US" altLang="zh-CN" sz="2735">
                <a:latin typeface="黑体" panose="02010609060101010101" charset="-122"/>
                <a:ea typeface="黑体" panose="02010609060101010101" charset="-122"/>
                <a:cs typeface="黑体" panose="02010609060101010101" charset="-122"/>
              </a:rPr>
              <a:t>,</a:t>
            </a:r>
            <a:r>
              <a:rPr lang="zh-CN" altLang="en-US" sz="2735">
                <a:latin typeface="黑体" panose="02010609060101010101" charset="-122"/>
                <a:ea typeface="黑体" panose="02010609060101010101" charset="-122"/>
                <a:cs typeface="黑体" panose="02010609060101010101" charset="-122"/>
              </a:rPr>
              <a:t>都来自亿万人民的实践和创造。</a:t>
            </a:r>
            <a:endParaRPr lang="zh-CN" altLang="en-US" sz="2735">
              <a:latin typeface="黑体" panose="02010609060101010101" charset="-122"/>
              <a:ea typeface="黑体" panose="02010609060101010101" charset="-122"/>
              <a:cs typeface="黑体" panose="02010609060101010101" charset="-122"/>
            </a:endParaRPr>
          </a:p>
        </p:txBody>
      </p:sp>
      <p:pic>
        <p:nvPicPr>
          <p:cNvPr id="6" name="图片 5"/>
          <p:cNvPicPr>
            <a:picLocks noChangeAspect="1"/>
          </p:cNvPicPr>
          <p:nvPr>
            <p:custDataLst>
              <p:tags r:id="rId2"/>
            </p:custDataLst>
          </p:nvPr>
        </p:nvPicPr>
        <p:blipFill>
          <a:blip r:embed="rId3"/>
          <a:srcRect l="2094" t="19923" r="2094" b="19924"/>
          <a:stretch>
            <a:fillRect/>
          </a:stretch>
        </p:blipFill>
        <p:spPr>
          <a:xfrm>
            <a:off x="219697" y="1075014"/>
            <a:ext cx="9198730" cy="3680237"/>
          </a:xfrm>
          <a:prstGeom prst="rect">
            <a:avLst/>
          </a:prstGeom>
        </p:spPr>
      </p:pic>
      <p:sp>
        <p:nvSpPr>
          <p:cNvPr id="7" name="文本框 6"/>
          <p:cNvSpPr txBox="1"/>
          <p:nvPr>
            <p:custDataLst>
              <p:tags r:id="rId4"/>
            </p:custDataLst>
          </p:nvPr>
        </p:nvSpPr>
        <p:spPr>
          <a:xfrm>
            <a:off x="408962" y="4886934"/>
            <a:ext cx="1821180" cy="1083945"/>
          </a:xfrm>
          <a:prstGeom prst="rect">
            <a:avLst/>
          </a:prstGeom>
          <a:noFill/>
        </p:spPr>
        <p:txBody>
          <a:bodyPr wrap="none" rtlCol="0">
            <a:spAutoFit/>
          </a:bodyPr>
          <a:lstStyle/>
          <a:p>
            <a:r>
              <a:rPr lang="zh-CN" altLang="en-US" sz="6450" b="1">
                <a:solidFill>
                  <a:schemeClr val="accent1"/>
                </a:solidFill>
              </a:rPr>
              <a:t>人民</a:t>
            </a:r>
            <a:endParaRPr lang="zh-CN" altLang="en-US" sz="6450" b="1">
              <a:solidFill>
                <a:schemeClr val="accent1"/>
              </a:solidFill>
            </a:endParaRPr>
          </a:p>
        </p:txBody>
      </p:sp>
      <p:sp>
        <p:nvSpPr>
          <p:cNvPr id="9" name="标题 1"/>
          <p:cNvSpPr>
            <a:spLocks noGrp="1"/>
          </p:cNvSpPr>
          <p:nvPr>
            <p:custDataLst>
              <p:tags r:id="rId5"/>
            </p:custDataLst>
          </p:nvPr>
        </p:nvSpPr>
        <p:spPr>
          <a:xfrm>
            <a:off x="0" y="77688"/>
            <a:ext cx="5981471" cy="533727"/>
          </a:xfrm>
          <a:prstGeom prst="rect">
            <a:avLst/>
          </a:prstGeom>
        </p:spPr>
        <p:style>
          <a:lnRef idx="1">
            <a:schemeClr val="accent5"/>
          </a:lnRef>
          <a:fillRef idx="2">
            <a:schemeClr val="accent5"/>
          </a:fillRef>
          <a:effectRef idx="1">
            <a:schemeClr val="accent5"/>
          </a:effectRef>
          <a:fontRef idx="minor">
            <a:schemeClr val="dk1"/>
          </a:fontRef>
        </p:style>
        <p:txBody>
          <a:bodyPr vert="horz" lIns="89368" tIns="44684" rIns="89368" bIns="44684"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sz="3130" b="0">
                <a:latin typeface="黑体" panose="02010609060101010101" charset="-122"/>
                <a:ea typeface="黑体" panose="02010609060101010101" charset="-122"/>
                <a:cs typeface="黑体" panose="02010609060101010101" charset="-122"/>
              </a:rPr>
              <a:t>二、改革开放的意义</a:t>
            </a:r>
            <a:endParaRPr lang="zh-CN" altLang="en-US" sz="3130" b="0">
              <a:latin typeface="黑体" panose="02010609060101010101" charset="-122"/>
              <a:ea typeface="黑体" panose="02010609060101010101" charset="-122"/>
              <a:cs typeface="黑体" panose="02010609060101010101" charset="-122"/>
            </a:endParaRPr>
          </a:p>
        </p:txBody>
      </p:sp>
      <p:sp>
        <p:nvSpPr>
          <p:cNvPr id="10" name="文本占位符 2"/>
          <p:cNvSpPr>
            <a:spLocks noGrp="1"/>
          </p:cNvSpPr>
          <p:nvPr>
            <p:custDataLst>
              <p:tags r:id="rId6"/>
            </p:custDataLst>
          </p:nvPr>
        </p:nvSpPr>
        <p:spPr>
          <a:xfrm>
            <a:off x="113780" y="611152"/>
            <a:ext cx="4623050" cy="467360"/>
          </a:xfrm>
          <a:prstGeom prst="rect">
            <a:avLst/>
          </a:prstGeom>
        </p:spPr>
        <p:txBody>
          <a:bodyPr vert="horz" wrap="square" lIns="89368" tIns="44684" rIns="89368" bIns="44684" rtlCol="0" anchor="b">
            <a:spAutoFit/>
          </a:bodyPr>
          <a:lstStyle>
            <a:lvl1pPr marL="0" indent="0" algn="r" defTabSz="914400" rtl="0" eaLnBrk="1" latinLnBrk="0" hangingPunct="1">
              <a:lnSpc>
                <a:spcPct val="9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lang="en-US" altLang="zh-CN" sz="2735">
                <a:solidFill>
                  <a:schemeClr val="tx1"/>
                </a:solidFill>
                <a:latin typeface="黑体" panose="02010609060101010101" charset="-122"/>
                <a:ea typeface="黑体" panose="02010609060101010101" charset="-122"/>
              </a:rPr>
              <a:t>1</a:t>
            </a:r>
            <a:r>
              <a:rPr lang="zh-CN" altLang="en-US" sz="2735">
                <a:solidFill>
                  <a:schemeClr val="tx1"/>
                </a:solidFill>
                <a:latin typeface="黑体" panose="02010609060101010101" charset="-122"/>
                <a:ea typeface="黑体" panose="02010609060101010101" charset="-122"/>
              </a:rPr>
              <a:t>、改革开放的创造者</a:t>
            </a:r>
            <a:endParaRPr lang="zh-CN" altLang="en-US" sz="2735">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custDataLst>
              <p:tags r:id="rId1"/>
            </p:custDataLst>
          </p:nvPr>
        </p:nvSpPr>
        <p:spPr>
          <a:xfrm>
            <a:off x="1866805" y="1248165"/>
            <a:ext cx="9797622" cy="723265"/>
          </a:xfrm>
          <a:prstGeom prst="rect">
            <a:avLst/>
          </a:prstGeom>
          <a:noFill/>
        </p:spPr>
        <p:txBody>
          <a:bodyPr wrap="square" rtlCol="0">
            <a:spAutoFit/>
          </a:bodyPr>
          <a:lstStyle/>
          <a:p>
            <a:pPr lvl="0">
              <a:lnSpc>
                <a:spcPct val="150000"/>
              </a:lnSpc>
              <a:spcBef>
                <a:spcPct val="0"/>
              </a:spcBef>
              <a:defRPr/>
            </a:pP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1</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）改变</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了中国、中华民族、中国人民、中国共产党的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面貌</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15" name="矩形 14"/>
          <p:cNvSpPr/>
          <p:nvPr>
            <p:custDataLst>
              <p:tags r:id="rId2"/>
            </p:custDataLst>
          </p:nvPr>
        </p:nvSpPr>
        <p:spPr>
          <a:xfrm>
            <a:off x="75715" y="1372908"/>
            <a:ext cx="1965482" cy="595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735">
                <a:solidFill>
                  <a:srgbClr val="FF0000"/>
                </a:solidFill>
                <a:latin typeface="黑体" panose="02010609060101010101" charset="-122"/>
                <a:ea typeface="黑体" panose="02010609060101010101" charset="-122"/>
                <a:sym typeface="+mn-ea"/>
              </a:rPr>
              <a:t>四个改变</a:t>
            </a:r>
            <a:endParaRPr lang="zh-CN" altLang="en-US" sz="2735">
              <a:solidFill>
                <a:srgbClr val="FF0000"/>
              </a:solidFill>
              <a:latin typeface="黑体" panose="02010609060101010101" charset="-122"/>
              <a:ea typeface="黑体" panose="02010609060101010101" charset="-122"/>
              <a:sym typeface="+mn-ea"/>
            </a:endParaRPr>
          </a:p>
        </p:txBody>
      </p:sp>
      <p:sp>
        <p:nvSpPr>
          <p:cNvPr id="2" name="矩形 1"/>
          <p:cNvSpPr/>
          <p:nvPr>
            <p:custDataLst>
              <p:tags r:id="rId3"/>
            </p:custDataLst>
          </p:nvPr>
        </p:nvSpPr>
        <p:spPr>
          <a:xfrm>
            <a:off x="0" y="2373957"/>
            <a:ext cx="2041197" cy="5523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735">
                <a:solidFill>
                  <a:srgbClr val="FF0000"/>
                </a:solidFill>
                <a:latin typeface="黑体" panose="02010609060101010101" charset="-122"/>
                <a:ea typeface="黑体" panose="02010609060101010101" charset="-122"/>
                <a:sym typeface="+mn-ea"/>
              </a:rPr>
              <a:t>三次飞跃</a:t>
            </a:r>
            <a:endParaRPr lang="zh-CN" altLang="en-US" sz="2735">
              <a:solidFill>
                <a:srgbClr val="FF0000"/>
              </a:solidFill>
              <a:latin typeface="黑体" panose="02010609060101010101" charset="-122"/>
              <a:ea typeface="黑体" panose="02010609060101010101" charset="-122"/>
              <a:sym typeface="+mn-ea"/>
            </a:endParaRPr>
          </a:p>
        </p:txBody>
      </p:sp>
      <p:sp>
        <p:nvSpPr>
          <p:cNvPr id="5" name="矩形 4"/>
          <p:cNvSpPr/>
          <p:nvPr>
            <p:custDataLst>
              <p:tags r:id="rId4"/>
            </p:custDataLst>
          </p:nvPr>
        </p:nvSpPr>
        <p:spPr>
          <a:xfrm>
            <a:off x="0" y="3906252"/>
            <a:ext cx="2353366" cy="5523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zh-CN" altLang="en-US" sz="2735">
                <a:solidFill>
                  <a:srgbClr val="FF0000"/>
                </a:solidFill>
                <a:latin typeface="黑体" panose="02010609060101010101" charset="-122"/>
                <a:ea typeface="黑体" panose="02010609060101010101" charset="-122"/>
                <a:sym typeface="+mn-ea"/>
              </a:rPr>
              <a:t>一个重要法宝</a:t>
            </a:r>
            <a:endParaRPr lang="zh-CN" altLang="en-US" sz="2735">
              <a:solidFill>
                <a:srgbClr val="FF0000"/>
              </a:solidFill>
              <a:latin typeface="黑体" panose="02010609060101010101" charset="-122"/>
              <a:ea typeface="黑体" panose="02010609060101010101" charset="-122"/>
              <a:sym typeface="+mn-ea"/>
            </a:endParaRPr>
          </a:p>
        </p:txBody>
      </p:sp>
      <p:sp>
        <p:nvSpPr>
          <p:cNvPr id="6" name="矩形 5"/>
          <p:cNvSpPr/>
          <p:nvPr>
            <p:custDataLst>
              <p:tags r:id="rId5"/>
            </p:custDataLst>
          </p:nvPr>
        </p:nvSpPr>
        <p:spPr>
          <a:xfrm>
            <a:off x="621" y="4646643"/>
            <a:ext cx="2352745" cy="5523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zh-CN" altLang="en-US" sz="2735">
                <a:solidFill>
                  <a:srgbClr val="FF0000"/>
                </a:solidFill>
                <a:latin typeface="黑体" panose="02010609060101010101" charset="-122"/>
                <a:ea typeface="黑体" panose="02010609060101010101" charset="-122"/>
                <a:sym typeface="+mn-ea"/>
              </a:rPr>
              <a:t>一个必由之路</a:t>
            </a:r>
            <a:endParaRPr lang="zh-CN" altLang="en-US" sz="2735">
              <a:solidFill>
                <a:srgbClr val="FF0000"/>
              </a:solidFill>
              <a:latin typeface="黑体" panose="02010609060101010101" charset="-122"/>
              <a:ea typeface="黑体" panose="02010609060101010101" charset="-122"/>
              <a:sym typeface="+mn-ea"/>
            </a:endParaRPr>
          </a:p>
        </p:txBody>
      </p:sp>
      <p:sp>
        <p:nvSpPr>
          <p:cNvPr id="9" name="矩形 8"/>
          <p:cNvSpPr/>
          <p:nvPr>
            <p:custDataLst>
              <p:tags r:id="rId6"/>
            </p:custDataLst>
          </p:nvPr>
        </p:nvSpPr>
        <p:spPr>
          <a:xfrm>
            <a:off x="0" y="5457785"/>
            <a:ext cx="2398670" cy="5523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zh-CN" altLang="en-US" sz="2735">
                <a:solidFill>
                  <a:srgbClr val="FF0000"/>
                </a:solidFill>
                <a:latin typeface="黑体" panose="02010609060101010101" charset="-122"/>
                <a:ea typeface="黑体" panose="02010609060101010101" charset="-122"/>
                <a:sym typeface="+mn-ea"/>
              </a:rPr>
              <a:t>两个关键一招</a:t>
            </a:r>
            <a:endParaRPr lang="zh-CN" altLang="en-US" sz="2735">
              <a:solidFill>
                <a:srgbClr val="FF0000"/>
              </a:solidFill>
              <a:latin typeface="黑体" panose="02010609060101010101" charset="-122"/>
              <a:ea typeface="黑体" panose="02010609060101010101" charset="-122"/>
              <a:sym typeface="+mn-ea"/>
            </a:endParaRPr>
          </a:p>
        </p:txBody>
      </p:sp>
      <p:sp>
        <p:nvSpPr>
          <p:cNvPr id="10" name="标题 1"/>
          <p:cNvSpPr>
            <a:spLocks noGrp="1"/>
          </p:cNvSpPr>
          <p:nvPr>
            <p:custDataLst>
              <p:tags r:id="rId7"/>
            </p:custDataLst>
          </p:nvPr>
        </p:nvSpPr>
        <p:spPr>
          <a:xfrm>
            <a:off x="0" y="77688"/>
            <a:ext cx="5981471" cy="533727"/>
          </a:xfrm>
          <a:prstGeom prst="rect">
            <a:avLst/>
          </a:prstGeom>
        </p:spPr>
        <p:style>
          <a:lnRef idx="1">
            <a:schemeClr val="accent5"/>
          </a:lnRef>
          <a:fillRef idx="2">
            <a:schemeClr val="accent5"/>
          </a:fillRef>
          <a:effectRef idx="1">
            <a:schemeClr val="accent5"/>
          </a:effectRef>
          <a:fontRef idx="minor">
            <a:schemeClr val="dk1"/>
          </a:fontRef>
        </p:style>
        <p:txBody>
          <a:bodyPr vert="horz" lIns="89368" tIns="44684" rIns="89368" bIns="44684"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sz="3130" b="0">
                <a:latin typeface="黑体" panose="02010609060101010101" charset="-122"/>
                <a:ea typeface="黑体" panose="02010609060101010101" charset="-122"/>
                <a:cs typeface="黑体" panose="02010609060101010101" charset="-122"/>
              </a:rPr>
              <a:t>二、改革开放的意义</a:t>
            </a:r>
            <a:endParaRPr lang="zh-CN" altLang="en-US" sz="3130" b="0">
              <a:latin typeface="黑体" panose="02010609060101010101" charset="-122"/>
              <a:ea typeface="黑体" panose="02010609060101010101" charset="-122"/>
              <a:cs typeface="黑体" panose="02010609060101010101" charset="-122"/>
            </a:endParaRPr>
          </a:p>
        </p:txBody>
      </p:sp>
      <p:sp>
        <p:nvSpPr>
          <p:cNvPr id="12" name="文本框 11"/>
          <p:cNvSpPr txBox="1"/>
          <p:nvPr>
            <p:custDataLst>
              <p:tags r:id="rId8"/>
            </p:custDataLst>
          </p:nvPr>
        </p:nvSpPr>
        <p:spPr>
          <a:xfrm>
            <a:off x="135294" y="611416"/>
            <a:ext cx="2369185" cy="572770"/>
          </a:xfrm>
          <a:prstGeom prst="rect">
            <a:avLst/>
          </a:prstGeom>
          <a:noFill/>
        </p:spPr>
        <p:txBody>
          <a:bodyPr wrap="none" rtlCol="0" anchor="t">
            <a:spAutoFit/>
          </a:bodyPr>
          <a:lstStyle/>
          <a:p>
            <a:pPr indent="0"/>
            <a:r>
              <a:rPr lang="en-US" sz="3130">
                <a:latin typeface="黑体" panose="02010609060101010101" charset="-122"/>
                <a:ea typeface="黑体" panose="02010609060101010101" charset="-122"/>
                <a:cs typeface="黑体" panose="02010609060101010101" charset="-122"/>
                <a:sym typeface="+mn-ea"/>
              </a:rPr>
              <a:t>3</a:t>
            </a:r>
            <a:r>
              <a:rPr lang="zh-CN" altLang="en-US" sz="3130">
                <a:latin typeface="黑体" panose="02010609060101010101" charset="-122"/>
                <a:ea typeface="黑体" panose="02010609060101010101" charset="-122"/>
                <a:cs typeface="黑体" panose="02010609060101010101" charset="-122"/>
                <a:sym typeface="+mn-ea"/>
              </a:rPr>
              <a:t>、</a:t>
            </a:r>
            <a:r>
              <a:rPr lang="zh-CN" sz="3130">
                <a:latin typeface="黑体" panose="02010609060101010101" charset="-122"/>
                <a:ea typeface="黑体" panose="02010609060101010101" charset="-122"/>
                <a:cs typeface="黑体" panose="02010609060101010101" charset="-122"/>
                <a:sym typeface="+mn-ea"/>
              </a:rPr>
              <a:t>历史意义</a:t>
            </a:r>
            <a:endParaRPr lang="zh-CN" altLang="en-US" sz="3130">
              <a:latin typeface="黑体" panose="02010609060101010101" charset="-122"/>
              <a:ea typeface="黑体" panose="02010609060101010101" charset="-122"/>
              <a:cs typeface="黑体" panose="02010609060101010101" charset="-122"/>
              <a:sym typeface="+mn-ea"/>
            </a:endParaRPr>
          </a:p>
        </p:txBody>
      </p:sp>
      <p:sp>
        <p:nvSpPr>
          <p:cNvPr id="13" name="文本框 1"/>
          <p:cNvSpPr txBox="1"/>
          <p:nvPr>
            <p:custDataLst>
              <p:tags r:id="rId9"/>
            </p:custDataLst>
          </p:nvPr>
        </p:nvSpPr>
        <p:spPr>
          <a:xfrm>
            <a:off x="2041197" y="2030758"/>
            <a:ext cx="9448837" cy="2620010"/>
          </a:xfrm>
          <a:prstGeom prst="rect">
            <a:avLst/>
          </a:prstGeom>
          <a:noFill/>
        </p:spPr>
        <p:txBody>
          <a:bodyPr wrap="square" rtlCol="0">
            <a:spAutoFit/>
          </a:bodyPr>
          <a:lstStyle/>
          <a:p>
            <a:pPr lvl="0">
              <a:lnSpc>
                <a:spcPct val="150000"/>
              </a:lnSpc>
              <a:spcBef>
                <a:spcPct val="0"/>
              </a:spcBef>
              <a:defRPr/>
            </a:pP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735">
                <a:latin typeface="黑体" panose="02010609060101010101" charset="-122"/>
                <a:ea typeface="黑体" panose="02010609060101010101" charset="-122"/>
                <a:cs typeface="黑体" panose="02010609060101010101" charset="-122"/>
                <a:sym typeface="宋体" panose="02010600030101010101" pitchFamily="2" charset="-122"/>
              </a:rPr>
              <a:t>2</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中华民族</a:t>
            </a:r>
            <a:r>
              <a:rPr lang="zh-CN" altLang="en-US" sz="2735">
                <a:solidFill>
                  <a:schemeClr val="tx1"/>
                </a:solidFill>
                <a:latin typeface="黑体" panose="02010609060101010101" charset="-122"/>
                <a:ea typeface="黑体" panose="02010609060101010101" charset="-122"/>
                <a:cs typeface="黑体" panose="02010609060101010101" charset="-122"/>
                <a:sym typeface="宋体" panose="02010600030101010101" pitchFamily="2" charset="-122"/>
              </a:rPr>
              <a:t>迎来了</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站起来、富起来到强起来的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伟大飞跃</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a:p>
            <a:pPr lvl="0">
              <a:lnSpc>
                <a:spcPct val="150000"/>
              </a:lnSpc>
              <a:spcBef>
                <a:spcPct val="0"/>
              </a:spcBef>
              <a:defRPr/>
            </a:pP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   中国特色社会主义</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迎来了从创立、发展到完善的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伟大飞跃</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a:p>
            <a:pPr lvl="0">
              <a:lnSpc>
                <a:spcPct val="150000"/>
              </a:lnSpc>
              <a:spcBef>
                <a:spcPct val="0"/>
              </a:spcBef>
              <a:defRPr/>
            </a:pP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   中国人民</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迎来了从温饱不足到小康富裕的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伟大飞跃；</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a:p>
            <a:pPr lvl="0">
              <a:lnSpc>
                <a:spcPct val="150000"/>
              </a:lnSpc>
              <a:spcBef>
                <a:spcPct val="0"/>
              </a:spcBef>
              <a:defRPr/>
            </a:pPr>
            <a:r>
              <a:rPr lang="en-US" altLang="zh-CN" sz="2735">
                <a:latin typeface="黑体" panose="02010609060101010101" charset="-122"/>
                <a:ea typeface="黑体" panose="02010609060101010101" charset="-122"/>
                <a:cs typeface="黑体" panose="02010609060101010101" charset="-122"/>
                <a:sym typeface="宋体" panose="02010600030101010101" pitchFamily="2" charset="-122"/>
              </a:rPr>
              <a:t>  </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14" name="文本框 1"/>
          <p:cNvSpPr txBox="1"/>
          <p:nvPr>
            <p:custDataLst>
              <p:tags r:id="rId10"/>
            </p:custDataLst>
          </p:nvPr>
        </p:nvSpPr>
        <p:spPr>
          <a:xfrm>
            <a:off x="2353366" y="3822469"/>
            <a:ext cx="9310440" cy="723265"/>
          </a:xfrm>
          <a:prstGeom prst="rect">
            <a:avLst/>
          </a:prstGeom>
          <a:noFill/>
        </p:spPr>
        <p:txBody>
          <a:bodyPr wrap="square" rtlCol="0">
            <a:spAutoFit/>
          </a:bodyPr>
          <a:lstStyle/>
          <a:p>
            <a:pPr lvl="0">
              <a:lnSpc>
                <a:spcPct val="150000"/>
              </a:lnSpc>
              <a:spcBef>
                <a:spcPct val="0"/>
              </a:spcBef>
              <a:defRPr/>
            </a:pP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735">
                <a:latin typeface="黑体" panose="02010609060101010101" charset="-122"/>
                <a:ea typeface="黑体" panose="02010609060101010101" charset="-122"/>
                <a:cs typeface="黑体" panose="02010609060101010101" charset="-122"/>
                <a:sym typeface="宋体" panose="02010600030101010101" pitchFamily="2" charset="-122"/>
              </a:rPr>
              <a:t>3</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）改革开放是</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党和人民</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大踏步赶上时代的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重要法宝；</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16" name="文本框 1"/>
          <p:cNvSpPr txBox="1"/>
          <p:nvPr>
            <p:custDataLst>
              <p:tags r:id="rId11"/>
            </p:custDataLst>
          </p:nvPr>
        </p:nvSpPr>
        <p:spPr>
          <a:xfrm>
            <a:off x="2398670" y="4458597"/>
            <a:ext cx="9090743" cy="723265"/>
          </a:xfrm>
          <a:prstGeom prst="rect">
            <a:avLst/>
          </a:prstGeom>
          <a:noFill/>
        </p:spPr>
        <p:txBody>
          <a:bodyPr wrap="square" rtlCol="0">
            <a:spAutoFit/>
          </a:bodyPr>
          <a:lstStyle/>
          <a:p>
            <a:pPr lvl="0">
              <a:lnSpc>
                <a:spcPct val="150000"/>
              </a:lnSpc>
              <a:spcBef>
                <a:spcPct val="0"/>
              </a:spcBef>
              <a:defRPr/>
            </a:pP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735">
                <a:latin typeface="黑体" panose="02010609060101010101" charset="-122"/>
                <a:ea typeface="黑体" panose="02010609060101010101" charset="-122"/>
                <a:cs typeface="黑体" panose="02010609060101010101" charset="-122"/>
                <a:sym typeface="宋体" panose="02010600030101010101" pitchFamily="2" charset="-122"/>
              </a:rPr>
              <a:t>4</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）坚持和发展</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中国特色社会主义道路</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必由之路；</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17" name="文本框 1"/>
          <p:cNvSpPr txBox="1"/>
          <p:nvPr>
            <p:custDataLst>
              <p:tags r:id="rId12"/>
            </p:custDataLst>
          </p:nvPr>
        </p:nvSpPr>
        <p:spPr>
          <a:xfrm>
            <a:off x="2398670" y="5198989"/>
            <a:ext cx="9517105" cy="1355725"/>
          </a:xfrm>
          <a:prstGeom prst="rect">
            <a:avLst/>
          </a:prstGeom>
          <a:noFill/>
        </p:spPr>
        <p:txBody>
          <a:bodyPr wrap="square" rtlCol="0">
            <a:spAutoFit/>
          </a:bodyPr>
          <a:lstStyle/>
          <a:p>
            <a:pPr lvl="0">
              <a:lnSpc>
                <a:spcPct val="150000"/>
              </a:lnSpc>
              <a:spcBef>
                <a:spcPct val="0"/>
              </a:spcBef>
              <a:defRPr/>
            </a:pP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r>
              <a:rPr lang="en-US" altLang="zh-CN" sz="2735">
                <a:latin typeface="黑体" panose="02010609060101010101" charset="-122"/>
                <a:ea typeface="黑体" panose="02010609060101010101" charset="-122"/>
                <a:cs typeface="黑体" panose="02010609060101010101" charset="-122"/>
                <a:sym typeface="宋体" panose="02010600030101010101" pitchFamily="2" charset="-122"/>
              </a:rPr>
              <a:t>5</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）改革开放是决定</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当代中国命运</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关键一招</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；决定实现</a:t>
            </a:r>
            <a:r>
              <a:rPr lang="en-US" altLang="zh-CN"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两个一百年</a:t>
            </a:r>
            <a:r>
              <a:rPr lang="en-US" altLang="zh-CN"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奋斗目标</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和</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中华民族伟大复兴</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的</a:t>
            </a:r>
            <a:r>
              <a:rPr lang="zh-CN" altLang="en-US" sz="2735">
                <a:solidFill>
                  <a:srgbClr val="FF0000"/>
                </a:solidFill>
                <a:latin typeface="黑体" panose="02010609060101010101" charset="-122"/>
                <a:ea typeface="黑体" panose="02010609060101010101" charset="-122"/>
                <a:cs typeface="黑体" panose="02010609060101010101" charset="-122"/>
                <a:sym typeface="宋体" panose="02010600030101010101" pitchFamily="2" charset="-122"/>
              </a:rPr>
              <a:t>关键一招</a:t>
            </a:r>
            <a:r>
              <a:rPr lang="zh-CN" altLang="en-US" sz="2735">
                <a:latin typeface="黑体" panose="02010609060101010101" charset="-122"/>
                <a:ea typeface="黑体" panose="02010609060101010101" charset="-122"/>
                <a:cs typeface="黑体" panose="02010609060101010101" charset="-122"/>
                <a:sym typeface="宋体" panose="02010600030101010101" pitchFamily="2" charset="-122"/>
              </a:rPr>
              <a:t>。</a:t>
            </a:r>
            <a:endParaRPr lang="zh-CN" altLang="en-US" sz="2735">
              <a:latin typeface="黑体" panose="02010609060101010101" charset="-122"/>
              <a:ea typeface="黑体" panose="02010609060101010101" charset="-122"/>
              <a:cs typeface="黑体" panose="02010609060101010101" charset="-122"/>
              <a:sym typeface="宋体" panose="02010600030101010101" pitchFamily="2" charset="-122"/>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3"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4"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1"/>
      <p:bldP spid="5" grpId="2"/>
      <p:bldP spid="6" grpId="3"/>
      <p:bldP spid="9" grpId="4"/>
      <p:bldP spid="3" grpId="0"/>
      <p:bldP spid="13" grpId="0"/>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custDataLst>
              <p:tags r:id="rId1"/>
            </p:custDataLst>
          </p:nvPr>
        </p:nvSpPr>
        <p:spPr>
          <a:xfrm>
            <a:off x="4373993" y="188278"/>
            <a:ext cx="4420553" cy="621983"/>
          </a:xfrm>
        </p:spPr>
        <p:txBody>
          <a:bodyPr>
            <a:normAutofit fontScale="90000"/>
          </a:bodyPr>
          <a:lstStyle/>
          <a:p>
            <a:r>
              <a:rPr lang="zh-CN" altLang="en-US" sz="3550" b="1">
                <a:solidFill>
                  <a:schemeClr val="tx1"/>
                </a:solidFill>
                <a:latin typeface="微软雅黑" panose="020B0503020204020204" charset="-122"/>
                <a:ea typeface="微软雅黑" panose="020B0503020204020204" charset="-122"/>
                <a:cs typeface="微软雅黑" panose="020B0503020204020204" charset="-122"/>
                <a:sym typeface="+mn-ea"/>
              </a:rPr>
              <a:t>典型例题</a:t>
            </a:r>
            <a:endParaRPr lang="zh-CN" altLang="en-US" sz="3555" b="1"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2"/>
            </p:custDataLst>
          </p:nvPr>
        </p:nvSpPr>
        <p:spPr>
          <a:xfrm>
            <a:off x="330835" y="908685"/>
            <a:ext cx="11262360" cy="2676525"/>
          </a:xfrm>
          <a:prstGeom prst="rect">
            <a:avLst/>
          </a:prstGeom>
          <a:noFill/>
          <a:ln w="9525">
            <a:noFill/>
          </a:ln>
        </p:spPr>
        <p:txBody>
          <a:bodyPr wrap="square">
            <a:spAutoFit/>
          </a:bodyPr>
          <a:lstStyle/>
          <a:p>
            <a:pPr indent="0"/>
            <a:r>
              <a:rPr lang="en-US" sz="2400" b="1">
                <a:latin typeface="Times New Roman" panose="02020603050405020304" pitchFamily="18" charset="0"/>
                <a:ea typeface="宋体" panose="02010600030101010101" pitchFamily="2" charset="-122"/>
              </a:rPr>
              <a:t>1978</a:t>
            </a:r>
            <a:r>
              <a:rPr lang="zh-CN" sz="2400" b="1">
                <a:ea typeface="宋体" panose="02010600030101010101" pitchFamily="2" charset="-122"/>
              </a:rPr>
              <a:t>年，党的十一届三中全会开启了改革开放的历史新时期。改革开放是决定当代中国命运的关键抉择，其历史意义是</a:t>
            </a:r>
            <a:r>
              <a:rPr lang="en-US" sz="2400" b="1">
                <a:latin typeface="Times New Roman" panose="02020603050405020304" pitchFamily="18" charset="0"/>
                <a:ea typeface="宋体" panose="02010600030101010101" pitchFamily="2" charset="-122"/>
              </a:rPr>
              <a:t>①</a:t>
            </a:r>
            <a:r>
              <a:rPr lang="zh-CN" sz="2400" b="1">
                <a:ea typeface="宋体" panose="02010600030101010101" pitchFamily="2" charset="-122"/>
              </a:rPr>
              <a:t>为当代中国的一切发展进步奠定了制度基础    </a:t>
            </a:r>
            <a:r>
              <a:rPr lang="en-US" sz="2400" b="1">
                <a:latin typeface="Times New Roman" panose="02020603050405020304" pitchFamily="18" charset="0"/>
                <a:ea typeface="宋体" panose="02010600030101010101" pitchFamily="2" charset="-122"/>
              </a:rPr>
              <a:t>②</a:t>
            </a:r>
            <a:r>
              <a:rPr lang="zh-CN" sz="2400" b="1">
                <a:ea typeface="宋体" panose="02010600030101010101" pitchFamily="2" charset="-122"/>
              </a:rPr>
              <a:t>使综合国力显著增强，跻身世界发达国家行列    </a:t>
            </a:r>
            <a:r>
              <a:rPr lang="en-US" sz="2400" b="1">
                <a:latin typeface="Times New Roman" panose="02020603050405020304" pitchFamily="18" charset="0"/>
                <a:ea typeface="宋体" panose="02010600030101010101" pitchFamily="2" charset="-122"/>
              </a:rPr>
              <a:t>③</a:t>
            </a:r>
            <a:r>
              <a:rPr lang="zh-CN" sz="2400" b="1">
                <a:ea typeface="宋体" panose="02010600030101010101" pitchFamily="2" charset="-122"/>
              </a:rPr>
              <a:t>解放和发展了社会生产力，激发了广大人民群众的创造性    </a:t>
            </a:r>
            <a:r>
              <a:rPr lang="en-US" sz="2400" b="1">
                <a:latin typeface="Times New Roman" panose="02020603050405020304" pitchFamily="18" charset="0"/>
                <a:ea typeface="宋体" panose="02010600030101010101" pitchFamily="2" charset="-122"/>
              </a:rPr>
              <a:t>④</a:t>
            </a:r>
            <a:r>
              <a:rPr lang="zh-CN" sz="2400" b="1">
                <a:ea typeface="宋体" panose="02010600030101010101" pitchFamily="2" charset="-122"/>
              </a:rPr>
              <a:t>推动了社会主义制度的自我完善，赋予社会主义新的生机活力</a:t>
            </a:r>
            <a:r>
              <a:rPr lang="en-US" sz="2400" b="1">
                <a:latin typeface="Times New Roman" panose="02020603050405020304" pitchFamily="18" charset="0"/>
                <a:ea typeface="宋体" panose="02010600030101010101" pitchFamily="2" charset="-122"/>
              </a:rPr>
              <a:t>A</a:t>
            </a:r>
            <a:r>
              <a:rPr lang="zh-CN" sz="2400" b="1">
                <a:ea typeface="宋体" panose="02010600030101010101" pitchFamily="2" charset="-122"/>
              </a:rPr>
              <a:t>．</a:t>
            </a:r>
            <a:r>
              <a:rPr lang="en-US" sz="2400" b="1">
                <a:latin typeface="Times New Roman" panose="02020603050405020304" pitchFamily="18" charset="0"/>
                <a:ea typeface="宋体" panose="02010600030101010101" pitchFamily="2" charset="-122"/>
              </a:rPr>
              <a:t>①②	B</a:t>
            </a:r>
            <a:r>
              <a:rPr lang="zh-CN" sz="2400" b="1">
                <a:ea typeface="宋体" panose="02010600030101010101" pitchFamily="2" charset="-122"/>
              </a:rPr>
              <a:t>．</a:t>
            </a:r>
            <a:r>
              <a:rPr lang="en-US" sz="2400" b="1">
                <a:latin typeface="Times New Roman" panose="02020603050405020304" pitchFamily="18" charset="0"/>
                <a:ea typeface="宋体" panose="02010600030101010101" pitchFamily="2" charset="-122"/>
              </a:rPr>
              <a:t>②③	C</a:t>
            </a:r>
            <a:r>
              <a:rPr lang="zh-CN" sz="2400" b="1">
                <a:ea typeface="宋体" panose="02010600030101010101" pitchFamily="2" charset="-122"/>
              </a:rPr>
              <a:t>．</a:t>
            </a:r>
            <a:r>
              <a:rPr lang="en-US" sz="2400" b="1">
                <a:latin typeface="Times New Roman" panose="02020603050405020304" pitchFamily="18" charset="0"/>
                <a:ea typeface="宋体" panose="02010600030101010101" pitchFamily="2" charset="-122"/>
              </a:rPr>
              <a:t>①④	D</a:t>
            </a:r>
            <a:r>
              <a:rPr lang="zh-CN" sz="2400" b="1">
                <a:ea typeface="宋体" panose="02010600030101010101" pitchFamily="2" charset="-122"/>
              </a:rPr>
              <a:t>．</a:t>
            </a:r>
            <a:r>
              <a:rPr lang="en-US" sz="2400" b="1">
                <a:latin typeface="Times New Roman" panose="02020603050405020304" pitchFamily="18" charset="0"/>
                <a:ea typeface="宋体" panose="02010600030101010101" pitchFamily="2" charset="-122"/>
              </a:rPr>
              <a:t>③④</a:t>
            </a:r>
            <a:r>
              <a:rPr lang="en-US" sz="2400" b="1">
                <a:latin typeface="Times New Roman" panose="02020603050405020304" pitchFamily="18" charset="0"/>
                <a:ea typeface="宋体" panose="02010600030101010101" pitchFamily="2" charset="-122"/>
              </a:rPr>
              <a:t>
</a:t>
            </a:r>
            <a:endParaRPr lang="zh-CN" altLang="en-US" sz="2400"/>
          </a:p>
        </p:txBody>
      </p:sp>
      <p:sp>
        <p:nvSpPr>
          <p:cNvPr id="2" name="文本框 1"/>
          <p:cNvSpPr txBox="1"/>
          <p:nvPr>
            <p:custDataLst>
              <p:tags r:id="rId3"/>
            </p:custDataLst>
          </p:nvPr>
        </p:nvSpPr>
        <p:spPr>
          <a:xfrm>
            <a:off x="322580" y="4149090"/>
            <a:ext cx="11270615" cy="2306955"/>
          </a:xfrm>
          <a:prstGeom prst="rect">
            <a:avLst/>
          </a:prstGeom>
          <a:noFill/>
          <a:ln w="9525">
            <a:noFill/>
          </a:ln>
        </p:spPr>
        <p:txBody>
          <a:bodyPr wrap="square">
            <a:spAutoFit/>
          </a:bodyPr>
          <a:lstStyle/>
          <a:p>
            <a:pPr indent="0"/>
            <a:r>
              <a:rPr lang="zh-CN" sz="2400" b="1">
                <a:latin typeface="等线" panose="02010600030101010101" charset="-122"/>
                <a:ea typeface="等线" panose="02010600030101010101" charset="-122"/>
                <a:cs typeface="等线" panose="02010600030101010101" charset="-122"/>
              </a:rPr>
              <a:t>【答案】</a:t>
            </a:r>
            <a:r>
              <a:rPr lang="en-US" sz="2400" b="0">
                <a:latin typeface="等线" panose="02010600030101010101" charset="-122"/>
                <a:ea typeface="等线" panose="02010600030101010101" charset="-122"/>
                <a:cs typeface="等线" panose="02010600030101010101" charset="-122"/>
              </a:rPr>
              <a:t>D</a:t>
            </a:r>
            <a:r>
              <a:rPr lang="zh-CN" sz="2400" b="0">
                <a:latin typeface="等线" panose="02010600030101010101" charset="-122"/>
                <a:ea typeface="等线" panose="02010600030101010101" charset="-122"/>
                <a:cs typeface="等线" panose="02010600030101010101" charset="-122"/>
              </a:rPr>
              <a:t>【解析】</a:t>
            </a:r>
            <a:r>
              <a:rPr lang="en-US" sz="2400" b="0">
                <a:latin typeface="等线" panose="02010600030101010101" charset="-122"/>
                <a:ea typeface="等线" panose="02010600030101010101" charset="-122"/>
                <a:cs typeface="等线" panose="02010600030101010101" charset="-122"/>
              </a:rPr>
              <a:t>③④</a:t>
            </a:r>
            <a:r>
              <a:rPr lang="zh-CN" sz="2400" b="0">
                <a:latin typeface="等线" panose="02010600030101010101" charset="-122"/>
                <a:ea typeface="等线" panose="02010600030101010101" charset="-122"/>
                <a:cs typeface="等线" panose="02010600030101010101" charset="-122"/>
              </a:rPr>
              <a:t>：改革开放是决定当代中国命运的关键抉择，其历史意义是解放和发展了社会生产力，激发了广大人民群众的创造性，推动了社会主义制度的自我完善，赋予社会主义新的生机活力，故</a:t>
            </a:r>
            <a:r>
              <a:rPr lang="en-US" sz="2400" b="0">
                <a:latin typeface="等线" panose="02010600030101010101" charset="-122"/>
                <a:ea typeface="等线" panose="02010600030101010101" charset="-122"/>
                <a:cs typeface="等线" panose="02010600030101010101" charset="-122"/>
              </a:rPr>
              <a:t>③④</a:t>
            </a:r>
            <a:r>
              <a:rPr lang="zh-CN" sz="2400" b="0">
                <a:latin typeface="等线" panose="02010600030101010101" charset="-122"/>
                <a:ea typeface="等线" panose="02010600030101010101" charset="-122"/>
                <a:cs typeface="等线" panose="02010600030101010101" charset="-122"/>
              </a:rPr>
              <a:t>入选。</a:t>
            </a:r>
            <a:r>
              <a:rPr lang="en-US" sz="2400" b="0">
                <a:latin typeface="等线" panose="02010600030101010101" charset="-122"/>
                <a:ea typeface="等线" panose="02010600030101010101" charset="-122"/>
                <a:cs typeface="等线" panose="02010600030101010101" charset="-122"/>
              </a:rPr>
              <a:t>①</a:t>
            </a:r>
            <a:r>
              <a:rPr lang="zh-CN" sz="2400" b="0">
                <a:latin typeface="等线" panose="02010600030101010101" charset="-122"/>
                <a:ea typeface="等线" panose="02010600030101010101" charset="-122"/>
                <a:cs typeface="等线" panose="02010600030101010101" charset="-122"/>
              </a:rPr>
              <a:t>：社会主义制度的确立为当代中国的一切发展进步奠定了制度基础，故</a:t>
            </a:r>
            <a:r>
              <a:rPr lang="en-US" sz="2400" b="0">
                <a:latin typeface="等线" panose="02010600030101010101" charset="-122"/>
                <a:ea typeface="等线" panose="02010600030101010101" charset="-122"/>
                <a:cs typeface="等线" panose="02010600030101010101" charset="-122"/>
              </a:rPr>
              <a:t>①</a:t>
            </a:r>
            <a:r>
              <a:rPr lang="zh-CN" sz="2400" b="0">
                <a:latin typeface="等线" panose="02010600030101010101" charset="-122"/>
                <a:ea typeface="等线" panose="02010600030101010101" charset="-122"/>
                <a:cs typeface="等线" panose="02010600030101010101" charset="-122"/>
              </a:rPr>
              <a:t>不选。   </a:t>
            </a:r>
            <a:r>
              <a:rPr lang="en-US" sz="2400" b="0">
                <a:latin typeface="等线" panose="02010600030101010101" charset="-122"/>
                <a:ea typeface="等线" panose="02010600030101010101" charset="-122"/>
                <a:cs typeface="等线" panose="02010600030101010101" charset="-122"/>
              </a:rPr>
              <a:t>②</a:t>
            </a:r>
            <a:r>
              <a:rPr lang="zh-CN" sz="2400" b="0">
                <a:latin typeface="等线" panose="02010600030101010101" charset="-122"/>
                <a:ea typeface="等线" panose="02010600030101010101" charset="-122"/>
                <a:cs typeface="等线" panose="02010600030101010101" charset="-122"/>
              </a:rPr>
              <a:t>：我国仍然是发展中国家，故</a:t>
            </a:r>
            <a:r>
              <a:rPr lang="en-US" sz="2400" b="0">
                <a:latin typeface="等线" panose="02010600030101010101" charset="-122"/>
                <a:ea typeface="等线" panose="02010600030101010101" charset="-122"/>
                <a:cs typeface="等线" panose="02010600030101010101" charset="-122"/>
              </a:rPr>
              <a:t>②</a:t>
            </a:r>
            <a:r>
              <a:rPr lang="zh-CN" sz="2400" b="0">
                <a:latin typeface="等线" panose="02010600030101010101" charset="-122"/>
                <a:ea typeface="等线" panose="02010600030101010101" charset="-122"/>
                <a:cs typeface="等线" panose="02010600030101010101" charset="-122"/>
              </a:rPr>
              <a:t>错误。 故本题选</a:t>
            </a:r>
            <a:r>
              <a:rPr lang="en-US" sz="2400" b="0">
                <a:latin typeface="等线" panose="02010600030101010101" charset="-122"/>
                <a:ea typeface="等线" panose="02010600030101010101" charset="-122"/>
                <a:cs typeface="等线" panose="02010600030101010101" charset="-122"/>
              </a:rPr>
              <a:t>D</a:t>
            </a:r>
            <a:r>
              <a:rPr lang="zh-CN" sz="2400" b="0">
                <a:latin typeface="等线" panose="02010600030101010101" charset="-122"/>
                <a:ea typeface="等线" panose="02010600030101010101" charset="-122"/>
                <a:cs typeface="等线" panose="02010600030101010101" charset="-122"/>
              </a:rPr>
              <a:t>。</a:t>
            </a:r>
            <a:r>
              <a:rPr lang="zh-CN" sz="2400" b="0">
                <a:latin typeface="等线" panose="02010600030101010101" charset="-122"/>
                <a:ea typeface="等线" panose="02010600030101010101" charset="-122"/>
                <a:cs typeface="等线" panose="02010600030101010101" charset="-122"/>
              </a:rPr>
              <a:t>
</a:t>
            </a:r>
            <a:endParaRPr lang="zh-CN" altLang="en-US" sz="2400">
              <a:latin typeface="等线" panose="02010600030101010101" charset="-122"/>
              <a:ea typeface="等线" panose="02010600030101010101" charset="-122"/>
              <a:cs typeface="等线" panose="02010600030101010101"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custDataLst>
              <p:tags r:id="rId1"/>
            </p:custDataLst>
          </p:nvPr>
        </p:nvSpPr>
        <p:spPr>
          <a:xfrm>
            <a:off x="4373993" y="188278"/>
            <a:ext cx="4420553" cy="621983"/>
          </a:xfrm>
        </p:spPr>
        <p:txBody>
          <a:bodyPr>
            <a:normAutofit fontScale="90000"/>
          </a:bodyPr>
          <a:lstStyle/>
          <a:p>
            <a:r>
              <a:rPr lang="zh-CN" altLang="en-US" sz="3550" b="1">
                <a:solidFill>
                  <a:schemeClr val="tx1"/>
                </a:solidFill>
                <a:latin typeface="微软雅黑" panose="020B0503020204020204" charset="-122"/>
                <a:ea typeface="微软雅黑" panose="020B0503020204020204" charset="-122"/>
                <a:cs typeface="微软雅黑" panose="020B0503020204020204" charset="-122"/>
                <a:sym typeface="+mn-ea"/>
              </a:rPr>
              <a:t>典型例题</a:t>
            </a:r>
            <a:endParaRPr lang="zh-CN" altLang="en-US" sz="3555" b="1"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2"/>
            </p:custDataLst>
          </p:nvPr>
        </p:nvSpPr>
        <p:spPr>
          <a:xfrm>
            <a:off x="330835" y="764540"/>
            <a:ext cx="11262360" cy="3046095"/>
          </a:xfrm>
          <a:prstGeom prst="rect">
            <a:avLst/>
          </a:prstGeom>
          <a:noFill/>
          <a:ln w="9525">
            <a:noFill/>
          </a:ln>
        </p:spPr>
        <p:txBody>
          <a:bodyPr wrap="square">
            <a:spAutoFit/>
          </a:bodyPr>
          <a:lstStyle/>
          <a:p>
            <a:pPr indent="0"/>
            <a:r>
              <a:rPr sz="2400" b="1">
                <a:ea typeface="宋体" panose="02010600030101010101" pitchFamily="2" charset="-122"/>
              </a:rPr>
              <a:t>改革开放创造了令世界赞叹的“中国奇迹”。今天，中国已经成为世界第二大经济体、第一大工业国、第一大货物贸易国、第一大外汇储备国，连续多年对世界经济增长贡献率超过30%，成为世界经济增长的主要稳定器和动力源。这表明</a:t>
            </a:r>
            <a:endParaRPr sz="2400" b="1">
              <a:ea typeface="宋体" panose="02010600030101010101" pitchFamily="2" charset="-122"/>
            </a:endParaRPr>
          </a:p>
          <a:p>
            <a:pPr indent="0"/>
            <a:r>
              <a:rPr sz="2400" b="1">
                <a:ea typeface="宋体" panose="02010600030101010101" pitchFamily="2" charset="-122"/>
              </a:rPr>
              <a:t>①改革开放极大地改变了中国的面貌、中华民族的面貌</a:t>
            </a:r>
            <a:endParaRPr sz="2400" b="1">
              <a:ea typeface="宋体" panose="02010600030101010101" pitchFamily="2" charset="-122"/>
            </a:endParaRPr>
          </a:p>
          <a:p>
            <a:pPr indent="0"/>
            <a:r>
              <a:rPr sz="2400" b="1">
                <a:ea typeface="宋体" panose="02010600030101010101" pitchFamily="2" charset="-122"/>
              </a:rPr>
              <a:t>②世界人民迎来了从温饱不足到小康富裕的伟大飞跃 </a:t>
            </a:r>
            <a:endParaRPr sz="2400" b="1">
              <a:ea typeface="宋体" panose="02010600030101010101" pitchFamily="2" charset="-122"/>
            </a:endParaRPr>
          </a:p>
          <a:p>
            <a:pPr indent="0"/>
            <a:r>
              <a:rPr sz="2400" b="1">
                <a:ea typeface="宋体" panose="02010600030101010101" pitchFamily="2" charset="-122"/>
              </a:rPr>
              <a:t>③改革开放不仅深刻改变了中国，也深刻影响了世界 </a:t>
            </a:r>
            <a:endParaRPr sz="2400" b="1">
              <a:ea typeface="宋体" panose="02010600030101010101" pitchFamily="2" charset="-122"/>
            </a:endParaRPr>
          </a:p>
          <a:p>
            <a:pPr indent="0"/>
            <a:r>
              <a:rPr sz="2400" b="1">
                <a:ea typeface="宋体" panose="02010600030101010101" pitchFamily="2" charset="-122"/>
              </a:rPr>
              <a:t>④改革开放的世界，将给中国带来更多机遇</a:t>
            </a:r>
            <a:endParaRPr sz="2400" b="1">
              <a:ea typeface="宋体" panose="02010600030101010101" pitchFamily="2" charset="-122"/>
            </a:endParaRPr>
          </a:p>
          <a:p>
            <a:pPr indent="0"/>
            <a:r>
              <a:rPr sz="2400" b="1">
                <a:ea typeface="宋体" panose="02010600030101010101" pitchFamily="2" charset="-122"/>
              </a:rPr>
              <a:t>A．①②	B．①③	C．②④	D．③④</a:t>
            </a:r>
            <a:endParaRPr sz="2400" b="1">
              <a:ea typeface="宋体" panose="02010600030101010101" pitchFamily="2" charset="-122"/>
            </a:endParaRPr>
          </a:p>
        </p:txBody>
      </p:sp>
      <p:sp>
        <p:nvSpPr>
          <p:cNvPr id="2" name="文本框 1"/>
          <p:cNvSpPr txBox="1"/>
          <p:nvPr>
            <p:custDataLst>
              <p:tags r:id="rId3"/>
            </p:custDataLst>
          </p:nvPr>
        </p:nvSpPr>
        <p:spPr>
          <a:xfrm>
            <a:off x="322580" y="4149090"/>
            <a:ext cx="11270615" cy="2306955"/>
          </a:xfrm>
          <a:prstGeom prst="rect">
            <a:avLst/>
          </a:prstGeom>
          <a:noFill/>
          <a:ln w="9525">
            <a:noFill/>
          </a:ln>
        </p:spPr>
        <p:txBody>
          <a:bodyPr wrap="square">
            <a:spAutoFit/>
          </a:bodyPr>
          <a:lstStyle/>
          <a:p>
            <a:pPr indent="0"/>
            <a:r>
              <a:rPr sz="2400">
                <a:latin typeface="等线" panose="02010600030101010101" charset="-122"/>
                <a:ea typeface="等线" panose="02010600030101010101" charset="-122"/>
                <a:cs typeface="等线" panose="02010600030101010101" charset="-122"/>
              </a:rPr>
              <a:t>【答案】B</a:t>
            </a:r>
            <a:endParaRPr sz="2400">
              <a:latin typeface="等线" panose="02010600030101010101" charset="-122"/>
              <a:ea typeface="等线" panose="02010600030101010101" charset="-122"/>
              <a:cs typeface="等线" panose="02010600030101010101" charset="-122"/>
            </a:endParaRPr>
          </a:p>
          <a:p>
            <a:pPr indent="0"/>
            <a:r>
              <a:rPr sz="2400">
                <a:latin typeface="等线" panose="02010600030101010101" charset="-122"/>
                <a:ea typeface="等线" panose="02010600030101010101" charset="-122"/>
                <a:cs typeface="等线" panose="02010600030101010101" charset="-122"/>
              </a:rPr>
              <a:t>【解析】①③：材料主要强调了改革开放以来，我国的发展成就及给世界带来的变化，改革开放极大地改变了中国的面貌、中华民族的面貌，改革开放不仅深刻改变了中国，也深刻影响了世界，①③符合题意。②：改革开放以来，中国人民迎来了从温饱不足到小康富裕的伟大飞跃，②错误。④：材料强调的是我国对世界的贡献，而不是改革开放的世界，将给中国带来更多机遇，④不符合题意。故本题选B。</a:t>
            </a:r>
            <a:endParaRPr sz="2400">
              <a:latin typeface="等线" panose="02010600030101010101" charset="-122"/>
              <a:ea typeface="等线" panose="02010600030101010101" charset="-122"/>
              <a:cs typeface="等线" panose="02010600030101010101"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13"/>
            <p:custDataLst>
              <p:tags r:id="rId1"/>
            </p:custDataLst>
          </p:nvPr>
        </p:nvSpPr>
        <p:spPr>
          <a:xfrm>
            <a:off x="3938905" y="2690495"/>
            <a:ext cx="4933950" cy="1049020"/>
          </a:xfrm>
        </p:spPr>
        <p:txBody>
          <a:bodyPr>
            <a:normAutofit fontScale="90000"/>
          </a:bodyPr>
          <a:lstStyle/>
          <a:p>
            <a:r>
              <a:rPr lang="en-US" altLang="zh-CN"/>
              <a:t>THANKS</a:t>
            </a:r>
            <a:endParaRPr lang="en-US" altLang="zh-CN"/>
          </a:p>
        </p:txBody>
      </p:sp>
      <p:pic>
        <p:nvPicPr>
          <p:cNvPr id="6" name="New picture"/>
          <p:cNvPicPr/>
          <p:nvPr>
            <p:custDataLst>
              <p:tags r:id="rId2"/>
            </p:custDataLst>
          </p:nvPr>
        </p:nvPicPr>
        <p:blipFill>
          <a:blip r:embed="rId3"/>
          <a:stretch>
            <a:fillRect/>
          </a:stretch>
        </p:blipFill>
        <p:spPr>
          <a:xfrm>
            <a:off x="10299700" y="11709400"/>
            <a:ext cx="330200" cy="241300"/>
          </a:xfrm>
          <a:prstGeom prst="cube">
            <a:avLst/>
          </a:prstGeom>
        </p:spPr>
      </p:pic>
    </p:spTree>
    <p:custDataLst>
      <p:tags r:id="rId4"/>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1605056" y="1085107"/>
            <a:ext cx="8705888" cy="4687787"/>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2" name="矩形 11"/>
          <p:cNvSpPr/>
          <p:nvPr>
            <p:custDataLst>
              <p:tags r:id="rId2"/>
            </p:custDataLst>
          </p:nvPr>
        </p:nvSpPr>
        <p:spPr>
          <a:xfrm>
            <a:off x="1443785" y="0"/>
            <a:ext cx="3048300"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2" name="矩形: 圆角 21"/>
          <p:cNvSpPr/>
          <p:nvPr>
            <p:custDataLst>
              <p:tags r:id="rId3"/>
            </p:custDataLst>
          </p:nvPr>
        </p:nvSpPr>
        <p:spPr>
          <a:xfrm>
            <a:off x="1998404" y="688146"/>
            <a:ext cx="680386" cy="234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4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3" name="文本框 33"/>
          <p:cNvSpPr txBox="1"/>
          <p:nvPr>
            <p:custDataLst>
              <p:tags r:id="rId4"/>
            </p:custDataLst>
          </p:nvPr>
        </p:nvSpPr>
        <p:spPr>
          <a:xfrm>
            <a:off x="2141656" y="692547"/>
            <a:ext cx="645084" cy="230833"/>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rPr>
              <a:t>LOGO</a:t>
            </a:r>
            <a:endPar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 name="文本框 23"/>
          <p:cNvSpPr txBox="1"/>
          <p:nvPr>
            <p:custDataLst>
              <p:tags r:id="rId5"/>
            </p:custDataLst>
          </p:nvPr>
        </p:nvSpPr>
        <p:spPr>
          <a:xfrm>
            <a:off x="2790250" y="475961"/>
            <a:ext cx="2019600" cy="3062849"/>
          </a:xfrm>
          <a:prstGeom prst="rect">
            <a:avLst/>
          </a:prstGeom>
          <a:noFill/>
        </p:spPr>
        <p:txBody>
          <a:bodyPr wrap="square" lIns="68580" tIns="34290" rIns="68580" bIns="34290" rtlCol="0" anchor="t" anchorCtr="0">
            <a:normAutofit/>
          </a:bodyPr>
          <a:lstStyle/>
          <a:p>
            <a:pPr lvl="0">
              <a:lnSpc>
                <a:spcPct val="110000"/>
              </a:lnSpc>
            </a:pPr>
            <a:r>
              <a:rPr lang="en-US" altLang="zh-CN" sz="3300" b="1" spc="100">
                <a:solidFill>
                  <a:schemeClr val="tx1">
                    <a:lumMod val="85000"/>
                    <a:lumOff val="15000"/>
                  </a:schemeClr>
                </a:solidFill>
                <a:latin typeface="Arial" panose="020B0604020202020204" pitchFamily="34" charset="0"/>
                <a:ea typeface="微软雅黑" panose="020B0503020204020204" charset="-122"/>
              </a:rPr>
              <a:t>“</a:t>
            </a:r>
            <a:r>
              <a:rPr lang="zh-CN" altLang="en-US" sz="3300" b="1" spc="100">
                <a:solidFill>
                  <a:schemeClr val="tx1">
                    <a:lumMod val="85000"/>
                    <a:lumOff val="15000"/>
                  </a:schemeClr>
                </a:solidFill>
                <a:latin typeface="Arial" panose="020B0604020202020204" pitchFamily="34" charset="0"/>
                <a:ea typeface="微软雅黑" panose="020B0503020204020204" charset="-122"/>
              </a:rPr>
              <a:t>三大件</a:t>
            </a:r>
            <a:r>
              <a:rPr lang="en-US" altLang="zh-CN" sz="3300" b="1" spc="100">
                <a:solidFill>
                  <a:schemeClr val="tx1">
                    <a:lumMod val="85000"/>
                    <a:lumOff val="15000"/>
                  </a:schemeClr>
                </a:solidFill>
                <a:latin typeface="Arial" panose="020B0604020202020204" pitchFamily="34" charset="0"/>
                <a:ea typeface="微软雅黑" panose="020B0503020204020204" charset="-122"/>
              </a:rPr>
              <a:t>”</a:t>
            </a:r>
            <a:endParaRPr lang="en-US" altLang="zh-CN" sz="3300" b="1" spc="100">
              <a:solidFill>
                <a:schemeClr val="tx1">
                  <a:lumMod val="85000"/>
                  <a:lumOff val="15000"/>
                </a:schemeClr>
              </a:solidFill>
              <a:latin typeface="Arial" panose="020B0604020202020204" pitchFamily="34" charset="0"/>
              <a:ea typeface="微软雅黑" panose="020B0503020204020204" charset="-122"/>
            </a:endParaRPr>
          </a:p>
        </p:txBody>
      </p:sp>
      <p:pic>
        <p:nvPicPr>
          <p:cNvPr id="2" name="图片 1" descr="7b070c8a06734f6b8250e6f236957724"/>
          <p:cNvPicPr>
            <a:picLocks noChangeAspect="1"/>
          </p:cNvPicPr>
          <p:nvPr>
            <p:custDataLst>
              <p:tags r:id="rId6"/>
            </p:custDataLst>
          </p:nvPr>
        </p:nvPicPr>
        <p:blipFill>
          <a:blip r:embed="rId7"/>
          <a:stretch>
            <a:fillRect/>
          </a:stretch>
        </p:blipFill>
        <p:spPr>
          <a:xfrm>
            <a:off x="1638095" y="1268730"/>
            <a:ext cx="8693785" cy="5099050"/>
          </a:xfrm>
          <a:prstGeom prst="rect">
            <a:avLst/>
          </a:prstGeom>
        </p:spPr>
      </p:pic>
    </p:spTree>
    <p:custDataLst>
      <p:tags r:id="rId8"/>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1605056" y="1085107"/>
            <a:ext cx="8705888" cy="4687787"/>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2" name="矩形 11"/>
          <p:cNvSpPr/>
          <p:nvPr>
            <p:custDataLst>
              <p:tags r:id="rId2"/>
            </p:custDataLst>
          </p:nvPr>
        </p:nvSpPr>
        <p:spPr>
          <a:xfrm>
            <a:off x="1443785" y="0"/>
            <a:ext cx="3048300"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2" name="矩形: 圆角 21"/>
          <p:cNvSpPr/>
          <p:nvPr>
            <p:custDataLst>
              <p:tags r:id="rId3"/>
            </p:custDataLst>
          </p:nvPr>
        </p:nvSpPr>
        <p:spPr>
          <a:xfrm>
            <a:off x="1998404" y="688146"/>
            <a:ext cx="680386" cy="234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4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3" name="文本框 33"/>
          <p:cNvSpPr txBox="1"/>
          <p:nvPr>
            <p:custDataLst>
              <p:tags r:id="rId4"/>
            </p:custDataLst>
          </p:nvPr>
        </p:nvSpPr>
        <p:spPr>
          <a:xfrm>
            <a:off x="2141656" y="692547"/>
            <a:ext cx="645084" cy="230833"/>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rPr>
              <a:t>LOGO</a:t>
            </a:r>
            <a:endPar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 name="文本框 23"/>
          <p:cNvSpPr txBox="1"/>
          <p:nvPr>
            <p:custDataLst>
              <p:tags r:id="rId5"/>
            </p:custDataLst>
          </p:nvPr>
        </p:nvSpPr>
        <p:spPr>
          <a:xfrm>
            <a:off x="2790250" y="475961"/>
            <a:ext cx="2019600" cy="3062849"/>
          </a:xfrm>
          <a:prstGeom prst="rect">
            <a:avLst/>
          </a:prstGeom>
          <a:noFill/>
        </p:spPr>
        <p:txBody>
          <a:bodyPr wrap="square" lIns="68580" tIns="34290" rIns="68580" bIns="34290" rtlCol="0" anchor="t" anchorCtr="0">
            <a:normAutofit/>
          </a:bodyPr>
          <a:lstStyle/>
          <a:p>
            <a:pPr lvl="0">
              <a:lnSpc>
                <a:spcPct val="110000"/>
              </a:lnSpc>
            </a:pPr>
            <a:r>
              <a:rPr lang="en-US" altLang="zh-CN" sz="3300" b="1" spc="100">
                <a:solidFill>
                  <a:schemeClr val="tx1">
                    <a:lumMod val="85000"/>
                    <a:lumOff val="15000"/>
                  </a:schemeClr>
                </a:solidFill>
                <a:latin typeface="Arial" panose="020B0604020202020204" pitchFamily="34" charset="0"/>
                <a:ea typeface="微软雅黑" panose="020B0503020204020204" charset="-122"/>
              </a:rPr>
              <a:t>“</a:t>
            </a:r>
            <a:r>
              <a:rPr lang="zh-CN" altLang="en-US" sz="3300" b="1" spc="100">
                <a:solidFill>
                  <a:schemeClr val="tx1">
                    <a:lumMod val="85000"/>
                    <a:lumOff val="15000"/>
                  </a:schemeClr>
                </a:solidFill>
                <a:latin typeface="Arial" panose="020B0604020202020204" pitchFamily="34" charset="0"/>
                <a:ea typeface="微软雅黑" panose="020B0503020204020204" charset="-122"/>
              </a:rPr>
              <a:t>三大件</a:t>
            </a:r>
            <a:r>
              <a:rPr lang="en-US" altLang="zh-CN" sz="3300" b="1" spc="100">
                <a:solidFill>
                  <a:schemeClr val="tx1">
                    <a:lumMod val="85000"/>
                    <a:lumOff val="15000"/>
                  </a:schemeClr>
                </a:solidFill>
                <a:latin typeface="Arial" panose="020B0604020202020204" pitchFamily="34" charset="0"/>
                <a:ea typeface="微软雅黑" panose="020B0503020204020204" charset="-122"/>
              </a:rPr>
              <a:t>”</a:t>
            </a:r>
            <a:endParaRPr lang="en-US" altLang="zh-CN" sz="3300" b="1" spc="100">
              <a:solidFill>
                <a:schemeClr val="tx1">
                  <a:lumMod val="85000"/>
                  <a:lumOff val="15000"/>
                </a:schemeClr>
              </a:solidFill>
              <a:latin typeface="Arial" panose="020B0604020202020204" pitchFamily="34" charset="0"/>
              <a:ea typeface="微软雅黑" panose="020B0503020204020204" charset="-122"/>
            </a:endParaRPr>
          </a:p>
        </p:txBody>
      </p:sp>
      <p:pic>
        <p:nvPicPr>
          <p:cNvPr id="2" name="图片 1" descr="t01bd6b4cc7fe4fbe5b"/>
          <p:cNvPicPr>
            <a:picLocks noChangeAspect="1"/>
          </p:cNvPicPr>
          <p:nvPr>
            <p:custDataLst>
              <p:tags r:id="rId6"/>
            </p:custDataLst>
          </p:nvPr>
        </p:nvPicPr>
        <p:blipFill>
          <a:blip r:embed="rId7"/>
          <a:stretch>
            <a:fillRect/>
          </a:stretch>
        </p:blipFill>
        <p:spPr>
          <a:xfrm>
            <a:off x="1895270" y="1268730"/>
            <a:ext cx="8415655" cy="5293360"/>
          </a:xfrm>
          <a:prstGeom prst="rect">
            <a:avLst/>
          </a:prstGeom>
        </p:spPr>
      </p:pic>
    </p:spTree>
    <p:custDataLst>
      <p:tags r:id="rId8"/>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1605056" y="1085107"/>
            <a:ext cx="8705888" cy="4687787"/>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2" name="矩形 11"/>
          <p:cNvSpPr/>
          <p:nvPr>
            <p:custDataLst>
              <p:tags r:id="rId2"/>
            </p:custDataLst>
          </p:nvPr>
        </p:nvSpPr>
        <p:spPr>
          <a:xfrm>
            <a:off x="1443785" y="0"/>
            <a:ext cx="3048300"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2" name="矩形: 圆角 21"/>
          <p:cNvSpPr/>
          <p:nvPr>
            <p:custDataLst>
              <p:tags r:id="rId3"/>
            </p:custDataLst>
          </p:nvPr>
        </p:nvSpPr>
        <p:spPr>
          <a:xfrm>
            <a:off x="1998404" y="688146"/>
            <a:ext cx="680386" cy="234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4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3" name="文本框 33"/>
          <p:cNvSpPr txBox="1"/>
          <p:nvPr>
            <p:custDataLst>
              <p:tags r:id="rId4"/>
            </p:custDataLst>
          </p:nvPr>
        </p:nvSpPr>
        <p:spPr>
          <a:xfrm>
            <a:off x="2141656" y="692547"/>
            <a:ext cx="645084" cy="230833"/>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rPr>
              <a:t>LOGO</a:t>
            </a:r>
            <a:endPar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 name="文本框 23"/>
          <p:cNvSpPr txBox="1"/>
          <p:nvPr>
            <p:custDataLst>
              <p:tags r:id="rId5"/>
            </p:custDataLst>
          </p:nvPr>
        </p:nvSpPr>
        <p:spPr>
          <a:xfrm>
            <a:off x="2790250" y="475961"/>
            <a:ext cx="2019600" cy="3062849"/>
          </a:xfrm>
          <a:prstGeom prst="rect">
            <a:avLst/>
          </a:prstGeom>
          <a:noFill/>
        </p:spPr>
        <p:txBody>
          <a:bodyPr wrap="square" lIns="68580" tIns="34290" rIns="68580" bIns="34290" rtlCol="0" anchor="t" anchorCtr="0">
            <a:normAutofit/>
          </a:bodyPr>
          <a:lstStyle/>
          <a:p>
            <a:pPr lvl="0">
              <a:lnSpc>
                <a:spcPct val="110000"/>
              </a:lnSpc>
            </a:pPr>
            <a:r>
              <a:rPr lang="en-US" altLang="zh-CN" sz="3300" b="1" spc="100">
                <a:solidFill>
                  <a:schemeClr val="tx1">
                    <a:lumMod val="85000"/>
                    <a:lumOff val="15000"/>
                  </a:schemeClr>
                </a:solidFill>
                <a:latin typeface="Arial" panose="020B0604020202020204" pitchFamily="34" charset="0"/>
                <a:ea typeface="微软雅黑" panose="020B0503020204020204" charset="-122"/>
              </a:rPr>
              <a:t>“</a:t>
            </a:r>
            <a:r>
              <a:rPr lang="zh-CN" altLang="en-US" sz="3300" b="1" spc="100">
                <a:solidFill>
                  <a:schemeClr val="tx1">
                    <a:lumMod val="85000"/>
                    <a:lumOff val="15000"/>
                  </a:schemeClr>
                </a:solidFill>
                <a:latin typeface="Arial" panose="020B0604020202020204" pitchFamily="34" charset="0"/>
                <a:ea typeface="微软雅黑" panose="020B0503020204020204" charset="-122"/>
              </a:rPr>
              <a:t>三大件</a:t>
            </a:r>
            <a:r>
              <a:rPr lang="en-US" altLang="zh-CN" sz="3300" b="1" spc="100">
                <a:solidFill>
                  <a:schemeClr val="tx1">
                    <a:lumMod val="85000"/>
                    <a:lumOff val="15000"/>
                  </a:schemeClr>
                </a:solidFill>
                <a:latin typeface="Arial" panose="020B0604020202020204" pitchFamily="34" charset="0"/>
                <a:ea typeface="微软雅黑" panose="020B0503020204020204" charset="-122"/>
              </a:rPr>
              <a:t>”</a:t>
            </a:r>
            <a:endParaRPr lang="en-US" altLang="zh-CN" sz="3300" b="1" spc="100">
              <a:solidFill>
                <a:schemeClr val="tx1">
                  <a:lumMod val="85000"/>
                  <a:lumOff val="15000"/>
                </a:schemeClr>
              </a:solidFill>
              <a:latin typeface="Arial" panose="020B0604020202020204" pitchFamily="34" charset="0"/>
              <a:ea typeface="微软雅黑" panose="020B0503020204020204" charset="-122"/>
            </a:endParaRPr>
          </a:p>
        </p:txBody>
      </p:sp>
      <p:pic>
        <p:nvPicPr>
          <p:cNvPr id="3" name="图片 2" descr="t0150661ee3c5fe9c4f"/>
          <p:cNvPicPr>
            <a:picLocks noChangeAspect="1"/>
          </p:cNvPicPr>
          <p:nvPr>
            <p:custDataLst>
              <p:tags r:id="rId6"/>
            </p:custDataLst>
          </p:nvPr>
        </p:nvPicPr>
        <p:blipFill>
          <a:blip r:embed="rId7"/>
          <a:stretch>
            <a:fillRect/>
          </a:stretch>
        </p:blipFill>
        <p:spPr>
          <a:xfrm>
            <a:off x="1709850" y="1124585"/>
            <a:ext cx="8673465" cy="5189220"/>
          </a:xfrm>
          <a:prstGeom prst="rect">
            <a:avLst/>
          </a:prstGeom>
        </p:spPr>
      </p:pic>
    </p:spTree>
    <p:custDataLst>
      <p:tags r:id="rId8"/>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8"/>
          <p:cNvSpPr>
            <a:spLocks noGrp="1"/>
          </p:cNvSpPr>
          <p:nvPr>
            <p:custDataLst>
              <p:tags r:id="rId1"/>
            </p:custDataLst>
          </p:nvPr>
        </p:nvSpPr>
        <p:spPr>
          <a:xfrm>
            <a:off x="4466147" y="2182654"/>
            <a:ext cx="654844" cy="625316"/>
          </a:xfrm>
          <a:prstGeom prst="rect">
            <a:avLst/>
          </a:prstGeom>
          <a:solidFill>
            <a:schemeClr val="accent1"/>
          </a:solidFill>
        </p:spPr>
        <p:txBody>
          <a:bodyPr vert="horz" wrap="square" lIns="68580" tIns="34290" rIns="68580" bIns="34290" rtlCol="0" anchor="ctr" anchorCtr="0">
            <a:normAutofit/>
          </a:bodyPr>
          <a:lstStyle>
            <a:lvl1pPr marL="0" indent="0" algn="l" defTabSz="914400" rtl="0" eaLnBrk="1" fontAlgn="auto" latinLnBrk="0" hangingPunct="1">
              <a:lnSpc>
                <a:spcPct val="130000"/>
              </a:lnSpc>
              <a:spcBef>
                <a:spcPct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01</a:t>
            </a:r>
            <a:endParaRPr lang="en-US" altLang="zh-CN" sz="3300" spc="200">
              <a:solidFill>
                <a:schemeClr val="bg1"/>
              </a:solidFill>
            </a:endParaRPr>
          </a:p>
        </p:txBody>
      </p:sp>
      <p:sp>
        <p:nvSpPr>
          <p:cNvPr id="5" name="标题 4"/>
          <p:cNvSpPr>
            <a:spLocks noGrp="1"/>
          </p:cNvSpPr>
          <p:nvPr>
            <p:ph type="ctrTitle" idx="14"/>
            <p:custDataLst>
              <p:tags r:id="rId2"/>
            </p:custDataLst>
          </p:nvPr>
        </p:nvSpPr>
        <p:spPr>
          <a:xfrm>
            <a:off x="4457813" y="2801303"/>
            <a:ext cx="4420553" cy="621983"/>
          </a:xfrm>
        </p:spPr>
        <p:txBody>
          <a:bodyPr>
            <a:normAutofit fontScale="90000"/>
          </a:bodyPr>
          <a:lstStyle/>
          <a:p>
            <a:r>
              <a:rPr lang="zh-CN" altLang="en-US" sz="3555" b="1" smtClean="0">
                <a:solidFill>
                  <a:schemeClr val="tx1"/>
                </a:solidFill>
                <a:latin typeface="微软雅黑" panose="020B0503020204020204" charset="-122"/>
                <a:ea typeface="微软雅黑" panose="020B0503020204020204" charset="-122"/>
                <a:cs typeface="微软雅黑" panose="020B0503020204020204" charset="-122"/>
                <a:sym typeface="+mn-ea"/>
              </a:rPr>
              <a:t>寻原因  思改革开放</a:t>
            </a:r>
            <a:endParaRPr lang="zh-CN" altLang="en-US" sz="3555" b="1"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386000" y="857250"/>
            <a:ext cx="9144000" cy="5143500"/>
          </a:xfrm>
          <a:prstGeom prst="rect">
            <a:avLst/>
          </a:prstGeom>
        </p:spPr>
      </p:pic>
      <p:sp>
        <p:nvSpPr>
          <p:cNvPr id="7" name="矩形 6"/>
          <p:cNvSpPr/>
          <p:nvPr>
            <p:custDataLst>
              <p:tags r:id="rId4"/>
            </p:custDataLst>
          </p:nvPr>
        </p:nvSpPr>
        <p:spPr>
          <a:xfrm>
            <a:off x="1386000" y="1572518"/>
            <a:ext cx="9144000" cy="371296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pic>
        <p:nvPicPr>
          <p:cNvPr id="9" name="图片 8"/>
          <p:cNvPicPr/>
          <p:nvPr>
            <p:custDataLst>
              <p:tags r:id="rId5"/>
            </p:custDataLst>
          </p:nvPr>
        </p:nvPicPr>
        <p:blipFill>
          <a:blip r:embed="rId6"/>
          <a:stretch>
            <a:fillRect/>
          </a:stretch>
        </p:blipFill>
        <p:spPr>
          <a:xfrm>
            <a:off x="1386000" y="857250"/>
            <a:ext cx="4572000" cy="51435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3" name="文本框 2"/>
          <p:cNvSpPr txBox="1"/>
          <p:nvPr>
            <p:custDataLst>
              <p:tags r:id="rId7"/>
            </p:custDataLst>
          </p:nvPr>
        </p:nvSpPr>
        <p:spPr>
          <a:xfrm>
            <a:off x="6018960" y="1844675"/>
            <a:ext cx="4410075" cy="2454275"/>
          </a:xfrm>
          <a:prstGeom prst="rect">
            <a:avLst/>
          </a:prstGeom>
          <a:noFill/>
        </p:spPr>
        <p:txBody>
          <a:bodyPr wrap="square" rtlCol="0" anchor="ctr" anchorCtr="0">
            <a:noAutofit/>
          </a:bodyPr>
          <a:lstStyle/>
          <a:p>
            <a:pPr lvl="0" fontAlgn="auto">
              <a:lnSpc>
                <a:spcPct val="150000"/>
              </a:lnSpc>
            </a:pPr>
            <a:r>
              <a:rPr lang="zh-CN" altLang="en-US" sz="3200" b="1">
                <a:latin typeface="华文楷体" panose="02010600040101010101" charset="-122"/>
                <a:ea typeface="华文楷体" panose="02010600040101010101" charset="-122"/>
                <a:sym typeface="+mn-ea"/>
              </a:rPr>
              <a:t>改革开放的原因</a:t>
            </a:r>
            <a:endParaRPr lang="zh-CN" altLang="en-US" sz="3200" b="1">
              <a:latin typeface="华文楷体" panose="02010600040101010101" charset="-122"/>
              <a:ea typeface="华文楷体" panose="02010600040101010101" charset="-122"/>
              <a:sym typeface="+mn-ea"/>
            </a:endParaRPr>
          </a:p>
          <a:p>
            <a:pPr lvl="0" fontAlgn="auto">
              <a:lnSpc>
                <a:spcPct val="150000"/>
              </a:lnSpc>
            </a:pPr>
            <a:r>
              <a:rPr lang="zh-CN" altLang="en-US" sz="2700">
                <a:latin typeface="华文楷体" panose="02010600040101010101" charset="-122"/>
                <a:ea typeface="华文楷体" panose="02010600040101010101" charset="-122"/>
                <a:sym typeface="宋体" panose="02010600030101010101" pitchFamily="2" charset="-122"/>
              </a:rPr>
              <a:t>(1)当年国家的现状需要改变。</a:t>
            </a:r>
            <a:endParaRPr lang="zh-CN" altLang="en-US" sz="2700">
              <a:latin typeface="华文楷体" panose="02010600040101010101" charset="-122"/>
              <a:ea typeface="华文楷体" panose="02010600040101010101" charset="-122"/>
              <a:sym typeface="宋体" panose="02010600030101010101" pitchFamily="2" charset="-122"/>
            </a:endParaRPr>
          </a:p>
          <a:p>
            <a:pPr lvl="0" fontAlgn="auto">
              <a:lnSpc>
                <a:spcPct val="150000"/>
              </a:lnSpc>
            </a:pPr>
            <a:r>
              <a:rPr sz="2700">
                <a:latin typeface="华文楷体" panose="02010600040101010101" charset="-122"/>
                <a:ea typeface="华文楷体" panose="02010600040101010101" charset="-122"/>
                <a:sym typeface="宋体" panose="02010600030101010101" pitchFamily="2" charset="-122"/>
              </a:rPr>
              <a:t>(2)中国需要第二次革命。</a:t>
            </a:r>
            <a:endParaRPr sz="2700">
              <a:latin typeface="华文楷体" panose="02010600040101010101" charset="-122"/>
              <a:ea typeface="华文楷体" panose="02010600040101010101" charset="-122"/>
              <a:sym typeface="宋体" panose="02010600030101010101" pitchFamily="2" charset="-122"/>
            </a:endParaRPr>
          </a:p>
          <a:p>
            <a:pPr lvl="0" fontAlgn="auto">
              <a:lnSpc>
                <a:spcPct val="150000"/>
              </a:lnSpc>
            </a:pPr>
            <a:r>
              <a:rPr sz="2700">
                <a:latin typeface="华文楷体" panose="02010600040101010101" charset="-122"/>
                <a:ea typeface="华文楷体" panose="02010600040101010101" charset="-122"/>
                <a:sym typeface="+mn-ea"/>
              </a:rPr>
              <a:t>(3)社会主义制度需要自我完善和发展。</a:t>
            </a:r>
            <a:endParaRPr lang="zh-CN" altLang="en-US" sz="2700">
              <a:latin typeface="华文楷体" panose="02010600040101010101" charset="-122"/>
              <a:ea typeface="华文楷体" panose="02010600040101010101" charset="-122"/>
            </a:endParaRPr>
          </a:p>
          <a:p>
            <a:pPr lvl="0"/>
            <a:endParaRPr lang="zh-CN" altLang="en-US" sz="1600" b="1">
              <a:solidFill>
                <a:schemeClr val="tx1">
                  <a:lumMod val="85000"/>
                  <a:lumOff val="15000"/>
                </a:schemeClr>
              </a:solidFill>
              <a:latin typeface="华文楷体" panose="02010600040101010101" charset="-122"/>
              <a:ea typeface="华文楷体" panose="02010600040101010101" charset="-122"/>
              <a:cs typeface="Arial" panose="020B0604020202020204" pitchFamily="34" charset="0"/>
            </a:endParaRPr>
          </a:p>
        </p:txBody>
      </p:sp>
      <p:sp>
        <p:nvSpPr>
          <p:cNvPr id="4" name="矩形: 圆角 3"/>
          <p:cNvSpPr/>
          <p:nvPr>
            <p:custDataLst>
              <p:tags r:id="rId8"/>
            </p:custDataLst>
          </p:nvPr>
        </p:nvSpPr>
        <p:spPr>
          <a:xfrm>
            <a:off x="1958399" y="1311716"/>
            <a:ext cx="680386" cy="234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3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5" name="文本框 33"/>
          <p:cNvSpPr txBox="1"/>
          <p:nvPr>
            <p:custDataLst>
              <p:tags r:id="rId9"/>
            </p:custDataLst>
          </p:nvPr>
        </p:nvSpPr>
        <p:spPr>
          <a:xfrm>
            <a:off x="1993701" y="1316752"/>
            <a:ext cx="645084" cy="230833"/>
          </a:xfrm>
          <a:prstGeom prst="rect">
            <a:avLst/>
          </a:prstGeom>
          <a:noFill/>
        </p:spPr>
        <p:txBody>
          <a:bodyPr wrap="square" lIns="67500"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050" b="1" i="0" spc="100" baseline="0" noProof="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LOGO</a:t>
            </a:r>
            <a:endParaRPr kumimoji="0" lang="en-US" altLang="zh-CN" sz="1050" b="1" i="0" spc="100" baseline="0" noProof="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Tree>
    <p:custDataLst>
      <p:tags r:id="rId10"/>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p:nvPr>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1386000" y="857250"/>
            <a:ext cx="9144000" cy="5143500"/>
          </a:xfrm>
          <a:prstGeom prst="rect">
            <a:avLst/>
          </a:prstGeom>
        </p:spPr>
      </p:pic>
      <p:sp>
        <p:nvSpPr>
          <p:cNvPr id="19" name="矩形 18"/>
          <p:cNvSpPr/>
          <p:nvPr>
            <p:custDataLst>
              <p:tags r:id="rId4"/>
            </p:custDataLst>
          </p:nvPr>
        </p:nvSpPr>
        <p:spPr>
          <a:xfrm>
            <a:off x="1605056" y="1085107"/>
            <a:ext cx="8705888" cy="4687787"/>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2" name="矩形 11"/>
          <p:cNvSpPr/>
          <p:nvPr>
            <p:custDataLst>
              <p:tags r:id="rId5"/>
            </p:custDataLst>
          </p:nvPr>
        </p:nvSpPr>
        <p:spPr>
          <a:xfrm>
            <a:off x="1386000" y="857250"/>
            <a:ext cx="3048300"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2" name="矩形: 圆角 21"/>
          <p:cNvSpPr/>
          <p:nvPr>
            <p:custDataLst>
              <p:tags r:id="rId6"/>
            </p:custDataLst>
          </p:nvPr>
        </p:nvSpPr>
        <p:spPr>
          <a:xfrm>
            <a:off x="1958399" y="1311716"/>
            <a:ext cx="680386" cy="234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4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3" name="文本框 33"/>
          <p:cNvSpPr txBox="1"/>
          <p:nvPr>
            <p:custDataLst>
              <p:tags r:id="rId7"/>
            </p:custDataLst>
          </p:nvPr>
        </p:nvSpPr>
        <p:spPr>
          <a:xfrm>
            <a:off x="1993701" y="1316752"/>
            <a:ext cx="645084" cy="230833"/>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rPr>
              <a:t>LOGO</a:t>
            </a:r>
            <a:endParaRPr kumimoji="0" lang="en-US" altLang="zh-CN" sz="1050" b="1" i="0" spc="100" baseline="0" noProof="0">
              <a:ln>
                <a:noFill/>
              </a:ln>
              <a:solidFill>
                <a:schemeClr val="bg1">
                  <a:alpha val="80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4" name="文本框 23"/>
          <p:cNvSpPr txBox="1"/>
          <p:nvPr>
            <p:custDataLst>
              <p:tags r:id="rId8"/>
            </p:custDataLst>
          </p:nvPr>
        </p:nvSpPr>
        <p:spPr>
          <a:xfrm>
            <a:off x="1958400" y="1740881"/>
            <a:ext cx="2019600" cy="3062849"/>
          </a:xfrm>
          <a:prstGeom prst="rect">
            <a:avLst/>
          </a:prstGeom>
          <a:noFill/>
        </p:spPr>
        <p:txBody>
          <a:bodyPr wrap="square" lIns="68580" tIns="34290" rIns="68580" bIns="34290" rtlCol="0" anchor="t" anchorCtr="0">
            <a:normAutofit/>
          </a:bodyPr>
          <a:lstStyle/>
          <a:p>
            <a:pPr lvl="0">
              <a:lnSpc>
                <a:spcPct val="110000"/>
              </a:lnSpc>
            </a:pPr>
            <a:r>
              <a:rPr lang="zh-CN" altLang="en-US" sz="3300">
                <a:latin typeface="黑体" panose="02010609060101010101" charset="-122"/>
                <a:ea typeface="黑体" panose="02010609060101010101" charset="-122"/>
                <a:sym typeface="+mn-ea"/>
              </a:rPr>
              <a:t>改革开放是什么？</a:t>
            </a:r>
            <a:endParaRPr lang="zh-CN" altLang="en-US" sz="3300" b="1" spc="100">
              <a:solidFill>
                <a:schemeClr val="tx1">
                  <a:lumMod val="85000"/>
                  <a:lumOff val="15000"/>
                </a:schemeClr>
              </a:solidFill>
              <a:latin typeface="黑体" panose="02010609060101010101" charset="-122"/>
              <a:ea typeface="黑体" panose="02010609060101010101" charset="-122"/>
            </a:endParaRPr>
          </a:p>
        </p:txBody>
      </p:sp>
      <p:sp>
        <p:nvSpPr>
          <p:cNvPr id="7" name="文本框 6"/>
          <p:cNvSpPr txBox="1"/>
          <p:nvPr>
            <p:custDataLst>
              <p:tags r:id="rId9"/>
            </p:custDataLst>
          </p:nvPr>
        </p:nvSpPr>
        <p:spPr>
          <a:xfrm>
            <a:off x="4589575" y="2276475"/>
            <a:ext cx="5673090" cy="394335"/>
          </a:xfrm>
          <a:prstGeom prst="rect">
            <a:avLst/>
          </a:prstGeom>
          <a:noFill/>
        </p:spPr>
        <p:txBody>
          <a:bodyPr wrap="square" lIns="67500" tIns="35100" rIns="67500" bIns="35100" rtlCol="0" anchor="ctr" anchorCtr="0">
            <a:noAutofit/>
          </a:bodyPr>
          <a:lstStyle/>
          <a:p>
            <a:pPr lvl="0"/>
            <a:r>
              <a:rPr lang="zh-CN" altLang="en-US" sz="2300">
                <a:latin typeface="华文楷体" panose="02010600040101010101" charset="-122"/>
                <a:ea typeface="华文楷体" panose="02010600040101010101" charset="-122"/>
                <a:sym typeface="+mn-ea"/>
              </a:rPr>
              <a:t>改革，即对内改革，</a:t>
            </a:r>
            <a:r>
              <a:rPr lang="zh-CN" altLang="en-US" sz="2300">
                <a:solidFill>
                  <a:srgbClr val="FF0000"/>
                </a:solidFill>
                <a:latin typeface="华文楷体" panose="02010600040101010101" charset="-122"/>
                <a:ea typeface="华文楷体" panose="02010600040101010101" charset="-122"/>
                <a:sym typeface="+mn-ea"/>
              </a:rPr>
              <a:t>就是在坚持社会主义制度的前提下</a:t>
            </a:r>
            <a:r>
              <a:rPr lang="zh-CN" altLang="en-US" sz="2300">
                <a:latin typeface="华文楷体" panose="02010600040101010101" charset="-122"/>
                <a:ea typeface="华文楷体" panose="02010600040101010101" charset="-122"/>
                <a:sym typeface="+mn-ea"/>
              </a:rPr>
              <a:t>，调整和改革生产关系同生产力、上层建筑同经济基础之间不相适应的方面和环节,促进生产力的发展和各项事业的全面进步,更好地实现广大人民群众的根本利益。</a:t>
            </a:r>
            <a:endParaRPr lang="zh-CN" altLang="en-US" sz="900" b="1">
              <a:solidFill>
                <a:schemeClr val="tx1">
                  <a:lumMod val="75000"/>
                  <a:lumOff val="25000"/>
                </a:schemeClr>
              </a:solidFill>
              <a:latin typeface="华文楷体" panose="02010600040101010101" charset="-122"/>
              <a:ea typeface="华文楷体" panose="02010600040101010101" charset="-122"/>
              <a:sym typeface="+mn-ea"/>
            </a:endParaRPr>
          </a:p>
        </p:txBody>
      </p:sp>
      <p:sp>
        <p:nvSpPr>
          <p:cNvPr id="8" name="文本框 7"/>
          <p:cNvSpPr txBox="1"/>
          <p:nvPr>
            <p:custDataLst>
              <p:tags r:id="rId10"/>
            </p:custDataLst>
          </p:nvPr>
        </p:nvSpPr>
        <p:spPr>
          <a:xfrm>
            <a:off x="4589575" y="4004945"/>
            <a:ext cx="5329555" cy="969010"/>
          </a:xfrm>
          <a:prstGeom prst="rect">
            <a:avLst/>
          </a:prstGeom>
          <a:noFill/>
        </p:spPr>
        <p:txBody>
          <a:bodyPr wrap="square" lIns="67500" tIns="35100" rIns="67500" bIns="35100" rtlCol="0" anchor="t" anchorCtr="0">
            <a:noAutofit/>
          </a:bodyPr>
          <a:lstStyle/>
          <a:p>
            <a:pPr lvl="0" fontAlgn="auto">
              <a:lnSpc>
                <a:spcPct val="100000"/>
              </a:lnSpc>
              <a:spcAft>
                <a:spcPts val="1000"/>
              </a:spcAft>
            </a:pPr>
            <a:r>
              <a:rPr lang="zh-CN" altLang="en-US" sz="2400">
                <a:latin typeface="华文楷体" panose="02010600040101010101" charset="-122"/>
                <a:ea typeface="华文楷体" panose="02010600040101010101" charset="-122"/>
                <a:sym typeface="+mn-ea"/>
              </a:rPr>
              <a:t>开放，即对外开放，是加快我国现代化建设的必然选择,符合当今时代的特征和世界发展的大势，是必须长期坚持的一项基本国策。</a:t>
            </a:r>
            <a:endParaRPr lang="zh-CN" altLang="en-US" sz="2400">
              <a:solidFill>
                <a:schemeClr val="tx1">
                  <a:lumMod val="75000"/>
                  <a:lumOff val="25000"/>
                </a:schemeClr>
              </a:solidFill>
              <a:latin typeface="华文楷体" panose="02010600040101010101" charset="-122"/>
              <a:ea typeface="华文楷体" panose="02010600040101010101" charset="-122"/>
              <a:sym typeface="+mn-ea"/>
            </a:endParaRPr>
          </a:p>
        </p:txBody>
      </p:sp>
    </p:spTree>
    <p:custDataLst>
      <p:tags r:id="rId1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8"/>
          <p:cNvSpPr>
            <a:spLocks noGrp="1"/>
          </p:cNvSpPr>
          <p:nvPr>
            <p:custDataLst>
              <p:tags r:id="rId1"/>
            </p:custDataLst>
          </p:nvPr>
        </p:nvSpPr>
        <p:spPr>
          <a:xfrm>
            <a:off x="4466147" y="2182654"/>
            <a:ext cx="654844" cy="625316"/>
          </a:xfrm>
          <a:prstGeom prst="rect">
            <a:avLst/>
          </a:prstGeom>
          <a:solidFill>
            <a:schemeClr val="accent1"/>
          </a:solidFill>
        </p:spPr>
        <p:txBody>
          <a:bodyPr vert="horz" wrap="square" lIns="68580" tIns="34290" rIns="68580" bIns="34290" rtlCol="0" anchor="ctr" anchorCtr="0">
            <a:normAutofit/>
          </a:bodyPr>
          <a:lstStyle>
            <a:lvl1pPr marL="0" indent="0" algn="l" defTabSz="914400" rtl="0" eaLnBrk="1" fontAlgn="auto" latinLnBrk="0" hangingPunct="1">
              <a:lnSpc>
                <a:spcPct val="130000"/>
              </a:lnSpc>
              <a:spcBef>
                <a:spcPct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3300" spc="200">
                <a:solidFill>
                  <a:schemeClr val="bg1"/>
                </a:solidFill>
              </a:rPr>
              <a:t>02</a:t>
            </a:r>
            <a:endParaRPr lang="en-US" altLang="zh-CN" sz="3300" spc="200">
              <a:solidFill>
                <a:schemeClr val="bg1"/>
              </a:solidFill>
            </a:endParaRPr>
          </a:p>
        </p:txBody>
      </p:sp>
      <p:sp>
        <p:nvSpPr>
          <p:cNvPr id="5" name="标题 4"/>
          <p:cNvSpPr>
            <a:spLocks noGrp="1"/>
          </p:cNvSpPr>
          <p:nvPr>
            <p:ph type="ctrTitle" idx="14"/>
            <p:custDataLst>
              <p:tags r:id="rId2"/>
            </p:custDataLst>
          </p:nvPr>
        </p:nvSpPr>
        <p:spPr>
          <a:xfrm>
            <a:off x="4457813" y="2801303"/>
            <a:ext cx="4420553" cy="621983"/>
          </a:xfrm>
        </p:spPr>
        <p:txBody>
          <a:bodyPr>
            <a:normAutofit fontScale="90000"/>
          </a:bodyPr>
          <a:lstStyle/>
          <a:p>
            <a:r>
              <a:rPr lang="zh-CN" altLang="en-US" sz="3550" b="1" smtClean="0">
                <a:solidFill>
                  <a:schemeClr val="tx1"/>
                </a:solidFill>
                <a:latin typeface="微软雅黑" panose="020B0503020204020204" charset="-122"/>
                <a:ea typeface="微软雅黑" panose="020B0503020204020204" charset="-122"/>
                <a:cs typeface="微软雅黑" panose="020B0503020204020204" charset="-122"/>
                <a:sym typeface="+mn-ea"/>
              </a:rPr>
              <a:t>观过程  悟改革开放</a:t>
            </a:r>
            <a:endParaRPr lang="zh-CN" altLang="en-US" sz="3555" b="1"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transition/>
</p:sld>
</file>

<file path=ppt/tags/tag1.xml><?xml version="1.0" encoding="utf-8"?>
<p:tagLst xmlns:p="http://schemas.openxmlformats.org/presentationml/2006/main">
  <p:tag name="AS_UNIQUEID" val="130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131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141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1.xml><?xml version="1.0" encoding="utf-8"?>
<p:tagLst xmlns:p="http://schemas.openxmlformats.org/presentationml/2006/main">
  <p:tag name="AS_UNIQUEID" val="141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2.xml><?xml version="1.0" encoding="utf-8"?>
<p:tagLst xmlns:p="http://schemas.openxmlformats.org/presentationml/2006/main">
  <p:tag name="AS_UNIQUEID" val="142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3.xml><?xml version="1.0" encoding="utf-8"?>
<p:tagLst xmlns:p="http://schemas.openxmlformats.org/presentationml/2006/main">
  <p:tag name="AS_UNIQUEID" val="142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4.xml><?xml version="1.0" encoding="utf-8"?>
<p:tagLst xmlns:p="http://schemas.openxmlformats.org/presentationml/2006/main">
  <p:tag name="AS_UNIQUEID" val="1423"/>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
  <p:tag name="KSO_WM_UNIT_LAYERLEVEL" val="1"/>
</p:tagLst>
</file>

<file path=ppt/tags/tag105.xml><?xml version="1.0" encoding="utf-8"?>
<p:tagLst xmlns:p="http://schemas.openxmlformats.org/presentationml/2006/main">
  <p:tag name="AS_UNIQUEID" val="1424"/>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0"/>
  <p:tag name="KSO_WM_UNIT_INDEX" val="0"/>
  <p:tag name="KSO_WM_UNIT_LAYERLEVEL" val="1"/>
  <p:tag name="KSO_WM_UNIT_SUBTYPE" val="h"/>
  <p:tag name="KSO_WM_UNIT_TYPE" val="i"/>
</p:tagLst>
</file>

<file path=ppt/tags/tag106.xml><?xml version="1.0" encoding="utf-8"?>
<p:tagLst xmlns:p="http://schemas.openxmlformats.org/presentationml/2006/main">
  <p:tag name="AS_UNIQUEID" val="142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7.xml><?xml version="1.0" encoding="utf-8"?>
<p:tagLst xmlns:p="http://schemas.openxmlformats.org/presentationml/2006/main">
  <p:tag name="AS_UNIQUEID" val="142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8.xml><?xml version="1.0" encoding="utf-8"?>
<p:tagLst xmlns:p="http://schemas.openxmlformats.org/presentationml/2006/main">
  <p:tag name="AS_UNIQUEID" val="142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9.xml><?xml version="1.0" encoding="utf-8"?>
<p:tagLst xmlns:p="http://schemas.openxmlformats.org/presentationml/2006/main">
  <p:tag name="AS_UNIQUEID" val="142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xml><?xml version="1.0" encoding="utf-8"?>
<p:tagLst xmlns:p="http://schemas.openxmlformats.org/presentationml/2006/main">
  <p:tag name="AS_UNIQUEID" val="131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142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1.xml><?xml version="1.0" encoding="utf-8"?>
<p:tagLst xmlns:p="http://schemas.openxmlformats.org/presentationml/2006/main">
  <p:tag name="AS_UNIQUEID" val="143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2.xml><?xml version="1.0" encoding="utf-8"?>
<p:tagLst xmlns:p="http://schemas.openxmlformats.org/presentationml/2006/main">
  <p:tag name="AS_UNIQUEID" val="143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3.xml><?xml version="1.0" encoding="utf-8"?>
<p:tagLst xmlns:p="http://schemas.openxmlformats.org/presentationml/2006/main">
  <p:tag name="AS_UNIQUEID" val="1433"/>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
  <p:tag name="KSO_WM_UNIT_LAYERLEVEL" val="1"/>
</p:tagLst>
</file>

<file path=ppt/tags/tag114.xml><?xml version="1.0" encoding="utf-8"?>
<p:tagLst xmlns:p="http://schemas.openxmlformats.org/presentationml/2006/main">
  <p:tag name="AS_UNIQUEID" val="1434"/>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0"/>
  <p:tag name="KSO_WM_UNIT_INDEX" val="0"/>
  <p:tag name="KSO_WM_UNIT_LAYERLEVEL" val="1"/>
  <p:tag name="KSO_WM_UNIT_SUBTYPE" val="h"/>
  <p:tag name="KSO_WM_UNIT_TYPE" val="i"/>
</p:tagLst>
</file>

<file path=ppt/tags/tag115.xml><?xml version="1.0" encoding="utf-8"?>
<p:tagLst xmlns:p="http://schemas.openxmlformats.org/presentationml/2006/main">
  <p:tag name="AS_UNIQUEID" val="143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6.xml><?xml version="1.0" encoding="utf-8"?>
<p:tagLst xmlns:p="http://schemas.openxmlformats.org/presentationml/2006/main">
  <p:tag name="AS_UNIQUEID" val="143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7.xml><?xml version="1.0" encoding="utf-8"?>
<p:tagLst xmlns:p="http://schemas.openxmlformats.org/presentationml/2006/main">
  <p:tag name="AS_UNIQUEID" val="143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8.xml><?xml version="1.0" encoding="utf-8"?>
<p:tagLst xmlns:p="http://schemas.openxmlformats.org/presentationml/2006/main">
  <p:tag name="AS_UNIQUEID" val="143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9.xml><?xml version="1.0" encoding="utf-8"?>
<p:tagLst xmlns:p="http://schemas.openxmlformats.org/presentationml/2006/main">
  <p:tag name="AS_UNIQUEID" val="143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xml><?xml version="1.0" encoding="utf-8"?>
<p:tagLst xmlns:p="http://schemas.openxmlformats.org/presentationml/2006/main">
  <p:tag name="AS_UNIQUEID" val="131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AS_UNIQUEID" val="144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1.xml><?xml version="1.0" encoding="utf-8"?>
<p:tagLst xmlns:p="http://schemas.openxmlformats.org/presentationml/2006/main">
  <p:tag name="AS_UNIQUEID" val="144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2.xml><?xml version="1.0" encoding="utf-8"?>
<p:tagLst xmlns:p="http://schemas.openxmlformats.org/presentationml/2006/main">
  <p:tag name="AS_UNIQUEID" val="1443"/>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
  <p:tag name="KSO_WM_UNIT_LAYERLEVEL" val="1"/>
</p:tagLst>
</file>

<file path=ppt/tags/tag123.xml><?xml version="1.0" encoding="utf-8"?>
<p:tagLst xmlns:p="http://schemas.openxmlformats.org/presentationml/2006/main">
  <p:tag name="AS_UNIQUEID" val="1444"/>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0"/>
  <p:tag name="KSO_WM_UNIT_INDEX" val="0"/>
  <p:tag name="KSO_WM_UNIT_LAYERLEVEL" val="1"/>
  <p:tag name="KSO_WM_UNIT_SUBTYPE" val="h"/>
  <p:tag name="KSO_WM_UNIT_TYPE" val="i"/>
</p:tagLst>
</file>

<file path=ppt/tags/tag124.xml><?xml version="1.0" encoding="utf-8"?>
<p:tagLst xmlns:p="http://schemas.openxmlformats.org/presentationml/2006/main">
  <p:tag name="AS_UNIQUEID" val="144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5.xml><?xml version="1.0" encoding="utf-8"?>
<p:tagLst xmlns:p="http://schemas.openxmlformats.org/presentationml/2006/main">
  <p:tag name="AS_UNIQUEID" val="144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6.xml><?xml version="1.0" encoding="utf-8"?>
<p:tagLst xmlns:p="http://schemas.openxmlformats.org/presentationml/2006/main">
  <p:tag name="AS_UNIQUEID" val="144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7.xml><?xml version="1.0" encoding="utf-8"?>
<p:tagLst xmlns:p="http://schemas.openxmlformats.org/presentationml/2006/main">
  <p:tag name="AS_UNIQUEID" val="144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8.xml><?xml version="1.0" encoding="utf-8"?>
<p:tagLst xmlns:p="http://schemas.openxmlformats.org/presentationml/2006/main">
  <p:tag name="AS_UNIQUEID" val="144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9.xml><?xml version="1.0" encoding="utf-8"?>
<p:tagLst xmlns:p="http://schemas.openxmlformats.org/presentationml/2006/main">
  <p:tag name="AS_UNIQUEID" val="145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xml><?xml version="1.0" encoding="utf-8"?>
<p:tagLst xmlns:p="http://schemas.openxmlformats.org/presentationml/2006/main">
  <p:tag name="AS_UNIQUEID" val="131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p="http://schemas.openxmlformats.org/presentationml/2006/main">
  <p:tag name="AS_UNIQUEID" val="145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1.xml><?xml version="1.0" encoding="utf-8"?>
<p:tagLst xmlns:p="http://schemas.openxmlformats.org/presentationml/2006/main">
  <p:tag name="AS_UNIQUEID" val="145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2.xml><?xml version="1.0" encoding="utf-8"?>
<p:tagLst xmlns:p="http://schemas.openxmlformats.org/presentationml/2006/main">
  <p:tag name="AS_UNIQUEID" val="145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3.xml><?xml version="1.0" encoding="utf-8"?>
<p:tagLst xmlns:p="http://schemas.openxmlformats.org/presentationml/2006/main">
  <p:tag name="AS_UNIQUEID" val="1455"/>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0"/>
  <p:tag name="KSO_WM_UNIT_INDEX" val="0"/>
  <p:tag name="KSO_WM_UNIT_LAYERLEVEL" val="1"/>
  <p:tag name="KSO_WM_UNIT_SUBTYPE" val="h"/>
  <p:tag name="KSO_WM_UNIT_TYPE" val="i"/>
</p:tagLst>
</file>

<file path=ppt/tags/tag134.xml><?xml version="1.0" encoding="utf-8"?>
<p:tagLst xmlns:p="http://schemas.openxmlformats.org/presentationml/2006/main">
  <p:tag name="AS_UNIQUEID" val="145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5.xml><?xml version="1.0" encoding="utf-8"?>
<p:tagLst xmlns:p="http://schemas.openxmlformats.org/presentationml/2006/main">
  <p:tag name="AS_UNIQUEID" val="145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6.xml><?xml version="1.0" encoding="utf-8"?>
<p:tagLst xmlns:p="http://schemas.openxmlformats.org/presentationml/2006/main">
  <p:tag name="AS_UNIQUEID" val="145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7.xml><?xml version="1.0" encoding="utf-8"?>
<p:tagLst xmlns:p="http://schemas.openxmlformats.org/presentationml/2006/main">
  <p:tag name="AS_UNIQUEID" val="145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8.xml><?xml version="1.0" encoding="utf-8"?>
<p:tagLst xmlns:p="http://schemas.openxmlformats.org/presentationml/2006/main">
  <p:tag name="AS_UNIQUEID" val="146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9.xml><?xml version="1.0" encoding="utf-8"?>
<p:tagLst xmlns:p="http://schemas.openxmlformats.org/presentationml/2006/main">
  <p:tag name="AS_UNIQUEID" val="1157"/>
</p:tagLst>
</file>

<file path=ppt/tags/tag14.xml><?xml version="1.0" encoding="utf-8"?>
<p:tagLst xmlns:p="http://schemas.openxmlformats.org/presentationml/2006/main">
  <p:tag name="AS_UNIQUEID" val="132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p="http://schemas.openxmlformats.org/presentationml/2006/main">
  <p:tag name="AS_UNIQUEID" val="1158"/>
</p:tagLst>
</file>

<file path=ppt/tags/tag141.xml><?xml version="1.0" encoding="utf-8"?>
<p:tagLst xmlns:p="http://schemas.openxmlformats.org/presentationml/2006/main">
  <p:tag name="AS_UNIQUEID" val="1159"/>
</p:tagLst>
</file>

<file path=ppt/tags/tag142.xml><?xml version="1.0" encoding="utf-8"?>
<p:tagLst xmlns:p="http://schemas.openxmlformats.org/presentationml/2006/main">
  <p:tag name="AS_UNIQUEID" val="1160"/>
</p:tagLst>
</file>

<file path=ppt/tags/tag143.xml><?xml version="1.0" encoding="utf-8"?>
<p:tagLst xmlns:p="http://schemas.openxmlformats.org/presentationml/2006/main">
  <p:tag name="AS_UNIQUEID" val="1161"/>
</p:tagLst>
</file>

<file path=ppt/tags/tag144.xml><?xml version="1.0" encoding="utf-8"?>
<p:tagLst xmlns:p="http://schemas.openxmlformats.org/presentationml/2006/main">
  <p:tag name="AS_UNIQUEID" val="1162"/>
</p:tagLst>
</file>

<file path=ppt/tags/tag145.xml><?xml version="1.0" encoding="utf-8"?>
<p:tagLst xmlns:p="http://schemas.openxmlformats.org/presentationml/2006/main">
  <p:tag name="AS_UNIQUEID" val="1163"/>
</p:tagLst>
</file>

<file path=ppt/tags/tag146.xml><?xml version="1.0" encoding="utf-8"?>
<p:tagLst xmlns:p="http://schemas.openxmlformats.org/presentationml/2006/main">
  <p:tag name="AS_UNIQUEID" val="1164"/>
</p:tagLst>
</file>

<file path=ppt/tags/tag147.xml><?xml version="1.0" encoding="utf-8"?>
<p:tagLst xmlns:p="http://schemas.openxmlformats.org/presentationml/2006/main">
  <p:tag name="AS_UNIQUEID" val="1463"/>
</p:tagLst>
</file>

<file path=ppt/tags/tag148.xml><?xml version="1.0" encoding="utf-8"?>
<p:tagLst xmlns:p="http://schemas.openxmlformats.org/presentationml/2006/main">
  <p:tag name="AS_UNIQUEID" val="1464"/>
</p:tagLst>
</file>

<file path=ppt/tags/tag149.xml><?xml version="1.0" encoding="utf-8"?>
<p:tagLst xmlns:p="http://schemas.openxmlformats.org/presentationml/2006/main">
  <p:tag name="AS_UNIQUEID" val="1465"/>
</p:tagLst>
</file>

<file path=ppt/tags/tag15.xml><?xml version="1.0" encoding="utf-8"?>
<p:tagLst xmlns:p="http://schemas.openxmlformats.org/presentationml/2006/main">
  <p:tag name="AS_UNIQUEID" val="132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p="http://schemas.openxmlformats.org/presentationml/2006/main">
  <p:tag name="AS_UNIQUEID" val="1466"/>
</p:tagLst>
</file>

<file path=ppt/tags/tag151.xml><?xml version="1.0" encoding="utf-8"?>
<p:tagLst xmlns:p="http://schemas.openxmlformats.org/presentationml/2006/main">
  <p:tag name="AS_UNIQUEID" val="1467"/>
</p:tagLst>
</file>

<file path=ppt/tags/tag152.xml><?xml version="1.0" encoding="utf-8"?>
<p:tagLst xmlns:p="http://schemas.openxmlformats.org/presentationml/2006/main">
  <p:tag name="AS_UNIQUEID" val="1469"/>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_0**"/>
  <p:tag name="KSO_WM_UNIT_LAYERLEVEL" val="1"/>
</p:tagLst>
</file>

<file path=ppt/tags/tag153.xml><?xml version="1.0" encoding="utf-8"?>
<p:tagLst xmlns:p="http://schemas.openxmlformats.org/presentationml/2006/main">
  <p:tag name="AS_UNIQUEID" val="1470"/>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_0**"/>
  <p:tag name="KSO_WM_UNIT_LAYERLEVEL" val="1"/>
</p:tagLst>
</file>

<file path=ppt/tags/tag154.xml><?xml version="1.0" encoding="utf-8"?>
<p:tagLst xmlns:p="http://schemas.openxmlformats.org/presentationml/2006/main">
  <p:tag name="AS_UNIQUEID" val="147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5.xml><?xml version="1.0" encoding="utf-8"?>
<p:tagLst xmlns:p="http://schemas.openxmlformats.org/presentationml/2006/main">
  <p:tag name="AS_UNIQUEID" val="147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6.xml><?xml version="1.0" encoding="utf-8"?>
<p:tagLst xmlns:p="http://schemas.openxmlformats.org/presentationml/2006/main">
  <p:tag name="AS_UNIQUEID" val="147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7.xml><?xml version="1.0" encoding="utf-8"?>
<p:tagLst xmlns:p="http://schemas.openxmlformats.org/presentationml/2006/main">
  <p:tag name="AS_UNIQUEID" val="1474"/>
  <p:tag name="KSO_WM_BEAUTIFY_FLAG" val="#wm#"/>
  <p:tag name="KSO_WM_TAG_VERSION" val="1.0"/>
  <p:tag name="KSO_WM_TEMPLATE_CATEGORY" val="custom"/>
  <p:tag name="KSO_WM_TEMPLATE_COLOR_TYPE" val="1"/>
  <p:tag name="KSO_WM_TEMPLATE_INDEX" val="20205394"/>
  <p:tag name="KSO_WM_TEMPLATE_MASTER_THUMB_INDEX" val="12"/>
  <p:tag name="KSO_WM_TEMPLATE_MASTER_TYPE" val="1"/>
  <p:tag name="KSO_WM_TEMPLATE_SUBCATEGORY" val="0"/>
  <p:tag name="KSO_WM_TEMPLATE_THUMBS_INDEX" val="1、4、7、9、12、13、18、21、22、23、24、27、30、31、32"/>
</p:tagLst>
</file>

<file path=ppt/tags/tag158.xml><?xml version="1.0" encoding="utf-8"?>
<p:tagLst xmlns:p="http://schemas.openxmlformats.org/presentationml/2006/main">
  <p:tag name="AS_UNIQUEID" val="1483"/>
</p:tagLst>
</file>

<file path=ppt/tags/tag159.xml><?xml version="1.0" encoding="utf-8"?>
<p:tagLst xmlns:p="http://schemas.openxmlformats.org/presentationml/2006/main">
  <p:tag name="AS_UNIQUEID" val="1484"/>
</p:tagLst>
</file>

<file path=ppt/tags/tag16.xml><?xml version="1.0" encoding="utf-8"?>
<p:tagLst xmlns:p="http://schemas.openxmlformats.org/presentationml/2006/main">
  <p:tag name="AS_UNIQUEID" val="132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p="http://schemas.openxmlformats.org/presentationml/2006/main">
  <p:tag name="AS_UNIQUEID" val="1485"/>
</p:tagLst>
</file>

<file path=ppt/tags/tag161.xml><?xml version="1.0" encoding="utf-8"?>
<p:tagLst xmlns:p="http://schemas.openxmlformats.org/presentationml/2006/main">
  <p:tag name="KSO_WM_BEAUTIFY_FLAG" val="#wm#"/>
  <p:tag name="KSO_WM_SLIDE_ID" val="custom20205394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205394"/>
  <p:tag name="KSO_WM_TEMPLATE_MASTER_THUMB_INDEX" val="12"/>
  <p:tag name="KSO_WM_TEMPLATE_MASTER_TYPE" val="1"/>
  <p:tag name="KSO_WM_TEMPLATE_SUBCATEGORY" val="0"/>
  <p:tag name="KSO_WM_TEMPLATE_THUMBS_INDEX" val="1、4、7、9、12、13、18、21、22、23、24、27、30、31、32"/>
</p:tagLst>
</file>

<file path=ppt/tags/tag162.xml><?xml version="1.0" encoding="utf-8"?>
<p:tagLst xmlns:p="http://schemas.openxmlformats.org/presentationml/2006/main">
  <p:tag name="AS_UNIQUEID" val="1494"/>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l_h_i*1_1_1"/>
  <p:tag name="KSO_WM_UNIT_INDEX" val="1_1_1"/>
  <p:tag name="KSO_WM_UNIT_LAYERLEVEL" val="1_1_1"/>
  <p:tag name="KSO_WM_UNIT_LINE_FILL_TYPE" val="2"/>
  <p:tag name="KSO_WM_UNIT_LINE_FORE_SCHEMECOLOR_INDEX" val="13"/>
  <p:tag name="KSO_WM_UNIT_TYPE" val="l_h_i"/>
  <p:tag name="KSO_WM_UNIT_USESOURCEFORMAT_APPLY" val="1"/>
</p:tagLst>
</file>

<file path=ppt/tags/tag163.xml><?xml version="1.0" encoding="utf-8"?>
<p:tagLst xmlns:p="http://schemas.openxmlformats.org/presentationml/2006/main">
  <p:tag name="AS_UNIQUEID" val="1495"/>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custom20205394_3*l_h_i*1_1_2"/>
  <p:tag name="KSO_WM_UNIT_INDEX" val="1_1_2"/>
  <p:tag name="KSO_WM_UNIT_LAYERLEVEL" val="1_1_1"/>
  <p:tag name="KSO_WM_UNIT_SUBTYPE" val="d"/>
  <p:tag name="KSO_WM_UNIT_TEXT_FILL_FORE_SCHEMECOLOR_INDEX" val="14"/>
  <p:tag name="KSO_WM_UNIT_TEXT_FILL_TYPE" val="1"/>
  <p:tag name="KSO_WM_UNIT_TYPE" val="l_h_i"/>
  <p:tag name="KSO_WM_UNIT_USESOURCEFORMAT_APPLY" val="1"/>
</p:tagLst>
</file>

<file path=ppt/tags/tag164.xml><?xml version="1.0" encoding="utf-8"?>
<p:tagLst xmlns:p="http://schemas.openxmlformats.org/presentationml/2006/main">
  <p:tag name="AS_UNIQUEID" val="1496"/>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l_h_a*1_1_1"/>
  <p:tag name="KSO_WM_UNIT_INDEX" val="1_1_1"/>
  <p:tag name="KSO_WM_UNIT_ISCONTENTSTITLE" val="0"/>
  <p:tag name="KSO_WM_UNIT_ISNUMDGMTITLE" val="0"/>
  <p:tag name="KSO_WM_UNIT_LAYERLEVEL" val="1_1_1"/>
  <p:tag name="KSO_WM_UNIT_NOCLEAR" val="0"/>
  <p:tag name="KSO_WM_UNIT_PRESET_TEXT" val="单击此处添加小标题内容"/>
  <p:tag name="KSO_WM_UNIT_TEXT_FILL_FORE_SCHEMECOLOR_INDEX" val="13"/>
  <p:tag name="KSO_WM_UNIT_TEXT_FILL_TYPE" val="1"/>
  <p:tag name="KSO_WM_UNIT_TYPE" val="l_h_a"/>
  <p:tag name="KSO_WM_UNIT_USESOURCEFORMAT_APPLY" val="1"/>
  <p:tag name="KSO_WM_UNIT_VALUE" val="23"/>
</p:tagLst>
</file>

<file path=ppt/tags/tag165.xml><?xml version="1.0" encoding="utf-8"?>
<p:tagLst xmlns:p="http://schemas.openxmlformats.org/presentationml/2006/main">
  <p:tag name="AS_UNIQUEID" val="1497"/>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l_h_i*1_3_1"/>
  <p:tag name="KSO_WM_UNIT_INDEX" val="1_3_1"/>
  <p:tag name="KSO_WM_UNIT_LAYERLEVEL" val="1_1_1"/>
  <p:tag name="KSO_WM_UNIT_LINE_FILL_TYPE" val="2"/>
  <p:tag name="KSO_WM_UNIT_LINE_FORE_SCHEMECOLOR_INDEX" val="13"/>
  <p:tag name="KSO_WM_UNIT_TYPE" val="l_h_i"/>
  <p:tag name="KSO_WM_UNIT_USESOURCEFORMAT_APPLY" val="1"/>
</p:tagLst>
</file>

<file path=ppt/tags/tag166.xml><?xml version="1.0" encoding="utf-8"?>
<p:tagLst xmlns:p="http://schemas.openxmlformats.org/presentationml/2006/main">
  <p:tag name="AS_UNIQUEID" val="1498"/>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custom20205394_3*l_h_i*1_3_2"/>
  <p:tag name="KSO_WM_UNIT_INDEX" val="1_3_2"/>
  <p:tag name="KSO_WM_UNIT_LAYERLEVEL" val="1_1_1"/>
  <p:tag name="KSO_WM_UNIT_SUBTYPE" val="d"/>
  <p:tag name="KSO_WM_UNIT_TEXT_FILL_FORE_SCHEMECOLOR_INDEX" val="14"/>
  <p:tag name="KSO_WM_UNIT_TEXT_FILL_TYPE" val="1"/>
  <p:tag name="KSO_WM_UNIT_TYPE" val="l_h_i"/>
  <p:tag name="KSO_WM_UNIT_USESOURCEFORMAT_APPLY" val="1"/>
</p:tagLst>
</file>

<file path=ppt/tags/tag167.xml><?xml version="1.0" encoding="utf-8"?>
<p:tagLst xmlns:p="http://schemas.openxmlformats.org/presentationml/2006/main">
  <p:tag name="AS_UNIQUEID" val="1499"/>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l_h_a*1_3_1"/>
  <p:tag name="KSO_WM_UNIT_INDEX" val="1_3_1"/>
  <p:tag name="KSO_WM_UNIT_ISCONTENTSTITLE" val="0"/>
  <p:tag name="KSO_WM_UNIT_ISNUMDGMTITLE" val="0"/>
  <p:tag name="KSO_WM_UNIT_LAYERLEVEL" val="1_1_1"/>
  <p:tag name="KSO_WM_UNIT_NOCLEAR" val="0"/>
  <p:tag name="KSO_WM_UNIT_PRESET_TEXT" val="单击此处添加小标题内容"/>
  <p:tag name="KSO_WM_UNIT_TEXT_FILL_FORE_SCHEMECOLOR_INDEX" val="13"/>
  <p:tag name="KSO_WM_UNIT_TEXT_FILL_TYPE" val="1"/>
  <p:tag name="KSO_WM_UNIT_TYPE" val="l_h_a"/>
  <p:tag name="KSO_WM_UNIT_USESOURCEFORMAT_APPLY" val="1"/>
  <p:tag name="KSO_WM_UNIT_VALUE" val="23"/>
</p:tagLst>
</file>

<file path=ppt/tags/tag168.xml><?xml version="1.0" encoding="utf-8"?>
<p:tagLst xmlns:p="http://schemas.openxmlformats.org/presentationml/2006/main">
  <p:tag name="AS_UNIQUEID" val="1500"/>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l_h_i*1_2_1"/>
  <p:tag name="KSO_WM_UNIT_INDEX" val="1_2_1"/>
  <p:tag name="KSO_WM_UNIT_LAYERLEVEL" val="1_1_1"/>
  <p:tag name="KSO_WM_UNIT_LINE_FILL_TYPE" val="2"/>
  <p:tag name="KSO_WM_UNIT_LINE_FORE_SCHEMECOLOR_INDEX" val="13"/>
  <p:tag name="KSO_WM_UNIT_TYPE" val="l_h_i"/>
  <p:tag name="KSO_WM_UNIT_USESOURCEFORMAT_APPLY" val="1"/>
</p:tagLst>
</file>

<file path=ppt/tags/tag169.xml><?xml version="1.0" encoding="utf-8"?>
<p:tagLst xmlns:p="http://schemas.openxmlformats.org/presentationml/2006/main">
  <p:tag name="AS_UNIQUEID" val="1501"/>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FILL_FORE_SCHEMECOLOR_INDEX" val="13"/>
  <p:tag name="KSO_WM_UNIT_FILL_TYPE" val="1"/>
  <p:tag name="KSO_WM_UNIT_HIGHLIGHT" val="0"/>
  <p:tag name="KSO_WM_UNIT_ID" val="custom20205394_3*l_h_i*1_2_2"/>
  <p:tag name="KSO_WM_UNIT_INDEX" val="1_2_2"/>
  <p:tag name="KSO_WM_UNIT_LAYERLEVEL" val="1_1_1"/>
  <p:tag name="KSO_WM_UNIT_SUBTYPE" val="d"/>
  <p:tag name="KSO_WM_UNIT_TEXT_FILL_FORE_SCHEMECOLOR_INDEX" val="14"/>
  <p:tag name="KSO_WM_UNIT_TEXT_FILL_TYPE" val="1"/>
  <p:tag name="KSO_WM_UNIT_TYPE" val="l_h_i"/>
  <p:tag name="KSO_WM_UNIT_USESOURCEFORMAT_APPLY" val="1"/>
</p:tagLst>
</file>

<file path=ppt/tags/tag17.xml><?xml version="1.0" encoding="utf-8"?>
<p:tagLst xmlns:p="http://schemas.openxmlformats.org/presentationml/2006/main">
  <p:tag name="AS_UNIQUEID" val="13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1502"/>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l_h_a*1_2_1"/>
  <p:tag name="KSO_WM_UNIT_INDEX" val="1_2_1"/>
  <p:tag name="KSO_WM_UNIT_ISCONTENTSTITLE" val="0"/>
  <p:tag name="KSO_WM_UNIT_ISNUMDGMTITLE" val="0"/>
  <p:tag name="KSO_WM_UNIT_LAYERLEVEL" val="1_1_1"/>
  <p:tag name="KSO_WM_UNIT_NOCLEAR" val="0"/>
  <p:tag name="KSO_WM_UNIT_PRESET_TEXT" val="单击此处添加小标题内容"/>
  <p:tag name="KSO_WM_UNIT_TEXT_FILL_FORE_SCHEMECOLOR_INDEX" val="13"/>
  <p:tag name="KSO_WM_UNIT_TEXT_FILL_TYPE" val="1"/>
  <p:tag name="KSO_WM_UNIT_TYPE" val="l_h_a"/>
  <p:tag name="KSO_WM_UNIT_USESOURCEFORMAT_APPLY" val="1"/>
  <p:tag name="KSO_WM_UNIT_VALUE" val="23"/>
</p:tagLst>
</file>

<file path=ppt/tags/tag171.xml><?xml version="1.0" encoding="utf-8"?>
<p:tagLst xmlns:p="http://schemas.openxmlformats.org/presentationml/2006/main">
  <p:tag name="AS_UNIQUEID" val="1503"/>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14"/>
  <p:tag name="KSO_WM_UNIT_TEXT_FILL_TYPE" val="1"/>
  <p:tag name="KSO_WM_UNIT_TYPE" val="a"/>
  <p:tag name="KSO_WM_UNIT_USESOURCEFORMAT_APPLY" val="1"/>
  <p:tag name="KSO_WM_UNIT_VALUE" val="2"/>
</p:tagLst>
</file>

<file path=ppt/tags/tag172.xml><?xml version="1.0" encoding="utf-8"?>
<p:tagLst xmlns:p="http://schemas.openxmlformats.org/presentationml/2006/main">
  <p:tag name="AS_UNIQUEID" val="1504"/>
  <p:tag name="KSO_WM_BEAUTIFY_FLAG" val="#wm#"/>
  <p:tag name="KSO_WM_DIAGRAM_GROUP_CODE" val="l1-1"/>
  <p:tag name="KSO_WM_TAG_VERSION" val="1.0"/>
  <p:tag name="KSO_WM_TEMPLATE_CATEGORY" val="custom"/>
  <p:tag name="KSO_WM_TEMPLATE_INDEX" val="2020539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5394_3*i*1"/>
  <p:tag name="KSO_WM_UNIT_INDEX" val="1"/>
  <p:tag name="KSO_WM_UNIT_LAYERLEVEL" val="1"/>
  <p:tag name="KSO_WM_UNIT_TEXT_FILL_FORE_SCHEMECOLOR_INDEX" val="13"/>
  <p:tag name="KSO_WM_UNIT_TEXT_FILL_TYPE" val="1"/>
  <p:tag name="KSO_WM_UNIT_TYPE" val="i"/>
  <p:tag name="KSO_WM_UNIT_USESOURCEFORMAT_APPLY" val="1"/>
</p:tagLst>
</file>

<file path=ppt/tags/tag173.xml><?xml version="1.0" encoding="utf-8"?>
<p:tagLst xmlns:p="http://schemas.openxmlformats.org/presentationml/2006/main">
  <p:tag name="KSO_WM_BEAUTIFY_FLAG" val="#wm#"/>
  <p:tag name="KSO_WM_DIAGRAM_GROUP_CODE" val="l1-1"/>
  <p:tag name="KSO_WM_SLIDE_DIAGTYPE" val="l"/>
  <p:tag name="KSO_WM_SLIDE_ID" val="custom20205394_3"/>
  <p:tag name="KSO_WM_SLIDE_INDEX" val="3"/>
  <p:tag name="KSO_WM_SLIDE_ITEM_CNT" val="3"/>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5394"/>
  <p:tag name="KSO_WM_TEMPLATE_MASTER_TYPE" val="1"/>
  <p:tag name="KSO_WM_TEMPLATE_SUBCATEGORY" val="0"/>
</p:tagLst>
</file>

<file path=ppt/tags/tag174.xml><?xml version="1.0" encoding="utf-8"?>
<p:tagLst xmlns:p="http://schemas.openxmlformats.org/presentationml/2006/main">
  <p:tag name="AS_UNIQUEID" val="1490"/>
</p:tagLst>
</file>

<file path=ppt/tags/tag175.xml><?xml version="1.0" encoding="utf-8"?>
<p:tagLst xmlns:p="http://schemas.openxmlformats.org/presentationml/2006/main">
  <p:tag name="AS_UNIQUEID" val="1491"/>
</p:tagLst>
</file>

<file path=ppt/tags/tag176.xml><?xml version="1.0" encoding="utf-8"?>
<p:tagLst xmlns:p="http://schemas.openxmlformats.org/presentationml/2006/main">
  <p:tag name="AS_UNIQUEID" val="1492"/>
</p:tagLst>
</file>

<file path=ppt/tags/tag177.xml><?xml version="1.0" encoding="utf-8"?>
<p:tagLst xmlns:p="http://schemas.openxmlformats.org/presentationml/2006/main">
  <p:tag name="AS_UNIQUEID" val="1514"/>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0*i*4"/>
  <p:tag name="KSO_WM_UNIT_INDEX" val="4"/>
  <p:tag name="KSO_WM_UNIT_LAYERLEVEL" val="1"/>
  <p:tag name="KSO_WM_UNIT_TYPE" val="i"/>
</p:tagLst>
</file>

<file path=ppt/tags/tag178.xml><?xml version="1.0" encoding="utf-8"?>
<p:tagLst xmlns:p="http://schemas.openxmlformats.org/presentationml/2006/main">
  <p:tag name="AS_UNIQUEID" val="1515"/>
  <p:tag name="KSO_WM_BEAUTIFY_FLAG" val="#wm#"/>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0*i*1"/>
  <p:tag name="KSO_WM_UNIT_INDEX" val="1"/>
  <p:tag name="KSO_WM_UNIT_LAYERLEVEL" val="1"/>
  <p:tag name="KSO_WM_UNIT_SUBTYPE" val="h"/>
  <p:tag name="KSO_WM_UNIT_TYPE" val="i"/>
</p:tagLst>
</file>

<file path=ppt/tags/tag179.xml><?xml version="1.0" encoding="utf-8"?>
<p:tagLst xmlns:p="http://schemas.openxmlformats.org/presentationml/2006/main">
  <p:tag name="AS_UNIQUEID" val="1516"/>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i*3"/>
  <p:tag name="KSO_WM_UNIT_INDEX" val="3"/>
  <p:tag name="KSO_WM_UNIT_LAYERLEVEL" val="1"/>
  <p:tag name="KSO_WM_UNIT_SM_LIMIT_TYPE" val="1"/>
  <p:tag name="KSO_WM_UNIT_TYPE" val="i"/>
</p:tagLst>
</file>

<file path=ppt/tags/tag18.xml><?xml version="1.0" encoding="utf-8"?>
<p:tagLst xmlns:p="http://schemas.openxmlformats.org/presentationml/2006/main">
  <p:tag name="AS_UNIQUEID" val="13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1517"/>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k*1"/>
  <p:tag name="KSO_WM_UNIT_INDEX" val="1"/>
  <p:tag name="KSO_WM_UNIT_LAYERLEVEL" val="1"/>
  <p:tag name="KSO_WM_UNIT_NOCLEAR" val="0"/>
  <p:tag name="KSO_WM_UNIT_PRESET_TEXT" val="LOGO"/>
  <p:tag name="KSO_WM_UNIT_SM_LIMIT_TYPE" val="1"/>
  <p:tag name="KSO_WM_UNIT_TYPE" val="k"/>
  <p:tag name="KSO_WM_UNIT_VALUE" val="3"/>
</p:tagLst>
</file>

<file path=ppt/tags/tag181.xml><?xml version="1.0" encoding="utf-8"?>
<p:tagLst xmlns:p="http://schemas.openxmlformats.org/presentationml/2006/main">
  <p:tag name="AS_UNIQUEID" val="1518"/>
  <p:tag name="KSO_WM_BEAUTIFY_FLAG" val="#wm#"/>
  <p:tag name="KSO_WM_TAG_VERSION" val="1.0"/>
  <p:tag name="KSO_WM_TEMPLATE_CATEGORY" val="custom"/>
  <p:tag name="KSO_WM_TEMPLATE_INDEX" val="20205394"/>
  <p:tag name="KSO_WM_UNIT_BLOCK" val="0"/>
  <p:tag name="KSO_WM_UNIT_COMPATIBLE" val="0"/>
  <p:tag name="KSO_WM_UNIT_DEFAULT_FONT" val="36;44;4"/>
  <p:tag name="KSO_WM_UNIT_DIAGRAM_ISNUMVISUAL" val="0"/>
  <p:tag name="KSO_WM_UNIT_DIAGRAM_ISREFERUNIT" val="0"/>
  <p:tag name="KSO_WM_UNIT_HIGHLIGHT" val="0"/>
  <p:tag name="KSO_WM_UNIT_ID" val="custom20205394_10*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182.xml><?xml version="1.0" encoding="utf-8"?>
<p:tagLst xmlns:p="http://schemas.openxmlformats.org/presentationml/2006/main">
  <p:tag name="AS_UNIQUEID" val="1519"/>
  <p:tag name="KSO_WM_UNIT_PLACING_PICTURE_USER_VIEWPORT" val="{&quot;height&quot;:8445,&quot;width&quot;:14400}"/>
</p:tagLst>
</file>

<file path=ppt/tags/tag183.xml><?xml version="1.0" encoding="utf-8"?>
<p:tagLst xmlns:p="http://schemas.openxmlformats.org/presentationml/2006/main">
  <p:tag name="KSO_WM_BEAUTIFY_FLAG" val="#wm#"/>
  <p:tag name="KSO_WM_SLIDE_BACKGROUND" val="[&quot;general&quot;,&quot;leftRight&quot;]"/>
  <p:tag name="KSO_WM_SLIDE_ID" val="custom20205394_10"/>
  <p:tag name="KSO_WM_SLIDE_INDEX" val="10"/>
  <p:tag name="KSO_WM_SLIDE_ITEM_CNT" val="0"/>
  <p:tag name="KSO_WM_SLIDE_LAYOUT" val="a_i_k_h"/>
  <p:tag name="KSO_WM_SLIDE_LAYOUT_CNT" val="1_1_1_2"/>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POSITION" val="367.937*150.296"/>
  <p:tag name="KSO_WM_SLIDE_RATIO" val="1.777778"/>
  <p:tag name="KSO_WM_SLIDE_SIZE" val="531.969*280.778"/>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184.xml><?xml version="1.0" encoding="utf-8"?>
<p:tagLst xmlns:p="http://schemas.openxmlformats.org/presentationml/2006/main">
  <p:tag name="AS_UNIQUEID" val="1521"/>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0*i*4"/>
  <p:tag name="KSO_WM_UNIT_INDEX" val="4"/>
  <p:tag name="KSO_WM_UNIT_LAYERLEVEL" val="1"/>
  <p:tag name="KSO_WM_UNIT_TYPE" val="i"/>
</p:tagLst>
</file>

<file path=ppt/tags/tag185.xml><?xml version="1.0" encoding="utf-8"?>
<p:tagLst xmlns:p="http://schemas.openxmlformats.org/presentationml/2006/main">
  <p:tag name="AS_UNIQUEID" val="1522"/>
  <p:tag name="KSO_WM_BEAUTIFY_FLAG" val="#wm#"/>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0*i*1"/>
  <p:tag name="KSO_WM_UNIT_INDEX" val="1"/>
  <p:tag name="KSO_WM_UNIT_LAYERLEVEL" val="1"/>
  <p:tag name="KSO_WM_UNIT_SUBTYPE" val="h"/>
  <p:tag name="KSO_WM_UNIT_TYPE" val="i"/>
</p:tagLst>
</file>

<file path=ppt/tags/tag186.xml><?xml version="1.0" encoding="utf-8"?>
<p:tagLst xmlns:p="http://schemas.openxmlformats.org/presentationml/2006/main">
  <p:tag name="AS_UNIQUEID" val="1523"/>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i*3"/>
  <p:tag name="KSO_WM_UNIT_INDEX" val="3"/>
  <p:tag name="KSO_WM_UNIT_LAYERLEVEL" val="1"/>
  <p:tag name="KSO_WM_UNIT_SM_LIMIT_TYPE" val="1"/>
  <p:tag name="KSO_WM_UNIT_TYPE" val="i"/>
</p:tagLst>
</file>

<file path=ppt/tags/tag187.xml><?xml version="1.0" encoding="utf-8"?>
<p:tagLst xmlns:p="http://schemas.openxmlformats.org/presentationml/2006/main">
  <p:tag name="AS_UNIQUEID" val="1524"/>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k*1"/>
  <p:tag name="KSO_WM_UNIT_INDEX" val="1"/>
  <p:tag name="KSO_WM_UNIT_LAYERLEVEL" val="1"/>
  <p:tag name="KSO_WM_UNIT_NOCLEAR" val="0"/>
  <p:tag name="KSO_WM_UNIT_PRESET_TEXT" val="LOGO"/>
  <p:tag name="KSO_WM_UNIT_SM_LIMIT_TYPE" val="1"/>
  <p:tag name="KSO_WM_UNIT_TYPE" val="k"/>
  <p:tag name="KSO_WM_UNIT_VALUE" val="3"/>
</p:tagLst>
</file>

<file path=ppt/tags/tag188.xml><?xml version="1.0" encoding="utf-8"?>
<p:tagLst xmlns:p="http://schemas.openxmlformats.org/presentationml/2006/main">
  <p:tag name="AS_UNIQUEID" val="1525"/>
  <p:tag name="KSO_WM_BEAUTIFY_FLAG" val="#wm#"/>
  <p:tag name="KSO_WM_TAG_VERSION" val="1.0"/>
  <p:tag name="KSO_WM_TEMPLATE_CATEGORY" val="custom"/>
  <p:tag name="KSO_WM_TEMPLATE_INDEX" val="20205394"/>
  <p:tag name="KSO_WM_UNIT_BLOCK" val="0"/>
  <p:tag name="KSO_WM_UNIT_COMPATIBLE" val="0"/>
  <p:tag name="KSO_WM_UNIT_DEFAULT_FONT" val="36;44;4"/>
  <p:tag name="KSO_WM_UNIT_DIAGRAM_ISNUMVISUAL" val="0"/>
  <p:tag name="KSO_WM_UNIT_DIAGRAM_ISREFERUNIT" val="0"/>
  <p:tag name="KSO_WM_UNIT_HIGHLIGHT" val="0"/>
  <p:tag name="KSO_WM_UNIT_ID" val="custom20205394_10*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189.xml><?xml version="1.0" encoding="utf-8"?>
<p:tagLst xmlns:p="http://schemas.openxmlformats.org/presentationml/2006/main">
  <p:tag name="AS_UNIQUEID" val="1526"/>
</p:tagLst>
</file>

<file path=ppt/tags/tag19.xml><?xml version="1.0" encoding="utf-8"?>
<p:tagLst xmlns:p="http://schemas.openxmlformats.org/presentationml/2006/main">
  <p:tag name="AS_UNIQUEID" val="132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p="http://schemas.openxmlformats.org/presentationml/2006/main">
  <p:tag name="KSO_WM_BEAUTIFY_FLAG" val="#wm#"/>
  <p:tag name="KSO_WM_SLIDE_BACKGROUND" val="[&quot;general&quot;,&quot;leftRight&quot;]"/>
  <p:tag name="KSO_WM_SLIDE_ID" val="custom20205394_10"/>
  <p:tag name="KSO_WM_SLIDE_INDEX" val="10"/>
  <p:tag name="KSO_WM_SLIDE_ITEM_CNT" val="0"/>
  <p:tag name="KSO_WM_SLIDE_LAYOUT" val="a_i_k_h"/>
  <p:tag name="KSO_WM_SLIDE_LAYOUT_CNT" val="1_1_1_2"/>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POSITION" val="367.937*150.296"/>
  <p:tag name="KSO_WM_SLIDE_RATIO" val="1.777778"/>
  <p:tag name="KSO_WM_SLIDE_SIZE" val="531.969*280.778"/>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191.xml><?xml version="1.0" encoding="utf-8"?>
<p:tagLst xmlns:p="http://schemas.openxmlformats.org/presentationml/2006/main">
  <p:tag name="AS_UNIQUEID" val="1528"/>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0*i*4"/>
  <p:tag name="KSO_WM_UNIT_INDEX" val="4"/>
  <p:tag name="KSO_WM_UNIT_LAYERLEVEL" val="1"/>
  <p:tag name="KSO_WM_UNIT_TYPE" val="i"/>
</p:tagLst>
</file>

<file path=ppt/tags/tag192.xml><?xml version="1.0" encoding="utf-8"?>
<p:tagLst xmlns:p="http://schemas.openxmlformats.org/presentationml/2006/main">
  <p:tag name="AS_UNIQUEID" val="1529"/>
  <p:tag name="KSO_WM_BEAUTIFY_FLAG" val="#wm#"/>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0*i*1"/>
  <p:tag name="KSO_WM_UNIT_INDEX" val="1"/>
  <p:tag name="KSO_WM_UNIT_LAYERLEVEL" val="1"/>
  <p:tag name="KSO_WM_UNIT_SUBTYPE" val="h"/>
  <p:tag name="KSO_WM_UNIT_TYPE" val="i"/>
</p:tagLst>
</file>

<file path=ppt/tags/tag193.xml><?xml version="1.0" encoding="utf-8"?>
<p:tagLst xmlns:p="http://schemas.openxmlformats.org/presentationml/2006/main">
  <p:tag name="AS_UNIQUEID" val="1530"/>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i*3"/>
  <p:tag name="KSO_WM_UNIT_INDEX" val="3"/>
  <p:tag name="KSO_WM_UNIT_LAYERLEVEL" val="1"/>
  <p:tag name="KSO_WM_UNIT_SM_LIMIT_TYPE" val="1"/>
  <p:tag name="KSO_WM_UNIT_TYPE" val="i"/>
</p:tagLst>
</file>

<file path=ppt/tags/tag194.xml><?xml version="1.0" encoding="utf-8"?>
<p:tagLst xmlns:p="http://schemas.openxmlformats.org/presentationml/2006/main">
  <p:tag name="AS_UNIQUEID" val="1531"/>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k*1"/>
  <p:tag name="KSO_WM_UNIT_INDEX" val="1"/>
  <p:tag name="KSO_WM_UNIT_LAYERLEVEL" val="1"/>
  <p:tag name="KSO_WM_UNIT_NOCLEAR" val="0"/>
  <p:tag name="KSO_WM_UNIT_PRESET_TEXT" val="LOGO"/>
  <p:tag name="KSO_WM_UNIT_SM_LIMIT_TYPE" val="1"/>
  <p:tag name="KSO_WM_UNIT_TYPE" val="k"/>
  <p:tag name="KSO_WM_UNIT_VALUE" val="3"/>
</p:tagLst>
</file>

<file path=ppt/tags/tag195.xml><?xml version="1.0" encoding="utf-8"?>
<p:tagLst xmlns:p="http://schemas.openxmlformats.org/presentationml/2006/main">
  <p:tag name="AS_UNIQUEID" val="1532"/>
  <p:tag name="KSO_WM_BEAUTIFY_FLAG" val="#wm#"/>
  <p:tag name="KSO_WM_TAG_VERSION" val="1.0"/>
  <p:tag name="KSO_WM_TEMPLATE_CATEGORY" val="custom"/>
  <p:tag name="KSO_WM_TEMPLATE_INDEX" val="20205394"/>
  <p:tag name="KSO_WM_UNIT_BLOCK" val="0"/>
  <p:tag name="KSO_WM_UNIT_COMPATIBLE" val="0"/>
  <p:tag name="KSO_WM_UNIT_DEFAULT_FONT" val="36;44;4"/>
  <p:tag name="KSO_WM_UNIT_DIAGRAM_ISNUMVISUAL" val="0"/>
  <p:tag name="KSO_WM_UNIT_DIAGRAM_ISREFERUNIT" val="0"/>
  <p:tag name="KSO_WM_UNIT_HIGHLIGHT" val="0"/>
  <p:tag name="KSO_WM_UNIT_ID" val="custom20205394_10*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196.xml><?xml version="1.0" encoding="utf-8"?>
<p:tagLst xmlns:p="http://schemas.openxmlformats.org/presentationml/2006/main">
  <p:tag name="AS_UNIQUEID" val="1533"/>
</p:tagLst>
</file>

<file path=ppt/tags/tag197.xml><?xml version="1.0" encoding="utf-8"?>
<p:tagLst xmlns:p="http://schemas.openxmlformats.org/presentationml/2006/main">
  <p:tag name="KSO_WM_BEAUTIFY_FLAG" val="#wm#"/>
  <p:tag name="KSO_WM_SLIDE_BACKGROUND" val="[&quot;general&quot;,&quot;leftRight&quot;]"/>
  <p:tag name="KSO_WM_SLIDE_ID" val="custom20205394_10"/>
  <p:tag name="KSO_WM_SLIDE_INDEX" val="10"/>
  <p:tag name="KSO_WM_SLIDE_ITEM_CNT" val="0"/>
  <p:tag name="KSO_WM_SLIDE_LAYOUT" val="a_i_k_h"/>
  <p:tag name="KSO_WM_SLIDE_LAYOUT_CNT" val="1_1_1_2"/>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POSITION" val="367.937*150.296"/>
  <p:tag name="KSO_WM_SLIDE_RATIO" val="1.777778"/>
  <p:tag name="KSO_WM_SLIDE_SIZE" val="531.969*280.778"/>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198.xml><?xml version="1.0" encoding="utf-8"?>
<p:tagLst xmlns:p="http://schemas.openxmlformats.org/presentationml/2006/main">
  <p:tag name="AS_UNIQUEID" val="1538"/>
  <p:tag name="KSO_WM_BEAUTIFY_FLAG" val="#wm#"/>
  <p:tag name="KSO_WM_TAG_VERSION" val="1.0"/>
  <p:tag name="KSO_WM_TEMPLATE_CATEGORY" val="custom"/>
  <p:tag name="KSO_WM_TEMPLATE_INDEX" val="20205394"/>
  <p:tag name="KSO_WM_UNIT_COMPATIBLE" val="1"/>
  <p:tag name="KSO_WM_UNIT_DIAGRAM_ISNUMVISUAL" val="0"/>
  <p:tag name="KSO_WM_UNIT_DIAGRAM_ISREFERUNIT" val="0"/>
  <p:tag name="KSO_WM_UNIT_HIGHLIGHT" val="0"/>
  <p:tag name="KSO_WM_UNIT_ID" val="custom20205394_7*e*1"/>
  <p:tag name="KSO_WM_UNIT_INDEX" val="1"/>
  <p:tag name="KSO_WM_UNIT_LAYERLEVEL" val="1"/>
  <p:tag name="KSO_WM_UNIT_NOCLEAR" val="0"/>
  <p:tag name="KSO_WM_UNIT_PRESET_TEXT" val="01"/>
  <p:tag name="KSO_WM_UNIT_TYPE" val="e"/>
  <p:tag name="KSO_WM_UNIT_VALUE" val="1"/>
</p:tagLst>
</file>

<file path=ppt/tags/tag199.xml><?xml version="1.0" encoding="utf-8"?>
<p:tagLst xmlns:p="http://schemas.openxmlformats.org/presentationml/2006/main">
  <p:tag name="AS_UNIQUEID" val="1539"/>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7*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2.xml><?xml version="1.0" encoding="utf-8"?>
<p:tagLst xmlns:p="http://schemas.openxmlformats.org/presentationml/2006/main">
  <p:tag name="AS_UNIQUEID" val="130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3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p="http://schemas.openxmlformats.org/presentationml/2006/main">
  <p:tag name="KSO_WM_BEAUTIFY_FLAG" val="#wm#"/>
  <p:tag name="KSO_WM_SLIDE_ID" val="custom20205394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01.xml><?xml version="1.0" encoding="utf-8"?>
<p:tagLst xmlns:p="http://schemas.openxmlformats.org/presentationml/2006/main">
  <p:tag name="AS_UNIQUEID" val="1535"/>
</p:tagLst>
</file>

<file path=ppt/tags/tag202.xml><?xml version="1.0" encoding="utf-8"?>
<p:tagLst xmlns:p="http://schemas.openxmlformats.org/presentationml/2006/main">
  <p:tag name="AS_UNIQUEID" val="1536"/>
</p:tagLst>
</file>

<file path=ppt/tags/tag203.xml><?xml version="1.0" encoding="utf-8"?>
<p:tagLst xmlns:p="http://schemas.openxmlformats.org/presentationml/2006/main">
  <p:tag name="AS_UNIQUEID" val="1549"/>
  <p:tag name="KSO_WM_BEAUTIFY_FLAG" val="#wm#"/>
  <p:tag name="KSO_WM_SLIDE_BACKGROUND_TYPE" val="belt"/>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23*i*1"/>
  <p:tag name="KSO_WM_UNIT_INDEX" val="1"/>
  <p:tag name="KSO_WM_UNIT_LAYERLEVEL" val="1"/>
  <p:tag name="KSO_WM_UNIT_TYPE" val="i"/>
</p:tagLst>
</file>

<file path=ppt/tags/tag204.xml><?xml version="1.0" encoding="utf-8"?>
<p:tagLst xmlns:p="http://schemas.openxmlformats.org/presentationml/2006/main">
  <p:tag name="AS_UNIQUEID" val="1550"/>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23*i*3"/>
  <p:tag name="KSO_WM_UNIT_INDEX" val="3"/>
  <p:tag name="KSO_WM_UNIT_LAYERLEVEL" val="1"/>
  <p:tag name="KSO_WM_UNIT_SUBTYPE" val="h"/>
  <p:tag name="KSO_WM_UNIT_TYPE" val="i"/>
</p:tagLst>
</file>

<file path=ppt/tags/tag205.xml><?xml version="1.0" encoding="utf-8"?>
<p:tagLst xmlns:p="http://schemas.openxmlformats.org/presentationml/2006/main">
  <p:tag name="AS_UNIQUEID" val="1551"/>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23*d*1"/>
  <p:tag name="KSO_WM_UNIT_INDEX" val="1"/>
  <p:tag name="KSO_WM_UNIT_LAYERLEVEL" val="1"/>
  <p:tag name="KSO_WM_UNIT_PLACING_PICTURE_INFO" val="{&quot;full_picture&quot;:false,&quot;last_crop_picture&quot;:&quot;1-1&quot;,&quot;selected&quot;:&quot;1-1&quot;,&quot;spacing&quot;:6}"/>
  <p:tag name="KSO_WM_UNIT_SUPPORT_UNIT_TYPE" val="[&quot;d&quot;]"/>
  <p:tag name="KSO_WM_UNIT_TYPE" val="d"/>
  <p:tag name="KSO_WM_UNIT_VALUE" val="1904*1692"/>
</p:tagLst>
</file>

<file path=ppt/tags/tag206.xml><?xml version="1.0" encoding="utf-8"?>
<p:tagLst xmlns:p="http://schemas.openxmlformats.org/presentationml/2006/main">
  <p:tag name="AS_UNIQUEID" val="1552"/>
  <p:tag name="KSO_WM_BEAUTIFY_FLAG" val="#wm#"/>
  <p:tag name="KSO_WM_TAG_VERSION" val="1.0"/>
  <p:tag name="KSO_WM_TEMPLATE_CATEGORY" val="custom"/>
  <p:tag name="KSO_WM_TEMPLATE_INDEX" val="20205394"/>
  <p:tag name="KSO_WM_UNIT_BLOCK" val="0"/>
  <p:tag name="KSO_WM_UNIT_COMPATIBLE" val="0"/>
  <p:tag name="KSO_WM_UNIT_DEFAULT_FONT" val="36;44;4"/>
  <p:tag name="KSO_WM_UNIT_DIAGRAM_ISNUMVISUAL" val="0"/>
  <p:tag name="KSO_WM_UNIT_DIAGRAM_ISREFERUNIT" val="0"/>
  <p:tag name="KSO_WM_UNIT_HIGHLIGHT" val="0"/>
  <p:tag name="KSO_WM_UNIT_ID" val="custom20205394_23*a*1"/>
  <p:tag name="KSO_WM_UNIT_INDEX" val="1"/>
  <p:tag name="KSO_WM_UNIT_ISCONTENTSTITLE" val="0"/>
  <p:tag name="KSO_WM_UNIT_ISNUMDGMTITLE" val="0"/>
  <p:tag name="KSO_WM_UNIT_LAYERLEVEL" val="1"/>
  <p:tag name="KSO_WM_UNIT_NOCLEAR" val="0"/>
  <p:tag name="KSO_WM_UNIT_PRESET_TEXT" val="单击此处&#13;添加大标题内容"/>
  <p:tag name="KSO_WM_UNIT_TYPE" val="a"/>
  <p:tag name="KSO_WM_UNIT_VALUE" val="32"/>
</p:tagLst>
</file>

<file path=ppt/tags/tag207.xml><?xml version="1.0" encoding="utf-8"?>
<p:tagLst xmlns:p="http://schemas.openxmlformats.org/presentationml/2006/main">
  <p:tag name="AS_UNIQUEID" val="1553"/>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23*i*2"/>
  <p:tag name="KSO_WM_UNIT_INDEX" val="2"/>
  <p:tag name="KSO_WM_UNIT_LAYERLEVEL" val="1"/>
  <p:tag name="KSO_WM_UNIT_SM_LIMIT_TYPE" val="1"/>
  <p:tag name="KSO_WM_UNIT_TYPE" val="i"/>
</p:tagLst>
</file>

<file path=ppt/tags/tag208.xml><?xml version="1.0" encoding="utf-8"?>
<p:tagLst xmlns:p="http://schemas.openxmlformats.org/presentationml/2006/main">
  <p:tag name="AS_UNIQUEID" val="1554"/>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23*k*1"/>
  <p:tag name="KSO_WM_UNIT_INDEX" val="1"/>
  <p:tag name="KSO_WM_UNIT_LAYERLEVEL" val="1"/>
  <p:tag name="KSO_WM_UNIT_NOCLEAR" val="0"/>
  <p:tag name="KSO_WM_UNIT_PRESET_TEXT" val="LOGO"/>
  <p:tag name="KSO_WM_UNIT_SM_LIMIT_TYPE" val="1"/>
  <p:tag name="KSO_WM_UNIT_TYPE" val="k"/>
  <p:tag name="KSO_WM_UNIT_VALUE" val="3"/>
</p:tagLst>
</file>

<file path=ppt/tags/tag209.xml><?xml version="1.0" encoding="utf-8"?>
<p:tagLst xmlns:p="http://schemas.openxmlformats.org/presentationml/2006/main">
  <p:tag name="KSO_WM_BEAUTIFY_FLAG" val="#wm#"/>
  <p:tag name="KSO_WM_SLIDE_BACKGROUND" val="[&quot;general&quot;,&quot;belt&quot;,&quot;leftRight&quot;]"/>
  <p:tag name="KSO_WM_SLIDE_CAN_ADD_NAVIGATION" val="1"/>
  <p:tag name="KSO_WM_SLIDE_ID" val="custom20205394_23"/>
  <p:tag name="KSO_WM_SLIDE_INDEX" val="23"/>
  <p:tag name="KSO_WM_SLIDE_ITEM_CNT" val="0"/>
  <p:tag name="KSO_WM_SLIDE_LAYOUT" val="a_d_i_k"/>
  <p:tag name="KSO_WM_SLIDE_LAYOUT_CNT" val="1_1_1_1"/>
  <p:tag name="KSO_WM_SLIDE_LAYOUT_INFO" val="{&quot;direction&quot;:1,&quot;horizontalAlign&quot;:1,&quot;verticalAlign&quot;:1,&quot;type&quot;:0,&quot;diagramDirection&quot;:0,&quot;canSetOverLayout&quot;:0,&quot;isOverLayout&quot;:0,&quot;normalSize&quot;:{&quot;size1&quot;:50.1},&quot;minSize&quot;:{&quot;size1&quot;:31.6},&quot;maxSize&quot;:{&quot;size1&quot;:66.6},&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quot;subLayout&quot;:[{&quot;direction&quot;:0,&quot;horizontalAlign&quot;:2,&quot;verticalAlign&quot;:1,&quot;type&quot;:0,&quot;diagramDirection&quot;:0,&quot;canSetOverLayout&quot;:1,&quot;isOverLayout&quot;:1,&quot;margin&quot;:{&quot;left&quot;:1.27,&quot;top&quot;:2.54,&quot;right&quot;:0.026,&quot;bottom&quot;:2.54},&quot;marginOverLayout&quot;:{&quot;left&quot;:0.0,&quot;top&quot;:0.0,&quot;right&quot;:0.026,&quot;bottom&quot;:0.0},&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54,&quot;right&quot;:1.27,&quot;bottom&quot;:2.54},&quot;edge&quot;:{&quot;left&quot;:false,&quot;top&quot;:true,&quot;right&quot;:true,&quot;bottom&quot;:true}}]}"/>
  <p:tag name="KSO_WM_SLIDE_POSITION" val="0*0"/>
  <p:tag name="KSO_WM_SLIDE_RATIO" val="1.777778"/>
  <p:tag name="KSO_WM_SLIDE_SIZE" val="960*540"/>
  <p:tag name="KSO_WM_SLIDE_SUBTYPE" val="pic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1.xml><?xml version="1.0" encoding="utf-8"?>
<p:tagLst xmlns:p="http://schemas.openxmlformats.org/presentationml/2006/main">
  <p:tag name="AS_UNIQUEID" val="132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p="http://schemas.openxmlformats.org/presentationml/2006/main">
  <p:tag name="AS_UNIQUEID" val="1556"/>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0*i*2"/>
  <p:tag name="KSO_WM_UNIT_INDEX" val="2"/>
  <p:tag name="KSO_WM_UNIT_LAYERLEVEL" val="1"/>
  <p:tag name="KSO_WM_UNIT_TYPE" val="i"/>
</p:tagLst>
</file>

<file path=ppt/tags/tag211.xml><?xml version="1.0" encoding="utf-8"?>
<p:tagLst xmlns:p="http://schemas.openxmlformats.org/presentationml/2006/main">
  <p:tag name="AS_UNIQUEID" val="1557"/>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0*i*4"/>
  <p:tag name="KSO_WM_UNIT_INDEX" val="4"/>
  <p:tag name="KSO_WM_UNIT_LAYERLEVEL" val="1"/>
  <p:tag name="KSO_WM_UNIT_TYPE" val="i"/>
</p:tagLst>
</file>

<file path=ppt/tags/tag212.xml><?xml version="1.0" encoding="utf-8"?>
<p:tagLst xmlns:p="http://schemas.openxmlformats.org/presentationml/2006/main">
  <p:tag name="AS_UNIQUEID" val="1558"/>
  <p:tag name="KSO_WM_BEAUTIFY_FLAG" val="#wm#"/>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0*i*1"/>
  <p:tag name="KSO_WM_UNIT_INDEX" val="1"/>
  <p:tag name="KSO_WM_UNIT_LAYERLEVEL" val="1"/>
  <p:tag name="KSO_WM_UNIT_SUBTYPE" val="h"/>
  <p:tag name="KSO_WM_UNIT_TYPE" val="i"/>
</p:tagLst>
</file>

<file path=ppt/tags/tag213.xml><?xml version="1.0" encoding="utf-8"?>
<p:tagLst xmlns:p="http://schemas.openxmlformats.org/presentationml/2006/main">
  <p:tag name="AS_UNIQUEID" val="1559"/>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i*3"/>
  <p:tag name="KSO_WM_UNIT_INDEX" val="3"/>
  <p:tag name="KSO_WM_UNIT_LAYERLEVEL" val="1"/>
  <p:tag name="KSO_WM_UNIT_SM_LIMIT_TYPE" val="1"/>
  <p:tag name="KSO_WM_UNIT_TYPE" val="i"/>
</p:tagLst>
</file>

<file path=ppt/tags/tag214.xml><?xml version="1.0" encoding="utf-8"?>
<p:tagLst xmlns:p="http://schemas.openxmlformats.org/presentationml/2006/main">
  <p:tag name="AS_UNIQUEID" val="1560"/>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k*1"/>
  <p:tag name="KSO_WM_UNIT_INDEX" val="1"/>
  <p:tag name="KSO_WM_UNIT_LAYERLEVEL" val="1"/>
  <p:tag name="KSO_WM_UNIT_NOCLEAR" val="0"/>
  <p:tag name="KSO_WM_UNIT_PRESET_TEXT" val="LOGO"/>
  <p:tag name="KSO_WM_UNIT_SM_LIMIT_TYPE" val="1"/>
  <p:tag name="KSO_WM_UNIT_TYPE" val="k"/>
  <p:tag name="KSO_WM_UNIT_VALUE" val="3"/>
</p:tagLst>
</file>

<file path=ppt/tags/tag215.xml><?xml version="1.0" encoding="utf-8"?>
<p:tagLst xmlns:p="http://schemas.openxmlformats.org/presentationml/2006/main">
  <p:tag name="AS_UNIQUEID" val="1561"/>
  <p:tag name="KSO_WM_BEAUTIFY_FLAG" val="#wm#"/>
  <p:tag name="KSO_WM_TAG_VERSION" val="1.0"/>
  <p:tag name="KSO_WM_TEMPLATE_CATEGORY" val="custom"/>
  <p:tag name="KSO_WM_TEMPLATE_INDEX" val="20205394"/>
  <p:tag name="KSO_WM_UNIT_BLOCK" val="0"/>
  <p:tag name="KSO_WM_UNIT_COMPATIBLE" val="0"/>
  <p:tag name="KSO_WM_UNIT_DEFAULT_FONT" val="36;44;4"/>
  <p:tag name="KSO_WM_UNIT_DIAGRAM_ISNUMVISUAL" val="0"/>
  <p:tag name="KSO_WM_UNIT_DIAGRAM_ISREFERUNIT" val="0"/>
  <p:tag name="KSO_WM_UNIT_HIGHLIGHT" val="0"/>
  <p:tag name="KSO_WM_UNIT_ID" val="custom20205394_10*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216.xml><?xml version="1.0" encoding="utf-8"?>
<p:tagLst xmlns:p="http://schemas.openxmlformats.org/presentationml/2006/main">
  <p:tag name="AS_UNIQUEID" val="1562"/>
  <p:tag name="KSO_WM_BEAUTIFY_FLAG" val="#wm#"/>
  <p:tag name="KSO_WM_TAG_VERSION" val="1.0"/>
  <p:tag name="KSO_WM_TEMPLATE_CATEGORY" val="custom"/>
  <p:tag name="KSO_WM_TEMPLATE_INDEX" val="20205394"/>
  <p:tag name="KSO_WM_UNIT_BLOCK" val="0"/>
  <p:tag name="KSO_WM_UNIT_COMPATIBLE" val="0"/>
  <p:tag name="KSO_WM_UNIT_DEFAULT_FONT" val="16;24;2"/>
  <p:tag name="KSO_WM_UNIT_DIAGRAM_ISNUMVISUAL" val="0"/>
  <p:tag name="KSO_WM_UNIT_DIAGRAM_ISREFERUNIT" val="0"/>
  <p:tag name="KSO_WM_UNIT_HIGHLIGHT" val="0"/>
  <p:tag name="KSO_WM_UNIT_ID" val="custom20205394_10*h_a*1_1"/>
  <p:tag name="KSO_WM_UNIT_INDEX" val="1_1"/>
  <p:tag name="KSO_WM_UNIT_ISCONTENTSTITLE" val="0"/>
  <p:tag name="KSO_WM_UNIT_ISNUMDGMTITLE" val="0"/>
  <p:tag name="KSO_WM_UNIT_LAYERLEVEL" val="1_1"/>
  <p:tag name="KSO_WM_UNIT_NOCLEAR" val="0"/>
  <p:tag name="KSO_WM_UNIT_PRESET_TEXT" val="单击添加小标题"/>
  <p:tag name="KSO_WM_UNIT_TYPE" val="h_a"/>
  <p:tag name="KSO_WM_UNIT_VALUE" val="21"/>
</p:tagLst>
</file>

<file path=ppt/tags/tag217.xml><?xml version="1.0" encoding="utf-8"?>
<p:tagLst xmlns:p="http://schemas.openxmlformats.org/presentationml/2006/main">
  <p:tag name="AS_UNIQUEID" val="1563"/>
  <p:tag name="KSO_WM_BEAUTIFY_FLAG" val="#wm#"/>
  <p:tag name="KSO_WM_TAG_VERSION" val="1.0"/>
  <p:tag name="KSO_WM_TEMPLATE_CATEGORY" val="custom"/>
  <p:tag name="KSO_WM_TEMPLATE_INDEX" val="20205394"/>
  <p:tag name="KSO_WM_UNIT_BLOCK" val="0"/>
  <p:tag name="KSO_WM_UNIT_COMPATIBLE" val="0"/>
  <p:tag name="KSO_WM_UNIT_DEFAULT_FONT" val="16;24;2"/>
  <p:tag name="KSO_WM_UNIT_DIAGRAM_ISNUMVISUAL" val="0"/>
  <p:tag name="KSO_WM_UNIT_DIAGRAM_ISREFERUNIT" val="0"/>
  <p:tag name="KSO_WM_UNIT_HIGHLIGHT" val="0"/>
  <p:tag name="KSO_WM_UNIT_ID" val="custom20205394_10*h_f*2_1"/>
  <p:tag name="KSO_WM_UNIT_INDEX" val="2_1"/>
  <p:tag name="KSO_WM_UNIT_ISCONTENTSTITLE" val="0"/>
  <p:tag name="KSO_WM_UNIT_LAYERLEVEL" val="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SUBTYPE" val="a"/>
  <p:tag name="KSO_WM_UNIT_TYPE" val="h_f"/>
  <p:tag name="KSO_WM_UNIT_VALUE" val="84"/>
</p:tagLst>
</file>

<file path=ppt/tags/tag218.xml><?xml version="1.0" encoding="utf-8"?>
<p:tagLst xmlns:p="http://schemas.openxmlformats.org/presentationml/2006/main">
  <p:tag name="KSO_WM_BEAUTIFY_FLAG" val="#wm#"/>
  <p:tag name="KSO_WM_SLIDE_BACKGROUND" val="[&quot;general&quot;,&quot;leftRight&quot;]"/>
  <p:tag name="KSO_WM_SLIDE_ID" val="custom20205394_10"/>
  <p:tag name="KSO_WM_SLIDE_INDEX" val="10"/>
  <p:tag name="KSO_WM_SLIDE_ITEM_CNT" val="0"/>
  <p:tag name="KSO_WM_SLIDE_LAYOUT" val="a_i_k_h"/>
  <p:tag name="KSO_WM_SLIDE_LAYOUT_CNT" val="1_1_1_2"/>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POSITION" val="367.937*150.296"/>
  <p:tag name="KSO_WM_SLIDE_RATIO" val="1.777778"/>
  <p:tag name="KSO_WM_SLIDE_SIZE" val="531.969*280.778"/>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19.xml><?xml version="1.0" encoding="utf-8"?>
<p:tagLst xmlns:p="http://schemas.openxmlformats.org/presentationml/2006/main">
  <p:tag name="AS_UNIQUEID" val="1568"/>
  <p:tag name="KSO_WM_BEAUTIFY_FLAG" val="#wm#"/>
  <p:tag name="KSO_WM_TAG_VERSION" val="1.0"/>
  <p:tag name="KSO_WM_TEMPLATE_CATEGORY" val="custom"/>
  <p:tag name="KSO_WM_TEMPLATE_INDEX" val="20205394"/>
  <p:tag name="KSO_WM_UNIT_COMPATIBLE" val="1"/>
  <p:tag name="KSO_WM_UNIT_DIAGRAM_ISNUMVISUAL" val="0"/>
  <p:tag name="KSO_WM_UNIT_DIAGRAM_ISREFERUNIT" val="0"/>
  <p:tag name="KSO_WM_UNIT_HIGHLIGHT" val="0"/>
  <p:tag name="KSO_WM_UNIT_ID" val="custom20205394_7*e*1"/>
  <p:tag name="KSO_WM_UNIT_INDEX" val="1"/>
  <p:tag name="KSO_WM_UNIT_LAYERLEVEL" val="1"/>
  <p:tag name="KSO_WM_UNIT_NOCLEAR" val="0"/>
  <p:tag name="KSO_WM_UNIT_PRESET_TEXT" val="01"/>
  <p:tag name="KSO_WM_UNIT_TYPE" val="e"/>
  <p:tag name="KSO_WM_UNIT_VALUE" val="1"/>
</p:tagLst>
</file>

<file path=ppt/tags/tag22.xml><?xml version="1.0" encoding="utf-8"?>
<p:tagLst xmlns:p="http://schemas.openxmlformats.org/presentationml/2006/main">
  <p:tag name="AS_UNIQUEID" val="133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p="http://schemas.openxmlformats.org/presentationml/2006/main">
  <p:tag name="AS_UNIQUEID" val="1569"/>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7*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221.xml><?xml version="1.0" encoding="utf-8"?>
<p:tagLst xmlns:p="http://schemas.openxmlformats.org/presentationml/2006/main">
  <p:tag name="KSO_WM_BEAUTIFY_FLAG" val="#wm#"/>
  <p:tag name="KSO_WM_SLIDE_ID" val="custom20205394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22.xml><?xml version="1.0" encoding="utf-8"?>
<p:tagLst xmlns:p="http://schemas.openxmlformats.org/presentationml/2006/main">
  <p:tag name="AS_UNIQUEID" val="1565"/>
</p:tagLst>
</file>

<file path=ppt/tags/tag223.xml><?xml version="1.0" encoding="utf-8"?>
<p:tagLst xmlns:p="http://schemas.openxmlformats.org/presentationml/2006/main">
  <p:tag name="AS_UNIQUEID" val="1566"/>
</p:tagLst>
</file>

<file path=ppt/tags/tag224.xml><?xml version="1.0" encoding="utf-8"?>
<p:tagLst xmlns:p="http://schemas.openxmlformats.org/presentationml/2006/main">
  <p:tag name="AS_UNIQUEID" val="1571"/>
  <p:tag name="KSO_WM_BEAUTIFY_FLAG" val="#wm#"/>
  <p:tag name="KSO_WM_SLIDE_BACKGROUND_TYPE" val="belt"/>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4*i*2"/>
  <p:tag name="KSO_WM_UNIT_INDEX" val="2"/>
  <p:tag name="KSO_WM_UNIT_LAYERLEVEL" val="1"/>
  <p:tag name="KSO_WM_UNIT_TYPE" val="i"/>
</p:tagLst>
</file>

<file path=ppt/tags/tag225.xml><?xml version="1.0" encoding="utf-8"?>
<p:tagLst xmlns:p="http://schemas.openxmlformats.org/presentationml/2006/main">
  <p:tag name="AS_UNIQUEID" val="1572"/>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4*i*1"/>
  <p:tag name="KSO_WM_UNIT_INDEX" val="1"/>
  <p:tag name="KSO_WM_UNIT_LAYERLEVEL" val="1"/>
  <p:tag name="KSO_WM_UNIT_SUBTYPE" val="h"/>
  <p:tag name="KSO_WM_UNIT_TYPE" val="i"/>
</p:tagLst>
</file>

<file path=ppt/tags/tag226.xml><?xml version="1.0" encoding="utf-8"?>
<p:tagLst xmlns:p="http://schemas.openxmlformats.org/presentationml/2006/main">
  <p:tag name="AS_UNIQUEID" val="1573"/>
</p:tagLst>
</file>

<file path=ppt/tags/tag227.xml><?xml version="1.0" encoding="utf-8"?>
<p:tagLst xmlns:p="http://schemas.openxmlformats.org/presentationml/2006/main">
  <p:tag name="AS_UNIQUEID" val="1574"/>
</p:tagLst>
</file>

<file path=ppt/tags/tag228.xml><?xml version="1.0" encoding="utf-8"?>
<p:tagLst xmlns:p="http://schemas.openxmlformats.org/presentationml/2006/main">
  <p:tag name="AS_UNIQUEID" val="1575"/>
</p:tagLst>
</file>

<file path=ppt/tags/tag229.xml><?xml version="1.0" encoding="utf-8"?>
<p:tagLst xmlns:p="http://schemas.openxmlformats.org/presentationml/2006/main">
  <p:tag name="AS_UNIQUEID" val="1576"/>
</p:tagLst>
</file>

<file path=ppt/tags/tag23.xml><?xml version="1.0" encoding="utf-8"?>
<p:tagLst xmlns:p="http://schemas.openxmlformats.org/presentationml/2006/main">
  <p:tag name="AS_UNIQUEID" val="133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p="http://schemas.openxmlformats.org/presentationml/2006/main">
  <p:tag name="AS_UNIQUEID" val="1577"/>
</p:tagLst>
</file>

<file path=ppt/tags/tag231.xml><?xml version="1.0" encoding="utf-8"?>
<p:tagLst xmlns:p="http://schemas.openxmlformats.org/presentationml/2006/main">
  <p:tag name="AS_UNIQUEID" val="1578"/>
</p:tagLst>
</file>

<file path=ppt/tags/tag232.xml><?xml version="1.0" encoding="utf-8"?>
<p:tagLst xmlns:p="http://schemas.openxmlformats.org/presentationml/2006/main">
  <p:tag name="KSO_WM_BEAUTIFY_FLAG" val="#wm#"/>
  <p:tag name="KSO_WM_SLIDE_BACKGROUND" val="[&quot;general&quot;,&quot;belt&quot;]"/>
  <p:tag name="KSO_WM_SLIDE_CAN_ADD_NAVIGATION" val="1"/>
  <p:tag name="KSO_WM_SLIDE_ID" val="custom20205394_14"/>
  <p:tag name="KSO_WM_SLIDE_INDEX" val="14"/>
  <p:tag name="KSO_WM_SLIDE_ITEM_CNT" val="0"/>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POSITION" val="0*0"/>
  <p:tag name="KSO_WM_SLIDE_RATIO" val="1.777778"/>
  <p:tag name="KSO_WM_SLIDE_SIZE" val="960*540"/>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33.xml><?xml version="1.0" encoding="utf-8"?>
<p:tagLst xmlns:p="http://schemas.openxmlformats.org/presentationml/2006/main">
  <p:tag name="AS_UNIQUEID" val="1580"/>
  <p:tag name="KSO_WM_BEAUTIFY_FLAG" val="#wm#"/>
  <p:tag name="KSO_WM_SLIDE_BACKGROUND_TYPE" val="belt"/>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4*i*2"/>
  <p:tag name="KSO_WM_UNIT_INDEX" val="2"/>
  <p:tag name="KSO_WM_UNIT_LAYERLEVEL" val="1"/>
  <p:tag name="KSO_WM_UNIT_TYPE" val="i"/>
</p:tagLst>
</file>

<file path=ppt/tags/tag234.xml><?xml version="1.0" encoding="utf-8"?>
<p:tagLst xmlns:p="http://schemas.openxmlformats.org/presentationml/2006/main">
  <p:tag name="AS_UNIQUEID" val="1581"/>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4*i*1"/>
  <p:tag name="KSO_WM_UNIT_INDEX" val="1"/>
  <p:tag name="KSO_WM_UNIT_LAYERLEVEL" val="1"/>
  <p:tag name="KSO_WM_UNIT_SUBTYPE" val="h"/>
  <p:tag name="KSO_WM_UNIT_TYPE" val="i"/>
</p:tagLst>
</file>

<file path=ppt/tags/tag235.xml><?xml version="1.0" encoding="utf-8"?>
<p:tagLst xmlns:p="http://schemas.openxmlformats.org/presentationml/2006/main">
  <p:tag name="AS_UNIQUEID" val="65"/>
</p:tagLst>
</file>

<file path=ppt/tags/tag236.xml><?xml version="1.0" encoding="utf-8"?>
<p:tagLst xmlns:p="http://schemas.openxmlformats.org/presentationml/2006/main">
  <p:tag name="AS_UNIQUEID" val="23"/>
</p:tagLst>
</file>

<file path=ppt/tags/tag237.xml><?xml version="1.0" encoding="utf-8"?>
<p:tagLst xmlns:p="http://schemas.openxmlformats.org/presentationml/2006/main">
  <p:tag name="KSO_WM_BEAUTIFY_FLAG" val="#wm#"/>
  <p:tag name="KSO_WM_SLIDE_BACKGROUND" val="[&quot;general&quot;,&quot;belt&quot;]"/>
  <p:tag name="KSO_WM_SLIDE_CAN_ADD_NAVIGATION" val="1"/>
  <p:tag name="KSO_WM_SLIDE_ID" val="custom20205394_14"/>
  <p:tag name="KSO_WM_SLIDE_INDEX" val="14"/>
  <p:tag name="KSO_WM_SLIDE_ITEM_CNT" val="0"/>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POSITION" val="0*0"/>
  <p:tag name="KSO_WM_SLIDE_RATIO" val="1.777778"/>
  <p:tag name="KSO_WM_SLIDE_SIZE" val="960*540"/>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38.xml><?xml version="1.0" encoding="utf-8"?>
<p:tagLst xmlns:p="http://schemas.openxmlformats.org/presentationml/2006/main">
  <p:tag name="AS_UNIQUEID" val="1594"/>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4*i*1"/>
  <p:tag name="KSO_WM_UNIT_INDEX" val="1"/>
  <p:tag name="KSO_WM_UNIT_LAYERLEVEL" val="1"/>
  <p:tag name="KSO_WM_UNIT_SUBTYPE" val="h"/>
  <p:tag name="KSO_WM_UNIT_TYPE" val="i"/>
</p:tagLst>
</file>

<file path=ppt/tags/tag239.xml><?xml version="1.0" encoding="utf-8"?>
<p:tagLst xmlns:p="http://schemas.openxmlformats.org/presentationml/2006/main">
  <p:tag name="AS_UNIQUEID" val="1595"/>
</p:tagLst>
</file>

<file path=ppt/tags/tag24.xml><?xml version="1.0" encoding="utf-8"?>
<p:tagLst xmlns:p="http://schemas.openxmlformats.org/presentationml/2006/main">
  <p:tag name="AS_UNIQUEID" val="133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AS_UNIQUEID" val="1201"/>
  <p:tag name="KSO_WM_UNIT_PLACING_PICTURE_USER_VIEWPORT" val="{&quot;height&quot;:4539,&quot;width&quot;:7557}"/>
</p:tagLst>
</file>

<file path=ppt/tags/tag241.xml><?xml version="1.0" encoding="utf-8"?>
<p:tagLst xmlns:p="http://schemas.openxmlformats.org/presentationml/2006/main">
  <p:tag name="AS_UNIQUEID" val="99"/>
  <p:tag name="KSO_WM_UNIT_PLACING_PICTURE_USER_VIEWPORT" val="{&quot;height&quot;:3604,&quot;width&quot;:4948}"/>
</p:tagLst>
</file>

<file path=ppt/tags/tag242.xml><?xml version="1.0" encoding="utf-8"?>
<p:tagLst xmlns:p="http://schemas.openxmlformats.org/presentationml/2006/main">
  <p:tag name="AS_UNIQUEID" val="1202"/>
</p:tagLst>
</file>

<file path=ppt/tags/tag243.xml><?xml version="1.0" encoding="utf-8"?>
<p:tagLst xmlns:p="http://schemas.openxmlformats.org/presentationml/2006/main">
  <p:tag name="KSO_WM_BEAUTIFY_FLAG" val="#wm#"/>
  <p:tag name="KSO_WM_SLIDE_BACKGROUND" val="[&quot;general&quot;,&quot;belt&quot;]"/>
  <p:tag name="KSO_WM_SLIDE_CAN_ADD_NAVIGATION" val="1"/>
  <p:tag name="KSO_WM_SLIDE_ID" val="custom20205394_14"/>
  <p:tag name="KSO_WM_SLIDE_INDEX" val="14"/>
  <p:tag name="KSO_WM_SLIDE_ITEM_CNT" val="0"/>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POSITION" val="0*0"/>
  <p:tag name="KSO_WM_SLIDE_RATIO" val="1.777778"/>
  <p:tag name="KSO_WM_SLIDE_SIZE" val="960*540"/>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44.xml><?xml version="1.0" encoding="utf-8"?>
<p:tagLst xmlns:p="http://schemas.openxmlformats.org/presentationml/2006/main">
  <p:tag name="AS_UNIQUEID" val="1597"/>
  <p:tag name="KSO_WM_BEAUTIFY_FLAG" val="#wm#"/>
  <p:tag name="KSO_WM_SLIDE_BACKGROUND_TYPE" val="belt"/>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24*i*1"/>
  <p:tag name="KSO_WM_UNIT_INDEX" val="1"/>
  <p:tag name="KSO_WM_UNIT_LAYERLEVEL" val="1"/>
  <p:tag name="KSO_WM_UNIT_TYPE" val="i"/>
</p:tagLst>
</file>

<file path=ppt/tags/tag245.xml><?xml version="1.0" encoding="utf-8"?>
<p:tagLst xmlns:p="http://schemas.openxmlformats.org/presentationml/2006/main">
  <p:tag name="AS_UNIQUEID" val="1598"/>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24*i*2"/>
  <p:tag name="KSO_WM_UNIT_INDEX" val="2"/>
  <p:tag name="KSO_WM_UNIT_LAYERLEVEL" val="1"/>
  <p:tag name="KSO_WM_UNIT_SUBTYPE" val="h"/>
  <p:tag name="KSO_WM_UNIT_TYPE" val="i"/>
</p:tagLst>
</file>

<file path=ppt/tags/tag246.xml><?xml version="1.0" encoding="utf-8"?>
<p:tagLst xmlns:p="http://schemas.openxmlformats.org/presentationml/2006/main">
  <p:tag name="AS_UNIQUEID" val="1599"/>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24*f*1"/>
  <p:tag name="KSO_WM_UNIT_INDEX" val="1"/>
  <p:tag name="KSO_WM_UNIT_ISCONTENTSTITLE" val="0"/>
  <p:tag name="KSO_WM_UNIT_LAYERLEVEL" val="1"/>
  <p:tag name="KSO_WM_UNIT_NOCLEAR" val="0"/>
  <p:tag name="KSO_WM_UNIT_PRESET_TEXT" val="单击此处输入你的正文，文字是您思想的提炼，为了最终演示发布的良好效果，请尽量言简意赅的阐述观点；根据需要可酌情增减文字……"/>
  <p:tag name="KSO_WM_UNIT_SUBTYPE" val="a"/>
  <p:tag name="KSO_WM_UNIT_TEXT_SUBTYPE" val="a"/>
  <p:tag name="KSO_WM_UNIT_TYPE" val="f"/>
  <p:tag name="KSO_WM_UNIT_VALUE" val="111"/>
</p:tagLst>
</file>

<file path=ppt/tags/tag247.xml><?xml version="1.0" encoding="utf-8"?>
<p:tagLst xmlns:p="http://schemas.openxmlformats.org/presentationml/2006/main">
  <p:tag name="AS_UNIQUEID" val="1600"/>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24*d*1"/>
  <p:tag name="KSO_WM_UNIT_INDEX" val="1"/>
  <p:tag name="KSO_WM_UNIT_LAYERLEVEL" val="1"/>
  <p:tag name="KSO_WM_UNIT_SUPPORT_UNIT_TYPE" val="[&quot;d&quot;]"/>
  <p:tag name="KSO_WM_UNIT_TYPE" val="d"/>
  <p:tag name="KSO_WM_UNIT_VALUE" val="799*799"/>
</p:tagLst>
</file>

<file path=ppt/tags/tag248.xml><?xml version="1.0" encoding="utf-8"?>
<p:tagLst xmlns:p="http://schemas.openxmlformats.org/presentationml/2006/main">
  <p:tag name="AS_UNIQUEID" val="1208"/>
</p:tagLst>
</file>

<file path=ppt/tags/tag249.xml><?xml version="1.0" encoding="utf-8"?>
<p:tagLst xmlns:p="http://schemas.openxmlformats.org/presentationml/2006/main">
  <p:tag name="AS_UNIQUEID" val="1210"/>
</p:tagLst>
</file>

<file path=ppt/tags/tag25.xml><?xml version="1.0" encoding="utf-8"?>
<p:tagLst xmlns:p="http://schemas.openxmlformats.org/presentationml/2006/main">
  <p:tag name="AS_UNIQUEID" val="133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KSO_WM_BEAUTIFY_FLAG" val="#wm#"/>
  <p:tag name="KSO_WM_SLIDE_BACKGROUND" val="[&quot;general&quot;,&quot;belt&quot;]"/>
  <p:tag name="KSO_WM_SLIDE_CAN_ADD_NAVIGATION" val="1"/>
  <p:tag name="KSO_WM_SLIDE_ID" val="custom20205394_24"/>
  <p:tag name="KSO_WM_SLIDE_INDEX" val="24"/>
  <p:tag name="KSO_WM_SLIDE_ITEM_CNT" val="0"/>
  <p:tag name="KSO_WM_SLIDE_LAYOUT" val="d_f_i"/>
  <p:tag name="KSO_WM_SLIDE_LAYOUT_CNT" val="1_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POSITION" val="0*0"/>
  <p:tag name="KSO_WM_SLIDE_RATIO" val="1.777778"/>
  <p:tag name="KSO_WM_SLIDE_SIZE" val="960*540"/>
  <p:tag name="KSO_WM_SLIDE_SUBTYPE" val="pic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251.xml><?xml version="1.0" encoding="utf-8"?>
<p:tagLst xmlns:p="http://schemas.openxmlformats.org/presentationml/2006/main">
  <p:tag name="AS_UNIQUEID" val="1602"/>
</p:tagLst>
</file>

<file path=ppt/tags/tag252.xml><?xml version="1.0" encoding="utf-8"?>
<p:tagLst xmlns:p="http://schemas.openxmlformats.org/presentationml/2006/main">
  <p:tag name="AS_UNIQUEID" val="97"/>
</p:tagLst>
</file>

<file path=ppt/tags/tag253.xml><?xml version="1.0" encoding="utf-8"?>
<p:tagLst xmlns:p="http://schemas.openxmlformats.org/presentationml/2006/main">
  <p:tag name="AS_UNIQUEID" val="1603"/>
</p:tagLst>
</file>

<file path=ppt/tags/tag254.xml><?xml version="1.0" encoding="utf-8"?>
<p:tagLst xmlns:p="http://schemas.openxmlformats.org/presentationml/2006/main">
  <p:tag name="AS_UNIQUEID" val="99"/>
</p:tagLst>
</file>

<file path=ppt/tags/tag255.xml><?xml version="1.0" encoding="utf-8"?>
<p:tagLst xmlns:p="http://schemas.openxmlformats.org/presentationml/2006/main">
  <p:tag name="AS_UNIQUEID" val="100"/>
</p:tagLst>
</file>

<file path=ppt/tags/tag256.xml><?xml version="1.0" encoding="utf-8"?>
<p:tagLst xmlns:p="http://schemas.openxmlformats.org/presentationml/2006/main">
  <p:tag name="AS_UNIQUEID" val="101"/>
</p:tagLst>
</file>

<file path=ppt/tags/tag257.xml><?xml version="1.0" encoding="utf-8"?>
<p:tagLst xmlns:p="http://schemas.openxmlformats.org/presentationml/2006/main">
  <p:tag name="KSO_WM_BEAUTIFY_FLAG" val="#wm#"/>
  <p:tag name="KSO_WM_TEMPLATE_CATEGORY" val="custom"/>
  <p:tag name="KSO_WM_TEMPLATE_INDEX" val="20205394"/>
</p:tagLst>
</file>

<file path=ppt/tags/tag258.xml><?xml version="1.0" encoding="utf-8"?>
<p:tagLst xmlns:p="http://schemas.openxmlformats.org/presentationml/2006/main">
  <p:tag name="AS_UNIQUEID" val="1212"/>
</p:tagLst>
</file>

<file path=ppt/tags/tag259.xml><?xml version="1.0" encoding="utf-8"?>
<p:tagLst xmlns:p="http://schemas.openxmlformats.org/presentationml/2006/main">
  <p:tag name="AS_UNIQUEID" val="1213"/>
</p:tagLst>
</file>

<file path=ppt/tags/tag26.xml><?xml version="1.0" encoding="utf-8"?>
<p:tagLst xmlns:p="http://schemas.openxmlformats.org/presentationml/2006/main">
  <p:tag name="AS_UNIQUEID" val="133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p="http://schemas.openxmlformats.org/presentationml/2006/main">
  <p:tag name="AS_UNIQUEID" val="1214"/>
</p:tagLst>
</file>

<file path=ppt/tags/tag261.xml><?xml version="1.0" encoding="utf-8"?>
<p:tagLst xmlns:p="http://schemas.openxmlformats.org/presentationml/2006/main">
  <p:tag name="AS_UNIQUEID" val="1215"/>
</p:tagLst>
</file>

<file path=ppt/tags/tag262.xml><?xml version="1.0" encoding="utf-8"?>
<p:tagLst xmlns:p="http://schemas.openxmlformats.org/presentationml/2006/main">
  <p:tag name="AS_UNIQUEID" val="1216"/>
</p:tagLst>
</file>

<file path=ppt/tags/tag263.xml><?xml version="1.0" encoding="utf-8"?>
<p:tagLst xmlns:p="http://schemas.openxmlformats.org/presentationml/2006/main">
  <p:tag name="AS_UNIQUEID" val="1217"/>
</p:tagLst>
</file>

<file path=ppt/tags/tag264.xml><?xml version="1.0" encoding="utf-8"?>
<p:tagLst xmlns:p="http://schemas.openxmlformats.org/presentationml/2006/main">
  <p:tag name="AS_UNIQUEID" val="1218"/>
</p:tagLst>
</file>

<file path=ppt/tags/tag265.xml><?xml version="1.0" encoding="utf-8"?>
<p:tagLst xmlns:p="http://schemas.openxmlformats.org/presentationml/2006/main">
  <p:tag name="AS_UNIQUEID" val="1219"/>
</p:tagLst>
</file>

<file path=ppt/tags/tag266.xml><?xml version="1.0" encoding="utf-8"?>
<p:tagLst xmlns:p="http://schemas.openxmlformats.org/presentationml/2006/main">
  <p:tag name="AS_UNIQUEID" val="1220"/>
</p:tagLst>
</file>

<file path=ppt/tags/tag267.xml><?xml version="1.0" encoding="utf-8"?>
<p:tagLst xmlns:p="http://schemas.openxmlformats.org/presentationml/2006/main">
  <p:tag name="AS_UNIQUEID" val="1221"/>
</p:tagLst>
</file>

<file path=ppt/tags/tag268.xml><?xml version="1.0" encoding="utf-8"?>
<p:tagLst xmlns:p="http://schemas.openxmlformats.org/presentationml/2006/main">
  <p:tag name="AS_UNIQUEID" val="1222"/>
</p:tagLst>
</file>

<file path=ppt/tags/tag269.xml><?xml version="1.0" encoding="utf-8"?>
<p:tagLst xmlns:p="http://schemas.openxmlformats.org/presentationml/2006/main">
  <p:tag name="AS_UNIQUEID" val="1223"/>
</p:tagLst>
</file>

<file path=ppt/tags/tag27.xml><?xml version="1.0" encoding="utf-8"?>
<p:tagLst xmlns:p="http://schemas.openxmlformats.org/presentationml/2006/main">
  <p:tag name="AS_UNIQUEID" val="133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p="http://schemas.openxmlformats.org/presentationml/2006/main">
  <p:tag name="AS_UNIQUEID" val="1224"/>
</p:tagLst>
</file>

<file path=ppt/tags/tag271.xml><?xml version="1.0" encoding="utf-8"?>
<p:tagLst xmlns:p="http://schemas.openxmlformats.org/presentationml/2006/main">
  <p:tag name="AS_UNIQUEID" val="1225"/>
</p:tagLst>
</file>

<file path=ppt/tags/tag272.xml><?xml version="1.0" encoding="utf-8"?>
<p:tagLst xmlns:p="http://schemas.openxmlformats.org/presentationml/2006/main">
  <p:tag name="AS_UNIQUEID" val="1226"/>
</p:tagLst>
</file>

<file path=ppt/tags/tag273.xml><?xml version="1.0" encoding="utf-8"?>
<p:tagLst xmlns:p="http://schemas.openxmlformats.org/presentationml/2006/main">
  <p:tag name="AS_UNIQUEID" val="1227"/>
</p:tagLst>
</file>

<file path=ppt/tags/tag274.xml><?xml version="1.0" encoding="utf-8"?>
<p:tagLst xmlns:p="http://schemas.openxmlformats.org/presentationml/2006/main">
  <p:tag name="AS_UNIQUEID" val="1228"/>
</p:tagLst>
</file>

<file path=ppt/tags/tag275.xml><?xml version="1.0" encoding="utf-8"?>
<p:tagLst xmlns:p="http://schemas.openxmlformats.org/presentationml/2006/main">
  <p:tag name="AS_UNIQUEID" val="1229"/>
</p:tagLst>
</file>

<file path=ppt/tags/tag276.xml><?xml version="1.0" encoding="utf-8"?>
<p:tagLst xmlns:p="http://schemas.openxmlformats.org/presentationml/2006/main">
  <p:tag name="AS_UNIQUEID" val="1230"/>
</p:tagLst>
</file>

<file path=ppt/tags/tag277.xml><?xml version="1.0" encoding="utf-8"?>
<p:tagLst xmlns:p="http://schemas.openxmlformats.org/presentationml/2006/main">
  <p:tag name="AS_UNIQUEID" val="1231"/>
</p:tagLst>
</file>

<file path=ppt/tags/tag278.xml><?xml version="1.0" encoding="utf-8"?>
<p:tagLst xmlns:p="http://schemas.openxmlformats.org/presentationml/2006/main">
  <p:tag name="AS_UNIQUEID" val="1232"/>
</p:tagLst>
</file>

<file path=ppt/tags/tag279.xml><?xml version="1.0" encoding="utf-8"?>
<p:tagLst xmlns:p="http://schemas.openxmlformats.org/presentationml/2006/main">
  <p:tag name="AS_UNIQUEID" val="1233"/>
</p:tagLst>
</file>

<file path=ppt/tags/tag28.xml><?xml version="1.0" encoding="utf-8"?>
<p:tagLst xmlns:p="http://schemas.openxmlformats.org/presentationml/2006/main">
  <p:tag name="AS_UNIQUEID" val="133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p="http://schemas.openxmlformats.org/presentationml/2006/main">
  <p:tag name="AS_UNIQUEID" val="1234"/>
</p:tagLst>
</file>

<file path=ppt/tags/tag281.xml><?xml version="1.0" encoding="utf-8"?>
<p:tagLst xmlns:p="http://schemas.openxmlformats.org/presentationml/2006/main">
  <p:tag name="AS_UNIQUEID" val="1235"/>
</p:tagLst>
</file>

<file path=ppt/tags/tag282.xml><?xml version="1.0" encoding="utf-8"?>
<p:tagLst xmlns:p="http://schemas.openxmlformats.org/presentationml/2006/main">
  <p:tag name="AS_UNIQUEID" val="1236"/>
</p:tagLst>
</file>

<file path=ppt/tags/tag283.xml><?xml version="1.0" encoding="utf-8"?>
<p:tagLst xmlns:p="http://schemas.openxmlformats.org/presentationml/2006/main">
  <p:tag name="AS_UNIQUEID" val="1237"/>
</p:tagLst>
</file>

<file path=ppt/tags/tag284.xml><?xml version="1.0" encoding="utf-8"?>
<p:tagLst xmlns:p="http://schemas.openxmlformats.org/presentationml/2006/main">
  <p:tag name="AS_UNIQUEID" val="1238"/>
</p:tagLst>
</file>

<file path=ppt/tags/tag285.xml><?xml version="1.0" encoding="utf-8"?>
<p:tagLst xmlns:p="http://schemas.openxmlformats.org/presentationml/2006/main">
  <p:tag name="AS_UNIQUEID" val="1239"/>
</p:tagLst>
</file>

<file path=ppt/tags/tag286.xml><?xml version="1.0" encoding="utf-8"?>
<p:tagLst xmlns:p="http://schemas.openxmlformats.org/presentationml/2006/main">
  <p:tag name="AS_UNIQUEID" val="1240"/>
</p:tagLst>
</file>

<file path=ppt/tags/tag287.xml><?xml version="1.0" encoding="utf-8"?>
<p:tagLst xmlns:p="http://schemas.openxmlformats.org/presentationml/2006/main">
  <p:tag name="AS_UNIQUEID" val="1241"/>
</p:tagLst>
</file>

<file path=ppt/tags/tag288.xml><?xml version="1.0" encoding="utf-8"?>
<p:tagLst xmlns:p="http://schemas.openxmlformats.org/presentationml/2006/main">
  <p:tag name="AS_UNIQUEID" val="1242"/>
</p:tagLst>
</file>

<file path=ppt/tags/tag289.xml><?xml version="1.0" encoding="utf-8"?>
<p:tagLst xmlns:p="http://schemas.openxmlformats.org/presentationml/2006/main">
  <p:tag name="AS_UNIQUEID" val="1243"/>
</p:tagLst>
</file>

<file path=ppt/tags/tag29.xml><?xml version="1.0" encoding="utf-8"?>
<p:tagLst xmlns:p="http://schemas.openxmlformats.org/presentationml/2006/main">
  <p:tag name="AS_UNIQUEID" val="133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p="http://schemas.openxmlformats.org/presentationml/2006/main">
  <p:tag name="AS_UNIQUEID" val="98"/>
</p:tagLst>
</file>

<file path=ppt/tags/tag291.xml><?xml version="1.0" encoding="utf-8"?>
<p:tagLst xmlns:p="http://schemas.openxmlformats.org/presentationml/2006/main">
  <p:tag name="AS_UNIQUEID" val="1245"/>
</p:tagLst>
</file>

<file path=ppt/tags/tag292.xml><?xml version="1.0" encoding="utf-8"?>
<p:tagLst xmlns:p="http://schemas.openxmlformats.org/presentationml/2006/main">
  <p:tag name="AS_UNIQUEID" val="1246"/>
</p:tagLst>
</file>

<file path=ppt/tags/tag293.xml><?xml version="1.0" encoding="utf-8"?>
<p:tagLst xmlns:p="http://schemas.openxmlformats.org/presentationml/2006/main">
  <p:tag name="AS_UNIQUEID" val="1247"/>
</p:tagLst>
</file>

<file path=ppt/tags/tag294.xml><?xml version="1.0" encoding="utf-8"?>
<p:tagLst xmlns:p="http://schemas.openxmlformats.org/presentationml/2006/main">
  <p:tag name="AS_UNIQUEID" val="1248"/>
</p:tagLst>
</file>

<file path=ppt/tags/tag295.xml><?xml version="1.0" encoding="utf-8"?>
<p:tagLst xmlns:p="http://schemas.openxmlformats.org/presentationml/2006/main">
  <p:tag name="AS_UNIQUEID" val="1249"/>
</p:tagLst>
</file>

<file path=ppt/tags/tag296.xml><?xml version="1.0" encoding="utf-8"?>
<p:tagLst xmlns:p="http://schemas.openxmlformats.org/presentationml/2006/main">
  <p:tag name="AS_UNIQUEID" val="1250"/>
</p:tagLst>
</file>

<file path=ppt/tags/tag297.xml><?xml version="1.0" encoding="utf-8"?>
<p:tagLst xmlns:p="http://schemas.openxmlformats.org/presentationml/2006/main">
  <p:tag name="AS_UNIQUEID" val="1251"/>
</p:tagLst>
</file>

<file path=ppt/tags/tag298.xml><?xml version="1.0" encoding="utf-8"?>
<p:tagLst xmlns:p="http://schemas.openxmlformats.org/presentationml/2006/main">
  <p:tag name="AS_UNIQUEID" val="1252"/>
</p:tagLst>
</file>

<file path=ppt/tags/tag299.xml><?xml version="1.0" encoding="utf-8"?>
<p:tagLst xmlns:p="http://schemas.openxmlformats.org/presentationml/2006/main">
  <p:tag name="AS_UNIQUEID" val="1253"/>
</p:tagLst>
</file>

<file path=ppt/tags/tag3.xml><?xml version="1.0" encoding="utf-8"?>
<p:tagLst xmlns:p="http://schemas.openxmlformats.org/presentationml/2006/main">
  <p:tag name="AS_UNIQUEID" val="130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133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00.xml><?xml version="1.0" encoding="utf-8"?>
<p:tagLst xmlns:p="http://schemas.openxmlformats.org/presentationml/2006/main">
  <p:tag name="AS_UNIQUEID" val="1254"/>
</p:tagLst>
</file>

<file path=ppt/tags/tag301.xml><?xml version="1.0" encoding="utf-8"?>
<p:tagLst xmlns:p="http://schemas.openxmlformats.org/presentationml/2006/main">
  <p:tag name="AS_UNIQUEID" val="1605"/>
</p:tagLst>
</file>

<file path=ppt/tags/tag302.xml><?xml version="1.0" encoding="utf-8"?>
<p:tagLst xmlns:p="http://schemas.openxmlformats.org/presentationml/2006/main">
  <p:tag name="AS_UNIQUEID" val="48"/>
</p:tagLst>
</file>

<file path=ppt/tags/tag303.xml><?xml version="1.0" encoding="utf-8"?>
<p:tagLst xmlns:p="http://schemas.openxmlformats.org/presentationml/2006/main">
  <p:tag name="AS_UNIQUEID" val="49"/>
</p:tagLst>
</file>

<file path=ppt/tags/tag304.xml><?xml version="1.0" encoding="utf-8"?>
<p:tagLst xmlns:p="http://schemas.openxmlformats.org/presentationml/2006/main">
  <p:tag name="AS_UNIQUEID" val="50"/>
</p:tagLst>
</file>

<file path=ppt/tags/tag305.xml><?xml version="1.0" encoding="utf-8"?>
<p:tagLst xmlns:p="http://schemas.openxmlformats.org/presentationml/2006/main">
  <p:tag name="AS_UNIQUEID" val="51"/>
</p:tagLst>
</file>

<file path=ppt/tags/tag306.xml><?xml version="1.0" encoding="utf-8"?>
<p:tagLst xmlns:p="http://schemas.openxmlformats.org/presentationml/2006/main">
  <p:tag name="AS_UNIQUEID" val="52"/>
</p:tagLst>
</file>

<file path=ppt/tags/tag307.xml><?xml version="1.0" encoding="utf-8"?>
<p:tagLst xmlns:p="http://schemas.openxmlformats.org/presentationml/2006/main">
  <p:tag name="AS_UNIQUEID" val="53"/>
</p:tagLst>
</file>

<file path=ppt/tags/tag308.xml><?xml version="1.0" encoding="utf-8"?>
<p:tagLst xmlns:p="http://schemas.openxmlformats.org/presentationml/2006/main">
  <p:tag name="AS_UNIQUEID" val="54"/>
</p:tagLst>
</file>

<file path=ppt/tags/tag309.xml><?xml version="1.0" encoding="utf-8"?>
<p:tagLst xmlns:p="http://schemas.openxmlformats.org/presentationml/2006/main">
  <p:tag name="AS_UNIQUEID" val="55"/>
</p:tagLst>
</file>

<file path=ppt/tags/tag31.xml><?xml version="1.0" encoding="utf-8"?>
<p:tagLst xmlns:p="http://schemas.openxmlformats.org/presentationml/2006/main">
  <p:tag name="AS_UNIQUEID" val="134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p="http://schemas.openxmlformats.org/presentationml/2006/main">
  <p:tag name="AS_UNIQUEID" val="56"/>
</p:tagLst>
</file>

<file path=ppt/tags/tag311.xml><?xml version="1.0" encoding="utf-8"?>
<p:tagLst xmlns:p="http://schemas.openxmlformats.org/presentationml/2006/main">
  <p:tag name="AS_UNIQUEID" val="57"/>
</p:tagLst>
</file>

<file path=ppt/tags/tag312.xml><?xml version="1.0" encoding="utf-8"?>
<p:tagLst xmlns:p="http://schemas.openxmlformats.org/presentationml/2006/main">
  <p:tag name="AS_UNIQUEID" val="58"/>
</p:tagLst>
</file>

<file path=ppt/tags/tag313.xml><?xml version="1.0" encoding="utf-8"?>
<p:tagLst xmlns:p="http://schemas.openxmlformats.org/presentationml/2006/main">
  <p:tag name="AS_UNIQUEID" val="59"/>
</p:tagLst>
</file>

<file path=ppt/tags/tag314.xml><?xml version="1.0" encoding="utf-8"?>
<p:tagLst xmlns:p="http://schemas.openxmlformats.org/presentationml/2006/main">
  <p:tag name="AS_UNIQUEID" val="60"/>
</p:tagLst>
</file>

<file path=ppt/tags/tag315.xml><?xml version="1.0" encoding="utf-8"?>
<p:tagLst xmlns:p="http://schemas.openxmlformats.org/presentationml/2006/main">
  <p:tag name="AS_UNIQUEID" val="61"/>
</p:tagLst>
</file>

<file path=ppt/tags/tag316.xml><?xml version="1.0" encoding="utf-8"?>
<p:tagLst xmlns:p="http://schemas.openxmlformats.org/presentationml/2006/main">
  <p:tag name="TIMING" val="|0.1|0.9|1.2|0.6|0.7|0.9|0.7|0.7|0.6"/>
</p:tagLst>
</file>

<file path=ppt/tags/tag317.xml><?xml version="1.0" encoding="utf-8"?>
<p:tagLst xmlns:p="http://schemas.openxmlformats.org/presentationml/2006/main">
  <p:tag name="AS_UNIQUEID" val="166"/>
</p:tagLst>
</file>

<file path=ppt/tags/tag318.xml><?xml version="1.0" encoding="utf-8"?>
<p:tagLst xmlns:p="http://schemas.openxmlformats.org/presentationml/2006/main">
  <p:tag name="AS_UNIQUEID" val="167"/>
</p:tagLst>
</file>

<file path=ppt/tags/tag319.xml><?xml version="1.0" encoding="utf-8"?>
<p:tagLst xmlns:p="http://schemas.openxmlformats.org/presentationml/2006/main">
  <p:tag name="AS_UNIQUEID" val="168"/>
</p:tagLst>
</file>

<file path=ppt/tags/tag32.xml><?xml version="1.0" encoding="utf-8"?>
<p:tagLst xmlns:p="http://schemas.openxmlformats.org/presentationml/2006/main">
  <p:tag name="AS_UNIQUEID" val="134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p="http://schemas.openxmlformats.org/presentationml/2006/main">
  <p:tag name="AS_UNIQUEID" val="1609"/>
</p:tagLst>
</file>

<file path=ppt/tags/tag321.xml><?xml version="1.0" encoding="utf-8"?>
<p:tagLst xmlns:p="http://schemas.openxmlformats.org/presentationml/2006/main">
  <p:tag name="AS_UNIQUEID" val="100"/>
</p:tagLst>
</file>

<file path=ppt/tags/tag322.xml><?xml version="1.0" encoding="utf-8"?>
<p:tagLst xmlns:p="http://schemas.openxmlformats.org/presentationml/2006/main">
  <p:tag name="AS_UNIQUEID" val="102"/>
</p:tagLst>
</file>

<file path=ppt/tags/tag323.xml><?xml version="1.0" encoding="utf-8"?>
<p:tagLst xmlns:p="http://schemas.openxmlformats.org/presentationml/2006/main">
  <p:tag name="AS_UNIQUEID" val="105"/>
</p:tagLst>
</file>

<file path=ppt/tags/tag324.xml><?xml version="1.0" encoding="utf-8"?>
<p:tagLst xmlns:p="http://schemas.openxmlformats.org/presentationml/2006/main">
  <p:tag name="AS_UNIQUEID" val="107"/>
</p:tagLst>
</file>

<file path=ppt/tags/tag325.xml><?xml version="1.0" encoding="utf-8"?>
<p:tagLst xmlns:p="http://schemas.openxmlformats.org/presentationml/2006/main">
  <p:tag name="AS_UNIQUEID" val="108"/>
</p:tagLst>
</file>

<file path=ppt/tags/tag326.xml><?xml version="1.0" encoding="utf-8"?>
<p:tagLst xmlns:p="http://schemas.openxmlformats.org/presentationml/2006/main">
  <p:tag name="AS_UNIQUEID" val="109"/>
</p:tagLst>
</file>

<file path=ppt/tags/tag327.xml><?xml version="1.0" encoding="utf-8"?>
<p:tagLst xmlns:p="http://schemas.openxmlformats.org/presentationml/2006/main">
  <p:tag name="KSO_WM_BEAUTIFY_FLAG" val="#wm#"/>
  <p:tag name="KSO_WM_TEMPLATE_CATEGORY" val="custom"/>
  <p:tag name="KSO_WM_TEMPLATE_INDEX" val="20205394"/>
</p:tagLst>
</file>

<file path=ppt/tags/tag328.xml><?xml version="1.0" encoding="utf-8"?>
<p:tagLst xmlns:p="http://schemas.openxmlformats.org/presentationml/2006/main">
  <p:tag name="AS_UNIQUEID" val="1611"/>
</p:tagLst>
</file>

<file path=ppt/tags/tag329.xml><?xml version="1.0" encoding="utf-8"?>
<p:tagLst xmlns:p="http://schemas.openxmlformats.org/presentationml/2006/main">
  <p:tag name="AS_UNIQUEID" val="1612"/>
</p:tagLst>
</file>

<file path=ppt/tags/tag33.xml><?xml version="1.0" encoding="utf-8"?>
<p:tagLst xmlns:p="http://schemas.openxmlformats.org/presentationml/2006/main">
  <p:tag name="AS_UNIQUEID" val="134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p="http://schemas.openxmlformats.org/presentationml/2006/main">
  <p:tag name="AS_UNIQUEID" val="1613"/>
</p:tagLst>
</file>

<file path=ppt/tags/tag331.xml><?xml version="1.0" encoding="utf-8"?>
<p:tagLst xmlns:p="http://schemas.openxmlformats.org/presentationml/2006/main">
  <p:tag name="AS_UNIQUEID" val="1614"/>
</p:tagLst>
</file>

<file path=ppt/tags/tag332.xml><?xml version="1.0" encoding="utf-8"?>
<p:tagLst xmlns:p="http://schemas.openxmlformats.org/presentationml/2006/main">
  <p:tag name="AS_UNIQUEID" val="1615"/>
</p:tagLst>
</file>

<file path=ppt/tags/tag333.xml><?xml version="1.0" encoding="utf-8"?>
<p:tagLst xmlns:p="http://schemas.openxmlformats.org/presentationml/2006/main">
  <p:tag name="AS_UNIQUEID" val="1616"/>
</p:tagLst>
</file>

<file path=ppt/tags/tag334.xml><?xml version="1.0" encoding="utf-8"?>
<p:tagLst xmlns:p="http://schemas.openxmlformats.org/presentationml/2006/main">
  <p:tag name="AS_UNIQUEID" val="1617"/>
</p:tagLst>
</file>

<file path=ppt/tags/tag335.xml><?xml version="1.0" encoding="utf-8"?>
<p:tagLst xmlns:p="http://schemas.openxmlformats.org/presentationml/2006/main">
  <p:tag name="AS_UNIQUEID" val="1618"/>
</p:tagLst>
</file>

<file path=ppt/tags/tag336.xml><?xml version="1.0" encoding="utf-8"?>
<p:tagLst xmlns:p="http://schemas.openxmlformats.org/presentationml/2006/main">
  <p:tag name="AS_UNIQUEID" val="1619"/>
</p:tagLst>
</file>

<file path=ppt/tags/tag337.xml><?xml version="1.0" encoding="utf-8"?>
<p:tagLst xmlns:p="http://schemas.openxmlformats.org/presentationml/2006/main">
  <p:tag name="AS_UNIQUEID" val="1620"/>
</p:tagLst>
</file>

<file path=ppt/tags/tag338.xml><?xml version="1.0" encoding="utf-8"?>
<p:tagLst xmlns:p="http://schemas.openxmlformats.org/presentationml/2006/main">
  <p:tag name="AS_UNIQUEID" val="1621"/>
</p:tagLst>
</file>

<file path=ppt/tags/tag339.xml><?xml version="1.0" encoding="utf-8"?>
<p:tagLst xmlns:p="http://schemas.openxmlformats.org/presentationml/2006/main">
  <p:tag name="AS_UNIQUEID" val="1622"/>
</p:tagLst>
</file>

<file path=ppt/tags/tag34.xml><?xml version="1.0" encoding="utf-8"?>
<p:tagLst xmlns:p="http://schemas.openxmlformats.org/presentationml/2006/main">
  <p:tag name="AS_UNIQUEID" val="134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p="http://schemas.openxmlformats.org/presentationml/2006/main">
  <p:tag name="AS_UNIQUEID" val="1623"/>
</p:tagLst>
</file>

<file path=ppt/tags/tag341.xml><?xml version="1.0" encoding="utf-8"?>
<p:tagLst xmlns:p="http://schemas.openxmlformats.org/presentationml/2006/main">
  <p:tag name="AS_UNIQUEID" val="1624"/>
</p:tagLst>
</file>

<file path=ppt/tags/tag342.xml><?xml version="1.0" encoding="utf-8"?>
<p:tagLst xmlns:p="http://schemas.openxmlformats.org/presentationml/2006/main">
  <p:tag name="AS_UNIQUEID" val="1625"/>
</p:tagLst>
</file>

<file path=ppt/tags/tag343.xml><?xml version="1.0" encoding="utf-8"?>
<p:tagLst xmlns:p="http://schemas.openxmlformats.org/presentationml/2006/main">
  <p:tag name="AS_UNIQUEID" val="1626"/>
</p:tagLst>
</file>

<file path=ppt/tags/tag344.xml><?xml version="1.0" encoding="utf-8"?>
<p:tagLst xmlns:p="http://schemas.openxmlformats.org/presentationml/2006/main">
  <p:tag name="AS_UNIQUEID" val="1627"/>
</p:tagLst>
</file>

<file path=ppt/tags/tag345.xml><?xml version="1.0" encoding="utf-8"?>
<p:tagLst xmlns:p="http://schemas.openxmlformats.org/presentationml/2006/main">
  <p:tag name="AS_UNIQUEID" val="1628"/>
</p:tagLst>
</file>

<file path=ppt/tags/tag346.xml><?xml version="1.0" encoding="utf-8"?>
<p:tagLst xmlns:p="http://schemas.openxmlformats.org/presentationml/2006/main">
  <p:tag name="AS_UNIQUEID" val="1629"/>
</p:tagLst>
</file>

<file path=ppt/tags/tag347.xml><?xml version="1.0" encoding="utf-8"?>
<p:tagLst xmlns:p="http://schemas.openxmlformats.org/presentationml/2006/main">
  <p:tag name="AS_UNIQUEID" val="1630"/>
</p:tagLst>
</file>

<file path=ppt/tags/tag348.xml><?xml version="1.0" encoding="utf-8"?>
<p:tagLst xmlns:p="http://schemas.openxmlformats.org/presentationml/2006/main">
  <p:tag name="AS_UNIQUEID" val="1631"/>
</p:tagLst>
</file>

<file path=ppt/tags/tag349.xml><?xml version="1.0" encoding="utf-8"?>
<p:tagLst xmlns:p="http://schemas.openxmlformats.org/presentationml/2006/main">
  <p:tag name="AS_UNIQUEID" val="1632"/>
</p:tagLst>
</file>

<file path=ppt/tags/tag35.xml><?xml version="1.0" encoding="utf-8"?>
<p:tagLst xmlns:p="http://schemas.openxmlformats.org/presentationml/2006/main">
  <p:tag name="AS_UNIQUEID" val="134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p="http://schemas.openxmlformats.org/presentationml/2006/main">
  <p:tag name="AS_UNIQUEID" val="1633"/>
</p:tagLst>
</file>

<file path=ppt/tags/tag351.xml><?xml version="1.0" encoding="utf-8"?>
<p:tagLst xmlns:p="http://schemas.openxmlformats.org/presentationml/2006/main">
  <p:tag name="AS_UNIQUEID" val="1634"/>
</p:tagLst>
</file>

<file path=ppt/tags/tag352.xml><?xml version="1.0" encoding="utf-8"?>
<p:tagLst xmlns:p="http://schemas.openxmlformats.org/presentationml/2006/main">
  <p:tag name="AS_UNIQUEID" val="1635"/>
</p:tagLst>
</file>

<file path=ppt/tags/tag353.xml><?xml version="1.0" encoding="utf-8"?>
<p:tagLst xmlns:p="http://schemas.openxmlformats.org/presentationml/2006/main">
  <p:tag name="AS_UNIQUEID" val="1636"/>
</p:tagLst>
</file>

<file path=ppt/tags/tag354.xml><?xml version="1.0" encoding="utf-8"?>
<p:tagLst xmlns:p="http://schemas.openxmlformats.org/presentationml/2006/main">
  <p:tag name="AS_UNIQUEID" val="1637"/>
</p:tagLst>
</file>

<file path=ppt/tags/tag355.xml><?xml version="1.0" encoding="utf-8"?>
<p:tagLst xmlns:p="http://schemas.openxmlformats.org/presentationml/2006/main">
  <p:tag name="AS_UNIQUEID" val="1638"/>
</p:tagLst>
</file>

<file path=ppt/tags/tag356.xml><?xml version="1.0" encoding="utf-8"?>
<p:tagLst xmlns:p="http://schemas.openxmlformats.org/presentationml/2006/main">
  <p:tag name="AS_UNIQUEID" val="1639"/>
</p:tagLst>
</file>

<file path=ppt/tags/tag357.xml><?xml version="1.0" encoding="utf-8"?>
<p:tagLst xmlns:p="http://schemas.openxmlformats.org/presentationml/2006/main">
  <p:tag name="AS_UNIQUEID" val="1640"/>
</p:tagLst>
</file>

<file path=ppt/tags/tag358.xml><?xml version="1.0" encoding="utf-8"?>
<p:tagLst xmlns:p="http://schemas.openxmlformats.org/presentationml/2006/main">
  <p:tag name="AS_UNIQUEID" val="1641"/>
</p:tagLst>
</file>

<file path=ppt/tags/tag359.xml><?xml version="1.0" encoding="utf-8"?>
<p:tagLst xmlns:p="http://schemas.openxmlformats.org/presentationml/2006/main">
  <p:tag name="AS_UNIQUEID" val="1642"/>
</p:tagLst>
</file>

<file path=ppt/tags/tag36.xml><?xml version="1.0" encoding="utf-8"?>
<p:tagLst xmlns:p="http://schemas.openxmlformats.org/presentationml/2006/main">
  <p:tag name="AS_UNIQUEID" val="134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p="http://schemas.openxmlformats.org/presentationml/2006/main">
  <p:tag name="AS_UNIQUEID" val="1643"/>
</p:tagLst>
</file>

<file path=ppt/tags/tag361.xml><?xml version="1.0" encoding="utf-8"?>
<p:tagLst xmlns:p="http://schemas.openxmlformats.org/presentationml/2006/main">
  <p:tag name="AS_UNIQUEID" val="1644"/>
</p:tagLst>
</file>

<file path=ppt/tags/tag362.xml><?xml version="1.0" encoding="utf-8"?>
<p:tagLst xmlns:p="http://schemas.openxmlformats.org/presentationml/2006/main">
  <p:tag name="AS_UNIQUEID" val="1645"/>
</p:tagLst>
</file>

<file path=ppt/tags/tag363.xml><?xml version="1.0" encoding="utf-8"?>
<p:tagLst xmlns:p="http://schemas.openxmlformats.org/presentationml/2006/main">
  <p:tag name="AS_UNIQUEID" val="1646"/>
</p:tagLst>
</file>

<file path=ppt/tags/tag364.xml><?xml version="1.0" encoding="utf-8"?>
<p:tagLst xmlns:p="http://schemas.openxmlformats.org/presentationml/2006/main">
  <p:tag name="AS_UNIQUEID" val="1647"/>
</p:tagLst>
</file>

<file path=ppt/tags/tag365.xml><?xml version="1.0" encoding="utf-8"?>
<p:tagLst xmlns:p="http://schemas.openxmlformats.org/presentationml/2006/main">
  <p:tag name="AS_UNIQUEID" val="1648"/>
</p:tagLst>
</file>

<file path=ppt/tags/tag366.xml><?xml version="1.0" encoding="utf-8"?>
<p:tagLst xmlns:p="http://schemas.openxmlformats.org/presentationml/2006/main">
  <p:tag name="AS_UNIQUEID" val="1649"/>
</p:tagLst>
</file>

<file path=ppt/tags/tag367.xml><?xml version="1.0" encoding="utf-8"?>
<p:tagLst xmlns:p="http://schemas.openxmlformats.org/presentationml/2006/main">
  <p:tag name="AS_UNIQUEID" val="1650"/>
</p:tagLst>
</file>

<file path=ppt/tags/tag368.xml><?xml version="1.0" encoding="utf-8"?>
<p:tagLst xmlns:p="http://schemas.openxmlformats.org/presentationml/2006/main">
  <p:tag name="AS_UNIQUEID" val="1651"/>
</p:tagLst>
</file>

<file path=ppt/tags/tag369.xml><?xml version="1.0" encoding="utf-8"?>
<p:tagLst xmlns:p="http://schemas.openxmlformats.org/presentationml/2006/main">
  <p:tag name="AS_UNIQUEID" val="1652"/>
</p:tagLst>
</file>

<file path=ppt/tags/tag37.xml><?xml version="1.0" encoding="utf-8"?>
<p:tagLst xmlns:p="http://schemas.openxmlformats.org/presentationml/2006/main">
  <p:tag name="AS_UNIQUEID" val="134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p="http://schemas.openxmlformats.org/presentationml/2006/main">
  <p:tag name="AS_UNIQUEID" val="1653"/>
</p:tagLst>
</file>

<file path=ppt/tags/tag371.xml><?xml version="1.0" encoding="utf-8"?>
<p:tagLst xmlns:p="http://schemas.openxmlformats.org/presentationml/2006/main">
  <p:tag name="AS_UNIQUEID" val="1654"/>
</p:tagLst>
</file>

<file path=ppt/tags/tag372.xml><?xml version="1.0" encoding="utf-8"?>
<p:tagLst xmlns:p="http://schemas.openxmlformats.org/presentationml/2006/main">
  <p:tag name="AS_UNIQUEID" val="1655"/>
</p:tagLst>
</file>

<file path=ppt/tags/tag373.xml><?xml version="1.0" encoding="utf-8"?>
<p:tagLst xmlns:p="http://schemas.openxmlformats.org/presentationml/2006/main">
  <p:tag name="AS_UNIQUEID" val="1656"/>
</p:tagLst>
</file>

<file path=ppt/tags/tag374.xml><?xml version="1.0" encoding="utf-8"?>
<p:tagLst xmlns:p="http://schemas.openxmlformats.org/presentationml/2006/main">
  <p:tag name="AS_UNIQUEID" val="1657"/>
</p:tagLst>
</file>

<file path=ppt/tags/tag375.xml><?xml version="1.0" encoding="utf-8"?>
<p:tagLst xmlns:p="http://schemas.openxmlformats.org/presentationml/2006/main">
  <p:tag name="AS_UNIQUEID" val="1658"/>
</p:tagLst>
</file>

<file path=ppt/tags/tag376.xml><?xml version="1.0" encoding="utf-8"?>
<p:tagLst xmlns:p="http://schemas.openxmlformats.org/presentationml/2006/main">
  <p:tag name="AS_UNIQUEID" val="1659"/>
</p:tagLst>
</file>

<file path=ppt/tags/tag377.xml><?xml version="1.0" encoding="utf-8"?>
<p:tagLst xmlns:p="http://schemas.openxmlformats.org/presentationml/2006/main">
  <p:tag name="AS_UNIQUEID" val="1660"/>
</p:tagLst>
</file>

<file path=ppt/tags/tag378.xml><?xml version="1.0" encoding="utf-8"?>
<p:tagLst xmlns:p="http://schemas.openxmlformats.org/presentationml/2006/main">
  <p:tag name="AS_UNIQUEID" val="1661"/>
</p:tagLst>
</file>

<file path=ppt/tags/tag379.xml><?xml version="1.0" encoding="utf-8"?>
<p:tagLst xmlns:p="http://schemas.openxmlformats.org/presentationml/2006/main">
  <p:tag name="AS_UNIQUEID" val="1662"/>
</p:tagLst>
</file>

<file path=ppt/tags/tag38.xml><?xml version="1.0" encoding="utf-8"?>
<p:tagLst xmlns:p="http://schemas.openxmlformats.org/presentationml/2006/main">
  <p:tag name="AS_UNIQUEID" val="134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p="http://schemas.openxmlformats.org/presentationml/2006/main">
  <p:tag name="KSO_WM_BEAUTIFY_FLAG" val="#wm#"/>
  <p:tag name="KSO_WM_TEMPLATE_CATEGORY" val="custom"/>
  <p:tag name="KSO_WM_TEMPLATE_INDEX" val="20205394"/>
</p:tagLst>
</file>

<file path=ppt/tags/tag381.xml><?xml version="1.0" encoding="utf-8"?>
<p:tagLst xmlns:p="http://schemas.openxmlformats.org/presentationml/2006/main">
  <p:tag name="AS_UNIQUEID" val="116"/>
</p:tagLst>
</file>

<file path=ppt/tags/tag382.xml><?xml version="1.0" encoding="utf-8"?>
<p:tagLst xmlns:p="http://schemas.openxmlformats.org/presentationml/2006/main">
  <p:tag name="AS_UNIQUEID" val="1106"/>
  <p:tag name="KSO_WM_UNIT_TABLE_BEAUTIFY" val="smartTable{58339bd5-3cc4-4d38-959c-5a7b11bd220b}"/>
  <p:tag name="TABLE_COLORIDX" val="l"/>
  <p:tag name="TABLE_EMPHASIZE_COLOR" val="6579300"/>
  <p:tag name="TABLE_ONEKEY_SKIN_IDX" val="0"/>
  <p:tag name="TABLE_RECT" val="68.875*68.1384*822.25*432.85"/>
  <p:tag name="TABLE_SKINIDX" val="-1"/>
</p:tagLst>
</file>

<file path=ppt/tags/tag383.xml><?xml version="1.0" encoding="utf-8"?>
<p:tagLst xmlns:p="http://schemas.openxmlformats.org/presentationml/2006/main">
  <p:tag name="AS_UNIQUEID" val="1671"/>
  <p:tag name="KSO_WM_BEAUTIFY_FLAG" val="#wm#"/>
  <p:tag name="KSO_WM_SLIDE_BACKGROUND_TYPE" val="belt"/>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4*i*2"/>
  <p:tag name="KSO_WM_UNIT_INDEX" val="2"/>
  <p:tag name="KSO_WM_UNIT_LAYERLEVEL" val="1"/>
  <p:tag name="KSO_WM_UNIT_TYPE" val="i"/>
</p:tagLst>
</file>

<file path=ppt/tags/tag384.xml><?xml version="1.0" encoding="utf-8"?>
<p:tagLst xmlns:p="http://schemas.openxmlformats.org/presentationml/2006/main">
  <p:tag name="AS_UNIQUEID" val="1672"/>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4*i*1"/>
  <p:tag name="KSO_WM_UNIT_INDEX" val="1"/>
  <p:tag name="KSO_WM_UNIT_LAYERLEVEL" val="1"/>
  <p:tag name="KSO_WM_UNIT_SUBTYPE" val="h"/>
  <p:tag name="KSO_WM_UNIT_TYPE" val="i"/>
</p:tagLst>
</file>

<file path=ppt/tags/tag385.xml><?xml version="1.0" encoding="utf-8"?>
<p:tagLst xmlns:p="http://schemas.openxmlformats.org/presentationml/2006/main">
  <p:tag name="AS_UNIQUEID" val="1673"/>
</p:tagLst>
</file>

<file path=ppt/tags/tag386.xml><?xml version="1.0" encoding="utf-8"?>
<p:tagLst xmlns:p="http://schemas.openxmlformats.org/presentationml/2006/main">
  <p:tag name="AS_UNIQUEID" val="1674"/>
</p:tagLst>
</file>

<file path=ppt/tags/tag387.xml><?xml version="1.0" encoding="utf-8"?>
<p:tagLst xmlns:p="http://schemas.openxmlformats.org/presentationml/2006/main">
  <p:tag name="AS_UNIQUEID" val="99"/>
</p:tagLst>
</file>

<file path=ppt/tags/tag388.xml><?xml version="1.0" encoding="utf-8"?>
<p:tagLst xmlns:p="http://schemas.openxmlformats.org/presentationml/2006/main">
  <p:tag name="AS_UNIQUEID" val="103"/>
</p:tagLst>
</file>

<file path=ppt/tags/tag389.xml><?xml version="1.0" encoding="utf-8"?>
<p:tagLst xmlns:p="http://schemas.openxmlformats.org/presentationml/2006/main">
  <p:tag name="AS_UNIQUEID" val="104"/>
</p:tagLst>
</file>

<file path=ppt/tags/tag39.xml><?xml version="1.0" encoding="utf-8"?>
<p:tagLst xmlns:p="http://schemas.openxmlformats.org/presentationml/2006/main">
  <p:tag name="AS_UNIQUEID" val="134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p="http://schemas.openxmlformats.org/presentationml/2006/main">
  <p:tag name="AS_UNIQUEID" val="105"/>
</p:tagLst>
</file>

<file path=ppt/tags/tag391.xml><?xml version="1.0" encoding="utf-8"?>
<p:tagLst xmlns:p="http://schemas.openxmlformats.org/presentationml/2006/main">
  <p:tag name="AS_UNIQUEID" val="106"/>
</p:tagLst>
</file>

<file path=ppt/tags/tag392.xml><?xml version="1.0" encoding="utf-8"?>
<p:tagLst xmlns:p="http://schemas.openxmlformats.org/presentationml/2006/main">
  <p:tag name="AS_UNIQUEID" val="107"/>
</p:tagLst>
</file>

<file path=ppt/tags/tag393.xml><?xml version="1.0" encoding="utf-8"?>
<p:tagLst xmlns:p="http://schemas.openxmlformats.org/presentationml/2006/main">
  <p:tag name="AS_UNIQUEID" val="108"/>
</p:tagLst>
</file>

<file path=ppt/tags/tag394.xml><?xml version="1.0" encoding="utf-8"?>
<p:tagLst xmlns:p="http://schemas.openxmlformats.org/presentationml/2006/main">
  <p:tag name="AS_UNIQUEID" val="109"/>
</p:tagLst>
</file>

<file path=ppt/tags/tag395.xml><?xml version="1.0" encoding="utf-8"?>
<p:tagLst xmlns:p="http://schemas.openxmlformats.org/presentationml/2006/main">
  <p:tag name="AS_UNIQUEID" val="110"/>
</p:tagLst>
</file>

<file path=ppt/tags/tag396.xml><?xml version="1.0" encoding="utf-8"?>
<p:tagLst xmlns:p="http://schemas.openxmlformats.org/presentationml/2006/main">
  <p:tag name="AS_UNIQUEID" val="111"/>
</p:tagLst>
</file>

<file path=ppt/tags/tag397.xml><?xml version="1.0" encoding="utf-8"?>
<p:tagLst xmlns:p="http://schemas.openxmlformats.org/presentationml/2006/main">
  <p:tag name="AS_UNIQUEID" val="112"/>
</p:tagLst>
</file>

<file path=ppt/tags/tag398.xml><?xml version="1.0" encoding="utf-8"?>
<p:tagLst xmlns:p="http://schemas.openxmlformats.org/presentationml/2006/main">
  <p:tag name="AS_UNIQUEID" val="113"/>
</p:tagLst>
</file>

<file path=ppt/tags/tag399.xml><?xml version="1.0" encoding="utf-8"?>
<p:tagLst xmlns:p="http://schemas.openxmlformats.org/presentationml/2006/main">
  <p:tag name="AS_UNIQUEID" val="114"/>
</p:tagLst>
</file>

<file path=ppt/tags/tag4.xml><?xml version="1.0" encoding="utf-8"?>
<p:tagLst xmlns:p="http://schemas.openxmlformats.org/presentationml/2006/main">
  <p:tag name="AS_UNIQUEID" val="130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135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00.xml><?xml version="1.0" encoding="utf-8"?>
<p:tagLst xmlns:p="http://schemas.openxmlformats.org/presentationml/2006/main">
  <p:tag name="AS_UNIQUEID" val="115"/>
</p:tagLst>
</file>

<file path=ppt/tags/tag401.xml><?xml version="1.0" encoding="utf-8"?>
<p:tagLst xmlns:p="http://schemas.openxmlformats.org/presentationml/2006/main">
  <p:tag name="KSO_WM_BEAUTIFY_FLAG" val="#wm#"/>
  <p:tag name="KSO_WM_SLIDE_BACKGROUND" val="[&quot;general&quot;,&quot;belt&quot;]"/>
  <p:tag name="KSO_WM_SLIDE_CAN_ADD_NAVIGATION" val="1"/>
  <p:tag name="KSO_WM_SLIDE_ID" val="custom20205394_14"/>
  <p:tag name="KSO_WM_SLIDE_INDEX" val="14"/>
  <p:tag name="KSO_WM_SLIDE_ITEM_CNT" val="0"/>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POSITION" val="0*0"/>
  <p:tag name="KSO_WM_SLIDE_RATIO" val="1.777778"/>
  <p:tag name="KSO_WM_SLIDE_SIZE" val="960*540"/>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02.xml><?xml version="1.0" encoding="utf-8"?>
<p:tagLst xmlns:p="http://schemas.openxmlformats.org/presentationml/2006/main">
  <p:tag name="AS_UNIQUEID" val="1681"/>
  <p:tag name="KSO_WM_BEAUTIFY_FLAG" val="#wm#"/>
  <p:tag name="KSO_WM_SLIDE_BACKGROUND_TYPE" val="belt"/>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4*i*2"/>
  <p:tag name="KSO_WM_UNIT_INDEX" val="2"/>
  <p:tag name="KSO_WM_UNIT_LAYERLEVEL" val="1"/>
  <p:tag name="KSO_WM_UNIT_TYPE" val="i"/>
</p:tagLst>
</file>

<file path=ppt/tags/tag403.xml><?xml version="1.0" encoding="utf-8"?>
<p:tagLst xmlns:p="http://schemas.openxmlformats.org/presentationml/2006/main">
  <p:tag name="AS_UNIQUEID" val="1682"/>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4*i*1"/>
  <p:tag name="KSO_WM_UNIT_INDEX" val="1"/>
  <p:tag name="KSO_WM_UNIT_LAYERLEVEL" val="1"/>
  <p:tag name="KSO_WM_UNIT_SUBTYPE" val="h"/>
  <p:tag name="KSO_WM_UNIT_TYPE" val="i"/>
</p:tagLst>
</file>

<file path=ppt/tags/tag404.xml><?xml version="1.0" encoding="utf-8"?>
<p:tagLst xmlns:p="http://schemas.openxmlformats.org/presentationml/2006/main">
  <p:tag name="AS_UNIQUEID" val="65"/>
</p:tagLst>
</file>

<file path=ppt/tags/tag405.xml><?xml version="1.0" encoding="utf-8"?>
<p:tagLst xmlns:p="http://schemas.openxmlformats.org/presentationml/2006/main">
  <p:tag name="AS_UNIQUEID" val="1683"/>
</p:tagLst>
</file>

<file path=ppt/tags/tag406.xml><?xml version="1.0" encoding="utf-8"?>
<p:tagLst xmlns:p="http://schemas.openxmlformats.org/presentationml/2006/main">
  <p:tag name="AS_UNIQUEID" val="1684"/>
</p:tagLst>
</file>

<file path=ppt/tags/tag407.xml><?xml version="1.0" encoding="utf-8"?>
<p:tagLst xmlns:p="http://schemas.openxmlformats.org/presentationml/2006/main">
  <p:tag name="KSO_WM_BEAUTIFY_FLAG" val="#wm#"/>
  <p:tag name="KSO_WM_SLIDE_BACKGROUND" val="[&quot;general&quot;,&quot;belt&quot;]"/>
  <p:tag name="KSO_WM_SLIDE_CAN_ADD_NAVIGATION" val="1"/>
  <p:tag name="KSO_WM_SLIDE_ID" val="custom20205394_14"/>
  <p:tag name="KSO_WM_SLIDE_INDEX" val="14"/>
  <p:tag name="KSO_WM_SLIDE_ITEM_CNT" val="0"/>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POSITION" val="0*0"/>
  <p:tag name="KSO_WM_SLIDE_RATIO" val="1.777778"/>
  <p:tag name="KSO_WM_SLIDE_SIZE" val="960*540"/>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08.xml><?xml version="1.0" encoding="utf-8"?>
<p:tagLst xmlns:p="http://schemas.openxmlformats.org/presentationml/2006/main">
  <p:tag name="AS_UNIQUEID" val="1686"/>
  <p:tag name="KSO_WM_BEAUTIFY_FLAG" val="#wm#"/>
  <p:tag name="KSO_WM_SLIDE_BACKGROUND_TYPE" val="belt"/>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4*i*2"/>
  <p:tag name="KSO_WM_UNIT_INDEX" val="2"/>
  <p:tag name="KSO_WM_UNIT_LAYERLEVEL" val="1"/>
  <p:tag name="KSO_WM_UNIT_TYPE" val="i"/>
</p:tagLst>
</file>

<file path=ppt/tags/tag409.xml><?xml version="1.0" encoding="utf-8"?>
<p:tagLst xmlns:p="http://schemas.openxmlformats.org/presentationml/2006/main">
  <p:tag name="AS_UNIQUEID" val="1687"/>
  <p:tag name="KSO_WM_BEAUTIFY_FLAG" val="#wm#"/>
  <p:tag name="KSO_WM_SLIDE_BACKGROUND_TYPE" val="belt"/>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4*i*1"/>
  <p:tag name="KSO_WM_UNIT_INDEX" val="1"/>
  <p:tag name="KSO_WM_UNIT_LAYERLEVEL" val="1"/>
  <p:tag name="KSO_WM_UNIT_SUBTYPE" val="h"/>
  <p:tag name="KSO_WM_UNIT_TYPE" val="i"/>
</p:tagLst>
</file>

<file path=ppt/tags/tag41.xml><?xml version="1.0" encoding="utf-8"?>
<p:tagLst xmlns:p="http://schemas.openxmlformats.org/presentationml/2006/main">
  <p:tag name="AS_UNIQUEID" val="135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0.xml><?xml version="1.0" encoding="utf-8"?>
<p:tagLst xmlns:p="http://schemas.openxmlformats.org/presentationml/2006/main">
  <p:tag name="AS_UNIQUEID" val="65"/>
</p:tagLst>
</file>

<file path=ppt/tags/tag411.xml><?xml version="1.0" encoding="utf-8"?>
<p:tagLst xmlns:p="http://schemas.openxmlformats.org/presentationml/2006/main">
  <p:tag name="AS_UNIQUEID" val="1688"/>
</p:tagLst>
</file>

<file path=ppt/tags/tag412.xml><?xml version="1.0" encoding="utf-8"?>
<p:tagLst xmlns:p="http://schemas.openxmlformats.org/presentationml/2006/main">
  <p:tag name="AS_UNIQUEID" val="1689"/>
</p:tagLst>
</file>

<file path=ppt/tags/tag413.xml><?xml version="1.0" encoding="utf-8"?>
<p:tagLst xmlns:p="http://schemas.openxmlformats.org/presentationml/2006/main">
  <p:tag name="KSO_WM_BEAUTIFY_FLAG" val="#wm#"/>
  <p:tag name="KSO_WM_SLIDE_BACKGROUND" val="[&quot;general&quot;,&quot;belt&quot;]"/>
  <p:tag name="KSO_WM_SLIDE_CAN_ADD_NAVIGATION" val="1"/>
  <p:tag name="KSO_WM_SLIDE_ID" val="custom20205394_14"/>
  <p:tag name="KSO_WM_SLIDE_INDEX" val="14"/>
  <p:tag name="KSO_WM_SLIDE_ITEM_CNT" val="0"/>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POSITION" val="0*0"/>
  <p:tag name="KSO_WM_SLIDE_RATIO" val="1.777778"/>
  <p:tag name="KSO_WM_SLIDE_SIZE" val="960*540"/>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14.xml><?xml version="1.0" encoding="utf-8"?>
<p:tagLst xmlns:p="http://schemas.openxmlformats.org/presentationml/2006/main">
  <p:tag name="AS_UNIQUEID" val="1704"/>
  <p:tag name="KSO_WM_BEAUTIFY_FLAG" val="#wm#"/>
  <p:tag name="KSO_WM_TAG_VERSION" val="1.0"/>
  <p:tag name="KSO_WM_TEMPLATE_CATEGORY" val="custom"/>
  <p:tag name="KSO_WM_TEMPLATE_INDEX" val="20205394"/>
  <p:tag name="KSO_WM_UNIT_COMPATIBLE" val="1"/>
  <p:tag name="KSO_WM_UNIT_DIAGRAM_ISNUMVISUAL" val="0"/>
  <p:tag name="KSO_WM_UNIT_DIAGRAM_ISREFERUNIT" val="0"/>
  <p:tag name="KSO_WM_UNIT_HIGHLIGHT" val="0"/>
  <p:tag name="KSO_WM_UNIT_ID" val="custom20205394_7*e*1"/>
  <p:tag name="KSO_WM_UNIT_INDEX" val="1"/>
  <p:tag name="KSO_WM_UNIT_LAYERLEVEL" val="1"/>
  <p:tag name="KSO_WM_UNIT_NOCLEAR" val="0"/>
  <p:tag name="KSO_WM_UNIT_PRESET_TEXT" val="01"/>
  <p:tag name="KSO_WM_UNIT_TYPE" val="e"/>
  <p:tag name="KSO_WM_UNIT_VALUE" val="1"/>
</p:tagLst>
</file>

<file path=ppt/tags/tag415.xml><?xml version="1.0" encoding="utf-8"?>
<p:tagLst xmlns:p="http://schemas.openxmlformats.org/presentationml/2006/main">
  <p:tag name="AS_UNIQUEID" val="1705"/>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7*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416.xml><?xml version="1.0" encoding="utf-8"?>
<p:tagLst xmlns:p="http://schemas.openxmlformats.org/presentationml/2006/main">
  <p:tag name="KSO_WM_BEAUTIFY_FLAG" val="#wm#"/>
  <p:tag name="KSO_WM_SLIDE_ID" val="custom20205394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17.xml><?xml version="1.0" encoding="utf-8"?>
<p:tagLst xmlns:p="http://schemas.openxmlformats.org/presentationml/2006/main">
  <p:tag name="AS_UNIQUEID" val="1701"/>
</p:tagLst>
</file>

<file path=ppt/tags/tag418.xml><?xml version="1.0" encoding="utf-8"?>
<p:tagLst xmlns:p="http://schemas.openxmlformats.org/presentationml/2006/main">
  <p:tag name="AS_UNIQUEID" val="1702"/>
</p:tagLst>
</file>

<file path=ppt/tags/tag419.xml><?xml version="1.0" encoding="utf-8"?>
<p:tagLst xmlns:p="http://schemas.openxmlformats.org/presentationml/2006/main">
  <p:tag name="AS_UNIQUEID" val="1707"/>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0*i*2"/>
  <p:tag name="KSO_WM_UNIT_INDEX" val="2"/>
  <p:tag name="KSO_WM_UNIT_LAYERLEVEL" val="1"/>
  <p:tag name="KSO_WM_UNIT_TYPE" val="i"/>
</p:tagLst>
</file>

<file path=ppt/tags/tag42.xml><?xml version="1.0" encoding="utf-8"?>
<p:tagLst xmlns:p="http://schemas.openxmlformats.org/presentationml/2006/main">
  <p:tag name="AS_UNIQUEID" val="135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0.xml><?xml version="1.0" encoding="utf-8"?>
<p:tagLst xmlns:p="http://schemas.openxmlformats.org/presentationml/2006/main">
  <p:tag name="AS_UNIQUEID" val="1708"/>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10*i*4"/>
  <p:tag name="KSO_WM_UNIT_INDEX" val="4"/>
  <p:tag name="KSO_WM_UNIT_LAYERLEVEL" val="1"/>
  <p:tag name="KSO_WM_UNIT_TYPE" val="i"/>
</p:tagLst>
</file>

<file path=ppt/tags/tag421.xml><?xml version="1.0" encoding="utf-8"?>
<p:tagLst xmlns:p="http://schemas.openxmlformats.org/presentationml/2006/main">
  <p:tag name="AS_UNIQUEID" val="1709"/>
  <p:tag name="KSO_WM_BEAUTIFY_FLAG" val="#wm#"/>
  <p:tag name="KSO_WM_TAG_VERSION" val="1.0"/>
  <p:tag name="KSO_WM_TEMPLATE_CATEGORY" val="custom"/>
  <p:tag name="KSO_WM_TEMPLATE_INDEX" val="20205394"/>
  <p:tag name="KSO_WM_UNIT_BK_DARK_LIGHT" val="2"/>
  <p:tag name="KSO_WM_UNIT_COMPATIBLE" val="0"/>
  <p:tag name="KSO_WM_UNIT_DIAGRAM_ISNUMVISUAL" val="0"/>
  <p:tag name="KSO_WM_UNIT_DIAGRAM_ISREFERUNIT" val="0"/>
  <p:tag name="KSO_WM_UNIT_HIGHLIGHT" val="0"/>
  <p:tag name="KSO_WM_UNIT_ID" val="custom20205394_10*i*1"/>
  <p:tag name="KSO_WM_UNIT_INDEX" val="1"/>
  <p:tag name="KSO_WM_UNIT_LAYERLEVEL" val="1"/>
  <p:tag name="KSO_WM_UNIT_SUBTYPE" val="h"/>
  <p:tag name="KSO_WM_UNIT_TYPE" val="i"/>
</p:tagLst>
</file>

<file path=ppt/tags/tag422.xml><?xml version="1.0" encoding="utf-8"?>
<p:tagLst xmlns:p="http://schemas.openxmlformats.org/presentationml/2006/main">
  <p:tag name="AS_UNIQUEID" val="1710"/>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i*3"/>
  <p:tag name="KSO_WM_UNIT_INDEX" val="3"/>
  <p:tag name="KSO_WM_UNIT_LAYERLEVEL" val="1"/>
  <p:tag name="KSO_WM_UNIT_SM_LIMIT_TYPE" val="1"/>
  <p:tag name="KSO_WM_UNIT_TYPE" val="i"/>
</p:tagLst>
</file>

<file path=ppt/tags/tag423.xml><?xml version="1.0" encoding="utf-8"?>
<p:tagLst xmlns:p="http://schemas.openxmlformats.org/presentationml/2006/main">
  <p:tag name="AS_UNIQUEID" val="1711"/>
  <p:tag name="KSO_WM_BEAUTIFY_FLAG" val="#wm#"/>
  <p:tag name="KSO_WM_TAG_VERSION" val="1.0"/>
  <p:tag name="KSO_WM_TEMPLATE_CATEGORY" val="custom"/>
  <p:tag name="KSO_WM_TEMPLATE_INDEX" val="20205394"/>
  <p:tag name="KSO_WM_UNIT_BLOCK" val="0"/>
  <p:tag name="KSO_WM_UNIT_COMPATIBLE" val="0"/>
  <p:tag name="KSO_WM_UNIT_DIAGRAM_ISNUMVISUAL" val="0"/>
  <p:tag name="KSO_WM_UNIT_DIAGRAM_ISREFERUNIT" val="0"/>
  <p:tag name="KSO_WM_UNIT_HIGHLIGHT" val="0"/>
  <p:tag name="KSO_WM_UNIT_ID" val="custom20205394_10*k*1"/>
  <p:tag name="KSO_WM_UNIT_INDEX" val="1"/>
  <p:tag name="KSO_WM_UNIT_LAYERLEVEL" val="1"/>
  <p:tag name="KSO_WM_UNIT_NOCLEAR" val="0"/>
  <p:tag name="KSO_WM_UNIT_PRESET_TEXT" val="LOGO"/>
  <p:tag name="KSO_WM_UNIT_SM_LIMIT_TYPE" val="1"/>
  <p:tag name="KSO_WM_UNIT_TYPE" val="k"/>
  <p:tag name="KSO_WM_UNIT_VALUE" val="3"/>
</p:tagLst>
</file>

<file path=ppt/tags/tag424.xml><?xml version="1.0" encoding="utf-8"?>
<p:tagLst xmlns:p="http://schemas.openxmlformats.org/presentationml/2006/main">
  <p:tag name="AS_UNIQUEID" val="1712"/>
  <p:tag name="KSO_WM_BEAUTIFY_FLAG" val="#wm#"/>
  <p:tag name="KSO_WM_TAG_VERSION" val="1.0"/>
  <p:tag name="KSO_WM_TEMPLATE_CATEGORY" val="custom"/>
  <p:tag name="KSO_WM_TEMPLATE_INDEX" val="20205394"/>
  <p:tag name="KSO_WM_UNIT_BLOCK" val="0"/>
  <p:tag name="KSO_WM_UNIT_COMPATIBLE" val="0"/>
  <p:tag name="KSO_WM_UNIT_DEFAULT_FONT" val="36;44;4"/>
  <p:tag name="KSO_WM_UNIT_DIAGRAM_ISNUMVISUAL" val="0"/>
  <p:tag name="KSO_WM_UNIT_DIAGRAM_ISREFERUNIT" val="0"/>
  <p:tag name="KSO_WM_UNIT_HIGHLIGHT" val="0"/>
  <p:tag name="KSO_WM_UNIT_ID" val="custom20205394_10*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425.xml><?xml version="1.0" encoding="utf-8"?>
<p:tagLst xmlns:p="http://schemas.openxmlformats.org/presentationml/2006/main">
  <p:tag name="AS_UNIQUEID" val="1713"/>
  <p:tag name="KSO_WM_BEAUTIFY_FLAG" val="#wm#"/>
  <p:tag name="KSO_WM_TAG_VERSION" val="1.0"/>
  <p:tag name="KSO_WM_TEMPLATE_CATEGORY" val="custom"/>
  <p:tag name="KSO_WM_TEMPLATE_INDEX" val="20205394"/>
  <p:tag name="KSO_WM_UNIT_BLOCK" val="0"/>
  <p:tag name="KSO_WM_UNIT_COMPATIBLE" val="0"/>
  <p:tag name="KSO_WM_UNIT_DEFAULT_FONT" val="16;24;2"/>
  <p:tag name="KSO_WM_UNIT_DIAGRAM_ISNUMVISUAL" val="0"/>
  <p:tag name="KSO_WM_UNIT_DIAGRAM_ISREFERUNIT" val="0"/>
  <p:tag name="KSO_WM_UNIT_HIGHLIGHT" val="0"/>
  <p:tag name="KSO_WM_UNIT_ID" val="custom20205394_10*h_a*1_1"/>
  <p:tag name="KSO_WM_UNIT_INDEX" val="1_1"/>
  <p:tag name="KSO_WM_UNIT_ISCONTENTSTITLE" val="0"/>
  <p:tag name="KSO_WM_UNIT_ISNUMDGMTITLE" val="0"/>
  <p:tag name="KSO_WM_UNIT_LAYERLEVEL" val="1_1"/>
  <p:tag name="KSO_WM_UNIT_NOCLEAR" val="0"/>
  <p:tag name="KSO_WM_UNIT_PRESET_TEXT" val="单击添加小标题"/>
  <p:tag name="KSO_WM_UNIT_TYPE" val="h_a"/>
  <p:tag name="KSO_WM_UNIT_VALUE" val="21"/>
</p:tagLst>
</file>

<file path=ppt/tags/tag426.xml><?xml version="1.0" encoding="utf-8"?>
<p:tagLst xmlns:p="http://schemas.openxmlformats.org/presentationml/2006/main">
  <p:tag name="KSO_WM_BEAUTIFY_FLAG" val="#wm#"/>
  <p:tag name="KSO_WM_SLIDE_BACKGROUND" val="[&quot;general&quot;,&quot;leftRight&quot;]"/>
  <p:tag name="KSO_WM_SLIDE_ID" val="custom20205394_10"/>
  <p:tag name="KSO_WM_SLIDE_INDEX" val="10"/>
  <p:tag name="KSO_WM_SLIDE_ITEM_CNT" val="0"/>
  <p:tag name="KSO_WM_SLIDE_LAYOUT" val="a_i_k_h"/>
  <p:tag name="KSO_WM_SLIDE_LAYOUT_CNT" val="1_1_1_2"/>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POSITION" val="367.937*150.296"/>
  <p:tag name="KSO_WM_SLIDE_RATIO" val="1.777778"/>
  <p:tag name="KSO_WM_SLIDE_SIZE" val="531.969*280.778"/>
  <p:tag name="KSO_WM_SLIDE_SUBTYPE" val="pureTxt"/>
  <p:tag name="KSO_WM_SLIDE_TYPE" val="text"/>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27.xml><?xml version="1.0" encoding="utf-8"?>
<p:tagLst xmlns:p="http://schemas.openxmlformats.org/presentationml/2006/main">
  <p:tag name="AS_UNIQUEID" val="1289"/>
</p:tagLst>
</file>

<file path=ppt/tags/tag428.xml><?xml version="1.0" encoding="utf-8"?>
<p:tagLst xmlns:p="http://schemas.openxmlformats.org/presentationml/2006/main">
  <p:tag name="AS_UNIQUEID" val="1290"/>
</p:tagLst>
</file>

<file path=ppt/tags/tag429.xml><?xml version="1.0" encoding="utf-8"?>
<p:tagLst xmlns:p="http://schemas.openxmlformats.org/presentationml/2006/main">
  <p:tag name="AS_UNIQUEID" val="1291"/>
</p:tagLst>
</file>

<file path=ppt/tags/tag43.xml><?xml version="1.0" encoding="utf-8"?>
<p:tagLst xmlns:p="http://schemas.openxmlformats.org/presentationml/2006/main">
  <p:tag name="AS_UNIQUEID" val="135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0.xml><?xml version="1.0" encoding="utf-8"?>
<p:tagLst xmlns:p="http://schemas.openxmlformats.org/presentationml/2006/main">
  <p:tag name="AS_UNIQUEID" val="1292"/>
</p:tagLst>
</file>

<file path=ppt/tags/tag431.xml><?xml version="1.0" encoding="utf-8"?>
<p:tagLst xmlns:p="http://schemas.openxmlformats.org/presentationml/2006/main">
  <p:tag name="AS_UNIQUEID" val="1293"/>
</p:tagLst>
</file>

<file path=ppt/tags/tag432.xml><?xml version="1.0" encoding="utf-8"?>
<p:tagLst xmlns:p="http://schemas.openxmlformats.org/presentationml/2006/main">
  <p:tag name="AS_UNIQUEID" val="210"/>
</p:tagLst>
</file>

<file path=ppt/tags/tag433.xml><?xml version="1.0" encoding="utf-8"?>
<p:tagLst xmlns:p="http://schemas.openxmlformats.org/presentationml/2006/main">
  <p:tag name="AS_UNIQUEID" val="211"/>
</p:tagLst>
</file>

<file path=ppt/tags/tag434.xml><?xml version="1.0" encoding="utf-8"?>
<p:tagLst xmlns:p="http://schemas.openxmlformats.org/presentationml/2006/main">
  <p:tag name="AS_UNIQUEID" val="212"/>
</p:tagLst>
</file>

<file path=ppt/tags/tag435.xml><?xml version="1.0" encoding="utf-8"?>
<p:tagLst xmlns:p="http://schemas.openxmlformats.org/presentationml/2006/main">
  <p:tag name="AS_UNIQUEID" val="213"/>
</p:tagLst>
</file>

<file path=ppt/tags/tag436.xml><?xml version="1.0" encoding="utf-8"?>
<p:tagLst xmlns:p="http://schemas.openxmlformats.org/presentationml/2006/main">
  <p:tag name="AS_UNIQUEID" val="214"/>
</p:tagLst>
</file>

<file path=ppt/tags/tag437.xml><?xml version="1.0" encoding="utf-8"?>
<p:tagLst xmlns:p="http://schemas.openxmlformats.org/presentationml/2006/main">
  <p:tag name="AS_UNIQUEID" val="215"/>
</p:tagLst>
</file>

<file path=ppt/tags/tag438.xml><?xml version="1.0" encoding="utf-8"?>
<p:tagLst xmlns:p="http://schemas.openxmlformats.org/presentationml/2006/main">
  <p:tag name="AS_UNIQUEID" val="1303"/>
</p:tagLst>
</file>

<file path=ppt/tags/tag439.xml><?xml version="1.0" encoding="utf-8"?>
<p:tagLst xmlns:p="http://schemas.openxmlformats.org/presentationml/2006/main">
  <p:tag name="AS_UNIQUEID" val="1304"/>
</p:tagLst>
</file>

<file path=ppt/tags/tag44.xml><?xml version="1.0" encoding="utf-8"?>
<p:tagLst xmlns:p="http://schemas.openxmlformats.org/presentationml/2006/main">
  <p:tag name="AS_UNIQUEID" val="135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0.xml><?xml version="1.0" encoding="utf-8"?>
<p:tagLst xmlns:p="http://schemas.openxmlformats.org/presentationml/2006/main">
  <p:tag name="AS_UNIQUEID" val="210"/>
</p:tagLst>
</file>

<file path=ppt/tags/tag441.xml><?xml version="1.0" encoding="utf-8"?>
<p:tagLst xmlns:p="http://schemas.openxmlformats.org/presentationml/2006/main">
  <p:tag name="AS_UNIQUEID" val="210"/>
</p:tagLst>
</file>

<file path=ppt/tags/tag442.xml><?xml version="1.0" encoding="utf-8"?>
<p:tagLst xmlns:p="http://schemas.openxmlformats.org/presentationml/2006/main">
  <p:tag name="AS_UNIQUEID" val="210"/>
</p:tagLst>
</file>

<file path=ppt/tags/tag443.xml><?xml version="1.0" encoding="utf-8"?>
<p:tagLst xmlns:p="http://schemas.openxmlformats.org/presentationml/2006/main">
  <p:tag name="AS_UNIQUEID" val="210"/>
</p:tagLst>
</file>

<file path=ppt/tags/tag444.xml><?xml version="1.0" encoding="utf-8"?>
<p:tagLst xmlns:p="http://schemas.openxmlformats.org/presentationml/2006/main">
  <p:tag name="KSO_WM_BEAUTIFY_FLAG" val="#wm#"/>
  <p:tag name="KSO_WM_TEMPLATE_CATEGORY" val="custom"/>
  <p:tag name="KSO_WM_TEMPLATE_INDEX" val="20205176"/>
</p:tagLst>
</file>

<file path=ppt/tags/tag445.xml><?xml version="1.0" encoding="utf-8"?>
<p:tagLst xmlns:p="http://schemas.openxmlformats.org/presentationml/2006/main">
  <p:tag name="AS_UNIQUEID" val="1021"/>
</p:tagLst>
</file>

<file path=ppt/tags/tag446.xml><?xml version="1.0" encoding="utf-8"?>
<p:tagLst xmlns:p="http://schemas.openxmlformats.org/presentationml/2006/main">
  <p:tag name="AS_UNIQUEID" val="1022"/>
</p:tagLst>
</file>

<file path=ppt/tags/tag447.xml><?xml version="1.0" encoding="utf-8"?>
<p:tagLst xmlns:p="http://schemas.openxmlformats.org/presentationml/2006/main">
  <p:tag name="AS_UNIQUEID" val="1721"/>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7*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448.xml><?xml version="1.0" encoding="utf-8"?>
<p:tagLst xmlns:p="http://schemas.openxmlformats.org/presentationml/2006/main">
  <p:tag name="AS_UNIQUEID" val="1722"/>
</p:tagLst>
</file>

<file path=ppt/tags/tag449.xml><?xml version="1.0" encoding="utf-8"?>
<p:tagLst xmlns:p="http://schemas.openxmlformats.org/presentationml/2006/main">
  <p:tag name="AS_UNIQUEID" val="1723"/>
</p:tagLst>
</file>

<file path=ppt/tags/tag45.xml><?xml version="1.0" encoding="utf-8"?>
<p:tagLst xmlns:p="http://schemas.openxmlformats.org/presentationml/2006/main">
  <p:tag name="AS_UNIQUEID" val="135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50.xml><?xml version="1.0" encoding="utf-8"?>
<p:tagLst xmlns:p="http://schemas.openxmlformats.org/presentationml/2006/main">
  <p:tag name="KSO_WM_BEAUTIFY_FLAG" val="#wm#"/>
  <p:tag name="KSO_WM_SLIDE_ID" val="custom20205394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51.xml><?xml version="1.0" encoding="utf-8"?>
<p:tagLst xmlns:p="http://schemas.openxmlformats.org/presentationml/2006/main">
  <p:tag name="AS_UNIQUEID" val="1718"/>
</p:tagLst>
</file>

<file path=ppt/tags/tag452.xml><?xml version="1.0" encoding="utf-8"?>
<p:tagLst xmlns:p="http://schemas.openxmlformats.org/presentationml/2006/main">
  <p:tag name="AS_UNIQUEID" val="1719"/>
</p:tagLst>
</file>

<file path=ppt/tags/tag453.xml><?xml version="1.0" encoding="utf-8"?>
<p:tagLst xmlns:p="http://schemas.openxmlformats.org/presentationml/2006/main">
  <p:tag name="AS_UNIQUEID" val="1735"/>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7*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YPE" val="a"/>
  <p:tag name="KSO_WM_UNIT_VALUE" val="16"/>
</p:tagLst>
</file>

<file path=ppt/tags/tag454.xml><?xml version="1.0" encoding="utf-8"?>
<p:tagLst xmlns:p="http://schemas.openxmlformats.org/presentationml/2006/main">
  <p:tag name="AS_UNIQUEID" val="1736"/>
</p:tagLst>
</file>

<file path=ppt/tags/tag455.xml><?xml version="1.0" encoding="utf-8"?>
<p:tagLst xmlns:p="http://schemas.openxmlformats.org/presentationml/2006/main">
  <p:tag name="AS_UNIQUEID" val="1737"/>
</p:tagLst>
</file>

<file path=ppt/tags/tag456.xml><?xml version="1.0" encoding="utf-8"?>
<p:tagLst xmlns:p="http://schemas.openxmlformats.org/presentationml/2006/main">
  <p:tag name="KSO_WM_BEAUTIFY_FLAG" val="#wm#"/>
  <p:tag name="KSO_WM_SLIDE_ID" val="custom20205394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57.xml><?xml version="1.0" encoding="utf-8"?>
<p:tagLst xmlns:p="http://schemas.openxmlformats.org/presentationml/2006/main">
  <p:tag name="AS_UNIQUEID" val="1732"/>
</p:tagLst>
</file>

<file path=ppt/tags/tag458.xml><?xml version="1.0" encoding="utf-8"?>
<p:tagLst xmlns:p="http://schemas.openxmlformats.org/presentationml/2006/main">
  <p:tag name="AS_UNIQUEID" val="1733"/>
</p:tagLst>
</file>

<file path=ppt/tags/tag459.xml><?xml version="1.0" encoding="utf-8"?>
<p:tagLst xmlns:p="http://schemas.openxmlformats.org/presentationml/2006/main">
  <p:tag name="AS_UNIQUEID" val="1808"/>
  <p:tag name="KSO_WM_BEAUTIFY_FLAG" val="#wm#"/>
  <p:tag name="KSO_WM_TAG_VERSION" val="1.0"/>
  <p:tag name="KSO_WM_TEMPLATE_CATEGORY" val="custom"/>
  <p:tag name="KSO_WM_TEMPLATE_INDEX" val="20205394"/>
  <p:tag name="KSO_WM_UNIT_COMPATIBLE" val="0"/>
  <p:tag name="KSO_WM_UNIT_DIAGRAM_ISNUMVISUAL" val="0"/>
  <p:tag name="KSO_WM_UNIT_DIAGRAM_ISREFERUNIT" val="0"/>
  <p:tag name="KSO_WM_UNIT_HIGHLIGHT" val="0"/>
  <p:tag name="KSO_WM_UNIT_ID" val="custom20205394_32*a*1"/>
  <p:tag name="KSO_WM_UNIT_INDEX" val="1"/>
  <p:tag name="KSO_WM_UNIT_ISCONTENTSTITLE" val="0"/>
  <p:tag name="KSO_WM_UNIT_ISNUMDGMTITLE" val="0"/>
  <p:tag name="KSO_WM_UNIT_LAYERLEVEL" val="1"/>
  <p:tag name="KSO_WM_UNIT_NOCLEAR" val="1"/>
  <p:tag name="KSO_WM_UNIT_PRESET_TEXT" val="THANKS"/>
  <p:tag name="KSO_WM_UNIT_TYPE" val="a"/>
</p:tagLst>
</file>

<file path=ppt/tags/tag46.xml><?xml version="1.0" encoding="utf-8"?>
<p:tagLst xmlns:p="http://schemas.openxmlformats.org/presentationml/2006/main">
  <p:tag name="AS_UNIQUEID" val="135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60.xml><?xml version="1.0" encoding="utf-8"?>
<p:tagLst xmlns:p="http://schemas.openxmlformats.org/presentationml/2006/main">
  <p:tag name="AS_UNIQUEID" val="1809"/>
</p:tagLst>
</file>

<file path=ppt/tags/tag461.xml><?xml version="1.0" encoding="utf-8"?>
<p:tagLst xmlns:p="http://schemas.openxmlformats.org/presentationml/2006/main">
  <p:tag name="KSO_WM_BEAUTIFY_FLAG" val="#wm#"/>
  <p:tag name="KSO_WM_SLIDE_ID" val="custom20205394_32"/>
  <p:tag name="KSO_WM_SLIDE_INDEX" val="32"/>
  <p:tag name="KSO_WM_SLIDE_ITEM_CNT" val="0"/>
  <p:tag name="KSO_WM_SLIDE_LAYOUT" val="a_b"/>
  <p:tag name="KSO_WM_SLIDE_LAYOUT_CNT" val="1_1"/>
  <p:tag name="KSO_WM_SLIDE_SUBTYPE" val="pureTxt"/>
  <p:tag name="KSO_WM_SLIDE_TYPE" val="endPage"/>
  <p:tag name="KSO_WM_TAG_VERSION" val="1.0"/>
  <p:tag name="KSO_WM_TEMPLATE_CATEGORY" val="custom"/>
  <p:tag name="KSO_WM_TEMPLATE_COLOR_TYPE" val="1"/>
  <p:tag name="KSO_WM_TEMPLATE_INDEX" val="20205394"/>
  <p:tag name="KSO_WM_TEMPLATE_MASTER_TYPE" val="1"/>
  <p:tag name="KSO_WM_TEMPLATE_SUBCATEGORY" val="0"/>
</p:tagLst>
</file>

<file path=ppt/tags/tag462.xml><?xml version="1.0" encoding="utf-8"?>
<p:tagLst xmlns:p="http://schemas.openxmlformats.org/presentationml/2006/main">
  <p:tag name="AS_UNIQUEID" val="1476"/>
</p:tagLst>
</file>

<file path=ppt/tags/tag463.xml><?xml version="1.0" encoding="utf-8"?>
<p:tagLst xmlns:p="http://schemas.openxmlformats.org/presentationml/2006/main">
  <p:tag name="AS_UNIQUEID" val="1477"/>
</p:tagLst>
</file>

<file path=ppt/tags/tag464.xml><?xml version="1.0" encoding="utf-8"?>
<p:tagLst xmlns:p="http://schemas.openxmlformats.org/presentationml/2006/main">
  <p:tag name="AS_UNIQUEID" val="1478"/>
</p:tagLst>
</file>

<file path=ppt/tags/tag465.xml><?xml version="1.0" encoding="utf-8"?>
<p:tagLst xmlns:p="http://schemas.openxmlformats.org/presentationml/2006/main">
  <p:tag name="AS_UNIQUEID" val="1479"/>
</p:tagLst>
</file>

<file path=ppt/tags/tag466.xml><?xml version="1.0" encoding="utf-8"?>
<p:tagLst xmlns:p="http://schemas.openxmlformats.org/presentationml/2006/main">
  <p:tag name="AS_UNIQUEID" val="1480"/>
</p:tagLst>
</file>

<file path=ppt/tags/tag467.xml><?xml version="1.0" encoding="utf-8"?>
<p:tagLst xmlns:p="http://schemas.openxmlformats.org/presentationml/2006/main">
  <p:tag name="AS_UNIQUEID" val="1481"/>
</p:tagLst>
</file>

<file path=ppt/tags/tag468.xml><?xml version="1.0" encoding="utf-8"?>
<p:tagLst xmlns:p="http://schemas.openxmlformats.org/presentationml/2006/main">
  <p:tag name="AS_OS" val="Unix 3.10 unknown"/>
  <p:tag name="AS_RELEASE_DATE" val="2020.11.30"/>
  <p:tag name="AS_TITLE" val="Aspose.Slides for Java"/>
  <p:tag name="AS_VERSION" val="20.11"/>
  <p:tag name="KSO_WPP_MARK_KEY" val="9b8c72d9-2c97-4de3-ab0f-f701018f2733"/>
  <p:tag name="COMMONDATA" val="eyJoZGlkIjoiOTQ2ZmI1ZjExNGNlOTg3MGQwN2IxMDAxOWZkNzZjMmUifQ=="/>
</p:tagLst>
</file>

<file path=ppt/tags/tag47.xml><?xml version="1.0" encoding="utf-8"?>
<p:tagLst xmlns:p="http://schemas.openxmlformats.org/presentationml/2006/main">
  <p:tag name="AS_UNIQUEID" val="135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8.xml><?xml version="1.0" encoding="utf-8"?>
<p:tagLst xmlns:p="http://schemas.openxmlformats.org/presentationml/2006/main">
  <p:tag name="AS_UNIQUEID" val="135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9.xml><?xml version="1.0" encoding="utf-8"?>
<p:tagLst xmlns:p="http://schemas.openxmlformats.org/presentationml/2006/main">
  <p:tag name="AS_UNIQUEID" val="136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xml><?xml version="1.0" encoding="utf-8"?>
<p:tagLst xmlns:p="http://schemas.openxmlformats.org/presentationml/2006/main">
  <p:tag name="AS_UNIQUEID" val="131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36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p="http://schemas.openxmlformats.org/presentationml/2006/main">
  <p:tag name="AS_UNIQUEID" val="136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xml><?xml version="1.0" encoding="utf-8"?>
<p:tagLst xmlns:p="http://schemas.openxmlformats.org/presentationml/2006/main">
  <p:tag name="AS_UNIQUEID" val="136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xml><?xml version="1.0" encoding="utf-8"?>
<p:tagLst xmlns:p="http://schemas.openxmlformats.org/presentationml/2006/main">
  <p:tag name="AS_UNIQUEID" val="136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4.xml><?xml version="1.0" encoding="utf-8"?>
<p:tagLst xmlns:p="http://schemas.openxmlformats.org/presentationml/2006/main">
  <p:tag name="AS_UNIQUEID" val="136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5.xml><?xml version="1.0" encoding="utf-8"?>
<p:tagLst xmlns:p="http://schemas.openxmlformats.org/presentationml/2006/main">
  <p:tag name="AS_UNIQUEID" val="136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6.xml><?xml version="1.0" encoding="utf-8"?>
<p:tagLst xmlns:p="http://schemas.openxmlformats.org/presentationml/2006/main">
  <p:tag name="AS_UNIQUEID" val="136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p="http://schemas.openxmlformats.org/presentationml/2006/main">
  <p:tag name="AS_UNIQUEID" val="136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8.xml><?xml version="1.0" encoding="utf-8"?>
<p:tagLst xmlns:p="http://schemas.openxmlformats.org/presentationml/2006/main">
  <p:tag name="AS_UNIQUEID" val="137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9.xml><?xml version="1.0" encoding="utf-8"?>
<p:tagLst xmlns:p="http://schemas.openxmlformats.org/presentationml/2006/main">
  <p:tag name="AS_UNIQUEID" val="137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xml><?xml version="1.0" encoding="utf-8"?>
<p:tagLst xmlns:p="http://schemas.openxmlformats.org/presentationml/2006/main">
  <p:tag name="AS_UNIQUEID" val="131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137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1.xml><?xml version="1.0" encoding="utf-8"?>
<p:tagLst xmlns:p="http://schemas.openxmlformats.org/presentationml/2006/main">
  <p:tag name="AS_UNIQUEID" val="137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2.xml><?xml version="1.0" encoding="utf-8"?>
<p:tagLst xmlns:p="http://schemas.openxmlformats.org/presentationml/2006/main">
  <p:tag name="AS_UNIQUEID" val="137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3.xml><?xml version="1.0" encoding="utf-8"?>
<p:tagLst xmlns:p="http://schemas.openxmlformats.org/presentationml/2006/main">
  <p:tag name="AS_UNIQUEID" val="137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4.xml><?xml version="1.0" encoding="utf-8"?>
<p:tagLst xmlns:p="http://schemas.openxmlformats.org/presentationml/2006/main">
  <p:tag name="AS_UNIQUEID" val="137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5.xml><?xml version="1.0" encoding="utf-8"?>
<p:tagLst xmlns:p="http://schemas.openxmlformats.org/presentationml/2006/main">
  <p:tag name="AS_UNIQUEID" val="137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6.xml><?xml version="1.0" encoding="utf-8"?>
<p:tagLst xmlns:p="http://schemas.openxmlformats.org/presentationml/2006/main">
  <p:tag name="AS_UNIQUEID" val="138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7.xml><?xml version="1.0" encoding="utf-8"?>
<p:tagLst xmlns:p="http://schemas.openxmlformats.org/presentationml/2006/main">
  <p:tag name="AS_UNIQUEID" val="138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8.xml><?xml version="1.0" encoding="utf-8"?>
<p:tagLst xmlns:p="http://schemas.openxmlformats.org/presentationml/2006/main">
  <p:tag name="AS_UNIQUEID" val="138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9.xml><?xml version="1.0" encoding="utf-8"?>
<p:tagLst xmlns:p="http://schemas.openxmlformats.org/presentationml/2006/main">
  <p:tag name="AS_UNIQUEID" val="138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xml><?xml version="1.0" encoding="utf-8"?>
<p:tagLst xmlns:p="http://schemas.openxmlformats.org/presentationml/2006/main">
  <p:tag name="AS_UNIQUEID" val="131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70.xml><?xml version="1.0" encoding="utf-8"?>
<p:tagLst xmlns:p="http://schemas.openxmlformats.org/presentationml/2006/main">
  <p:tag name="AS_UNIQUEID" val="138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1.xml><?xml version="1.0" encoding="utf-8"?>
<p:tagLst xmlns:p="http://schemas.openxmlformats.org/presentationml/2006/main">
  <p:tag name="AS_UNIQUEID" val="138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2.xml><?xml version="1.0" encoding="utf-8"?>
<p:tagLst xmlns:p="http://schemas.openxmlformats.org/presentationml/2006/main">
  <p:tag name="AS_UNIQUEID" val="138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3.xml><?xml version="1.0" encoding="utf-8"?>
<p:tagLst xmlns:p="http://schemas.openxmlformats.org/presentationml/2006/main">
  <p:tag name="AS_UNIQUEID" val="138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4.xml><?xml version="1.0" encoding="utf-8"?>
<p:tagLst xmlns:p="http://schemas.openxmlformats.org/presentationml/2006/main">
  <p:tag name="AS_UNIQUEID" val="138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5.xml><?xml version="1.0" encoding="utf-8"?>
<p:tagLst xmlns:p="http://schemas.openxmlformats.org/presentationml/2006/main">
  <p:tag name="AS_UNIQUEID" val="139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6.xml><?xml version="1.0" encoding="utf-8"?>
<p:tagLst xmlns:p="http://schemas.openxmlformats.org/presentationml/2006/main">
  <p:tag name="AS_UNIQUEID" val="139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7.xml><?xml version="1.0" encoding="utf-8"?>
<p:tagLst xmlns:p="http://schemas.openxmlformats.org/presentationml/2006/main">
  <p:tag name="AS_UNIQUEID" val="139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8.xml><?xml version="1.0" encoding="utf-8"?>
<p:tagLst xmlns:p="http://schemas.openxmlformats.org/presentationml/2006/main">
  <p:tag name="AS_UNIQUEID" val="139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9.xml><?xml version="1.0" encoding="utf-8"?>
<p:tagLst xmlns:p="http://schemas.openxmlformats.org/presentationml/2006/main">
  <p:tag name="AS_UNIQUEID" val="139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xml><?xml version="1.0" encoding="utf-8"?>
<p:tagLst xmlns:p="http://schemas.openxmlformats.org/presentationml/2006/main">
  <p:tag name="AS_UNIQUEID" val="131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AS_UNIQUEID" val="139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1.xml><?xml version="1.0" encoding="utf-8"?>
<p:tagLst xmlns:p="http://schemas.openxmlformats.org/presentationml/2006/main">
  <p:tag name="AS_UNIQUEID" val="139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2.xml><?xml version="1.0" encoding="utf-8"?>
<p:tagLst xmlns:p="http://schemas.openxmlformats.org/presentationml/2006/main">
  <p:tag name="AS_UNIQUEID" val="1398"/>
  <p:tag name="KSO_WM_BEAUTIFY_FLAG" val="#wm#"/>
  <p:tag name="KSO_WM_SLIDE_BACKGROUND_TYPE" val="general"/>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2*i*0"/>
  <p:tag name="KSO_WM_UNIT_INDEX" val="0"/>
  <p:tag name="KSO_WM_UNIT_LAYERLEVEL" val="1"/>
  <p:tag name="KSO_WM_UNIT_SUBTYPE" val="h"/>
  <p:tag name="KSO_WM_UNIT_TYPE" val="i"/>
</p:tagLst>
</file>

<file path=ppt/tags/tag83.xml><?xml version="1.0" encoding="utf-8"?>
<p:tagLst xmlns:p="http://schemas.openxmlformats.org/presentationml/2006/main">
  <p:tag name="AS_UNIQUEID" val="139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4.xml><?xml version="1.0" encoding="utf-8"?>
<p:tagLst xmlns:p="http://schemas.openxmlformats.org/presentationml/2006/main">
  <p:tag name="AS_UNIQUEID" val="140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5.xml><?xml version="1.0" encoding="utf-8"?>
<p:tagLst xmlns:p="http://schemas.openxmlformats.org/presentationml/2006/main">
  <p:tag name="AS_UNIQUEID" val="140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6.xml><?xml version="1.0" encoding="utf-8"?>
<p:tagLst xmlns:p="http://schemas.openxmlformats.org/presentationml/2006/main">
  <p:tag name="AS_UNIQUEID" val="140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7.xml><?xml version="1.0" encoding="utf-8"?>
<p:tagLst xmlns:p="http://schemas.openxmlformats.org/presentationml/2006/main">
  <p:tag name="AS_UNIQUEID" val="140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8.xml><?xml version="1.0" encoding="utf-8"?>
<p:tagLst xmlns:p="http://schemas.openxmlformats.org/presentationml/2006/main">
  <p:tag name="AS_UNIQUEID" val="1405"/>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0"/>
  <p:tag name="KSO_WM_UNIT_INDEX" val="0"/>
  <p:tag name="KSO_WM_UNIT_LAYERLEVEL" val="1"/>
  <p:tag name="KSO_WM_UNIT_SUBTYPE" val="h"/>
  <p:tag name="KSO_WM_UNIT_TYPE" val="i"/>
</p:tagLst>
</file>

<file path=ppt/tags/tag89.xml><?xml version="1.0" encoding="utf-8"?>
<p:tagLst xmlns:p="http://schemas.openxmlformats.org/presentationml/2006/main">
  <p:tag name="AS_UNIQUEID" val="140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xml><?xml version="1.0" encoding="utf-8"?>
<p:tagLst xmlns:p="http://schemas.openxmlformats.org/presentationml/2006/main">
  <p:tag name="AS_UNIQUEID" val="131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140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1.xml><?xml version="1.0" encoding="utf-8"?>
<p:tagLst xmlns:p="http://schemas.openxmlformats.org/presentationml/2006/main">
  <p:tag name="AS_UNIQUEID" val="140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2.xml><?xml version="1.0" encoding="utf-8"?>
<p:tagLst xmlns:p="http://schemas.openxmlformats.org/presentationml/2006/main">
  <p:tag name="AS_UNIQUEID" val="140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3.xml><?xml version="1.0" encoding="utf-8"?>
<p:tagLst xmlns:p="http://schemas.openxmlformats.org/presentationml/2006/main">
  <p:tag name="AS_UNIQUEID" val="141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4.xml><?xml version="1.0" encoding="utf-8"?>
<p:tagLst xmlns:p="http://schemas.openxmlformats.org/presentationml/2006/main">
  <p:tag name="AS_UNIQUEID" val="141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5.xml><?xml version="1.0" encoding="utf-8"?>
<p:tagLst xmlns:p="http://schemas.openxmlformats.org/presentationml/2006/main">
  <p:tag name="AS_UNIQUEID" val="1413"/>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
  <p:tag name="KSO_WM_UNIT_LAYERLEVEL" val="1"/>
</p:tagLst>
</file>

<file path=ppt/tags/tag96.xml><?xml version="1.0" encoding="utf-8"?>
<p:tagLst xmlns:p="http://schemas.openxmlformats.org/presentationml/2006/main">
  <p:tag name="AS_UNIQUEID" val="1414"/>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0"/>
  <p:tag name="KSO_WM_UNIT_INDEX" val="0"/>
  <p:tag name="KSO_WM_UNIT_LAYERLEVEL" val="1"/>
  <p:tag name="KSO_WM_UNIT_SUBTYPE" val="h"/>
  <p:tag name="KSO_WM_UNIT_TYPE" val="i"/>
</p:tagLst>
</file>

<file path=ppt/tags/tag97.xml><?xml version="1.0" encoding="utf-8"?>
<p:tagLst xmlns:p="http://schemas.openxmlformats.org/presentationml/2006/main">
  <p:tag name="AS_UNIQUEID" val="141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8.xml><?xml version="1.0" encoding="utf-8"?>
<p:tagLst xmlns:p="http://schemas.openxmlformats.org/presentationml/2006/main">
  <p:tag name="AS_UNIQUEID" val="141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9.xml><?xml version="1.0" encoding="utf-8"?>
<p:tagLst xmlns:p="http://schemas.openxmlformats.org/presentationml/2006/main">
  <p:tag name="AS_UNIQUEID" val="141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heme/theme1.xml><?xml version="1.0" encoding="utf-8"?>
<a:theme xmlns:a="http://schemas.openxmlformats.org/drawingml/2006/main" name="2_Office 主题​​">
  <a:themeElements>
    <a:clrScheme name="030322">
      <a:dk1>
        <a:sysClr val="windowText" lastClr="000000"/>
      </a:dk1>
      <a:lt1>
        <a:sysClr val="window" lastClr="FFFFFF"/>
      </a:lt1>
      <a:dk2>
        <a:srgbClr val="F7F9FD"/>
      </a:dk2>
      <a:lt2>
        <a:srgbClr val="FFFFFF"/>
      </a:lt2>
      <a:accent1>
        <a:srgbClr val="3463A8"/>
      </a:accent1>
      <a:accent2>
        <a:srgbClr val="3D7191"/>
      </a:accent2>
      <a:accent3>
        <a:srgbClr val="477F7A"/>
      </a:accent3>
      <a:accent4>
        <a:srgbClr val="508C62"/>
      </a:accent4>
      <a:accent5>
        <a:srgbClr val="5A9A4B"/>
      </a:accent5>
      <a:accent6>
        <a:srgbClr val="63A834"/>
      </a:accent6>
      <a:hlink>
        <a:srgbClr val="658BD5"/>
      </a:hlink>
      <a:folHlink>
        <a:srgbClr val="A16AA5"/>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4421</Words>
  <Application>WPS 演示</Application>
  <PresentationFormat/>
  <Paragraphs>386</Paragraphs>
  <Slides>29</Slides>
  <Notes>20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微软雅黑</vt:lpstr>
      <vt:lpstr>汉仪旗黑-85S</vt:lpstr>
      <vt:lpstr>黑体</vt:lpstr>
      <vt:lpstr>等线</vt:lpstr>
      <vt:lpstr>华文楷体</vt:lpstr>
      <vt:lpstr>Arial Unicode MS</vt:lpstr>
      <vt:lpstr>Calibri</vt:lpstr>
      <vt:lpstr>Calibri</vt:lpstr>
      <vt:lpstr>楷体</vt:lpstr>
      <vt:lpstr>方正粗黑宋简体</vt:lpstr>
      <vt:lpstr>Times New Roman</vt:lpstr>
      <vt:lpstr>2_Office 主题​​</vt:lpstr>
      <vt:lpstr>PowerPoint 演示文稿</vt:lpstr>
      <vt:lpstr>PowerPoint 演示文稿</vt:lpstr>
      <vt:lpstr>PowerPoint 演示文稿</vt:lpstr>
      <vt:lpstr>PowerPoint 演示文稿</vt:lpstr>
      <vt:lpstr>PowerPoint 演示文稿</vt:lpstr>
      <vt:lpstr>寻原因  思改革开放</vt:lpstr>
      <vt:lpstr>PowerPoint 演示文稿</vt:lpstr>
      <vt:lpstr>PowerPoint 演示文稿</vt:lpstr>
      <vt:lpstr>观过程  悟改革开放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看发展  叹改革开放</vt:lpstr>
      <vt:lpstr>PowerPoint 演示文稿</vt:lpstr>
      <vt:lpstr>PowerPoint 演示文稿</vt:lpstr>
      <vt:lpstr>PowerPoint 演示文稿</vt:lpstr>
      <vt:lpstr>典型例题</vt:lpstr>
      <vt:lpstr>典型例题</vt:lpstr>
      <vt:lpstr>THANKS</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cp:lastModifiedBy>
  <cp:revision>2</cp:revision>
  <cp:lastPrinted>2021-07-09T20:05:00Z</cp:lastPrinted>
  <dcterms:created xsi:type="dcterms:W3CDTF">2021-07-09T20:05:00Z</dcterms:created>
  <dcterms:modified xsi:type="dcterms:W3CDTF">2023-05-03T03:58:08Z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79B8ECCEAB0E45C6BD87650B88A87E85_12</vt:lpwstr>
  </property>
  <property fmtid="{D5CDD505-2E9C-101B-9397-08002B2CF9AE}" pid="7" name="KSOProductBuildVer">
    <vt:lpwstr>2052-11.1.0.14036</vt:lpwstr>
  </property>
</Properties>
</file>