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sldIdLst>
    <p:sldId id="262" r:id="rId5"/>
    <p:sldId id="257" r:id="rId6"/>
    <p:sldId id="270" r:id="rId7"/>
    <p:sldId id="263" r:id="rId8"/>
    <p:sldId id="256" r:id="rId9"/>
    <p:sldId id="271" r:id="rId10"/>
    <p:sldId id="264" r:id="rId11"/>
    <p:sldId id="265" r:id="rId12"/>
    <p:sldId id="266" r:id="rId13"/>
    <p:sldId id="267" r:id="rId14"/>
    <p:sldId id="268" r:id="rId15"/>
    <p:sldId id="269" r:id="rId16"/>
    <p:sldId id="258" r:id="rId17"/>
    <p:sldId id="259" r:id="rId18"/>
    <p:sldId id="260" r:id="rId19"/>
    <p:sldId id="261" r:id="rId20"/>
    <p:sldId id="276" r:id="rId21"/>
    <p:sldId id="272" r:id="rId22"/>
    <p:sldId id="273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</p:sldIdLst>
  <p:sldSz cx="12192000" cy="6858000"/>
  <p:notesSz cx="6858000" cy="9144000"/>
  <p:custDataLst>
    <p:tags r:id="rId5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8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3" Type="http://schemas.openxmlformats.org/officeDocument/2006/relationships/tags" Target="tags/tag167.xml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slide" Target="slides/slide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C220-B4F3-4651-927C-00D32A9484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D3673-4A2F-4B82-8139-0C46B6F28D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C220-B4F3-4651-927C-00D32A9484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D3673-4A2F-4B82-8139-0C46B6F28D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C220-B4F3-4651-927C-00D32A9484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D3673-4A2F-4B82-8139-0C46B6F28D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C220-B4F3-4651-927C-00D32A9484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D3673-4A2F-4B82-8139-0C46B6F28D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C220-B4F3-4651-927C-00D32A9484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D3673-4A2F-4B82-8139-0C46B6F28D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C220-B4F3-4651-927C-00D32A9484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D3673-4A2F-4B82-8139-0C46B6F28D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C220-B4F3-4651-927C-00D32A9484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D3673-4A2F-4B82-8139-0C46B6F28D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C220-B4F3-4651-927C-00D32A9484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D3673-4A2F-4B82-8139-0C46B6F28D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C220-B4F3-4651-927C-00D32A9484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D3673-4A2F-4B82-8139-0C46B6F28D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C220-B4F3-4651-927C-00D32A9484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D3673-4A2F-4B82-8139-0C46B6F28D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C220-B4F3-4651-927C-00D32A9484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D3673-4A2F-4B82-8139-0C46B6F28D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8" Type="http://schemas.openxmlformats.org/officeDocument/2006/relationships/theme" Target="../theme/theme3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5C220-B4F3-4651-927C-00D32A9484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D3673-4A2F-4B82-8139-0C46B6F28DC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26.xml"/><Relationship Id="rId2" Type="http://schemas.openxmlformats.org/officeDocument/2006/relationships/image" Target="../media/image20.png"/><Relationship Id="rId1" Type="http://schemas.openxmlformats.org/officeDocument/2006/relationships/tags" Target="../tags/tag125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28.xml"/><Relationship Id="rId2" Type="http://schemas.openxmlformats.org/officeDocument/2006/relationships/image" Target="../media/image21.png"/><Relationship Id="rId1" Type="http://schemas.openxmlformats.org/officeDocument/2006/relationships/tags" Target="../tags/tag127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30.xml"/><Relationship Id="rId2" Type="http://schemas.openxmlformats.org/officeDocument/2006/relationships/image" Target="../media/image22.png"/><Relationship Id="rId1" Type="http://schemas.openxmlformats.org/officeDocument/2006/relationships/tags" Target="../tags/tag129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32.xml"/><Relationship Id="rId2" Type="http://schemas.openxmlformats.org/officeDocument/2006/relationships/image" Target="../media/image23.png"/><Relationship Id="rId1" Type="http://schemas.openxmlformats.org/officeDocument/2006/relationships/tags" Target="../tags/tag131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34.xml"/><Relationship Id="rId2" Type="http://schemas.openxmlformats.org/officeDocument/2006/relationships/image" Target="../media/image24.png"/><Relationship Id="rId1" Type="http://schemas.openxmlformats.org/officeDocument/2006/relationships/tags" Target="../tags/tag133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36.xml"/><Relationship Id="rId2" Type="http://schemas.openxmlformats.org/officeDocument/2006/relationships/image" Target="../media/image25.png"/><Relationship Id="rId1" Type="http://schemas.openxmlformats.org/officeDocument/2006/relationships/tags" Target="../tags/tag135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38.xml"/><Relationship Id="rId2" Type="http://schemas.openxmlformats.org/officeDocument/2006/relationships/image" Target="../media/image26.png"/><Relationship Id="rId1" Type="http://schemas.openxmlformats.org/officeDocument/2006/relationships/tags" Target="../tags/tag137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40.xml"/><Relationship Id="rId2" Type="http://schemas.openxmlformats.org/officeDocument/2006/relationships/image" Target="../media/image27.png"/><Relationship Id="rId1" Type="http://schemas.openxmlformats.org/officeDocument/2006/relationships/tags" Target="../tags/tag139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42.xml"/><Relationship Id="rId2" Type="http://schemas.openxmlformats.org/officeDocument/2006/relationships/image" Target="../media/image28.png"/><Relationship Id="rId1" Type="http://schemas.openxmlformats.org/officeDocument/2006/relationships/tags" Target="../tags/tag141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44.xml"/><Relationship Id="rId2" Type="http://schemas.openxmlformats.org/officeDocument/2006/relationships/image" Target="../media/image29.png"/><Relationship Id="rId1" Type="http://schemas.openxmlformats.org/officeDocument/2006/relationships/tags" Target="../tags/tag1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46.xml"/><Relationship Id="rId2" Type="http://schemas.openxmlformats.org/officeDocument/2006/relationships/image" Target="../media/image30.png"/><Relationship Id="rId1" Type="http://schemas.openxmlformats.org/officeDocument/2006/relationships/tags" Target="../tags/tag145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48.xml"/><Relationship Id="rId2" Type="http://schemas.openxmlformats.org/officeDocument/2006/relationships/image" Target="../media/image31.png"/><Relationship Id="rId1" Type="http://schemas.openxmlformats.org/officeDocument/2006/relationships/tags" Target="../tags/tag147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tags" Target="../tags/tag151.xml"/><Relationship Id="rId3" Type="http://schemas.openxmlformats.org/officeDocument/2006/relationships/image" Target="../media/image32.png"/><Relationship Id="rId2" Type="http://schemas.openxmlformats.org/officeDocument/2006/relationships/tags" Target="../tags/tag150.xml"/><Relationship Id="rId1" Type="http://schemas.openxmlformats.org/officeDocument/2006/relationships/tags" Target="../tags/tag149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tags" Target="../tags/tag154.xml"/><Relationship Id="rId3" Type="http://schemas.openxmlformats.org/officeDocument/2006/relationships/image" Target="../media/image32.png"/><Relationship Id="rId2" Type="http://schemas.openxmlformats.org/officeDocument/2006/relationships/tags" Target="../tags/tag153.xml"/><Relationship Id="rId1" Type="http://schemas.openxmlformats.org/officeDocument/2006/relationships/tags" Target="../tags/tag15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155.xml"/><Relationship Id="rId1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156.xml"/><Relationship Id="rId1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157.xml"/><Relationship Id="rId1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158.xml"/><Relationship Id="rId1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159.xml"/><Relationship Id="rId1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160.xml"/><Relationship Id="rId1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161.xml"/><Relationship Id="rId1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162.xml"/><Relationship Id="rId1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163.xml"/><Relationship Id="rId1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164.xml"/><Relationship Id="rId1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165.xml"/><Relationship Id="rId1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166.xml"/><Relationship Id="rId1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7197" y="-1"/>
            <a:ext cx="12579197" cy="71725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702770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081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9272"/>
            <a:ext cx="12183291" cy="68629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-1"/>
            <a:ext cx="12192000" cy="689113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40520"/>
            <a:ext cx="12275127" cy="699550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6793" y="21241"/>
            <a:ext cx="12327284" cy="683675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9415"/>
            <a:ext cx="12192000" cy="693682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1618" y="1635"/>
            <a:ext cx="12323618" cy="685472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7104" y="0"/>
            <a:ext cx="1233910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-73025"/>
            <a:ext cx="12192000" cy="69310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35" y="635"/>
            <a:ext cx="1224978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12192000" cy="68586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510" y="635"/>
            <a:ext cx="12175490" cy="68567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25400" y="0"/>
            <a:ext cx="122167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7250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12191365" cy="67849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2191365" cy="69500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2191365" cy="69500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000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192000" cy="69964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835" y="0"/>
            <a:ext cx="12268835" cy="69697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000" cy="69684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000" cy="68592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10820"/>
            <a:ext cx="12192000" cy="71831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"/>
            <a:ext cx="12172876" cy="686879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192000" cy="68567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192000" cy="70700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000" cy="69386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70326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301220" cy="69259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3890" y="15611"/>
            <a:ext cx="12080147" cy="682677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68200" cy="703128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67780" y="-39068"/>
            <a:ext cx="12264705" cy="708804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942109" cy="725647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1478" y="-65402"/>
            <a:ext cx="12393478" cy="6988803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7.xml><?xml version="1.0" encoding="utf-8"?>
<p:tagLst xmlns:p="http://schemas.openxmlformats.org/presentationml/2006/main">
  <p:tag name="COMMONDATA" val="eyJoZGlkIjoiYjgyNDkzZmUyMDg4ZTIwNzI4MzJjNjZjOTg2OGI4ZWEifQ==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45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45</vt:i4>
      </vt:variant>
    </vt:vector>
  </HeadingPairs>
  <TitlesOfParts>
    <vt:vector size="57" baseType="lpstr">
      <vt:lpstr>Arial</vt:lpstr>
      <vt:lpstr>宋体</vt:lpstr>
      <vt:lpstr>Wingdings</vt:lpstr>
      <vt:lpstr>微软雅黑</vt:lpstr>
      <vt:lpstr>Arial Unicode MS</vt:lpstr>
      <vt:lpstr>等线 Light</vt:lpstr>
      <vt:lpstr>等线</vt:lpstr>
      <vt:lpstr>Calibri</vt:lpstr>
      <vt:lpstr>Wingdings</vt:lpstr>
      <vt:lpstr>Office 主题​​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杨 兴华</dc:creator>
  <cp:lastModifiedBy>微信用户</cp:lastModifiedBy>
  <cp:revision>3</cp:revision>
  <dcterms:created xsi:type="dcterms:W3CDTF">2023-05-12T02:52:00Z</dcterms:created>
  <dcterms:modified xsi:type="dcterms:W3CDTF">2023-05-12T03:54:51Z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ED7EDED5A3CF428FB263D4FF934BC90C_12</vt:lpwstr>
  </property>
  <property fmtid="{D5CDD505-2E9C-101B-9397-08002B2CF9AE}" pid="3" name="KSOProductBuildVer">
    <vt:lpwstr>2052-11.1.0.14309</vt:lpwstr>
  </property>
</Properties>
</file>