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Override PartName="/customXml/item1.xml" ContentType="application/xml"/>
  <Override PartName="/customXml/itemProps1.xml" ContentType="application/vnd.openxmlformats-officedocument.customXmlProperties+xml"/>
  <Override PartName="/customXml/itemProps19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3"/>
    <p:sldMasterId id="2147483660" r:id="rId4"/>
  </p:sldMasterIdLst>
  <p:notesMasterIdLst>
    <p:notesMasterId r:id="rId5"/>
  </p:notesMasterIdLst>
  <p:sldIdLst>
    <p:sldId id="674" r:id="rId6"/>
    <p:sldId id="592" r:id="rId7"/>
    <p:sldId id="268" r:id="rId8"/>
    <p:sldId id="634" r:id="rId9"/>
    <p:sldId id="271" r:id="rId10"/>
    <p:sldId id="635" r:id="rId11"/>
    <p:sldId id="641" r:id="rId12"/>
    <p:sldId id="636" r:id="rId13"/>
    <p:sldId id="637" r:id="rId14"/>
    <p:sldId id="642" r:id="rId15"/>
    <p:sldId id="639" r:id="rId16"/>
    <p:sldId id="660" r:id="rId17"/>
    <p:sldId id="640" r:id="rId18"/>
    <p:sldId id="360" r:id="rId19"/>
    <p:sldId id="704" r:id="rId20"/>
    <p:sldId id="295" r:id="rId21"/>
    <p:sldId id="298" r:id="rId22"/>
    <p:sldId id="643" r:id="rId23"/>
    <p:sldId id="306" r:id="rId24"/>
    <p:sldId id="305" r:id="rId25"/>
    <p:sldId id="698" r:id="rId26"/>
    <p:sldId id="307" r:id="rId27"/>
    <p:sldId id="646" r:id="rId28"/>
    <p:sldId id="313" r:id="rId29"/>
    <p:sldId id="314" r:id="rId30"/>
    <p:sldId id="677"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0" name="微软用户" initials="微软用户" lastIdx="0" clrIdx="0"/>
  <p:cmAuthor id="1" name="幸全" initials="幸全" lastIdx="0" clrIdx="0"/>
  <p:cmAuthor id="3" name="Author" initials="A" lastIdx="0" clrIdx="2"/>
  <p:cmAuthor id="4" name="作者" initials="A" lastIdx="0" clrIdx="3"/>
  <p:cmAuthor id="5" name="xkb1.com" initials="" lastIdx="0" clrIdx="0"/>
  <p:cmAuthor id="6" name="xiaoxuan Zeng" initials="" lastIdx="0" clrIdx="0"/>
  <p:cmAuthor id="7" name="www.xkb1.com" initials="" lastIdx="0" clrIdx="1"/>
  <p:cmAuthor id="8" name="lenovo" initials="" lastIdx="0" clrIdx="0"/>
  <p:cmAuthor id="9" name="dongyu" initials="" lastIdx="0" clrIdx="8"/>
  <p:cmAuthor id="10" name="yuuu" initials="y" lastIdx="0" clrIdx="9"/>
  <p:cmAuthor id="12" name="user" initials="" lastIdx="0" clrIdx="0"/>
  <p:cmAuthor id="13" name="杜B格小生" initials="" lastIdx="0" clrIdx="0"/>
  <p:cmAuthor id="14" name="222" initials="" lastIdx="0" clrIdx="0"/>
  <p:cmAuthor id="15" name="Vivian Liu" initials="" lastIdx="0" clrIdx="1"/>
  <p:cmAuthor id="16" name="刘浩" initials="" lastIdx="0" clrIdx="0"/>
  <p:cmAuthor id="17" name="孙宇婷" initials="" lastIdx="0" clrIdx="21"/>
  <p:cmAuthor id="19" name="Windows 用户" initials="" lastIdx="0" clrIdx="0"/>
  <p:cmAuthor id="20" name="ASUS" initials=""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fontRef idx="minor">
          <a:prstClr val="black"/>
        </a:fontRef>
        <a:schemeClr val="lt1"/>
      </a:tcTxStyle>
      <a:tcStyle>
        <a:fill>
          <a:solidFill>
            <a:schemeClr val="accent6"/>
          </a:solidFill>
        </a:fill>
      </a:tcStyle>
    </a:lastCol>
    <a:firstCol>
      <a:tcTxStyle b="on">
        <a:fontRef idx="minor">
          <a:prstClr val="black"/>
        </a:fontRef>
        <a:schemeClr val="lt1"/>
      </a:tcTxStyle>
      <a:tcStyle>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43" y="61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commentAuthors" Target="commentAuthors.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1.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tags" Target="tags/tag307.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customXmlProps" Target="../customXml/itemProps195.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Master" Target="slideMasters/slideMaster2.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2E15931E-1654-4B73-89B2-8E333D9C42E0}" type="doc">
      <dgm:prSet loTypeId="list" loCatId="list" qsTypeId="urn:microsoft.com/office/officeart/2005/8/quickstyle/simple3" qsCatId="simple" csTypeId="urn:microsoft.com/office/officeart/2005/8/colors/accent1_2" csCatId="accent1" phldr="0"/>
      <dgm:spPr/>
      <dgm:t>
        <a:bodyPr/>
        <a:lstStyle/>
        <a:p>
          <a:endParaRPr lang="zh-CN" altLang="en-US"/>
        </a:p>
      </dgm:t>
    </dgm:pt>
    <dgm:pt modelId="{C8BB0B8A-C63A-4F83-B8DD-3A7CE259E4EE}" type="parTrans" cxnId="{F5778930-5365-4B43-9739-314E31A14756}">
      <dgm:prSet/>
      <dgm:spPr/>
      <dgm:t>
        <a:bodyPr/>
        <a:lstStyle/>
        <a:p>
          <a:endParaRPr lang="zh-CN" altLang="en-US"/>
        </a:p>
      </dgm:t>
    </dgm:pt>
    <dgm:pt modelId="{90DDC401-903F-495B-A387-FFA8A45891F6}">
      <dgm:prSet phldrT="[文本]" custT="1"/>
      <dgm:spPr>
        <a:sp3d prstMaterial="dkEdge">
          <a:bevelT w="8200" h="38100"/>
        </a:sp3d>
      </dgm:spPr>
      <dgm:t>
        <a:bodyPr vert="horz" wrap="square"/>
        <a:lstStyle/>
        <a:p>
          <a:pPr>
            <a:lnSpc>
              <a:spcPct val="100000"/>
            </a:lnSpc>
            <a:spcBef>
              <a:spcPct val="0"/>
            </a:spcBef>
            <a:spcAft>
              <a:spcPct val="35000"/>
            </a:spcAft>
          </a:pPr>
          <a:r>
            <a:rPr lang="zh-CN" altLang="en-US" sz="2800" b="1">
              <a:latin typeface="楷体" panose="02010609060101010101" pitchFamily="49" charset="-122"/>
              <a:ea typeface="楷体" panose="02010609060101010101" pitchFamily="49" charset="-122"/>
            </a:rPr>
            <a:t>中国特色社会主义道路</a:t>
          </a:r>
          <a:endParaRPr lang="zh-CN" altLang="en-US" sz="2800" b="1">
            <a:latin typeface="楷体" panose="02010609060101010101" pitchFamily="49" charset="-122"/>
            <a:ea typeface="楷体" panose="02010609060101010101" pitchFamily="49" charset="-122"/>
          </a:endParaRPr>
        </a:p>
      </dgm:t>
    </dgm:pt>
    <dgm:pt modelId="{FB4BCC77-44E9-4065-8A2F-90CD32DE34E3}" type="parTrans" cxnId="{17141430-9C16-422F-AB59-DDC5757E7E41}">
      <dgm:prSet/>
      <dgm:spPr/>
      <dgm:t>
        <a:bodyPr/>
        <a:lstStyle/>
        <a:p>
          <a:endParaRPr lang="zh-CN" altLang="en-US"/>
        </a:p>
      </dgm:t>
    </dgm:pt>
    <dgm:pt modelId="{E08CEB0C-E37F-4DCA-A8EA-4B2CD3AD7754}">
      <dgm:prSet phldrT="[文本]" custT="1"/>
      <dgm:spPr/>
      <dgm:t>
        <a:bodyPr vert="horz" wrap="square"/>
        <a:lstStyle/>
        <a:p>
          <a:pPr>
            <a:lnSpc>
              <a:spcPct val="100000"/>
            </a:lnSpc>
            <a:spcBef>
              <a:spcPct val="0"/>
            </a:spcBef>
            <a:spcAft>
              <a:spcPct val="15000"/>
            </a:spcAft>
          </a:pPr>
          <a:r>
            <a:rPr lang="zh-CN" altLang="en-US" sz="2000">
              <a:latin typeface="楷体" panose="02010609060101010101" pitchFamily="49" charset="-122"/>
              <a:ea typeface="楷体" panose="02010609060101010101" pitchFamily="49" charset="-122"/>
            </a:rPr>
            <a:t>关键词：一个中心，两个基本点；解放和发展社会生产力；五位一体；促进人的全面发展；共同富裕 </a:t>
          </a:r>
          <a:r>
            <a:rPr lang="en-US" altLang="zh-CN" sz="2000" b="1">
              <a:solidFill>
                <a:srgbClr val="FF0000"/>
              </a:solidFill>
              <a:latin typeface="楷体" panose="02010609060101010101" pitchFamily="49" charset="-122"/>
              <a:ea typeface="楷体" panose="02010609060101010101" pitchFamily="49" charset="-122"/>
            </a:rPr>
            <a:t>P38</a:t>
          </a:r>
          <a:endParaRPr lang="en-US" altLang="zh-CN" sz="2000" b="1">
            <a:solidFill>
              <a:srgbClr val="FF0000"/>
            </a:solidFill>
            <a:latin typeface="楷体" panose="02010609060101010101" pitchFamily="49" charset="-122"/>
            <a:ea typeface="楷体" panose="02010609060101010101" pitchFamily="49" charset="-122"/>
          </a:endParaRPr>
        </a:p>
      </dgm:t>
    </dgm:pt>
    <dgm:pt modelId="{41FED480-3E2E-47A2-B997-02D527BC8082}" type="sibTrans" cxnId="{17141430-9C16-422F-AB59-DDC5757E7E41}">
      <dgm:prSet/>
      <dgm:spPr/>
      <dgm:t>
        <a:bodyPr/>
        <a:lstStyle/>
        <a:p>
          <a:endParaRPr lang="zh-CN" altLang="en-US"/>
        </a:p>
      </dgm:t>
    </dgm:pt>
    <dgm:pt modelId="{35E5E878-0907-4014-9CFA-56AEFE6C22E5}" type="sibTrans" cxnId="{F5778930-5365-4B43-9739-314E31A14756}">
      <dgm:prSet/>
      <dgm:spPr/>
      <dgm:t>
        <a:bodyPr/>
        <a:lstStyle/>
        <a:p>
          <a:endParaRPr lang="zh-CN" altLang="en-US"/>
        </a:p>
      </dgm:t>
    </dgm:pt>
    <dgm:pt modelId="{FECC43A3-D59E-4EE1-9557-8FBB90D5B362}" type="parTrans" cxnId="{46DF730A-4FBE-4E7A-9B8E-112572FD3470}">
      <dgm:prSet/>
      <dgm:spPr/>
      <dgm:t>
        <a:bodyPr/>
        <a:lstStyle/>
        <a:p>
          <a:endParaRPr lang="zh-CN" altLang="en-US"/>
        </a:p>
      </dgm:t>
    </dgm:pt>
    <dgm:pt modelId="{A6685E83-BEEC-49B3-B40A-539E2C0D7A1A}">
      <dgm:prSet phldrT="[文本]" custT="1"/>
      <dgm:spPr>
        <a:sp3d prstMaterial="dkEdge">
          <a:bevelT w="8200" h="38100"/>
        </a:sp3d>
      </dgm:spPr>
      <dgm:t>
        <a:bodyPr vert="horz" wrap="square"/>
        <a:lstStyle/>
        <a:p>
          <a:pPr>
            <a:lnSpc>
              <a:spcPct val="100000"/>
            </a:lnSpc>
            <a:spcBef>
              <a:spcPct val="0"/>
            </a:spcBef>
            <a:spcAft>
              <a:spcPct val="35000"/>
            </a:spcAft>
          </a:pPr>
          <a:r>
            <a:rPr lang="zh-CN" altLang="en-US" sz="2800" b="1">
              <a:latin typeface="楷体" panose="02010609060101010101" pitchFamily="49" charset="-122"/>
              <a:ea typeface="楷体" panose="02010609060101010101" pitchFamily="49" charset="-122"/>
            </a:rPr>
            <a:t>中国特色社会主义理论体系</a:t>
          </a:r>
          <a:endParaRPr lang="zh-CN" altLang="en-US" sz="2800" b="1">
            <a:latin typeface="楷体" panose="02010609060101010101" pitchFamily="49" charset="-122"/>
            <a:ea typeface="楷体" panose="02010609060101010101" pitchFamily="49" charset="-122"/>
          </a:endParaRPr>
        </a:p>
      </dgm:t>
    </dgm:pt>
    <dgm:pt modelId="{73E2772F-165D-4B56-ACC2-969CBF53B0A8}" type="parTrans" cxnId="{3B4E818E-DE56-4477-AAD8-9931E9F01F1E}">
      <dgm:prSet/>
      <dgm:spPr/>
      <dgm:t>
        <a:bodyPr/>
        <a:lstStyle/>
        <a:p>
          <a:endParaRPr lang="zh-CN" altLang="en-US"/>
        </a:p>
      </dgm:t>
    </dgm:pt>
    <dgm:pt modelId="{CBA50553-63FA-4B5A-9888-EDDBA06CA593}">
      <dgm:prSet phldrT="[文本]" custT="1"/>
      <dgm:spPr/>
      <dgm:t>
        <a:bodyPr vert="horz" wrap="square"/>
        <a:lstStyle/>
        <a:p>
          <a:pPr>
            <a:lnSpc>
              <a:spcPct val="100000"/>
            </a:lnSpc>
            <a:spcBef>
              <a:spcPct val="0"/>
            </a:spcBef>
            <a:spcAft>
              <a:spcPct val="15000"/>
            </a:spcAft>
          </a:pPr>
          <a:r>
            <a:rPr lang="zh-CN" altLang="en-US" sz="2000">
              <a:latin typeface="楷体" panose="02010609060101010101" pitchFamily="49" charset="-122"/>
              <a:ea typeface="楷体" panose="02010609060101010101" pitchFamily="49" charset="-122"/>
              <a:cs typeface="楷体" panose="02010609060101010101" pitchFamily="49" charset="-122"/>
            </a:rPr>
            <a:t>关键词：邓小平理论、</a:t>
          </a:r>
          <a:r>
            <a:rPr lang="en-US" altLang="zh-CN" sz="2000">
              <a:latin typeface="楷体" panose="02010609060101010101" pitchFamily="49" charset="-122"/>
              <a:ea typeface="楷体" panose="02010609060101010101" pitchFamily="49" charset="-122"/>
              <a:cs typeface="楷体" panose="02010609060101010101" pitchFamily="49" charset="-122"/>
            </a:rPr>
            <a:t>“</a:t>
          </a:r>
          <a:r>
            <a:rPr lang="zh-CN" altLang="en-US" sz="2000">
              <a:latin typeface="楷体" panose="02010609060101010101" pitchFamily="49" charset="-122"/>
              <a:ea typeface="楷体" panose="02010609060101010101" pitchFamily="49" charset="-122"/>
              <a:cs typeface="楷体" panose="02010609060101010101" pitchFamily="49" charset="-122"/>
            </a:rPr>
            <a:t>三个代表</a:t>
          </a:r>
          <a:r>
            <a:rPr lang="en-US" altLang="zh-CN" sz="2000">
              <a:latin typeface="楷体" panose="02010609060101010101" pitchFamily="49" charset="-122"/>
              <a:ea typeface="楷体" panose="02010609060101010101" pitchFamily="49" charset="-122"/>
              <a:cs typeface="楷体" panose="02010609060101010101" pitchFamily="49" charset="-122"/>
            </a:rPr>
            <a:t>”</a:t>
          </a:r>
          <a:r>
            <a:rPr lang="zh-CN" altLang="en-US" sz="2000">
              <a:latin typeface="楷体" panose="02010609060101010101" pitchFamily="49" charset="-122"/>
              <a:ea typeface="楷体" panose="02010609060101010101" pitchFamily="49" charset="-122"/>
              <a:cs typeface="楷体" panose="02010609060101010101" pitchFamily="49" charset="-122"/>
            </a:rPr>
            <a:t>重要思想、科学发展观、习近平新时代中国特色社会主义思想 </a:t>
          </a:r>
          <a:r>
            <a:rPr lang="en-US" altLang="zh-CN" sz="2000" b="1">
              <a:solidFill>
                <a:srgbClr val="FF0000"/>
              </a:solidFill>
              <a:latin typeface="楷体" panose="02010609060101010101" pitchFamily="49" charset="-122"/>
              <a:ea typeface="楷体" panose="02010609060101010101" pitchFamily="49" charset="-122"/>
              <a:cs typeface="楷体" panose="02010609060101010101" pitchFamily="49" charset="-122"/>
            </a:rPr>
            <a:t>P38</a:t>
          </a:r>
          <a:endParaRPr lang="en-US" altLang="zh-CN" sz="2000" b="1">
            <a:solidFill>
              <a:srgbClr val="FF0000"/>
            </a:solidFill>
            <a:latin typeface="楷体" panose="02010609060101010101" pitchFamily="49" charset="-122"/>
            <a:ea typeface="楷体" panose="02010609060101010101" pitchFamily="49" charset="-122"/>
            <a:cs typeface="楷体" panose="02010609060101010101" pitchFamily="49" charset="-122"/>
          </a:endParaRPr>
        </a:p>
      </dgm:t>
    </dgm:pt>
    <dgm:pt modelId="{7BFD1607-7356-4D3D-A829-75D002A3A4B0}" type="sibTrans" cxnId="{3B4E818E-DE56-4477-AAD8-9931E9F01F1E}">
      <dgm:prSet/>
      <dgm:spPr/>
      <dgm:t>
        <a:bodyPr/>
        <a:lstStyle/>
        <a:p>
          <a:endParaRPr lang="zh-CN" altLang="en-US"/>
        </a:p>
      </dgm:t>
    </dgm:pt>
    <dgm:pt modelId="{68BB6C9A-B7F0-43A0-955B-FC8C4D4009BF}" type="sibTrans" cxnId="{46DF730A-4FBE-4E7A-9B8E-112572FD3470}">
      <dgm:prSet/>
      <dgm:spPr/>
      <dgm:t>
        <a:bodyPr/>
        <a:lstStyle/>
        <a:p>
          <a:endParaRPr lang="zh-CN" altLang="en-US"/>
        </a:p>
      </dgm:t>
    </dgm:pt>
    <dgm:pt modelId="{26EA520A-5891-4EBA-B2AD-1840663D8C07}" type="parTrans" cxnId="{5FA5B912-70C3-4079-BFA4-87BE5EAE16FD}">
      <dgm:prSet/>
      <dgm:spPr/>
      <dgm:t>
        <a:bodyPr/>
        <a:lstStyle/>
        <a:p>
          <a:endParaRPr lang="zh-CN" altLang="en-US"/>
        </a:p>
      </dgm:t>
    </dgm:pt>
    <dgm:pt modelId="{C8DDDFA1-AF37-4444-AAEB-D51CEE212719}">
      <dgm:prSet phldrT="[文本]" custT="1"/>
      <dgm:spPr>
        <a:sp3d prstMaterial="dkEdge">
          <a:bevelT w="8200" h="38100"/>
        </a:sp3d>
      </dgm:spPr>
      <dgm:t>
        <a:bodyPr vert="horz" wrap="square"/>
        <a:lstStyle/>
        <a:p>
          <a:pPr>
            <a:lnSpc>
              <a:spcPct val="100000"/>
            </a:lnSpc>
            <a:spcBef>
              <a:spcPct val="0"/>
            </a:spcBef>
            <a:spcAft>
              <a:spcPct val="35000"/>
            </a:spcAft>
          </a:pPr>
          <a:r>
            <a:rPr lang="zh-CN" altLang="en-US" sz="2800" b="1">
              <a:latin typeface="楷体" panose="02010609060101010101" pitchFamily="49" charset="-122"/>
              <a:ea typeface="楷体" panose="02010609060101010101" pitchFamily="49" charset="-122"/>
            </a:rPr>
            <a:t>中国特色社会主义制度</a:t>
          </a:r>
          <a:endParaRPr lang="zh-CN" altLang="en-US" sz="2800" b="1">
            <a:latin typeface="楷体" panose="02010609060101010101" pitchFamily="49" charset="-122"/>
            <a:ea typeface="楷体" panose="02010609060101010101" pitchFamily="49" charset="-122"/>
          </a:endParaRPr>
        </a:p>
      </dgm:t>
    </dgm:pt>
    <dgm:pt modelId="{D0D77647-95BE-4607-B2F0-006D9CAB8F0E}" type="parTrans" cxnId="{15EBB5A2-1A95-4F00-8BAA-DC482EED48F7}">
      <dgm:prSet/>
      <dgm:spPr/>
      <dgm:t>
        <a:bodyPr/>
        <a:lstStyle/>
        <a:p>
          <a:endParaRPr lang="zh-CN" altLang="en-US"/>
        </a:p>
      </dgm:t>
    </dgm:pt>
    <dgm:pt modelId="{5AA02751-379E-46DB-884A-F23ACBC498EE}">
      <dgm:prSet phldrT="[文本]" custT="1"/>
      <dgm:spPr/>
      <dgm:t>
        <a:bodyPr vert="horz" wrap="square"/>
        <a:lstStyle/>
        <a:p>
          <a:pPr>
            <a:lnSpc>
              <a:spcPct val="100000"/>
            </a:lnSpc>
            <a:spcBef>
              <a:spcPct val="0"/>
            </a:spcBef>
            <a:spcAft>
              <a:spcPct val="15000"/>
            </a:spcAft>
          </a:pPr>
          <a:r>
            <a:rPr lang="zh-CN" altLang="en-US" sz="2000">
              <a:latin typeface="楷体" panose="02010609060101010101" pitchFamily="49" charset="-122"/>
              <a:ea typeface="楷体" panose="02010609060101010101" pitchFamily="49" charset="-122"/>
            </a:rPr>
            <a:t>关键词：根本政治制度和基本政治制度、中国特色社会主义法律体系、基本经济制度等 </a:t>
          </a:r>
          <a:r>
            <a:rPr lang="en-US" altLang="zh-CN" sz="2000" b="1">
              <a:solidFill>
                <a:srgbClr val="FF0000"/>
              </a:solidFill>
              <a:latin typeface="楷体" panose="02010609060101010101" pitchFamily="49" charset="-122"/>
              <a:ea typeface="楷体" panose="02010609060101010101" pitchFamily="49" charset="-122"/>
            </a:rPr>
            <a:t>P39</a:t>
          </a:r>
          <a:endParaRPr lang="en-US" altLang="zh-CN" sz="2000" b="1">
            <a:solidFill>
              <a:srgbClr val="FF0000"/>
            </a:solidFill>
            <a:latin typeface="楷体" panose="02010609060101010101" pitchFamily="49" charset="-122"/>
            <a:ea typeface="楷体" panose="02010609060101010101" pitchFamily="49" charset="-122"/>
          </a:endParaRPr>
        </a:p>
      </dgm:t>
    </dgm:pt>
    <dgm:pt modelId="{3DBF6B9F-A188-4D67-ABE8-0633561FA9E5}" type="sibTrans" cxnId="{15EBB5A2-1A95-4F00-8BAA-DC482EED48F7}">
      <dgm:prSet/>
      <dgm:spPr/>
      <dgm:t>
        <a:bodyPr/>
        <a:lstStyle/>
        <a:p>
          <a:endParaRPr lang="zh-CN" altLang="en-US"/>
        </a:p>
      </dgm:t>
    </dgm:pt>
    <dgm:pt modelId="{CE2287C8-6424-4771-88FD-4DADE15C5A04}" type="sibTrans" cxnId="{5FA5B912-70C3-4079-BFA4-87BE5EAE16FD}">
      <dgm:prSet/>
      <dgm:spPr/>
      <dgm:t>
        <a:bodyPr/>
        <a:lstStyle/>
        <a:p>
          <a:endParaRPr lang="zh-CN" altLang="en-US"/>
        </a:p>
      </dgm:t>
    </dgm:pt>
    <dgm:pt modelId="{32007F3F-0472-4DFF-AB1D-EF02CF7BEEB2}" type="parTrans" cxnId="{B1DA2B82-CAFD-4D52-94C4-C2040906D0AC}">
      <dgm:prSet/>
      <dgm:spPr/>
      <dgm:t>
        <a:bodyPr/>
        <a:lstStyle/>
        <a:p/>
      </dgm:t>
    </dgm:pt>
    <dgm:pt modelId="{6D3938D5-DD53-40E5-AAF9-92A785C3AB1D}">
      <dgm:prSet custT="1"/>
      <dgm:spPr>
        <a:sp3d prstMaterial="dkEdge">
          <a:bevelT w="8200" h="38100"/>
        </a:sp3d>
      </dgm:spPr>
      <dgm:t>
        <a:bodyPr vert="horz" wrap="square"/>
        <a:lstStyle/>
        <a:p>
          <a:pPr>
            <a:lnSpc>
              <a:spcPct val="100000"/>
            </a:lnSpc>
            <a:spcBef>
              <a:spcPct val="0"/>
            </a:spcBef>
            <a:spcAft>
              <a:spcPct val="35000"/>
            </a:spcAft>
          </a:pPr>
          <a:r>
            <a:rPr lang="zh-CN" sz="2800" b="1">
              <a:latin typeface="楷体" panose="02010609060101010101" pitchFamily="49" charset="-122"/>
              <a:ea typeface="楷体" panose="02010609060101010101" pitchFamily="49" charset="-122"/>
            </a:rPr>
            <a:t>中国特色社会主义文化</a:t>
          </a:r>
          <a:endParaRPr lang="zh-CN" sz="2800" b="1">
            <a:latin typeface="楷体" panose="02010609060101010101" pitchFamily="49" charset="-122"/>
            <a:ea typeface="楷体" panose="02010609060101010101" pitchFamily="49" charset="-122"/>
          </a:endParaRPr>
        </a:p>
      </dgm:t>
    </dgm:pt>
    <dgm:pt modelId="{B94F88C9-A7E9-4B69-ABD6-3297D16C5351}" type="parTrans" cxnId="{8782A165-DC8D-4B3D-A48A-31582A153301}">
      <dgm:prSet/>
      <dgm:spPr/>
      <dgm:t>
        <a:bodyPr/>
        <a:lstStyle/>
        <a:p/>
      </dgm:t>
    </dgm:pt>
    <dgm:pt modelId="{240D3346-A37F-4FC1-8BB8-39295847081B}">
      <dgm:prSet custT="1"/>
      <dgm:spPr/>
      <dgm:t>
        <a:bodyPr vert="horz" wrap="square"/>
        <a:lstStyle/>
        <a:p>
          <a:pPr algn="just">
            <a:lnSpc>
              <a:spcPct val="100000"/>
            </a:lnSpc>
            <a:spcBef>
              <a:spcPct val="0"/>
            </a:spcBef>
            <a:spcAft>
              <a:spcPct val="15000"/>
            </a:spcAft>
          </a:pPr>
          <a:r>
            <a:rPr lang="zh-CN" sz="2000">
              <a:latin typeface="楷体" panose="02010609060101010101" pitchFamily="49" charset="-122"/>
              <a:ea typeface="楷体" panose="02010609060101010101" pitchFamily="49" charset="-122"/>
            </a:rPr>
            <a:t>关键词：中华优秀传统文化；革命文化；面向现代化、世界、未来的、民族的、科学的、大众的社会主义文化；</a:t>
          </a:r>
          <a:r>
            <a:rPr lang="en-US" altLang="zh-CN" sz="2000" b="1">
              <a:solidFill>
                <a:srgbClr val="FF0000"/>
              </a:solidFill>
              <a:latin typeface="楷体" panose="02010609060101010101" pitchFamily="49" charset="-122"/>
              <a:ea typeface="楷体" panose="02010609060101010101" pitchFamily="49" charset="-122"/>
            </a:rPr>
            <a:t>P40</a:t>
          </a:r>
          <a:endParaRPr lang="en-US" altLang="zh-CN" sz="2000" b="1">
            <a:solidFill>
              <a:srgbClr val="FF0000"/>
            </a:solidFill>
            <a:latin typeface="楷体" panose="02010609060101010101" pitchFamily="49" charset="-122"/>
            <a:ea typeface="楷体" panose="02010609060101010101" pitchFamily="49" charset="-122"/>
          </a:endParaRPr>
        </a:p>
      </dgm:t>
    </dgm:pt>
    <dgm:pt modelId="{C5CB3168-C638-48AD-B708-15B42F9B8517}" type="sibTrans" cxnId="{8782A165-DC8D-4B3D-A48A-31582A153301}">
      <dgm:prSet/>
      <dgm:spPr/>
      <dgm:t>
        <a:bodyPr/>
        <a:lstStyle/>
        <a:p/>
      </dgm:t>
    </dgm:pt>
    <dgm:pt modelId="{BFD8981A-9B87-4FD6-B633-7AF19063BF9C}" type="sibTrans" cxnId="{B1DA2B82-CAFD-4D52-94C4-C2040906D0AC}">
      <dgm:prSet/>
      <dgm:spPr/>
      <dgm:t>
        <a:bodyPr/>
        <a:lstStyle/>
        <a:p/>
      </dgm:t>
    </dgm:pt>
    <dgm:pt modelId="{D5935282-3C7C-4F88-A1AE-C27DB8591514}" type="pres">
      <dgm:prSet presAssocID="{2E15931E-1654-4B73-89B2-8E333D9C42E0}" presName="Name0">
        <dgm:presLayoutVars>
          <dgm:dir/>
          <dgm:animLvl val="lvl"/>
          <dgm:resizeHandles val="exact"/>
        </dgm:presLayoutVars>
      </dgm:prSet>
      <dgm:spPr/>
      <dgm:t>
        <a:bodyPr/>
        <a:lstStyle/>
        <a:p/>
      </dgm:t>
    </dgm:pt>
    <dgm:pt modelId="{E61486FD-113E-4C87-8ADF-B1A8E2A84801}" type="pres">
      <dgm:prSet presAssocID="{90DDC401-903F-495B-A387-FFA8A45891F6}" presName="linNode"/>
      <dgm:spPr/>
      <dgm:t>
        <a:bodyPr/>
        <a:lstStyle/>
        <a:p/>
      </dgm:t>
    </dgm:pt>
    <dgm:pt modelId="{96BE2B31-D87C-43E1-BE64-4C27B13F4AA4}" type="pres">
      <dgm:prSet presAssocID="{90DDC401-903F-495B-A387-FFA8A45891F6}" presName="parentText" presStyleLbl="node1" presStyleCnt="4" custScaleX="157290">
        <dgm:presLayoutVars>
          <dgm:chMax val="1"/>
          <dgm:bulletEnabled val="1"/>
        </dgm:presLayoutVars>
      </dgm:prSet>
      <dgm:spPr/>
      <dgm:t>
        <a:bodyPr/>
        <a:lstStyle/>
        <a:p/>
      </dgm:t>
    </dgm:pt>
    <dgm:pt modelId="{DD9406C3-FC80-4468-A55B-122D744D43F0}" type="pres">
      <dgm:prSet presAssocID="{90DDC401-903F-495B-A387-FFA8A45891F6}" presName="descendantText" presStyleLbl="alignAccFollowNode1" presStyleCnt="4" custScaleX="139897" custScaleY="91697" custLinFactNeighborX="517" custLinFactNeighborY="3496">
        <dgm:presLayoutVars>
          <dgm:bulletEnabled val="1"/>
        </dgm:presLayoutVars>
      </dgm:prSet>
      <dgm:spPr/>
      <dgm:t>
        <a:bodyPr/>
        <a:lstStyle/>
        <a:p/>
      </dgm:t>
    </dgm:pt>
    <dgm:pt modelId="{F1941F29-E51C-4282-956D-50CFAFAEB9B8}" type="pres">
      <dgm:prSet presAssocID="{35E5E878-0907-4014-9CFA-56AEFE6C22E5}" presName="sp"/>
      <dgm:spPr/>
      <dgm:t>
        <a:bodyPr/>
        <a:lstStyle/>
        <a:p/>
      </dgm:t>
    </dgm:pt>
    <dgm:pt modelId="{B589D1EC-5156-4FB2-BB1C-8E1290A868B9}" type="pres">
      <dgm:prSet presAssocID="{A6685E83-BEEC-49B3-B40A-539E2C0D7A1A}" presName="linNode"/>
      <dgm:spPr/>
      <dgm:t>
        <a:bodyPr/>
        <a:lstStyle/>
        <a:p/>
      </dgm:t>
    </dgm:pt>
    <dgm:pt modelId="{EBD335B5-8308-49CB-9630-99D852747B1F}" type="pres">
      <dgm:prSet presAssocID="{A6685E83-BEEC-49B3-B40A-539E2C0D7A1A}" presName="parentText" presStyleLbl="node1" presStyleIdx="1" presStyleCnt="4" custScaleX="157073">
        <dgm:presLayoutVars>
          <dgm:chMax val="1"/>
          <dgm:bulletEnabled val="1"/>
        </dgm:presLayoutVars>
      </dgm:prSet>
      <dgm:spPr/>
      <dgm:t>
        <a:bodyPr/>
        <a:lstStyle/>
        <a:p/>
      </dgm:t>
    </dgm:pt>
    <dgm:pt modelId="{6EB2A58E-CA03-4F76-94B6-D8FE50231963}" type="pres">
      <dgm:prSet presAssocID="{A6685E83-BEEC-49B3-B40A-539E2C0D7A1A}" presName="descendantText" presStyleLbl="alignAccFollowNode1" presStyleIdx="1" presStyleCnt="4" custScaleX="137475" custScaleY="97602">
        <dgm:presLayoutVars>
          <dgm:bulletEnabled val="1"/>
        </dgm:presLayoutVars>
      </dgm:prSet>
      <dgm:spPr/>
      <dgm:t>
        <a:bodyPr/>
        <a:lstStyle/>
        <a:p/>
      </dgm:t>
    </dgm:pt>
    <dgm:pt modelId="{A76EE5BB-CBA4-4DD9-BFB7-3F3F246C9BF0}" type="pres">
      <dgm:prSet presAssocID="{68BB6C9A-B7F0-43A0-955B-FC8C4D4009BF}" presName="sp"/>
      <dgm:spPr/>
      <dgm:t>
        <a:bodyPr/>
        <a:lstStyle/>
        <a:p/>
      </dgm:t>
    </dgm:pt>
    <dgm:pt modelId="{2BB2A428-FB05-47E5-AC5F-C6A7936A9AC0}" type="pres">
      <dgm:prSet presAssocID="{C8DDDFA1-AF37-4444-AAEB-D51CEE212719}" presName="linNode"/>
      <dgm:spPr/>
      <dgm:t>
        <a:bodyPr/>
        <a:lstStyle/>
        <a:p/>
      </dgm:t>
    </dgm:pt>
    <dgm:pt modelId="{B093CE78-670B-40EB-95CF-315E334D550F}" type="pres">
      <dgm:prSet presAssocID="{C8DDDFA1-AF37-4444-AAEB-D51CEE212719}" presName="parentText" presStyleLbl="node1" presStyleIdx="2" presStyleCnt="4" custScaleX="147207">
        <dgm:presLayoutVars>
          <dgm:chMax val="1"/>
          <dgm:bulletEnabled val="1"/>
        </dgm:presLayoutVars>
      </dgm:prSet>
      <dgm:spPr/>
      <dgm:t>
        <a:bodyPr/>
        <a:lstStyle/>
        <a:p/>
      </dgm:t>
    </dgm:pt>
    <dgm:pt modelId="{64028F0D-BE57-4642-92F7-303D4E45C524}" type="pres">
      <dgm:prSet presAssocID="{C8DDDFA1-AF37-4444-AAEB-D51CEE212719}" presName="descendantText" presStyleLbl="alignAccFollowNode1" presStyleIdx="2" presStyleCnt="4" custScaleX="129297" custScaleY="101296" custLinFactNeighborX="479" custLinFactNeighborY="725">
        <dgm:presLayoutVars>
          <dgm:bulletEnabled val="1"/>
        </dgm:presLayoutVars>
      </dgm:prSet>
      <dgm:spPr/>
      <dgm:t>
        <a:bodyPr/>
        <a:lstStyle/>
        <a:p/>
      </dgm:t>
    </dgm:pt>
    <dgm:pt modelId="{06D3C28C-04A4-4B31-9C6D-9CB0A5B022AD}" type="pres">
      <dgm:prSet presAssocID="{CE2287C8-6424-4771-88FD-4DADE15C5A04}" presName="sp"/>
      <dgm:spPr/>
      <dgm:t>
        <a:bodyPr/>
        <a:lstStyle/>
        <a:p/>
      </dgm:t>
    </dgm:pt>
    <dgm:pt modelId="{4F225EE4-66FC-41E2-A4B3-D50A150B73F9}" type="pres">
      <dgm:prSet presAssocID="{6D3938D5-DD53-40E5-AAF9-92A785C3AB1D}" presName="linNode"/>
      <dgm:spPr/>
      <dgm:t>
        <a:bodyPr/>
        <a:lstStyle/>
        <a:p/>
      </dgm:t>
    </dgm:pt>
    <dgm:pt modelId="{E2454BFC-06A5-4712-8D04-262920A84653}" type="pres">
      <dgm:prSet presAssocID="{6D3938D5-DD53-40E5-AAF9-92A785C3AB1D}" presName="parentText" presStyleLbl="node1" presStyleIdx="3" presStyleCnt="4" custScaleX="150997">
        <dgm:presLayoutVars>
          <dgm:chMax val="1"/>
          <dgm:bulletEnabled val="1"/>
        </dgm:presLayoutVars>
      </dgm:prSet>
      <dgm:spPr/>
      <dgm:t>
        <a:bodyPr/>
        <a:lstStyle/>
        <a:p/>
      </dgm:t>
    </dgm:pt>
    <dgm:pt modelId="{E566B589-9AEB-4B38-B63A-5ECBFD022B65}" type="pres">
      <dgm:prSet presAssocID="{6D3938D5-DD53-40E5-AAF9-92A785C3AB1D}" presName="descendantText" presStyleLbl="alignAccFollowNode1" presStyleIdx="3" presStyleCnt="4" custScaleX="130064" custScaleY="108097" custLinFactNeighborX="360" custLinFactNeighborY="315">
        <dgm:presLayoutVars>
          <dgm:bulletEnabled val="1"/>
        </dgm:presLayoutVars>
      </dgm:prSet>
      <dgm:spPr/>
      <dgm:t>
        <a:bodyPr/>
        <a:lstStyle/>
        <a:p/>
      </dgm:t>
    </dgm:pt>
  </dgm:ptLst>
  <dgm:cxnLst>
    <dgm:cxn modelId="{F5778930-5365-4B43-9739-314E31A14756}" srcId="{2E15931E-1654-4B73-89B2-8E333D9C42E0}" destId="{90DDC401-903F-495B-A387-FFA8A45891F6}" srcOrd="0" destOrd="0" parTransId="{C8BB0B8A-C63A-4F83-B8DD-3A7CE259E4EE}" sibTransId="{35E5E878-0907-4014-9CFA-56AEFE6C22E5}"/>
    <dgm:cxn modelId="{17141430-9C16-422F-AB59-DDC5757E7E41}" srcId="{90DDC401-903F-495B-A387-FFA8A45891F6}" destId="{E08CEB0C-E37F-4DCA-A8EA-4B2CD3AD7754}" srcOrd="0" destOrd="0" parTransId="{FB4BCC77-44E9-4065-8A2F-90CD32DE34E3}" sibTransId="{41FED480-3E2E-47A2-B997-02D527BC8082}"/>
    <dgm:cxn modelId="{46DF730A-4FBE-4E7A-9B8E-112572FD3470}" srcId="{2E15931E-1654-4B73-89B2-8E333D9C42E0}" destId="{A6685E83-BEEC-49B3-B40A-539E2C0D7A1A}" srcOrd="1" destOrd="0" parTransId="{FECC43A3-D59E-4EE1-9557-8FBB90D5B362}" sibTransId="{68BB6C9A-B7F0-43A0-955B-FC8C4D4009BF}"/>
    <dgm:cxn modelId="{3B4E818E-DE56-4477-AAD8-9931E9F01F1E}" srcId="{A6685E83-BEEC-49B3-B40A-539E2C0D7A1A}" destId="{CBA50553-63FA-4B5A-9888-EDDBA06CA593}" srcOrd="0" destOrd="0" parTransId="{73E2772F-165D-4B56-ACC2-969CBF53B0A8}" sibTransId="{7BFD1607-7356-4D3D-A829-75D002A3A4B0}"/>
    <dgm:cxn modelId="{5FA5B912-70C3-4079-BFA4-87BE5EAE16FD}" srcId="{2E15931E-1654-4B73-89B2-8E333D9C42E0}" destId="{C8DDDFA1-AF37-4444-AAEB-D51CEE212719}" srcOrd="2" destOrd="0" parTransId="{26EA520A-5891-4EBA-B2AD-1840663D8C07}" sibTransId="{CE2287C8-6424-4771-88FD-4DADE15C5A04}"/>
    <dgm:cxn modelId="{15EBB5A2-1A95-4F00-8BAA-DC482EED48F7}" srcId="{C8DDDFA1-AF37-4444-AAEB-D51CEE212719}" destId="{5AA02751-379E-46DB-884A-F23ACBC498EE}" srcOrd="0" destOrd="0" parTransId="{D0D77647-95BE-4607-B2F0-006D9CAB8F0E}" sibTransId="{3DBF6B9F-A188-4D67-ABE8-0633561FA9E5}"/>
    <dgm:cxn modelId="{B1DA2B82-CAFD-4D52-94C4-C2040906D0AC}" srcId="{2E15931E-1654-4B73-89B2-8E333D9C42E0}" destId="{6D3938D5-DD53-40E5-AAF9-92A785C3AB1D}" srcOrd="3" destOrd="0" parTransId="{32007F3F-0472-4DFF-AB1D-EF02CF7BEEB2}" sibTransId="{BFD8981A-9B87-4FD6-B633-7AF19063BF9C}"/>
    <dgm:cxn modelId="{8782A165-DC8D-4B3D-A48A-31582A153301}" srcId="{6D3938D5-DD53-40E5-AAF9-92A785C3AB1D}" destId="{240D3346-A37F-4FC1-8BB8-39295847081B}" srcOrd="0" destOrd="0" parTransId="{B94F88C9-A7E9-4B69-ABD6-3297D16C5351}" sibTransId="{C5CB3168-C638-48AD-B708-15B42F9B8517}"/>
    <dgm:cxn modelId="{DE6E0FF4-03A7-41D4-8A6F-51ACB56A0F02}" type="presOf" srcId="{2E15931E-1654-4B73-89B2-8E333D9C42E0}" destId="{D5935282-3C7C-4F88-A1AE-C27DB8591514}" srcOrd="0" destOrd="0" presId="list"/>
    <dgm:cxn modelId="{87F4F3AD-83FA-419C-AF37-BCD187706786}" type="presParOf" srcId="{D5935282-3C7C-4F88-A1AE-C27DB8591514}" destId="{E61486FD-113E-4C87-8ADF-B1A8E2A84801}" srcOrd="0" destOrd="0" presId="list"/>
    <dgm:cxn modelId="{99A8B49C-DC14-4813-9BD3-7B4F159E4D1B}" type="presParOf" srcId="{E61486FD-113E-4C87-8ADF-B1A8E2A84801}" destId="{96BE2B31-D87C-43E1-BE64-4C27B13F4AA4}" srcOrd="0" destOrd="0" presId="list"/>
    <dgm:cxn modelId="{3737B4CC-F1C1-44D4-9D27-490008EE8593}" type="presOf" srcId="{90DDC401-903F-495B-A387-FFA8A45891F6}" destId="{96BE2B31-D87C-43E1-BE64-4C27B13F4AA4}" srcOrd="0" destOrd="0" presId="list"/>
    <dgm:cxn modelId="{D266115C-47E6-4F6B-9134-097007D8979C}" type="presParOf" srcId="{E61486FD-113E-4C87-8ADF-B1A8E2A84801}" destId="{DD9406C3-FC80-4468-A55B-122D744D43F0}" srcOrd="1" destOrd="0" presId="list"/>
    <dgm:cxn modelId="{DBC85B41-8F12-4418-A9C9-247F913007CF}" type="presOf" srcId="{E08CEB0C-E37F-4DCA-A8EA-4B2CD3AD7754}" destId="{DD9406C3-FC80-4468-A55B-122D744D43F0}" srcOrd="0" destOrd="0" presId="list"/>
    <dgm:cxn modelId="{25FF60D0-4ED3-4396-A465-D421F57ABC1F}" type="presParOf" srcId="{D5935282-3C7C-4F88-A1AE-C27DB8591514}" destId="{F1941F29-E51C-4282-956D-50CFAFAEB9B8}" srcOrd="1" destOrd="0" presId="list"/>
    <dgm:cxn modelId="{7C012745-E0C0-4FE2-ABEE-2B46FF15E655}" type="presParOf" srcId="{D5935282-3C7C-4F88-A1AE-C27DB8591514}" destId="{B589D1EC-5156-4FB2-BB1C-8E1290A868B9}" srcOrd="2" destOrd="0" presId="list"/>
    <dgm:cxn modelId="{14046477-29CA-49B3-ACF6-21D185AF5958}" type="presParOf" srcId="{B589D1EC-5156-4FB2-BB1C-8E1290A868B9}" destId="{EBD335B5-8308-49CB-9630-99D852747B1F}" srcOrd="0" destOrd="0" presId="list"/>
    <dgm:cxn modelId="{A493850E-5F43-47D3-B74F-E5157C8EDE2E}" type="presOf" srcId="{A6685E83-BEEC-49B3-B40A-539E2C0D7A1A}" destId="{EBD335B5-8308-49CB-9630-99D852747B1F}" srcOrd="0" destOrd="0" presId="list"/>
    <dgm:cxn modelId="{B803D226-0EF0-4DAF-AEC9-B8B12F5A7A91}" type="presParOf" srcId="{B589D1EC-5156-4FB2-BB1C-8E1290A868B9}" destId="{6EB2A58E-CA03-4F76-94B6-D8FE50231963}" srcOrd="1" destOrd="0" presId="list"/>
    <dgm:cxn modelId="{91AF1240-F7C4-4BB7-9A2F-D49959B06881}" type="presOf" srcId="{CBA50553-63FA-4B5A-9888-EDDBA06CA593}" destId="{6EB2A58E-CA03-4F76-94B6-D8FE50231963}" srcOrd="0" destOrd="0" presId="list"/>
    <dgm:cxn modelId="{FB602B43-B35E-46C3-8940-B103A71E1882}" type="presParOf" srcId="{D5935282-3C7C-4F88-A1AE-C27DB8591514}" destId="{A76EE5BB-CBA4-4DD9-BFB7-3F3F246C9BF0}" srcOrd="3" destOrd="0" presId="list"/>
    <dgm:cxn modelId="{12DD36B7-10E7-4985-A26B-F180BA3A62CA}" type="presParOf" srcId="{D5935282-3C7C-4F88-A1AE-C27DB8591514}" destId="{2BB2A428-FB05-47E5-AC5F-C6A7936A9AC0}" srcOrd="4" destOrd="0" presId="list"/>
    <dgm:cxn modelId="{99A0638D-4770-4E6D-B0D0-D06ED4D24EF5}" type="presParOf" srcId="{2BB2A428-FB05-47E5-AC5F-C6A7936A9AC0}" destId="{B093CE78-670B-40EB-95CF-315E334D550F}" srcOrd="0" destOrd="0" presId="list"/>
    <dgm:cxn modelId="{239D3AEA-8E42-4A06-92E0-0FECD5B46D6B}" type="presOf" srcId="{C8DDDFA1-AF37-4444-AAEB-D51CEE212719}" destId="{B093CE78-670B-40EB-95CF-315E334D550F}" srcOrd="0" destOrd="0" presId="list"/>
    <dgm:cxn modelId="{7610A2D6-D8F3-4889-B60D-8CB9774FE78E}" type="presParOf" srcId="{2BB2A428-FB05-47E5-AC5F-C6A7936A9AC0}" destId="{64028F0D-BE57-4642-92F7-303D4E45C524}" srcOrd="1" destOrd="0" presId="list"/>
    <dgm:cxn modelId="{D59BFC24-E44B-477F-BFB0-CEB9F8464B2F}" type="presOf" srcId="{5AA02751-379E-46DB-884A-F23ACBC498EE}" destId="{64028F0D-BE57-4642-92F7-303D4E45C524}" srcOrd="0" destOrd="0" presId="list"/>
    <dgm:cxn modelId="{6F558C3F-9B86-4DE3-85E2-83B7EB0E35F7}" type="presParOf" srcId="{D5935282-3C7C-4F88-A1AE-C27DB8591514}" destId="{06D3C28C-04A4-4B31-9C6D-9CB0A5B022AD}" srcOrd="5" destOrd="0" presId="list"/>
    <dgm:cxn modelId="{6268889B-4E14-4C0D-869E-E1E36B5955DC}" type="presParOf" srcId="{D5935282-3C7C-4F88-A1AE-C27DB8591514}" destId="{4F225EE4-66FC-41E2-A4B3-D50A150B73F9}" srcOrd="6" destOrd="0" presId="list"/>
    <dgm:cxn modelId="{A299BD91-35C5-4B23-99D6-F3E64599D493}" type="presParOf" srcId="{4F225EE4-66FC-41E2-A4B3-D50A150B73F9}" destId="{E2454BFC-06A5-4712-8D04-262920A84653}" srcOrd="0" destOrd="0" presId="list"/>
    <dgm:cxn modelId="{8C87BAF3-0483-48FB-B8E4-51DF4FF01F98}" type="presOf" srcId="{6D3938D5-DD53-40E5-AAF9-92A785C3AB1D}" destId="{E2454BFC-06A5-4712-8D04-262920A84653}" srcOrd="0" destOrd="0" presId="list"/>
    <dgm:cxn modelId="{17C9C3CA-8632-4C83-9C72-7486002E0B22}" type="presParOf" srcId="{4F225EE4-66FC-41E2-A4B3-D50A150B73F9}" destId="{E566B589-9AEB-4B38-B63A-5ECBFD022B65}" srcOrd="1" destOrd="0" presId="list"/>
    <dgm:cxn modelId="{704FF2BA-EDA4-4159-B8D4-8404A4598B09}" type="presOf" srcId="{240D3346-A37F-4FC1-8BB8-39295847081B}" destId="{E566B589-9AEB-4B38-B63A-5ECBFD022B65}" srcOrd="0" destOrd="0" presId="list"/>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1" name="组合 1"/>
      <dsp:cNvGrpSpPr/>
    </dsp:nvGrpSpPr>
    <dsp:grpSpPr>
      <a:xfrm>
        <a:off x="0" y="0"/>
        <a:ext cx="11035030" cy="4534535"/>
        <a:chExt cx="11035030" cy="4534535"/>
      </a:xfrm>
    </dsp:grpSpPr>
    <dsp:sp modelId="{DD9406C3-FC80-4468-A55B-122D744D43F0}">
      <dsp:nvSpPr>
        <dsp:cNvPr id="4" name="同侧圆角矩形 3"/>
        <dsp:cNvSpPr/>
      </dsp:nvSpPr>
      <dsp:spPr bwMode="white">
        <a:xfrm rot="5400000">
          <a:off x="7254324" y="-2803042"/>
          <a:ext cx="801548" cy="6759863"/>
        </a:xfrm>
        <a:prstGeom prst="round2SameRect">
          <a:avLst/>
        </a:prstGeom>
      </dsp:spPr>
      <dsp:style>
        <a:lnRef idx="1">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76200" tIns="38100" rIns="76200" bIns="381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000">
              <a:solidFill>
                <a:schemeClr val="dk1"/>
              </a:solidFill>
              <a:latin typeface="楷体" panose="02010609060101010101" pitchFamily="49" charset="-122"/>
              <a:ea typeface="楷体" panose="02010609060101010101" pitchFamily="49" charset="-122"/>
            </a:rPr>
            <a:t>关键词：一个中心，两个基本点；解放和发展社会生产力；五位一体；促进人的全面发展；共同富裕 </a:t>
          </a:r>
          <a:r>
            <a:rPr lang="en-US" altLang="zh-CN" sz="2000" b="1">
              <a:solidFill>
                <a:srgbClr val="FF0000"/>
              </a:solidFill>
              <a:latin typeface="楷体" panose="02010609060101010101" pitchFamily="49" charset="-122"/>
              <a:ea typeface="楷体" panose="02010609060101010101" pitchFamily="49" charset="-122"/>
            </a:rPr>
            <a:t>P38</a:t>
          </a:r>
          <a:endParaRPr lang="en-US" altLang="zh-CN" sz="2000" b="1">
            <a:solidFill>
              <a:srgbClr val="FF0000"/>
            </a:solidFill>
            <a:latin typeface="楷体" panose="02010609060101010101" pitchFamily="49" charset="-122"/>
            <a:ea typeface="楷体" panose="02010609060101010101" pitchFamily="49" charset="-122"/>
          </a:endParaRPr>
        </a:p>
      </dsp:txBody>
      <dsp:txXfrm rot="16200000">
        <a:off x="4275165" y="215244"/>
        <a:ext cx="6720736" cy="723291"/>
      </dsp:txXfrm>
    </dsp:sp>
    <dsp:sp modelId="{96BE2B31-D87C-43E1-BE64-4C27B13F4AA4}">
      <dsp:nvSpPr>
        <dsp:cNvPr id="3" name="圆角矩形 2"/>
        <dsp:cNvSpPr/>
      </dsp:nvSpPr>
      <dsp:spPr bwMode="white">
        <a:xfrm>
          <a:off x="0" y="0"/>
          <a:ext cx="4275167" cy="1092659"/>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06680" tIns="53340" rIns="10668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a:latin typeface="楷体" panose="02010609060101010101" pitchFamily="49" charset="-122"/>
              <a:ea typeface="楷体" panose="02010609060101010101" pitchFamily="49" charset="-122"/>
            </a:rPr>
            <a:t>中国特色社会主义道路</a:t>
          </a:r>
          <a:endParaRPr lang="zh-CN" altLang="en-US" sz="2800" b="1">
            <a:latin typeface="楷体" panose="02010609060101010101" pitchFamily="49" charset="-122"/>
            <a:ea typeface="楷体" panose="02010609060101010101" pitchFamily="49" charset="-122"/>
          </a:endParaRPr>
        </a:p>
      </dsp:txBody>
      <dsp:txXfrm>
        <a:off x="53339" y="53339"/>
        <a:ext cx="4168489" cy="985981"/>
      </dsp:txXfrm>
    </dsp:sp>
    <dsp:sp modelId="{6EB2A58E-CA03-4F76-94B6-D8FE50231963}">
      <dsp:nvSpPr>
        <dsp:cNvPr id="6" name="同侧圆角矩形 5"/>
        <dsp:cNvSpPr/>
      </dsp:nvSpPr>
      <dsp:spPr bwMode="white">
        <a:xfrm rot="5400000">
          <a:off x="7249614" y="-1665211"/>
          <a:ext cx="853166" cy="6717666"/>
        </a:xfrm>
        <a:prstGeom prst="round2SameRect">
          <a:avLst/>
        </a:prstGeom>
      </dsp:spPr>
      <dsp:style>
        <a:lnRef idx="1">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76200" tIns="38100" rIns="76200" bIns="381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000">
              <a:solidFill>
                <a:schemeClr val="dk1"/>
              </a:solidFill>
              <a:latin typeface="楷体" panose="02010609060101010101" pitchFamily="49" charset="-122"/>
              <a:ea typeface="楷体" panose="02010609060101010101" pitchFamily="49" charset="-122"/>
              <a:cs typeface="楷体" panose="02010609060101010101" pitchFamily="49" charset="-122"/>
            </a:rPr>
            <a:t>关键词：邓小平理论、</a:t>
          </a:r>
          <a:r>
            <a:rPr lang="en-US" altLang="zh-CN" sz="2000">
              <a:solidFill>
                <a:schemeClr val="dk1"/>
              </a:solidFill>
              <a:latin typeface="楷体" panose="02010609060101010101" pitchFamily="49" charset="-122"/>
              <a:ea typeface="楷体" panose="02010609060101010101" pitchFamily="49" charset="-122"/>
              <a:cs typeface="楷体" panose="02010609060101010101" pitchFamily="49" charset="-122"/>
            </a:rPr>
            <a:t>“</a:t>
          </a:r>
          <a:r>
            <a:rPr lang="zh-CN" altLang="en-US" sz="2000">
              <a:solidFill>
                <a:schemeClr val="dk1"/>
              </a:solidFill>
              <a:latin typeface="楷体" panose="02010609060101010101" pitchFamily="49" charset="-122"/>
              <a:ea typeface="楷体" panose="02010609060101010101" pitchFamily="49" charset="-122"/>
              <a:cs typeface="楷体" panose="02010609060101010101" pitchFamily="49" charset="-122"/>
            </a:rPr>
            <a:t>三个代表</a:t>
          </a:r>
          <a:r>
            <a:rPr lang="en-US" altLang="zh-CN" sz="2000">
              <a:solidFill>
                <a:schemeClr val="dk1"/>
              </a:solidFill>
              <a:latin typeface="楷体" panose="02010609060101010101" pitchFamily="49" charset="-122"/>
              <a:ea typeface="楷体" panose="02010609060101010101" pitchFamily="49" charset="-122"/>
              <a:cs typeface="楷体" panose="02010609060101010101" pitchFamily="49" charset="-122"/>
            </a:rPr>
            <a:t>”</a:t>
          </a:r>
          <a:r>
            <a:rPr lang="zh-CN" altLang="en-US" sz="2000">
              <a:solidFill>
                <a:schemeClr val="dk1"/>
              </a:solidFill>
              <a:latin typeface="楷体" panose="02010609060101010101" pitchFamily="49" charset="-122"/>
              <a:ea typeface="楷体" panose="02010609060101010101" pitchFamily="49" charset="-122"/>
              <a:cs typeface="楷体" panose="02010609060101010101" pitchFamily="49" charset="-122"/>
            </a:rPr>
            <a:t>重要思想、科学发展观、习近平新时代中国特色社会主义思想 </a:t>
          </a:r>
          <a:r>
            <a:rPr lang="en-US" altLang="zh-CN" sz="2000" b="1">
              <a:solidFill>
                <a:srgbClr val="FF0000"/>
              </a:solidFill>
              <a:latin typeface="楷体" panose="02010609060101010101" pitchFamily="49" charset="-122"/>
              <a:ea typeface="楷体" panose="02010609060101010101" pitchFamily="49" charset="-122"/>
              <a:cs typeface="楷体" panose="02010609060101010101" pitchFamily="49" charset="-122"/>
            </a:rPr>
            <a:t>P38</a:t>
          </a:r>
          <a:endParaRPr lang="en-US" altLang="zh-CN" sz="2000" b="1">
            <a:solidFill>
              <a:srgbClr val="FF0000"/>
            </a:solidFill>
            <a:latin typeface="楷体" panose="02010609060101010101" pitchFamily="49" charset="-122"/>
            <a:ea typeface="楷体" panose="02010609060101010101" pitchFamily="49" charset="-122"/>
            <a:cs typeface="楷体" panose="02010609060101010101" pitchFamily="49" charset="-122"/>
          </a:endParaRPr>
        </a:p>
      </dsp:txBody>
      <dsp:txXfrm rot="16200000">
        <a:off x="4317364" y="1308687"/>
        <a:ext cx="6676018" cy="769870"/>
      </dsp:txXfrm>
    </dsp:sp>
    <dsp:sp modelId="{EBD335B5-8308-49CB-9630-99D852747B1F}">
      <dsp:nvSpPr>
        <dsp:cNvPr id="5" name="圆角矩形 4"/>
        <dsp:cNvSpPr/>
      </dsp:nvSpPr>
      <dsp:spPr bwMode="white">
        <a:xfrm>
          <a:off x="0" y="1147292"/>
          <a:ext cx="4317364" cy="1092659"/>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06680" tIns="53340" rIns="10668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a:latin typeface="楷体" panose="02010609060101010101" pitchFamily="49" charset="-122"/>
              <a:ea typeface="楷体" panose="02010609060101010101" pitchFamily="49" charset="-122"/>
            </a:rPr>
            <a:t>中国特色社会主义理论体系</a:t>
          </a:r>
          <a:endParaRPr lang="zh-CN" altLang="en-US" sz="2800" b="1">
            <a:latin typeface="楷体" panose="02010609060101010101" pitchFamily="49" charset="-122"/>
            <a:ea typeface="楷体" panose="02010609060101010101" pitchFamily="49" charset="-122"/>
          </a:endParaRPr>
        </a:p>
      </dsp:txBody>
      <dsp:txXfrm>
        <a:off x="53339" y="1200631"/>
        <a:ext cx="4210686" cy="985981"/>
      </dsp:txXfrm>
    </dsp:sp>
    <dsp:sp modelId="{64028F0D-BE57-4642-92F7-303D4E45C524}">
      <dsp:nvSpPr>
        <dsp:cNvPr id="8" name="同侧圆角矩形 7"/>
        <dsp:cNvSpPr/>
      </dsp:nvSpPr>
      <dsp:spPr bwMode="white">
        <a:xfrm rot="5400000">
          <a:off x="7228818" y="-516233"/>
          <a:ext cx="885456" cy="6726968"/>
        </a:xfrm>
        <a:prstGeom prst="round2SameRect">
          <a:avLst/>
        </a:prstGeom>
      </dsp:spPr>
      <dsp:style>
        <a:lnRef idx="1">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76200" tIns="38100" rIns="76200" bIns="381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000">
              <a:solidFill>
                <a:schemeClr val="dk1"/>
              </a:solidFill>
              <a:latin typeface="楷体" panose="02010609060101010101" pitchFamily="49" charset="-122"/>
              <a:ea typeface="楷体" panose="02010609060101010101" pitchFamily="49" charset="-122"/>
            </a:rPr>
            <a:t>关键词：根本政治制度和基本政治制度、中国特色社会主义法律体系、基本经济制度等 </a:t>
          </a:r>
          <a:r>
            <a:rPr lang="en-US" altLang="zh-CN" sz="2000" b="1">
              <a:solidFill>
                <a:srgbClr val="FF0000"/>
              </a:solidFill>
              <a:latin typeface="楷体" panose="02010609060101010101" pitchFamily="49" charset="-122"/>
              <a:ea typeface="楷体" panose="02010609060101010101" pitchFamily="49" charset="-122"/>
            </a:rPr>
            <a:t>P39</a:t>
          </a:r>
          <a:endParaRPr lang="en-US" altLang="zh-CN" sz="2000" b="1">
            <a:solidFill>
              <a:srgbClr val="FF0000"/>
            </a:solidFill>
            <a:latin typeface="楷体" panose="02010609060101010101" pitchFamily="49" charset="-122"/>
            <a:ea typeface="楷体" panose="02010609060101010101" pitchFamily="49" charset="-122"/>
          </a:endParaRPr>
        </a:p>
      </dsp:txBody>
      <dsp:txXfrm rot="16200000">
        <a:off x="4308062" y="2447747"/>
        <a:ext cx="6683743" cy="799007"/>
      </dsp:txXfrm>
    </dsp:sp>
    <dsp:sp modelId="{B093CE78-670B-40EB-95CF-315E334D550F}">
      <dsp:nvSpPr>
        <dsp:cNvPr id="7" name="圆角矩形 6"/>
        <dsp:cNvSpPr/>
      </dsp:nvSpPr>
      <dsp:spPr bwMode="white">
        <a:xfrm>
          <a:off x="0" y="2294584"/>
          <a:ext cx="4308062" cy="1092659"/>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06680" tIns="53340" rIns="10668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a:latin typeface="楷体" panose="02010609060101010101" pitchFamily="49" charset="-122"/>
              <a:ea typeface="楷体" panose="02010609060101010101" pitchFamily="49" charset="-122"/>
            </a:rPr>
            <a:t>中国特色社会主义制度</a:t>
          </a:r>
          <a:endParaRPr lang="zh-CN" altLang="en-US" sz="2800" b="1">
            <a:latin typeface="楷体" panose="02010609060101010101" pitchFamily="49" charset="-122"/>
            <a:ea typeface="楷体" panose="02010609060101010101" pitchFamily="49" charset="-122"/>
          </a:endParaRPr>
        </a:p>
      </dsp:txBody>
      <dsp:txXfrm>
        <a:off x="53339" y="2347923"/>
        <a:ext cx="4201384" cy="985981"/>
      </dsp:txXfrm>
    </dsp:sp>
    <dsp:sp modelId="{E566B589-9AEB-4B38-B63A-5ECBFD022B65}">
      <dsp:nvSpPr>
        <dsp:cNvPr id="10" name="同侧圆角矩形 9"/>
        <dsp:cNvSpPr/>
      </dsp:nvSpPr>
      <dsp:spPr bwMode="white">
        <a:xfrm rot="5400000">
          <a:off x="7224760" y="653142"/>
          <a:ext cx="944905" cy="6675634"/>
        </a:xfrm>
        <a:prstGeom prst="round2SameRect">
          <a:avLst/>
        </a:prstGeom>
      </dsp:spPr>
      <dsp:style>
        <a:lnRef idx="1">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76200" tIns="38100" rIns="76200" bIns="381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gn="just">
            <a:lnSpc>
              <a:spcPct val="100000"/>
            </a:lnSpc>
            <a:spcBef>
              <a:spcPct val="0"/>
            </a:spcBef>
            <a:spcAft>
              <a:spcPct val="15000"/>
            </a:spcAft>
            <a:buChar char="•"/>
          </a:pPr>
          <a:r>
            <a:rPr lang="zh-CN" sz="2000">
              <a:solidFill>
                <a:schemeClr val="dk1"/>
              </a:solidFill>
              <a:latin typeface="楷体" panose="02010609060101010101" pitchFamily="49" charset="-122"/>
              <a:ea typeface="楷体" panose="02010609060101010101" pitchFamily="49" charset="-122"/>
            </a:rPr>
            <a:t>关键词：中华优秀传统文化；革命文化；面向现代化、世界、未来的、民族的、科学的、大众的社会主义文化；</a:t>
          </a:r>
          <a:r>
            <a:rPr lang="en-US" altLang="zh-CN" sz="2000" b="1">
              <a:solidFill>
                <a:srgbClr val="FF0000"/>
              </a:solidFill>
              <a:latin typeface="楷体" panose="02010609060101010101" pitchFamily="49" charset="-122"/>
              <a:ea typeface="楷体" panose="02010609060101010101" pitchFamily="49" charset="-122"/>
            </a:rPr>
            <a:t>P40</a:t>
          </a:r>
          <a:endParaRPr lang="en-US" altLang="zh-CN" sz="2000" b="1">
            <a:solidFill>
              <a:srgbClr val="FF0000"/>
            </a:solidFill>
            <a:latin typeface="楷体" panose="02010609060101010101" pitchFamily="49" charset="-122"/>
            <a:ea typeface="楷体" panose="02010609060101010101" pitchFamily="49" charset="-122"/>
          </a:endParaRPr>
        </a:p>
      </dsp:txBody>
      <dsp:txXfrm rot="16200000">
        <a:off x="4359396" y="3564633"/>
        <a:ext cx="6629508" cy="852652"/>
      </dsp:txXfrm>
    </dsp:sp>
    <dsp:sp modelId="{E2454BFC-06A5-4712-8D04-262920A84653}">
      <dsp:nvSpPr>
        <dsp:cNvPr id="9" name="圆角矩形 8"/>
        <dsp:cNvSpPr/>
      </dsp:nvSpPr>
      <dsp:spPr bwMode="white">
        <a:xfrm>
          <a:off x="0" y="3441876"/>
          <a:ext cx="4359396" cy="1092659"/>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06680" tIns="53340" rIns="10668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800" b="1">
              <a:latin typeface="楷体" panose="02010609060101010101" pitchFamily="49" charset="-122"/>
              <a:ea typeface="楷体" panose="02010609060101010101" pitchFamily="49" charset="-122"/>
            </a:rPr>
            <a:t>中国特色社会主义文化</a:t>
          </a:r>
          <a:endParaRPr lang="zh-CN" sz="2800" b="1">
            <a:latin typeface="楷体" panose="02010609060101010101" pitchFamily="49" charset="-122"/>
            <a:ea typeface="楷体" panose="02010609060101010101" pitchFamily="49" charset="-122"/>
          </a:endParaRPr>
        </a:p>
      </dsp:txBody>
      <dsp:txXfrm>
        <a:off x="53339" y="3495215"/>
        <a:ext cx="4252718" cy="985981"/>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rot="90" type="round2SameRect" r:blip="">
                    <dgm:adjLst/>
                  </dgm:shape>
                </dgm:if>
                <dgm:else name="Name12">
                  <dgm:shape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dgm:ruleLst>
            </dgm:layoutNode>
          </dgm:if>
          <dgm:else name="Name13"/>
        </dgm:choose>
      </dgm:layoutNode>
      <dgm:forEach name="Name14" axis="followSib" ptType="sibTrans" cnt="1">
        <dgm:layoutNode name="sp">
          <dgm:alg type="sp"/>
          <dgm:shape r:blip="">
            <dgm:adjLst/>
          </dgm:shape>
          <dgm:presO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ags" Target="../tags/tag84.xml" /><Relationship Id="rId2" Type="http://schemas.openxmlformats.org/officeDocument/2006/relationships/tags" Target="../tags/tag85.xml" /><Relationship Id="rId3" Type="http://schemas.openxmlformats.org/officeDocument/2006/relationships/tags" Target="../tags/tag86.xml" /><Relationship Id="rId4" Type="http://schemas.openxmlformats.org/officeDocument/2006/relationships/tags" Target="../tags/tag87.xml" /><Relationship Id="rId5" Type="http://schemas.openxmlformats.org/officeDocument/2006/relationships/tags" Target="../tags/tag88.xml" /><Relationship Id="rId6" Type="http://schemas.openxmlformats.org/officeDocument/2006/relationships/tags" Target="../tags/tag89.xml" /><Relationship Id="rId7" Type="http://schemas.openxmlformats.org/officeDocument/2006/relationships/tags" Target="../tags/tag90.xml" /><Relationship Id="rId8"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 Id="rId3" Type="http://schemas.openxmlformats.org/officeDocument/2006/relationships/tags" Target="../tags/tag91.xml" /><Relationship Id="rId4" Type="http://schemas.openxmlformats.org/officeDocument/2006/relationships/tags" Target="../tags/tag92.xml" /><Relationship Id="rId5" Type="http://schemas.openxmlformats.org/officeDocument/2006/relationships/tags" Target="../tags/tag93.xml" /><Relationship Id="rId6" Type="http://schemas.openxmlformats.org/officeDocument/2006/relationships/tags" Target="../tags/tag94.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 Id="rId3" Type="http://schemas.openxmlformats.org/officeDocument/2006/relationships/tags" Target="../tags/tag293.xml" /><Relationship Id="rId4" Type="http://schemas.openxmlformats.org/officeDocument/2006/relationships/tags" Target="../tags/tag294.xml" /><Relationship Id="rId5" Type="http://schemas.openxmlformats.org/officeDocument/2006/relationships/tags" Target="../tags/tag295.xml" /><Relationship Id="rId6" Type="http://schemas.openxmlformats.org/officeDocument/2006/relationships/tags" Target="../tags/tag296.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en-US" altLang="zh-CN" smtClean="0"/>
          </a:p>
        </p:txBody>
      </p:sp>
      <p:sp>
        <p:nvSpPr>
          <p:cNvPr id="4" name="灯片编号占位符 3"/>
          <p:cNvSpPr>
            <a:spLocks noGrp="1"/>
          </p:cNvSpPr>
          <p:nvPr>
            <p:ph type="sldNum" sz="quarter" idx="10"/>
            <p:custDataLst>
              <p:tags r:id="rId6"/>
            </p:custDataLst>
          </p:nvPr>
        </p:nvSpPr>
        <p:spPr/>
        <p:txBody>
          <a:bodyPr/>
          <a:lstStyle/>
          <a:p>
            <a:fld id="{D0C22898-45BB-4E96-99D7-729736ECC9C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en-US" altLang="zh-CN" smtClean="0"/>
          </a:p>
        </p:txBody>
      </p:sp>
      <p:sp>
        <p:nvSpPr>
          <p:cNvPr id="4" name="灯片编号占位符 3"/>
          <p:cNvSpPr>
            <a:spLocks noGrp="1"/>
          </p:cNvSpPr>
          <p:nvPr>
            <p:ph type="sldNum" sz="quarter" idx="10"/>
            <p:custDataLst>
              <p:tags r:id="rId6"/>
            </p:custDataLst>
          </p:nvPr>
        </p:nvSpPr>
        <p:spPr/>
        <p:txBody>
          <a:bodyPr/>
          <a:lstStyle/>
          <a:p>
            <a:fld id="{D0C22898-45BB-4E96-99D7-729736ECC9C5}" type="slidenum">
              <a:rPr lang="zh-CN" altLang="en-US" smtClean="0"/>
              <a:t>26</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5.xml" /><Relationship Id="rId2" Type="http://schemas.openxmlformats.org/officeDocument/2006/relationships/tags" Target="../tags/tag56.xml" /><Relationship Id="rId3" Type="http://schemas.openxmlformats.org/officeDocument/2006/relationships/tags" Target="../tags/tag57.xml" /><Relationship Id="rId4" Type="http://schemas.openxmlformats.org/officeDocument/2006/relationships/tags" Target="../tags/tag58.xml" /><Relationship Id="rId5" Type="http://schemas.openxmlformats.org/officeDocument/2006/relationships/tags" Target="../tags/tag59.xml" /><Relationship Id="rId6" Type="http://schemas.openxmlformats.org/officeDocument/2006/relationships/tags" Target="../tags/tag60.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1.xml" /><Relationship Id="rId2" Type="http://schemas.openxmlformats.org/officeDocument/2006/relationships/tags" Target="../tags/tag62.xml" /><Relationship Id="rId3" Type="http://schemas.openxmlformats.org/officeDocument/2006/relationships/tags" Target="../tags/tag63.xml" /><Relationship Id="rId4" Type="http://schemas.openxmlformats.org/officeDocument/2006/relationships/tags" Target="../tags/tag64.xml" /><Relationship Id="rId5" Type="http://schemas.openxmlformats.org/officeDocument/2006/relationships/tags" Target="../tags/tag65.xml" /><Relationship Id="rId6" Type="http://schemas.openxmlformats.org/officeDocument/2006/relationships/tags" Target="../tags/tag66.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69.xml" /><Relationship Id="rId2" Type="http://schemas.openxmlformats.org/officeDocument/2006/relationships/tags" Target="../tags/tag70.xml" /><Relationship Id="rId3" Type="http://schemas.openxmlformats.org/officeDocument/2006/relationships/tags" Target="../tags/tag71.xml" /><Relationship Id="rId4" Type="http://schemas.openxmlformats.org/officeDocument/2006/relationships/image" Target="../media/image3.png" /><Relationship Id="rId5" Type="http://schemas.openxmlformats.org/officeDocument/2006/relationships/tags" Target="../tags/tag72.xml" /><Relationship Id="rId6" Type="http://schemas.openxmlformats.org/officeDocument/2006/relationships/image" Target="../media/image4.png" /><Relationship Id="rId7" Type="http://schemas.openxmlformats.org/officeDocument/2006/relationships/tags" Target="../tags/tag73.xml" /><Relationship Id="rId8"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74.xml" /><Relationship Id="rId2"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75.xml" /><Relationship Id="rId2"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76.xml" /><Relationship Id="rId2" Type="http://schemas.openxmlformats.org/officeDocument/2006/relationships/tags" Target="../tags/tag77.xml" /><Relationship Id="rId3" Type="http://schemas.openxmlformats.org/officeDocument/2006/relationships/tags" Target="../tags/tag78.xml" /><Relationship Id="rId4" Type="http://schemas.openxmlformats.org/officeDocument/2006/relationships/image" Target="../media/image5.png" /><Relationship Id="rId5" Type="http://schemas.openxmlformats.org/officeDocument/2006/relationships/tags" Target="../tags/tag79.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4.xml" /><Relationship Id="rId2" Type="http://schemas.openxmlformats.org/officeDocument/2006/relationships/tags" Target="../tags/tag5.xml" /><Relationship Id="rId3" Type="http://schemas.openxmlformats.org/officeDocument/2006/relationships/tags" Target="../tags/tag6.xml" /><Relationship Id="rId4" Type="http://schemas.openxmlformats.org/officeDocument/2006/relationships/tags" Target="../tags/tag7.xml" /><Relationship Id="rId5" Type="http://schemas.openxmlformats.org/officeDocument/2006/relationships/tags" Target="../tags/tag8.xml" /><Relationship Id="rId6" Type="http://schemas.openxmlformats.org/officeDocument/2006/relationships/tags" Target="../tags/tag9.xml" /><Relationship Id="rId7"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0.xml" /><Relationship Id="rId2" Type="http://schemas.openxmlformats.org/officeDocument/2006/relationships/tags" Target="../tags/tag11.xml" /><Relationship Id="rId3" Type="http://schemas.openxmlformats.org/officeDocument/2006/relationships/tags" Target="../tags/tag12.xml" /><Relationship Id="rId4" Type="http://schemas.openxmlformats.org/officeDocument/2006/relationships/tags" Target="../tags/tag13.xml" /><Relationship Id="rId5" Type="http://schemas.openxmlformats.org/officeDocument/2006/relationships/tags" Target="../tags/tag14.xml" /><Relationship Id="rId6" Type="http://schemas.openxmlformats.org/officeDocument/2006/relationships/tags" Target="../tags/tag15.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tags" Target="../tags/tag22.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3.xml" /><Relationship Id="rId10" Type="http://schemas.openxmlformats.org/officeDocument/2006/relationships/slideMaster" Target="../slideMasters/slideMaster1.xml" /><Relationship Id="rId2" Type="http://schemas.openxmlformats.org/officeDocument/2006/relationships/tags" Target="../tags/tag24.xml" /><Relationship Id="rId3" Type="http://schemas.openxmlformats.org/officeDocument/2006/relationships/tags" Target="../tags/tag25.xml" /><Relationship Id="rId4" Type="http://schemas.openxmlformats.org/officeDocument/2006/relationships/tags" Target="../tags/tag26.xml" /><Relationship Id="rId5" Type="http://schemas.openxmlformats.org/officeDocument/2006/relationships/tags" Target="../tags/tag27.xml" /><Relationship Id="rId6" Type="http://schemas.openxmlformats.org/officeDocument/2006/relationships/tags" Target="../tags/tag28.xml" /><Relationship Id="rId7" Type="http://schemas.openxmlformats.org/officeDocument/2006/relationships/tags" Target="../tags/tag29.xml" /><Relationship Id="rId8" Type="http://schemas.openxmlformats.org/officeDocument/2006/relationships/tags" Target="../tags/tag30.xml" /><Relationship Id="rId9" Type="http://schemas.openxmlformats.org/officeDocument/2006/relationships/tags" Target="../tags/tag3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2.xml" /><Relationship Id="rId2" Type="http://schemas.openxmlformats.org/officeDocument/2006/relationships/tags" Target="../tags/tag33.xml" /><Relationship Id="rId3" Type="http://schemas.openxmlformats.org/officeDocument/2006/relationships/tags" Target="../tags/tag34.xml" /><Relationship Id="rId4" Type="http://schemas.openxmlformats.org/officeDocument/2006/relationships/tags" Target="../tags/tag35.xml" /><Relationship Id="rId5" Type="http://schemas.openxmlformats.org/officeDocument/2006/relationships/tags" Target="../tags/tag36.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1.xml" /><Relationship Id="rId2" Type="http://schemas.openxmlformats.org/officeDocument/2006/relationships/tags" Target="../tags/tag42.xml" /><Relationship Id="rId3" Type="http://schemas.openxmlformats.org/officeDocument/2006/relationships/tags" Target="../tags/tag43.xml" /><Relationship Id="rId4" Type="http://schemas.openxmlformats.org/officeDocument/2006/relationships/tags" Target="../tags/tag44.xml" /><Relationship Id="rId5" Type="http://schemas.openxmlformats.org/officeDocument/2006/relationships/tags" Target="../tags/tag45.xml" /><Relationship Id="rId6" Type="http://schemas.openxmlformats.org/officeDocument/2006/relationships/tags" Target="../tags/tag46.xml" /><Relationship Id="rId7" Type="http://schemas.openxmlformats.org/officeDocument/2006/relationships/tags" Target="../tags/tag47.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tags" Target="../tags/tag52.xml" /><Relationship Id="rId6" Type="http://schemas.openxmlformats.org/officeDocument/2006/relationships/tags" Target="../tags/tag53.xml" /><Relationship Id="rId7" Type="http://schemas.openxmlformats.org/officeDocument/2006/relationships/tags" Target="../tags/tag54.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EA975F9D-28C9-4897-8CCA-5D52BE9A2593}"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677D1D4A-30F7-4D32-8D21-320BC34BA3C8}"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EA975F9D-28C9-4897-8CCA-5D52BE9A2593}"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677D1D4A-30F7-4D32-8D21-320BC34BA3C8}"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custDataLst>
            <p:tags r:id="rId1"/>
          </p:custDataLst>
        </p:nvPr>
      </p:nvGrpSpPr>
      <p:grpSpPr>
        <a:xfrm>
          <a:off x="0" y="0"/>
          <a:ext cx="0" cy="0"/>
        </a:xfrm>
      </p:grpSpPr>
      <p:sp>
        <p:nvSpPr>
          <p:cNvPr id="5" name="矩形: 圆角 7"/>
          <p:cNvSpPr/>
          <p:nvPr userDrawn="1">
            <p:custDataLst>
              <p:tags r:id="rId2"/>
            </p:custDataLst>
          </p:nvPr>
        </p:nvSpPr>
        <p:spPr>
          <a:xfrm>
            <a:off x="0" y="-3371"/>
            <a:ext cx="12191999" cy="6861371"/>
          </a:xfrm>
          <a:prstGeom prst="roundRect">
            <a:avLst>
              <a:gd name="adj" fmla="val 0"/>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itchFamily="34" charset="-122"/>
            </a:endParaRPr>
          </a:p>
        </p:txBody>
      </p:sp>
      <p:cxnSp>
        <p:nvCxnSpPr>
          <p:cNvPr id="10" name="直接连接符 9"/>
          <p:cNvCxnSpPr/>
          <p:nvPr userDrawn="1">
            <p:custDataLst>
              <p:tags r:id="rId3"/>
            </p:custDataLst>
          </p:nvPr>
        </p:nvCxnSpPr>
        <p:spPr>
          <a:xfrm>
            <a:off x="0" y="1061962"/>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userDrawn="1">
            <p:custDataLst>
              <p:tags r:id="rId5"/>
            </p:custDataLst>
          </p:nvPr>
        </p:nvPicPr>
        <p:blipFill>
          <a:blip r:embed="rId4">
            <a:extLst>
              <a:ext uri="{28A0092B-C50C-407E-A947-70E740481C1C}">
                <a14:useLocalDpi xmlns:a14="http://schemas.microsoft.com/office/drawing/2010/main" val="0"/>
              </a:ext>
            </a:extLst>
          </a:blip>
          <a:srcRect l="6528" t="21149" r="5096" b="20919"/>
          <a:stretch>
            <a:fillRect/>
          </a:stretch>
        </p:blipFill>
        <p:spPr>
          <a:xfrm>
            <a:off x="10707630" y="133290"/>
            <a:ext cx="1484370" cy="973008"/>
          </a:xfrm>
          <a:prstGeom prst="rect">
            <a:avLst/>
          </a:prstGeom>
        </p:spPr>
      </p:pic>
      <p:pic>
        <p:nvPicPr>
          <p:cNvPr id="8" name="图片 7" descr="图片包含 灯具&#10;&#10;已生成高可信度的说明"/>
          <p:cNvPicPr>
            <a:picLocks noChangeAspect="1" noChangeArrowheads="1"/>
          </p:cNvPicPr>
          <p:nvPr userDrawn="1">
            <p:custDataLst>
              <p:tags r:id="rId7"/>
            </p:custDataLst>
          </p:nvPr>
        </p:nvPicPr>
        <p:blipFill>
          <a:blip r:embed="rId6"/>
          <a:stretch>
            <a:fillRect/>
          </a:stretch>
        </p:blipFill>
        <p:spPr bwMode="auto">
          <a:xfrm>
            <a:off x="134471" y="-97586"/>
            <a:ext cx="1167094" cy="1167095"/>
          </a:xfrm>
          <a:prstGeom prst="rect">
            <a:avLst/>
          </a:prstGeom>
          <a:noFill/>
          <a:ln w="9525">
            <a:noFill/>
            <a:miter lim="800000"/>
          </a:ln>
        </p:spPr>
      </p:pic>
    </p:spTree>
  </p:cSld>
  <p:clrMapOvr>
    <a:masterClrMapping/>
  </p:clrMapOvr>
  <mc:AlternateContent>
    <mc:Choice xmlns:p14="http://schemas.microsoft.com/office/powerpoint/2010/main" Requires="p14">
      <p:transition spd="slow" p14:dur="1000">
        <p14:prism isInverted="1"/>
      </p:transition>
    </mc:Choice>
    <mc:Fallback>
      <p:transition spd="slow">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custDataLst>
            <p:tags r:id="rId1"/>
          </p:custDataLst>
        </p:nvPr>
      </p:nvGrpSpPr>
      <p:grpSpPr>
        <a:xfrm>
          <a:off x="0" y="0"/>
          <a:ext cx="0" cy="0"/>
        </a:xfrm>
      </p:grpSpPr>
    </p:spTree>
  </p:cSld>
  <p:clrMapOvr>
    <a:masterClrMapping/>
  </p:clrMapOvr>
  <mc:AlternateContent>
    <mc:Choice xmlns:p14="http://schemas.microsoft.com/office/powerpoint/2010/main" Requires="p14">
      <p:transition spd="slow" p14:dur="1000">
        <p14:prism isInverted="1"/>
      </p:transition>
    </mc:Choice>
    <mc:Fallback>
      <p:transition spd="slow">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仅标题">
    <p:spTree>
      <p:nvGrpSpPr>
        <p:cNvPr id="1" name=""/>
        <p:cNvGrpSpPr/>
        <p:nvPr>
          <p:custDataLst>
            <p:tags r:id="rId1"/>
          </p:custDataLst>
        </p:nvPr>
      </p:nvGrpSpPr>
      <p:grpSpPr>
        <a:xfrm>
          <a:off x="0" y="0"/>
          <a:ext cx="0" cy="0"/>
        </a:xfrm>
      </p:grpSpPr>
    </p:spTree>
  </p:cSld>
  <p:clrMapOvr>
    <a:masterClrMapping/>
  </p:clrMapOvr>
  <mc:AlternateContent>
    <mc:Choice xmlns:p14="http://schemas.microsoft.com/office/powerpoint/2010/main" Requires="p14">
      <p:transition spd="slow" p14:dur="1000">
        <p14:prism isInverted="1"/>
      </p:transition>
    </mc:Choice>
    <mc:Fallback>
      <p:transition spd="slow">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bg>
      <p:bgPr>
        <a:solidFill>
          <a:schemeClr val="bg1"/>
        </a:solidFill>
        <a:effectLst/>
      </p:bgPr>
    </p:bg>
    <p:spTree>
      <p:nvGrpSpPr>
        <p:cNvPr id="1" name=""/>
        <p:cNvGrpSpPr/>
        <p:nvPr>
          <p:custDataLst>
            <p:tags r:id="rId1"/>
          </p:custDataLst>
        </p:nvPr>
      </p:nvGrpSpPr>
      <p:grpSpPr>
        <a:xfrm>
          <a:off x="0" y="0"/>
          <a:ext cx="0" cy="0"/>
        </a:xfrm>
      </p:grpSpPr>
      <p:sp>
        <p:nvSpPr>
          <p:cNvPr id="6" name="矩形: 圆角 7"/>
          <p:cNvSpPr/>
          <p:nvPr userDrawn="1">
            <p:custDataLst>
              <p:tags r:id="rId2"/>
            </p:custDataLst>
          </p:nvPr>
        </p:nvSpPr>
        <p:spPr>
          <a:xfrm>
            <a:off x="0" y="-3371"/>
            <a:ext cx="12191999" cy="6861371"/>
          </a:xfrm>
          <a:prstGeom prst="roundRect">
            <a:avLst>
              <a:gd name="adj" fmla="val 0"/>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itchFamily="34" charset="-122"/>
            </a:endParaRPr>
          </a:p>
        </p:txBody>
      </p:sp>
      <p:cxnSp>
        <p:nvCxnSpPr>
          <p:cNvPr id="7" name="直接连接符 6"/>
          <p:cNvCxnSpPr/>
          <p:nvPr userDrawn="1">
            <p:custDataLst>
              <p:tags r:id="rId3"/>
            </p:custDataLst>
          </p:nvPr>
        </p:nvCxnSpPr>
        <p:spPr>
          <a:xfrm>
            <a:off x="0" y="1072721"/>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图片 802"/>
          <p:cNvPicPr>
            <a:picLocks noChangeAspect="1" noChangeArrowheads="1"/>
          </p:cNvPicPr>
          <p:nvPr userDrawn="1">
            <p:custDataLst>
              <p:tags r:id="rId5"/>
            </p:custDataLst>
          </p:nvPr>
        </p:nvPicPr>
        <p:blipFill>
          <a:blip r:embed="rId4"/>
          <a:stretch>
            <a:fillRect/>
          </a:stretch>
        </p:blipFill>
        <p:spPr bwMode="auto">
          <a:xfrm>
            <a:off x="219665" y="195943"/>
            <a:ext cx="1237245" cy="728979"/>
          </a:xfrm>
          <a:prstGeom prst="rect">
            <a:avLst/>
          </a:prstGeom>
          <a:noFill/>
          <a:ln>
            <a:noFill/>
          </a:ln>
          <a:effectLst>
            <a:outerShdw blurRad="431800" dist="177800" dir="2700000" algn="tl" rotWithShape="0">
              <a:prstClr val="black">
                <a:alpha val="38000"/>
              </a:prstClr>
            </a:outerShdw>
          </a:effectLst>
        </p:spPr>
      </p:pic>
    </p:spTree>
  </p:cSld>
  <p:clrMapOvr>
    <a:masterClrMapping/>
  </p:clrMapOvr>
  <mc:AlternateContent>
    <mc:Choice xmlns:p14="http://schemas.microsoft.com/office/powerpoint/2010/main" Requires="p14">
      <p:transition spd="slow" p14:dur="1000">
        <p14:prism isInverted="1"/>
      </p:transition>
    </mc:Choice>
    <mc:Fallback>
      <p:transition spd="slow">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EA975F9D-28C9-4897-8CCA-5D52BE9A2593}"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677D1D4A-30F7-4D32-8D21-320BC34BA3C8}"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a:xfrm>
            <a:off x="838200" y="6356350"/>
            <a:ext cx="2743200" cy="365125"/>
          </a:xfrm>
          <a:prstGeom prst="rect">
            <a:avLst/>
          </a:prstGeom>
        </p:spPr>
        <p:txBody>
          <a:bodyPr/>
          <a:lstStyle/>
          <a:p>
            <a:fld id="{EA975F9D-28C9-4897-8CCA-5D52BE9A2593}"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p:spPr>
        <p:txBody>
          <a:bodyPr/>
          <a:lstStyle/>
          <a:p>
            <a:fld id="{677D1D4A-30F7-4D32-8D21-320BC34BA3C8}"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EA975F9D-28C9-4897-8CCA-5D52BE9A2593}"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677D1D4A-30F7-4D32-8D21-320BC34BA3C8}"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a:xfrm>
            <a:off x="838200" y="6356350"/>
            <a:ext cx="2743200" cy="365125"/>
          </a:xfrm>
          <a:prstGeom prst="rect">
            <a:avLst/>
          </a:prstGeom>
        </p:spPr>
        <p:txBody>
          <a:bodyPr/>
          <a:lstStyle/>
          <a:p>
            <a:fld id="{EA975F9D-28C9-4897-8CCA-5D52BE9A2593}"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56350"/>
            <a:ext cx="2743200" cy="365125"/>
          </a:xfrm>
          <a:prstGeom prst="rect">
            <a:avLst/>
          </a:prstGeom>
        </p:spPr>
        <p:txBody>
          <a:bodyPr/>
          <a:lstStyle/>
          <a:p>
            <a:fld id="{677D1D4A-30F7-4D32-8D21-320BC34BA3C8}"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a:xfrm>
            <a:off x="838200" y="6356350"/>
            <a:ext cx="2743200" cy="365125"/>
          </a:xfrm>
          <a:prstGeom prst="rect">
            <a:avLst/>
          </a:prstGeom>
        </p:spPr>
        <p:txBody>
          <a:bodyPr/>
          <a:lstStyle/>
          <a:p>
            <a:fld id="{EA975F9D-28C9-4897-8CCA-5D52BE9A2593}"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56350"/>
            <a:ext cx="2743200" cy="365125"/>
          </a:xfrm>
          <a:prstGeom prst="rect">
            <a:avLst/>
          </a:prstGeom>
        </p:spPr>
        <p:txBody>
          <a:bodyPr/>
          <a:lstStyle/>
          <a:p>
            <a:fld id="{677D1D4A-30F7-4D32-8D21-320BC34BA3C8}"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a:xfrm>
            <a:off x="838200" y="6356350"/>
            <a:ext cx="2743200" cy="365125"/>
          </a:xfrm>
          <a:prstGeom prst="rect">
            <a:avLst/>
          </a:prstGeom>
        </p:spPr>
        <p:txBody>
          <a:bodyPr/>
          <a:lstStyle/>
          <a:p>
            <a:fld id="{EA975F9D-28C9-4897-8CCA-5D52BE9A2593}"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a:prstGeom prst="rect">
            <a:avLst/>
          </a:prstGeom>
        </p:spPr>
        <p:txBody>
          <a:bodyPr/>
          <a:lstStyle/>
          <a:p>
            <a:fld id="{677D1D4A-30F7-4D32-8D21-320BC34BA3C8}"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EA975F9D-28C9-4897-8CCA-5D52BE9A2593}"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677D1D4A-30F7-4D32-8D21-320BC34BA3C8}"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a:xfrm>
            <a:off x="838200" y="6356350"/>
            <a:ext cx="2743200" cy="365125"/>
          </a:xfrm>
          <a:prstGeom prst="rect">
            <a:avLst/>
          </a:prstGeom>
        </p:spPr>
        <p:txBody>
          <a:bodyPr/>
          <a:lstStyle/>
          <a:p>
            <a:fld id="{EA975F9D-28C9-4897-8CCA-5D52BE9A2593}"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56350"/>
            <a:ext cx="2743200" cy="365125"/>
          </a:xfrm>
          <a:prstGeom prst="rect">
            <a:avLst/>
          </a:prstGeom>
        </p:spPr>
        <p:txBody>
          <a:bodyPr/>
          <a:lstStyle/>
          <a:p>
            <a:fld id="{677D1D4A-30F7-4D32-8D21-320BC34BA3C8}"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67.xml" /><Relationship Id="rId13" Type="http://schemas.openxmlformats.org/officeDocument/2006/relationships/image" Target="file:///D:\qq&#25991;&#20214;\712321467\Image\C2C\Image2\%7b75232B38-A165-1FB7-499C-2E1C792CACB5%7d.png" TargetMode="External" /><Relationship Id="rId14" Type="http://schemas.openxmlformats.org/officeDocument/2006/relationships/image" Target="../media/image1.png" /><Relationship Id="rId15" Type="http://schemas.openxmlformats.org/officeDocument/2006/relationships/tags" Target="../tags/tag68.xml" /><Relationship Id="rId16" Type="http://schemas.openxmlformats.org/officeDocument/2006/relationships/image" Target="../media/image2.jpeg"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image" Target="file:///D:\qq&#25991;&#20214;\712321467\Image\C2C\Image2\%7b75232B38-A165-1FB7-499C-2E1C792CACB5%7d.png" TargetMode="External" /><Relationship Id="rId11" Type="http://schemas.openxmlformats.org/officeDocument/2006/relationships/image" Target="../media/image1.png" /><Relationship Id="rId12" Type="http://schemas.openxmlformats.org/officeDocument/2006/relationships/tags" Target="../tags/tag83.xml" /><Relationship Id="rId13"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tags" Target="../tags/tag80.xml" /><Relationship Id="rId6" Type="http://schemas.openxmlformats.org/officeDocument/2006/relationships/image" Target="../media/image6.png" /><Relationship Id="rId7" Type="http://schemas.openxmlformats.org/officeDocument/2006/relationships/tags" Target="../tags/tag81.xml" /><Relationship Id="rId8" Type="http://schemas.openxmlformats.org/officeDocument/2006/relationships/image" Target="../media/image7.png" /><Relationship Id="rId9" Type="http://schemas.openxmlformats.org/officeDocument/2006/relationships/tags" Target="../tags/tag8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6"/>
          <a:stretch>
            <a:fillRect/>
          </a:stretch>
        </a:blipFill>
        <a:effectLst/>
      </p:bgPr>
    </p:bg>
    <p:spTree>
      <p:nvGrpSpPr>
        <p:cNvPr id="1" name=""/>
        <p:cNvGrpSpPr/>
        <p:nvPr>
          <p:custDataLst>
            <p:tags r:id="rId12"/>
          </p:custDataLst>
        </p:nvPr>
      </p:nvGrpSpPr>
      <p:grpSpPr>
        <a:xfrm>
          <a:off x="0" y="0"/>
          <a:ext cx="0" cy="0"/>
        </a:xfrm>
      </p:grpSpPr>
      <p:pic>
        <p:nvPicPr>
          <p:cNvPr id="2" name="图片 1073743875" descr="学科网 zxxk.com"/>
          <p:cNvPicPr>
            <a:picLocks noChangeAspect="1"/>
          </p:cNvPicPr>
          <p:nvPr>
            <p:custDataLst>
              <p:tags r:id="rId15"/>
            </p:custDataLst>
          </p:nvPr>
        </p:nvPicPr>
        <p:blipFill>
          <a:blip r:embed="rId14" r:link="rId1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custDataLst>
            <p:tags r:id="rId5"/>
          </p:custDataLst>
        </p:nvPr>
      </p:nvGrpSpPr>
      <p:grpSpPr>
        <a:xfrm>
          <a:off x="0" y="0"/>
          <a:ext cx="0" cy="0"/>
        </a:xfrm>
      </p:grpSpPr>
      <p:pic>
        <p:nvPicPr>
          <p:cNvPr id="7" name="图片 6"/>
          <p:cNvPicPr>
            <a:picLocks noChangeAspect="1"/>
          </p:cNvPicPr>
          <p:nvPr userDrawn="1">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4" name="图片 3"/>
          <p:cNvPicPr>
            <a:picLocks noChangeAspect="1" noChangeArrowheads="1"/>
          </p:cNvPicPr>
          <p:nvPr userDrawn="1">
            <p:custDataLst>
              <p:tags r:id="rId9"/>
            </p:custDataLst>
          </p:nvPr>
        </p:nvPicPr>
        <p:blipFill>
          <a:blip r:embed="rId8"/>
          <a:srcRect t="86266"/>
          <a:stretch>
            <a:fillRect/>
          </a:stretch>
        </p:blipFill>
        <p:spPr bwMode="auto">
          <a:xfrm>
            <a:off x="0" y="6442075"/>
            <a:ext cx="12192000" cy="415925"/>
          </a:xfrm>
          <a:prstGeom prst="rect">
            <a:avLst/>
          </a:prstGeom>
          <a:noFill/>
          <a:ln w="9525">
            <a:noFill/>
            <a:miter lim="800000"/>
          </a:ln>
        </p:spPr>
      </p:pic>
      <p:pic>
        <p:nvPicPr>
          <p:cNvPr id="8" name="图片 1073743875" descr="学科网 zxxk.com"/>
          <p:cNvPicPr>
            <a:picLocks noChangeAspect="1"/>
          </p:cNvPicPr>
          <p:nvPr>
            <p:custDataLst>
              <p:tags r:id="rId12"/>
            </p:custDataLst>
          </p:nvPr>
        </p:nvPicPr>
        <p:blipFill>
          <a:blip r:embed="rId11" r:link="rId10"/>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mc:Choice xmlns:p14="http://schemas.microsoft.com/office/powerpoint/2010/main" Requires="p14">
      <p:transition spd="slow" p14:dur="1000">
        <p14:prism isInverted="1"/>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tags" Target="../tags/tag99.xml" /><Relationship Id="rId11" Type="http://schemas.openxmlformats.org/officeDocument/2006/relationships/image" Target="../media/image11.png" /><Relationship Id="rId12" Type="http://schemas.openxmlformats.org/officeDocument/2006/relationships/tags" Target="../tags/tag100.xml" /><Relationship Id="rId13" Type="http://schemas.openxmlformats.org/officeDocument/2006/relationships/image" Target="../media/image12.png" /><Relationship Id="rId14" Type="http://schemas.openxmlformats.org/officeDocument/2006/relationships/tags" Target="../tags/tag101.xml" /><Relationship Id="rId15" Type="http://schemas.openxmlformats.org/officeDocument/2006/relationships/image" Target="../media/image13.png" /><Relationship Id="rId16" Type="http://schemas.openxmlformats.org/officeDocument/2006/relationships/tags" Target="../tags/tag102.xml" /><Relationship Id="rId17" Type="http://schemas.openxmlformats.org/officeDocument/2006/relationships/tags" Target="../tags/tag103.xml" /><Relationship Id="rId2" Type="http://schemas.openxmlformats.org/officeDocument/2006/relationships/notesSlide" Target="../notesSlides/notesSlide1.xml" /><Relationship Id="rId3" Type="http://schemas.openxmlformats.org/officeDocument/2006/relationships/tags" Target="../tags/tag95.xml" /><Relationship Id="rId4" Type="http://schemas.openxmlformats.org/officeDocument/2006/relationships/image" Target="../media/image8.png" /><Relationship Id="rId5" Type="http://schemas.openxmlformats.org/officeDocument/2006/relationships/tags" Target="../tags/tag96.xml" /><Relationship Id="rId6" Type="http://schemas.openxmlformats.org/officeDocument/2006/relationships/image" Target="../media/image9.png" /><Relationship Id="rId7" Type="http://schemas.openxmlformats.org/officeDocument/2006/relationships/tags" Target="../tags/tag97.xml" /><Relationship Id="rId8" Type="http://schemas.openxmlformats.org/officeDocument/2006/relationships/image" Target="../media/image10.png" /><Relationship Id="rId9" Type="http://schemas.openxmlformats.org/officeDocument/2006/relationships/tags" Target="../tags/tag98.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43.xml" /><Relationship Id="rId3" Type="http://schemas.openxmlformats.org/officeDocument/2006/relationships/image" Target="../media/image14.png" /><Relationship Id="rId4" Type="http://schemas.openxmlformats.org/officeDocument/2006/relationships/tags" Target="../tags/tag144.xml" /><Relationship Id="rId5" Type="http://schemas.openxmlformats.org/officeDocument/2006/relationships/image" Target="../media/image17.jpeg" /><Relationship Id="rId6" Type="http://schemas.openxmlformats.org/officeDocument/2006/relationships/tags" Target="../tags/tag145.xml" /><Relationship Id="rId7" Type="http://schemas.openxmlformats.org/officeDocument/2006/relationships/image" Target="../media/image18.jpeg" /><Relationship Id="rId8" Type="http://schemas.openxmlformats.org/officeDocument/2006/relationships/tags" Target="../tags/tag146.xml" /><Relationship Id="rId9" Type="http://schemas.openxmlformats.org/officeDocument/2006/relationships/tags" Target="../tags/tag14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48.xml" /><Relationship Id="rId3" Type="http://schemas.openxmlformats.org/officeDocument/2006/relationships/tags" Target="../tags/tag149.xml" /><Relationship Id="rId4" Type="http://schemas.openxmlformats.org/officeDocument/2006/relationships/image" Target="../media/image14.png" /><Relationship Id="rId5" Type="http://schemas.openxmlformats.org/officeDocument/2006/relationships/tags" Target="../tags/tag150.xml" /><Relationship Id="rId6" Type="http://schemas.openxmlformats.org/officeDocument/2006/relationships/tags" Target="../tags/tag15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52.xml" /><Relationship Id="rId3" Type="http://schemas.openxmlformats.org/officeDocument/2006/relationships/tags" Target="../tags/tag153.xml" /><Relationship Id="rId4" Type="http://schemas.openxmlformats.org/officeDocument/2006/relationships/image" Target="../media/image14.png" /><Relationship Id="rId5" Type="http://schemas.openxmlformats.org/officeDocument/2006/relationships/tags" Target="../tags/tag154.xml" /><Relationship Id="rId6" Type="http://schemas.openxmlformats.org/officeDocument/2006/relationships/tags" Target="../tags/tag155.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56.xml" /><Relationship Id="rId3" Type="http://schemas.openxmlformats.org/officeDocument/2006/relationships/tags" Target="../tags/tag157.xml" /><Relationship Id="rId4" Type="http://schemas.openxmlformats.org/officeDocument/2006/relationships/image" Target="../media/image14.png" /><Relationship Id="rId5" Type="http://schemas.openxmlformats.org/officeDocument/2006/relationships/tags" Target="../tags/tag158.xml" /><Relationship Id="rId6" Type="http://schemas.openxmlformats.org/officeDocument/2006/relationships/tags" Target="../tags/tag159.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60.xml" /><Relationship Id="rId3" Type="http://schemas.openxmlformats.org/officeDocument/2006/relationships/tags" Target="../tags/tag161.xml" /><Relationship Id="rId4" Type="http://schemas.openxmlformats.org/officeDocument/2006/relationships/tags" Target="../tags/tag16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23.png" /><Relationship Id="rId11" Type="http://schemas.openxmlformats.org/officeDocument/2006/relationships/image" Target="../media/image24.svg" /><Relationship Id="rId12" Type="http://schemas.openxmlformats.org/officeDocument/2006/relationships/tags" Target="../tags/tag167.xml" /><Relationship Id="rId13" Type="http://schemas.openxmlformats.org/officeDocument/2006/relationships/tags" Target="../tags/tag168.xml" /><Relationship Id="rId14" Type="http://schemas.openxmlformats.org/officeDocument/2006/relationships/image" Target="../media/image25.png" /><Relationship Id="rId15" Type="http://schemas.openxmlformats.org/officeDocument/2006/relationships/image" Target="../media/image26.svg" /><Relationship Id="rId16" Type="http://schemas.openxmlformats.org/officeDocument/2006/relationships/tags" Target="../tags/tag169.xml" /><Relationship Id="rId17" Type="http://schemas.openxmlformats.org/officeDocument/2006/relationships/image" Target="../media/image27.png" /><Relationship Id="rId18" Type="http://schemas.openxmlformats.org/officeDocument/2006/relationships/image" Target="../media/image28.svg" /><Relationship Id="rId19" Type="http://schemas.openxmlformats.org/officeDocument/2006/relationships/tags" Target="../tags/tag170.xml" /><Relationship Id="rId2" Type="http://schemas.openxmlformats.org/officeDocument/2006/relationships/tags" Target="../tags/tag163.xml" /><Relationship Id="rId20" Type="http://schemas.openxmlformats.org/officeDocument/2006/relationships/image" Target="../media/image29.png" /><Relationship Id="rId21" Type="http://schemas.openxmlformats.org/officeDocument/2006/relationships/image" Target="../media/image30.svg" /><Relationship Id="rId22" Type="http://schemas.openxmlformats.org/officeDocument/2006/relationships/tags" Target="../tags/tag171.xml" /><Relationship Id="rId23" Type="http://schemas.openxmlformats.org/officeDocument/2006/relationships/image" Target="../media/image31.png" /><Relationship Id="rId24" Type="http://schemas.openxmlformats.org/officeDocument/2006/relationships/image" Target="../media/image32.svg" /><Relationship Id="rId25" Type="http://schemas.openxmlformats.org/officeDocument/2006/relationships/tags" Target="../tags/tag172.xml" /><Relationship Id="rId26" Type="http://schemas.openxmlformats.org/officeDocument/2006/relationships/tags" Target="../tags/tag173.xml" /><Relationship Id="rId27" Type="http://schemas.openxmlformats.org/officeDocument/2006/relationships/image" Target="../media/image33.png" /><Relationship Id="rId28" Type="http://schemas.openxmlformats.org/officeDocument/2006/relationships/image" Target="../media/image34.svg" /><Relationship Id="rId29" Type="http://schemas.openxmlformats.org/officeDocument/2006/relationships/tags" Target="../tags/tag174.xml" /><Relationship Id="rId3" Type="http://schemas.openxmlformats.org/officeDocument/2006/relationships/tags" Target="../tags/tag164.xml" /><Relationship Id="rId30" Type="http://schemas.openxmlformats.org/officeDocument/2006/relationships/image" Target="../media/image35.png" /><Relationship Id="rId31" Type="http://schemas.openxmlformats.org/officeDocument/2006/relationships/image" Target="../media/image36.svg" /><Relationship Id="rId32" Type="http://schemas.openxmlformats.org/officeDocument/2006/relationships/tags" Target="../tags/tag175.xml" /><Relationship Id="rId33" Type="http://schemas.openxmlformats.org/officeDocument/2006/relationships/image" Target="../media/image37.png" /><Relationship Id="rId34" Type="http://schemas.openxmlformats.org/officeDocument/2006/relationships/image" Target="../media/image38.svg" /><Relationship Id="rId35" Type="http://schemas.openxmlformats.org/officeDocument/2006/relationships/tags" Target="../tags/tag176.xml" /><Relationship Id="rId36" Type="http://schemas.openxmlformats.org/officeDocument/2006/relationships/image" Target="../media/image39.png" /><Relationship Id="rId37" Type="http://schemas.openxmlformats.org/officeDocument/2006/relationships/image" Target="../media/image40.svg" /><Relationship Id="rId38" Type="http://schemas.openxmlformats.org/officeDocument/2006/relationships/tags" Target="../tags/tag177.xml" /><Relationship Id="rId39" Type="http://schemas.openxmlformats.org/officeDocument/2006/relationships/tags" Target="../tags/tag178.xml" /><Relationship Id="rId4" Type="http://schemas.openxmlformats.org/officeDocument/2006/relationships/image" Target="../media/image19.png" /><Relationship Id="rId40" Type="http://schemas.openxmlformats.org/officeDocument/2006/relationships/image" Target="../media/image41.png" /><Relationship Id="rId41" Type="http://schemas.openxmlformats.org/officeDocument/2006/relationships/image" Target="../media/image42.svg" /><Relationship Id="rId42" Type="http://schemas.openxmlformats.org/officeDocument/2006/relationships/tags" Target="../tags/tag179.xml" /><Relationship Id="rId43" Type="http://schemas.openxmlformats.org/officeDocument/2006/relationships/image" Target="../media/image43.png" /><Relationship Id="rId44" Type="http://schemas.openxmlformats.org/officeDocument/2006/relationships/image" Target="../media/image44.svg" /><Relationship Id="rId45" Type="http://schemas.openxmlformats.org/officeDocument/2006/relationships/tags" Target="../tags/tag180.xml" /><Relationship Id="rId46" Type="http://schemas.openxmlformats.org/officeDocument/2006/relationships/image" Target="../media/image45.png" /><Relationship Id="rId47" Type="http://schemas.openxmlformats.org/officeDocument/2006/relationships/image" Target="../media/image46.svg" /><Relationship Id="rId48" Type="http://schemas.openxmlformats.org/officeDocument/2006/relationships/tags" Target="../tags/tag181.xml" /><Relationship Id="rId49" Type="http://schemas.openxmlformats.org/officeDocument/2006/relationships/image" Target="../media/image47.png" /><Relationship Id="rId5" Type="http://schemas.openxmlformats.org/officeDocument/2006/relationships/image" Target="../media/image20.svg" /><Relationship Id="rId50" Type="http://schemas.openxmlformats.org/officeDocument/2006/relationships/image" Target="../media/image48.svg" /><Relationship Id="rId51" Type="http://schemas.openxmlformats.org/officeDocument/2006/relationships/tags" Target="../tags/tag182.xml" /><Relationship Id="rId52" Type="http://schemas.openxmlformats.org/officeDocument/2006/relationships/tags" Target="../tags/tag183.xml" /><Relationship Id="rId53" Type="http://schemas.openxmlformats.org/officeDocument/2006/relationships/image" Target="../media/image49.png" /><Relationship Id="rId54" Type="http://schemas.openxmlformats.org/officeDocument/2006/relationships/image" Target="../media/image50.svg" /><Relationship Id="rId55" Type="http://schemas.openxmlformats.org/officeDocument/2006/relationships/tags" Target="../tags/tag184.xml" /><Relationship Id="rId56" Type="http://schemas.openxmlformats.org/officeDocument/2006/relationships/tags" Target="../tags/tag185.xml" /><Relationship Id="rId57" Type="http://schemas.openxmlformats.org/officeDocument/2006/relationships/tags" Target="../tags/tag186.xml" /><Relationship Id="rId58" Type="http://schemas.openxmlformats.org/officeDocument/2006/relationships/tags" Target="../tags/tag187.xml" /><Relationship Id="rId59" Type="http://schemas.openxmlformats.org/officeDocument/2006/relationships/tags" Target="../tags/tag188.xml" /><Relationship Id="rId6" Type="http://schemas.openxmlformats.org/officeDocument/2006/relationships/tags" Target="../tags/tag165.xml" /><Relationship Id="rId60" Type="http://schemas.openxmlformats.org/officeDocument/2006/relationships/tags" Target="../tags/tag189.xml" /><Relationship Id="rId61" Type="http://schemas.openxmlformats.org/officeDocument/2006/relationships/tags" Target="../tags/tag190.xml" /><Relationship Id="rId7" Type="http://schemas.openxmlformats.org/officeDocument/2006/relationships/image" Target="../media/image21.png" /><Relationship Id="rId8" Type="http://schemas.openxmlformats.org/officeDocument/2006/relationships/image" Target="../media/image22.svg" /><Relationship Id="rId9" Type="http://schemas.openxmlformats.org/officeDocument/2006/relationships/tags" Target="../tags/tag166.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91.xml" /><Relationship Id="rId3" Type="http://schemas.openxmlformats.org/officeDocument/2006/relationships/tags" Target="../tags/tag192.xml" /><Relationship Id="rId4" Type="http://schemas.openxmlformats.org/officeDocument/2006/relationships/tags" Target="../tags/tag193.xml" /><Relationship Id="rId5" Type="http://schemas.openxmlformats.org/officeDocument/2006/relationships/tags" Target="../tags/tag194.xml" /><Relationship Id="rId6" Type="http://schemas.openxmlformats.org/officeDocument/2006/relationships/tags" Target="../tags/tag195.xml" /><Relationship Id="rId7" Type="http://schemas.openxmlformats.org/officeDocument/2006/relationships/tags" Target="../tags/tag19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97.xml" /><Relationship Id="rId3" Type="http://schemas.openxmlformats.org/officeDocument/2006/relationships/tags" Target="../tags/tag198.xml" /><Relationship Id="rId4" Type="http://schemas.openxmlformats.org/officeDocument/2006/relationships/image" Target="../media/image51.png" /><Relationship Id="rId5" Type="http://schemas.openxmlformats.org/officeDocument/2006/relationships/tags" Target="../tags/tag199.xml" /><Relationship Id="rId6" Type="http://schemas.openxmlformats.org/officeDocument/2006/relationships/image" Target="../media/image14.png" /><Relationship Id="rId7" Type="http://schemas.openxmlformats.org/officeDocument/2006/relationships/tags" Target="../tags/tag200.xml" /><Relationship Id="rId8" Type="http://schemas.openxmlformats.org/officeDocument/2006/relationships/tags" Target="../tags/tag20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02.xml" /><Relationship Id="rId3" Type="http://schemas.openxmlformats.org/officeDocument/2006/relationships/tags" Target="../tags/tag203.xml" /><Relationship Id="rId4" Type="http://schemas.microsoft.com/office/2007/relationships/diagramDrawing" Target="../diagrams/drawing1.xml" /><Relationship Id="rId5" Type="http://schemas.openxmlformats.org/officeDocument/2006/relationships/diagramData" Target="../diagrams/data1.xml" /><Relationship Id="rId6" Type="http://schemas.openxmlformats.org/officeDocument/2006/relationships/diagramLayout" Target="../diagrams/layout1.xml" /><Relationship Id="rId7" Type="http://schemas.openxmlformats.org/officeDocument/2006/relationships/diagramQuickStyle" Target="../diagrams/quickStyle1.xml" /><Relationship Id="rId8" Type="http://schemas.openxmlformats.org/officeDocument/2006/relationships/diagramColors" Target="../diagrams/colors1.xml" /><Relationship Id="rId9" Type="http://schemas.openxmlformats.org/officeDocument/2006/relationships/tags" Target="../tags/tag20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12.xml" /><Relationship Id="rId11" Type="http://schemas.openxmlformats.org/officeDocument/2006/relationships/tags" Target="../tags/tag213.xml" /><Relationship Id="rId12" Type="http://schemas.openxmlformats.org/officeDocument/2006/relationships/tags" Target="../tags/tag214.xml" /><Relationship Id="rId13" Type="http://schemas.openxmlformats.org/officeDocument/2006/relationships/tags" Target="../tags/tag215.xml" /><Relationship Id="rId14" Type="http://schemas.openxmlformats.org/officeDocument/2006/relationships/tags" Target="../tags/tag216.xml" /><Relationship Id="rId15" Type="http://schemas.openxmlformats.org/officeDocument/2006/relationships/tags" Target="../tags/tag217.xml" /><Relationship Id="rId16" Type="http://schemas.openxmlformats.org/officeDocument/2006/relationships/tags" Target="../tags/tag218.xml" /><Relationship Id="rId17" Type="http://schemas.openxmlformats.org/officeDocument/2006/relationships/tags" Target="../tags/tag219.xml" /><Relationship Id="rId18" Type="http://schemas.openxmlformats.org/officeDocument/2006/relationships/tags" Target="../tags/tag220.xml" /><Relationship Id="rId19" Type="http://schemas.openxmlformats.org/officeDocument/2006/relationships/tags" Target="../tags/tag221.xml" /><Relationship Id="rId2" Type="http://schemas.openxmlformats.org/officeDocument/2006/relationships/tags" Target="../tags/tag205.xml" /><Relationship Id="rId20" Type="http://schemas.openxmlformats.org/officeDocument/2006/relationships/tags" Target="../tags/tag222.xml" /><Relationship Id="rId21" Type="http://schemas.openxmlformats.org/officeDocument/2006/relationships/tags" Target="../tags/tag223.xml" /><Relationship Id="rId22" Type="http://schemas.openxmlformats.org/officeDocument/2006/relationships/tags" Target="../tags/tag224.xml" /><Relationship Id="rId23" Type="http://schemas.openxmlformats.org/officeDocument/2006/relationships/tags" Target="../tags/tag225.xml" /><Relationship Id="rId24" Type="http://schemas.openxmlformats.org/officeDocument/2006/relationships/tags" Target="../tags/tag226.xml" /><Relationship Id="rId3" Type="http://schemas.openxmlformats.org/officeDocument/2006/relationships/image" Target="../media/image14.png" /><Relationship Id="rId4" Type="http://schemas.openxmlformats.org/officeDocument/2006/relationships/tags" Target="../tags/tag206.xml" /><Relationship Id="rId5" Type="http://schemas.openxmlformats.org/officeDocument/2006/relationships/tags" Target="../tags/tag207.xml" /><Relationship Id="rId6" Type="http://schemas.openxmlformats.org/officeDocument/2006/relationships/tags" Target="../tags/tag208.xml" /><Relationship Id="rId7" Type="http://schemas.openxmlformats.org/officeDocument/2006/relationships/tags" Target="../tags/tag209.xml" /><Relationship Id="rId8" Type="http://schemas.openxmlformats.org/officeDocument/2006/relationships/tags" Target="../tags/tag210.xml" /><Relationship Id="rId9" Type="http://schemas.openxmlformats.org/officeDocument/2006/relationships/tags" Target="../tags/tag21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04.xml" /><Relationship Id="rId3" Type="http://schemas.openxmlformats.org/officeDocument/2006/relationships/tags" Target="../tags/tag105.xml" /><Relationship Id="rId4" Type="http://schemas.openxmlformats.org/officeDocument/2006/relationships/tags" Target="../tags/tag106.xml" /><Relationship Id="rId5" Type="http://schemas.openxmlformats.org/officeDocument/2006/relationships/tags" Target="../tags/tag107.xml" /><Relationship Id="rId6" Type="http://schemas.openxmlformats.org/officeDocument/2006/relationships/image" Target="../media/image14.png" /><Relationship Id="rId7" Type="http://schemas.openxmlformats.org/officeDocument/2006/relationships/tags" Target="../tags/tag108.xml" /><Relationship Id="rId8" Type="http://schemas.openxmlformats.org/officeDocument/2006/relationships/tags" Target="../tags/tag109.xml" /><Relationship Id="rId9" Type="http://schemas.openxmlformats.org/officeDocument/2006/relationships/tags" Target="../tags/tag110.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27.xml" /><Relationship Id="rId3" Type="http://schemas.openxmlformats.org/officeDocument/2006/relationships/tags" Target="../tags/tag228.xml" /><Relationship Id="rId4" Type="http://schemas.openxmlformats.org/officeDocument/2006/relationships/tags" Target="../tags/tag229.xml" /><Relationship Id="rId5" Type="http://schemas.openxmlformats.org/officeDocument/2006/relationships/tags" Target="../tags/tag230.xml" /><Relationship Id="rId6" Type="http://schemas.openxmlformats.org/officeDocument/2006/relationships/tags" Target="../tags/tag231.xml" /><Relationship Id="rId7" Type="http://schemas.openxmlformats.org/officeDocument/2006/relationships/image" Target="../media/image14.png" /><Relationship Id="rId8" Type="http://schemas.openxmlformats.org/officeDocument/2006/relationships/tags" Target="../tags/tag232.xml" /><Relationship Id="rId9" Type="http://schemas.openxmlformats.org/officeDocument/2006/relationships/tags" Target="../tags/tag23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41.xml" /><Relationship Id="rId11" Type="http://schemas.openxmlformats.org/officeDocument/2006/relationships/tags" Target="../tags/tag242.xml" /><Relationship Id="rId12" Type="http://schemas.openxmlformats.org/officeDocument/2006/relationships/tags" Target="../tags/tag243.xml" /><Relationship Id="rId13" Type="http://schemas.openxmlformats.org/officeDocument/2006/relationships/tags" Target="../tags/tag244.xml" /><Relationship Id="rId14" Type="http://schemas.openxmlformats.org/officeDocument/2006/relationships/image" Target="../media/image53.jpeg" /><Relationship Id="rId15" Type="http://schemas.openxmlformats.org/officeDocument/2006/relationships/tags" Target="../tags/tag245.xml" /><Relationship Id="rId16" Type="http://schemas.openxmlformats.org/officeDocument/2006/relationships/tags" Target="../tags/tag246.xml" /><Relationship Id="rId17" Type="http://schemas.openxmlformats.org/officeDocument/2006/relationships/tags" Target="../tags/tag247.xml" /><Relationship Id="rId18" Type="http://schemas.openxmlformats.org/officeDocument/2006/relationships/tags" Target="../tags/tag248.xml" /><Relationship Id="rId19" Type="http://schemas.openxmlformats.org/officeDocument/2006/relationships/tags" Target="../tags/tag249.xml" /><Relationship Id="rId2" Type="http://schemas.openxmlformats.org/officeDocument/2006/relationships/tags" Target="../tags/tag234.xml" /><Relationship Id="rId20" Type="http://schemas.openxmlformats.org/officeDocument/2006/relationships/tags" Target="../tags/tag250.xml" /><Relationship Id="rId21" Type="http://schemas.openxmlformats.org/officeDocument/2006/relationships/image" Target="../media/image54.jpeg" /><Relationship Id="rId22" Type="http://schemas.openxmlformats.org/officeDocument/2006/relationships/tags" Target="../tags/tag251.xml" /><Relationship Id="rId23" Type="http://schemas.openxmlformats.org/officeDocument/2006/relationships/tags" Target="../tags/tag252.xml" /><Relationship Id="rId24" Type="http://schemas.openxmlformats.org/officeDocument/2006/relationships/tags" Target="../tags/tag253.xml" /><Relationship Id="rId25" Type="http://schemas.openxmlformats.org/officeDocument/2006/relationships/tags" Target="../tags/tag254.xml" /><Relationship Id="rId26" Type="http://schemas.openxmlformats.org/officeDocument/2006/relationships/tags" Target="../tags/tag255.xml" /><Relationship Id="rId27" Type="http://schemas.openxmlformats.org/officeDocument/2006/relationships/tags" Target="../tags/tag256.xml" /><Relationship Id="rId28" Type="http://schemas.openxmlformats.org/officeDocument/2006/relationships/image" Target="../media/image55.jpeg" /><Relationship Id="rId29" Type="http://schemas.openxmlformats.org/officeDocument/2006/relationships/tags" Target="../tags/tag257.xml" /><Relationship Id="rId3" Type="http://schemas.openxmlformats.org/officeDocument/2006/relationships/tags" Target="../tags/tag235.xml" /><Relationship Id="rId30" Type="http://schemas.openxmlformats.org/officeDocument/2006/relationships/tags" Target="../tags/tag258.xml" /><Relationship Id="rId31" Type="http://schemas.openxmlformats.org/officeDocument/2006/relationships/tags" Target="../tags/tag259.xml" /><Relationship Id="rId32" Type="http://schemas.openxmlformats.org/officeDocument/2006/relationships/tags" Target="../tags/tag260.xml" /><Relationship Id="rId33" Type="http://schemas.openxmlformats.org/officeDocument/2006/relationships/tags" Target="../tags/tag261.xml" /><Relationship Id="rId34" Type="http://schemas.openxmlformats.org/officeDocument/2006/relationships/tags" Target="../tags/tag262.xml" /><Relationship Id="rId35" Type="http://schemas.openxmlformats.org/officeDocument/2006/relationships/tags" Target="../tags/tag263.xml" /><Relationship Id="rId36" Type="http://schemas.openxmlformats.org/officeDocument/2006/relationships/image" Target="../media/image56.jpeg" /><Relationship Id="rId37" Type="http://schemas.openxmlformats.org/officeDocument/2006/relationships/tags" Target="../tags/tag264.xml" /><Relationship Id="rId38" Type="http://schemas.openxmlformats.org/officeDocument/2006/relationships/tags" Target="../tags/tag265.xml" /><Relationship Id="rId39" Type="http://schemas.openxmlformats.org/officeDocument/2006/relationships/tags" Target="../tags/tag266.xml" /><Relationship Id="rId4" Type="http://schemas.openxmlformats.org/officeDocument/2006/relationships/tags" Target="../tags/tag236.xml" /><Relationship Id="rId40" Type="http://schemas.openxmlformats.org/officeDocument/2006/relationships/tags" Target="../tags/tag267.xml" /><Relationship Id="rId41" Type="http://schemas.openxmlformats.org/officeDocument/2006/relationships/image" Target="../media/image14.png" /><Relationship Id="rId42" Type="http://schemas.openxmlformats.org/officeDocument/2006/relationships/tags" Target="../tags/tag268.xml" /><Relationship Id="rId43" Type="http://schemas.openxmlformats.org/officeDocument/2006/relationships/tags" Target="../tags/tag269.xml" /><Relationship Id="rId5" Type="http://schemas.openxmlformats.org/officeDocument/2006/relationships/tags" Target="../tags/tag237.xml" /><Relationship Id="rId6" Type="http://schemas.openxmlformats.org/officeDocument/2006/relationships/tags" Target="../tags/tag238.xml" /><Relationship Id="rId7" Type="http://schemas.openxmlformats.org/officeDocument/2006/relationships/image" Target="../media/image52.jpeg" /><Relationship Id="rId8" Type="http://schemas.openxmlformats.org/officeDocument/2006/relationships/tags" Target="../tags/tag239.xml" /><Relationship Id="rId9" Type="http://schemas.openxmlformats.org/officeDocument/2006/relationships/tags" Target="../tags/tag240.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75.xml" /><Relationship Id="rId11" Type="http://schemas.openxmlformats.org/officeDocument/2006/relationships/tags" Target="../tags/tag276.xml" /><Relationship Id="rId2" Type="http://schemas.openxmlformats.org/officeDocument/2006/relationships/tags" Target="../tags/tag270.xml" /><Relationship Id="rId3" Type="http://schemas.openxmlformats.org/officeDocument/2006/relationships/tags" Target="../tags/tag271.xml" /><Relationship Id="rId4" Type="http://schemas.openxmlformats.org/officeDocument/2006/relationships/image" Target="../media/image57.png" /><Relationship Id="rId5" Type="http://schemas.openxmlformats.org/officeDocument/2006/relationships/tags" Target="../tags/tag272.xml" /><Relationship Id="rId6" Type="http://schemas.openxmlformats.org/officeDocument/2006/relationships/image" Target="../media/image58.png" /><Relationship Id="rId7" Type="http://schemas.openxmlformats.org/officeDocument/2006/relationships/tags" Target="../tags/tag273.xml" /><Relationship Id="rId8" Type="http://schemas.openxmlformats.org/officeDocument/2006/relationships/tags" Target="../tags/tag274.xml" /><Relationship Id="rId9" Type="http://schemas.openxmlformats.org/officeDocument/2006/relationships/image" Target="../media/image14.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77.xml" /><Relationship Id="rId3" Type="http://schemas.openxmlformats.org/officeDocument/2006/relationships/tags" Target="../tags/tag278.xml" /><Relationship Id="rId4" Type="http://schemas.openxmlformats.org/officeDocument/2006/relationships/image" Target="../media/image14.png" /><Relationship Id="rId5" Type="http://schemas.openxmlformats.org/officeDocument/2006/relationships/tags" Target="../tags/tag279.xml" /><Relationship Id="rId6" Type="http://schemas.openxmlformats.org/officeDocument/2006/relationships/image" Target="../media/image59.png" /><Relationship Id="rId7" Type="http://schemas.openxmlformats.org/officeDocument/2006/relationships/tags" Target="../tags/tag280.xml" /><Relationship Id="rId8" Type="http://schemas.openxmlformats.org/officeDocument/2006/relationships/tags" Target="../tags/tag28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82.xml" /><Relationship Id="rId3" Type="http://schemas.openxmlformats.org/officeDocument/2006/relationships/tags" Target="../tags/tag283.xml" /><Relationship Id="rId4" Type="http://schemas.openxmlformats.org/officeDocument/2006/relationships/tags" Target="../tags/tag284.xml" /><Relationship Id="rId5" Type="http://schemas.openxmlformats.org/officeDocument/2006/relationships/tags" Target="../tags/tag285.xml" /><Relationship Id="rId6" Type="http://schemas.openxmlformats.org/officeDocument/2006/relationships/tags" Target="../tags/tag286.xml" /><Relationship Id="rId7" Type="http://schemas.openxmlformats.org/officeDocument/2006/relationships/tags" Target="../tags/tag287.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88.xml" /><Relationship Id="rId3" Type="http://schemas.openxmlformats.org/officeDocument/2006/relationships/tags" Target="../tags/tag289.xml" /><Relationship Id="rId4" Type="http://schemas.openxmlformats.org/officeDocument/2006/relationships/image" Target="../media/image60.png" /><Relationship Id="rId5" Type="http://schemas.openxmlformats.org/officeDocument/2006/relationships/tags" Target="../tags/tag290.xml" /><Relationship Id="rId6" Type="http://schemas.openxmlformats.org/officeDocument/2006/relationships/tags" Target="../tags/tag291.xml" /><Relationship Id="rId7" Type="http://schemas.openxmlformats.org/officeDocument/2006/relationships/tags" Target="../tags/tag29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tags" Target="../tags/tag301.xml" /><Relationship Id="rId11" Type="http://schemas.openxmlformats.org/officeDocument/2006/relationships/image" Target="../media/image11.png" /><Relationship Id="rId12" Type="http://schemas.openxmlformats.org/officeDocument/2006/relationships/tags" Target="../tags/tag302.xml" /><Relationship Id="rId13" Type="http://schemas.openxmlformats.org/officeDocument/2006/relationships/image" Target="../media/image12.png" /><Relationship Id="rId14" Type="http://schemas.openxmlformats.org/officeDocument/2006/relationships/tags" Target="../tags/tag303.xml" /><Relationship Id="rId15" Type="http://schemas.openxmlformats.org/officeDocument/2006/relationships/image" Target="../media/image13.png" /><Relationship Id="rId16" Type="http://schemas.openxmlformats.org/officeDocument/2006/relationships/tags" Target="../tags/tag304.xml" /><Relationship Id="rId17" Type="http://schemas.openxmlformats.org/officeDocument/2006/relationships/tags" Target="../tags/tag305.xml" /><Relationship Id="rId18" Type="http://schemas.openxmlformats.org/officeDocument/2006/relationships/image" Target="../media/image61.png" /><Relationship Id="rId19" Type="http://schemas.openxmlformats.org/officeDocument/2006/relationships/tags" Target="../tags/tag306.xml" /><Relationship Id="rId2" Type="http://schemas.openxmlformats.org/officeDocument/2006/relationships/notesSlide" Target="../notesSlides/notesSlide2.xml" /><Relationship Id="rId3" Type="http://schemas.openxmlformats.org/officeDocument/2006/relationships/tags" Target="../tags/tag297.xml" /><Relationship Id="rId4" Type="http://schemas.openxmlformats.org/officeDocument/2006/relationships/image" Target="../media/image8.png" /><Relationship Id="rId5" Type="http://schemas.openxmlformats.org/officeDocument/2006/relationships/tags" Target="../tags/tag298.xml" /><Relationship Id="rId6" Type="http://schemas.openxmlformats.org/officeDocument/2006/relationships/image" Target="../media/image9.png" /><Relationship Id="rId7" Type="http://schemas.openxmlformats.org/officeDocument/2006/relationships/tags" Target="../tags/tag299.xml" /><Relationship Id="rId8" Type="http://schemas.openxmlformats.org/officeDocument/2006/relationships/image" Target="../media/image10.png" /><Relationship Id="rId9" Type="http://schemas.openxmlformats.org/officeDocument/2006/relationships/tags" Target="../tags/tag300.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11.xml" /><Relationship Id="rId3" Type="http://schemas.openxmlformats.org/officeDocument/2006/relationships/tags" Target="../tags/tag112.xml" /><Relationship Id="rId4" Type="http://schemas.openxmlformats.org/officeDocument/2006/relationships/tags" Target="../tags/tag113.xml" /><Relationship Id="rId5" Type="http://schemas.openxmlformats.org/officeDocument/2006/relationships/tags" Target="../tags/tag11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15.xml" /><Relationship Id="rId3" Type="http://schemas.openxmlformats.org/officeDocument/2006/relationships/image" Target="../media/image14.png" /><Relationship Id="rId4" Type="http://schemas.openxmlformats.org/officeDocument/2006/relationships/tags" Target="../tags/tag116.xml" /><Relationship Id="rId5" Type="http://schemas.openxmlformats.org/officeDocument/2006/relationships/tags" Target="../tags/tag117.xml" /><Relationship Id="rId6" Type="http://schemas.openxmlformats.org/officeDocument/2006/relationships/tags" Target="../tags/tag118.xml" /><Relationship Id="rId7" Type="http://schemas.openxmlformats.org/officeDocument/2006/relationships/tags" Target="../tags/tag119.xml" /><Relationship Id="rId8" Type="http://schemas.openxmlformats.org/officeDocument/2006/relationships/tags" Target="../tags/tag120.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21.xml" /><Relationship Id="rId3" Type="http://schemas.openxmlformats.org/officeDocument/2006/relationships/tags" Target="../tags/tag122.xml" /><Relationship Id="rId4" Type="http://schemas.openxmlformats.org/officeDocument/2006/relationships/image" Target="../media/image14.png" /><Relationship Id="rId5" Type="http://schemas.openxmlformats.org/officeDocument/2006/relationships/tags" Target="../tags/tag123.xml" /><Relationship Id="rId6" Type="http://schemas.openxmlformats.org/officeDocument/2006/relationships/tags" Target="../tags/tag12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25.xml" /><Relationship Id="rId3" Type="http://schemas.openxmlformats.org/officeDocument/2006/relationships/tags" Target="../tags/tag126.xml" /><Relationship Id="rId4" Type="http://schemas.openxmlformats.org/officeDocument/2006/relationships/image" Target="../media/image14.png" /><Relationship Id="rId5" Type="http://schemas.openxmlformats.org/officeDocument/2006/relationships/tags" Target="../tags/tag127.xml" /><Relationship Id="rId6" Type="http://schemas.openxmlformats.org/officeDocument/2006/relationships/tags" Target="../tags/tag128.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34.xml" /><Relationship Id="rId2" Type="http://schemas.openxmlformats.org/officeDocument/2006/relationships/tags" Target="../tags/tag129.xml" /><Relationship Id="rId3" Type="http://schemas.openxmlformats.org/officeDocument/2006/relationships/image" Target="../media/image14.png" /><Relationship Id="rId4" Type="http://schemas.openxmlformats.org/officeDocument/2006/relationships/tags" Target="../tags/tag130.xml" /><Relationship Id="rId5" Type="http://schemas.openxmlformats.org/officeDocument/2006/relationships/image" Target="../media/image15.jpeg" /><Relationship Id="rId6" Type="http://schemas.openxmlformats.org/officeDocument/2006/relationships/tags" Target="../tags/tag131.xml" /><Relationship Id="rId7" Type="http://schemas.openxmlformats.org/officeDocument/2006/relationships/image" Target="../media/image16.jpeg" /><Relationship Id="rId8" Type="http://schemas.openxmlformats.org/officeDocument/2006/relationships/tags" Target="../tags/tag132.xml" /><Relationship Id="rId9" Type="http://schemas.openxmlformats.org/officeDocument/2006/relationships/tags" Target="../tags/tag13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35.xml" /><Relationship Id="rId3" Type="http://schemas.openxmlformats.org/officeDocument/2006/relationships/tags" Target="../tags/tag136.xml" /><Relationship Id="rId4" Type="http://schemas.openxmlformats.org/officeDocument/2006/relationships/image" Target="../media/image14.png" /><Relationship Id="rId5" Type="http://schemas.openxmlformats.org/officeDocument/2006/relationships/tags" Target="../tags/tag137.xml" /><Relationship Id="rId6" Type="http://schemas.openxmlformats.org/officeDocument/2006/relationships/tags" Target="../tags/tag13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39.xml" /><Relationship Id="rId3" Type="http://schemas.openxmlformats.org/officeDocument/2006/relationships/tags" Target="../tags/tag140.xml" /><Relationship Id="rId4" Type="http://schemas.openxmlformats.org/officeDocument/2006/relationships/image" Target="../media/image14.png" /><Relationship Id="rId5" Type="http://schemas.openxmlformats.org/officeDocument/2006/relationships/tags" Target="../tags/tag141.xml" /><Relationship Id="rId6" Type="http://schemas.openxmlformats.org/officeDocument/2006/relationships/tags" Target="../tags/tag14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11" name="图片 10"/>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37" y="2475799"/>
            <a:ext cx="12214823" cy="4453321"/>
          </a:xfrm>
          <a:prstGeom prst="rect">
            <a:avLst/>
          </a:prstGeom>
        </p:spPr>
      </p:pic>
      <p:pic>
        <p:nvPicPr>
          <p:cNvPr id="14" name="图片 13"/>
          <p:cNvPicPr>
            <a:picLocks noChangeAspect="1" noChangeArrowheads="1"/>
          </p:cNvPicPr>
          <p:nvPr>
            <p:custDataLst>
              <p:tags r:id="rId7"/>
            </p:custDataLst>
          </p:nvPr>
        </p:nvPicPr>
        <p:blipFill>
          <a:blip r:embed="rId6"/>
          <a:stretch>
            <a:fillRect/>
          </a:stretch>
        </p:blipFill>
        <p:spPr bwMode="auto">
          <a:xfrm>
            <a:off x="0" y="3858895"/>
            <a:ext cx="3646170" cy="2999105"/>
          </a:xfrm>
          <a:prstGeom prst="rect">
            <a:avLst/>
          </a:prstGeom>
          <a:noFill/>
          <a:ln w="9525">
            <a:noFill/>
            <a:miter lim="800000"/>
          </a:ln>
        </p:spPr>
      </p:pic>
      <p:pic>
        <p:nvPicPr>
          <p:cNvPr id="18" name="Picture 52"/>
          <p:cNvPicPr>
            <a:picLocks noChangeAspect="1" noChangeArrowheads="1"/>
          </p:cNvPicPr>
          <p:nvPr>
            <p:custDataLst>
              <p:tags r:id="rId9"/>
            </p:custDataLst>
          </p:nvPr>
        </p:nvPicPr>
        <p:blipFill>
          <a:blip r:embed="rId8"/>
          <a:stretch>
            <a:fillRect/>
          </a:stretch>
        </p:blipFill>
        <p:spPr bwMode="auto">
          <a:xfrm flipH="1">
            <a:off x="9597390" y="3931920"/>
            <a:ext cx="2594610" cy="3074035"/>
          </a:xfrm>
          <a:prstGeom prst="rect">
            <a:avLst/>
          </a:prstGeom>
          <a:noFill/>
          <a:ln w="9525">
            <a:noFill/>
            <a:miter lim="800000"/>
          </a:ln>
        </p:spPr>
      </p:pic>
      <p:grpSp>
        <p:nvGrpSpPr>
          <p:cNvPr id="19" name="组合 85"/>
          <p:cNvGrpSpPr/>
          <p:nvPr>
            <p:custDataLst>
              <p:tags r:id="rId10"/>
            </p:custDataLst>
          </p:nvPr>
        </p:nvGrpSpPr>
        <p:grpSpPr>
          <a:xfrm>
            <a:off x="9328000" y="475466"/>
            <a:ext cx="2395537" cy="1621678"/>
            <a:chOff x="6935916" y="343637"/>
            <a:chExt cx="1713877" cy="1135367"/>
          </a:xfrm>
        </p:grpSpPr>
        <p:pic>
          <p:nvPicPr>
            <p:cNvPr id="20" name="Picture 4" descr="C:\Users\Administrator\Desktop\线稿长城11.png"/>
            <p:cNvPicPr>
              <a:picLocks noChangeAspect="1" noChangeArrowheads="1"/>
            </p:cNvPicPr>
            <p:nvPr>
              <p:custDataLst>
                <p:tags r:id="rId12"/>
              </p:custDataLst>
            </p:nvPr>
          </p:nvPicPr>
          <p:blipFill>
            <a:blip r:embed="rId11"/>
            <a:stretch>
              <a:fillRect/>
            </a:stretch>
          </p:blipFill>
          <p:spPr bwMode="auto">
            <a:xfrm>
              <a:off x="6935916" y="343637"/>
              <a:ext cx="1300628" cy="1135367"/>
            </a:xfrm>
            <a:prstGeom prst="rect">
              <a:avLst/>
            </a:prstGeom>
            <a:noFill/>
            <a:ln w="9525">
              <a:noFill/>
              <a:miter lim="800000"/>
            </a:ln>
          </p:spPr>
        </p:pic>
        <p:pic>
          <p:nvPicPr>
            <p:cNvPr id="21" name="Picture 4" descr="C:\Users\Administrator\Desktop\线稿长城11.png"/>
            <p:cNvPicPr>
              <a:picLocks noChangeAspect="1" noChangeArrowheads="1"/>
            </p:cNvPicPr>
            <p:nvPr>
              <p:custDataLst>
                <p:tags r:id="rId14"/>
              </p:custDataLst>
            </p:nvPr>
          </p:nvPicPr>
          <p:blipFill>
            <a:blip r:embed="rId13"/>
            <a:stretch>
              <a:fillRect/>
            </a:stretch>
          </p:blipFill>
          <p:spPr bwMode="auto">
            <a:xfrm rot="900000">
              <a:off x="7896192" y="541316"/>
              <a:ext cx="753601" cy="657847"/>
            </a:xfrm>
            <a:prstGeom prst="rect">
              <a:avLst/>
            </a:prstGeom>
            <a:noFill/>
            <a:ln w="9525">
              <a:noFill/>
              <a:miter lim="800000"/>
            </a:ln>
          </p:spPr>
        </p:pic>
      </p:grpSp>
      <p:pic>
        <p:nvPicPr>
          <p:cNvPr id="15" name="图片 802"/>
          <p:cNvPicPr>
            <a:picLocks noChangeAspect="1" noChangeArrowheads="1"/>
          </p:cNvPicPr>
          <p:nvPr>
            <p:custDataLst>
              <p:tags r:id="rId16"/>
            </p:custDataLst>
          </p:nvPr>
        </p:nvPicPr>
        <p:blipFill>
          <a:blip r:embed="rId15"/>
          <a:stretch>
            <a:fillRect/>
          </a:stretch>
        </p:blipFill>
        <p:spPr bwMode="auto">
          <a:xfrm>
            <a:off x="335280" y="475615"/>
            <a:ext cx="1802130" cy="987425"/>
          </a:xfrm>
          <a:prstGeom prst="rect">
            <a:avLst/>
          </a:prstGeom>
          <a:noFill/>
          <a:ln>
            <a:noFill/>
          </a:ln>
          <a:effectLst>
            <a:outerShdw blurRad="431800" dist="177800" dir="2700000" algn="tl" rotWithShape="0">
              <a:prstClr val="black">
                <a:alpha val="38000"/>
              </a:prstClr>
            </a:outerShdw>
          </a:effectLst>
        </p:spPr>
      </p:pic>
      <p:sp>
        <p:nvSpPr>
          <p:cNvPr id="2" name="文本框 1"/>
          <p:cNvSpPr txBox="1"/>
          <p:nvPr>
            <p:custDataLst>
              <p:tags r:id="rId17"/>
            </p:custDataLst>
          </p:nvPr>
        </p:nvSpPr>
        <p:spPr>
          <a:xfrm>
            <a:off x="335280" y="1877060"/>
            <a:ext cx="11746865" cy="1568450"/>
          </a:xfrm>
          <a:prstGeom prst="rect">
            <a:avLst/>
          </a:prstGeom>
          <a:noFill/>
        </p:spPr>
        <p:txBody>
          <a:bodyPr wrap="square" rtlCol="0">
            <a:spAutoFit/>
          </a:bodyPr>
          <a:lstStyle/>
          <a:p>
            <a:pPr algn="ctr"/>
            <a:r>
              <a:rPr lang="en-US" altLang="zh-CN" sz="4800">
                <a:gradFill>
                  <a:gsLst>
                    <a:gs pos="0">
                      <a:srgbClr val="E30000"/>
                    </a:gs>
                    <a:gs pos="100000">
                      <a:srgbClr val="760303"/>
                    </a:gs>
                  </a:gsLst>
                  <a:lin scaled="0"/>
                </a:gradFill>
                <a:latin typeface="华文新魏" panose="02010800040101010101" pitchFamily="2" charset="-122"/>
                <a:ea typeface="华文新魏" panose="02010800040101010101" pitchFamily="2" charset="-122"/>
                <a:cs typeface="华文新魏" panose="02010800040101010101" pitchFamily="2" charset="-122"/>
              </a:rPr>
              <a:t>3.2</a:t>
            </a:r>
            <a:r>
              <a:rPr lang="zh-CN" altLang="en-US" sz="4800">
                <a:gradFill>
                  <a:gsLst>
                    <a:gs pos="0">
                      <a:srgbClr val="E30000"/>
                    </a:gs>
                    <a:gs pos="100000">
                      <a:srgbClr val="760303"/>
                    </a:gs>
                  </a:gsLst>
                  <a:lin scaled="0"/>
                </a:gradFill>
                <a:latin typeface="华文新魏" panose="02010800040101010101" pitchFamily="2" charset="-122"/>
                <a:ea typeface="华文新魏" panose="02010800040101010101" pitchFamily="2" charset="-122"/>
                <a:cs typeface="华文新魏" panose="02010800040101010101" pitchFamily="2" charset="-122"/>
              </a:rPr>
              <a:t>中国特色社会主义的</a:t>
            </a:r>
            <a:endParaRPr lang="zh-CN" altLang="en-US" sz="4800">
              <a:gradFill>
                <a:gsLst>
                  <a:gs pos="0">
                    <a:srgbClr val="E30000"/>
                  </a:gs>
                  <a:gs pos="100000">
                    <a:srgbClr val="760303"/>
                  </a:gs>
                </a:gsLst>
                <a:lin scaled="0"/>
              </a:gradFill>
              <a:latin typeface="华文新魏" panose="02010800040101010101" pitchFamily="2" charset="-122"/>
              <a:ea typeface="华文新魏" panose="02010800040101010101" pitchFamily="2" charset="-122"/>
              <a:cs typeface="华文新魏" panose="02010800040101010101" pitchFamily="2" charset="-122"/>
            </a:endParaRPr>
          </a:p>
          <a:p>
            <a:pPr algn="ctr"/>
            <a:r>
              <a:rPr lang="zh-CN" altLang="en-US" sz="4800">
                <a:gradFill>
                  <a:gsLst>
                    <a:gs pos="0">
                      <a:srgbClr val="E30000"/>
                    </a:gs>
                    <a:gs pos="100000">
                      <a:srgbClr val="760303"/>
                    </a:gs>
                  </a:gsLst>
                  <a:lin scaled="0"/>
                </a:gradFill>
                <a:latin typeface="华文新魏" panose="02010800040101010101" pitchFamily="2" charset="-122"/>
                <a:ea typeface="华文新魏" panose="02010800040101010101" pitchFamily="2" charset="-122"/>
                <a:cs typeface="华文新魏" panose="02010800040101010101" pitchFamily="2" charset="-122"/>
              </a:rPr>
              <a:t>创立、发展和完善</a:t>
            </a:r>
            <a:endParaRPr lang="zh-CN" altLang="en-US" sz="4800">
              <a:gradFill>
                <a:gsLst>
                  <a:gs pos="0">
                    <a:srgbClr val="E30000"/>
                  </a:gs>
                  <a:gs pos="100000">
                    <a:srgbClr val="760303"/>
                  </a:gs>
                </a:gsLst>
                <a:lin scaled="0"/>
              </a:gradFill>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mc:AlternateContent>
    <mc:Choice xmlns:p14="http://schemas.microsoft.com/office/powerpoint/2010/main" Requires="p14">
      <p:transition spd="slow" p14:dur="10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2" presetClass="entr" presetSubtype="3"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1+#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500"/>
                            </p:stCondLst>
                            <p:childTnLst>
                              <p:par>
                                <p:cTn id="13" presetID="6" presetClass="entr" presetSubtype="16" fill="hold" grpId="0"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circle(in)">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4" name="图片 3"/>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pic>
        <p:nvPicPr>
          <p:cNvPr id="5" name="图片 4"/>
          <p:cNvPicPr>
            <a:picLocks noChangeAspect="1"/>
          </p:cNvPicPr>
          <p:nvPr>
            <p:custDataLst>
              <p:tags r:id="rId6"/>
            </p:custDataLst>
          </p:nvPr>
        </p:nvPicPr>
        <p:blipFill>
          <a:blip r:embed="rId5"/>
          <a:stretch>
            <a:fillRect/>
          </a:stretch>
        </p:blipFill>
        <p:spPr>
          <a:xfrm>
            <a:off x="1083945" y="1745615"/>
            <a:ext cx="4681855" cy="3423285"/>
          </a:xfrm>
          <a:prstGeom prst="rect">
            <a:avLst/>
          </a:prstGeom>
        </p:spPr>
      </p:pic>
      <p:pic>
        <p:nvPicPr>
          <p:cNvPr id="6" name="图片 5"/>
          <p:cNvPicPr>
            <a:picLocks noChangeAspect="1"/>
          </p:cNvPicPr>
          <p:nvPr>
            <p:custDataLst>
              <p:tags r:id="rId8"/>
            </p:custDataLst>
          </p:nvPr>
        </p:nvPicPr>
        <p:blipFill>
          <a:blip r:embed="rId7"/>
          <a:stretch>
            <a:fillRect/>
          </a:stretch>
        </p:blipFill>
        <p:spPr>
          <a:xfrm>
            <a:off x="6386195" y="1744980"/>
            <a:ext cx="4998720" cy="3423920"/>
          </a:xfrm>
          <a:prstGeom prst="rect">
            <a:avLst/>
          </a:prstGeom>
        </p:spPr>
      </p:pic>
    </p:spTree>
    <p:custDataLst>
      <p:tags r:id="rId9"/>
    </p:custDataLst>
  </p:cSld>
  <p:clrMapOvr>
    <a:masterClrMapping/>
  </p:clrMapOvr>
  <p:transition>
    <p:dissolve/>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789940" y="1579880"/>
            <a:ext cx="10469880" cy="2953385"/>
          </a:xfrm>
          <a:prstGeom prst="rect">
            <a:avLst/>
          </a:prstGeom>
          <a:noFill/>
        </p:spPr>
        <p:txBody>
          <a:bodyPr wrap="square" rtlCol="0" anchor="t">
            <a:spAutoFit/>
          </a:bodyPr>
          <a:lstStyle/>
          <a:p>
            <a:pPr lvl="0">
              <a:lnSpc>
                <a:spcPct val="150000"/>
              </a:lnSpc>
              <a:spcBef>
                <a:spcPct val="0"/>
              </a:spcBef>
              <a:defRPr/>
            </a:pPr>
            <a:r>
              <a:rPr lang="zh-CN" sz="2800" b="1">
                <a:solidFill>
                  <a:schemeClr val="accent2"/>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科学发展观</a:t>
            </a:r>
            <a:endParaRPr lang="zh-CN" sz="2000">
              <a:solidFill>
                <a:schemeClr val="tx1"/>
              </a:solidFill>
              <a:latin typeface="宋体" panose="02010600030101010101" pitchFamily="2" charset="-122"/>
              <a:ea typeface="宋体" panose="02010600030101010101" pitchFamily="2" charset="-122"/>
            </a:endParaRPr>
          </a:p>
          <a:p>
            <a:pPr lvl="0" indent="609600" algn="just" fontAlgn="auto">
              <a:lnSpc>
                <a:spcPct val="150000"/>
              </a:lnSpc>
              <a:spcBef>
                <a:spcPct val="0"/>
              </a:spcBef>
              <a:defRPr/>
            </a:pPr>
            <a:r>
              <a:rPr lang="zh-CN" sz="2400">
                <a:solidFill>
                  <a:schemeClr val="tx1"/>
                </a:solidFill>
                <a:latin typeface="楷体" panose="02010609060101010101" pitchFamily="49" charset="-122"/>
                <a:ea typeface="楷体" panose="02010609060101010101" pitchFamily="49" charset="-122"/>
              </a:rPr>
              <a:t>党的十六大以后，以胡锦涛同志为主要代表的中国共产党人，团结带领全党全国各族人民，在全面建设小康社会进程中推进实践创新、理论创新、制度创新，深刻认识和回答了</a:t>
            </a:r>
            <a:r>
              <a:rPr lang="zh-CN" sz="2400">
                <a:solidFill>
                  <a:srgbClr val="FF0000"/>
                </a:solidFill>
                <a:latin typeface="楷体" panose="02010609060101010101" pitchFamily="49" charset="-122"/>
                <a:ea typeface="楷体" panose="02010609060101010101" pitchFamily="49" charset="-122"/>
              </a:rPr>
              <a:t>新形势下实现什么样的发展、怎样发展</a:t>
            </a:r>
            <a:r>
              <a:rPr lang="zh-CN" sz="2400">
                <a:solidFill>
                  <a:schemeClr val="tx1"/>
                </a:solidFill>
                <a:latin typeface="楷体" panose="02010609060101010101" pitchFamily="49" charset="-122"/>
                <a:ea typeface="楷体" panose="02010609060101010101" pitchFamily="49" charset="-122"/>
              </a:rPr>
              <a:t>等重大问题，形成了科学发展观。</a:t>
            </a:r>
            <a:r>
              <a:rPr lang="en-US" altLang="zh-CN" sz="2400" b="1">
                <a:solidFill>
                  <a:srgbClr val="FF0000"/>
                </a:solidFill>
                <a:latin typeface="楷体" panose="02010609060101010101" pitchFamily="49" charset="-122"/>
                <a:ea typeface="楷体" panose="02010609060101010101" pitchFamily="49" charset="-122"/>
              </a:rPr>
              <a:t>P37</a:t>
            </a:r>
            <a:endParaRPr lang="en-US" altLang="zh-CN" sz="2400" b="1">
              <a:solidFill>
                <a:srgbClr val="FF0000"/>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Tree>
    <p:custDataLst>
      <p:tags r:id="rId6"/>
    </p:custDataLst>
  </p:cSld>
  <p:clrMapOvr>
    <a:masterClrMapping/>
  </p:clrMapOvr>
  <p:transition>
    <p:dissolve/>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789940" y="1579880"/>
            <a:ext cx="10469880" cy="2364105"/>
          </a:xfrm>
          <a:prstGeom prst="rect">
            <a:avLst/>
          </a:prstGeom>
          <a:noFill/>
        </p:spPr>
        <p:txBody>
          <a:bodyPr wrap="square" rtlCol="0" anchor="t">
            <a:noAutofit/>
          </a:bodyPr>
          <a:lstStyle/>
          <a:p>
            <a:pPr lvl="0">
              <a:lnSpc>
                <a:spcPct val="150000"/>
              </a:lnSpc>
              <a:spcBef>
                <a:spcPct val="0"/>
              </a:spcBef>
              <a:defRPr/>
            </a:pPr>
            <a:r>
              <a:rPr lang="zh-CN" sz="2800" b="1">
                <a:solidFill>
                  <a:schemeClr val="accent2"/>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科学发展观的历史贡献</a:t>
            </a:r>
            <a:endParaRPr lang="zh-CN" sz="2800">
              <a:solidFill>
                <a:schemeClr val="tx1"/>
              </a:solidFill>
              <a:latin typeface="楷体" panose="02010609060101010101" pitchFamily="49" charset="-122"/>
              <a:ea typeface="楷体" panose="02010609060101010101" pitchFamily="49" charset="-122"/>
            </a:endParaRPr>
          </a:p>
          <a:p>
            <a:pPr lvl="0" indent="609600" algn="just" fontAlgn="auto">
              <a:lnSpc>
                <a:spcPct val="150000"/>
              </a:lnSpc>
              <a:spcBef>
                <a:spcPct val="0"/>
              </a:spcBef>
              <a:defRPr/>
            </a:pPr>
            <a:r>
              <a:rPr lang="zh-CN" sz="2400">
                <a:solidFill>
                  <a:schemeClr val="tx1"/>
                </a:solidFill>
                <a:latin typeface="楷体" panose="02010609060101010101" pitchFamily="49" charset="-122"/>
                <a:ea typeface="楷体" panose="02010609060101010101" pitchFamily="49" charset="-122"/>
              </a:rPr>
              <a:t>抓住重要战略机遇期，聚精会搞建设，一心一意谋发展，</a:t>
            </a:r>
            <a:r>
              <a:rPr lang="zh-CN" sz="2400" u="heavy">
                <a:solidFill>
                  <a:schemeClr val="tx1"/>
                </a:solidFill>
                <a:uFill>
                  <a:solidFill>
                    <a:srgbClr val="FF0000"/>
                  </a:solidFill>
                </a:uFill>
                <a:latin typeface="楷体" panose="02010609060101010101" pitchFamily="49" charset="-122"/>
                <a:ea typeface="楷体" panose="02010609060101010101" pitchFamily="49" charset="-122"/>
              </a:rPr>
              <a:t>强调坚持以人为本、全面协调可持续发展</a:t>
            </a:r>
            <a:r>
              <a:rPr lang="zh-CN" sz="2400">
                <a:solidFill>
                  <a:schemeClr val="tx1"/>
                </a:solidFill>
                <a:latin typeface="楷体" panose="02010609060101010101" pitchFamily="49" charset="-122"/>
                <a:ea typeface="楷体" panose="02010609060101010101" pitchFamily="49" charset="-122"/>
              </a:rPr>
              <a:t>，</a:t>
            </a:r>
            <a:r>
              <a:rPr lang="zh-CN" sz="2400" u="heavy">
                <a:solidFill>
                  <a:schemeClr val="tx1"/>
                </a:solidFill>
                <a:uFill>
                  <a:solidFill>
                    <a:srgbClr val="FF0000"/>
                  </a:solidFill>
                </a:uFill>
                <a:latin typeface="楷体" panose="02010609060101010101" pitchFamily="49" charset="-122"/>
                <a:ea typeface="楷体" panose="02010609060101010101" pitchFamily="49" charset="-122"/>
              </a:rPr>
              <a:t>着力保障和改善民生</a:t>
            </a:r>
            <a:r>
              <a:rPr lang="zh-CN" sz="2400">
                <a:solidFill>
                  <a:schemeClr val="tx1"/>
                </a:solidFill>
                <a:latin typeface="楷体" panose="02010609060101010101" pitchFamily="49" charset="-122"/>
                <a:ea typeface="楷体" panose="02010609060101010101" pitchFamily="49" charset="-122"/>
              </a:rPr>
              <a:t>，</a:t>
            </a:r>
            <a:r>
              <a:rPr lang="zh-CN" sz="2400" u="heavy">
                <a:solidFill>
                  <a:schemeClr val="tx1"/>
                </a:solidFill>
                <a:uFill>
                  <a:solidFill>
                    <a:srgbClr val="FF0000"/>
                  </a:solidFill>
                </a:uFill>
                <a:latin typeface="楷体" panose="02010609060101010101" pitchFamily="49" charset="-122"/>
                <a:ea typeface="楷体" panose="02010609060101010101" pitchFamily="49" charset="-122"/>
              </a:rPr>
              <a:t>促进社会公平正义</a:t>
            </a:r>
            <a:r>
              <a:rPr lang="zh-CN" sz="2400">
                <a:solidFill>
                  <a:schemeClr val="tx1"/>
                </a:solidFill>
                <a:latin typeface="楷体" panose="02010609060101010101" pitchFamily="49" charset="-122"/>
                <a:ea typeface="楷体" panose="02010609060101010101" pitchFamily="49" charset="-122"/>
              </a:rPr>
              <a:t>，推进党的执政能力建设和先进性建设，</a:t>
            </a:r>
            <a:r>
              <a:rPr lang="zh-CN" sz="2400" u="heavy">
                <a:solidFill>
                  <a:schemeClr val="tx1"/>
                </a:solidFill>
                <a:uFill>
                  <a:solidFill>
                    <a:srgbClr val="FF0000"/>
                  </a:solidFill>
                </a:uFill>
                <a:latin typeface="楷体" panose="02010609060101010101" pitchFamily="49" charset="-122"/>
                <a:ea typeface="楷体" panose="02010609060101010101" pitchFamily="49" charset="-122"/>
              </a:rPr>
              <a:t>成功在新形势下坚持和发展了中国特色社会主义。</a:t>
            </a:r>
            <a:r>
              <a:rPr lang="en-US" altLang="zh-CN" sz="2400" b="1">
                <a:solidFill>
                  <a:srgbClr val="FF0000"/>
                </a:solidFill>
                <a:uFill>
                  <a:solidFill>
                    <a:srgbClr val="FF0000"/>
                  </a:solidFill>
                </a:uFill>
                <a:latin typeface="楷体" panose="02010609060101010101" pitchFamily="49" charset="-122"/>
                <a:ea typeface="楷体" panose="02010609060101010101" pitchFamily="49" charset="-122"/>
              </a:rPr>
              <a:t> P37</a:t>
            </a:r>
            <a:endParaRPr lang="en-US" altLang="zh-CN" sz="2400" b="1">
              <a:solidFill>
                <a:srgbClr val="FF0000"/>
              </a:solidFill>
              <a:uFill>
                <a:solidFill>
                  <a:srgbClr val="FF0000"/>
                </a:solidFill>
              </a:u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Tree>
    <p:custDataLst>
      <p:tags r:id="rId6"/>
    </p:custDataLst>
  </p:cSld>
  <p:clrMapOvr>
    <a:masterClrMapping/>
  </p:clrMapOvr>
  <p:transition>
    <p:dissolve/>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861060" y="918845"/>
            <a:ext cx="10469880" cy="4061460"/>
          </a:xfrm>
          <a:prstGeom prst="rect">
            <a:avLst/>
          </a:prstGeom>
          <a:noFill/>
        </p:spPr>
        <p:txBody>
          <a:bodyPr wrap="square" rtlCol="0" anchor="t">
            <a:spAutoFit/>
          </a:bodyPr>
          <a:lstStyle/>
          <a:p>
            <a:pPr lvl="0" indent="711200" algn="just" fontAlgn="auto">
              <a:lnSpc>
                <a:spcPct val="150000"/>
              </a:lnSpc>
              <a:spcBef>
                <a:spcPct val="0"/>
              </a:spcBef>
              <a:defRPr/>
            </a:pPr>
            <a:r>
              <a:rPr lang="zh-CN" sz="2800" b="1">
                <a:solidFill>
                  <a:schemeClr val="accent2"/>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习近平新时代中国特色社会主义思想</a:t>
            </a:r>
            <a:endParaRPr lang="zh-CN" sz="2800" b="1">
              <a:solidFill>
                <a:schemeClr val="accent2"/>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lvl="0" indent="609600" algn="just" fontAlgn="auto">
              <a:lnSpc>
                <a:spcPct val="150000"/>
              </a:lnSpc>
              <a:spcBef>
                <a:spcPct val="0"/>
              </a:spcBef>
              <a:defRPr/>
            </a:pP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rPr>
              <a:t>党的十八大以来，以习近平同志为主要代表的中国共产党人，坚持把马克思主义基本原理同中国具体实际相结合、同中华优秀传统文化相结合，坚持毛泽东思想、邓小平理论、</a:t>
            </a:r>
            <a:r>
              <a:rPr lang="en-US" altLang="zh-CN" sz="24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a:solidFill>
                  <a:schemeClr val="tx1"/>
                </a:solidFill>
                <a:latin typeface="楷体" panose="02010609060101010101" pitchFamily="49" charset="-122"/>
                <a:ea typeface="楷体" panose="02010609060101010101" pitchFamily="49" charset="-122"/>
                <a:cs typeface="楷体" panose="02010609060101010101" pitchFamily="49" charset="-122"/>
              </a:rPr>
              <a:t>三个代表</a:t>
            </a:r>
            <a:r>
              <a:rPr lang="en-US" altLang="zh-CN" sz="24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a:solidFill>
                  <a:schemeClr val="tx1"/>
                </a:solidFill>
                <a:latin typeface="楷体" panose="02010609060101010101" pitchFamily="49" charset="-122"/>
                <a:ea typeface="楷体" panose="02010609060101010101" pitchFamily="49" charset="-122"/>
                <a:cs typeface="楷体" panose="02010609060101010101" pitchFamily="49" charset="-122"/>
              </a:rPr>
              <a:t>重要思想、科学发展观，深刻总结并充分运用党成立以来的历史经验，从新的实际出发，创立了习近平新时代中国特色社会主义思想，推动党和国家事业取得历史性成就、发生历史性变革，</a:t>
            </a:r>
            <a:r>
              <a:rPr lang="zh-CN" altLang="en-US" sz="2400" u="heavy">
                <a:solidFill>
                  <a:schemeClr val="tx1"/>
                </a:solidFill>
                <a:uFill>
                  <a:solidFill>
                    <a:srgbClr val="FF0000"/>
                  </a:solidFill>
                </a:uFill>
                <a:latin typeface="楷体" panose="02010609060101010101" pitchFamily="49" charset="-122"/>
                <a:ea typeface="楷体" panose="02010609060101010101" pitchFamily="49" charset="-122"/>
                <a:cs typeface="楷体" panose="02010609060101010101" pitchFamily="49" charset="-122"/>
              </a:rPr>
              <a:t>中国特色社会主义进入了新时代</a:t>
            </a:r>
            <a:r>
              <a:rPr lang="zh-CN" altLang="en-US" sz="24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rPr>
              <a:t>P37</a:t>
            </a:r>
            <a:endPar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Tree>
    <p:custDataLst>
      <p:tags r:id="rId6"/>
    </p:custDataLst>
  </p:cSld>
  <p:clrMapOvr>
    <a:masterClrMapping/>
  </p:clrMapOvr>
  <p:transition>
    <p:dissolve/>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aphicFrame>
        <p:nvGraphicFramePr>
          <p:cNvPr id="3" name="表格 2"/>
          <p:cNvGraphicFramePr>
            <a:graphicFrameLocks noGrp="1"/>
          </p:cNvGraphicFramePr>
          <p:nvPr>
            <p:custDataLst>
              <p:tags r:id="rId3"/>
            </p:custDataLst>
          </p:nvPr>
        </p:nvGraphicFramePr>
        <p:xfrm>
          <a:off x="243840" y="96520"/>
          <a:ext cx="11704955" cy="6664960"/>
        </p:xfrm>
        <a:graphic>
          <a:graphicData uri="http://schemas.openxmlformats.org/drawingml/2006/table">
            <a:tbl>
              <a:tblPr firstRow="1" bandRow="1">
                <a:tableStyleId>{93296810-A885-4BE3-A3E7-6D5BEEA58F35}</a:tableStyleId>
              </a:tblPr>
              <a:tblGrid>
                <a:gridCol w="2023745"/>
                <a:gridCol w="2229485"/>
                <a:gridCol w="1310640"/>
                <a:gridCol w="3512820"/>
                <a:gridCol w="2628265"/>
              </a:tblGrid>
              <a:tr h="833120">
                <a:tc>
                  <a:txBody>
                    <a:bodyPr vert="horz" wrap="square"/>
                    <a:lstStyle/>
                    <a:p>
                      <a:pPr algn="ctr">
                        <a:spcAft>
                          <a:spcPct val="0"/>
                        </a:spcAft>
                        <a:tabLst>
                          <a:tab pos="1029335"/>
                          <a:tab pos="1850390"/>
                          <a:tab pos="2538095"/>
                          <a:tab pos="3221990"/>
                        </a:tabLst>
                      </a:pPr>
                      <a:r>
                        <a:rPr lang="zh-CN" sz="2800">
                          <a:effectLst/>
                          <a:latin typeface="楷体" panose="02010609060101010101" pitchFamily="49" charset="-122"/>
                          <a:ea typeface="楷体" panose="02010609060101010101" pitchFamily="49" charset="-122"/>
                        </a:rPr>
                        <a:t>理论</a:t>
                      </a:r>
                      <a:endParaRPr lang="zh-CN" sz="280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tc>
                <a:tc>
                  <a:txBody>
                    <a:bodyPr vert="horz" wrap="square"/>
                    <a:lstStyle/>
                    <a:p>
                      <a:pPr algn="ctr">
                        <a:spcAft>
                          <a:spcPct val="0"/>
                        </a:spcAft>
                        <a:tabLst>
                          <a:tab pos="1029335"/>
                          <a:tab pos="1850390"/>
                          <a:tab pos="2538095"/>
                          <a:tab pos="3221990"/>
                        </a:tabLst>
                      </a:pPr>
                      <a:r>
                        <a:rPr lang="zh-CN" sz="2800">
                          <a:effectLst/>
                          <a:latin typeface="楷体" panose="02010609060101010101" pitchFamily="49" charset="-122"/>
                          <a:ea typeface="楷体" panose="02010609060101010101" pitchFamily="49" charset="-122"/>
                        </a:rPr>
                        <a:t>形成时间</a:t>
                      </a:r>
                      <a:endParaRPr lang="zh-CN" sz="280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tc>
                <a:tc>
                  <a:txBody>
                    <a:bodyPr vert="horz" wrap="square"/>
                    <a:lstStyle/>
                    <a:p>
                      <a:pPr algn="ctr">
                        <a:spcAft>
                          <a:spcPct val="0"/>
                        </a:spcAft>
                        <a:tabLst>
                          <a:tab pos="1029335"/>
                          <a:tab pos="1850390"/>
                          <a:tab pos="2538095"/>
                          <a:tab pos="3221990"/>
                        </a:tabLst>
                      </a:pPr>
                      <a:r>
                        <a:rPr lang="zh-CN" sz="2800">
                          <a:effectLst/>
                          <a:latin typeface="楷体" panose="02010609060101010101" pitchFamily="49" charset="-122"/>
                          <a:ea typeface="楷体" panose="02010609060101010101" pitchFamily="49" charset="-122"/>
                        </a:rPr>
                        <a:t>代表人物</a:t>
                      </a:r>
                      <a:endParaRPr lang="zh-CN" sz="280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tc>
                <a:tc>
                  <a:txBody>
                    <a:bodyPr vert="horz" wrap="square"/>
                    <a:lstStyle/>
                    <a:p>
                      <a:pPr algn="ctr">
                        <a:spcAft>
                          <a:spcPct val="0"/>
                        </a:spcAft>
                        <a:tabLst>
                          <a:tab pos="1029335"/>
                          <a:tab pos="1850390"/>
                          <a:tab pos="2538095"/>
                          <a:tab pos="3221990"/>
                        </a:tabLst>
                      </a:pPr>
                      <a:r>
                        <a:rPr lang="zh-CN" sz="2800">
                          <a:effectLst/>
                          <a:latin typeface="楷体" panose="02010609060101010101" pitchFamily="49" charset="-122"/>
                          <a:ea typeface="楷体" panose="02010609060101010101" pitchFamily="49" charset="-122"/>
                        </a:rPr>
                        <a:t>主题</a:t>
                      </a:r>
                      <a:endParaRPr lang="zh-CN" sz="2800">
                        <a:effectLst/>
                        <a:latin typeface="楷体" panose="02010609060101010101" pitchFamily="49" charset="-122"/>
                        <a:ea typeface="楷体" panose="02010609060101010101" pitchFamily="49" charset="-122"/>
                      </a:endParaRPr>
                    </a:p>
                  </a:txBody>
                  <a:tcPr marL="0" marR="0" marT="0" marB="0" anchor="ctr"/>
                </a:tc>
                <a:tc>
                  <a:txBody>
                    <a:bodyPr vert="horz" wrap="square"/>
                    <a:lstStyle/>
                    <a:p>
                      <a:pPr algn="ctr">
                        <a:spcAft>
                          <a:spcPct val="0"/>
                        </a:spcAft>
                        <a:tabLst>
                          <a:tab pos="1029335"/>
                          <a:tab pos="1850390"/>
                          <a:tab pos="2538095"/>
                          <a:tab pos="3221990"/>
                        </a:tabLst>
                      </a:pPr>
                      <a:r>
                        <a:rPr lang="zh-CN" sz="2800">
                          <a:solidFill>
                            <a:schemeClr val="bg1"/>
                          </a:solidFill>
                          <a:effectLst/>
                          <a:latin typeface="楷体" panose="02010609060101010101" pitchFamily="49" charset="-122"/>
                          <a:ea typeface="楷体" panose="02010609060101010101" pitchFamily="49" charset="-122"/>
                          <a:cs typeface="Times New Roman" panose="02020603050405020304" pitchFamily="18" charset="0"/>
                        </a:rPr>
                        <a:t>历史贡献</a:t>
                      </a:r>
                      <a:endParaRPr lang="zh-CN" sz="2800">
                        <a:solidFill>
                          <a:schemeClr val="bg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tc>
              </a:tr>
              <a:tr h="985520">
                <a:tc>
                  <a:txBody>
                    <a:bodyPr vert="horz" wrap="square"/>
                    <a:lstStyle/>
                    <a:p>
                      <a:pPr algn="l">
                        <a:spcAft>
                          <a:spcPct val="0"/>
                        </a:spcAft>
                        <a:tabLst>
                          <a:tab pos="1029335"/>
                          <a:tab pos="1850390"/>
                          <a:tab pos="2538095"/>
                          <a:tab pos="3221990"/>
                        </a:tabLst>
                      </a:pPr>
                      <a:r>
                        <a:rPr lang="zh-CN" sz="2800" b="1">
                          <a:effectLst/>
                          <a:latin typeface="楷体" panose="02010609060101010101" pitchFamily="49" charset="-122"/>
                          <a:ea typeface="楷体" panose="02010609060101010101" pitchFamily="49" charset="-122"/>
                        </a:rPr>
                        <a:t>邓小平理论</a:t>
                      </a:r>
                      <a:endParaRPr lang="zh-CN" sz="2800" b="1">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c>
                  <a:txBody>
                    <a:bodyPr vert="horz" wrap="square"/>
                    <a:lstStyle/>
                    <a:p>
                      <a:pPr algn="l">
                        <a:spcAft>
                          <a:spcPct val="0"/>
                        </a:spcAft>
                        <a:tabLst>
                          <a:tab pos="1029335"/>
                          <a:tab pos="1850390"/>
                          <a:tab pos="2538095"/>
                          <a:tab pos="3221990"/>
                        </a:tabLst>
                      </a:pPr>
                      <a:r>
                        <a:rPr lang="zh-CN" sz="2400" b="0">
                          <a:effectLst/>
                          <a:latin typeface="楷体" panose="02010609060101010101" pitchFamily="49" charset="-122"/>
                          <a:ea typeface="楷体" panose="02010609060101010101" pitchFamily="49" charset="-122"/>
                        </a:rPr>
                        <a:t>党的十一届三中全会以后</a:t>
                      </a:r>
                      <a:endParaRPr lang="zh-CN" sz="2400" b="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c>
                  <a:txBody>
                    <a:bodyPr vert="horz" wrap="square"/>
                    <a:lstStyle/>
                    <a:p>
                      <a:pPr algn="ctr">
                        <a:spcAft>
                          <a:spcPct val="0"/>
                        </a:spcAft>
                        <a:tabLst>
                          <a:tab pos="1029335"/>
                          <a:tab pos="1850390"/>
                          <a:tab pos="2538095"/>
                          <a:tab pos="3221990"/>
                        </a:tabLst>
                      </a:pPr>
                      <a:r>
                        <a:rPr lang="zh-CN" sz="2400" b="0">
                          <a:effectLst/>
                          <a:latin typeface="楷体" panose="02010609060101010101" pitchFamily="49" charset="-122"/>
                          <a:ea typeface="楷体" panose="02010609060101010101" pitchFamily="49" charset="-122"/>
                        </a:rPr>
                        <a:t>邓小平</a:t>
                      </a:r>
                      <a:endParaRPr lang="zh-CN" sz="2400" b="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c>
                  <a:txBody>
                    <a:bodyPr vert="horz" wrap="square"/>
                    <a:lstStyle/>
                    <a:p>
                      <a:pPr algn="l">
                        <a:spcAft>
                          <a:spcPct val="0"/>
                        </a:spcAft>
                        <a:tabLst>
                          <a:tab pos="1029335"/>
                          <a:tab pos="1850390"/>
                          <a:tab pos="2538095"/>
                          <a:tab pos="3221990"/>
                        </a:tabLst>
                      </a:pPr>
                      <a:r>
                        <a:rPr lang="zh-CN" sz="2400" b="0">
                          <a:effectLst/>
                          <a:latin typeface="楷体" panose="02010609060101010101" pitchFamily="49" charset="-122"/>
                          <a:ea typeface="楷体" panose="02010609060101010101" pitchFamily="49" charset="-122"/>
                        </a:rPr>
                        <a:t>什么是</a:t>
                      </a:r>
                      <a:r>
                        <a:rPr lang="zh-CN" sz="2400" b="0">
                          <a:solidFill>
                            <a:srgbClr val="FF0000"/>
                          </a:solidFill>
                          <a:effectLst/>
                          <a:latin typeface="楷体" panose="02010609060101010101" pitchFamily="49" charset="-122"/>
                          <a:ea typeface="楷体" panose="02010609060101010101" pitchFamily="49" charset="-122"/>
                        </a:rPr>
                        <a:t>社会主义、怎样建设社会主义</a:t>
                      </a:r>
                      <a:endParaRPr lang="zh-CN" sz="2400" b="0">
                        <a:solidFill>
                          <a:srgbClr val="FF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c>
                  <a:txBody>
                    <a:bodyPr vert="horz" wrap="square"/>
                    <a:lstStyle/>
                    <a:p>
                      <a:pPr algn="l">
                        <a:spcAft>
                          <a:spcPct val="0"/>
                        </a:spcAft>
                        <a:tabLst>
                          <a:tab pos="1029335"/>
                          <a:tab pos="1850390"/>
                          <a:tab pos="2538095"/>
                          <a:tab pos="3221990"/>
                        </a:tabLst>
                      </a:pPr>
                      <a:r>
                        <a:rPr lang="zh-CN" sz="2400" b="0">
                          <a:effectLst/>
                          <a:latin typeface="楷体" panose="02010609060101010101" pitchFamily="49" charset="-122"/>
                          <a:ea typeface="楷体" panose="02010609060101010101" pitchFamily="49" charset="-122"/>
                        </a:rPr>
                        <a:t>成功开创了中国特色社会主义</a:t>
                      </a:r>
                      <a:endParaRPr lang="zh-CN" sz="2400" b="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r>
              <a:tr h="1605280">
                <a:tc>
                  <a:txBody>
                    <a:bodyPr vert="horz" wrap="square"/>
                    <a:lstStyle/>
                    <a:p>
                      <a:pPr algn="l">
                        <a:spcAft>
                          <a:spcPct val="0"/>
                        </a:spcAft>
                        <a:tabLst>
                          <a:tab pos="1029335"/>
                          <a:tab pos="1850390"/>
                          <a:tab pos="2538095"/>
                          <a:tab pos="3221990"/>
                        </a:tabLst>
                      </a:pPr>
                      <a:r>
                        <a:rPr lang="en-US" sz="2800" b="1">
                          <a:solidFill>
                            <a:schemeClr val="tx1"/>
                          </a:solidFill>
                          <a:effectLst/>
                          <a:latin typeface="楷体" panose="02010609060101010101" pitchFamily="49" charset="-122"/>
                          <a:ea typeface="楷体" panose="02010609060101010101" pitchFamily="49" charset="-122"/>
                          <a:cs typeface="楷体" panose="02010609060101010101" pitchFamily="49" charset="-122"/>
                        </a:rPr>
                        <a:t>“</a:t>
                      </a:r>
                      <a:r>
                        <a:rPr lang="zh-CN" altLang="en-US" sz="2800" b="1">
                          <a:solidFill>
                            <a:schemeClr val="tx1"/>
                          </a:solidFill>
                          <a:effectLst/>
                          <a:latin typeface="楷体" panose="02010609060101010101" pitchFamily="49" charset="-122"/>
                          <a:ea typeface="楷体" panose="02010609060101010101" pitchFamily="49" charset="-122"/>
                          <a:cs typeface="楷体" panose="02010609060101010101" pitchFamily="49" charset="-122"/>
                        </a:rPr>
                        <a:t>三个代表</a:t>
                      </a:r>
                      <a:r>
                        <a:rPr lang="en-US" altLang="zh-CN" sz="2800" b="1">
                          <a:solidFill>
                            <a:schemeClr val="tx1"/>
                          </a:solidFill>
                          <a:effectLst/>
                          <a:latin typeface="楷体" panose="02010609060101010101" pitchFamily="49" charset="-122"/>
                          <a:ea typeface="楷体" panose="02010609060101010101" pitchFamily="49" charset="-122"/>
                          <a:cs typeface="楷体" panose="02010609060101010101" pitchFamily="49" charset="-122"/>
                        </a:rPr>
                        <a:t>”</a:t>
                      </a:r>
                      <a:r>
                        <a:rPr lang="zh-CN" altLang="en-US" sz="2800" b="1">
                          <a:solidFill>
                            <a:schemeClr val="tx1"/>
                          </a:solidFill>
                          <a:effectLst/>
                          <a:latin typeface="楷体" panose="02010609060101010101" pitchFamily="49" charset="-122"/>
                          <a:ea typeface="楷体" panose="02010609060101010101" pitchFamily="49" charset="-122"/>
                          <a:cs typeface="楷体" panose="02010609060101010101" pitchFamily="49" charset="-122"/>
                        </a:rPr>
                        <a:t>重要思想</a:t>
                      </a:r>
                      <a:endParaRPr lang="zh-CN" altLang="en-US" sz="2800" b="1">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a:txBody>
                  <a:tcPr marL="38100" marR="38100" marT="0" marB="0" anchor="ctr"/>
                </a:tc>
                <a:tc>
                  <a:txBody>
                    <a:bodyPr vert="horz" wrap="square"/>
                    <a:lstStyle/>
                    <a:p>
                      <a:pPr algn="l">
                        <a:spcAft>
                          <a:spcPct val="0"/>
                        </a:spcAft>
                        <a:tabLst>
                          <a:tab pos="1029335"/>
                          <a:tab pos="1850390"/>
                          <a:tab pos="2538095"/>
                          <a:tab pos="3221990"/>
                        </a:tabLst>
                      </a:pPr>
                      <a:r>
                        <a:rPr lang="zh-CN" sz="2400" b="0">
                          <a:effectLst/>
                          <a:latin typeface="楷体" panose="02010609060101010101" pitchFamily="49" charset="-122"/>
                          <a:ea typeface="楷体" panose="02010609060101010101" pitchFamily="49" charset="-122"/>
                        </a:rPr>
                        <a:t>党的十三届四中全会以后</a:t>
                      </a:r>
                      <a:endParaRPr lang="zh-CN" sz="2400" b="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c>
                  <a:txBody>
                    <a:bodyPr vert="horz" wrap="square"/>
                    <a:lstStyle/>
                    <a:p>
                      <a:pPr algn="ctr">
                        <a:spcAft>
                          <a:spcPct val="0"/>
                        </a:spcAft>
                        <a:tabLst>
                          <a:tab pos="1029335"/>
                          <a:tab pos="1850390"/>
                          <a:tab pos="2538095"/>
                          <a:tab pos="3221990"/>
                        </a:tabLst>
                      </a:pPr>
                      <a:r>
                        <a:rPr lang="zh-CN" sz="2400" b="0">
                          <a:effectLst/>
                          <a:latin typeface="楷体" panose="02010609060101010101" pitchFamily="49" charset="-122"/>
                          <a:ea typeface="楷体" panose="02010609060101010101" pitchFamily="49" charset="-122"/>
                        </a:rPr>
                        <a:t>江泽民</a:t>
                      </a:r>
                      <a:endParaRPr lang="zh-CN" sz="2400" b="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c>
                  <a:txBody>
                    <a:bodyPr vert="horz" wrap="square"/>
                    <a:lstStyle/>
                    <a:p>
                      <a:pPr algn="l">
                        <a:spcAft>
                          <a:spcPct val="0"/>
                        </a:spcAft>
                        <a:tabLst>
                          <a:tab pos="1029335"/>
                          <a:tab pos="1850390"/>
                          <a:tab pos="2538095"/>
                          <a:tab pos="3221990"/>
                        </a:tabLst>
                      </a:pPr>
                      <a:r>
                        <a:rPr lang="zh-CN" altLang="en-US" sz="2400" b="0">
                          <a:effectLst/>
                          <a:latin typeface="楷体" panose="02010609060101010101" pitchFamily="49" charset="-122"/>
                          <a:ea typeface="楷体" panose="02010609060101010101" pitchFamily="49" charset="-122"/>
                        </a:rPr>
                        <a:t>加深</a:t>
                      </a:r>
                      <a:r>
                        <a:rPr lang="zh-CN" sz="2400" b="0">
                          <a:effectLst/>
                          <a:latin typeface="楷体" panose="02010609060101010101" pitchFamily="49" charset="-122"/>
                          <a:ea typeface="楷体" panose="02010609060101010101" pitchFamily="49" charset="-122"/>
                        </a:rPr>
                        <a:t>什么是社会主义、怎样建设社会主义和</a:t>
                      </a:r>
                      <a:r>
                        <a:rPr lang="zh-CN" sz="2400" b="0">
                          <a:solidFill>
                            <a:srgbClr val="FF0000"/>
                          </a:solidFill>
                          <a:effectLst/>
                          <a:latin typeface="楷体" panose="02010609060101010101" pitchFamily="49" charset="-122"/>
                          <a:ea typeface="楷体" panose="02010609060101010101" pitchFamily="49" charset="-122"/>
                        </a:rPr>
                        <a:t>建设什么样的党、怎样建设党</a:t>
                      </a:r>
                      <a:r>
                        <a:rPr lang="zh-CN" altLang="en-US" sz="2400" b="0">
                          <a:solidFill>
                            <a:srgbClr val="FF0000"/>
                          </a:solidFill>
                          <a:effectLst/>
                          <a:latin typeface="楷体" panose="02010609060101010101" pitchFamily="49" charset="-122"/>
                          <a:ea typeface="楷体" panose="02010609060101010101" pitchFamily="49" charset="-122"/>
                        </a:rPr>
                        <a:t>的认识</a:t>
                      </a:r>
                      <a:endParaRPr lang="zh-CN" sz="2400" b="0">
                        <a:solidFill>
                          <a:srgbClr val="FF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c>
                  <a:txBody>
                    <a:bodyPr vert="horz" wrap="square"/>
                    <a:lstStyle/>
                    <a:p>
                      <a:pPr algn="l">
                        <a:spcAft>
                          <a:spcPct val="0"/>
                        </a:spcAft>
                        <a:tabLst>
                          <a:tab pos="1029335"/>
                          <a:tab pos="1850390"/>
                          <a:tab pos="2538095"/>
                          <a:tab pos="3221990"/>
                        </a:tabLst>
                      </a:pPr>
                      <a:r>
                        <a:rPr lang="zh-CN" sz="2400" b="0">
                          <a:effectLst/>
                          <a:latin typeface="楷体" panose="02010609060101010101" pitchFamily="49" charset="-122"/>
                          <a:ea typeface="楷体" panose="02010609060101010101" pitchFamily="49" charset="-122"/>
                          <a:cs typeface="楷体" panose="02010609060101010101" pitchFamily="49" charset="-122"/>
                        </a:rPr>
                        <a:t>成功把中国特色社会主义推向</a:t>
                      </a:r>
                      <a:r>
                        <a:rPr lang="en-US" sz="2400" b="0">
                          <a:effectLst/>
                          <a:latin typeface="楷体" panose="02010609060101010101" pitchFamily="49" charset="-122"/>
                          <a:ea typeface="楷体" panose="02010609060101010101" pitchFamily="49" charset="-122"/>
                          <a:cs typeface="楷体" panose="02010609060101010101" pitchFamily="49" charset="-122"/>
                        </a:rPr>
                        <a:t>21</a:t>
                      </a:r>
                      <a:r>
                        <a:rPr lang="zh-CN" sz="2400" b="0">
                          <a:effectLst/>
                          <a:latin typeface="楷体" panose="02010609060101010101" pitchFamily="49" charset="-122"/>
                          <a:ea typeface="楷体" panose="02010609060101010101" pitchFamily="49" charset="-122"/>
                          <a:cs typeface="楷体" panose="02010609060101010101" pitchFamily="49" charset="-122"/>
                        </a:rPr>
                        <a:t>世纪</a:t>
                      </a:r>
                      <a:endParaRPr lang="zh-CN" sz="2400" b="0">
                        <a:solidFill>
                          <a:srgbClr val="000000"/>
                        </a:solidFill>
                        <a:effectLst/>
                        <a:latin typeface="楷体" panose="02010609060101010101" pitchFamily="49" charset="-122"/>
                        <a:ea typeface="楷体" panose="02010609060101010101" pitchFamily="49" charset="-122"/>
                        <a:cs typeface="楷体" panose="02010609060101010101" pitchFamily="49" charset="-122"/>
                      </a:endParaRPr>
                    </a:p>
                  </a:txBody>
                  <a:tcPr marL="38100" marR="38100" marT="0" marB="0" anchor="ctr"/>
                </a:tc>
              </a:tr>
              <a:tr h="1513840">
                <a:tc>
                  <a:txBody>
                    <a:bodyPr vert="horz" wrap="square"/>
                    <a:lstStyle/>
                    <a:p>
                      <a:pPr algn="l">
                        <a:spcAft>
                          <a:spcPct val="0"/>
                        </a:spcAft>
                        <a:tabLst>
                          <a:tab pos="1029335"/>
                          <a:tab pos="1850390"/>
                          <a:tab pos="2538095"/>
                          <a:tab pos="3221990"/>
                        </a:tabLst>
                      </a:pPr>
                      <a:r>
                        <a:rPr lang="zh-CN" sz="2800" b="1">
                          <a:effectLst/>
                          <a:latin typeface="楷体" panose="02010609060101010101" pitchFamily="49" charset="-122"/>
                          <a:ea typeface="楷体" panose="02010609060101010101" pitchFamily="49" charset="-122"/>
                        </a:rPr>
                        <a:t>科学发展观</a:t>
                      </a:r>
                      <a:endParaRPr lang="zh-CN" sz="2800" b="1">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c>
                  <a:txBody>
                    <a:bodyPr vert="horz" wrap="square"/>
                    <a:lstStyle/>
                    <a:p>
                      <a:pPr algn="l">
                        <a:spcAft>
                          <a:spcPct val="0"/>
                        </a:spcAft>
                        <a:tabLst>
                          <a:tab pos="1029335"/>
                          <a:tab pos="1850390"/>
                          <a:tab pos="2538095"/>
                          <a:tab pos="3221990"/>
                        </a:tabLst>
                      </a:pPr>
                      <a:r>
                        <a:rPr lang="zh-CN" sz="2400" b="0">
                          <a:effectLst/>
                          <a:latin typeface="楷体" panose="02010609060101010101" pitchFamily="49" charset="-122"/>
                          <a:ea typeface="楷体" panose="02010609060101010101" pitchFamily="49" charset="-122"/>
                        </a:rPr>
                        <a:t>党的十六大以后</a:t>
                      </a:r>
                      <a:endParaRPr lang="zh-CN" sz="2400" b="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c>
                  <a:txBody>
                    <a:bodyPr vert="horz" wrap="square"/>
                    <a:lstStyle/>
                    <a:p>
                      <a:pPr algn="ctr">
                        <a:spcAft>
                          <a:spcPct val="0"/>
                        </a:spcAft>
                        <a:tabLst>
                          <a:tab pos="1029335"/>
                          <a:tab pos="1850390"/>
                          <a:tab pos="2538095"/>
                          <a:tab pos="3221990"/>
                        </a:tabLst>
                      </a:pPr>
                      <a:r>
                        <a:rPr lang="zh-CN" sz="2400" b="0">
                          <a:effectLst/>
                          <a:latin typeface="楷体" panose="02010609060101010101" pitchFamily="49" charset="-122"/>
                          <a:ea typeface="楷体" panose="02010609060101010101" pitchFamily="49" charset="-122"/>
                        </a:rPr>
                        <a:t>胡锦涛</a:t>
                      </a:r>
                      <a:endParaRPr lang="zh-CN" sz="2400" b="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c>
                  <a:txBody>
                    <a:bodyPr vert="horz" wrap="square"/>
                    <a:lstStyle/>
                    <a:p>
                      <a:pPr algn="l">
                        <a:spcAft>
                          <a:spcPct val="0"/>
                        </a:spcAft>
                        <a:tabLst>
                          <a:tab pos="1029335"/>
                          <a:tab pos="1850390"/>
                          <a:tab pos="2538095"/>
                          <a:tab pos="3221990"/>
                        </a:tabLst>
                      </a:pPr>
                      <a:r>
                        <a:rPr lang="zh-CN" sz="2400" b="0">
                          <a:effectLst/>
                          <a:latin typeface="楷体" panose="02010609060101010101" pitchFamily="49" charset="-122"/>
                          <a:ea typeface="楷体" panose="02010609060101010101" pitchFamily="49" charset="-122"/>
                        </a:rPr>
                        <a:t>实现什么样的发展、怎样发展</a:t>
                      </a:r>
                      <a:endParaRPr lang="zh-CN" sz="2400" b="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c>
                  <a:txBody>
                    <a:bodyPr vert="horz" wrap="square"/>
                    <a:lstStyle/>
                    <a:p>
                      <a:pPr algn="l">
                        <a:spcAft>
                          <a:spcPct val="0"/>
                        </a:spcAft>
                        <a:tabLst>
                          <a:tab pos="1029335"/>
                          <a:tab pos="1850390"/>
                          <a:tab pos="2538095"/>
                          <a:tab pos="3221990"/>
                        </a:tabLst>
                      </a:pPr>
                      <a:r>
                        <a:rPr lang="zh-CN" sz="2400" b="0">
                          <a:effectLst/>
                          <a:latin typeface="楷体" panose="02010609060101010101" pitchFamily="49" charset="-122"/>
                          <a:ea typeface="楷体" panose="02010609060101010101" pitchFamily="49" charset="-122"/>
                        </a:rPr>
                        <a:t>成功在新的历史起点上坚持和发展了中国特色社会主义</a:t>
                      </a:r>
                      <a:endParaRPr lang="zh-CN" sz="2400" b="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r>
              <a:tr h="1626235">
                <a:tc>
                  <a:txBody>
                    <a:bodyPr vert="horz" wrap="square"/>
                    <a:lstStyle/>
                    <a:p>
                      <a:pPr algn="l">
                        <a:spcAft>
                          <a:spcPct val="0"/>
                        </a:spcAft>
                        <a:tabLst>
                          <a:tab pos="1029335"/>
                          <a:tab pos="1850390"/>
                          <a:tab pos="2538095"/>
                          <a:tab pos="3221990"/>
                        </a:tabLst>
                      </a:pPr>
                      <a:r>
                        <a:rPr lang="zh-CN" sz="2800" b="1">
                          <a:effectLst/>
                          <a:latin typeface="楷体" panose="02010609060101010101" pitchFamily="49" charset="-122"/>
                          <a:ea typeface="楷体" panose="02010609060101010101" pitchFamily="49" charset="-122"/>
                        </a:rPr>
                        <a:t>习近平新时代中国特色社会主义思想</a:t>
                      </a:r>
                      <a:endParaRPr lang="zh-CN" sz="2800" b="1">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c>
                  <a:txBody>
                    <a:bodyPr vert="horz" wrap="square"/>
                    <a:lstStyle/>
                    <a:p>
                      <a:pPr algn="l">
                        <a:spcAft>
                          <a:spcPct val="0"/>
                        </a:spcAft>
                        <a:tabLst>
                          <a:tab pos="1029335"/>
                          <a:tab pos="1850390"/>
                          <a:tab pos="2538095"/>
                          <a:tab pos="3221990"/>
                        </a:tabLst>
                      </a:pPr>
                      <a:r>
                        <a:rPr lang="zh-CN" sz="2400" b="0">
                          <a:effectLst/>
                          <a:latin typeface="楷体" panose="02010609060101010101" pitchFamily="49" charset="-122"/>
                          <a:ea typeface="楷体" panose="02010609060101010101" pitchFamily="49" charset="-122"/>
                        </a:rPr>
                        <a:t>党的十八大以来</a:t>
                      </a:r>
                      <a:endParaRPr lang="zh-CN" sz="2400" b="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c>
                  <a:txBody>
                    <a:bodyPr vert="horz" wrap="square"/>
                    <a:lstStyle/>
                    <a:p>
                      <a:pPr algn="ctr">
                        <a:spcAft>
                          <a:spcPct val="0"/>
                        </a:spcAft>
                        <a:tabLst>
                          <a:tab pos="1029335"/>
                          <a:tab pos="1850390"/>
                          <a:tab pos="2538095"/>
                          <a:tab pos="3221990"/>
                        </a:tabLst>
                      </a:pPr>
                      <a:r>
                        <a:rPr lang="zh-CN" sz="2400" b="0">
                          <a:effectLst/>
                          <a:latin typeface="楷体" panose="02010609060101010101" pitchFamily="49" charset="-122"/>
                          <a:ea typeface="楷体" panose="02010609060101010101" pitchFamily="49" charset="-122"/>
                        </a:rPr>
                        <a:t>习近平</a:t>
                      </a:r>
                      <a:endParaRPr lang="zh-CN" sz="2400" b="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c>
                  <a:txBody>
                    <a:bodyPr vert="horz" wrap="square"/>
                    <a:lstStyle/>
                    <a:p>
                      <a:pPr algn="l">
                        <a:spcAft>
                          <a:spcPct val="0"/>
                        </a:spcAft>
                        <a:tabLst>
                          <a:tab pos="1029335"/>
                          <a:tab pos="1850390"/>
                          <a:tab pos="2538095"/>
                          <a:tab pos="3221990"/>
                        </a:tabLst>
                      </a:pPr>
                      <a:r>
                        <a:rPr lang="zh-CN" sz="2400" b="0">
                          <a:solidFill>
                            <a:srgbClr val="FF0000"/>
                          </a:solidFill>
                          <a:effectLst/>
                          <a:latin typeface="楷体" panose="02010609060101010101" pitchFamily="49" charset="-122"/>
                          <a:ea typeface="楷体" panose="02010609060101010101" pitchFamily="49" charset="-122"/>
                        </a:rPr>
                        <a:t>新时代</a:t>
                      </a:r>
                      <a:r>
                        <a:rPr lang="zh-CN" sz="2400" b="0">
                          <a:effectLst/>
                          <a:latin typeface="楷体" panose="02010609060101010101" pitchFamily="49" charset="-122"/>
                          <a:ea typeface="楷体" panose="02010609060101010101" pitchFamily="49" charset="-122"/>
                        </a:rPr>
                        <a:t>坚持和发展什么样的中国特色社会主义、怎样坚持和发展中国特色社会主义</a:t>
                      </a:r>
                      <a:endParaRPr lang="zh-CN" sz="2400" b="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c>
                  <a:txBody>
                    <a:bodyPr vert="horz" wrap="square"/>
                    <a:lstStyle/>
                    <a:p>
                      <a:pPr algn="l">
                        <a:spcAft>
                          <a:spcPct val="0"/>
                        </a:spcAft>
                        <a:tabLst>
                          <a:tab pos="1029335"/>
                          <a:tab pos="1850390"/>
                          <a:tab pos="2538095"/>
                          <a:tab pos="3221990"/>
                        </a:tabLst>
                      </a:pPr>
                      <a:r>
                        <a:rPr lang="zh-CN" sz="2400" b="0">
                          <a:effectLst/>
                          <a:latin typeface="楷体" panose="02010609060101010101" pitchFamily="49" charset="-122"/>
                          <a:ea typeface="楷体" panose="02010609060101010101" pitchFamily="49" charset="-122"/>
                        </a:rPr>
                        <a:t>中国特色社会主义进入新时代</a:t>
                      </a:r>
                      <a:endParaRPr lang="zh-CN" sz="2400" b="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38100" marR="38100" marT="0" marB="0" anchor="ctr"/>
                </a:tc>
              </a:tr>
            </a:tbl>
          </a:graphicData>
        </a:graphic>
      </p:graphicFrame>
    </p:spTree>
    <p:custDataLst>
      <p:tags r:id="rId4"/>
    </p:custDataLst>
  </p:cSld>
  <p:clrMapOvr>
    <a:masterClrMapping/>
  </p:clrMapOvr>
  <p:transition spd="slow"/>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4" name="文本框 3"/>
          <p:cNvSpPr txBox="1"/>
          <p:nvPr>
            <p:custDataLst>
              <p:tags r:id="rId3"/>
            </p:custDataLst>
          </p:nvPr>
        </p:nvSpPr>
        <p:spPr>
          <a:xfrm>
            <a:off x="252730" y="381635"/>
            <a:ext cx="9375140" cy="583565"/>
          </a:xfrm>
          <a:prstGeom prst="rect">
            <a:avLst/>
          </a:prstGeom>
          <a:noFill/>
        </p:spPr>
        <p:txBody>
          <a:bodyPr wrap="square" rtlCol="0">
            <a:spAutoFit/>
          </a:bodyPr>
          <a:lstStyle/>
          <a:p>
            <a:r>
              <a:rPr lang="zh-CN" altLang="en-US" sz="3200" b="1">
                <a:solidFill>
                  <a:schemeClr val="bg1"/>
                </a:solidFill>
                <a:latin typeface="楷体" panose="02010609060101010101" pitchFamily="49" charset="-122"/>
                <a:ea typeface="楷体" panose="02010609060101010101" pitchFamily="49" charset="-122"/>
              </a:rPr>
              <a:t>二</a:t>
            </a:r>
            <a:r>
              <a:rPr lang="zh-CN" altLang="en-US" sz="3200">
                <a:solidFill>
                  <a:schemeClr val="bg1"/>
                </a:solidFill>
                <a:latin typeface="楷体" panose="02010609060101010101" pitchFamily="49" charset="-122"/>
                <a:ea typeface="楷体" panose="02010609060101010101" pitchFamily="49" charset="-122"/>
              </a:rPr>
              <a:t>、</a:t>
            </a:r>
            <a:r>
              <a:rPr lang="zh-CN" altLang="en-US" sz="3200" b="1">
                <a:solidFill>
                  <a:schemeClr val="bg1"/>
                </a:solidFill>
                <a:latin typeface="楷体" panose="02010609060101010101" pitchFamily="49" charset="-122"/>
                <a:ea typeface="楷体" panose="02010609060101010101" pitchFamily="49" charset="-122"/>
                <a:sym typeface="+mn-ea"/>
              </a:rPr>
              <a:t>中国特色社会主义道路、理论、制度、文化</a:t>
            </a:r>
            <a:endParaRPr lang="zh-CN" altLang="en-US" sz="3200" b="1">
              <a:solidFill>
                <a:schemeClr val="bg1"/>
              </a:solidFill>
              <a:latin typeface="楷体" panose="02010609060101010101" pitchFamily="49" charset="-122"/>
              <a:ea typeface="楷体" panose="02010609060101010101" pitchFamily="49" charset="-122"/>
              <a:sym typeface="+mn-ea"/>
            </a:endParaRPr>
          </a:p>
        </p:txBody>
      </p:sp>
      <p:pic>
        <p:nvPicPr>
          <p:cNvPr id="33" name="图片 32"/>
          <p:cNvPicPr>
            <a:picLocks noChangeAspect="1"/>
          </p:cNvPicPr>
          <p:nvPr>
            <p:custDataLst>
              <p:tags r:id="rId6"/>
            </p:custDataLst>
          </p:nvPr>
        </p:nvPicPr>
        <p:blipFill>
          <a:blip r:embed="rId4">
            <a:extLst>
              <a:ext uri="{96DAC541-7B7A-43D3-8B79-37D633B846F1}">
                <asvg:svgBlip xmlns:asvg="http://schemas.microsoft.com/office/drawing/2016/SVG/main" r:embed="rId5"/>
              </a:ext>
            </a:extLst>
          </a:blip>
          <a:stretch>
            <a:fillRect/>
          </a:stretch>
        </p:blipFill>
        <p:spPr>
          <a:xfrm>
            <a:off x="3191510" y="3328035"/>
            <a:ext cx="1912620" cy="575945"/>
          </a:xfrm>
          <a:prstGeom prst="rect">
            <a:avLst/>
          </a:prstGeom>
        </p:spPr>
      </p:pic>
      <p:pic>
        <p:nvPicPr>
          <p:cNvPr id="34" name="图片 33"/>
          <p:cNvPicPr>
            <a:picLocks noChangeAspect="1"/>
          </p:cNvPicPr>
          <p:nvPr>
            <p:custDataLst>
              <p:tags r:id="rId9"/>
            </p:custDataLst>
          </p:nvPr>
        </p:nvPicPr>
        <p:blipFill>
          <a:blip r:embed="rId7">
            <a:extLst>
              <a:ext uri="{96DAC541-7B7A-43D3-8B79-37D633B846F1}">
                <asvg:svgBlip xmlns:asvg="http://schemas.microsoft.com/office/drawing/2016/SVG/main" r:embed="rId8"/>
              </a:ext>
            </a:extLst>
          </a:blip>
          <a:stretch>
            <a:fillRect/>
          </a:stretch>
        </p:blipFill>
        <p:spPr>
          <a:xfrm>
            <a:off x="5227955" y="3161665"/>
            <a:ext cx="370840" cy="908685"/>
          </a:xfrm>
          <a:prstGeom prst="rect">
            <a:avLst/>
          </a:prstGeom>
        </p:spPr>
      </p:pic>
      <p:pic>
        <p:nvPicPr>
          <p:cNvPr id="35" name="图片 34"/>
          <p:cNvPicPr>
            <a:picLocks noChangeAspect="1"/>
          </p:cNvPicPr>
          <p:nvPr>
            <p:custDataLst>
              <p:tags r:id="rId12"/>
            </p:custDataLst>
          </p:nvPr>
        </p:nvPicPr>
        <p:blipFill>
          <a:blip r:embed="rId10">
            <a:extLst>
              <a:ext uri="{96DAC541-7B7A-43D3-8B79-37D633B846F1}">
                <asvg:svgBlip xmlns:asvg="http://schemas.microsoft.com/office/drawing/2016/SVG/main" r:embed="rId11"/>
              </a:ext>
            </a:extLst>
          </a:blip>
          <a:stretch>
            <a:fillRect/>
          </a:stretch>
        </p:blipFill>
        <p:spPr>
          <a:xfrm>
            <a:off x="4206240" y="3328670"/>
            <a:ext cx="1392555" cy="575310"/>
          </a:xfrm>
          <a:prstGeom prst="rect">
            <a:avLst/>
          </a:prstGeom>
        </p:spPr>
      </p:pic>
      <p:sp>
        <p:nvSpPr>
          <p:cNvPr id="36" name="椭圆 35"/>
          <p:cNvSpPr/>
          <p:nvPr>
            <p:custDataLst>
              <p:tags r:id="rId13"/>
            </p:custDataLst>
          </p:nvPr>
        </p:nvSpPr>
        <p:spPr>
          <a:xfrm>
            <a:off x="2717800" y="3256280"/>
            <a:ext cx="706120" cy="706120"/>
          </a:xfrm>
          <a:prstGeom prst="ellipse">
            <a:avLst/>
          </a:prstGeom>
          <a:solidFill>
            <a:srgbClr val="FFFFFF"/>
          </a:solidFill>
          <a:ln w="28575">
            <a:solidFill>
              <a:srgbClr val="58B6E5"/>
            </a:solidFill>
          </a:ln>
        </p:spPr>
        <p:style>
          <a:lnRef idx="2">
            <a:srgbClr val="6096E6">
              <a:shade val="50000"/>
            </a:srgbClr>
          </a:lnRef>
          <a:fillRef idx="1">
            <a:srgbClr val="6096E6"/>
          </a:fillRef>
          <a:effectRef idx="0">
            <a:srgbClr val="6096E6"/>
          </a:effectRef>
          <a:fontRef idx="minor">
            <a:srgbClr val="FFFFFF"/>
          </a:fontRef>
        </p:style>
        <p:txBody>
          <a:bodyPr rtlCol="0" anchor="ctr"/>
          <a:lstStyle/>
          <a:p>
            <a:pPr algn="ctr"/>
            <a:endParaRPr lang="zh-CN" altLang="en-US"/>
          </a:p>
        </p:txBody>
      </p:sp>
      <p:pic>
        <p:nvPicPr>
          <p:cNvPr id="53" name="图片 52"/>
          <p:cNvPicPr>
            <a:picLocks noChangeAspect="1"/>
          </p:cNvPicPr>
          <p:nvPr>
            <p:custDataLst>
              <p:tags r:id="rId16"/>
            </p:custDataLst>
          </p:nvPr>
        </p:nvPicPr>
        <p:blipFill>
          <a:blip r:embed="rId14">
            <a:extLst>
              <a:ext uri="{96DAC541-7B7A-43D3-8B79-37D633B846F1}">
                <asvg:svgBlip xmlns:asvg="http://schemas.microsoft.com/office/drawing/2016/SVG/main" r:embed="rId15"/>
              </a:ext>
            </a:extLst>
          </a:blip>
          <a:stretch>
            <a:fillRect/>
          </a:stretch>
        </p:blipFill>
        <p:spPr>
          <a:xfrm>
            <a:off x="2832100" y="3353435"/>
            <a:ext cx="476885" cy="476885"/>
          </a:xfrm>
          <a:prstGeom prst="rect">
            <a:avLst/>
          </a:prstGeom>
        </p:spPr>
      </p:pic>
      <p:pic>
        <p:nvPicPr>
          <p:cNvPr id="37" name="图片 36"/>
          <p:cNvPicPr>
            <a:picLocks noChangeAspect="1"/>
          </p:cNvPicPr>
          <p:nvPr>
            <p:custDataLst>
              <p:tags r:id="rId19"/>
            </p:custDataLst>
          </p:nvPr>
        </p:nvPicPr>
        <p:blipFill>
          <a:blip r:embed="rId17">
            <a:extLst>
              <a:ext uri="{96DAC541-7B7A-43D3-8B79-37D633B846F1}">
                <asvg:svgBlip xmlns:asvg="http://schemas.microsoft.com/office/drawing/2016/SVG/main" r:embed="rId18"/>
              </a:ext>
            </a:extLst>
          </a:blip>
          <a:stretch>
            <a:fillRect/>
          </a:stretch>
        </p:blipFill>
        <p:spPr>
          <a:xfrm>
            <a:off x="2530475" y="4331970"/>
            <a:ext cx="1912620" cy="575945"/>
          </a:xfrm>
          <a:prstGeom prst="rect">
            <a:avLst/>
          </a:prstGeom>
        </p:spPr>
      </p:pic>
      <p:pic>
        <p:nvPicPr>
          <p:cNvPr id="38" name="图片 37"/>
          <p:cNvPicPr>
            <a:picLocks noChangeAspect="1"/>
          </p:cNvPicPr>
          <p:nvPr>
            <p:custDataLst>
              <p:tags r:id="rId22"/>
            </p:custDataLst>
          </p:nvPr>
        </p:nvPicPr>
        <p:blipFill>
          <a:blip r:embed="rId20">
            <a:extLst>
              <a:ext uri="{96DAC541-7B7A-43D3-8B79-37D633B846F1}">
                <asvg:svgBlip xmlns:asvg="http://schemas.microsoft.com/office/drawing/2016/SVG/main" r:embed="rId21"/>
              </a:ext>
            </a:extLst>
          </a:blip>
          <a:stretch>
            <a:fillRect/>
          </a:stretch>
        </p:blipFill>
        <p:spPr>
          <a:xfrm>
            <a:off x="4566920" y="4165600"/>
            <a:ext cx="370840" cy="908685"/>
          </a:xfrm>
          <a:prstGeom prst="rect">
            <a:avLst/>
          </a:prstGeom>
        </p:spPr>
      </p:pic>
      <p:pic>
        <p:nvPicPr>
          <p:cNvPr id="39" name="图片 38"/>
          <p:cNvPicPr>
            <a:picLocks noChangeAspect="1"/>
          </p:cNvPicPr>
          <p:nvPr>
            <p:custDataLst>
              <p:tags r:id="rId25"/>
            </p:custDataLst>
          </p:nvPr>
        </p:nvPicPr>
        <p:blipFill>
          <a:blip r:embed="rId23">
            <a:extLst>
              <a:ext uri="{96DAC541-7B7A-43D3-8B79-37D633B846F1}">
                <asvg:svgBlip xmlns:asvg="http://schemas.microsoft.com/office/drawing/2016/SVG/main" r:embed="rId24"/>
              </a:ext>
            </a:extLst>
          </a:blip>
          <a:stretch>
            <a:fillRect/>
          </a:stretch>
        </p:blipFill>
        <p:spPr>
          <a:xfrm>
            <a:off x="3545205" y="4332605"/>
            <a:ext cx="1392555" cy="575310"/>
          </a:xfrm>
          <a:prstGeom prst="rect">
            <a:avLst/>
          </a:prstGeom>
        </p:spPr>
      </p:pic>
      <p:sp>
        <p:nvSpPr>
          <p:cNvPr id="40" name="椭圆 39"/>
          <p:cNvSpPr/>
          <p:nvPr>
            <p:custDataLst>
              <p:tags r:id="rId26"/>
            </p:custDataLst>
          </p:nvPr>
        </p:nvSpPr>
        <p:spPr>
          <a:xfrm>
            <a:off x="2056765" y="4260215"/>
            <a:ext cx="706120" cy="706120"/>
          </a:xfrm>
          <a:prstGeom prst="ellipse">
            <a:avLst/>
          </a:prstGeom>
          <a:solidFill>
            <a:srgbClr val="FFFFFF"/>
          </a:solidFill>
          <a:ln w="28575">
            <a:solidFill>
              <a:srgbClr val="56CA95"/>
            </a:solidFill>
          </a:ln>
        </p:spPr>
        <p:style>
          <a:lnRef idx="2">
            <a:srgbClr val="6096E6">
              <a:shade val="50000"/>
            </a:srgbClr>
          </a:lnRef>
          <a:fillRef idx="1">
            <a:srgbClr val="6096E6"/>
          </a:fillRef>
          <a:effectRef idx="0">
            <a:srgbClr val="6096E6"/>
          </a:effectRef>
          <a:fontRef idx="minor">
            <a:srgbClr val="FFFFFF"/>
          </a:fontRef>
        </p:style>
        <p:txBody>
          <a:bodyPr rtlCol="0" anchor="ctr"/>
          <a:lstStyle/>
          <a:p>
            <a:pPr algn="ctr"/>
            <a:endParaRPr lang="zh-CN" altLang="en-US"/>
          </a:p>
        </p:txBody>
      </p:sp>
      <p:pic>
        <p:nvPicPr>
          <p:cNvPr id="54" name="图片 53"/>
          <p:cNvPicPr>
            <a:picLocks noChangeAspect="1"/>
          </p:cNvPicPr>
          <p:nvPr>
            <p:custDataLst>
              <p:tags r:id="rId29"/>
            </p:custDataLst>
          </p:nvPr>
        </p:nvPicPr>
        <p:blipFill>
          <a:blip r:embed="rId27">
            <a:extLst>
              <a:ext uri="{96DAC541-7B7A-43D3-8B79-37D633B846F1}">
                <asvg:svgBlip xmlns:asvg="http://schemas.microsoft.com/office/drawing/2016/SVG/main" r:embed="rId28"/>
              </a:ext>
            </a:extLst>
          </a:blip>
          <a:stretch>
            <a:fillRect/>
          </a:stretch>
        </p:blipFill>
        <p:spPr>
          <a:xfrm>
            <a:off x="2171065" y="4377690"/>
            <a:ext cx="476885" cy="476885"/>
          </a:xfrm>
          <a:prstGeom prst="rect">
            <a:avLst/>
          </a:prstGeom>
        </p:spPr>
      </p:pic>
      <p:pic>
        <p:nvPicPr>
          <p:cNvPr id="5" name="图片 4"/>
          <p:cNvPicPr>
            <a:picLocks noChangeAspect="1"/>
          </p:cNvPicPr>
          <p:nvPr>
            <p:custDataLst>
              <p:tags r:id="rId32"/>
            </p:custDataLst>
          </p:nvPr>
        </p:nvPicPr>
        <p:blipFill>
          <a:blip r:embed="rId30">
            <a:extLst>
              <a:ext uri="{96DAC541-7B7A-43D3-8B79-37D633B846F1}">
                <asvg:svgBlip xmlns:asvg="http://schemas.microsoft.com/office/drawing/2016/SVG/main" r:embed="rId31"/>
              </a:ext>
            </a:extLst>
          </a:blip>
          <a:stretch>
            <a:fillRect/>
          </a:stretch>
        </p:blipFill>
        <p:spPr>
          <a:xfrm>
            <a:off x="3852545" y="2324100"/>
            <a:ext cx="1912620" cy="575945"/>
          </a:xfrm>
          <a:prstGeom prst="rect">
            <a:avLst/>
          </a:prstGeom>
        </p:spPr>
      </p:pic>
      <p:pic>
        <p:nvPicPr>
          <p:cNvPr id="6" name="图片 5"/>
          <p:cNvPicPr>
            <a:picLocks noChangeAspect="1"/>
          </p:cNvPicPr>
          <p:nvPr>
            <p:custDataLst>
              <p:tags r:id="rId35"/>
            </p:custDataLst>
          </p:nvPr>
        </p:nvPicPr>
        <p:blipFill>
          <a:blip r:embed="rId33">
            <a:extLst>
              <a:ext uri="{96DAC541-7B7A-43D3-8B79-37D633B846F1}">
                <asvg:svgBlip xmlns:asvg="http://schemas.microsoft.com/office/drawing/2016/SVG/main" r:embed="rId34"/>
              </a:ext>
            </a:extLst>
          </a:blip>
          <a:stretch>
            <a:fillRect/>
          </a:stretch>
        </p:blipFill>
        <p:spPr>
          <a:xfrm>
            <a:off x="5888990" y="2157730"/>
            <a:ext cx="370840" cy="908685"/>
          </a:xfrm>
          <a:prstGeom prst="rect">
            <a:avLst/>
          </a:prstGeom>
        </p:spPr>
      </p:pic>
      <p:pic>
        <p:nvPicPr>
          <p:cNvPr id="9" name="图片 8"/>
          <p:cNvPicPr>
            <a:picLocks noChangeAspect="1"/>
          </p:cNvPicPr>
          <p:nvPr>
            <p:custDataLst>
              <p:tags r:id="rId38"/>
            </p:custDataLst>
          </p:nvPr>
        </p:nvPicPr>
        <p:blipFill>
          <a:blip r:embed="rId36">
            <a:extLst>
              <a:ext uri="{96DAC541-7B7A-43D3-8B79-37D633B846F1}">
                <asvg:svgBlip xmlns:asvg="http://schemas.microsoft.com/office/drawing/2016/SVG/main" r:embed="rId37"/>
              </a:ext>
            </a:extLst>
          </a:blip>
          <a:stretch>
            <a:fillRect/>
          </a:stretch>
        </p:blipFill>
        <p:spPr>
          <a:xfrm>
            <a:off x="4867275" y="2324735"/>
            <a:ext cx="1391920" cy="575310"/>
          </a:xfrm>
          <a:prstGeom prst="rect">
            <a:avLst/>
          </a:prstGeom>
        </p:spPr>
      </p:pic>
      <p:sp>
        <p:nvSpPr>
          <p:cNvPr id="27" name="椭圆 26"/>
          <p:cNvSpPr/>
          <p:nvPr>
            <p:custDataLst>
              <p:tags r:id="rId39"/>
            </p:custDataLst>
          </p:nvPr>
        </p:nvSpPr>
        <p:spPr>
          <a:xfrm>
            <a:off x="3378835" y="2252345"/>
            <a:ext cx="706120" cy="706120"/>
          </a:xfrm>
          <a:prstGeom prst="ellipse">
            <a:avLst/>
          </a:prstGeom>
          <a:solidFill>
            <a:srgbClr val="FFFFFF"/>
          </a:solidFill>
          <a:ln w="28575">
            <a:solidFill>
              <a:srgbClr val="6096E6"/>
            </a:solidFill>
          </a:ln>
        </p:spPr>
        <p:style>
          <a:lnRef idx="2">
            <a:srgbClr val="6096E6">
              <a:shade val="50000"/>
            </a:srgbClr>
          </a:lnRef>
          <a:fillRef idx="1">
            <a:srgbClr val="6096E6"/>
          </a:fillRef>
          <a:effectRef idx="0">
            <a:srgbClr val="6096E6"/>
          </a:effectRef>
          <a:fontRef idx="minor">
            <a:srgbClr val="FFFFFF"/>
          </a:fontRef>
        </p:style>
        <p:txBody>
          <a:bodyPr rtlCol="0" anchor="ctr"/>
          <a:lstStyle/>
          <a:p>
            <a:pPr algn="ctr"/>
            <a:endParaRPr lang="zh-CN" altLang="en-US"/>
          </a:p>
        </p:txBody>
      </p:sp>
      <p:pic>
        <p:nvPicPr>
          <p:cNvPr id="55" name="图片 54"/>
          <p:cNvPicPr>
            <a:picLocks noChangeAspect="1"/>
          </p:cNvPicPr>
          <p:nvPr>
            <p:custDataLst>
              <p:tags r:id="rId42"/>
            </p:custDataLst>
          </p:nvPr>
        </p:nvPicPr>
        <p:blipFill>
          <a:blip r:embed="rId40">
            <a:extLst>
              <a:ext uri="{96DAC541-7B7A-43D3-8B79-37D633B846F1}">
                <asvg:svgBlip xmlns:asvg="http://schemas.microsoft.com/office/drawing/2016/SVG/main" r:embed="rId41"/>
              </a:ext>
            </a:extLst>
          </a:blip>
          <a:stretch>
            <a:fillRect/>
          </a:stretch>
        </p:blipFill>
        <p:spPr>
          <a:xfrm>
            <a:off x="3493135" y="2362200"/>
            <a:ext cx="476885" cy="476885"/>
          </a:xfrm>
          <a:prstGeom prst="rect">
            <a:avLst/>
          </a:prstGeom>
        </p:spPr>
      </p:pic>
      <p:pic>
        <p:nvPicPr>
          <p:cNvPr id="41" name="图片 40"/>
          <p:cNvPicPr>
            <a:picLocks noChangeAspect="1"/>
          </p:cNvPicPr>
          <p:nvPr>
            <p:custDataLst>
              <p:tags r:id="rId45"/>
            </p:custDataLst>
          </p:nvPr>
        </p:nvPicPr>
        <p:blipFill>
          <a:blip r:embed="rId43">
            <a:extLst>
              <a:ext uri="{96DAC541-7B7A-43D3-8B79-37D633B846F1}">
                <asvg:svgBlip xmlns:asvg="http://schemas.microsoft.com/office/drawing/2016/SVG/main" r:embed="rId44"/>
              </a:ext>
            </a:extLst>
          </a:blip>
          <a:stretch>
            <a:fillRect/>
          </a:stretch>
        </p:blipFill>
        <p:spPr>
          <a:xfrm>
            <a:off x="1869440" y="5335905"/>
            <a:ext cx="1912620" cy="575945"/>
          </a:xfrm>
          <a:prstGeom prst="rect">
            <a:avLst/>
          </a:prstGeom>
        </p:spPr>
      </p:pic>
      <p:pic>
        <p:nvPicPr>
          <p:cNvPr id="42" name="图片 41"/>
          <p:cNvPicPr>
            <a:picLocks noChangeAspect="1"/>
          </p:cNvPicPr>
          <p:nvPr>
            <p:custDataLst>
              <p:tags r:id="rId48"/>
            </p:custDataLst>
          </p:nvPr>
        </p:nvPicPr>
        <p:blipFill>
          <a:blip r:embed="rId46">
            <a:extLst>
              <a:ext uri="{96DAC541-7B7A-43D3-8B79-37D633B846F1}">
                <asvg:svgBlip xmlns:asvg="http://schemas.microsoft.com/office/drawing/2016/SVG/main" r:embed="rId47"/>
              </a:ext>
            </a:extLst>
          </a:blip>
          <a:stretch>
            <a:fillRect/>
          </a:stretch>
        </p:blipFill>
        <p:spPr>
          <a:xfrm>
            <a:off x="3905885" y="5169535"/>
            <a:ext cx="370840" cy="908685"/>
          </a:xfrm>
          <a:prstGeom prst="rect">
            <a:avLst/>
          </a:prstGeom>
        </p:spPr>
      </p:pic>
      <p:pic>
        <p:nvPicPr>
          <p:cNvPr id="43" name="图片 42"/>
          <p:cNvPicPr>
            <a:picLocks noChangeAspect="1"/>
          </p:cNvPicPr>
          <p:nvPr>
            <p:custDataLst>
              <p:tags r:id="rId51"/>
            </p:custDataLst>
          </p:nvPr>
        </p:nvPicPr>
        <p:blipFill>
          <a:blip r:embed="rId49">
            <a:extLst>
              <a:ext uri="{96DAC541-7B7A-43D3-8B79-37D633B846F1}">
                <asvg:svgBlip xmlns:asvg="http://schemas.microsoft.com/office/drawing/2016/SVG/main" r:embed="rId50"/>
              </a:ext>
            </a:extLst>
          </a:blip>
          <a:stretch>
            <a:fillRect/>
          </a:stretch>
        </p:blipFill>
        <p:spPr>
          <a:xfrm>
            <a:off x="2884170" y="5336540"/>
            <a:ext cx="1392555" cy="575310"/>
          </a:xfrm>
          <a:prstGeom prst="rect">
            <a:avLst/>
          </a:prstGeom>
        </p:spPr>
      </p:pic>
      <p:sp>
        <p:nvSpPr>
          <p:cNvPr id="44" name="椭圆 43"/>
          <p:cNvSpPr/>
          <p:nvPr>
            <p:custDataLst>
              <p:tags r:id="rId52"/>
            </p:custDataLst>
          </p:nvPr>
        </p:nvSpPr>
        <p:spPr>
          <a:xfrm>
            <a:off x="1395730" y="5264150"/>
            <a:ext cx="706120" cy="706120"/>
          </a:xfrm>
          <a:prstGeom prst="ellipse">
            <a:avLst/>
          </a:prstGeom>
          <a:solidFill>
            <a:srgbClr val="FFFFFF"/>
          </a:solidFill>
          <a:ln w="28575">
            <a:solidFill>
              <a:srgbClr val="FFBA55"/>
            </a:solidFill>
          </a:ln>
        </p:spPr>
        <p:style>
          <a:lnRef idx="2">
            <a:srgbClr val="6096E6">
              <a:shade val="50000"/>
            </a:srgbClr>
          </a:lnRef>
          <a:fillRef idx="1">
            <a:srgbClr val="6096E6"/>
          </a:fillRef>
          <a:effectRef idx="0">
            <a:srgbClr val="6096E6"/>
          </a:effectRef>
          <a:fontRef idx="minor">
            <a:srgbClr val="FFFFFF"/>
          </a:fontRef>
        </p:style>
        <p:txBody>
          <a:bodyPr rtlCol="0" anchor="ctr"/>
          <a:lstStyle/>
          <a:p>
            <a:pPr algn="ctr"/>
            <a:endParaRPr lang="zh-CN" altLang="en-US"/>
          </a:p>
        </p:txBody>
      </p:sp>
      <p:pic>
        <p:nvPicPr>
          <p:cNvPr id="58" name="图片 57"/>
          <p:cNvPicPr>
            <a:picLocks noChangeAspect="1"/>
          </p:cNvPicPr>
          <p:nvPr>
            <p:custDataLst>
              <p:tags r:id="rId55"/>
            </p:custDataLst>
          </p:nvPr>
        </p:nvPicPr>
        <p:blipFill>
          <a:blip r:embed="rId53">
            <a:extLst>
              <a:ext uri="{96DAC541-7B7A-43D3-8B79-37D633B846F1}">
                <asvg:svgBlip xmlns:asvg="http://schemas.microsoft.com/office/drawing/2016/SVG/main" r:embed="rId54"/>
              </a:ext>
            </a:extLst>
          </a:blip>
          <a:stretch>
            <a:fillRect/>
          </a:stretch>
        </p:blipFill>
        <p:spPr>
          <a:xfrm>
            <a:off x="1510030" y="5377815"/>
            <a:ext cx="476885" cy="476885"/>
          </a:xfrm>
          <a:prstGeom prst="rect">
            <a:avLst/>
          </a:prstGeom>
        </p:spPr>
      </p:pic>
      <p:sp>
        <p:nvSpPr>
          <p:cNvPr id="59" name="文本框 58"/>
          <p:cNvSpPr txBox="1"/>
          <p:nvPr>
            <p:custDataLst>
              <p:tags r:id="rId56"/>
            </p:custDataLst>
          </p:nvPr>
        </p:nvSpPr>
        <p:spPr>
          <a:xfrm>
            <a:off x="6553200" y="2321560"/>
            <a:ext cx="2608580" cy="337185"/>
          </a:xfrm>
          <a:prstGeom prst="rect">
            <a:avLst/>
          </a:prstGeom>
          <a:noFill/>
        </p:spPr>
        <p:txBody>
          <a:bodyPr wrap="square" bIns="0" rtlCol="0"/>
          <a:lstStyle/>
          <a:p>
            <a:pPr algn="l"/>
            <a:r>
              <a:rPr lang="zh-CN" altLang="en-US" sz="3200" spc="300">
                <a:solidFill>
                  <a:srgbClr val="6096E6">
                    <a:lumMod val="60000"/>
                    <a:lumOff val="40000"/>
                  </a:srgbClr>
                </a:solidFill>
                <a:uFillTx/>
                <a:latin typeface="楷体" panose="02010609060101010101" pitchFamily="49" charset="-122"/>
                <a:ea typeface="楷体" panose="02010609060101010101" pitchFamily="49" charset="-122"/>
              </a:rPr>
              <a:t>邓小平理论</a:t>
            </a:r>
            <a:endParaRPr lang="zh-CN" altLang="en-US" sz="3200" spc="300">
              <a:solidFill>
                <a:srgbClr val="6096E6">
                  <a:lumMod val="60000"/>
                  <a:lumOff val="40000"/>
                </a:srgbClr>
              </a:solidFill>
              <a:uFillTx/>
              <a:latin typeface="楷体" panose="02010609060101010101" pitchFamily="49" charset="-122"/>
              <a:ea typeface="楷体" panose="02010609060101010101" pitchFamily="49" charset="-122"/>
            </a:endParaRPr>
          </a:p>
        </p:txBody>
      </p:sp>
      <p:sp>
        <p:nvSpPr>
          <p:cNvPr id="63" name="文本框 62"/>
          <p:cNvSpPr txBox="1"/>
          <p:nvPr>
            <p:custDataLst>
              <p:tags r:id="rId57"/>
            </p:custDataLst>
          </p:nvPr>
        </p:nvSpPr>
        <p:spPr>
          <a:xfrm>
            <a:off x="5896610" y="3321685"/>
            <a:ext cx="4960620" cy="758825"/>
          </a:xfrm>
          <a:prstGeom prst="rect">
            <a:avLst/>
          </a:prstGeom>
          <a:noFill/>
        </p:spPr>
        <p:txBody>
          <a:bodyPr wrap="square" bIns="0" rtlCol="0"/>
          <a:lstStyle/>
          <a:p>
            <a:pPr algn="l"/>
            <a:r>
              <a:rPr lang="en-US" altLang="zh-CN" sz="3200" spc="300">
                <a:solidFill>
                  <a:srgbClr val="58B6E5">
                    <a:lumMod val="60000"/>
                    <a:lumOff val="40000"/>
                  </a:srgbClr>
                </a:solidFill>
                <a:uFillTx/>
                <a:latin typeface="楷体" panose="02010609060101010101" pitchFamily="49" charset="-122"/>
                <a:ea typeface="楷体" panose="02010609060101010101" pitchFamily="49" charset="-122"/>
                <a:cs typeface="楷体" panose="02010609060101010101" pitchFamily="49" charset="-122"/>
              </a:rPr>
              <a:t>“</a:t>
            </a:r>
            <a:r>
              <a:rPr lang="zh-CN" altLang="en-US" sz="3200" spc="300">
                <a:solidFill>
                  <a:srgbClr val="58B6E5">
                    <a:lumMod val="60000"/>
                    <a:lumOff val="40000"/>
                  </a:srgbClr>
                </a:solidFill>
                <a:uFillTx/>
                <a:latin typeface="楷体" panose="02010609060101010101" pitchFamily="49" charset="-122"/>
                <a:ea typeface="楷体" panose="02010609060101010101" pitchFamily="49" charset="-122"/>
                <a:cs typeface="楷体" panose="02010609060101010101" pitchFamily="49" charset="-122"/>
              </a:rPr>
              <a:t>三个代表</a:t>
            </a:r>
            <a:r>
              <a:rPr lang="en-US" altLang="zh-CN" sz="3200" spc="300">
                <a:solidFill>
                  <a:srgbClr val="58B6E5">
                    <a:lumMod val="60000"/>
                    <a:lumOff val="40000"/>
                  </a:srgbClr>
                </a:solidFill>
                <a:uFillTx/>
                <a:latin typeface="楷体" panose="02010609060101010101" pitchFamily="49" charset="-122"/>
                <a:ea typeface="楷体" panose="02010609060101010101" pitchFamily="49" charset="-122"/>
                <a:cs typeface="楷体" panose="02010609060101010101" pitchFamily="49" charset="-122"/>
              </a:rPr>
              <a:t>”</a:t>
            </a:r>
            <a:r>
              <a:rPr lang="zh-CN" altLang="en-US" sz="3200" spc="300">
                <a:solidFill>
                  <a:srgbClr val="58B6E5">
                    <a:lumMod val="60000"/>
                    <a:lumOff val="40000"/>
                  </a:srgbClr>
                </a:solidFill>
                <a:uFillTx/>
                <a:latin typeface="楷体" panose="02010609060101010101" pitchFamily="49" charset="-122"/>
                <a:ea typeface="楷体" panose="02010609060101010101" pitchFamily="49" charset="-122"/>
                <a:cs typeface="楷体" panose="02010609060101010101" pitchFamily="49" charset="-122"/>
              </a:rPr>
              <a:t>重要思想</a:t>
            </a:r>
            <a:endParaRPr lang="zh-CN" altLang="en-US" sz="3200" spc="300">
              <a:solidFill>
                <a:srgbClr val="58B6E5">
                  <a:lumMod val="60000"/>
                  <a:lumOff val="40000"/>
                </a:srgbClr>
              </a:solidFill>
              <a:uFillTx/>
              <a:latin typeface="楷体" panose="02010609060101010101" pitchFamily="49" charset="-122"/>
              <a:ea typeface="楷体" panose="02010609060101010101" pitchFamily="49" charset="-122"/>
              <a:cs typeface="楷体" panose="02010609060101010101" pitchFamily="49" charset="-122"/>
            </a:endParaRPr>
          </a:p>
        </p:txBody>
      </p:sp>
      <p:sp>
        <p:nvSpPr>
          <p:cNvPr id="66" name="文本框 65"/>
          <p:cNvSpPr txBox="1"/>
          <p:nvPr>
            <p:custDataLst>
              <p:tags r:id="rId58"/>
            </p:custDataLst>
          </p:nvPr>
        </p:nvSpPr>
        <p:spPr>
          <a:xfrm>
            <a:off x="5234305" y="4322445"/>
            <a:ext cx="4170680" cy="488950"/>
          </a:xfrm>
          <a:prstGeom prst="rect">
            <a:avLst/>
          </a:prstGeom>
          <a:noFill/>
        </p:spPr>
        <p:txBody>
          <a:bodyPr wrap="square" bIns="0" rtlCol="0"/>
          <a:lstStyle/>
          <a:p>
            <a:pPr algn="l"/>
            <a:r>
              <a:rPr lang="zh-CN" altLang="en-US" sz="3200" spc="300">
                <a:solidFill>
                  <a:srgbClr val="56CA95">
                    <a:lumMod val="60000"/>
                    <a:lumOff val="40000"/>
                  </a:srgbClr>
                </a:solidFill>
                <a:uFillTx/>
                <a:latin typeface="楷体" panose="02010609060101010101" pitchFamily="49" charset="-122"/>
                <a:ea typeface="楷体" panose="02010609060101010101" pitchFamily="49" charset="-122"/>
              </a:rPr>
              <a:t>科学发展观</a:t>
            </a:r>
            <a:endParaRPr lang="zh-CN" altLang="en-US" sz="3200" spc="300">
              <a:solidFill>
                <a:srgbClr val="56CA95">
                  <a:lumMod val="60000"/>
                  <a:lumOff val="40000"/>
                </a:srgbClr>
              </a:solidFill>
              <a:uFillTx/>
              <a:latin typeface="楷体" panose="02010609060101010101" pitchFamily="49" charset="-122"/>
              <a:ea typeface="楷体" panose="02010609060101010101" pitchFamily="49" charset="-122"/>
            </a:endParaRPr>
          </a:p>
        </p:txBody>
      </p:sp>
      <p:sp>
        <p:nvSpPr>
          <p:cNvPr id="69" name="文本框 68"/>
          <p:cNvSpPr txBox="1"/>
          <p:nvPr>
            <p:custDataLst>
              <p:tags r:id="rId59"/>
            </p:custDataLst>
          </p:nvPr>
        </p:nvSpPr>
        <p:spPr>
          <a:xfrm>
            <a:off x="4575810" y="5322570"/>
            <a:ext cx="6281420" cy="939165"/>
          </a:xfrm>
          <a:prstGeom prst="rect">
            <a:avLst/>
          </a:prstGeom>
          <a:noFill/>
        </p:spPr>
        <p:txBody>
          <a:bodyPr wrap="square" bIns="0" rtlCol="0"/>
          <a:lstStyle/>
          <a:p>
            <a:pPr algn="l"/>
            <a:r>
              <a:rPr lang="zh-CN" altLang="en-US" sz="3200" spc="300">
                <a:solidFill>
                  <a:srgbClr val="FFBA55">
                    <a:lumMod val="75000"/>
                  </a:srgbClr>
                </a:solidFill>
                <a:uFillTx/>
                <a:latin typeface="楷体" panose="02010609060101010101" pitchFamily="49" charset="-122"/>
                <a:ea typeface="楷体" panose="02010609060101010101" pitchFamily="49" charset="-122"/>
              </a:rPr>
              <a:t>习近平新时代中国特色社会主义思想</a:t>
            </a:r>
            <a:endParaRPr lang="zh-CN" altLang="en-US" sz="3200" spc="300">
              <a:solidFill>
                <a:srgbClr val="FFBA55">
                  <a:lumMod val="75000"/>
                </a:srgbClr>
              </a:solidFill>
              <a:uFillTx/>
              <a:latin typeface="楷体" panose="02010609060101010101" pitchFamily="49" charset="-122"/>
              <a:ea typeface="楷体" panose="02010609060101010101" pitchFamily="49" charset="-122"/>
            </a:endParaRPr>
          </a:p>
        </p:txBody>
      </p:sp>
      <p:sp>
        <p:nvSpPr>
          <p:cNvPr id="10" name="文本框 9"/>
          <p:cNvSpPr txBox="1"/>
          <p:nvPr>
            <p:custDataLst>
              <p:tags r:id="rId60"/>
            </p:custDataLst>
          </p:nvPr>
        </p:nvSpPr>
        <p:spPr>
          <a:xfrm>
            <a:off x="3544570" y="780415"/>
            <a:ext cx="6624320" cy="1102360"/>
          </a:xfrm>
          <a:prstGeom prst="rect">
            <a:avLst/>
          </a:prstGeom>
          <a:noFill/>
        </p:spPr>
        <p:txBody>
          <a:bodyPr wrap="square" bIns="0" rtlCol="0">
            <a:noAutofit/>
          </a:bodyPr>
          <a:lstStyle/>
          <a:p>
            <a:pPr algn="l"/>
            <a:r>
              <a:rPr lang="zh-CN" altLang="en-US" sz="3500" b="1" spc="300">
                <a:solidFill>
                  <a:srgbClr val="000000">
                    <a:lumMod val="75000"/>
                    <a:lumOff val="25000"/>
                  </a:srgbClr>
                </a:solidFill>
                <a:uFillTx/>
                <a:latin typeface="楷体" panose="02010609060101010101" pitchFamily="49" charset="-122"/>
                <a:ea typeface="楷体" panose="02010609060101010101" pitchFamily="49" charset="-122"/>
              </a:rPr>
              <a:t>中国特色社会主义理论体系</a:t>
            </a:r>
            <a:endParaRPr lang="zh-CN" altLang="en-US" sz="3500" b="1" spc="300">
              <a:solidFill>
                <a:srgbClr val="000000">
                  <a:lumMod val="75000"/>
                  <a:lumOff val="25000"/>
                </a:srgbClr>
              </a:solidFill>
              <a:uFillTx/>
              <a:latin typeface="楷体" panose="02010609060101010101" pitchFamily="49" charset="-122"/>
              <a:ea typeface="楷体" panose="02010609060101010101" pitchFamily="49" charset="-122"/>
            </a:endParaRPr>
          </a:p>
        </p:txBody>
      </p:sp>
    </p:spTree>
    <p:custDataLst>
      <p:tags r:id="rId61"/>
    </p:custDataLst>
  </p:cSld>
  <p:clrMapOvr>
    <a:masterClrMapping/>
  </p:clrMapOvr>
  <p:transition>
    <p:dissolve/>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7" name="矩形: 圆角 12"/>
          <p:cNvSpPr/>
          <p:nvPr>
            <p:custDataLst>
              <p:tags r:id="rId3"/>
            </p:custDataLst>
          </p:nvPr>
        </p:nvSpPr>
        <p:spPr>
          <a:xfrm>
            <a:off x="252730" y="282575"/>
            <a:ext cx="9085580" cy="781685"/>
          </a:xfrm>
          <a:prstGeom prst="roundRect">
            <a:avLst>
              <a:gd name="adj" fmla="val 50000"/>
            </a:avLst>
          </a:prstGeom>
          <a:solidFill>
            <a:srgbClr val="C00000"/>
          </a:solidFill>
          <a:ln w="38100">
            <a:noFill/>
          </a:ln>
          <a:effectLst>
            <a:glow rad="190500">
              <a:schemeClr val="bg1">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粗黑简体" panose="02000000000000000000" pitchFamily="2" charset="-122"/>
              <a:ea typeface="方正兰亭粗黑简体" panose="02000000000000000000" pitchFamily="2" charset="-122"/>
            </a:endParaRPr>
          </a:p>
        </p:txBody>
      </p:sp>
      <p:sp>
        <p:nvSpPr>
          <p:cNvPr id="4" name="文本框 3"/>
          <p:cNvSpPr txBox="1"/>
          <p:nvPr>
            <p:custDataLst>
              <p:tags r:id="rId4"/>
            </p:custDataLst>
          </p:nvPr>
        </p:nvSpPr>
        <p:spPr>
          <a:xfrm>
            <a:off x="252730" y="381635"/>
            <a:ext cx="9375140" cy="583565"/>
          </a:xfrm>
          <a:prstGeom prst="rect">
            <a:avLst/>
          </a:prstGeom>
          <a:noFill/>
        </p:spPr>
        <p:txBody>
          <a:bodyPr wrap="square" rtlCol="0">
            <a:spAutoFit/>
          </a:bodyPr>
          <a:lstStyle/>
          <a:p>
            <a:r>
              <a:rPr lang="zh-CN" altLang="en-US" sz="3200" b="1">
                <a:solidFill>
                  <a:schemeClr val="bg1"/>
                </a:solidFill>
                <a:latin typeface="楷体" panose="02010609060101010101" pitchFamily="49" charset="-122"/>
                <a:ea typeface="楷体" panose="02010609060101010101" pitchFamily="49" charset="-122"/>
              </a:rPr>
              <a:t>二</a:t>
            </a:r>
            <a:r>
              <a:rPr lang="zh-CN" altLang="en-US" sz="3200">
                <a:solidFill>
                  <a:schemeClr val="bg1"/>
                </a:solidFill>
                <a:latin typeface="楷体" panose="02010609060101010101" pitchFamily="49" charset="-122"/>
                <a:ea typeface="楷体" panose="02010609060101010101" pitchFamily="49" charset="-122"/>
              </a:rPr>
              <a:t>、</a:t>
            </a:r>
            <a:r>
              <a:rPr lang="zh-CN" altLang="en-US" sz="3200" b="1">
                <a:solidFill>
                  <a:schemeClr val="bg1"/>
                </a:solidFill>
                <a:latin typeface="楷体" panose="02010609060101010101" pitchFamily="49" charset="-122"/>
                <a:ea typeface="楷体" panose="02010609060101010101" pitchFamily="49" charset="-122"/>
                <a:sym typeface="+mn-ea"/>
              </a:rPr>
              <a:t>中国特色社会主义道路、理论、制度、文化</a:t>
            </a:r>
            <a:endParaRPr lang="zh-CN" altLang="en-US" sz="3200" b="1">
              <a:solidFill>
                <a:schemeClr val="bg1"/>
              </a:solidFill>
              <a:latin typeface="楷体" panose="02010609060101010101" pitchFamily="49" charset="-122"/>
              <a:ea typeface="楷体" panose="02010609060101010101" pitchFamily="49" charset="-122"/>
              <a:sym typeface="+mn-ea"/>
            </a:endParaRPr>
          </a:p>
        </p:txBody>
      </p:sp>
      <p:sp>
        <p:nvSpPr>
          <p:cNvPr id="20" name="文本框 1"/>
          <p:cNvSpPr txBox="1"/>
          <p:nvPr>
            <p:custDataLst>
              <p:tags r:id="rId5"/>
            </p:custDataLst>
          </p:nvPr>
        </p:nvSpPr>
        <p:spPr>
          <a:xfrm>
            <a:off x="485545" y="1740428"/>
            <a:ext cx="3557602" cy="768350"/>
          </a:xfrm>
          <a:prstGeom prst="rect">
            <a:avLst/>
          </a:prstGeom>
          <a:noFill/>
        </p:spPr>
        <p:txBody>
          <a:bodyPr wrap="square" rtlCol="0">
            <a:spAutoFit/>
          </a:bodyPr>
          <a:lstStyle/>
          <a:p>
            <a:pPr algn="ctr"/>
            <a:r>
              <a:rPr lang="zh-CN" altLang="en-US" sz="4400" b="1">
                <a:solidFill>
                  <a:srgbClr val="FF0000"/>
                </a:solidFill>
                <a:latin typeface="华文行楷" panose="02010800040101010101" pitchFamily="2" charset="-122"/>
                <a:ea typeface="华文行楷" panose="02010800040101010101" pitchFamily="2" charset="-122"/>
              </a:rPr>
              <a:t>问题探究</a:t>
            </a:r>
            <a:r>
              <a:rPr lang="en-US" altLang="zh-CN" sz="4400" b="1">
                <a:solidFill>
                  <a:srgbClr val="FF0000"/>
                </a:solidFill>
                <a:latin typeface="华文行楷" panose="02010800040101010101" pitchFamily="2" charset="-122"/>
                <a:ea typeface="华文行楷" panose="02010800040101010101" pitchFamily="2" charset="-122"/>
              </a:rPr>
              <a:t>1</a:t>
            </a:r>
            <a:endParaRPr lang="en-US" altLang="zh-CN" sz="4400" b="1">
              <a:solidFill>
                <a:srgbClr val="FF0000"/>
              </a:solidFill>
              <a:latin typeface="华文行楷" panose="02010800040101010101" pitchFamily="2" charset="-122"/>
              <a:ea typeface="华文行楷" panose="02010800040101010101" pitchFamily="2" charset="-122"/>
            </a:endParaRPr>
          </a:p>
        </p:txBody>
      </p:sp>
      <p:sp>
        <p:nvSpPr>
          <p:cNvPr id="8" name="文本框 7"/>
          <p:cNvSpPr txBox="1"/>
          <p:nvPr>
            <p:custDataLst>
              <p:tags r:id="rId6"/>
            </p:custDataLst>
          </p:nvPr>
        </p:nvSpPr>
        <p:spPr>
          <a:xfrm>
            <a:off x="2331720" y="2757170"/>
            <a:ext cx="7528560" cy="1753235"/>
          </a:xfrm>
          <a:prstGeom prst="rect">
            <a:avLst/>
          </a:prstGeom>
          <a:noFill/>
        </p:spPr>
        <p:txBody>
          <a:bodyPr wrap="none" rtlCol="0" anchor="t">
            <a:spAutoFit/>
          </a:bodyPr>
          <a:lstStyle/>
          <a:p>
            <a:pPr algn="l">
              <a:lnSpc>
                <a:spcPct val="150000"/>
              </a:lnSpc>
            </a:pPr>
            <a:r>
              <a:rPr lang="zh-CN" altLang="en-US" sz="3600" b="1">
                <a:solidFill>
                  <a:schemeClr val="tx1"/>
                </a:solidFill>
                <a:latin typeface="楷体" panose="02010609060101010101" pitchFamily="49" charset="-122"/>
                <a:ea typeface="楷体" panose="02010609060101010101" pitchFamily="49" charset="-122"/>
                <a:cs typeface="宋体" panose="02010600030101010101" pitchFamily="2" charset="-122"/>
                <a:sym typeface="+mn-ea"/>
              </a:rPr>
              <a:t>改革开放以来，我国一切成绩和进步</a:t>
            </a:r>
            <a:endParaRPr lang="zh-CN" altLang="en-US" sz="3600" b="1">
              <a:solidFill>
                <a:schemeClr val="tx1"/>
              </a:solidFill>
              <a:latin typeface="楷体" panose="02010609060101010101" pitchFamily="49" charset="-122"/>
              <a:ea typeface="楷体" panose="02010609060101010101" pitchFamily="49" charset="-122"/>
              <a:cs typeface="宋体" panose="02010600030101010101" pitchFamily="2" charset="-122"/>
              <a:sym typeface="+mn-ea"/>
            </a:endParaRPr>
          </a:p>
          <a:p>
            <a:pPr algn="l">
              <a:lnSpc>
                <a:spcPct val="150000"/>
              </a:lnSpc>
            </a:pPr>
            <a:r>
              <a:rPr lang="zh-CN" altLang="en-US" sz="3600" b="1">
                <a:solidFill>
                  <a:schemeClr val="tx1"/>
                </a:solidFill>
                <a:latin typeface="楷体" panose="02010609060101010101" pitchFamily="49" charset="-122"/>
                <a:ea typeface="楷体" panose="02010609060101010101" pitchFamily="49" charset="-122"/>
                <a:cs typeface="宋体" panose="02010600030101010101" pitchFamily="2" charset="-122"/>
                <a:sym typeface="+mn-ea"/>
              </a:rPr>
              <a:t>的根本原因是什么？</a:t>
            </a:r>
            <a:endParaRPr lang="zh-CN" altLang="en-US" sz="3600" b="1">
              <a:solidFill>
                <a:schemeClr val="tx1"/>
              </a:solidFill>
              <a:latin typeface="楷体" panose="02010609060101010101" pitchFamily="49" charset="-122"/>
              <a:ea typeface="楷体" panose="02010609060101010101" pitchFamily="49" charset="-122"/>
              <a:cs typeface="宋体" panose="02010600030101010101" pitchFamily="2" charset="-122"/>
              <a:sym typeface="+mn-ea"/>
            </a:endParaRPr>
          </a:p>
        </p:txBody>
      </p:sp>
    </p:spTree>
    <p:custDataLst>
      <p:tags r:id="rId7"/>
    </p:custDataLst>
  </p:cSld>
  <p:clrMapOvr>
    <a:masterClrMapping/>
  </p:clrMapOvr>
  <p:transition>
    <p:dissolve/>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3" name="文本框 1"/>
          <p:cNvSpPr txBox="1"/>
          <p:nvPr>
            <p:custDataLst>
              <p:tags r:id="rId3"/>
            </p:custDataLst>
          </p:nvPr>
        </p:nvSpPr>
        <p:spPr>
          <a:xfrm>
            <a:off x="4818380" y="1767840"/>
            <a:ext cx="6374130" cy="2676525"/>
          </a:xfrm>
          <a:prstGeom prst="rect">
            <a:avLst/>
          </a:prstGeom>
          <a:noFill/>
        </p:spPr>
        <p:txBody>
          <a:bodyPr wrap="square" rtlCol="0">
            <a:spAutoFit/>
          </a:bodyPr>
          <a:lstStyle/>
          <a:p>
            <a:pPr lvl="0" algn="l">
              <a:lnSpc>
                <a:spcPct val="150000"/>
              </a:lnSpc>
              <a:spcBef>
                <a:spcPct val="0"/>
              </a:spcBef>
              <a:spcAft>
                <a:spcPct val="0"/>
              </a:spcAft>
              <a:defRPr/>
            </a:pPr>
            <a:r>
              <a:rPr lang="zh-CN" sz="2800"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开辟了中国特色社会主义</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道路</a:t>
            </a:r>
            <a:r>
              <a:rPr lang="zh-CN" sz="2800"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a:t>
            </a:r>
            <a:endParaRPr lang="zh-CN" sz="2800"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lvl="0" algn="l">
              <a:lnSpc>
                <a:spcPct val="150000"/>
              </a:lnSpc>
              <a:spcBef>
                <a:spcPct val="0"/>
              </a:spcBef>
              <a:spcAft>
                <a:spcPct val="0"/>
              </a:spcAft>
              <a:defRPr/>
            </a:pPr>
            <a:r>
              <a:rPr lang="zh-CN" sz="2800"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形成了中国特色社会主义</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理论</a:t>
            </a:r>
            <a:r>
              <a:rPr lang="zh-CN" sz="2800" b="1">
                <a:solidFill>
                  <a:schemeClr val="tx1"/>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体系</a:t>
            </a:r>
            <a:r>
              <a:rPr lang="zh-CN" sz="2800"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a:t>
            </a:r>
            <a:endParaRPr lang="zh-CN" sz="2800"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lvl="0" algn="l">
              <a:lnSpc>
                <a:spcPct val="150000"/>
              </a:lnSpc>
              <a:spcBef>
                <a:spcPct val="0"/>
              </a:spcBef>
              <a:spcAft>
                <a:spcPct val="0"/>
              </a:spcAft>
              <a:defRPr/>
            </a:pPr>
            <a:r>
              <a:rPr lang="zh-CN" sz="2800"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确立了中国特色社会主义</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制度</a:t>
            </a:r>
            <a:r>
              <a:rPr lang="zh-CN" sz="2800"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a:t>
            </a:r>
            <a:endParaRPr lang="zh-CN" sz="2800"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lvl="0" algn="l">
              <a:lnSpc>
                <a:spcPct val="150000"/>
              </a:lnSpc>
              <a:spcBef>
                <a:spcPct val="0"/>
              </a:spcBef>
              <a:spcAft>
                <a:spcPct val="0"/>
              </a:spcAft>
              <a:defRPr/>
            </a:pPr>
            <a:r>
              <a:rPr lang="zh-CN" sz="2800"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发展了中国特色社会主义</a:t>
            </a:r>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文化</a:t>
            </a:r>
            <a:r>
              <a:rPr lang="zh-CN" sz="2800"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a:t>
            </a:r>
            <a:r>
              <a:rPr lang="en-US" altLang="zh-CN" sz="2800"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P38</a:t>
            </a:r>
            <a:endPar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pic>
        <p:nvPicPr>
          <p:cNvPr id="4" name="图片 3"/>
          <p:cNvPicPr>
            <a:picLocks noChangeAspect="1"/>
          </p:cNvPicPr>
          <p:nvPr>
            <p:custDataLst>
              <p:tags r:id="rId5"/>
            </p:custDataLst>
          </p:nvPr>
        </p:nvPicPr>
        <p:blipFill>
          <a:blip r:embed="rId4"/>
          <a:stretch>
            <a:fillRect/>
          </a:stretch>
        </p:blipFill>
        <p:spPr>
          <a:xfrm>
            <a:off x="1089025" y="2399030"/>
            <a:ext cx="2909570" cy="2691765"/>
          </a:xfrm>
          <a:prstGeom prst="rect">
            <a:avLst/>
          </a:prstGeom>
        </p:spPr>
      </p:pic>
      <p:pic>
        <p:nvPicPr>
          <p:cNvPr id="3" name="图片 2"/>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Tree>
    <p:custDataLst>
      <p:tags r:id="rId8"/>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aphicFrame>
        <p:nvGraphicFramePr>
          <p:cNvPr id="2" name="图示 1"/>
          <p:cNvGraphicFramePr/>
          <p:nvPr>
            <p:custDataLst>
              <p:tags r:id="rId3"/>
            </p:custDataLst>
          </p:nvPr>
        </p:nvGraphicFramePr>
        <p:xfrm>
          <a:off x="759460" y="979170"/>
          <a:ext cx="11035030" cy="4534535"/>
        </p:xfrm>
        <a:graphic>
          <a:graphicData uri="http://schemas.openxmlformats.org/drawingml/2006/diagram">
            <dgm:relIds xmlns:dgm="http://schemas.openxmlformats.org/drawingml/2006/diagram" r:dm="rId5" r:lo="rId6" r:qs="rId7" r:cs="rId8"/>
          </a:graphicData>
        </a:graphic>
      </p:graphicFrame>
    </p:spTree>
    <p:custDataLst>
      <p:tags r:id="rId9"/>
    </p:custDataLst>
  </p:cSld>
  <p:clrMapOvr>
    <a:masterClrMapping/>
  </p:clrMapOvr>
  <p:transition>
    <p:dissolve/>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3" name="图片 2"/>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5" name="矩形 4"/>
          <p:cNvSpPr/>
          <p:nvPr>
            <p:custDataLst>
              <p:tags r:id="rId5"/>
            </p:custDataLst>
          </p:nvPr>
        </p:nvSpPr>
        <p:spPr>
          <a:xfrm>
            <a:off x="992505" y="2540635"/>
            <a:ext cx="2292350" cy="12274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b="1">
                <a:latin typeface="楷体" panose="02010609060101010101" pitchFamily="49" charset="-122"/>
                <a:ea typeface="楷体" panose="02010609060101010101" pitchFamily="49" charset="-122"/>
              </a:rPr>
              <a:t>中国特色社会主义</a:t>
            </a:r>
            <a:endParaRPr lang="zh-CN" altLang="en-US" sz="2800" b="1">
              <a:latin typeface="楷体" panose="02010609060101010101" pitchFamily="49" charset="-122"/>
              <a:ea typeface="楷体" panose="02010609060101010101" pitchFamily="49" charset="-122"/>
            </a:endParaRPr>
          </a:p>
        </p:txBody>
      </p:sp>
      <p:cxnSp>
        <p:nvCxnSpPr>
          <p:cNvPr id="6" name="直接箭头连接符 5"/>
          <p:cNvCxnSpPr/>
          <p:nvPr>
            <p:custDataLst>
              <p:tags r:id="rId6"/>
            </p:custDataLst>
          </p:nvPr>
        </p:nvCxnSpPr>
        <p:spPr>
          <a:xfrm flipV="1">
            <a:off x="4320540" y="1597660"/>
            <a:ext cx="1581785" cy="20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7"/>
            </p:custDataLst>
          </p:nvPr>
        </p:nvCxnSpPr>
        <p:spPr>
          <a:xfrm>
            <a:off x="4350385" y="1577340"/>
            <a:ext cx="40640" cy="33064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custDataLst>
              <p:tags r:id="rId8"/>
            </p:custDataLst>
          </p:nvPr>
        </p:nvCxnSpPr>
        <p:spPr>
          <a:xfrm flipV="1">
            <a:off x="4401185" y="4843145"/>
            <a:ext cx="1633220" cy="406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5" idx="3"/>
          </p:cNvCxnSpPr>
          <p:nvPr>
            <p:custDataLst>
              <p:tags r:id="rId9"/>
            </p:custDataLst>
          </p:nvPr>
        </p:nvCxnSpPr>
        <p:spPr>
          <a:xfrm flipV="1">
            <a:off x="3284855" y="3129280"/>
            <a:ext cx="1075690"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custDataLst>
              <p:tags r:id="rId10"/>
            </p:custDataLst>
          </p:nvPr>
        </p:nvCxnSpPr>
        <p:spPr>
          <a:xfrm flipV="1">
            <a:off x="4380865" y="2723515"/>
            <a:ext cx="1551940" cy="20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custDataLst>
              <p:tags r:id="rId11"/>
            </p:custDataLst>
          </p:nvPr>
        </p:nvCxnSpPr>
        <p:spPr>
          <a:xfrm flipV="1">
            <a:off x="4421505" y="3808730"/>
            <a:ext cx="1541780" cy="406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圆角矩形 11"/>
          <p:cNvSpPr/>
          <p:nvPr>
            <p:custDataLst>
              <p:tags r:id="rId12"/>
            </p:custDataLst>
          </p:nvPr>
        </p:nvSpPr>
        <p:spPr>
          <a:xfrm>
            <a:off x="6460490" y="1193165"/>
            <a:ext cx="994410" cy="78994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sz="2800" b="1">
                <a:latin typeface="楷体" panose="02010609060101010101" pitchFamily="49" charset="-122"/>
                <a:ea typeface="楷体" panose="02010609060101010101" pitchFamily="49" charset="-122"/>
              </a:rPr>
              <a:t>道路</a:t>
            </a:r>
            <a:endParaRPr lang="zh-CN" altLang="en-US" sz="2800" b="1">
              <a:latin typeface="楷体" panose="02010609060101010101" pitchFamily="49" charset="-122"/>
              <a:ea typeface="楷体" panose="02010609060101010101" pitchFamily="49" charset="-122"/>
            </a:endParaRPr>
          </a:p>
        </p:txBody>
      </p:sp>
      <p:sp>
        <p:nvSpPr>
          <p:cNvPr id="13" name="圆角矩形 12"/>
          <p:cNvSpPr/>
          <p:nvPr>
            <p:custDataLst>
              <p:tags r:id="rId13"/>
            </p:custDataLst>
          </p:nvPr>
        </p:nvSpPr>
        <p:spPr>
          <a:xfrm>
            <a:off x="6460490" y="2287905"/>
            <a:ext cx="994410" cy="76009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sz="2800" b="1">
                <a:latin typeface="楷体" panose="02010609060101010101" pitchFamily="49" charset="-122"/>
                <a:ea typeface="楷体" panose="02010609060101010101" pitchFamily="49" charset="-122"/>
              </a:rPr>
              <a:t>理论</a:t>
            </a:r>
            <a:endParaRPr lang="zh-CN" altLang="en-US" sz="2800" b="1">
              <a:latin typeface="楷体" panose="02010609060101010101" pitchFamily="49" charset="-122"/>
              <a:ea typeface="楷体" panose="02010609060101010101" pitchFamily="49" charset="-122"/>
            </a:endParaRPr>
          </a:p>
        </p:txBody>
      </p:sp>
      <p:sp>
        <p:nvSpPr>
          <p:cNvPr id="14" name="圆角矩形 13"/>
          <p:cNvSpPr/>
          <p:nvPr>
            <p:custDataLst>
              <p:tags r:id="rId14"/>
            </p:custDataLst>
          </p:nvPr>
        </p:nvSpPr>
        <p:spPr>
          <a:xfrm>
            <a:off x="6460490" y="3352800"/>
            <a:ext cx="994410" cy="76009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sz="2800" b="1">
                <a:latin typeface="楷体" panose="02010609060101010101" pitchFamily="49" charset="-122"/>
                <a:ea typeface="楷体" panose="02010609060101010101" pitchFamily="49" charset="-122"/>
              </a:rPr>
              <a:t>制度</a:t>
            </a:r>
            <a:endParaRPr lang="zh-CN" altLang="en-US" sz="2800" b="1">
              <a:latin typeface="楷体" panose="02010609060101010101" pitchFamily="49" charset="-122"/>
              <a:ea typeface="楷体" panose="02010609060101010101" pitchFamily="49" charset="-122"/>
            </a:endParaRPr>
          </a:p>
        </p:txBody>
      </p:sp>
      <p:sp>
        <p:nvSpPr>
          <p:cNvPr id="15" name="圆角矩形 14"/>
          <p:cNvSpPr/>
          <p:nvPr>
            <p:custDataLst>
              <p:tags r:id="rId15"/>
            </p:custDataLst>
          </p:nvPr>
        </p:nvSpPr>
        <p:spPr>
          <a:xfrm>
            <a:off x="6460490" y="4483100"/>
            <a:ext cx="994410" cy="76009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sz="2800" b="1">
                <a:latin typeface="楷体" panose="02010609060101010101" pitchFamily="49" charset="-122"/>
                <a:ea typeface="楷体" panose="02010609060101010101" pitchFamily="49" charset="-122"/>
              </a:rPr>
              <a:t>文化</a:t>
            </a:r>
            <a:endParaRPr lang="zh-CN" altLang="en-US" sz="2800" b="1">
              <a:latin typeface="楷体" panose="02010609060101010101" pitchFamily="49" charset="-122"/>
              <a:ea typeface="楷体" panose="02010609060101010101" pitchFamily="49" charset="-122"/>
            </a:endParaRPr>
          </a:p>
        </p:txBody>
      </p:sp>
      <p:sp>
        <p:nvSpPr>
          <p:cNvPr id="17" name="文本框 16"/>
          <p:cNvSpPr txBox="1"/>
          <p:nvPr>
            <p:custDataLst>
              <p:tags r:id="rId16"/>
            </p:custDataLst>
          </p:nvPr>
        </p:nvSpPr>
        <p:spPr>
          <a:xfrm>
            <a:off x="4507865" y="1100455"/>
            <a:ext cx="1368425" cy="368300"/>
          </a:xfrm>
          <a:prstGeom prst="rect">
            <a:avLst/>
          </a:prstGeom>
          <a:noFill/>
        </p:spPr>
        <p:txBody>
          <a:bodyPr wrap="square" rtlCol="0">
            <a:spAutoFit/>
          </a:bodyPr>
          <a:lstStyle/>
          <a:p>
            <a:r>
              <a:rPr lang="zh-CN" altLang="en-US" b="1">
                <a:latin typeface="楷体" panose="02010609060101010101" pitchFamily="49" charset="-122"/>
                <a:ea typeface="楷体" panose="02010609060101010101" pitchFamily="49" charset="-122"/>
              </a:rPr>
              <a:t>必由之路</a:t>
            </a:r>
            <a:endParaRPr lang="zh-CN" altLang="en-US" b="1">
              <a:latin typeface="楷体" panose="02010609060101010101" pitchFamily="49" charset="-122"/>
              <a:ea typeface="楷体" panose="02010609060101010101" pitchFamily="49" charset="-122"/>
            </a:endParaRPr>
          </a:p>
        </p:txBody>
      </p:sp>
      <p:sp>
        <p:nvSpPr>
          <p:cNvPr id="18" name="文本框 17"/>
          <p:cNvSpPr txBox="1"/>
          <p:nvPr>
            <p:custDataLst>
              <p:tags r:id="rId17"/>
            </p:custDataLst>
          </p:nvPr>
        </p:nvSpPr>
        <p:spPr>
          <a:xfrm>
            <a:off x="4601845" y="2287905"/>
            <a:ext cx="1232535" cy="368300"/>
          </a:xfrm>
          <a:prstGeom prst="rect">
            <a:avLst/>
          </a:prstGeom>
          <a:noFill/>
        </p:spPr>
        <p:txBody>
          <a:bodyPr wrap="square" rtlCol="0">
            <a:spAutoFit/>
          </a:bodyPr>
          <a:lstStyle/>
          <a:p>
            <a:r>
              <a:rPr lang="zh-CN" altLang="en-US" b="1">
                <a:latin typeface="楷体" panose="02010609060101010101" pitchFamily="49" charset="-122"/>
                <a:ea typeface="楷体" panose="02010609060101010101" pitchFamily="49" charset="-122"/>
              </a:rPr>
              <a:t>行动指南</a:t>
            </a:r>
            <a:endParaRPr lang="zh-CN" altLang="en-US" b="1">
              <a:latin typeface="楷体" panose="02010609060101010101" pitchFamily="49" charset="-122"/>
              <a:ea typeface="楷体" panose="02010609060101010101" pitchFamily="49" charset="-122"/>
            </a:endParaRPr>
          </a:p>
        </p:txBody>
      </p:sp>
      <p:sp>
        <p:nvSpPr>
          <p:cNvPr id="19" name="文本框 18"/>
          <p:cNvSpPr txBox="1"/>
          <p:nvPr>
            <p:custDataLst>
              <p:tags r:id="rId18"/>
            </p:custDataLst>
          </p:nvPr>
        </p:nvSpPr>
        <p:spPr>
          <a:xfrm>
            <a:off x="4669155" y="3382645"/>
            <a:ext cx="1233805" cy="368300"/>
          </a:xfrm>
          <a:prstGeom prst="rect">
            <a:avLst/>
          </a:prstGeom>
          <a:noFill/>
        </p:spPr>
        <p:txBody>
          <a:bodyPr wrap="square" rtlCol="0">
            <a:spAutoFit/>
          </a:bodyPr>
          <a:lstStyle/>
          <a:p>
            <a:r>
              <a:rPr lang="zh-CN" altLang="en-US" b="1">
                <a:latin typeface="楷体" panose="02010609060101010101" pitchFamily="49" charset="-122"/>
                <a:ea typeface="楷体" panose="02010609060101010101" pitchFamily="49" charset="-122"/>
              </a:rPr>
              <a:t>根本保障</a:t>
            </a:r>
            <a:endParaRPr lang="zh-CN" altLang="en-US" b="1">
              <a:latin typeface="楷体" panose="02010609060101010101" pitchFamily="49" charset="-122"/>
              <a:ea typeface="楷体" panose="02010609060101010101" pitchFamily="49" charset="-122"/>
            </a:endParaRPr>
          </a:p>
        </p:txBody>
      </p:sp>
      <p:sp>
        <p:nvSpPr>
          <p:cNvPr id="20" name="文本框 19"/>
          <p:cNvSpPr txBox="1"/>
          <p:nvPr>
            <p:custDataLst>
              <p:tags r:id="rId19"/>
            </p:custDataLst>
          </p:nvPr>
        </p:nvSpPr>
        <p:spPr>
          <a:xfrm>
            <a:off x="4716145" y="4437380"/>
            <a:ext cx="1156335" cy="368300"/>
          </a:xfrm>
          <a:prstGeom prst="rect">
            <a:avLst/>
          </a:prstGeom>
          <a:noFill/>
        </p:spPr>
        <p:txBody>
          <a:bodyPr wrap="square" rtlCol="0">
            <a:spAutoFit/>
          </a:bodyPr>
          <a:lstStyle/>
          <a:p>
            <a:r>
              <a:rPr lang="zh-CN" altLang="en-US" b="1">
                <a:latin typeface="楷体" panose="02010609060101010101" pitchFamily="49" charset="-122"/>
                <a:ea typeface="楷体" panose="02010609060101010101" pitchFamily="49" charset="-122"/>
              </a:rPr>
              <a:t>精神力量</a:t>
            </a:r>
            <a:endParaRPr lang="zh-CN" altLang="en-US" b="1">
              <a:latin typeface="楷体" panose="02010609060101010101" pitchFamily="49" charset="-122"/>
              <a:ea typeface="楷体" panose="02010609060101010101" pitchFamily="49" charset="-122"/>
            </a:endParaRPr>
          </a:p>
        </p:txBody>
      </p:sp>
      <p:cxnSp>
        <p:nvCxnSpPr>
          <p:cNvPr id="21" name="直接连接符 20"/>
          <p:cNvCxnSpPr/>
          <p:nvPr>
            <p:custDataLst>
              <p:tags r:id="rId20"/>
            </p:custDataLst>
          </p:nvPr>
        </p:nvCxnSpPr>
        <p:spPr>
          <a:xfrm>
            <a:off x="7586345" y="1709420"/>
            <a:ext cx="1430020" cy="1450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21"/>
            </p:custDataLst>
          </p:nvPr>
        </p:nvCxnSpPr>
        <p:spPr>
          <a:xfrm flipH="1">
            <a:off x="7759065" y="3149600"/>
            <a:ext cx="1216660" cy="1744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 23"/>
          <p:cNvSpPr/>
          <p:nvPr>
            <p:custDataLst>
              <p:tags r:id="rId22"/>
            </p:custDataLst>
          </p:nvPr>
        </p:nvSpPr>
        <p:spPr>
          <a:xfrm>
            <a:off x="8975725" y="1983105"/>
            <a:ext cx="1805305" cy="23634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b="1">
                <a:latin typeface="楷体" panose="02010609060101010101" pitchFamily="49" charset="-122"/>
                <a:ea typeface="楷体" panose="02010609060101010101" pitchFamily="49" charset="-122"/>
              </a:rPr>
              <a:t>相互作用统一与中国特色社会主义伟大实践</a:t>
            </a:r>
            <a:endParaRPr lang="zh-CN" altLang="en-US" sz="2800" b="1">
              <a:latin typeface="楷体" panose="02010609060101010101" pitchFamily="49" charset="-122"/>
              <a:ea typeface="楷体" panose="02010609060101010101" pitchFamily="49" charset="-122"/>
            </a:endParaRPr>
          </a:p>
        </p:txBody>
      </p:sp>
      <p:sp>
        <p:nvSpPr>
          <p:cNvPr id="2" name="文本框 1"/>
          <p:cNvSpPr txBox="1"/>
          <p:nvPr>
            <p:custDataLst>
              <p:tags r:id="rId23"/>
            </p:custDataLst>
          </p:nvPr>
        </p:nvSpPr>
        <p:spPr>
          <a:xfrm>
            <a:off x="9493250" y="5411470"/>
            <a:ext cx="1551940" cy="460375"/>
          </a:xfrm>
          <a:prstGeom prst="rect">
            <a:avLst/>
          </a:prstGeom>
          <a:noFill/>
        </p:spPr>
        <p:txBody>
          <a:bodyPr wrap="square" rtlCol="0">
            <a:spAutoFit/>
          </a:bodyPr>
          <a:lstStyle/>
          <a:p>
            <a:r>
              <a:rPr lang="en-US" altLang="zh-CN" sz="2400" b="1">
                <a:solidFill>
                  <a:srgbClr val="FF0000"/>
                </a:solidFill>
                <a:latin typeface="楷体" panose="02010609060101010101" pitchFamily="49" charset="-122"/>
                <a:ea typeface="楷体" panose="02010609060101010101" pitchFamily="49" charset="-122"/>
              </a:rPr>
              <a:t>P41</a:t>
            </a:r>
            <a:endParaRPr lang="en-US" altLang="zh-CN" sz="2400" b="1">
              <a:solidFill>
                <a:srgbClr val="FF0000"/>
              </a:solidFill>
              <a:latin typeface="楷体" panose="02010609060101010101" pitchFamily="49" charset="-122"/>
              <a:ea typeface="楷体" panose="02010609060101010101" pitchFamily="49" charset="-122"/>
            </a:endParaRPr>
          </a:p>
        </p:txBody>
      </p:sp>
    </p:spTree>
    <p:custDataLst>
      <p:tags r:id="rId24"/>
    </p:custDataLst>
  </p:cSld>
  <p:clrMapOvr>
    <a:masterClrMapping/>
  </p:clrMapOvr>
  <p:transition>
    <p:dissolve/>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 name="文本框 1"/>
          <p:cNvSpPr txBox="1"/>
          <p:nvPr>
            <p:custDataLst>
              <p:tags r:id="rId3"/>
            </p:custDataLst>
          </p:nvPr>
        </p:nvSpPr>
        <p:spPr>
          <a:xfrm>
            <a:off x="770025" y="858413"/>
            <a:ext cx="3557602" cy="645160"/>
          </a:xfrm>
          <a:prstGeom prst="rect">
            <a:avLst/>
          </a:prstGeom>
          <a:noFill/>
        </p:spPr>
        <p:txBody>
          <a:bodyPr wrap="square" rtlCol="0">
            <a:spAutoFit/>
          </a:bodyPr>
          <a:lstStyle/>
          <a:p>
            <a:pPr algn="ctr"/>
            <a:r>
              <a:rPr lang="zh-CN" altLang="en-US" sz="3600" b="1">
                <a:solidFill>
                  <a:srgbClr val="FF0000"/>
                </a:solidFill>
                <a:latin typeface="楷体" panose="02010609060101010101" pitchFamily="49" charset="-122"/>
                <a:ea typeface="楷体" panose="02010609060101010101" pitchFamily="49" charset="-122"/>
                <a:cs typeface="楷体" panose="02010609060101010101" pitchFamily="49" charset="-122"/>
              </a:rPr>
              <a:t>问题探究</a:t>
            </a:r>
            <a:r>
              <a:rPr lang="en-US" altLang="zh-CN" sz="3600" b="1">
                <a:solidFill>
                  <a:srgbClr val="FF0000"/>
                </a:solidFill>
                <a:latin typeface="楷体" panose="02010609060101010101" pitchFamily="49" charset="-122"/>
                <a:ea typeface="楷体" panose="02010609060101010101" pitchFamily="49" charset="-122"/>
                <a:cs typeface="楷体" panose="02010609060101010101" pitchFamily="49" charset="-122"/>
              </a:rPr>
              <a:t>1</a:t>
            </a:r>
            <a:endParaRPr lang="en-US" altLang="zh-CN" sz="36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cxnSp>
        <p:nvCxnSpPr>
          <p:cNvPr id="3" name="直接连接符 2"/>
          <p:cNvCxnSpPr/>
          <p:nvPr>
            <p:custDataLst>
              <p:tags r:id="rId4"/>
            </p:custDataLst>
          </p:nvPr>
        </p:nvCxnSpPr>
        <p:spPr>
          <a:xfrm flipV="1">
            <a:off x="3928745" y="2385695"/>
            <a:ext cx="5961380" cy="1651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 name="直接连接符 3"/>
          <p:cNvCxnSpPr/>
          <p:nvPr>
            <p:custDataLst>
              <p:tags r:id="rId5"/>
            </p:custDataLst>
          </p:nvPr>
        </p:nvCxnSpPr>
        <p:spPr>
          <a:xfrm flipV="1">
            <a:off x="1480185" y="5732780"/>
            <a:ext cx="5961380" cy="1651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pic>
        <p:nvPicPr>
          <p:cNvPr id="5" name="图片 4"/>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8" name="文本框 7"/>
          <p:cNvSpPr txBox="1"/>
          <p:nvPr>
            <p:custDataLst>
              <p:tags r:id="rId8"/>
            </p:custDataLst>
          </p:nvPr>
        </p:nvSpPr>
        <p:spPr>
          <a:xfrm>
            <a:off x="1297305" y="2675255"/>
            <a:ext cx="8246110" cy="2784475"/>
          </a:xfrm>
          <a:prstGeom prst="rect">
            <a:avLst/>
          </a:prstGeom>
          <a:noFill/>
        </p:spPr>
        <p:txBody>
          <a:bodyPr wrap="square" rtlCol="0">
            <a:spAutoFit/>
          </a:bodyPr>
          <a:lstStyle/>
          <a:p>
            <a:pPr indent="711200" algn="just" fontAlgn="auto">
              <a:lnSpc>
                <a:spcPct val="125000"/>
              </a:lnSpc>
            </a:pPr>
            <a:r>
              <a:rPr lang="zh-CN" altLang="en-US" sz="2800">
                <a:latin typeface="楷体" panose="02010609060101010101" pitchFamily="49" charset="-122"/>
                <a:ea typeface="楷体" panose="02010609060101010101" pitchFamily="49" charset="-122"/>
              </a:rPr>
              <a:t>习近平总书记在中国共产党第二十次全国代表大会开幕式上的讲话中提到：</a:t>
            </a:r>
            <a:r>
              <a:rPr lang="en-US" altLang="zh-CN" sz="2800">
                <a:solidFill>
                  <a:srgbClr val="C00000"/>
                </a:solidFill>
                <a:latin typeface="楷体" panose="02010609060101010101" pitchFamily="49" charset="-122"/>
                <a:ea typeface="楷体" panose="02010609060101010101" pitchFamily="49" charset="-122"/>
              </a:rPr>
              <a:t>“</a:t>
            </a:r>
            <a:r>
              <a:rPr lang="zh-CN" altLang="en-US" sz="2800">
                <a:solidFill>
                  <a:srgbClr val="C00000"/>
                </a:solidFill>
                <a:latin typeface="楷体" panose="02010609060101010101" pitchFamily="49" charset="-122"/>
                <a:ea typeface="楷体" panose="02010609060101010101" pitchFamily="49" charset="-122"/>
              </a:rPr>
              <a:t>中国特色社会主义是实现中华民族伟大复兴的必由之路</a:t>
            </a:r>
            <a:r>
              <a:rPr lang="en-US" altLang="zh-CN" sz="2800">
                <a:solidFill>
                  <a:srgbClr val="C00000"/>
                </a:solidFill>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a:t>
            </a:r>
            <a:endParaRPr lang="zh-CN" altLang="en-US" sz="2800">
              <a:latin typeface="楷体" panose="02010609060101010101" pitchFamily="49" charset="-122"/>
              <a:ea typeface="楷体" panose="02010609060101010101" pitchFamily="49" charset="-122"/>
            </a:endParaRPr>
          </a:p>
          <a:p>
            <a:pPr indent="711200" algn="just" fontAlgn="auto">
              <a:lnSpc>
                <a:spcPct val="125000"/>
              </a:lnSpc>
            </a:pPr>
            <a:r>
              <a:rPr lang="zh-CN" altLang="en-US" sz="2800">
                <a:latin typeface="楷体" panose="02010609060101010101" pitchFamily="49" charset="-122"/>
                <a:ea typeface="楷体" panose="02010609060101010101" pitchFamily="49" charset="-122"/>
              </a:rPr>
              <a:t>请问：谁第一次</a:t>
            </a:r>
            <a:r>
              <a:rPr lang="zh-CN" altLang="en-US" sz="2800">
                <a:latin typeface="楷体" panose="02010609060101010101" pitchFamily="49" charset="-122"/>
                <a:ea typeface="楷体" panose="02010609060101010101" pitchFamily="49" charset="-122"/>
                <a:sym typeface="+mn-ea"/>
              </a:rPr>
              <a:t>提出</a:t>
            </a:r>
            <a:r>
              <a:rPr lang="zh-CN" altLang="en-US" sz="2800">
                <a:latin typeface="楷体" panose="02010609060101010101" pitchFamily="49" charset="-122"/>
                <a:ea typeface="楷体" panose="02010609060101010101" pitchFamily="49" charset="-122"/>
              </a:rPr>
              <a:t>中国特色社会主义这一概念？</a:t>
            </a:r>
            <a:endParaRPr lang="zh-CN" altLang="en-US" sz="2800">
              <a:latin typeface="楷体" panose="02010609060101010101" pitchFamily="49" charset="-122"/>
              <a:ea typeface="楷体" panose="02010609060101010101" pitchFamily="49" charset="-122"/>
            </a:endParaRPr>
          </a:p>
        </p:txBody>
      </p:sp>
    </p:spTree>
    <p:custDataLst>
      <p:tags r:id="rId9"/>
    </p:custDataLst>
  </p:cSld>
  <p:clrMapOvr>
    <a:masterClrMapping/>
  </p:clrMapOvr>
  <p:transition>
    <p:dissolve/>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1564641" y="2678430"/>
            <a:ext cx="8220075" cy="922020"/>
          </a:xfrm>
          <a:prstGeom prst="rect">
            <a:avLst/>
          </a:prstGeom>
          <a:noFill/>
        </p:spPr>
        <p:txBody>
          <a:bodyPr wrap="none" rtlCol="0" anchor="t">
            <a:spAutoFit/>
          </a:bodyPr>
          <a:lstStyle/>
          <a:p>
            <a:pPr algn="just">
              <a:lnSpc>
                <a:spcPct val="150000"/>
              </a:lnSpc>
            </a:pPr>
            <a:r>
              <a:rPr lang="en-US" altLang="zh-CN" sz="3600" b="1">
                <a:solidFill>
                  <a:schemeClr val="tx1"/>
                </a:solidFill>
                <a:latin typeface="宋体" panose="02010600030101010101" pitchFamily="2" charset="-122"/>
                <a:ea typeface="宋体" panose="02010600030101010101" pitchFamily="2" charset="-122"/>
                <a:sym typeface="+mn-ea"/>
              </a:rPr>
              <a:t>   </a:t>
            </a:r>
            <a:r>
              <a:rPr lang="zh-CN" sz="3600" b="1">
                <a:solidFill>
                  <a:schemeClr val="tx1"/>
                </a:solidFill>
                <a:latin typeface="宋体" panose="02010600030101010101" pitchFamily="2" charset="-122"/>
                <a:ea typeface="宋体" panose="02010600030101010101" pitchFamily="2" charset="-122"/>
                <a:sym typeface="+mn-ea"/>
              </a:rPr>
              <a:t>改革开放以来我国取得了哪些成就</a:t>
            </a:r>
            <a:r>
              <a:rPr lang="zh-CN" altLang="en-US" sz="36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36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0" name="文本框 1"/>
          <p:cNvSpPr txBox="1"/>
          <p:nvPr>
            <p:custDataLst>
              <p:tags r:id="rId4"/>
            </p:custDataLst>
          </p:nvPr>
        </p:nvSpPr>
        <p:spPr>
          <a:xfrm>
            <a:off x="770025" y="858413"/>
            <a:ext cx="3557602" cy="768350"/>
          </a:xfrm>
          <a:prstGeom prst="rect">
            <a:avLst/>
          </a:prstGeom>
          <a:noFill/>
        </p:spPr>
        <p:txBody>
          <a:bodyPr wrap="square" rtlCol="0">
            <a:spAutoFit/>
          </a:bodyPr>
          <a:lstStyle/>
          <a:p>
            <a:pPr algn="ctr"/>
            <a:r>
              <a:rPr lang="zh-CN" altLang="en-US" sz="4400" b="1">
                <a:solidFill>
                  <a:srgbClr val="FF0000"/>
                </a:solidFill>
                <a:latin typeface="华文行楷" panose="02010800040101010101" pitchFamily="2" charset="-122"/>
                <a:ea typeface="华文行楷" panose="02010800040101010101" pitchFamily="2" charset="-122"/>
              </a:rPr>
              <a:t>问题探究</a:t>
            </a:r>
            <a:r>
              <a:rPr lang="en-US" altLang="zh-CN" sz="4400" b="1">
                <a:solidFill>
                  <a:srgbClr val="FF0000"/>
                </a:solidFill>
                <a:latin typeface="华文行楷" panose="02010800040101010101" pitchFamily="2" charset="-122"/>
                <a:ea typeface="华文行楷" panose="02010800040101010101" pitchFamily="2" charset="-122"/>
              </a:rPr>
              <a:t>2</a:t>
            </a:r>
            <a:endParaRPr lang="en-US" altLang="zh-CN" sz="4400" b="1">
              <a:solidFill>
                <a:srgbClr val="FF0000"/>
              </a:solidFill>
              <a:latin typeface="华文行楷" panose="02010800040101010101" pitchFamily="2" charset="-122"/>
              <a:ea typeface="华文行楷" panose="02010800040101010101" pitchFamily="2" charset="-122"/>
            </a:endParaRPr>
          </a:p>
        </p:txBody>
      </p:sp>
      <p:cxnSp>
        <p:nvCxnSpPr>
          <p:cNvPr id="3" name="直接连接符 2"/>
          <p:cNvCxnSpPr/>
          <p:nvPr>
            <p:custDataLst>
              <p:tags r:id="rId5"/>
            </p:custDataLst>
          </p:nvPr>
        </p:nvCxnSpPr>
        <p:spPr>
          <a:xfrm flipV="1">
            <a:off x="4327525" y="2481580"/>
            <a:ext cx="5961380" cy="1651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 name="直接连接符 3"/>
          <p:cNvCxnSpPr/>
          <p:nvPr>
            <p:custDataLst>
              <p:tags r:id="rId6"/>
            </p:custDataLst>
          </p:nvPr>
        </p:nvCxnSpPr>
        <p:spPr>
          <a:xfrm flipV="1">
            <a:off x="1181100" y="4074160"/>
            <a:ext cx="5961380" cy="1651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pic>
        <p:nvPicPr>
          <p:cNvPr id="5" name="图片 4"/>
          <p:cNvPicPr>
            <a:picLocks noChangeAspect="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Tree>
    <p:custDataLst>
      <p:tags r:id="rId9"/>
    </p:custDataLst>
  </p:cSld>
  <p:clrMapOvr>
    <a:masterClrMapping/>
  </p:clrMapOvr>
  <p:transition>
    <p:dissolve/>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 name="文本框 1"/>
          <p:cNvSpPr txBox="1"/>
          <p:nvPr>
            <p:custDataLst>
              <p:tags r:id="rId3"/>
            </p:custDataLst>
          </p:nvPr>
        </p:nvSpPr>
        <p:spPr>
          <a:xfrm>
            <a:off x="4317135" y="752368"/>
            <a:ext cx="3557602" cy="768350"/>
          </a:xfrm>
          <a:prstGeom prst="rect">
            <a:avLst/>
          </a:prstGeom>
          <a:noFill/>
        </p:spPr>
        <p:txBody>
          <a:bodyPr wrap="square" rtlCol="0">
            <a:spAutoFit/>
          </a:bodyPr>
          <a:lstStyle/>
          <a:p>
            <a:pPr algn="ctr"/>
            <a:r>
              <a:rPr lang="zh-CN" altLang="en-US" sz="4400" b="1">
                <a:solidFill>
                  <a:srgbClr val="FF0000"/>
                </a:solidFill>
                <a:latin typeface="华文行楷" panose="02010800040101010101" pitchFamily="2" charset="-122"/>
                <a:ea typeface="华文行楷" panose="02010800040101010101" pitchFamily="2" charset="-122"/>
              </a:rPr>
              <a:t>成就展示</a:t>
            </a:r>
            <a:endParaRPr lang="zh-CN" altLang="en-US" sz="4400" b="1">
              <a:solidFill>
                <a:srgbClr val="FF0000"/>
              </a:solidFill>
              <a:latin typeface="华文行楷" panose="02010800040101010101" pitchFamily="2" charset="-122"/>
              <a:ea typeface="华文行楷" panose="02010800040101010101" pitchFamily="2" charset="-122"/>
            </a:endParaRPr>
          </a:p>
        </p:txBody>
      </p:sp>
      <p:grpSp>
        <p:nvGrpSpPr>
          <p:cNvPr id="11" name="组合 10"/>
          <p:cNvGrpSpPr/>
          <p:nvPr>
            <p:custDataLst>
              <p:tags r:id="rId4"/>
            </p:custDataLst>
          </p:nvPr>
        </p:nvGrpSpPr>
        <p:grpSpPr>
          <a:xfrm>
            <a:off x="3020060" y="2052320"/>
            <a:ext cx="1848485" cy="3613374"/>
            <a:chOff x="632231" y="2276963"/>
            <a:chExt cx="2368723" cy="4171775"/>
          </a:xfrm>
        </p:grpSpPr>
        <p:grpSp>
          <p:nvGrpSpPr>
            <p:cNvPr id="7" name="组合 6"/>
            <p:cNvGrpSpPr/>
            <p:nvPr>
              <p:custDataLst>
                <p:tags r:id="rId5"/>
              </p:custDataLst>
            </p:nvPr>
          </p:nvGrpSpPr>
          <p:grpSpPr>
            <a:xfrm>
              <a:off x="766763" y="2276963"/>
              <a:ext cx="2071207" cy="3969541"/>
              <a:chOff x="766763" y="2276963"/>
              <a:chExt cx="2071207" cy="3969541"/>
            </a:xfrm>
          </p:grpSpPr>
          <p:sp>
            <p:nvSpPr>
              <p:cNvPr id="21" name="îṧḷîḍè"/>
              <p:cNvSpPr/>
              <p:nvPr>
                <p:custDataLst>
                  <p:tags r:id="rId6"/>
                </p:custDataLst>
              </p:nvPr>
            </p:nvSpPr>
            <p:spPr>
              <a:xfrm>
                <a:off x="779166" y="4874319"/>
                <a:ext cx="2058804" cy="1372185"/>
              </a:xfrm>
              <a:prstGeom prst="rect">
                <a:avLst/>
              </a:prstGeom>
              <a:solidFill>
                <a:srgbClr val="FFFFFF"/>
              </a:solidFill>
              <a:ln w="0" cap="flat" cmpd="sng" algn="ctr">
                <a:noFill/>
                <a:prstDash val="solid"/>
                <a:miter lim="800000"/>
              </a:ln>
              <a:effectLst>
                <a:outerShdw blurRad="1905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ct val="0"/>
                  </a:spcBef>
                  <a:spcAft>
                    <a:spcPct val="0"/>
                  </a:spcAft>
                </a:pPr>
                <a:endParaRPr lang="zh-CN" altLang="en-US">
                  <a:solidFill>
                    <a:schemeClr val="tx1">
                      <a:lumMod val="85000"/>
                      <a:lumOff val="15000"/>
                    </a:schemeClr>
                  </a:solidFill>
                  <a:cs typeface="+mn-ea"/>
                  <a:sym typeface="+mn-lt"/>
                </a:endParaRPr>
              </a:p>
            </p:txBody>
          </p:sp>
          <p:pic>
            <p:nvPicPr>
              <p:cNvPr id="14" name="图片 13"/>
              <p:cNvPicPr>
                <a:picLocks noChangeAspect="1"/>
              </p:cNvPicPr>
              <p:nvPr>
                <p:custDataLst>
                  <p:tags r:id="rId8"/>
                </p:custDataLst>
              </p:nvPr>
            </p:nvPicPr>
            <p:blipFill>
              <a:blip r:embed="rId7">
                <a:extLst>
                  <a:ext uri="{28A0092B-C50C-407E-A947-70E740481C1C}">
                    <a14:useLocalDpi xmlns:a14="http://schemas.microsoft.com/office/drawing/2010/main" val="0"/>
                  </a:ext>
                </a:extLst>
              </a:blip>
              <a:srcRect l="18528" r="24454"/>
              <a:stretch>
                <a:fillRect/>
              </a:stretch>
            </p:blipFill>
            <p:spPr>
              <a:xfrm>
                <a:off x="766763" y="2276963"/>
                <a:ext cx="2061924" cy="2527025"/>
              </a:xfrm>
              <a:prstGeom prst="rect">
                <a:avLst/>
              </a:prstGeom>
            </p:spPr>
          </p:pic>
          <p:sp>
            <p:nvSpPr>
              <p:cNvPr id="5" name="矩形 4"/>
              <p:cNvSpPr/>
              <p:nvPr>
                <p:custDataLst>
                  <p:tags r:id="rId9"/>
                </p:custDataLst>
              </p:nvPr>
            </p:nvSpPr>
            <p:spPr bwMode="auto">
              <a:xfrm>
                <a:off x="766763" y="4915375"/>
                <a:ext cx="2071205" cy="409756"/>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 typeface="Arial" panose="020b0604020202020204" pitchFamily="34" charset="0"/>
                  <a:buNone/>
                </a:pPr>
                <a:endParaRPr lang="zh-CN" altLang="en-US">
                  <a:solidFill>
                    <a:schemeClr val="tx1">
                      <a:lumMod val="85000"/>
                      <a:lumOff val="15000"/>
                    </a:schemeClr>
                  </a:solidFill>
                </a:endParaRPr>
              </a:p>
            </p:txBody>
          </p:sp>
        </p:grpSp>
        <p:sp>
          <p:nvSpPr>
            <p:cNvPr id="64520" name="矩形 15"/>
            <p:cNvSpPr>
              <a:spLocks noChangeArrowheads="1"/>
            </p:cNvSpPr>
            <p:nvPr>
              <p:custDataLst>
                <p:tags r:id="rId10"/>
              </p:custDataLst>
            </p:nvPr>
          </p:nvSpPr>
          <p:spPr bwMode="auto">
            <a:xfrm>
              <a:off x="632231" y="4802616"/>
              <a:ext cx="2352675" cy="58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lnSpc>
                  <a:spcPct val="150000"/>
                </a:lnSpc>
              </a:pPr>
              <a:r>
                <a:rPr lang="zh-CN" altLang="en-US" b="1">
                  <a:solidFill>
                    <a:schemeClr val="bg1"/>
                  </a:solidFill>
                  <a:latin typeface="微软雅黑" panose="020b0503020204020204" charset="-122"/>
                  <a:ea typeface="微软雅黑" panose="020b0503020204020204" charset="-122"/>
                  <a:cs typeface="+mn-ea"/>
                  <a:sym typeface="+mn-lt"/>
                </a:rPr>
                <a:t>政治</a:t>
              </a:r>
              <a:endParaRPr lang="zh-CN" altLang="en-US" b="1">
                <a:solidFill>
                  <a:schemeClr val="bg1"/>
                </a:solidFill>
                <a:latin typeface="微软雅黑" panose="020b0503020204020204" charset="-122"/>
                <a:ea typeface="微软雅黑" panose="020b0503020204020204" charset="-122"/>
                <a:cs typeface="+mn-ea"/>
                <a:sym typeface="+mn-lt"/>
              </a:endParaRPr>
            </a:p>
          </p:txBody>
        </p:sp>
        <p:sp>
          <p:nvSpPr>
            <p:cNvPr id="34" name="矩形 15"/>
            <p:cNvSpPr>
              <a:spLocks noChangeArrowheads="1"/>
            </p:cNvSpPr>
            <p:nvPr>
              <p:custDataLst>
                <p:tags r:id="rId11"/>
              </p:custDataLst>
            </p:nvPr>
          </p:nvSpPr>
          <p:spPr bwMode="auto">
            <a:xfrm>
              <a:off x="648279" y="5384232"/>
              <a:ext cx="2352675" cy="106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lnSpc>
                  <a:spcPct val="150000"/>
                </a:lnSpc>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lt"/>
                </a:rPr>
                <a:t>稳步推进</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lt"/>
              </a:endParaRPr>
            </a:p>
            <a:p>
              <a:pPr algn="ctr" eaLnBrk="1" hangingPunct="1">
                <a:lnSpc>
                  <a:spcPct val="150000"/>
                </a:lnSpc>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lt"/>
                </a:rPr>
                <a:t>国家治理现代化</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17" name="组合 16"/>
          <p:cNvGrpSpPr/>
          <p:nvPr>
            <p:custDataLst>
              <p:tags r:id="rId12"/>
            </p:custDataLst>
          </p:nvPr>
        </p:nvGrpSpPr>
        <p:grpSpPr>
          <a:xfrm>
            <a:off x="9152890" y="2019935"/>
            <a:ext cx="2964180" cy="3651784"/>
            <a:chOff x="8971647" y="2546264"/>
            <a:chExt cx="2759968" cy="3604919"/>
          </a:xfrm>
        </p:grpSpPr>
        <p:sp>
          <p:nvSpPr>
            <p:cNvPr id="29" name="îṧḷîḍè"/>
            <p:cNvSpPr/>
            <p:nvPr>
              <p:custDataLst>
                <p:tags r:id="rId13"/>
              </p:custDataLst>
            </p:nvPr>
          </p:nvSpPr>
          <p:spPr>
            <a:xfrm>
              <a:off x="9367475" y="4731706"/>
              <a:ext cx="2058804" cy="1372185"/>
            </a:xfrm>
            <a:prstGeom prst="rect">
              <a:avLst/>
            </a:prstGeom>
            <a:solidFill>
              <a:srgbClr val="FFFFFF"/>
            </a:solidFill>
            <a:ln w="0" cap="flat" cmpd="sng" algn="ctr">
              <a:noFill/>
              <a:prstDash val="solid"/>
              <a:miter lim="800000"/>
            </a:ln>
            <a:effectLst>
              <a:outerShdw blurRad="1905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ct val="0"/>
                </a:spcBef>
                <a:spcAft>
                  <a:spcPct val="0"/>
                </a:spcAft>
              </a:pPr>
              <a:endParaRPr lang="zh-CN" altLang="en-US">
                <a:solidFill>
                  <a:prstClr val="white"/>
                </a:solidFill>
                <a:cs typeface="+mn-ea"/>
                <a:sym typeface="+mn-lt"/>
              </a:endParaRPr>
            </a:p>
          </p:txBody>
        </p:sp>
        <p:pic>
          <p:nvPicPr>
            <p:cNvPr id="8" name="图片 7"/>
            <p:cNvPicPr>
              <a:picLocks noChangeAspect="1"/>
            </p:cNvPicPr>
            <p:nvPr>
              <p:custDataLst>
                <p:tags r:id="rId15"/>
              </p:custDataLst>
            </p:nvPr>
          </p:nvPicPr>
          <p:blipFill>
            <a:blip r:embed="rId14">
              <a:extLst>
                <a:ext uri="{28A0092B-C50C-407E-A947-70E740481C1C}">
                  <a14:useLocalDpi xmlns:a14="http://schemas.microsoft.com/office/drawing/2010/main" val="0"/>
                </a:ext>
              </a:extLst>
            </a:blip>
            <a:srcRect t="28453"/>
            <a:stretch>
              <a:fillRect/>
            </a:stretch>
          </p:blipFill>
          <p:spPr>
            <a:xfrm>
              <a:off x="9367558" y="2546264"/>
              <a:ext cx="1720559" cy="2104394"/>
            </a:xfrm>
            <a:prstGeom prst="rect">
              <a:avLst/>
            </a:prstGeom>
          </p:spPr>
        </p:pic>
        <p:sp>
          <p:nvSpPr>
            <p:cNvPr id="30" name="矩形 29"/>
            <p:cNvSpPr/>
            <p:nvPr>
              <p:custDataLst>
                <p:tags r:id="rId16"/>
              </p:custDataLst>
            </p:nvPr>
          </p:nvSpPr>
          <p:spPr bwMode="auto">
            <a:xfrm>
              <a:off x="9396082" y="4739068"/>
              <a:ext cx="1692035" cy="40967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 typeface="Arial" panose="020b0604020202020204" pitchFamily="34" charset="0"/>
                <a:buNone/>
              </a:pPr>
              <a:endParaRPr lang="zh-CN" altLang="en-US"/>
            </a:p>
          </p:txBody>
        </p:sp>
        <p:sp>
          <p:nvSpPr>
            <p:cNvPr id="64524" name="矩形 17"/>
            <p:cNvSpPr>
              <a:spLocks noChangeArrowheads="1"/>
            </p:cNvSpPr>
            <p:nvPr>
              <p:custDataLst>
                <p:tags r:id="rId17"/>
              </p:custDataLst>
            </p:nvPr>
          </p:nvSpPr>
          <p:spPr bwMode="auto">
            <a:xfrm>
              <a:off x="9688280" y="4661248"/>
              <a:ext cx="1107996" cy="5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lnSpc>
                  <a:spcPct val="150000"/>
                </a:lnSpc>
              </a:pPr>
              <a:r>
                <a:rPr lang="zh-CN" altLang="en-US" b="1">
                  <a:solidFill>
                    <a:schemeClr val="bg1"/>
                  </a:solidFill>
                  <a:latin typeface="微软雅黑" panose="020b0503020204020204" charset="-122"/>
                  <a:ea typeface="微软雅黑" panose="020b0503020204020204" charset="-122"/>
                  <a:cs typeface="+mn-ea"/>
                  <a:sym typeface="+mn-lt"/>
                </a:rPr>
                <a:t>生态文明</a:t>
              </a:r>
              <a:endParaRPr lang="zh-CN" altLang="en-US" b="1">
                <a:solidFill>
                  <a:schemeClr val="bg1"/>
                </a:solidFill>
                <a:latin typeface="微软雅黑" panose="020b0503020204020204" charset="-122"/>
                <a:ea typeface="微软雅黑" panose="020b0503020204020204" charset="-122"/>
                <a:cs typeface="+mn-ea"/>
                <a:sym typeface="+mn-lt"/>
              </a:endParaRPr>
            </a:p>
          </p:txBody>
        </p:sp>
        <p:sp>
          <p:nvSpPr>
            <p:cNvPr id="6" name="矩形 5"/>
            <p:cNvSpPr/>
            <p:nvPr>
              <p:custDataLst>
                <p:tags r:id="rId18"/>
              </p:custDataLst>
            </p:nvPr>
          </p:nvSpPr>
          <p:spPr>
            <a:xfrm>
              <a:off x="8971647" y="5240996"/>
              <a:ext cx="2759968" cy="910187"/>
            </a:xfrm>
            <a:prstGeom prst="rect">
              <a:avLst/>
            </a:prstGeom>
          </p:spPr>
          <p:txBody>
            <a:bodyPr wrap="square">
              <a:spAutoFit/>
            </a:bodyPr>
            <a:lstStyle/>
            <a:p>
              <a:pPr algn="ctr" eaLnBrk="1" hangingPunct="1">
                <a:lnSpc>
                  <a:spcPct val="150000"/>
                </a:lnSpc>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lt"/>
                </a:rPr>
                <a:t>建设美丽中国</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lt"/>
              </a:endParaRPr>
            </a:p>
            <a:p>
              <a:pPr algn="ctr" eaLnBrk="1" hangingPunct="1">
                <a:lnSpc>
                  <a:spcPct val="150000"/>
                </a:lnSpc>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lt"/>
                </a:rPr>
                <a:t>绿水青山就是金山银山</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15" name="组合 14"/>
          <p:cNvGrpSpPr/>
          <p:nvPr>
            <p:custDataLst>
              <p:tags r:id="rId19"/>
            </p:custDataLst>
          </p:nvPr>
        </p:nvGrpSpPr>
        <p:grpSpPr>
          <a:xfrm>
            <a:off x="7313930" y="2004060"/>
            <a:ext cx="2138045" cy="4033520"/>
            <a:chOff x="7185866" y="2289342"/>
            <a:chExt cx="3163597" cy="4417775"/>
          </a:xfrm>
        </p:grpSpPr>
        <p:sp>
          <p:nvSpPr>
            <p:cNvPr id="28" name="îṧḷîḍè"/>
            <p:cNvSpPr/>
            <p:nvPr>
              <p:custDataLst>
                <p:tags r:id="rId20"/>
              </p:custDataLst>
            </p:nvPr>
          </p:nvSpPr>
          <p:spPr>
            <a:xfrm>
              <a:off x="7221489" y="4731706"/>
              <a:ext cx="2058804" cy="1390303"/>
            </a:xfrm>
            <a:prstGeom prst="rect">
              <a:avLst/>
            </a:prstGeom>
            <a:solidFill>
              <a:schemeClr val="bg1"/>
            </a:solidFill>
            <a:ln w="0" cap="flat" cmpd="sng" algn="ctr">
              <a:noFill/>
              <a:prstDash val="solid"/>
              <a:miter lim="800000"/>
            </a:ln>
            <a:effectLst>
              <a:outerShdw blurRad="1905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ct val="0"/>
                </a:spcBef>
                <a:spcAft>
                  <a:spcPct val="0"/>
                </a:spcAft>
              </a:pPr>
              <a:endParaRPr lang="zh-CN" altLang="en-US">
                <a:solidFill>
                  <a:schemeClr val="bg1"/>
                </a:solidFill>
                <a:cs typeface="+mn-ea"/>
                <a:sym typeface="+mn-lt"/>
              </a:endParaRPr>
            </a:p>
          </p:txBody>
        </p:sp>
        <p:pic>
          <p:nvPicPr>
            <p:cNvPr id="10" name="图片 9"/>
            <p:cNvPicPr>
              <a:picLocks noChangeAspect="1"/>
            </p:cNvPicPr>
            <p:nvPr>
              <p:custDataLst>
                <p:tags r:id="rId22"/>
              </p:custDataLst>
            </p:nvPr>
          </p:nvPicPr>
          <p:blipFill>
            <a:blip r:embed="rId21">
              <a:extLst>
                <a:ext uri="{28A0092B-C50C-407E-A947-70E740481C1C}">
                  <a14:useLocalDpi xmlns:a14="http://schemas.microsoft.com/office/drawing/2010/main" val="0"/>
                </a:ext>
              </a:extLst>
            </a:blip>
            <a:srcRect t="8463" b="9474"/>
            <a:stretch>
              <a:fillRect/>
            </a:stretch>
          </p:blipFill>
          <p:spPr>
            <a:xfrm>
              <a:off x="7614319" y="2289342"/>
              <a:ext cx="2065217" cy="2363983"/>
            </a:xfrm>
            <a:prstGeom prst="rect">
              <a:avLst/>
            </a:prstGeom>
          </p:spPr>
        </p:pic>
        <p:sp>
          <p:nvSpPr>
            <p:cNvPr id="25" name="矩形 24"/>
            <p:cNvSpPr/>
            <p:nvPr>
              <p:custDataLst>
                <p:tags r:id="rId23"/>
              </p:custDataLst>
            </p:nvPr>
          </p:nvSpPr>
          <p:spPr bwMode="auto">
            <a:xfrm>
              <a:off x="7609923" y="4739215"/>
              <a:ext cx="2071205" cy="409756"/>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 typeface="Arial" panose="020b0604020202020204" pitchFamily="34" charset="0"/>
                <a:buNone/>
              </a:pPr>
              <a:endParaRPr lang="zh-CN" altLang="en-US"/>
            </a:p>
          </p:txBody>
        </p:sp>
        <p:sp>
          <p:nvSpPr>
            <p:cNvPr id="64523" name="矩形 16"/>
            <p:cNvSpPr>
              <a:spLocks noChangeArrowheads="1"/>
            </p:cNvSpPr>
            <p:nvPr>
              <p:custDataLst>
                <p:tags r:id="rId24"/>
              </p:custDataLst>
            </p:nvPr>
          </p:nvSpPr>
          <p:spPr bwMode="auto">
            <a:xfrm>
              <a:off x="7535394" y="4627315"/>
              <a:ext cx="2224008" cy="55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lnSpc>
                  <a:spcPct val="150000"/>
                </a:lnSpc>
              </a:pPr>
              <a:r>
                <a:rPr lang="zh-CN" altLang="en-US" b="1">
                  <a:solidFill>
                    <a:schemeClr val="bg1"/>
                  </a:solidFill>
                  <a:latin typeface="微软雅黑" panose="020b0503020204020204" charset="-122"/>
                  <a:ea typeface="微软雅黑" panose="020b0503020204020204" charset="-122"/>
                  <a:cs typeface="+mn-ea"/>
                  <a:sym typeface="+mn-lt"/>
                </a:rPr>
                <a:t>社会</a:t>
              </a:r>
              <a:endParaRPr lang="zh-CN" altLang="en-US" b="1">
                <a:solidFill>
                  <a:schemeClr val="bg1"/>
                </a:solidFill>
                <a:latin typeface="微软雅黑" panose="020b0503020204020204" charset="-122"/>
                <a:ea typeface="微软雅黑" panose="020b0503020204020204" charset="-122"/>
                <a:cs typeface="+mn-ea"/>
                <a:sym typeface="+mn-lt"/>
              </a:endParaRPr>
            </a:p>
          </p:txBody>
        </p:sp>
        <p:sp>
          <p:nvSpPr>
            <p:cNvPr id="31" name="矩形 16"/>
            <p:cNvSpPr>
              <a:spLocks noChangeArrowheads="1"/>
            </p:cNvSpPr>
            <p:nvPr>
              <p:custDataLst>
                <p:tags r:id="rId25"/>
              </p:custDataLst>
            </p:nvPr>
          </p:nvSpPr>
          <p:spPr bwMode="auto">
            <a:xfrm>
              <a:off x="7185866" y="5241712"/>
              <a:ext cx="3163597" cy="14654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lnSpc>
                  <a:spcPct val="150000"/>
                </a:lnSpc>
              </a:pPr>
              <a:r>
                <a:rPr lang="zh-CN" altLang="en-US">
                  <a:solidFill>
                    <a:schemeClr val="tx1"/>
                  </a:solidFill>
                  <a:latin typeface="微软雅黑" panose="020b0503020204020204" charset="-122"/>
                  <a:ea typeface="微软雅黑" panose="020b0503020204020204" charset="-122"/>
                  <a:cs typeface="+mn-ea"/>
                  <a:sym typeface="+mn-lt"/>
                </a:rPr>
                <a:t>人民由满足物质文化生活需要向美好生活目标迈进</a:t>
              </a:r>
              <a:endParaRPr lang="zh-CN" altLang="en-US">
                <a:solidFill>
                  <a:schemeClr val="tx1"/>
                </a:solidFill>
                <a:latin typeface="微软雅黑" panose="020b0503020204020204" charset="-122"/>
                <a:ea typeface="微软雅黑" panose="020b0503020204020204" charset="-122"/>
                <a:cs typeface="+mn-ea"/>
                <a:sym typeface="+mn-lt"/>
              </a:endParaRPr>
            </a:p>
          </p:txBody>
        </p:sp>
      </p:grpSp>
      <p:grpSp>
        <p:nvGrpSpPr>
          <p:cNvPr id="13" name="组合 12"/>
          <p:cNvGrpSpPr/>
          <p:nvPr>
            <p:custDataLst>
              <p:tags r:id="rId26"/>
            </p:custDataLst>
          </p:nvPr>
        </p:nvGrpSpPr>
        <p:grpSpPr>
          <a:xfrm>
            <a:off x="5177155" y="2043430"/>
            <a:ext cx="1838960" cy="3590925"/>
            <a:chOff x="4870395" y="2132856"/>
            <a:chExt cx="2492502" cy="4190831"/>
          </a:xfrm>
        </p:grpSpPr>
        <p:sp>
          <p:nvSpPr>
            <p:cNvPr id="27" name="îṧḷîḍè"/>
            <p:cNvSpPr/>
            <p:nvPr>
              <p:custDataLst>
                <p:tags r:id="rId27"/>
              </p:custDataLst>
            </p:nvPr>
          </p:nvSpPr>
          <p:spPr>
            <a:xfrm>
              <a:off x="5124213" y="4791396"/>
              <a:ext cx="2058804" cy="1372185"/>
            </a:xfrm>
            <a:prstGeom prst="rect">
              <a:avLst/>
            </a:prstGeom>
            <a:solidFill>
              <a:srgbClr val="FFFFFF"/>
            </a:solidFill>
            <a:ln w="0" cap="flat" cmpd="sng" algn="ctr">
              <a:noFill/>
              <a:prstDash val="solid"/>
              <a:miter lim="800000"/>
            </a:ln>
            <a:effectLst>
              <a:outerShdw blurRad="1905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ct val="0"/>
                </a:spcBef>
                <a:spcAft>
                  <a:spcPct val="0"/>
                </a:spcAft>
              </a:pPr>
              <a:endParaRPr lang="zh-CN" altLang="en-US">
                <a:solidFill>
                  <a:prstClr val="white"/>
                </a:solidFill>
                <a:cs typeface="+mn-ea"/>
                <a:sym typeface="+mn-lt"/>
              </a:endParaRPr>
            </a:p>
          </p:txBody>
        </p:sp>
        <p:pic>
          <p:nvPicPr>
            <p:cNvPr id="9" name="图片 8"/>
            <p:cNvPicPr>
              <a:picLocks noChangeAspect="1"/>
            </p:cNvPicPr>
            <p:nvPr>
              <p:custDataLst>
                <p:tags r:id="rId29"/>
              </p:custDataLst>
            </p:nvPr>
          </p:nvPicPr>
          <p:blipFill>
            <a:blip r:embed="rId28">
              <a:extLst>
                <a:ext uri="{28A0092B-C50C-407E-A947-70E740481C1C}">
                  <a14:useLocalDpi xmlns:a14="http://schemas.microsoft.com/office/drawing/2010/main" val="0"/>
                </a:ext>
              </a:extLst>
            </a:blip>
            <a:srcRect t="5294" b="13191"/>
            <a:stretch>
              <a:fillRect/>
            </a:stretch>
          </p:blipFill>
          <p:spPr>
            <a:xfrm>
              <a:off x="5079538" y="2132856"/>
              <a:ext cx="2073816" cy="2520280"/>
            </a:xfrm>
            <a:prstGeom prst="rect">
              <a:avLst/>
            </a:prstGeom>
          </p:spPr>
        </p:pic>
        <p:sp>
          <p:nvSpPr>
            <p:cNvPr id="24" name="矩形 23"/>
            <p:cNvSpPr/>
            <p:nvPr>
              <p:custDataLst>
                <p:tags r:id="rId30"/>
              </p:custDataLst>
            </p:nvPr>
          </p:nvSpPr>
          <p:spPr bwMode="auto">
            <a:xfrm>
              <a:off x="5082120" y="4739249"/>
              <a:ext cx="2071634" cy="430570"/>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 typeface="Arial" panose="020b0604020202020204" pitchFamily="34" charset="0"/>
                <a:buNone/>
              </a:pPr>
              <a:endParaRPr lang="zh-CN" altLang="en-US"/>
            </a:p>
          </p:txBody>
        </p:sp>
        <p:sp>
          <p:nvSpPr>
            <p:cNvPr id="64522" name="矩形 7"/>
            <p:cNvSpPr>
              <a:spLocks noChangeArrowheads="1"/>
            </p:cNvSpPr>
            <p:nvPr>
              <p:custDataLst>
                <p:tags r:id="rId31"/>
              </p:custDataLst>
            </p:nvPr>
          </p:nvSpPr>
          <p:spPr bwMode="auto">
            <a:xfrm>
              <a:off x="5531080" y="4656307"/>
              <a:ext cx="1244992" cy="59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lnSpc>
                  <a:spcPct val="150000"/>
                </a:lnSpc>
              </a:pPr>
              <a:r>
                <a:rPr lang="zh-CN" altLang="en-US" b="1">
                  <a:solidFill>
                    <a:schemeClr val="bg1"/>
                  </a:solidFill>
                  <a:latin typeface="微软雅黑" panose="020b0503020204020204" charset="-122"/>
                  <a:ea typeface="微软雅黑" panose="020b0503020204020204" charset="-122"/>
                  <a:cs typeface="+mn-ea"/>
                  <a:sym typeface="+mn-lt"/>
                </a:rPr>
                <a:t>文化</a:t>
              </a:r>
              <a:endParaRPr lang="zh-CN" altLang="en-US" b="1">
                <a:solidFill>
                  <a:schemeClr val="bg1"/>
                </a:solidFill>
                <a:latin typeface="微软雅黑" panose="020b0503020204020204" charset="-122"/>
                <a:ea typeface="微软雅黑" panose="020b0503020204020204" charset="-122"/>
                <a:cs typeface="+mn-ea"/>
                <a:sym typeface="+mn-lt"/>
              </a:endParaRPr>
            </a:p>
          </p:txBody>
        </p:sp>
        <p:sp>
          <p:nvSpPr>
            <p:cNvPr id="32" name="矩形 7"/>
            <p:cNvSpPr>
              <a:spLocks noChangeArrowheads="1"/>
            </p:cNvSpPr>
            <p:nvPr>
              <p:custDataLst>
                <p:tags r:id="rId32"/>
              </p:custDataLst>
            </p:nvPr>
          </p:nvSpPr>
          <p:spPr bwMode="auto">
            <a:xfrm>
              <a:off x="4870395" y="5247633"/>
              <a:ext cx="2492502" cy="107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lnSpc>
                  <a:spcPct val="150000"/>
                </a:lnSpc>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lt"/>
                </a:rPr>
                <a:t>中国“软实力”</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lt"/>
              </a:endParaRPr>
            </a:p>
            <a:p>
              <a:pPr algn="ctr" eaLnBrk="1" hangingPunct="1">
                <a:lnSpc>
                  <a:spcPct val="150000"/>
                </a:lnSpc>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lt"/>
                </a:rPr>
                <a:t>受全球关注</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12" name="组合 11"/>
          <p:cNvGrpSpPr/>
          <p:nvPr>
            <p:custDataLst>
              <p:tags r:id="rId33"/>
            </p:custDataLst>
          </p:nvPr>
        </p:nvGrpSpPr>
        <p:grpSpPr>
          <a:xfrm>
            <a:off x="635635" y="2019935"/>
            <a:ext cx="1919605" cy="3643533"/>
            <a:chOff x="2779672" y="2275530"/>
            <a:chExt cx="2387190" cy="4161898"/>
          </a:xfrm>
        </p:grpSpPr>
        <p:grpSp>
          <p:nvGrpSpPr>
            <p:cNvPr id="16" name="组合 15"/>
            <p:cNvGrpSpPr/>
            <p:nvPr>
              <p:custDataLst>
                <p:tags r:id="rId34"/>
              </p:custDataLst>
            </p:nvPr>
          </p:nvGrpSpPr>
          <p:grpSpPr>
            <a:xfrm>
              <a:off x="2911707" y="2275530"/>
              <a:ext cx="2073704" cy="3989092"/>
              <a:chOff x="2911707" y="2275530"/>
              <a:chExt cx="2073704" cy="3989092"/>
            </a:xfrm>
          </p:grpSpPr>
          <p:sp>
            <p:nvSpPr>
              <p:cNvPr id="26" name="îṧḷîḍè"/>
              <p:cNvSpPr/>
              <p:nvPr>
                <p:custDataLst>
                  <p:tags r:id="rId35"/>
                </p:custDataLst>
              </p:nvPr>
            </p:nvSpPr>
            <p:spPr>
              <a:xfrm>
                <a:off x="2926607" y="4874319"/>
                <a:ext cx="2058804" cy="1390303"/>
              </a:xfrm>
              <a:prstGeom prst="rect">
                <a:avLst/>
              </a:prstGeom>
              <a:solidFill>
                <a:srgbClr val="FFFFFF"/>
              </a:solidFill>
              <a:ln w="0" cap="flat" cmpd="sng" algn="ctr">
                <a:noFill/>
                <a:prstDash val="solid"/>
                <a:miter lim="800000"/>
              </a:ln>
              <a:effectLst>
                <a:outerShdw blurRad="1905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ct val="0"/>
                  </a:spcBef>
                  <a:spcAft>
                    <a:spcPct val="0"/>
                  </a:spcAft>
                </a:pPr>
                <a:endParaRPr lang="zh-CN" altLang="en-US">
                  <a:solidFill>
                    <a:schemeClr val="tx1">
                      <a:lumMod val="85000"/>
                      <a:lumOff val="15000"/>
                    </a:schemeClr>
                  </a:solidFill>
                  <a:cs typeface="+mn-ea"/>
                  <a:sym typeface="+mn-lt"/>
                </a:endParaRPr>
              </a:p>
            </p:txBody>
          </p:sp>
          <p:pic>
            <p:nvPicPr>
              <p:cNvPr id="18" name="图片 17"/>
              <p:cNvPicPr>
                <a:picLocks noChangeAspect="1"/>
              </p:cNvPicPr>
              <p:nvPr>
                <p:custDataLst>
                  <p:tags r:id="rId37"/>
                </p:custDataLst>
              </p:nvPr>
            </p:nvPicPr>
            <p:blipFill>
              <a:blip r:embed="rId36">
                <a:extLst>
                  <a:ext uri="{28A0092B-C50C-407E-A947-70E740481C1C}">
                    <a14:useLocalDpi xmlns:a14="http://schemas.microsoft.com/office/drawing/2010/main" val="0"/>
                  </a:ext>
                </a:extLst>
              </a:blip>
              <a:srcRect t="-1" b="18307"/>
              <a:stretch>
                <a:fillRect/>
              </a:stretch>
            </p:blipFill>
            <p:spPr>
              <a:xfrm>
                <a:off x="2919949" y="2275530"/>
                <a:ext cx="2048629" cy="2520219"/>
              </a:xfrm>
              <a:prstGeom prst="rect">
                <a:avLst/>
              </a:prstGeom>
            </p:spPr>
          </p:pic>
          <p:sp>
            <p:nvSpPr>
              <p:cNvPr id="19" name="矩形 18"/>
              <p:cNvSpPr/>
              <p:nvPr>
                <p:custDataLst>
                  <p:tags r:id="rId38"/>
                </p:custDataLst>
              </p:nvPr>
            </p:nvSpPr>
            <p:spPr bwMode="auto">
              <a:xfrm>
                <a:off x="2911707" y="4881828"/>
                <a:ext cx="2071205" cy="409756"/>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 typeface="Arial" panose="020b0604020202020204" pitchFamily="34" charset="0"/>
                  <a:buNone/>
                </a:pPr>
                <a:endParaRPr lang="zh-CN" altLang="en-US">
                  <a:solidFill>
                    <a:schemeClr val="tx1">
                      <a:lumMod val="85000"/>
                      <a:lumOff val="15000"/>
                    </a:schemeClr>
                  </a:solidFill>
                </a:endParaRPr>
              </a:p>
            </p:txBody>
          </p:sp>
        </p:grpSp>
        <p:sp>
          <p:nvSpPr>
            <p:cNvPr id="64521" name="矩形 14"/>
            <p:cNvSpPr>
              <a:spLocks noChangeArrowheads="1"/>
            </p:cNvSpPr>
            <p:nvPr>
              <p:custDataLst>
                <p:tags r:id="rId39"/>
              </p:custDataLst>
            </p:nvPr>
          </p:nvSpPr>
          <p:spPr bwMode="auto">
            <a:xfrm>
              <a:off x="2779672" y="4802616"/>
              <a:ext cx="2352675" cy="57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lnSpc>
                  <a:spcPct val="150000"/>
                </a:lnSpc>
              </a:pPr>
              <a:r>
                <a:rPr lang="zh-CN" altLang="en-US" b="1">
                  <a:solidFill>
                    <a:schemeClr val="bg1"/>
                  </a:solidFill>
                  <a:latin typeface="微软雅黑" panose="020b0503020204020204" charset="-122"/>
                  <a:ea typeface="微软雅黑" panose="020b0503020204020204" charset="-122"/>
                  <a:cs typeface="+mn-ea"/>
                  <a:sym typeface="+mn-lt"/>
                </a:rPr>
                <a:t>经济</a:t>
              </a:r>
              <a:endParaRPr lang="zh-CN" altLang="en-US" b="1">
                <a:solidFill>
                  <a:schemeClr val="bg1"/>
                </a:solidFill>
                <a:latin typeface="微软雅黑" panose="020b0503020204020204" charset="-122"/>
                <a:ea typeface="微软雅黑" panose="020b0503020204020204" charset="-122"/>
                <a:cs typeface="+mn-ea"/>
                <a:sym typeface="+mn-lt"/>
              </a:endParaRPr>
            </a:p>
          </p:txBody>
        </p:sp>
        <p:sp>
          <p:nvSpPr>
            <p:cNvPr id="33" name="矩形 14"/>
            <p:cNvSpPr>
              <a:spLocks noChangeArrowheads="1"/>
            </p:cNvSpPr>
            <p:nvPr>
              <p:custDataLst>
                <p:tags r:id="rId40"/>
              </p:custDataLst>
            </p:nvPr>
          </p:nvSpPr>
          <p:spPr bwMode="auto">
            <a:xfrm>
              <a:off x="2814187" y="5384232"/>
              <a:ext cx="2352675" cy="105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lnSpc>
                  <a:spcPct val="150000"/>
                </a:lnSpc>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lt"/>
                </a:rPr>
                <a:t>经济总量</a:t>
              </a:r>
              <a:endParaRPr lang="en-US" altLang="zh-CN">
                <a:solidFill>
                  <a:schemeClr val="tx1">
                    <a:lumMod val="85000"/>
                    <a:lumOff val="15000"/>
                  </a:schemeClr>
                </a:solidFill>
                <a:latin typeface="微软雅黑" panose="020b0503020204020204" charset="-122"/>
                <a:ea typeface="微软雅黑" panose="020b0503020204020204" charset="-122"/>
                <a:cs typeface="+mn-ea"/>
                <a:sym typeface="+mn-lt"/>
              </a:endParaRPr>
            </a:p>
            <a:p>
              <a:pPr algn="ctr" eaLnBrk="1" hangingPunct="1">
                <a:lnSpc>
                  <a:spcPct val="150000"/>
                </a:lnSpc>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lt"/>
                </a:rPr>
                <a:t>稳居世界第二</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pic>
        <p:nvPicPr>
          <p:cNvPr id="3" name="图片 2"/>
          <p:cNvPicPr>
            <a:picLocks noChangeAspect="1"/>
          </p:cNvPicPr>
          <p:nvPr>
            <p:custDataLst>
              <p:tags r:id="rId42"/>
            </p:custDataLst>
          </p:nvPr>
        </p:nvPicPr>
        <p:blipFill>
          <a:blip r:embed="rId41">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Tree>
    <p:custDataLst>
      <p:tags r:id="rId43"/>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pSp>
        <p:nvGrpSpPr>
          <p:cNvPr id="4" name="组合 3"/>
          <p:cNvGrpSpPr/>
          <p:nvPr>
            <p:custDataLst>
              <p:tags r:id="rId3"/>
            </p:custDataLst>
          </p:nvPr>
        </p:nvGrpSpPr>
        <p:grpSpPr>
          <a:xfrm>
            <a:off x="582930" y="1110615"/>
            <a:ext cx="3740150" cy="3823335"/>
            <a:chOff x="-41" y="642"/>
            <a:chExt cx="7928" cy="8654"/>
          </a:xfrm>
        </p:grpSpPr>
        <p:pic>
          <p:nvPicPr>
            <p:cNvPr id="2" name="图片 1"/>
            <p:cNvPicPr>
              <a:picLocks noChangeAspect="1"/>
            </p:cNvPicPr>
            <p:nvPr>
              <p:custDataLst>
                <p:tags r:id="rId5"/>
              </p:custDataLst>
            </p:nvPr>
          </p:nvPicPr>
          <p:blipFill>
            <a:blip r:embed="rId4"/>
            <a:srcRect r="34987"/>
            <a:stretch>
              <a:fillRect/>
            </a:stretch>
          </p:blipFill>
          <p:spPr>
            <a:xfrm>
              <a:off x="-41" y="642"/>
              <a:ext cx="7929" cy="8655"/>
            </a:xfrm>
            <a:prstGeom prst="rect">
              <a:avLst/>
            </a:prstGeom>
          </p:spPr>
        </p:pic>
        <p:pic>
          <p:nvPicPr>
            <p:cNvPr id="66563" name="图片 4"/>
            <p:cNvPicPr>
              <a:picLocks noChangeAspect="1" noChangeArrowheads="1"/>
            </p:cNvPicPr>
            <p:nvPr>
              <p:custDataLst>
                <p:tags r:id="rId7"/>
              </p:custDataLst>
            </p:nvPr>
          </p:nvPicPr>
          <p:blipFill>
            <a:blip r:embed="rId6">
              <a:extLst>
                <a:ext uri="{28A0092B-C50C-407E-A947-70E740481C1C}">
                  <a14:useLocalDpi xmlns:a14="http://schemas.microsoft.com/office/drawing/2010/main" val="0"/>
                </a:ext>
              </a:extLst>
            </a:blip>
            <a:srcRect r="-1063"/>
            <a:stretch>
              <a:fillRect/>
            </a:stretch>
          </p:blipFill>
          <p:spPr bwMode="auto">
            <a:xfrm>
              <a:off x="294" y="3428"/>
              <a:ext cx="7259" cy="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文本框 2"/>
          <p:cNvSpPr txBox="1">
            <a:spLocks noChangeArrowheads="1"/>
          </p:cNvSpPr>
          <p:nvPr>
            <p:custDataLst>
              <p:tags r:id="rId8"/>
            </p:custDataLst>
          </p:nvPr>
        </p:nvSpPr>
        <p:spPr bwMode="auto">
          <a:xfrm>
            <a:off x="4613275" y="1684020"/>
            <a:ext cx="687641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1370330" indent="9163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1827530" indent="9163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2284730" indent="9163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2741930" indent="9163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marR="0" lvl="0" indent="0" algn="just" defTabSz="914400" rtl="0" eaLnBrk="1" fontAlgn="base" latinLnBrk="0" hangingPunct="1">
              <a:lnSpc>
                <a:spcPct val="150000"/>
              </a:lnSpc>
              <a:spcBef>
                <a:spcPts val="1200"/>
              </a:spcBef>
              <a:spcAft>
                <a:spcPct val="0"/>
              </a:spcAft>
              <a:buClrTx/>
              <a:buSzPct val="80000"/>
              <a:defRPr/>
            </a:pPr>
            <a:r>
              <a:rPr lang="zh-CN" altLang="en-US" sz="2800" b="1">
                <a:solidFill>
                  <a:schemeClr val="tx1"/>
                </a:solidFill>
                <a:effectLst/>
                <a:latin typeface="宋体" panose="02010600030101010101" pitchFamily="2" charset="-122"/>
                <a:cs typeface="宋体" panose="02010600030101010101" pitchFamily="2" charset="-122"/>
              </a:rPr>
              <a:t>   </a:t>
            </a:r>
            <a:r>
              <a:rPr lang="zh-CN" altLang="en-US" sz="2800" b="1" u="sng">
                <a:solidFill>
                  <a:schemeClr val="tx1"/>
                </a:solidFill>
                <a:effectLst/>
                <a:highlight>
                  <a:srgbClr val="FFFF00"/>
                </a:highlight>
                <a:latin typeface="宋体" panose="02010600030101010101" pitchFamily="2" charset="-122"/>
                <a:cs typeface="宋体" panose="02010600030101010101" pitchFamily="2" charset="-122"/>
              </a:rPr>
              <a:t>中国特色社会主义是实现中华民族伟大复兴的必由之路</a:t>
            </a:r>
            <a:r>
              <a:rPr lang="zh-CN" altLang="en-US" sz="2800" b="1">
                <a:solidFill>
                  <a:schemeClr val="tx1"/>
                </a:solidFill>
                <a:effectLst/>
                <a:latin typeface="宋体" panose="02010600030101010101" pitchFamily="2" charset="-122"/>
                <a:cs typeface="宋体" panose="02010600030101010101" pitchFamily="2" charset="-122"/>
              </a:rPr>
              <a:t>。</a:t>
            </a:r>
            <a:r>
              <a:rPr lang="zh-CN" sz="2800" b="1">
                <a:solidFill>
                  <a:schemeClr val="tx1"/>
                </a:solidFill>
                <a:effectLst/>
                <a:latin typeface="宋体" panose="02010600030101010101" pitchFamily="2" charset="-122"/>
                <a:cs typeface="宋体" panose="02010600030101010101" pitchFamily="2" charset="-122"/>
              </a:rPr>
              <a:t>我们要始终高举中国特色社会主义伟大旗帜，坚定道路自信、理论自信、制度自信、文化自信。</a:t>
            </a:r>
            <a:r>
              <a:rPr lang="en-US" altLang="zh-CN" sz="2800" b="1">
                <a:solidFill>
                  <a:schemeClr val="tx1"/>
                </a:solidFill>
                <a:effectLst/>
                <a:latin typeface="宋体" panose="02010600030101010101" pitchFamily="2" charset="-122"/>
                <a:cs typeface="宋体" panose="02010600030101010101" pitchFamily="2" charset="-122"/>
              </a:rPr>
              <a:t>      </a:t>
            </a:r>
            <a:endParaRPr lang="zh-CN" altLang="en-US" sz="2800" b="1">
              <a:solidFill>
                <a:schemeClr val="tx1"/>
              </a:solidFill>
              <a:effectLst/>
              <a:latin typeface="宋体" panose="02010600030101010101" pitchFamily="2" charset="-122"/>
              <a:cs typeface="宋体" panose="02010600030101010101" pitchFamily="2" charset="-122"/>
            </a:endParaRPr>
          </a:p>
        </p:txBody>
      </p:sp>
      <p:pic>
        <p:nvPicPr>
          <p:cNvPr id="6" name="图片 5"/>
          <p:cNvPicPr>
            <a:picLocks noChangeAspect="1"/>
          </p:cNvPicPr>
          <p:nvPr>
            <p:custDataLst>
              <p:tags r:id="rId10"/>
            </p:custDataLst>
          </p:nvPr>
        </p:nvPicPr>
        <p:blipFill>
          <a:blip r:embed="rId9">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Tree>
    <p:custDataLst>
      <p:tags r:id="rId11"/>
    </p:custDataLst>
  </p:cSld>
  <p:clrMapOvr>
    <a:masterClrMapping/>
  </p:clrMapOvr>
  <p:transition>
    <p:dissolve/>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0" name="文本框 1"/>
          <p:cNvSpPr txBox="1"/>
          <p:nvPr>
            <p:custDataLst>
              <p:tags r:id="rId3"/>
            </p:custDataLst>
          </p:nvPr>
        </p:nvSpPr>
        <p:spPr>
          <a:xfrm>
            <a:off x="1308100" y="300355"/>
            <a:ext cx="2027555" cy="768350"/>
          </a:xfrm>
          <a:prstGeom prst="rect">
            <a:avLst/>
          </a:prstGeom>
          <a:noFill/>
        </p:spPr>
        <p:txBody>
          <a:bodyPr wrap="square" rtlCol="0">
            <a:spAutoFit/>
          </a:bodyPr>
          <a:lstStyle/>
          <a:p>
            <a:pPr algn="ctr"/>
            <a:r>
              <a:rPr lang="zh-CN" sz="4400" b="1">
                <a:solidFill>
                  <a:srgbClr val="FF0000"/>
                </a:solidFill>
                <a:latin typeface="华文行楷" panose="02010800040101010101" pitchFamily="2" charset="-122"/>
                <a:ea typeface="华文行楷" panose="02010800040101010101" pitchFamily="2" charset="-122"/>
              </a:rPr>
              <a:t>小结</a:t>
            </a:r>
            <a:endParaRPr lang="zh-CN" sz="4400" b="1">
              <a:solidFill>
                <a:srgbClr val="FF0000"/>
              </a:solidFill>
              <a:latin typeface="华文行楷" panose="02010800040101010101" pitchFamily="2" charset="-122"/>
              <a:ea typeface="华文行楷" panose="02010800040101010101" pitchFamily="2" charset="-122"/>
            </a:endParaRPr>
          </a:p>
        </p:txBody>
      </p:sp>
      <p:pic>
        <p:nvPicPr>
          <p:cNvPr id="5" name="图片 4"/>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pic>
        <p:nvPicPr>
          <p:cNvPr id="9" name="C9F754DE-2CAD-44b6-B708-469DEB6407EB-1"/>
          <p:cNvPicPr>
            <a:picLocks noChangeAspect="1"/>
          </p:cNvPicPr>
          <p:nvPr>
            <p:custDataLst>
              <p:tags r:id="rId7"/>
            </p:custDataLst>
          </p:nvPr>
        </p:nvPicPr>
        <p:blipFill>
          <a:blip r:embed="rId6"/>
          <a:stretch>
            <a:fillRect/>
          </a:stretch>
        </p:blipFill>
        <p:spPr>
          <a:xfrm>
            <a:off x="0" y="1243965"/>
            <a:ext cx="12192000" cy="5614035"/>
          </a:xfrm>
          <a:prstGeom prst="rect">
            <a:avLst/>
          </a:prstGeom>
        </p:spPr>
      </p:pic>
    </p:spTree>
    <p:custDataLst>
      <p:tags r:id="rId8"/>
    </p:custDataLst>
  </p:cSld>
  <p:clrMapOvr>
    <a:masterClrMapping/>
  </p:clrMapOvr>
  <p:transition>
    <p:dissolve/>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4" name="文本框 3"/>
          <p:cNvSpPr txBox="1"/>
          <p:nvPr>
            <p:custDataLst>
              <p:tags r:id="rId3"/>
            </p:custDataLst>
          </p:nvPr>
        </p:nvSpPr>
        <p:spPr>
          <a:xfrm>
            <a:off x="4675505" y="529590"/>
            <a:ext cx="2165985" cy="645160"/>
          </a:xfrm>
          <a:prstGeom prst="rect">
            <a:avLst/>
          </a:prstGeom>
          <a:noFill/>
        </p:spPr>
        <p:txBody>
          <a:bodyPr wrap="square" rtlCol="0">
            <a:spAutoFit/>
          </a:bodyPr>
          <a:lstStyle/>
          <a:p>
            <a:r>
              <a:rPr lang="zh-CN" altLang="en-US" sz="3600" b="1">
                <a:solidFill>
                  <a:srgbClr val="FF0000"/>
                </a:solidFill>
                <a:latin typeface="宋体" panose="02010600030101010101" pitchFamily="2" charset="-122"/>
                <a:ea typeface="宋体" panose="02010600030101010101" pitchFamily="2" charset="-122"/>
              </a:rPr>
              <a:t>课堂练习</a:t>
            </a:r>
            <a:endParaRPr lang="zh-CN" altLang="en-US" sz="3600" b="1">
              <a:solidFill>
                <a:srgbClr val="FF0000"/>
              </a:solidFill>
              <a:latin typeface="宋体" panose="02010600030101010101" pitchFamily="2" charset="-122"/>
              <a:ea typeface="宋体" panose="02010600030101010101" pitchFamily="2" charset="-122"/>
            </a:endParaRPr>
          </a:p>
        </p:txBody>
      </p:sp>
      <p:sp>
        <p:nvSpPr>
          <p:cNvPr id="3" name="文本框 2"/>
          <p:cNvSpPr txBox="1"/>
          <p:nvPr>
            <p:custDataLst>
              <p:tags r:id="rId4"/>
            </p:custDataLst>
          </p:nvPr>
        </p:nvSpPr>
        <p:spPr>
          <a:xfrm>
            <a:off x="930910" y="1572895"/>
            <a:ext cx="10695940" cy="2676525"/>
          </a:xfrm>
          <a:prstGeom prst="rect">
            <a:avLst/>
          </a:prstGeom>
          <a:noFill/>
        </p:spPr>
        <p:txBody>
          <a:bodyPr wrap="square" rtlCol="0" anchor="t">
            <a:spAutoFit/>
          </a:bodyPr>
          <a:lstStyle/>
          <a:p>
            <a:r>
              <a:rPr lang="en-US" altLang="zh-CN" sz="24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.党的十三大召开前夕，邓小平通知强调：</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社会主义本身是共产主义的初级阶段，而我们中国又处在社会主义初级阶段，就是不发达阶段，一切都要从这个实际出发，根据这个实际来制定规划。</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这一论述</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A.首次提出社会主义初级阶段概念</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B.首次把社会主义初级阶段作为事关全局的基本国情加以把握</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C.首次系统阐述了社会主义初级阶段理论</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D.</a:t>
            </a:r>
            <a:r>
              <a:rPr lang="zh-CN" sz="2400">
                <a:latin typeface="宋体" panose="02010600030101010101" pitchFamily="2" charset="-122"/>
                <a:ea typeface="宋体" panose="02010600030101010101" pitchFamily="2" charset="-122"/>
                <a:cs typeface="宋体" panose="02010600030101010101" pitchFamily="2" charset="-122"/>
              </a:rPr>
              <a:t>首次对社会主义发展阶段进行了划分</a:t>
            </a:r>
            <a:endParaRPr lang="zh-CN" sz="240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custDataLst>
              <p:tags r:id="rId5"/>
            </p:custDataLst>
          </p:nvPr>
        </p:nvSpPr>
        <p:spPr>
          <a:xfrm>
            <a:off x="9465310" y="2157095"/>
            <a:ext cx="969010" cy="829945"/>
          </a:xfrm>
          <a:prstGeom prst="rect">
            <a:avLst/>
          </a:prstGeom>
          <a:noFill/>
        </p:spPr>
        <p:txBody>
          <a:bodyPr wrap="square" rtlCol="0">
            <a:spAutoFit/>
          </a:bodyPr>
          <a:lstStyle/>
          <a:p>
            <a:r>
              <a:rPr lang="en-US" altLang="zh-CN" sz="4800" b="1">
                <a:solidFill>
                  <a:srgbClr val="FF0000"/>
                </a:solidFill>
              </a:rPr>
              <a:t>B</a:t>
            </a:r>
            <a:endParaRPr lang="en-US" altLang="zh-CN" sz="4800" b="1">
              <a:solidFill>
                <a:srgbClr val="FF0000"/>
              </a:solidFill>
            </a:endParaRPr>
          </a:p>
        </p:txBody>
      </p:sp>
      <p:sp>
        <p:nvSpPr>
          <p:cNvPr id="2" name="文本框 1"/>
          <p:cNvSpPr txBox="1"/>
          <p:nvPr>
            <p:custDataLst>
              <p:tags r:id="rId6"/>
            </p:custDataLst>
          </p:nvPr>
        </p:nvSpPr>
        <p:spPr>
          <a:xfrm>
            <a:off x="2118360" y="4311650"/>
            <a:ext cx="7079615" cy="2445385"/>
          </a:xfrm>
          <a:prstGeom prst="rect">
            <a:avLst/>
          </a:prstGeom>
          <a:noFill/>
        </p:spPr>
        <p:txBody>
          <a:bodyPr wrap="square" rtlCol="0">
            <a:spAutoFit/>
          </a:bodyPr>
          <a:lstStyle/>
          <a:p>
            <a:pPr indent="457200" algn="just" fontAlgn="auto">
              <a:lnSpc>
                <a:spcPct val="125000"/>
              </a:lnSpc>
            </a:pPr>
            <a:r>
              <a:rPr lang="zh-CN" altLang="en-US">
                <a:solidFill>
                  <a:srgbClr val="FF0000"/>
                </a:solidFill>
              </a:rPr>
              <a:t>解析：</a:t>
            </a:r>
            <a:r>
              <a:rPr lang="zh-CN" altLang="en-US"/>
              <a:t>社会主义初级阶段概念首次被提出是在</a:t>
            </a:r>
            <a:r>
              <a:rPr lang="en-US" altLang="zh-CN"/>
              <a:t>1981</a:t>
            </a:r>
            <a:r>
              <a:rPr lang="zh-CN" altLang="en-US"/>
              <a:t>年十一届六中全会上通过的《关于建国以来党的若干历史问题的决议》，固</a:t>
            </a:r>
            <a:r>
              <a:rPr lang="en-US" altLang="zh-CN"/>
              <a:t>A</a:t>
            </a:r>
            <a:r>
              <a:rPr lang="zh-CN" altLang="en-US"/>
              <a:t>错误。</a:t>
            </a:r>
            <a:endParaRPr lang="zh-CN" altLang="en-US"/>
          </a:p>
          <a:p>
            <a:pPr indent="457200" algn="just" fontAlgn="auto">
              <a:lnSpc>
                <a:spcPct val="125000"/>
              </a:lnSpc>
            </a:pPr>
            <a:r>
              <a:rPr lang="en-US" altLang="zh-CN"/>
              <a:t>1987</a:t>
            </a:r>
            <a:r>
              <a:rPr lang="zh-CN" altLang="en-US"/>
              <a:t>年，党的十三大才第一次比较系统地阐述了社会主义初级阶段理论，实现了党对社会主义和中国国情认识上的一次飞跃，固</a:t>
            </a:r>
            <a:r>
              <a:rPr lang="en-US" altLang="zh-CN"/>
              <a:t>C</a:t>
            </a:r>
            <a:r>
              <a:rPr lang="zh-CN" altLang="en-US"/>
              <a:t>错误。</a:t>
            </a:r>
            <a:endParaRPr lang="zh-CN" altLang="en-US"/>
          </a:p>
          <a:p>
            <a:pPr indent="457200" algn="just" fontAlgn="auto">
              <a:lnSpc>
                <a:spcPct val="125000"/>
              </a:lnSpc>
            </a:pPr>
            <a:r>
              <a:rPr lang="zh-CN" altLang="en-US"/>
              <a:t>历史上最早提到社会主义发展阶段问题的是列宁，固</a:t>
            </a:r>
            <a:r>
              <a:rPr lang="en-US" altLang="zh-CN"/>
              <a:t>D</a:t>
            </a:r>
            <a:r>
              <a:rPr lang="zh-CN" altLang="en-US"/>
              <a:t>错误。</a:t>
            </a:r>
            <a:endParaRPr lang="zh-CN" altLang="en-US"/>
          </a:p>
          <a:p>
            <a:endParaRPr lang="zh-CN" altLang="en-US"/>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文本框 2"/>
          <p:cNvSpPr txBox="1"/>
          <p:nvPr>
            <p:custDataLst>
              <p:tags r:id="rId3"/>
            </p:custDataLst>
          </p:nvPr>
        </p:nvSpPr>
        <p:spPr>
          <a:xfrm>
            <a:off x="1431290" y="471170"/>
            <a:ext cx="9224645" cy="3636010"/>
          </a:xfrm>
          <a:prstGeom prst="rect">
            <a:avLst/>
          </a:prstGeom>
          <a:noFill/>
        </p:spPr>
        <p:txBody>
          <a:bodyPr wrap="square" rtlCol="0" anchor="t">
            <a:spAutoFit/>
          </a:bodyPr>
          <a:lstStyle/>
          <a:p>
            <a:pPr>
              <a:lnSpc>
                <a:spcPct val="120000"/>
              </a:lnSpc>
              <a:spcBef>
                <a:spcPct val="0"/>
              </a:spcBef>
              <a:spcAft>
                <a:spcPct val="0"/>
              </a:spcAft>
            </a:pPr>
            <a:r>
              <a:rPr lang="en-US" altLang="zh-CN" sz="24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.下列有关中国特色社会主义道路说法正确的是（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①在中国共产党的领导下</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②立足于基本国情</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③坚持</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rPr>
              <a:t>一个中心、两个基本点</a:t>
            </a:r>
            <a:r>
              <a:rPr lang="en-US" altLang="zh-CN" sz="2400">
                <a:latin typeface="宋体" panose="02010600030101010101" pitchFamily="2" charset="-122"/>
                <a:ea typeface="宋体" panose="02010600030101010101" pitchFamily="2" charset="-122"/>
                <a:cs typeface="宋体" panose="02010600030101010101" pitchFamily="2" charset="-122"/>
              </a:rPr>
              <a:t>”</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④坚持</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rPr>
              <a:t>五位一体</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总体布局</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⑤坚持社会主义本质，建设富强民主文明和谐美丽的社会主义现代化强国</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0"/>
              </a:spcBef>
              <a:spcAft>
                <a:spcPct val="0"/>
              </a:spcAft>
            </a:pPr>
            <a:r>
              <a:rPr lang="zh-CN" altLang="en-US" sz="2400">
                <a:latin typeface="宋体" panose="02010600030101010101" pitchFamily="2" charset="-122"/>
                <a:ea typeface="宋体" panose="02010600030101010101" pitchFamily="2" charset="-122"/>
                <a:cs typeface="宋体" panose="02010600030101010101" pitchFamily="2" charset="-122"/>
              </a:rPr>
              <a:t>A.①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B.①②③    C.①②③④   D.①②③④⑤</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custDataLst>
              <p:tags r:id="rId5"/>
            </p:custDataLst>
          </p:nvPr>
        </p:nvPicPr>
        <p:blipFill>
          <a:blip r:embed="rId4"/>
          <a:stretch>
            <a:fillRect/>
          </a:stretch>
        </p:blipFill>
        <p:spPr>
          <a:xfrm>
            <a:off x="1887855" y="4201160"/>
            <a:ext cx="7915275" cy="2276475"/>
          </a:xfrm>
          <a:prstGeom prst="rect">
            <a:avLst/>
          </a:prstGeom>
        </p:spPr>
      </p:pic>
      <p:sp>
        <p:nvSpPr>
          <p:cNvPr id="6" name="文本框 5"/>
          <p:cNvSpPr txBox="1"/>
          <p:nvPr>
            <p:custDataLst>
              <p:tags r:id="rId6"/>
            </p:custDataLst>
          </p:nvPr>
        </p:nvSpPr>
        <p:spPr>
          <a:xfrm>
            <a:off x="8059420" y="755015"/>
            <a:ext cx="969010" cy="1106805"/>
          </a:xfrm>
          <a:prstGeom prst="rect">
            <a:avLst/>
          </a:prstGeom>
          <a:noFill/>
        </p:spPr>
        <p:txBody>
          <a:bodyPr wrap="square" rtlCol="0">
            <a:spAutoFit/>
          </a:bodyPr>
          <a:lstStyle/>
          <a:p>
            <a:r>
              <a:rPr lang="en-US" altLang="zh-CN" sz="6600" b="1">
                <a:solidFill>
                  <a:srgbClr val="FF0000"/>
                </a:solidFill>
              </a:rPr>
              <a:t>D</a:t>
            </a:r>
            <a:endParaRPr lang="en-US" altLang="zh-CN" sz="6600" b="1">
              <a:solidFill>
                <a:srgbClr val="FF0000"/>
              </a:solidFill>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11" name="图片 10"/>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37" y="2475799"/>
            <a:ext cx="12214823" cy="4453321"/>
          </a:xfrm>
          <a:prstGeom prst="rect">
            <a:avLst/>
          </a:prstGeom>
        </p:spPr>
      </p:pic>
      <p:pic>
        <p:nvPicPr>
          <p:cNvPr id="14" name="图片 13"/>
          <p:cNvPicPr>
            <a:picLocks noChangeAspect="1" noChangeArrowheads="1"/>
          </p:cNvPicPr>
          <p:nvPr>
            <p:custDataLst>
              <p:tags r:id="rId7"/>
            </p:custDataLst>
          </p:nvPr>
        </p:nvPicPr>
        <p:blipFill>
          <a:blip r:embed="rId6"/>
          <a:stretch>
            <a:fillRect/>
          </a:stretch>
        </p:blipFill>
        <p:spPr bwMode="auto">
          <a:xfrm>
            <a:off x="0" y="3858895"/>
            <a:ext cx="3646170" cy="2999105"/>
          </a:xfrm>
          <a:prstGeom prst="rect">
            <a:avLst/>
          </a:prstGeom>
          <a:noFill/>
          <a:ln w="9525">
            <a:noFill/>
            <a:miter lim="800000"/>
          </a:ln>
        </p:spPr>
      </p:pic>
      <p:pic>
        <p:nvPicPr>
          <p:cNvPr id="18" name="Picture 52"/>
          <p:cNvPicPr>
            <a:picLocks noChangeAspect="1" noChangeArrowheads="1"/>
          </p:cNvPicPr>
          <p:nvPr>
            <p:custDataLst>
              <p:tags r:id="rId9"/>
            </p:custDataLst>
          </p:nvPr>
        </p:nvPicPr>
        <p:blipFill>
          <a:blip r:embed="rId8"/>
          <a:stretch>
            <a:fillRect/>
          </a:stretch>
        </p:blipFill>
        <p:spPr bwMode="auto">
          <a:xfrm flipH="1">
            <a:off x="9597390" y="3931920"/>
            <a:ext cx="2594610" cy="3074035"/>
          </a:xfrm>
          <a:prstGeom prst="rect">
            <a:avLst/>
          </a:prstGeom>
          <a:noFill/>
          <a:ln w="9525">
            <a:noFill/>
            <a:miter lim="800000"/>
          </a:ln>
        </p:spPr>
      </p:pic>
      <p:grpSp>
        <p:nvGrpSpPr>
          <p:cNvPr id="19" name="组合 85"/>
          <p:cNvGrpSpPr/>
          <p:nvPr>
            <p:custDataLst>
              <p:tags r:id="rId10"/>
            </p:custDataLst>
          </p:nvPr>
        </p:nvGrpSpPr>
        <p:grpSpPr>
          <a:xfrm>
            <a:off x="9328000" y="475466"/>
            <a:ext cx="2395537" cy="1621678"/>
            <a:chOff x="6935916" y="343637"/>
            <a:chExt cx="1713877" cy="1135367"/>
          </a:xfrm>
        </p:grpSpPr>
        <p:pic>
          <p:nvPicPr>
            <p:cNvPr id="20" name="Picture 4" descr="C:\Users\Administrator\Desktop\线稿长城11.png"/>
            <p:cNvPicPr>
              <a:picLocks noChangeAspect="1" noChangeArrowheads="1"/>
            </p:cNvPicPr>
            <p:nvPr>
              <p:custDataLst>
                <p:tags r:id="rId12"/>
              </p:custDataLst>
            </p:nvPr>
          </p:nvPicPr>
          <p:blipFill>
            <a:blip r:embed="rId11"/>
            <a:stretch>
              <a:fillRect/>
            </a:stretch>
          </p:blipFill>
          <p:spPr bwMode="auto">
            <a:xfrm>
              <a:off x="6935916" y="343637"/>
              <a:ext cx="1300628" cy="1135367"/>
            </a:xfrm>
            <a:prstGeom prst="rect">
              <a:avLst/>
            </a:prstGeom>
            <a:noFill/>
            <a:ln w="9525">
              <a:noFill/>
              <a:miter lim="800000"/>
            </a:ln>
          </p:spPr>
        </p:pic>
        <p:pic>
          <p:nvPicPr>
            <p:cNvPr id="21" name="Picture 4" descr="C:\Users\Administrator\Desktop\线稿长城11.png"/>
            <p:cNvPicPr>
              <a:picLocks noChangeAspect="1" noChangeArrowheads="1"/>
            </p:cNvPicPr>
            <p:nvPr>
              <p:custDataLst>
                <p:tags r:id="rId14"/>
              </p:custDataLst>
            </p:nvPr>
          </p:nvPicPr>
          <p:blipFill>
            <a:blip r:embed="rId13"/>
            <a:stretch>
              <a:fillRect/>
            </a:stretch>
          </p:blipFill>
          <p:spPr bwMode="auto">
            <a:xfrm rot="900000">
              <a:off x="7896192" y="541316"/>
              <a:ext cx="753601" cy="657847"/>
            </a:xfrm>
            <a:prstGeom prst="rect">
              <a:avLst/>
            </a:prstGeom>
            <a:noFill/>
            <a:ln w="9525">
              <a:noFill/>
              <a:miter lim="800000"/>
            </a:ln>
          </p:spPr>
        </p:pic>
      </p:grpSp>
      <p:pic>
        <p:nvPicPr>
          <p:cNvPr id="15" name="图片 802"/>
          <p:cNvPicPr>
            <a:picLocks noChangeAspect="1" noChangeArrowheads="1"/>
          </p:cNvPicPr>
          <p:nvPr>
            <p:custDataLst>
              <p:tags r:id="rId16"/>
            </p:custDataLst>
          </p:nvPr>
        </p:nvPicPr>
        <p:blipFill>
          <a:blip r:embed="rId15"/>
          <a:stretch>
            <a:fillRect/>
          </a:stretch>
        </p:blipFill>
        <p:spPr bwMode="auto">
          <a:xfrm>
            <a:off x="335280" y="475615"/>
            <a:ext cx="1802130" cy="987425"/>
          </a:xfrm>
          <a:prstGeom prst="rect">
            <a:avLst/>
          </a:prstGeom>
          <a:noFill/>
          <a:ln>
            <a:noFill/>
          </a:ln>
          <a:effectLst>
            <a:outerShdw blurRad="431800" dist="177800" dir="2700000" algn="tl" rotWithShape="0">
              <a:prstClr val="black">
                <a:alpha val="38000"/>
              </a:prstClr>
            </a:outerShdw>
          </a:effectLst>
        </p:spPr>
      </p:pic>
      <p:sp>
        <p:nvSpPr>
          <p:cNvPr id="2" name="文本框 1"/>
          <p:cNvSpPr txBox="1"/>
          <p:nvPr>
            <p:custDataLst>
              <p:tags r:id="rId17"/>
            </p:custDataLst>
          </p:nvPr>
        </p:nvSpPr>
        <p:spPr>
          <a:xfrm>
            <a:off x="3023235" y="2097405"/>
            <a:ext cx="5824220" cy="1198880"/>
          </a:xfrm>
          <a:prstGeom prst="rect">
            <a:avLst/>
          </a:prstGeom>
          <a:noFill/>
        </p:spPr>
        <p:txBody>
          <a:bodyPr wrap="square" rtlCol="0">
            <a:spAutoFit/>
          </a:bodyPr>
          <a:lstStyle/>
          <a:p>
            <a:pPr algn="ctr"/>
            <a:r>
              <a:rPr lang="zh-CN" sz="7200">
                <a:gradFill>
                  <a:gsLst>
                    <a:gs pos="0">
                      <a:srgbClr val="E30000"/>
                    </a:gs>
                    <a:gs pos="100000">
                      <a:srgbClr val="760303"/>
                    </a:gs>
                  </a:gsLst>
                  <a:lin scaled="0"/>
                </a:gradFill>
                <a:latin typeface="华文新魏" panose="02010800040101010101" pitchFamily="2" charset="-122"/>
                <a:ea typeface="华文新魏" panose="02010800040101010101" pitchFamily="2" charset="-122"/>
                <a:cs typeface="华文新魏" panose="02010800040101010101" pitchFamily="2" charset="-122"/>
              </a:rPr>
              <a:t>谢谢观看</a:t>
            </a:r>
            <a:endParaRPr lang="zh-CN" sz="7200">
              <a:gradFill>
                <a:gsLst>
                  <a:gs pos="0">
                    <a:srgbClr val="E30000"/>
                  </a:gs>
                  <a:gs pos="100000">
                    <a:srgbClr val="760303"/>
                  </a:gs>
                </a:gsLst>
                <a:lin scaled="0"/>
              </a:gradFill>
              <a:latin typeface="华文新魏" panose="02010800040101010101" pitchFamily="2" charset="-122"/>
              <a:ea typeface="华文新魏" panose="02010800040101010101" pitchFamily="2" charset="-122"/>
              <a:cs typeface="华文新魏" panose="02010800040101010101" pitchFamily="2" charset="-122"/>
            </a:endParaRPr>
          </a:p>
        </p:txBody>
      </p:sp>
      <p:pic>
        <p:nvPicPr>
          <p:cNvPr id="22" name="New picture"/>
          <p:cNvPicPr/>
          <p:nvPr>
            <p:custDataLst>
              <p:tags r:id="rId19"/>
            </p:custDataLst>
          </p:nvPr>
        </p:nvPicPr>
        <p:blipFill>
          <a:blip r:embed="rId18"/>
          <a:stretch>
            <a:fillRect/>
          </a:stretch>
        </p:blipFill>
        <p:spPr>
          <a:xfrm>
            <a:off x="10566400" y="11379200"/>
            <a:ext cx="342900" cy="241300"/>
          </a:xfrm>
          <a:prstGeom prst="cube">
            <a:avLst/>
          </a:prstGeom>
        </p:spPr>
      </p:pic>
    </p:spTree>
  </p:cSld>
  <p:clrMapOvr>
    <a:masterClrMapping/>
  </p:clrMapOvr>
  <mc:AlternateContent>
    <mc:Choice xmlns:p14="http://schemas.microsoft.com/office/powerpoint/2010/main" Requires="p14">
      <p:transition spd="slow" p14:dur="10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2" presetClass="entr" presetSubtype="3"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1+#ppt_w/2"/>
                                          </p:val>
                                        </p:tav>
                                        <p:tav tm="100000">
                                          <p:val>
                                            <p:strVal val="#ppt_x"/>
                                          </p:val>
                                        </p:tav>
                                      </p:tavLst>
                                    </p:anim>
                                    <p:anim calcmode="lin" valueType="num">
                                      <p:cBhvr additive="base">
                                        <p:cTn id="11" dur="500" fill="hold"/>
                                        <p:tgtEl>
                                          <p:spTgt spid="19"/>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500"/>
                            </p:stCondLst>
                            <p:childTnLst>
                              <p:par>
                                <p:cTn id="13" presetID="6" presetClass="entr" presetSubtype="16" fill="hold" grpId="0"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circle(in)">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4" name="文本框 3"/>
          <p:cNvSpPr txBox="1"/>
          <p:nvPr>
            <p:custDataLst>
              <p:tags r:id="rId3"/>
            </p:custDataLst>
          </p:nvPr>
        </p:nvSpPr>
        <p:spPr>
          <a:xfrm>
            <a:off x="735330" y="445770"/>
            <a:ext cx="8667115" cy="583565"/>
          </a:xfrm>
          <a:prstGeom prst="rect">
            <a:avLst/>
          </a:prstGeom>
          <a:noFill/>
        </p:spPr>
        <p:txBody>
          <a:bodyPr wrap="square" rtlCol="0">
            <a:spAutoFit/>
          </a:bodyPr>
          <a:lstStyle/>
          <a:p>
            <a:r>
              <a:rPr lang="zh-CN" altLang="en-US" sz="3200" b="1">
                <a:solidFill>
                  <a:schemeClr val="bg1"/>
                </a:solidFill>
                <a:latin typeface="楷体" panose="02010609060101010101" pitchFamily="49" charset="-122"/>
                <a:ea typeface="楷体" panose="02010609060101010101" pitchFamily="49" charset="-122"/>
              </a:rPr>
              <a:t>一</a:t>
            </a:r>
            <a:r>
              <a:rPr lang="zh-CN" altLang="en-US" sz="3200">
                <a:solidFill>
                  <a:schemeClr val="bg1"/>
                </a:solidFill>
                <a:latin typeface="楷体" panose="02010609060101010101" pitchFamily="49" charset="-122"/>
                <a:ea typeface="楷体" panose="02010609060101010101" pitchFamily="49" charset="-122"/>
              </a:rPr>
              <a:t>、</a:t>
            </a:r>
            <a:r>
              <a:rPr lang="zh-CN" altLang="en-US" sz="3200" b="1">
                <a:solidFill>
                  <a:schemeClr val="bg1"/>
                </a:solidFill>
                <a:latin typeface="楷体" panose="02010609060101010101" pitchFamily="49" charset="-122"/>
                <a:ea typeface="楷体" panose="02010609060101010101" pitchFamily="49" charset="-122"/>
                <a:sym typeface="+mn-ea"/>
              </a:rPr>
              <a:t>改革开放以来党的全部理论和实践的主题</a:t>
            </a:r>
            <a:endParaRPr lang="zh-CN" altLang="en-US" sz="3200" b="1">
              <a:solidFill>
                <a:schemeClr val="bg1"/>
              </a:solidFill>
              <a:latin typeface="楷体" panose="02010609060101010101" pitchFamily="49" charset="-122"/>
              <a:ea typeface="楷体" panose="02010609060101010101" pitchFamily="49" charset="-122"/>
              <a:sym typeface="+mn-ea"/>
            </a:endParaRPr>
          </a:p>
        </p:txBody>
      </p:sp>
      <p:sp>
        <p:nvSpPr>
          <p:cNvPr id="3" name="文本框 2"/>
          <p:cNvSpPr txBox="1"/>
          <p:nvPr>
            <p:custDataLst>
              <p:tags r:id="rId4"/>
            </p:custDataLst>
          </p:nvPr>
        </p:nvSpPr>
        <p:spPr>
          <a:xfrm>
            <a:off x="2115820" y="1414780"/>
            <a:ext cx="7960995" cy="3169285"/>
          </a:xfrm>
          <a:prstGeom prst="rect">
            <a:avLst/>
          </a:prstGeom>
          <a:noFill/>
        </p:spPr>
        <p:txBody>
          <a:bodyPr wrap="square" rtlCol="0">
            <a:spAutoFit/>
          </a:bodyPr>
          <a:lstStyle/>
          <a:p>
            <a:pPr indent="812800" algn="just" fontAlgn="auto">
              <a:lnSpc>
                <a:spcPct val="125000"/>
              </a:lnSpc>
            </a:pPr>
            <a:r>
              <a:rPr lang="en-US" altLang="zh-CN" sz="3200">
                <a:latin typeface="楷体" panose="02010609060101010101" pitchFamily="49" charset="-122"/>
                <a:ea typeface="楷体" panose="02010609060101010101" pitchFamily="49" charset="-122"/>
                <a:cs typeface="楷体" panose="02010609060101010101" pitchFamily="49" charset="-122"/>
              </a:rPr>
              <a:t>1982</a:t>
            </a:r>
            <a:r>
              <a:rPr lang="zh-CN" altLang="en-US" sz="3200">
                <a:latin typeface="楷体" panose="02010609060101010101" pitchFamily="49" charset="-122"/>
                <a:ea typeface="楷体" panose="02010609060101010101" pitchFamily="49" charset="-122"/>
                <a:cs typeface="楷体" panose="02010609060101010101" pitchFamily="49" charset="-122"/>
              </a:rPr>
              <a:t>年，在党的十二大开幕式上，邓小平明确提出了</a:t>
            </a:r>
            <a:r>
              <a:rPr lang="en-US" altLang="zh-CN" sz="320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3200">
                <a:solidFill>
                  <a:srgbClr val="FF0000"/>
                </a:solidFill>
                <a:latin typeface="楷体" panose="02010609060101010101" pitchFamily="49" charset="-122"/>
                <a:ea typeface="楷体" panose="02010609060101010101" pitchFamily="49" charset="-122"/>
                <a:cs typeface="楷体" panose="02010609060101010101" pitchFamily="49" charset="-122"/>
              </a:rPr>
              <a:t>走自己的道路，建设有中国特色的社会主义</a:t>
            </a:r>
            <a:r>
              <a:rPr lang="en-US" altLang="zh-CN" sz="320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3200">
                <a:latin typeface="楷体" panose="02010609060101010101" pitchFamily="49" charset="-122"/>
                <a:ea typeface="楷体" panose="02010609060101010101" pitchFamily="49" charset="-122"/>
                <a:cs typeface="楷体" panose="02010609060101010101" pitchFamily="49" charset="-122"/>
              </a:rPr>
              <a:t>这一鲜明主题。从此</a:t>
            </a:r>
            <a:r>
              <a:rPr lang="zh-CN" altLang="en-US" sz="3200">
                <a:solidFill>
                  <a:schemeClr val="tx1"/>
                </a:solidFill>
                <a:latin typeface="楷体" panose="02010609060101010101" pitchFamily="49" charset="-122"/>
                <a:ea typeface="楷体" panose="02010609060101010101" pitchFamily="49" charset="-122"/>
                <a:cs typeface="楷体" panose="02010609060101010101" pitchFamily="49" charset="-122"/>
              </a:rPr>
              <a:t>以后中国共产党所有的理论创新和实践创新都是紧紧围绕这个主题展开的。</a:t>
            </a:r>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rPr>
              <a:t>P36</a:t>
            </a:r>
            <a:endPar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Tree>
    <p:custDataLst>
      <p:tags r:id="rId5"/>
    </p:custDataLst>
  </p:cSld>
  <p:clrMapOvr>
    <a:masterClrMapping/>
  </p:clrMapOvr>
  <p:transition>
    <p:dissolve/>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5" name="图片 4"/>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
        <p:nvSpPr>
          <p:cNvPr id="6" name="文本框 5"/>
          <p:cNvSpPr txBox="1"/>
          <p:nvPr>
            <p:custDataLst>
              <p:tags r:id="rId5"/>
            </p:custDataLst>
          </p:nvPr>
        </p:nvSpPr>
        <p:spPr>
          <a:xfrm>
            <a:off x="1326515" y="1454785"/>
            <a:ext cx="7698740" cy="1547495"/>
          </a:xfrm>
          <a:prstGeom prst="rect">
            <a:avLst/>
          </a:prstGeom>
          <a:noFill/>
        </p:spPr>
        <p:txBody>
          <a:bodyPr wrap="square" rtlCol="0">
            <a:noAutofit/>
          </a:bodyPr>
          <a:lstStyle/>
          <a:p>
            <a:pPr indent="812800" algn="just" fontAlgn="auto">
              <a:lnSpc>
                <a:spcPct val="150000"/>
              </a:lnSpc>
            </a:pPr>
            <a:r>
              <a:rPr lang="zh-CN" sz="3200">
                <a:latin typeface="楷体" panose="02010609060101010101" pitchFamily="49" charset="-122"/>
                <a:ea typeface="楷体" panose="02010609060101010101" pitchFamily="49" charset="-122"/>
              </a:rPr>
              <a:t>这一时期</a:t>
            </a:r>
            <a:r>
              <a:rPr lang="zh-CN" altLang="en-US" sz="3200">
                <a:latin typeface="楷体" panose="02010609060101010101" pitchFamily="49" charset="-122"/>
                <a:ea typeface="楷体" panose="02010609060101010101" pitchFamily="49" charset="-122"/>
              </a:rPr>
              <a:t>对社会主义建设道路探索中出现曲折失误的原因？</a:t>
            </a:r>
            <a:endParaRPr lang="zh-CN" altLang="en-US" sz="3200">
              <a:latin typeface="楷体" panose="02010609060101010101" pitchFamily="49" charset="-122"/>
              <a:ea typeface="楷体" panose="02010609060101010101" pitchFamily="49" charset="-122"/>
            </a:endParaRPr>
          </a:p>
        </p:txBody>
      </p:sp>
      <p:sp>
        <p:nvSpPr>
          <p:cNvPr id="7" name="文本框 6"/>
          <p:cNvSpPr txBox="1"/>
          <p:nvPr>
            <p:custDataLst>
              <p:tags r:id="rId6"/>
            </p:custDataLst>
          </p:nvPr>
        </p:nvSpPr>
        <p:spPr>
          <a:xfrm>
            <a:off x="1196340" y="532765"/>
            <a:ext cx="3154045" cy="922020"/>
          </a:xfrm>
          <a:prstGeom prst="rect">
            <a:avLst/>
          </a:prstGeom>
          <a:noFill/>
        </p:spPr>
        <p:txBody>
          <a:bodyPr wrap="square" rtlCol="0">
            <a:spAutoFit/>
          </a:bodyPr>
          <a:lstStyle/>
          <a:p>
            <a:pPr algn="just">
              <a:lnSpc>
                <a:spcPct val="150000"/>
              </a:lnSpc>
            </a:pPr>
            <a:r>
              <a:rPr lang="zh-CN" altLang="en-US" sz="3600" b="1">
                <a:solidFill>
                  <a:srgbClr val="FF0000"/>
                </a:solidFill>
                <a:latin typeface="楷体" panose="02010609060101010101" pitchFamily="49" charset="-122"/>
                <a:ea typeface="楷体" panose="02010609060101010101" pitchFamily="49" charset="-122"/>
                <a:sym typeface="+mn-ea"/>
              </a:rPr>
              <a:t>问题探究</a:t>
            </a:r>
            <a:r>
              <a:rPr lang="en-US" altLang="zh-CN" sz="3600" b="1">
                <a:solidFill>
                  <a:srgbClr val="FF0000"/>
                </a:solidFill>
                <a:latin typeface="楷体" panose="02010609060101010101" pitchFamily="49" charset="-122"/>
                <a:ea typeface="楷体" panose="02010609060101010101" pitchFamily="49" charset="-122"/>
                <a:sym typeface="+mn-ea"/>
              </a:rPr>
              <a:t>2</a:t>
            </a:r>
            <a:endParaRPr lang="zh-CN" altLang="en-US"/>
          </a:p>
        </p:txBody>
      </p:sp>
      <p:sp>
        <p:nvSpPr>
          <p:cNvPr id="9" name="文本框 8"/>
          <p:cNvSpPr txBox="1"/>
          <p:nvPr>
            <p:custDataLst>
              <p:tags r:id="rId7"/>
            </p:custDataLst>
          </p:nvPr>
        </p:nvSpPr>
        <p:spPr>
          <a:xfrm>
            <a:off x="1196340" y="2037080"/>
            <a:ext cx="10140950" cy="3107690"/>
          </a:xfrm>
          <a:prstGeom prst="rect">
            <a:avLst/>
          </a:prstGeom>
          <a:noFill/>
        </p:spPr>
        <p:txBody>
          <a:bodyPr wrap="square" rtlCol="0">
            <a:spAutoFit/>
          </a:bodyPr>
          <a:lstStyle/>
          <a:p>
            <a:r>
              <a:rPr lang="zh-CN" altLang="en-US" sz="2800">
                <a:latin typeface="楷体" panose="02010609060101010101" pitchFamily="49" charset="-122"/>
                <a:ea typeface="楷体" panose="02010609060101010101" pitchFamily="49" charset="-122"/>
                <a:cs typeface="楷体" panose="02010609060101010101" pitchFamily="49" charset="-122"/>
              </a:rPr>
              <a:t>根本原因：没有真正弄清楚“ </a:t>
            </a:r>
            <a:r>
              <a:rPr lang="zh-CN" altLang="en-US" sz="2800">
                <a:solidFill>
                  <a:srgbClr val="FF0000"/>
                </a:solidFill>
                <a:latin typeface="楷体" panose="02010609060101010101" pitchFamily="49" charset="-122"/>
                <a:ea typeface="楷体" panose="02010609060101010101" pitchFamily="49" charset="-122"/>
                <a:cs typeface="楷体" panose="02010609060101010101" pitchFamily="49" charset="-122"/>
              </a:rPr>
              <a:t>什么是社会主义，怎样建设社会主义</a:t>
            </a:r>
            <a:r>
              <a:rPr lang="zh-CN" altLang="en-US" sz="2800">
                <a:latin typeface="楷体" panose="02010609060101010101" pitchFamily="49" charset="-122"/>
                <a:ea typeface="楷体" panose="02010609060101010101" pitchFamily="49" charset="-122"/>
                <a:cs typeface="楷体" panose="02010609060101010101" pitchFamily="49" charset="-122"/>
              </a:rPr>
              <a:t>” 这个基本问题。</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当时对于社会主义的认识主要有以下三个特点：</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一是在生产关系上面认为社会主义就是要建立单一的公有制；</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二是认为社会主义经济就是高度的计划经济；</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三是农村集体经济管理追求集中和统一。</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Tree>
    <p:custDataLst>
      <p:tags r:id="rId8"/>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par>
                          <p:cTn id="7" fill="hold" nodeType="afterGroup">
                            <p:stCondLst>
                              <p:cond delay="1"/>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861060" y="1620520"/>
            <a:ext cx="10469880" cy="2953385"/>
          </a:xfrm>
          <a:prstGeom prst="rect">
            <a:avLst/>
          </a:prstGeom>
          <a:noFill/>
        </p:spPr>
        <p:txBody>
          <a:bodyPr wrap="square" rtlCol="0" anchor="t">
            <a:spAutoFit/>
          </a:bodyPr>
          <a:lstStyle/>
          <a:p>
            <a:pPr lvl="0">
              <a:lnSpc>
                <a:spcPct val="150000"/>
              </a:lnSpc>
              <a:spcBef>
                <a:spcPct val="0"/>
              </a:spcBef>
              <a:defRPr/>
            </a:pPr>
            <a:r>
              <a:rPr lang="zh-CN" sz="2800" b="1">
                <a:solidFill>
                  <a:schemeClr val="accent2"/>
                </a:solidFill>
                <a:latin typeface="宋体" panose="02010600030101010101" pitchFamily="2" charset="-122"/>
                <a:ea typeface="宋体" panose="02010600030101010101" pitchFamily="2" charset="-122"/>
                <a:cs typeface="楷体" panose="02010609060101010101" pitchFamily="49" charset="-122"/>
                <a:sym typeface="宋体" panose="02010600030101010101" pitchFamily="2" charset="-122"/>
              </a:rPr>
              <a:t>邓小平理论的创立</a:t>
            </a:r>
            <a:endParaRPr lang="zh-CN" sz="2800" b="1">
              <a:solidFill>
                <a:schemeClr val="accent2"/>
              </a:solidFill>
              <a:latin typeface="宋体" panose="02010600030101010101" pitchFamily="2" charset="-122"/>
              <a:ea typeface="宋体" panose="02010600030101010101" pitchFamily="2" charset="-122"/>
              <a:cs typeface="楷体" panose="02010609060101010101" pitchFamily="49" charset="-122"/>
              <a:sym typeface="宋体" panose="02010600030101010101" pitchFamily="2" charset="-122"/>
            </a:endParaRPr>
          </a:p>
          <a:p>
            <a:pPr lvl="0" indent="609600" fontAlgn="auto">
              <a:lnSpc>
                <a:spcPct val="150000"/>
              </a:lnSpc>
              <a:spcBef>
                <a:spcPct val="0"/>
              </a:spcBef>
              <a:defRPr/>
            </a:pPr>
            <a:r>
              <a:rPr lang="zh-CN" sz="2400">
                <a:solidFill>
                  <a:schemeClr val="tx1"/>
                </a:solidFill>
                <a:latin typeface="宋体" panose="02010600030101010101" pitchFamily="2" charset="-122"/>
                <a:ea typeface="宋体" panose="02010600030101010101" pitchFamily="2" charset="-122"/>
              </a:rPr>
              <a:t>党的十一届三中全会以后，以邓小平同志为主要代表的中国共产党人，团结带领全党全国各族人民，深刻总结新中国成立以来正反两反面经验，围绕</a:t>
            </a:r>
            <a:r>
              <a:rPr lang="zh-CN" sz="2400">
                <a:solidFill>
                  <a:srgbClr val="FF0000"/>
                </a:solidFill>
                <a:latin typeface="宋体" panose="02010600030101010101" pitchFamily="2" charset="-122"/>
                <a:ea typeface="宋体" panose="02010600030101010101" pitchFamily="2" charset="-122"/>
              </a:rPr>
              <a:t>什么是社会主义、怎样建设社会主义</a:t>
            </a:r>
            <a:r>
              <a:rPr lang="zh-CN" sz="2400">
                <a:solidFill>
                  <a:schemeClr val="tx1"/>
                </a:solidFill>
                <a:latin typeface="宋体" panose="02010600030101010101" pitchFamily="2" charset="-122"/>
                <a:ea typeface="宋体" panose="02010600030101010101" pitchFamily="2" charset="-122"/>
              </a:rPr>
              <a:t>这一根本问题，借鉴社会主义历史经验，创立了邓小平理论。</a:t>
            </a:r>
            <a:r>
              <a:rPr lang="en-US" altLang="zh-CN" sz="2400" b="1">
                <a:solidFill>
                  <a:srgbClr val="FF0000"/>
                </a:solidFill>
                <a:latin typeface="宋体" panose="02010600030101010101" pitchFamily="2" charset="-122"/>
                <a:ea typeface="宋体" panose="02010600030101010101" pitchFamily="2" charset="-122"/>
              </a:rPr>
              <a:t>P36</a:t>
            </a:r>
            <a:endParaRPr lang="en-US" altLang="zh-CN" sz="2400" b="1">
              <a:solidFill>
                <a:srgbClr val="FF0000"/>
              </a:solidFill>
              <a:latin typeface="宋体" panose="02010600030101010101" pitchFamily="2" charset="-122"/>
              <a:ea typeface="宋体" panose="02010600030101010101" pitchFamily="2" charset="-122"/>
            </a:endParaRPr>
          </a:p>
        </p:txBody>
      </p:sp>
      <p:pic>
        <p:nvPicPr>
          <p:cNvPr id="4" name="图片 3"/>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Tree>
    <p:custDataLst>
      <p:tags r:id="rId6"/>
    </p:custDataLst>
  </p:cSld>
  <p:clrMapOvr>
    <a:masterClrMapping/>
  </p:clrMapOvr>
  <p:transition>
    <p:dissolve/>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861060" y="1052195"/>
            <a:ext cx="10469880" cy="4615815"/>
          </a:xfrm>
          <a:prstGeom prst="rect">
            <a:avLst/>
          </a:prstGeom>
          <a:noFill/>
        </p:spPr>
        <p:txBody>
          <a:bodyPr wrap="square" rtlCol="0" anchor="t">
            <a:spAutoFit/>
          </a:bodyPr>
          <a:lstStyle/>
          <a:p>
            <a:pPr lvl="0">
              <a:lnSpc>
                <a:spcPct val="150000"/>
              </a:lnSpc>
              <a:spcBef>
                <a:spcPct val="0"/>
              </a:spcBef>
              <a:defRPr/>
            </a:pPr>
            <a:r>
              <a:rPr lang="zh-CN" sz="2800" b="1">
                <a:solidFill>
                  <a:schemeClr val="accent2"/>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邓小平理论的历史贡献</a:t>
            </a:r>
            <a:endParaRPr lang="zh-CN" sz="2800" b="1">
              <a:solidFill>
                <a:schemeClr val="accent2"/>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lvl="0">
              <a:lnSpc>
                <a:spcPct val="150000"/>
              </a:lnSpc>
              <a:spcBef>
                <a:spcPct val="0"/>
              </a:spcBef>
              <a:defRPr/>
            </a:pPr>
            <a:r>
              <a:rPr 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重心转移</a:t>
            </a: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rPr>
              <a:t>：解放思想，实事求是，作出</a:t>
            </a:r>
            <a:r>
              <a:rPr lang="zh-CN" sz="2400" u="heavy">
                <a:solidFill>
                  <a:schemeClr val="tx1"/>
                </a:solidFill>
                <a:uFill>
                  <a:solidFill>
                    <a:srgbClr val="FF0000"/>
                  </a:solidFill>
                </a:uFill>
                <a:latin typeface="楷体" panose="02010609060101010101" pitchFamily="49" charset="-122"/>
                <a:ea typeface="楷体" panose="02010609060101010101" pitchFamily="49" charset="-122"/>
                <a:cs typeface="楷体" panose="02010609060101010101" pitchFamily="49" charset="-122"/>
              </a:rPr>
              <a:t>把党和国家工作重心转移到经济建设上来</a:t>
            </a: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rPr>
              <a:t>、实行改革开放的历史性决策</a:t>
            </a:r>
            <a:endParaRPr lang="zh-CN" sz="240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lvl="0" indent="609600" algn="just" fontAlgn="auto">
              <a:lnSpc>
                <a:spcPct val="150000"/>
              </a:lnSpc>
              <a:spcBef>
                <a:spcPct val="0"/>
              </a:spcBef>
              <a:defRPr/>
            </a:pPr>
            <a:r>
              <a:rPr 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揭示本质</a:t>
            </a: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sz="2400" u="heavy">
                <a:solidFill>
                  <a:schemeClr val="tx1"/>
                </a:solidFill>
                <a:uFill>
                  <a:solidFill>
                    <a:srgbClr val="FF0000"/>
                  </a:solidFill>
                </a:uFill>
                <a:latin typeface="楷体" panose="02010609060101010101" pitchFamily="49" charset="-122"/>
                <a:ea typeface="楷体" panose="02010609060101010101" pitchFamily="49" charset="-122"/>
                <a:cs typeface="楷体" panose="02010609060101010101" pitchFamily="49" charset="-122"/>
              </a:rPr>
              <a:t>深刻揭示了社会主义本质</a:t>
            </a: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sz="2400" u="heavy">
                <a:solidFill>
                  <a:schemeClr val="tx1"/>
                </a:solidFill>
                <a:uFill>
                  <a:solidFill>
                    <a:srgbClr val="FF0000"/>
                  </a:solidFill>
                </a:uFill>
                <a:latin typeface="楷体" panose="02010609060101010101" pitchFamily="49" charset="-122"/>
                <a:ea typeface="楷体" panose="02010609060101010101" pitchFamily="49" charset="-122"/>
                <a:cs typeface="楷体" panose="02010609060101010101" pitchFamily="49" charset="-122"/>
              </a:rPr>
              <a:t>确立社会主义初级阶段基本路线</a:t>
            </a: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rPr>
              <a:t>，明确提出走自己的路、建设中国特色社会主义，</a:t>
            </a:r>
            <a:r>
              <a:rPr lang="zh-CN" sz="2400" u="heavy">
                <a:solidFill>
                  <a:schemeClr val="tx1"/>
                </a:solidFill>
                <a:uFill>
                  <a:solidFill>
                    <a:srgbClr val="FF0000"/>
                  </a:solidFill>
                </a:uFill>
                <a:latin typeface="楷体" panose="02010609060101010101" pitchFamily="49" charset="-122"/>
                <a:ea typeface="楷体" panose="02010609060101010101" pitchFamily="49" charset="-122"/>
                <a:cs typeface="楷体" panose="02010609060101010101" pitchFamily="49" charset="-122"/>
              </a:rPr>
              <a:t>科学回答了建设中国特色社会主义的一系列基本问题</a:t>
            </a:r>
            <a:endParaRPr lang="zh-CN" sz="240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lvl="0" indent="609600" algn="just" fontAlgn="auto">
              <a:lnSpc>
                <a:spcPct val="150000"/>
              </a:lnSpc>
              <a:spcBef>
                <a:spcPct val="0"/>
              </a:spcBef>
              <a:defRPr/>
            </a:pPr>
            <a:r>
              <a:rPr 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制定战略</a:t>
            </a: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rPr>
              <a:t>：制定了到</a:t>
            </a:r>
            <a:r>
              <a:rPr lang="en-US" altLang="zh-CN" sz="2400">
                <a:solidFill>
                  <a:schemeClr val="tx1"/>
                </a:solidFill>
                <a:latin typeface="楷体" panose="02010609060101010101" pitchFamily="49" charset="-122"/>
                <a:ea typeface="楷体" panose="02010609060101010101" pitchFamily="49" charset="-122"/>
                <a:cs typeface="楷体" panose="02010609060101010101" pitchFamily="49" charset="-122"/>
              </a:rPr>
              <a:t>21</a:t>
            </a:r>
            <a:r>
              <a:rPr lang="zh-CN" altLang="en-US" sz="2400">
                <a:solidFill>
                  <a:schemeClr val="tx1"/>
                </a:solidFill>
                <a:latin typeface="楷体" panose="02010609060101010101" pitchFamily="49" charset="-122"/>
                <a:ea typeface="楷体" panose="02010609060101010101" pitchFamily="49" charset="-122"/>
                <a:cs typeface="楷体" panose="02010609060101010101" pitchFamily="49" charset="-122"/>
              </a:rPr>
              <a:t>世纪中叶分三步走、基本实现社会主义现代化的发展战略，</a:t>
            </a:r>
            <a:r>
              <a:rPr lang="zh-CN" altLang="en-US" sz="2400" u="heavy">
                <a:solidFill>
                  <a:schemeClr val="tx1"/>
                </a:solidFill>
                <a:uFill>
                  <a:solidFill>
                    <a:srgbClr val="FF0000"/>
                  </a:solidFill>
                </a:uFill>
                <a:latin typeface="楷体" panose="02010609060101010101" pitchFamily="49" charset="-122"/>
                <a:ea typeface="楷体" panose="02010609060101010101" pitchFamily="49" charset="-122"/>
                <a:cs typeface="楷体" panose="02010609060101010101" pitchFamily="49" charset="-122"/>
              </a:rPr>
              <a:t>成功开创了中国特色社会主义</a:t>
            </a:r>
            <a:r>
              <a:rPr lang="en-US" altLang="zh-CN" sz="2400">
                <a:solidFill>
                  <a:schemeClr val="tx1"/>
                </a:solidFill>
                <a:uFill>
                  <a:solidFill>
                    <a:srgbClr val="FF0000"/>
                  </a:solidFill>
                </a:uFill>
                <a:latin typeface="楷体" panose="02010609060101010101" pitchFamily="49" charset="-122"/>
                <a:ea typeface="楷体" panose="02010609060101010101" pitchFamily="49" charset="-122"/>
                <a:cs typeface="楷体" panose="02010609060101010101" pitchFamily="49" charset="-122"/>
              </a:rPr>
              <a:t> </a:t>
            </a:r>
            <a:r>
              <a:rPr lang="en-US" altLang="zh-CN" sz="2400" b="1">
                <a:solidFill>
                  <a:srgbClr val="FF0000"/>
                </a:solidFill>
                <a:uFill>
                  <a:solidFill>
                    <a:srgbClr val="FF0000"/>
                  </a:solidFill>
                </a:uFill>
                <a:latin typeface="楷体" panose="02010609060101010101" pitchFamily="49" charset="-122"/>
                <a:ea typeface="楷体" panose="02010609060101010101" pitchFamily="49" charset="-122"/>
                <a:cs typeface="楷体" panose="02010609060101010101" pitchFamily="49" charset="-122"/>
              </a:rPr>
              <a:t>P36</a:t>
            </a:r>
            <a:endParaRPr lang="en-US" altLang="zh-CN" sz="2400" b="1">
              <a:solidFill>
                <a:srgbClr val="FF0000"/>
              </a:solidFill>
              <a:uFill>
                <a:solidFill>
                  <a:srgbClr val="FF0000"/>
                </a:solidFill>
              </a:uFill>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Tree>
    <p:custDataLst>
      <p:tags r:id="rId6"/>
    </p:custDataLst>
  </p:cSld>
  <p:clrMapOvr>
    <a:masterClrMapping/>
  </p:clrMapOvr>
  <p:transition>
    <p:dissolve/>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4" name="图片 3"/>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pic>
        <p:nvPicPr>
          <p:cNvPr id="5" name="图片 4"/>
          <p:cNvPicPr>
            <a:picLocks noChangeAspect="1"/>
          </p:cNvPicPr>
          <p:nvPr>
            <p:custDataLst>
              <p:tags r:id="rId6"/>
            </p:custDataLst>
          </p:nvPr>
        </p:nvPicPr>
        <p:blipFill>
          <a:blip r:embed="rId5"/>
          <a:stretch>
            <a:fillRect/>
          </a:stretch>
        </p:blipFill>
        <p:spPr>
          <a:xfrm>
            <a:off x="1482090" y="1986280"/>
            <a:ext cx="4814570" cy="3248660"/>
          </a:xfrm>
          <a:prstGeom prst="rect">
            <a:avLst/>
          </a:prstGeom>
        </p:spPr>
      </p:pic>
      <p:pic>
        <p:nvPicPr>
          <p:cNvPr id="6" name="图片 5"/>
          <p:cNvPicPr>
            <a:picLocks noChangeAspect="1"/>
          </p:cNvPicPr>
          <p:nvPr>
            <p:custDataLst>
              <p:tags r:id="rId8"/>
            </p:custDataLst>
          </p:nvPr>
        </p:nvPicPr>
        <p:blipFill>
          <a:blip r:embed="rId7"/>
          <a:stretch>
            <a:fillRect/>
          </a:stretch>
        </p:blipFill>
        <p:spPr>
          <a:xfrm>
            <a:off x="6210935" y="1633220"/>
            <a:ext cx="4787900" cy="3672840"/>
          </a:xfrm>
          <a:prstGeom prst="rect">
            <a:avLst/>
          </a:prstGeom>
        </p:spPr>
      </p:pic>
      <p:sp>
        <p:nvSpPr>
          <p:cNvPr id="7" name="文本框 6"/>
          <p:cNvSpPr txBox="1"/>
          <p:nvPr>
            <p:custDataLst>
              <p:tags r:id="rId9"/>
            </p:custDataLst>
          </p:nvPr>
        </p:nvSpPr>
        <p:spPr>
          <a:xfrm>
            <a:off x="2545715" y="5523230"/>
            <a:ext cx="2038350" cy="460375"/>
          </a:xfrm>
          <a:prstGeom prst="rect">
            <a:avLst/>
          </a:prstGeom>
          <a:noFill/>
        </p:spPr>
        <p:txBody>
          <a:bodyPr wrap="square" rtlCol="0">
            <a:spAutoFit/>
          </a:bodyPr>
          <a:lstStyle/>
          <a:p>
            <a:r>
              <a:rPr lang="zh-CN" altLang="en-US" sz="2400">
                <a:latin typeface="楷体" panose="02010609060101010101" pitchFamily="49" charset="-122"/>
                <a:ea typeface="楷体" panose="02010609060101010101" pitchFamily="49" charset="-122"/>
              </a:rPr>
              <a:t>拆除柏林墙</a:t>
            </a:r>
            <a:endParaRPr lang="zh-CN" altLang="en-US" sz="2400">
              <a:latin typeface="楷体" panose="02010609060101010101" pitchFamily="49" charset="-122"/>
              <a:ea typeface="楷体" panose="02010609060101010101" pitchFamily="49" charset="-122"/>
            </a:endParaRPr>
          </a:p>
        </p:txBody>
      </p:sp>
    </p:spTree>
    <p:custDataLst>
      <p:tags r:id="rId10"/>
    </p:custDataLst>
  </p:cSld>
  <p:clrMapOvr>
    <a:masterClrMapping/>
  </p:clrMapOvr>
  <p:transition>
    <p:dissolve/>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789940" y="1579880"/>
            <a:ext cx="10469880" cy="2953385"/>
          </a:xfrm>
          <a:prstGeom prst="rect">
            <a:avLst/>
          </a:prstGeom>
          <a:noFill/>
        </p:spPr>
        <p:txBody>
          <a:bodyPr wrap="square" rtlCol="0" anchor="t">
            <a:spAutoFit/>
          </a:bodyPr>
          <a:lstStyle/>
          <a:p>
            <a:pPr lvl="0">
              <a:lnSpc>
                <a:spcPct val="150000"/>
              </a:lnSpc>
              <a:spcBef>
                <a:spcPct val="0"/>
              </a:spcBef>
              <a:defRPr/>
            </a:pPr>
            <a:r>
              <a:rPr lang="en-US" altLang="zh-CN" sz="2800" b="1">
                <a:solidFill>
                  <a:schemeClr val="accent2"/>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a:t>
            </a:r>
            <a:r>
              <a:rPr lang="zh-CN" altLang="en-US" sz="2800" b="1">
                <a:solidFill>
                  <a:schemeClr val="accent2"/>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三个代表</a:t>
            </a:r>
            <a:r>
              <a:rPr lang="en-US" altLang="zh-CN" sz="2800" b="1">
                <a:solidFill>
                  <a:schemeClr val="accent2"/>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a:t>
            </a:r>
            <a:r>
              <a:rPr lang="zh-CN" altLang="en-US" sz="2800" b="1">
                <a:solidFill>
                  <a:schemeClr val="accent2"/>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重要思想</a:t>
            </a:r>
            <a:endParaRPr lang="zh-CN" sz="2800" b="1">
              <a:solidFill>
                <a:schemeClr val="accent2"/>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lvl="0" indent="609600" algn="just" fontAlgn="auto">
              <a:lnSpc>
                <a:spcPct val="150000"/>
              </a:lnSpc>
              <a:spcBef>
                <a:spcPct val="0"/>
              </a:spcBef>
              <a:defRPr/>
            </a:pP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rPr>
              <a:t>党的十三届四中全会以后，以江泽民同志为主要代表的中国共产党人，团结带领全党全国各族人民，坚持党的基本理论、基本路线，</a:t>
            </a:r>
            <a:r>
              <a:rPr 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加深了对什么是社会主义、怎样建设社会主义</a:t>
            </a: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rPr>
              <a:t>和</a:t>
            </a:r>
            <a:r>
              <a:rPr 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建设什么样的党、怎样建设党</a:t>
            </a: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rPr>
              <a:t>的认识，积累了治党治国新的宝贵经验，形成了</a:t>
            </a:r>
            <a:r>
              <a:rPr lang="en-US" altLang="zh-CN" sz="24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a:solidFill>
                  <a:schemeClr val="tx1"/>
                </a:solidFill>
                <a:latin typeface="楷体" panose="02010609060101010101" pitchFamily="49" charset="-122"/>
                <a:ea typeface="楷体" panose="02010609060101010101" pitchFamily="49" charset="-122"/>
                <a:cs typeface="楷体" panose="02010609060101010101" pitchFamily="49" charset="-122"/>
              </a:rPr>
              <a:t>三个代表</a:t>
            </a:r>
            <a:r>
              <a:rPr lang="en-US" altLang="zh-CN" sz="24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a:solidFill>
                  <a:schemeClr val="tx1"/>
                </a:solidFill>
                <a:latin typeface="楷体" panose="02010609060101010101" pitchFamily="49" charset="-122"/>
                <a:ea typeface="楷体" panose="02010609060101010101" pitchFamily="49" charset="-122"/>
                <a:cs typeface="楷体" panose="02010609060101010101" pitchFamily="49" charset="-122"/>
              </a:rPr>
              <a:t>重要思想。</a:t>
            </a:r>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rPr>
              <a:t>P36—P37</a:t>
            </a:r>
            <a:endPar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Tree>
    <p:custDataLst>
      <p:tags r:id="rId6"/>
    </p:custDataLst>
  </p:cSld>
  <p:clrMapOvr>
    <a:masterClrMapping/>
  </p:clrMapOvr>
  <p:transition>
    <p:dissolv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789940" y="1579880"/>
            <a:ext cx="10469880" cy="4615815"/>
          </a:xfrm>
          <a:prstGeom prst="rect">
            <a:avLst/>
          </a:prstGeom>
          <a:noFill/>
        </p:spPr>
        <p:txBody>
          <a:bodyPr wrap="square" rtlCol="0" anchor="t">
            <a:spAutoFit/>
          </a:bodyPr>
          <a:lstStyle/>
          <a:p>
            <a:pPr lvl="0">
              <a:lnSpc>
                <a:spcPct val="150000"/>
              </a:lnSpc>
              <a:spcBef>
                <a:spcPct val="0"/>
              </a:spcBef>
              <a:defRPr/>
            </a:pPr>
            <a:r>
              <a:rPr lang="zh-CN" sz="2800" b="1">
                <a:solidFill>
                  <a:schemeClr val="accent2"/>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“三个代表”重要思想的具体内容和历史贡献</a:t>
            </a:r>
            <a:endParaRPr lang="zh-CN" sz="2800" b="1">
              <a:solidFill>
                <a:schemeClr val="accent2"/>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pPr lvl="0">
              <a:lnSpc>
                <a:spcPct val="150000"/>
              </a:lnSpc>
              <a:spcBef>
                <a:spcPct val="0"/>
              </a:spcBef>
              <a:defRPr/>
            </a:pPr>
            <a:r>
              <a:rPr lang="zh-CN" sz="2400" b="1">
                <a:solidFill>
                  <a:schemeClr val="accent2"/>
                </a:solidFill>
                <a:latin typeface="宋体" panose="02010600030101010101" pitchFamily="2" charset="-122"/>
                <a:ea typeface="宋体" panose="02010600030101010101" pitchFamily="2" charset="-122"/>
                <a:cs typeface="楷体" panose="02010609060101010101" pitchFamily="49" charset="-122"/>
                <a:sym typeface="宋体" panose="02010600030101010101" pitchFamily="2" charset="-122"/>
              </a:rPr>
              <a:t> </a:t>
            </a:r>
            <a:r>
              <a:rPr lang="en-US" altLang="zh-CN" sz="2400" b="1">
                <a:solidFill>
                  <a:schemeClr val="accent2"/>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a:t>
            </a:r>
            <a:r>
              <a:rPr 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内容</a:t>
            </a: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rPr>
              <a:t>：中国共产党必须始终</a:t>
            </a:r>
            <a:r>
              <a:rPr 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代表先进生产力的发展要求，代表中国先进文化的前进方向，代表中国最广大人民的根本利益</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rPr>
              <a:t>P37</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相关链接）</a:t>
            </a:r>
            <a:endParaRPr lang="zh-CN"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lvl="0" indent="609600" algn="just" fontAlgn="auto">
              <a:lnSpc>
                <a:spcPct val="150000"/>
              </a:lnSpc>
              <a:spcBef>
                <a:spcPct val="0"/>
              </a:spcBef>
              <a:defRPr/>
            </a:pPr>
            <a:r>
              <a:rPr lang="zh-CN" sz="2400" b="1">
                <a:solidFill>
                  <a:schemeClr val="tx1"/>
                </a:solidFill>
                <a:latin typeface="楷体" panose="02010609060101010101" pitchFamily="49" charset="-122"/>
                <a:ea typeface="楷体" panose="02010609060101010101" pitchFamily="49" charset="-122"/>
                <a:cs typeface="楷体" panose="02010609060101010101" pitchFamily="49" charset="-122"/>
              </a:rPr>
              <a:t>功绩</a:t>
            </a: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sz="2400">
                <a:solidFill>
                  <a:schemeClr val="tx1"/>
                </a:solidFill>
                <a:latin typeface="楷体" panose="02010609060101010101" pitchFamily="49" charset="-122"/>
                <a:ea typeface="楷体" panose="02010609060101010101" pitchFamily="49" charset="-122"/>
                <a:cs typeface="楷体" panose="02010609060101010101" pitchFamily="49" charset="-122"/>
              </a:rPr>
              <a:t>在国内外形式十分复杂、世界社会主义出现严重曲折的严峻考验面前，捍卫了中国特色社会主义制度，</a:t>
            </a:r>
            <a:r>
              <a:rPr sz="2400" u="heavy">
                <a:solidFill>
                  <a:schemeClr val="tx1"/>
                </a:solidFill>
                <a:uFill>
                  <a:solidFill>
                    <a:srgbClr val="FF0000"/>
                  </a:solidFill>
                </a:uFill>
                <a:latin typeface="楷体" panose="02010609060101010101" pitchFamily="49" charset="-122"/>
                <a:ea typeface="楷体" panose="02010609060101010101" pitchFamily="49" charset="-122"/>
                <a:cs typeface="楷体" panose="02010609060101010101" pitchFamily="49" charset="-122"/>
              </a:rPr>
              <a:t>确立了社会主义市场经济体制的改革目标和基本框架</a:t>
            </a:r>
            <a:r>
              <a:rPr sz="24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sz="2400" u="heavy">
                <a:solidFill>
                  <a:schemeClr val="tx1"/>
                </a:solidFill>
                <a:uFill>
                  <a:solidFill>
                    <a:srgbClr val="FF0000"/>
                  </a:solidFill>
                </a:uFill>
                <a:latin typeface="楷体" panose="02010609060101010101" pitchFamily="49" charset="-122"/>
                <a:ea typeface="楷体" panose="02010609060101010101" pitchFamily="49" charset="-122"/>
                <a:cs typeface="楷体" panose="02010609060101010101" pitchFamily="49" charset="-122"/>
              </a:rPr>
              <a:t>确立了社会主义初级阶段的基本经济制度和分配制度</a:t>
            </a:r>
            <a:r>
              <a:rPr sz="2400">
                <a:solidFill>
                  <a:schemeClr val="tx1"/>
                </a:solidFill>
                <a:latin typeface="楷体" panose="02010609060101010101" pitchFamily="49" charset="-122"/>
                <a:ea typeface="楷体" panose="02010609060101010101" pitchFamily="49" charset="-122"/>
                <a:cs typeface="楷体" panose="02010609060101010101" pitchFamily="49" charset="-122"/>
              </a:rPr>
              <a:t>，开创全面改革开放新局面，推进党的建设新的伟大工程，</a:t>
            </a:r>
            <a:r>
              <a:rPr sz="2400" u="heavy">
                <a:solidFill>
                  <a:schemeClr val="tx1"/>
                </a:solidFill>
                <a:uFill>
                  <a:solidFill>
                    <a:srgbClr val="FF0000"/>
                  </a:solidFill>
                </a:uFill>
                <a:latin typeface="楷体" panose="02010609060101010101" pitchFamily="49" charset="-122"/>
                <a:ea typeface="楷体" panose="02010609060101010101" pitchFamily="49" charset="-122"/>
                <a:cs typeface="楷体" panose="02010609060101010101" pitchFamily="49" charset="-122"/>
              </a:rPr>
              <a:t>成功把中国特色社会主义推向21世纪</a:t>
            </a:r>
            <a:r>
              <a:rPr sz="24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P37</a:t>
            </a:r>
            <a:endParaRPr lang="en-US"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0"/>
            <a:ext cx="1408861" cy="918643"/>
          </a:xfrm>
          <a:prstGeom prst="rect">
            <a:avLst/>
          </a:prstGeom>
        </p:spPr>
      </p:pic>
    </p:spTree>
    <p:custDataLst>
      <p:tags r:id="rId6"/>
    </p:custDataLst>
  </p:cSld>
  <p:clrMapOvr>
    <a:masterClrMapping/>
  </p:clrMapOvr>
  <p:transition>
    <p:dissolve/>
  </p:transition>
  <p:timing/>
</p:sld>
</file>

<file path=ppt/tags/tag1.xml><?xml version="1.0" encoding="utf-8"?>
<p:tagLst xmlns:p="http://schemas.openxmlformats.org/presentationml/2006/main">
  <p:tag name="AS_UNIQUEID" val="276"/>
</p:tagLst>
</file>

<file path=ppt/tags/tag10.xml><?xml version="1.0" encoding="utf-8"?>
<p:tagLst xmlns:p="http://schemas.openxmlformats.org/presentationml/2006/main">
  <p:tag name="AS_UNIQUEID" val="278"/>
</p:tagLst>
</file>

<file path=ppt/tags/tag100.xml><?xml version="1.0" encoding="utf-8"?>
<p:tagLst xmlns:p="http://schemas.openxmlformats.org/presentationml/2006/main">
  <p:tag name="AS_UNIQUEID" val="314"/>
</p:tagLst>
</file>

<file path=ppt/tags/tag101.xml><?xml version="1.0" encoding="utf-8"?>
<p:tagLst xmlns:p="http://schemas.openxmlformats.org/presentationml/2006/main">
  <p:tag name="AS_UNIQUEID" val="315"/>
</p:tagLst>
</file>

<file path=ppt/tags/tag102.xml><?xml version="1.0" encoding="utf-8"?>
<p:tagLst xmlns:p="http://schemas.openxmlformats.org/presentationml/2006/main">
  <p:tag name="AS_UNIQUEID" val="316"/>
</p:tagLst>
</file>

<file path=ppt/tags/tag103.xml><?xml version="1.0" encoding="utf-8"?>
<p:tagLst xmlns:p="http://schemas.openxmlformats.org/presentationml/2006/main">
  <p:tag name="AS_UNIQUEID" val="317"/>
</p:tagLst>
</file>

<file path=ppt/tags/tag104.xml><?xml version="1.0" encoding="utf-8"?>
<p:tagLst xmlns:p="http://schemas.openxmlformats.org/presentationml/2006/main">
  <p:tag name="AS_UNIQUEID" val="318"/>
</p:tagLst>
</file>

<file path=ppt/tags/tag105.xml><?xml version="1.0" encoding="utf-8"?>
<p:tagLst xmlns:p="http://schemas.openxmlformats.org/presentationml/2006/main">
  <p:tag name="AS_UNIQUEID" val="267"/>
</p:tagLst>
</file>

<file path=ppt/tags/tag106.xml><?xml version="1.0" encoding="utf-8"?>
<p:tagLst xmlns:p="http://schemas.openxmlformats.org/presentationml/2006/main">
  <p:tag name="AS_UNIQUEID" val="268"/>
</p:tagLst>
</file>

<file path=ppt/tags/tag107.xml><?xml version="1.0" encoding="utf-8"?>
<p:tagLst xmlns:p="http://schemas.openxmlformats.org/presentationml/2006/main">
  <p:tag name="AS_UNIQUEID" val="269"/>
</p:tagLst>
</file>

<file path=ppt/tags/tag108.xml><?xml version="1.0" encoding="utf-8"?>
<p:tagLst xmlns:p="http://schemas.openxmlformats.org/presentationml/2006/main">
  <p:tag name="AS_UNIQUEID" val="270"/>
</p:tagLst>
</file>

<file path=ppt/tags/tag109.xml><?xml version="1.0" encoding="utf-8"?>
<p:tagLst xmlns:p="http://schemas.openxmlformats.org/presentationml/2006/main">
  <p:tag name="AS_UNIQUEID" val="319"/>
</p:tagLst>
</file>

<file path=ppt/tags/tag11.xml><?xml version="1.0" encoding="utf-8"?>
<p:tagLst xmlns:p="http://schemas.openxmlformats.org/presentationml/2006/main">
  <p:tag name="AS_UNIQUEID" val="165"/>
</p:tagLst>
</file>

<file path=ppt/tags/tag110.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111.xml><?xml version="1.0" encoding="utf-8"?>
<p:tagLst xmlns:p="http://schemas.openxmlformats.org/presentationml/2006/main">
  <p:tag name="AS_UNIQUEID" val="320"/>
</p:tagLst>
</file>

<file path=ppt/tags/tag112.xml><?xml version="1.0" encoding="utf-8"?>
<p:tagLst xmlns:p="http://schemas.openxmlformats.org/presentationml/2006/main">
  <p:tag name="AS_UNIQUEID" val="256"/>
</p:tagLst>
</file>

<file path=ppt/tags/tag113.xml><?xml version="1.0" encoding="utf-8"?>
<p:tagLst xmlns:p="http://schemas.openxmlformats.org/presentationml/2006/main">
  <p:tag name="AS_UNIQUEID" val="321"/>
</p:tagLst>
</file>

<file path=ppt/tags/tag114.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115.xml><?xml version="1.0" encoding="utf-8"?>
<p:tagLst xmlns:p="http://schemas.openxmlformats.org/presentationml/2006/main">
  <p:tag name="AS_UNIQUEID" val="322"/>
</p:tagLst>
</file>

<file path=ppt/tags/tag116.xml><?xml version="1.0" encoding="utf-8"?>
<p:tagLst xmlns:p="http://schemas.openxmlformats.org/presentationml/2006/main">
  <p:tag name="AS_UNIQUEID" val="270"/>
</p:tagLst>
</file>

<file path=ppt/tags/tag117.xml><?xml version="1.0" encoding="utf-8"?>
<p:tagLst xmlns:p="http://schemas.openxmlformats.org/presentationml/2006/main">
  <p:tag name="AS_UNIQUEID" val="323"/>
</p:tagLst>
</file>

<file path=ppt/tags/tag118.xml><?xml version="1.0" encoding="utf-8"?>
<p:tagLst xmlns:p="http://schemas.openxmlformats.org/presentationml/2006/main">
  <p:tag name="AS_UNIQUEID" val="324"/>
</p:tagLst>
</file>

<file path=ppt/tags/tag119.xml><?xml version="1.0" encoding="utf-8"?>
<p:tagLst xmlns:p="http://schemas.openxmlformats.org/presentationml/2006/main">
  <p:tag name="AS_UNIQUEID" val="325"/>
</p:tagLst>
</file>

<file path=ppt/tags/tag12.xml><?xml version="1.0" encoding="utf-8"?>
<p:tagLst xmlns:p="http://schemas.openxmlformats.org/presentationml/2006/main">
  <p:tag name="AS_UNIQUEID" val="166"/>
</p:tagLst>
</file>

<file path=ppt/tags/tag120.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121.xml><?xml version="1.0" encoding="utf-8"?>
<p:tagLst xmlns:p="http://schemas.openxmlformats.org/presentationml/2006/main">
  <p:tag name="AS_UNIQUEID" val="326"/>
</p:tagLst>
</file>

<file path=ppt/tags/tag122.xml><?xml version="1.0" encoding="utf-8"?>
<p:tagLst xmlns:p="http://schemas.openxmlformats.org/presentationml/2006/main">
  <p:tag name="AS_UNIQUEID" val="273"/>
</p:tagLst>
</file>

<file path=ppt/tags/tag123.xml><?xml version="1.0" encoding="utf-8"?>
<p:tagLst xmlns:p="http://schemas.openxmlformats.org/presentationml/2006/main">
  <p:tag name="AS_UNIQUEID" val="275"/>
</p:tagLst>
</file>

<file path=ppt/tags/tag124.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125.xml><?xml version="1.0" encoding="utf-8"?>
<p:tagLst xmlns:p="http://schemas.openxmlformats.org/presentationml/2006/main">
  <p:tag name="AS_UNIQUEID" val="327"/>
</p:tagLst>
</file>

<file path=ppt/tags/tag126.xml><?xml version="1.0" encoding="utf-8"?>
<p:tagLst xmlns:p="http://schemas.openxmlformats.org/presentationml/2006/main">
  <p:tag name="AS_UNIQUEID" val="273"/>
</p:tagLst>
</file>

<file path=ppt/tags/tag127.xml><?xml version="1.0" encoding="utf-8"?>
<p:tagLst xmlns:p="http://schemas.openxmlformats.org/presentationml/2006/main">
  <p:tag name="AS_UNIQUEID" val="275"/>
</p:tagLst>
</file>

<file path=ppt/tags/tag128.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129.xml><?xml version="1.0" encoding="utf-8"?>
<p:tagLst xmlns:p="http://schemas.openxmlformats.org/presentationml/2006/main">
  <p:tag name="AS_UNIQUEID" val="328"/>
</p:tagLst>
</file>

<file path=ppt/tags/tag13.xml><?xml version="1.0" encoding="utf-8"?>
<p:tagLst xmlns:p="http://schemas.openxmlformats.org/presentationml/2006/main">
  <p:tag name="AS_UNIQUEID" val="167"/>
</p:tagLst>
</file>

<file path=ppt/tags/tag130.xml><?xml version="1.0" encoding="utf-8"?>
<p:tagLst xmlns:p="http://schemas.openxmlformats.org/presentationml/2006/main">
  <p:tag name="AS_UNIQUEID" val="275"/>
</p:tagLst>
</file>

<file path=ppt/tags/tag131.xml><?xml version="1.0" encoding="utf-8"?>
<p:tagLst xmlns:p="http://schemas.openxmlformats.org/presentationml/2006/main">
  <p:tag name="AS_UNIQUEID" val="329"/>
</p:tagLst>
</file>

<file path=ppt/tags/tag132.xml><?xml version="1.0" encoding="utf-8"?>
<p:tagLst xmlns:p="http://schemas.openxmlformats.org/presentationml/2006/main">
  <p:tag name="AS_UNIQUEID" val="330"/>
</p:tagLst>
</file>

<file path=ppt/tags/tag133.xml><?xml version="1.0" encoding="utf-8"?>
<p:tagLst xmlns:p="http://schemas.openxmlformats.org/presentationml/2006/main">
  <p:tag name="AS_UNIQUEID" val="331"/>
</p:tagLst>
</file>

<file path=ppt/tags/tag134.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135.xml><?xml version="1.0" encoding="utf-8"?>
<p:tagLst xmlns:p="http://schemas.openxmlformats.org/presentationml/2006/main">
  <p:tag name="AS_UNIQUEID" val="332"/>
</p:tagLst>
</file>

<file path=ppt/tags/tag136.xml><?xml version="1.0" encoding="utf-8"?>
<p:tagLst xmlns:p="http://schemas.openxmlformats.org/presentationml/2006/main">
  <p:tag name="AS_UNIQUEID" val="273"/>
</p:tagLst>
</file>

<file path=ppt/tags/tag137.xml><?xml version="1.0" encoding="utf-8"?>
<p:tagLst xmlns:p="http://schemas.openxmlformats.org/presentationml/2006/main">
  <p:tag name="AS_UNIQUEID" val="275"/>
</p:tagLst>
</file>

<file path=ppt/tags/tag138.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139.xml><?xml version="1.0" encoding="utf-8"?>
<p:tagLst xmlns:p="http://schemas.openxmlformats.org/presentationml/2006/main">
  <p:tag name="AS_UNIQUEID" val="333"/>
</p:tagLst>
</file>

<file path=ppt/tags/tag14.xml><?xml version="1.0" encoding="utf-8"?>
<p:tagLst xmlns:p="http://schemas.openxmlformats.org/presentationml/2006/main">
  <p:tag name="AS_UNIQUEID" val="168"/>
</p:tagLst>
</file>

<file path=ppt/tags/tag140.xml><?xml version="1.0" encoding="utf-8"?>
<p:tagLst xmlns:p="http://schemas.openxmlformats.org/presentationml/2006/main">
  <p:tag name="AS_UNIQUEID" val="273"/>
</p:tagLst>
</file>

<file path=ppt/tags/tag141.xml><?xml version="1.0" encoding="utf-8"?>
<p:tagLst xmlns:p="http://schemas.openxmlformats.org/presentationml/2006/main">
  <p:tag name="AS_UNIQUEID" val="275"/>
</p:tagLst>
</file>

<file path=ppt/tags/tag142.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143.xml><?xml version="1.0" encoding="utf-8"?>
<p:tagLst xmlns:p="http://schemas.openxmlformats.org/presentationml/2006/main">
  <p:tag name="AS_UNIQUEID" val="334"/>
</p:tagLst>
</file>

<file path=ppt/tags/tag144.xml><?xml version="1.0" encoding="utf-8"?>
<p:tagLst xmlns:p="http://schemas.openxmlformats.org/presentationml/2006/main">
  <p:tag name="AS_UNIQUEID" val="275"/>
</p:tagLst>
</file>

<file path=ppt/tags/tag145.xml><?xml version="1.0" encoding="utf-8"?>
<p:tagLst xmlns:p="http://schemas.openxmlformats.org/presentationml/2006/main">
  <p:tag name="AS_UNIQUEID" val="335"/>
</p:tagLst>
</file>

<file path=ppt/tags/tag146.xml><?xml version="1.0" encoding="utf-8"?>
<p:tagLst xmlns:p="http://schemas.openxmlformats.org/presentationml/2006/main">
  <p:tag name="AS_UNIQUEID" val="336"/>
</p:tagLst>
</file>

<file path=ppt/tags/tag147.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148.xml><?xml version="1.0" encoding="utf-8"?>
<p:tagLst xmlns:p="http://schemas.openxmlformats.org/presentationml/2006/main">
  <p:tag name="AS_UNIQUEID" val="337"/>
</p:tagLst>
</file>

<file path=ppt/tags/tag149.xml><?xml version="1.0" encoding="utf-8"?>
<p:tagLst xmlns:p="http://schemas.openxmlformats.org/presentationml/2006/main">
  <p:tag name="AS_UNIQUEID" val="273"/>
</p:tagLst>
</file>

<file path=ppt/tags/tag15.xml><?xml version="1.0" encoding="utf-8"?>
<p:tagLst xmlns:p="http://schemas.openxmlformats.org/presentationml/2006/main">
  <p:tag name="AS_UNIQUEID" val="169"/>
</p:tagLst>
</file>

<file path=ppt/tags/tag150.xml><?xml version="1.0" encoding="utf-8"?>
<p:tagLst xmlns:p="http://schemas.openxmlformats.org/presentationml/2006/main">
  <p:tag name="AS_UNIQUEID" val="275"/>
</p:tagLst>
</file>

<file path=ppt/tags/tag151.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152.xml><?xml version="1.0" encoding="utf-8"?>
<p:tagLst xmlns:p="http://schemas.openxmlformats.org/presentationml/2006/main">
  <p:tag name="AS_UNIQUEID" val="338"/>
</p:tagLst>
</file>

<file path=ppt/tags/tag153.xml><?xml version="1.0" encoding="utf-8"?>
<p:tagLst xmlns:p="http://schemas.openxmlformats.org/presentationml/2006/main">
  <p:tag name="AS_UNIQUEID" val="273"/>
</p:tagLst>
</file>

<file path=ppt/tags/tag154.xml><?xml version="1.0" encoding="utf-8"?>
<p:tagLst xmlns:p="http://schemas.openxmlformats.org/presentationml/2006/main">
  <p:tag name="AS_UNIQUEID" val="275"/>
</p:tagLst>
</file>

<file path=ppt/tags/tag155.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156.xml><?xml version="1.0" encoding="utf-8"?>
<p:tagLst xmlns:p="http://schemas.openxmlformats.org/presentationml/2006/main">
  <p:tag name="AS_UNIQUEID" val="339"/>
</p:tagLst>
</file>

<file path=ppt/tags/tag157.xml><?xml version="1.0" encoding="utf-8"?>
<p:tagLst xmlns:p="http://schemas.openxmlformats.org/presentationml/2006/main">
  <p:tag name="AS_UNIQUEID" val="273"/>
</p:tagLst>
</file>

<file path=ppt/tags/tag158.xml><?xml version="1.0" encoding="utf-8"?>
<p:tagLst xmlns:p="http://schemas.openxmlformats.org/presentationml/2006/main">
  <p:tag name="AS_UNIQUEID" val="275"/>
</p:tagLst>
</file>

<file path=ppt/tags/tag159.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16.xml><?xml version="1.0" encoding="utf-8"?>
<p:tagLst xmlns:p="http://schemas.openxmlformats.org/presentationml/2006/main">
  <p:tag name="AS_UNIQUEID" val="279"/>
</p:tagLst>
</file>

<file path=ppt/tags/tag160.xml><?xml version="1.0" encoding="utf-8"?>
<p:tagLst xmlns:p="http://schemas.openxmlformats.org/presentationml/2006/main">
  <p:tag name="AS_UNIQUEID" val="340"/>
</p:tagLst>
</file>

<file path=ppt/tags/tag161.xml><?xml version="1.0" encoding="utf-8"?>
<p:tagLst xmlns:p="http://schemas.openxmlformats.org/presentationml/2006/main">
  <p:tag name="AS_UNIQUEID" val="341"/>
  <p:tag name="KSO_WM_UNIT_TABLE_BEAUTIFY" val="smartTable{cf8900dc-b68a-43b9-9988-72baf281b8b8}"/>
  <p:tag name="TABLE_ENDDRAG_ORIGIN_RECT" val="921*573"/>
  <p:tag name="TABLE_ENDDRAG_RECT" val="25*18*921*573"/>
</p:tagLst>
</file>

<file path=ppt/tags/tag162.xml><?xml version="1.0" encoding="utf-8"?>
<p:tagLst xmlns:p="http://schemas.openxmlformats.org/presentationml/2006/main">
  <p:tag name="KSO_WM_SPECIAL_SOURCE" val="bdnull"/>
</p:tagLst>
</file>

<file path=ppt/tags/tag163.xml><?xml version="1.0" encoding="utf-8"?>
<p:tagLst xmlns:p="http://schemas.openxmlformats.org/presentationml/2006/main">
  <p:tag name="AS_UNIQUEID" val="342"/>
</p:tagLst>
</file>

<file path=ppt/tags/tag164.xml><?xml version="1.0" encoding="utf-8"?>
<p:tagLst xmlns:p="http://schemas.openxmlformats.org/presentationml/2006/main">
  <p:tag name="AS_UNIQUEID" val="8"/>
</p:tagLst>
</file>

<file path=ppt/tags/tag165.xml><?xml version="1.0" encoding="utf-8"?>
<p:tagLst xmlns:p="http://schemas.openxmlformats.org/presentationml/2006/main">
  <p:tag name="AS_UNIQUEID" val="343"/>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i*1_2_1"/>
  <p:tag name="KSO_WM_UNIT_INDEX" val="1_2_1"/>
  <p:tag name="KSO_WM_UNIT_LAYERLEVEL" val="1_1_1"/>
  <p:tag name="KSO_WM_UNIT_TYPE" val="l_h_i"/>
</p:tagLst>
</file>

<file path=ppt/tags/tag166.xml><?xml version="1.0" encoding="utf-8"?>
<p:tagLst xmlns:p="http://schemas.openxmlformats.org/presentationml/2006/main">
  <p:tag name="AS_UNIQUEID" val="344"/>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i*1_2_2"/>
  <p:tag name="KSO_WM_UNIT_INDEX" val="1_2_2"/>
  <p:tag name="KSO_WM_UNIT_LAYERLEVEL" val="1_1_1"/>
  <p:tag name="KSO_WM_UNIT_TYPE" val="l_h_i"/>
</p:tagLst>
</file>

<file path=ppt/tags/tag167.xml><?xml version="1.0" encoding="utf-8"?>
<p:tagLst xmlns:p="http://schemas.openxmlformats.org/presentationml/2006/main">
  <p:tag name="AS_UNIQUEID" val="345"/>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i*1_2_3"/>
  <p:tag name="KSO_WM_UNIT_INDEX" val="1_2_3"/>
  <p:tag name="KSO_WM_UNIT_LAYERLEVEL" val="1_1_1"/>
  <p:tag name="KSO_WM_UNIT_TYPE" val="l_h_i"/>
</p:tagLst>
</file>

<file path=ppt/tags/tag168.xml><?xml version="1.0" encoding="utf-8"?>
<p:tagLst xmlns:p="http://schemas.openxmlformats.org/presentationml/2006/main">
  <p:tag name="AS_UNIQUEID" val="346"/>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28103_4*l_h_i*1_2_4"/>
  <p:tag name="KSO_WM_UNIT_INDEX" val="1_2_4"/>
  <p:tag name="KSO_WM_UNIT_LAYERLEVEL" val="1_1_1"/>
  <p:tag name="KSO_WM_UNIT_LINE_FILL_TYPE" val="2"/>
  <p:tag name="KSO_WM_UNIT_LINE_FORE_SCHEMECOLOR_INDEX" val="6"/>
  <p:tag name="KSO_WM_UNIT_TEXT_FILL_FORE_SCHEMECOLOR_INDEX" val="2"/>
  <p:tag name="KSO_WM_UNIT_TEXT_FILL_TYPE" val="1"/>
  <p:tag name="KSO_WM_UNIT_TYPE" val="l_h_i"/>
</p:tagLst>
</file>

<file path=ppt/tags/tag169.xml><?xml version="1.0" encoding="utf-8"?>
<p:tagLst xmlns:p="http://schemas.openxmlformats.org/presentationml/2006/main">
  <p:tag name="AS_UNIQUEID" val="347"/>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x*1_2_1"/>
  <p:tag name="KSO_WM_UNIT_INDEX" val="1_2_1"/>
  <p:tag name="KSO_WM_UNIT_LAYERLEVEL" val="1_1_1"/>
  <p:tag name="KSO_WM_UNIT_TYPE" val="l_h_x"/>
  <p:tag name="KSO_WM_UNIT_VALUE" val="132*132"/>
</p:tagLst>
</file>

<file path=ppt/tags/tag17.xml><?xml version="1.0" encoding="utf-8"?>
<p:tagLst xmlns:p="http://schemas.openxmlformats.org/presentationml/2006/main">
  <p:tag name="AS_UNIQUEID" val="171"/>
</p:tagLst>
</file>

<file path=ppt/tags/tag170.xml><?xml version="1.0" encoding="utf-8"?>
<p:tagLst xmlns:p="http://schemas.openxmlformats.org/presentationml/2006/main">
  <p:tag name="AS_UNIQUEID" val="348"/>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i*1_3_1"/>
  <p:tag name="KSO_WM_UNIT_INDEX" val="1_3_1"/>
  <p:tag name="KSO_WM_UNIT_LAYERLEVEL" val="1_1_1"/>
  <p:tag name="KSO_WM_UNIT_TYPE" val="l_h_i"/>
</p:tagLst>
</file>

<file path=ppt/tags/tag171.xml><?xml version="1.0" encoding="utf-8"?>
<p:tagLst xmlns:p="http://schemas.openxmlformats.org/presentationml/2006/main">
  <p:tag name="AS_UNIQUEID" val="349"/>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i*1_3_2"/>
  <p:tag name="KSO_WM_UNIT_INDEX" val="1_3_2"/>
  <p:tag name="KSO_WM_UNIT_LAYERLEVEL" val="1_1_1"/>
  <p:tag name="KSO_WM_UNIT_TYPE" val="l_h_i"/>
</p:tagLst>
</file>

<file path=ppt/tags/tag172.xml><?xml version="1.0" encoding="utf-8"?>
<p:tagLst xmlns:p="http://schemas.openxmlformats.org/presentationml/2006/main">
  <p:tag name="AS_UNIQUEID" val="350"/>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i*1_3_3"/>
  <p:tag name="KSO_WM_UNIT_INDEX" val="1_3_3"/>
  <p:tag name="KSO_WM_UNIT_LAYERLEVEL" val="1_1_1"/>
  <p:tag name="KSO_WM_UNIT_TYPE" val="l_h_i"/>
</p:tagLst>
</file>

<file path=ppt/tags/tag173.xml><?xml version="1.0" encoding="utf-8"?>
<p:tagLst xmlns:p="http://schemas.openxmlformats.org/presentationml/2006/main">
  <p:tag name="AS_UNIQUEID" val="351"/>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28103_4*l_h_i*1_3_4"/>
  <p:tag name="KSO_WM_UNIT_INDEX" val="1_3_4"/>
  <p:tag name="KSO_WM_UNIT_LAYERLEVEL" val="1_1_1"/>
  <p:tag name="KSO_WM_UNIT_LINE_FILL_TYPE" val="2"/>
  <p:tag name="KSO_WM_UNIT_LINE_FORE_SCHEMECOLOR_INDEX" val="7"/>
  <p:tag name="KSO_WM_UNIT_TEXT_FILL_FORE_SCHEMECOLOR_INDEX" val="2"/>
  <p:tag name="KSO_WM_UNIT_TEXT_FILL_TYPE" val="1"/>
  <p:tag name="KSO_WM_UNIT_TYPE" val="l_h_i"/>
</p:tagLst>
</file>

<file path=ppt/tags/tag174.xml><?xml version="1.0" encoding="utf-8"?>
<p:tagLst xmlns:p="http://schemas.openxmlformats.org/presentationml/2006/main">
  <p:tag name="AS_UNIQUEID" val="352"/>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x*1_3_1"/>
  <p:tag name="KSO_WM_UNIT_INDEX" val="1_3_1"/>
  <p:tag name="KSO_WM_UNIT_LAYERLEVEL" val="1_1_1"/>
  <p:tag name="KSO_WM_UNIT_TYPE" val="l_h_x"/>
  <p:tag name="KSO_WM_UNIT_VALUE" val="132*132"/>
</p:tagLst>
</file>

<file path=ppt/tags/tag175.xml><?xml version="1.0" encoding="utf-8"?>
<p:tagLst xmlns:p="http://schemas.openxmlformats.org/presentationml/2006/main">
  <p:tag name="AS_UNIQUEID" val="353"/>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i*1_1_1"/>
  <p:tag name="KSO_WM_UNIT_INDEX" val="1_1_1"/>
  <p:tag name="KSO_WM_UNIT_LAYERLEVEL" val="1_1_1"/>
  <p:tag name="KSO_WM_UNIT_TYPE" val="l_h_i"/>
</p:tagLst>
</file>

<file path=ppt/tags/tag176.xml><?xml version="1.0" encoding="utf-8"?>
<p:tagLst xmlns:p="http://schemas.openxmlformats.org/presentationml/2006/main">
  <p:tag name="AS_UNIQUEID" val="354"/>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i*1_1_2"/>
  <p:tag name="KSO_WM_UNIT_INDEX" val="1_1_2"/>
  <p:tag name="KSO_WM_UNIT_LAYERLEVEL" val="1_1_1"/>
  <p:tag name="KSO_WM_UNIT_TYPE" val="l_h_i"/>
</p:tagLst>
</file>

<file path=ppt/tags/tag177.xml><?xml version="1.0" encoding="utf-8"?>
<p:tagLst xmlns:p="http://schemas.openxmlformats.org/presentationml/2006/main">
  <p:tag name="AS_UNIQUEID" val="355"/>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i*1_1_3"/>
  <p:tag name="KSO_WM_UNIT_INDEX" val="1_1_3"/>
  <p:tag name="KSO_WM_UNIT_LAYERLEVEL" val="1_1_1"/>
  <p:tag name="KSO_WM_UNIT_TYPE" val="l_h_i"/>
</p:tagLst>
</file>

<file path=ppt/tags/tag178.xml><?xml version="1.0" encoding="utf-8"?>
<p:tagLst xmlns:p="http://schemas.openxmlformats.org/presentationml/2006/main">
  <p:tag name="AS_UNIQUEID" val="356"/>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28103_4*l_h_i*1_1_4"/>
  <p:tag name="KSO_WM_UNIT_INDEX" val="1_1_4"/>
  <p:tag name="KSO_WM_UNIT_LAYERLEVEL" val="1_1_1"/>
  <p:tag name="KSO_WM_UNIT_LINE_FILL_TYPE" val="2"/>
  <p:tag name="KSO_WM_UNIT_LINE_FORE_SCHEMECOLOR_INDEX" val="5"/>
  <p:tag name="KSO_WM_UNIT_TEXT_FILL_FORE_SCHEMECOLOR_INDEX" val="2"/>
  <p:tag name="KSO_WM_UNIT_TEXT_FILL_TYPE" val="1"/>
  <p:tag name="KSO_WM_UNIT_TYPE" val="l_h_i"/>
</p:tagLst>
</file>

<file path=ppt/tags/tag179.xml><?xml version="1.0" encoding="utf-8"?>
<p:tagLst xmlns:p="http://schemas.openxmlformats.org/presentationml/2006/main">
  <p:tag name="AS_UNIQUEID" val="357"/>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x*1_1_1"/>
  <p:tag name="KSO_WM_UNIT_INDEX" val="1_1_1"/>
  <p:tag name="KSO_WM_UNIT_LAYERLEVEL" val="1_1_1"/>
  <p:tag name="KSO_WM_UNIT_TYPE" val="l_h_x"/>
  <p:tag name="KSO_WM_UNIT_VALUE" val="132*132"/>
</p:tagLst>
</file>

<file path=ppt/tags/tag18.xml><?xml version="1.0" encoding="utf-8"?>
<p:tagLst xmlns:p="http://schemas.openxmlformats.org/presentationml/2006/main">
  <p:tag name="AS_UNIQUEID" val="172"/>
</p:tagLst>
</file>

<file path=ppt/tags/tag180.xml><?xml version="1.0" encoding="utf-8"?>
<p:tagLst xmlns:p="http://schemas.openxmlformats.org/presentationml/2006/main">
  <p:tag name="AS_UNIQUEID" val="358"/>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i*1_4_1"/>
  <p:tag name="KSO_WM_UNIT_INDEX" val="1_4_1"/>
  <p:tag name="KSO_WM_UNIT_LAYERLEVEL" val="1_1_1"/>
  <p:tag name="KSO_WM_UNIT_TYPE" val="l_h_i"/>
</p:tagLst>
</file>

<file path=ppt/tags/tag181.xml><?xml version="1.0" encoding="utf-8"?>
<p:tagLst xmlns:p="http://schemas.openxmlformats.org/presentationml/2006/main">
  <p:tag name="AS_UNIQUEID" val="359"/>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i*1_4_2"/>
  <p:tag name="KSO_WM_UNIT_INDEX" val="1_4_2"/>
  <p:tag name="KSO_WM_UNIT_LAYERLEVEL" val="1_1_1"/>
  <p:tag name="KSO_WM_UNIT_TYPE" val="l_h_i"/>
</p:tagLst>
</file>

<file path=ppt/tags/tag182.xml><?xml version="1.0" encoding="utf-8"?>
<p:tagLst xmlns:p="http://schemas.openxmlformats.org/presentationml/2006/main">
  <p:tag name="AS_UNIQUEID" val="360"/>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i*1_4_3"/>
  <p:tag name="KSO_WM_UNIT_INDEX" val="1_4_3"/>
  <p:tag name="KSO_WM_UNIT_LAYERLEVEL" val="1_1_1"/>
  <p:tag name="KSO_WM_UNIT_TYPE" val="l_h_i"/>
</p:tagLst>
</file>

<file path=ppt/tags/tag183.xml><?xml version="1.0" encoding="utf-8"?>
<p:tagLst xmlns:p="http://schemas.openxmlformats.org/presentationml/2006/main">
  <p:tag name="AS_UNIQUEID" val="361"/>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228103_4*l_h_i*1_4_4"/>
  <p:tag name="KSO_WM_UNIT_INDEX" val="1_4_4"/>
  <p:tag name="KSO_WM_UNIT_LAYERLEVEL" val="1_1_1"/>
  <p:tag name="KSO_WM_UNIT_LINE_FILL_TYPE" val="2"/>
  <p:tag name="KSO_WM_UNIT_LINE_FORE_SCHEMECOLOR_INDEX" val="8"/>
  <p:tag name="KSO_WM_UNIT_TEXT_FILL_FORE_SCHEMECOLOR_INDEX" val="2"/>
  <p:tag name="KSO_WM_UNIT_TEXT_FILL_TYPE" val="1"/>
  <p:tag name="KSO_WM_UNIT_TYPE" val="l_h_i"/>
</p:tagLst>
</file>

<file path=ppt/tags/tag184.xml><?xml version="1.0" encoding="utf-8"?>
<p:tagLst xmlns:p="http://schemas.openxmlformats.org/presentationml/2006/main">
  <p:tag name="AS_UNIQUEID" val="362"/>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x*1_4_1"/>
  <p:tag name="KSO_WM_UNIT_INDEX" val="1_4_1"/>
  <p:tag name="KSO_WM_UNIT_LAYERLEVEL" val="1_1_1"/>
  <p:tag name="KSO_WM_UNIT_TYPE" val="l_h_x"/>
  <p:tag name="KSO_WM_UNIT_VALUE" val="132*132"/>
</p:tagLst>
</file>

<file path=ppt/tags/tag185.xml><?xml version="1.0" encoding="utf-8"?>
<p:tagLst xmlns:p="http://schemas.openxmlformats.org/presentationml/2006/main">
  <p:tag name="AS_UNIQUEID" val="363"/>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a*1_1_1"/>
  <p:tag name="KSO_WM_UNIT_INDEX" val="1_1_1"/>
  <p:tag name="KSO_WM_UNIT_ISCONTENTSTITLE" val="0"/>
  <p:tag name="KSO_WM_UNIT_ISNUMDGMTITLE" val="0"/>
  <p:tag name="KSO_WM_UNIT_LAYERLEVEL" val="1_1_1"/>
  <p:tag name="KSO_WM_UNIT_NOCLEAR" val="0"/>
  <p:tag name="KSO_WM_UNIT_PRESET_TEXT" val="添加标题"/>
  <p:tag name="KSO_WM_UNIT_TEXT_FILL_FORE_SCHEMECOLOR_INDEX" val="5"/>
  <p:tag name="KSO_WM_UNIT_TEXT_FILL_TYPE" val="1"/>
  <p:tag name="KSO_WM_UNIT_TYPE" val="l_h_a"/>
</p:tagLst>
</file>

<file path=ppt/tags/tag186.xml><?xml version="1.0" encoding="utf-8"?>
<p:tagLst xmlns:p="http://schemas.openxmlformats.org/presentationml/2006/main">
  <p:tag name="AS_UNIQUEID" val="364"/>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a*1_2_1"/>
  <p:tag name="KSO_WM_UNIT_INDEX" val="1_2_1"/>
  <p:tag name="KSO_WM_UNIT_ISCONTENTSTITLE" val="0"/>
  <p:tag name="KSO_WM_UNIT_ISNUMDGMTITLE" val="0"/>
  <p:tag name="KSO_WM_UNIT_LAYERLEVEL" val="1_1_1"/>
  <p:tag name="KSO_WM_UNIT_NOCLEAR" val="0"/>
  <p:tag name="KSO_WM_UNIT_PRESET_TEXT" val="添加标题"/>
  <p:tag name="KSO_WM_UNIT_TEXT_FILL_FORE_SCHEMECOLOR_INDEX" val="6"/>
  <p:tag name="KSO_WM_UNIT_TEXT_FILL_TYPE" val="1"/>
  <p:tag name="KSO_WM_UNIT_TYPE" val="l_h_a"/>
</p:tagLst>
</file>

<file path=ppt/tags/tag187.xml><?xml version="1.0" encoding="utf-8"?>
<p:tagLst xmlns:p="http://schemas.openxmlformats.org/presentationml/2006/main">
  <p:tag name="AS_UNIQUEID" val="365"/>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a*1_3_1"/>
  <p:tag name="KSO_WM_UNIT_INDEX" val="1_3_1"/>
  <p:tag name="KSO_WM_UNIT_ISCONTENTSTITLE" val="0"/>
  <p:tag name="KSO_WM_UNIT_ISNUMDGMTITLE" val="0"/>
  <p:tag name="KSO_WM_UNIT_LAYERLEVEL" val="1_1_1"/>
  <p:tag name="KSO_WM_UNIT_NOCLEAR" val="0"/>
  <p:tag name="KSO_WM_UNIT_PRESET_TEXT" val="添加标题"/>
  <p:tag name="KSO_WM_UNIT_TEXT_FILL_FORE_SCHEMECOLOR_INDEX" val="7"/>
  <p:tag name="KSO_WM_UNIT_TEXT_FILL_TYPE" val="1"/>
  <p:tag name="KSO_WM_UNIT_TYPE" val="l_h_a"/>
</p:tagLst>
</file>

<file path=ppt/tags/tag188.xml><?xml version="1.0" encoding="utf-8"?>
<p:tagLst xmlns:p="http://schemas.openxmlformats.org/presentationml/2006/main">
  <p:tag name="AS_UNIQUEID" val="366"/>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l_h_a*1_4_1"/>
  <p:tag name="KSO_WM_UNIT_INDEX" val="1_4_1"/>
  <p:tag name="KSO_WM_UNIT_ISCONTENTSTITLE" val="0"/>
  <p:tag name="KSO_WM_UNIT_ISNUMDGMTITLE" val="0"/>
  <p:tag name="KSO_WM_UNIT_LAYERLEVEL" val="1_1_1"/>
  <p:tag name="KSO_WM_UNIT_NOCLEAR" val="0"/>
  <p:tag name="KSO_WM_UNIT_PRESET_TEXT" val="添加标题"/>
  <p:tag name="KSO_WM_UNIT_TEXT_FILL_FORE_SCHEMECOLOR_INDEX" val="8"/>
  <p:tag name="KSO_WM_UNIT_TEXT_FILL_TYPE" val="1"/>
  <p:tag name="KSO_WM_UNIT_TYPE" val="l_h_a"/>
</p:tagLst>
</file>

<file path=ppt/tags/tag189.xml><?xml version="1.0" encoding="utf-8"?>
<p:tagLst xmlns:p="http://schemas.openxmlformats.org/presentationml/2006/main">
  <p:tag name="AS_UNIQUEID" val="367"/>
  <p:tag name="KSO_WM_BEAUTIFY_FLAG" val="#wm#"/>
  <p:tag name="KSO_WM_DIAGRAM_GROUP_CODE" val="l1-1"/>
  <p:tag name="KSO_WM_TAG_VERSION" val="1.0"/>
  <p:tag name="KSO_WM_TEMPLATE_CATEGORY" val="diagram"/>
  <p:tag name="KSO_WM_TEMPLATE_INDEX" val="20228103"/>
  <p:tag name="KSO_WM_UNIT_COMPATIBLE" val="0"/>
  <p:tag name="KSO_WM_UNIT_DIAGRAM_ISNUMVISUAL" val="0"/>
  <p:tag name="KSO_WM_UNIT_DIAGRAM_ISREFERUNIT" val="0"/>
  <p:tag name="KSO_WM_UNIT_HIGHLIGHT" val="0"/>
  <p:tag name="KSO_WM_UNIT_ID" val="diagram20228103_4*a*1"/>
  <p:tag name="KSO_WM_UNIT_INDEX" val="1"/>
  <p:tag name="KSO_WM_UNIT_ISCONTENTSTITLE" val="0"/>
  <p:tag name="KSO_WM_UNIT_ISNUMDGMTITLE" val="0"/>
  <p:tag name="KSO_WM_UNIT_LAYERLEVEL" val="1"/>
  <p:tag name="KSO_WM_UNIT_NOCLEAR" val="0"/>
  <p:tag name="KSO_WM_UNIT_PRESET_TEXT" val="单击此处添加大标题内容"/>
  <p:tag name="KSO_WM_UNIT_TEXT_FILL_FORE_SCHEMECOLOR_INDEX" val="15"/>
  <p:tag name="KSO_WM_UNIT_TEXT_FILL_TYPE" val="1"/>
  <p:tag name="KSO_WM_UNIT_TYPE" val="a"/>
  <p:tag name="KSO_WM_UNIT_VALUE" val="13"/>
</p:tagLst>
</file>

<file path=ppt/tags/tag19.xml><?xml version="1.0" encoding="utf-8"?>
<p:tagLst xmlns:p="http://schemas.openxmlformats.org/presentationml/2006/main">
  <p:tag name="AS_UNIQUEID" val="173"/>
</p:tagLst>
</file>

<file path=ppt/tags/tag190.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191.xml><?xml version="1.0" encoding="utf-8"?>
<p:tagLst xmlns:p="http://schemas.openxmlformats.org/presentationml/2006/main">
  <p:tag name="AS_UNIQUEID" val="368"/>
</p:tagLst>
</file>

<file path=ppt/tags/tag192.xml><?xml version="1.0" encoding="utf-8"?>
<p:tagLst xmlns:p="http://schemas.openxmlformats.org/presentationml/2006/main">
  <p:tag name="AS_UNIQUEID" val="6"/>
</p:tagLst>
</file>

<file path=ppt/tags/tag193.xml><?xml version="1.0" encoding="utf-8"?>
<p:tagLst xmlns:p="http://schemas.openxmlformats.org/presentationml/2006/main">
  <p:tag name="AS_UNIQUEID" val="8"/>
</p:tagLst>
</file>

<file path=ppt/tags/tag194.xml><?xml version="1.0" encoding="utf-8"?>
<p:tagLst xmlns:p="http://schemas.openxmlformats.org/presentationml/2006/main">
  <p:tag name="AS_UNIQUEID" val="12"/>
</p:tagLst>
</file>

<file path=ppt/tags/tag195.xml><?xml version="1.0" encoding="utf-8"?>
<p:tagLst xmlns:p="http://schemas.openxmlformats.org/presentationml/2006/main">
  <p:tag name="AS_UNIQUEID" val="15"/>
</p:tagLst>
</file>

<file path=ppt/tags/tag196.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197.xml><?xml version="1.0" encoding="utf-8"?>
<p:tagLst xmlns:p="http://schemas.openxmlformats.org/presentationml/2006/main">
  <p:tag name="AS_UNIQUEID" val="369"/>
</p:tagLst>
</file>

<file path=ppt/tags/tag198.xml><?xml version="1.0" encoding="utf-8"?>
<p:tagLst xmlns:p="http://schemas.openxmlformats.org/presentationml/2006/main">
  <p:tag name="AS_UNIQUEID" val="54"/>
</p:tagLst>
</file>

<file path=ppt/tags/tag199.xml><?xml version="1.0" encoding="utf-8"?>
<p:tagLst xmlns:p="http://schemas.openxmlformats.org/presentationml/2006/main">
  <p:tag name="AS_UNIQUEID" val="55"/>
  <p:tag name="KSO_WM_UNIT_PLACING_PICTURE_USER_VIEWPORT" val="{&quot;height&quot;:4239,&quot;width&quot;:4582}"/>
</p:tagLst>
</file>

<file path=ppt/tags/tag2.xml><?xml version="1.0" encoding="utf-8"?>
<p:tagLst xmlns:p="http://schemas.openxmlformats.org/presentationml/2006/main">
  <p:tag name="AS_UNIQUEID" val="156"/>
</p:tagLst>
</file>

<file path=ppt/tags/tag20.xml><?xml version="1.0" encoding="utf-8"?>
<p:tagLst xmlns:p="http://schemas.openxmlformats.org/presentationml/2006/main">
  <p:tag name="AS_UNIQUEID" val="174"/>
</p:tagLst>
</file>

<file path=ppt/tags/tag200.xml><?xml version="1.0" encoding="utf-8"?>
<p:tagLst xmlns:p="http://schemas.openxmlformats.org/presentationml/2006/main">
  <p:tag name="AS_UNIQUEID" val="56"/>
</p:tagLst>
</file>

<file path=ppt/tags/tag201.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202.xml><?xml version="1.0" encoding="utf-8"?>
<p:tagLst xmlns:p="http://schemas.openxmlformats.org/presentationml/2006/main">
  <p:tag name="AS_UNIQUEID" val="370"/>
</p:tagLst>
</file>

<file path=ppt/tags/tag203.xml><?xml version="1.0" encoding="utf-8"?>
<p:tagLst xmlns:p="http://schemas.openxmlformats.org/presentationml/2006/main">
  <p:tag name="AS_UNIQUEID" val="371"/>
</p:tagLst>
</file>

<file path=ppt/tags/tag204.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205.xml><?xml version="1.0" encoding="utf-8"?>
<p:tagLst xmlns:p="http://schemas.openxmlformats.org/presentationml/2006/main">
  <p:tag name="AS_UNIQUEID" val="372"/>
</p:tagLst>
</file>

<file path=ppt/tags/tag206.xml><?xml version="1.0" encoding="utf-8"?>
<p:tagLst xmlns:p="http://schemas.openxmlformats.org/presentationml/2006/main">
  <p:tag name="AS_UNIQUEID" val="107"/>
</p:tagLst>
</file>

<file path=ppt/tags/tag207.xml><?xml version="1.0" encoding="utf-8"?>
<p:tagLst xmlns:p="http://schemas.openxmlformats.org/presentationml/2006/main">
  <p:tag name="AS_UNIQUEID" val="373"/>
</p:tagLst>
</file>

<file path=ppt/tags/tag208.xml><?xml version="1.0" encoding="utf-8"?>
<p:tagLst xmlns:p="http://schemas.openxmlformats.org/presentationml/2006/main">
  <p:tag name="AS_UNIQUEID" val="374"/>
</p:tagLst>
</file>

<file path=ppt/tags/tag209.xml><?xml version="1.0" encoding="utf-8"?>
<p:tagLst xmlns:p="http://schemas.openxmlformats.org/presentationml/2006/main">
  <p:tag name="AS_UNIQUEID" val="375"/>
</p:tagLst>
</file>

<file path=ppt/tags/tag21.xml><?xml version="1.0" encoding="utf-8"?>
<p:tagLst xmlns:p="http://schemas.openxmlformats.org/presentationml/2006/main">
  <p:tag name="AS_UNIQUEID" val="175"/>
</p:tagLst>
</file>

<file path=ppt/tags/tag210.xml><?xml version="1.0" encoding="utf-8"?>
<p:tagLst xmlns:p="http://schemas.openxmlformats.org/presentationml/2006/main">
  <p:tag name="AS_UNIQUEID" val="376"/>
</p:tagLst>
</file>

<file path=ppt/tags/tag211.xml><?xml version="1.0" encoding="utf-8"?>
<p:tagLst xmlns:p="http://schemas.openxmlformats.org/presentationml/2006/main">
  <p:tag name="AS_UNIQUEID" val="377"/>
</p:tagLst>
</file>

<file path=ppt/tags/tag212.xml><?xml version="1.0" encoding="utf-8"?>
<p:tagLst xmlns:p="http://schemas.openxmlformats.org/presentationml/2006/main">
  <p:tag name="AS_UNIQUEID" val="378"/>
</p:tagLst>
</file>

<file path=ppt/tags/tag213.xml><?xml version="1.0" encoding="utf-8"?>
<p:tagLst xmlns:p="http://schemas.openxmlformats.org/presentationml/2006/main">
  <p:tag name="AS_UNIQUEID" val="379"/>
</p:tagLst>
</file>

<file path=ppt/tags/tag214.xml><?xml version="1.0" encoding="utf-8"?>
<p:tagLst xmlns:p="http://schemas.openxmlformats.org/presentationml/2006/main">
  <p:tag name="AS_UNIQUEID" val="380"/>
</p:tagLst>
</file>

<file path=ppt/tags/tag215.xml><?xml version="1.0" encoding="utf-8"?>
<p:tagLst xmlns:p="http://schemas.openxmlformats.org/presentationml/2006/main">
  <p:tag name="AS_UNIQUEID" val="381"/>
</p:tagLst>
</file>

<file path=ppt/tags/tag216.xml><?xml version="1.0" encoding="utf-8"?>
<p:tagLst xmlns:p="http://schemas.openxmlformats.org/presentationml/2006/main">
  <p:tag name="AS_UNIQUEID" val="382"/>
</p:tagLst>
</file>

<file path=ppt/tags/tag217.xml><?xml version="1.0" encoding="utf-8"?>
<p:tagLst xmlns:p="http://schemas.openxmlformats.org/presentationml/2006/main">
  <p:tag name="AS_UNIQUEID" val="383"/>
</p:tagLst>
</file>

<file path=ppt/tags/tag218.xml><?xml version="1.0" encoding="utf-8"?>
<p:tagLst xmlns:p="http://schemas.openxmlformats.org/presentationml/2006/main">
  <p:tag name="AS_UNIQUEID" val="384"/>
</p:tagLst>
</file>

<file path=ppt/tags/tag219.xml><?xml version="1.0" encoding="utf-8"?>
<p:tagLst xmlns:p="http://schemas.openxmlformats.org/presentationml/2006/main">
  <p:tag name="AS_UNIQUEID" val="385"/>
</p:tagLst>
</file>

<file path=ppt/tags/tag22.xml><?xml version="1.0" encoding="utf-8"?>
<p:tagLst xmlns:p="http://schemas.openxmlformats.org/presentationml/2006/main">
  <p:tag name="AS_UNIQUEID" val="176"/>
</p:tagLst>
</file>

<file path=ppt/tags/tag220.xml><?xml version="1.0" encoding="utf-8"?>
<p:tagLst xmlns:p="http://schemas.openxmlformats.org/presentationml/2006/main">
  <p:tag name="AS_UNIQUEID" val="386"/>
</p:tagLst>
</file>

<file path=ppt/tags/tag221.xml><?xml version="1.0" encoding="utf-8"?>
<p:tagLst xmlns:p="http://schemas.openxmlformats.org/presentationml/2006/main">
  <p:tag name="AS_UNIQUEID" val="387"/>
</p:tagLst>
</file>

<file path=ppt/tags/tag222.xml><?xml version="1.0" encoding="utf-8"?>
<p:tagLst xmlns:p="http://schemas.openxmlformats.org/presentationml/2006/main">
  <p:tag name="AS_UNIQUEID" val="388"/>
</p:tagLst>
</file>

<file path=ppt/tags/tag223.xml><?xml version="1.0" encoding="utf-8"?>
<p:tagLst xmlns:p="http://schemas.openxmlformats.org/presentationml/2006/main">
  <p:tag name="AS_UNIQUEID" val="389"/>
</p:tagLst>
</file>

<file path=ppt/tags/tag224.xml><?xml version="1.0" encoding="utf-8"?>
<p:tagLst xmlns:p="http://schemas.openxmlformats.org/presentationml/2006/main">
  <p:tag name="AS_UNIQUEID" val="390"/>
</p:tagLst>
</file>

<file path=ppt/tags/tag225.xml><?xml version="1.0" encoding="utf-8"?>
<p:tagLst xmlns:p="http://schemas.openxmlformats.org/presentationml/2006/main">
  <p:tag name="AS_UNIQUEID" val="391"/>
</p:tagLst>
</file>

<file path=ppt/tags/tag226.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227.xml><?xml version="1.0" encoding="utf-8"?>
<p:tagLst xmlns:p="http://schemas.openxmlformats.org/presentationml/2006/main">
  <p:tag name="AS_UNIQUEID" val="392"/>
</p:tagLst>
</file>

<file path=ppt/tags/tag228.xml><?xml version="1.0" encoding="utf-8"?>
<p:tagLst xmlns:p="http://schemas.openxmlformats.org/presentationml/2006/main">
  <p:tag name="AS_UNIQUEID" val="99"/>
</p:tagLst>
</file>

<file path=ppt/tags/tag229.xml><?xml version="1.0" encoding="utf-8"?>
<p:tagLst xmlns:p="http://schemas.openxmlformats.org/presentationml/2006/main">
  <p:tag name="AS_UNIQUEID" val="100"/>
</p:tagLst>
</file>

<file path=ppt/tags/tag23.xml><?xml version="1.0" encoding="utf-8"?>
<p:tagLst xmlns:p="http://schemas.openxmlformats.org/presentationml/2006/main">
  <p:tag name="AS_UNIQUEID" val="280"/>
</p:tagLst>
</file>

<file path=ppt/tags/tag230.xml><?xml version="1.0" encoding="utf-8"?>
<p:tagLst xmlns:p="http://schemas.openxmlformats.org/presentationml/2006/main">
  <p:tag name="AS_UNIQUEID" val="101"/>
</p:tagLst>
</file>

<file path=ppt/tags/tag231.xml><?xml version="1.0" encoding="utf-8"?>
<p:tagLst xmlns:p="http://schemas.openxmlformats.org/presentationml/2006/main">
  <p:tag name="AS_UNIQUEID" val="102"/>
</p:tagLst>
</file>

<file path=ppt/tags/tag232.xml><?xml version="1.0" encoding="utf-8"?>
<p:tagLst xmlns:p="http://schemas.openxmlformats.org/presentationml/2006/main">
  <p:tag name="AS_UNIQUEID" val="103"/>
</p:tagLst>
</file>

<file path=ppt/tags/tag233.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234.xml><?xml version="1.0" encoding="utf-8"?>
<p:tagLst xmlns:p="http://schemas.openxmlformats.org/presentationml/2006/main">
  <p:tag name="AS_UNIQUEID" val="393"/>
</p:tagLst>
</file>

<file path=ppt/tags/tag235.xml><?xml version="1.0" encoding="utf-8"?>
<p:tagLst xmlns:p="http://schemas.openxmlformats.org/presentationml/2006/main">
  <p:tag name="AS_UNIQUEID" val="18"/>
</p:tagLst>
</file>

<file path=ppt/tags/tag236.xml><?xml version="1.0" encoding="utf-8"?>
<p:tagLst xmlns:p="http://schemas.openxmlformats.org/presentationml/2006/main">
  <p:tag name="AS_UNIQUEID" val="19"/>
</p:tagLst>
</file>

<file path=ppt/tags/tag237.xml><?xml version="1.0" encoding="utf-8"?>
<p:tagLst xmlns:p="http://schemas.openxmlformats.org/presentationml/2006/main">
  <p:tag name="AS_UNIQUEID" val="20"/>
</p:tagLst>
</file>

<file path=ppt/tags/tag238.xml><?xml version="1.0" encoding="utf-8"?>
<p:tagLst xmlns:p="http://schemas.openxmlformats.org/presentationml/2006/main">
  <p:tag name="AS_UNIQUEID" val="21"/>
</p:tagLst>
</file>

<file path=ppt/tags/tag239.xml><?xml version="1.0" encoding="utf-8"?>
<p:tagLst xmlns:p="http://schemas.openxmlformats.org/presentationml/2006/main">
  <p:tag name="AS_UNIQUEID" val="22"/>
</p:tagLst>
</file>

<file path=ppt/tags/tag24.xml><?xml version="1.0" encoding="utf-8"?>
<p:tagLst xmlns:p="http://schemas.openxmlformats.org/presentationml/2006/main">
  <p:tag name="AS_UNIQUEID" val="178"/>
</p:tagLst>
</file>

<file path=ppt/tags/tag240.xml><?xml version="1.0" encoding="utf-8"?>
<p:tagLst xmlns:p="http://schemas.openxmlformats.org/presentationml/2006/main">
  <p:tag name="AS_UNIQUEID" val="23"/>
</p:tagLst>
</file>

<file path=ppt/tags/tag241.xml><?xml version="1.0" encoding="utf-8"?>
<p:tagLst xmlns:p="http://schemas.openxmlformats.org/presentationml/2006/main">
  <p:tag name="AS_UNIQUEID" val="24"/>
</p:tagLst>
</file>

<file path=ppt/tags/tag242.xml><?xml version="1.0" encoding="utf-8"?>
<p:tagLst xmlns:p="http://schemas.openxmlformats.org/presentationml/2006/main">
  <p:tag name="AS_UNIQUEID" val="25"/>
</p:tagLst>
</file>

<file path=ppt/tags/tag243.xml><?xml version="1.0" encoding="utf-8"?>
<p:tagLst xmlns:p="http://schemas.openxmlformats.org/presentationml/2006/main">
  <p:tag name="AS_UNIQUEID" val="26"/>
</p:tagLst>
</file>

<file path=ppt/tags/tag244.xml><?xml version="1.0" encoding="utf-8"?>
<p:tagLst xmlns:p="http://schemas.openxmlformats.org/presentationml/2006/main">
  <p:tag name="AS_UNIQUEID" val="27"/>
</p:tagLst>
</file>

<file path=ppt/tags/tag245.xml><?xml version="1.0" encoding="utf-8"?>
<p:tagLst xmlns:p="http://schemas.openxmlformats.org/presentationml/2006/main">
  <p:tag name="AS_UNIQUEID" val="28"/>
</p:tagLst>
</file>

<file path=ppt/tags/tag246.xml><?xml version="1.0" encoding="utf-8"?>
<p:tagLst xmlns:p="http://schemas.openxmlformats.org/presentationml/2006/main">
  <p:tag name="AS_UNIQUEID" val="29"/>
</p:tagLst>
</file>

<file path=ppt/tags/tag247.xml><?xml version="1.0" encoding="utf-8"?>
<p:tagLst xmlns:p="http://schemas.openxmlformats.org/presentationml/2006/main">
  <p:tag name="AS_UNIQUEID" val="30"/>
</p:tagLst>
</file>

<file path=ppt/tags/tag248.xml><?xml version="1.0" encoding="utf-8"?>
<p:tagLst xmlns:p="http://schemas.openxmlformats.org/presentationml/2006/main">
  <p:tag name="AS_UNIQUEID" val="31"/>
</p:tagLst>
</file>

<file path=ppt/tags/tag249.xml><?xml version="1.0" encoding="utf-8"?>
<p:tagLst xmlns:p="http://schemas.openxmlformats.org/presentationml/2006/main">
  <p:tag name="AS_UNIQUEID" val="32"/>
</p:tagLst>
</file>

<file path=ppt/tags/tag25.xml><?xml version="1.0" encoding="utf-8"?>
<p:tagLst xmlns:p="http://schemas.openxmlformats.org/presentationml/2006/main">
  <p:tag name="AS_UNIQUEID" val="179"/>
</p:tagLst>
</file>

<file path=ppt/tags/tag250.xml><?xml version="1.0" encoding="utf-8"?>
<p:tagLst xmlns:p="http://schemas.openxmlformats.org/presentationml/2006/main">
  <p:tag name="AS_UNIQUEID" val="33"/>
</p:tagLst>
</file>

<file path=ppt/tags/tag251.xml><?xml version="1.0" encoding="utf-8"?>
<p:tagLst xmlns:p="http://schemas.openxmlformats.org/presentationml/2006/main">
  <p:tag name="AS_UNIQUEID" val="34"/>
</p:tagLst>
</file>

<file path=ppt/tags/tag252.xml><?xml version="1.0" encoding="utf-8"?>
<p:tagLst xmlns:p="http://schemas.openxmlformats.org/presentationml/2006/main">
  <p:tag name="AS_UNIQUEID" val="35"/>
</p:tagLst>
</file>

<file path=ppt/tags/tag253.xml><?xml version="1.0" encoding="utf-8"?>
<p:tagLst xmlns:p="http://schemas.openxmlformats.org/presentationml/2006/main">
  <p:tag name="AS_UNIQUEID" val="36"/>
</p:tagLst>
</file>

<file path=ppt/tags/tag254.xml><?xml version="1.0" encoding="utf-8"?>
<p:tagLst xmlns:p="http://schemas.openxmlformats.org/presentationml/2006/main">
  <p:tag name="AS_UNIQUEID" val="37"/>
</p:tagLst>
</file>

<file path=ppt/tags/tag255.xml><?xml version="1.0" encoding="utf-8"?>
<p:tagLst xmlns:p="http://schemas.openxmlformats.org/presentationml/2006/main">
  <p:tag name="AS_UNIQUEID" val="38"/>
</p:tagLst>
</file>

<file path=ppt/tags/tag256.xml><?xml version="1.0" encoding="utf-8"?>
<p:tagLst xmlns:p="http://schemas.openxmlformats.org/presentationml/2006/main">
  <p:tag name="AS_UNIQUEID" val="39"/>
</p:tagLst>
</file>

<file path=ppt/tags/tag257.xml><?xml version="1.0" encoding="utf-8"?>
<p:tagLst xmlns:p="http://schemas.openxmlformats.org/presentationml/2006/main">
  <p:tag name="AS_UNIQUEID" val="40"/>
</p:tagLst>
</file>

<file path=ppt/tags/tag258.xml><?xml version="1.0" encoding="utf-8"?>
<p:tagLst xmlns:p="http://schemas.openxmlformats.org/presentationml/2006/main">
  <p:tag name="AS_UNIQUEID" val="41"/>
</p:tagLst>
</file>

<file path=ppt/tags/tag259.xml><?xml version="1.0" encoding="utf-8"?>
<p:tagLst xmlns:p="http://schemas.openxmlformats.org/presentationml/2006/main">
  <p:tag name="AS_UNIQUEID" val="42"/>
</p:tagLst>
</file>

<file path=ppt/tags/tag26.xml><?xml version="1.0" encoding="utf-8"?>
<p:tagLst xmlns:p="http://schemas.openxmlformats.org/presentationml/2006/main">
  <p:tag name="AS_UNIQUEID" val="180"/>
</p:tagLst>
</file>

<file path=ppt/tags/tag260.xml><?xml version="1.0" encoding="utf-8"?>
<p:tagLst xmlns:p="http://schemas.openxmlformats.org/presentationml/2006/main">
  <p:tag name="AS_UNIQUEID" val="43"/>
</p:tagLst>
</file>

<file path=ppt/tags/tag261.xml><?xml version="1.0" encoding="utf-8"?>
<p:tagLst xmlns:p="http://schemas.openxmlformats.org/presentationml/2006/main">
  <p:tag name="AS_UNIQUEID" val="44"/>
</p:tagLst>
</file>

<file path=ppt/tags/tag262.xml><?xml version="1.0" encoding="utf-8"?>
<p:tagLst xmlns:p="http://schemas.openxmlformats.org/presentationml/2006/main">
  <p:tag name="AS_UNIQUEID" val="45"/>
</p:tagLst>
</file>

<file path=ppt/tags/tag263.xml><?xml version="1.0" encoding="utf-8"?>
<p:tagLst xmlns:p="http://schemas.openxmlformats.org/presentationml/2006/main">
  <p:tag name="AS_UNIQUEID" val="46"/>
</p:tagLst>
</file>

<file path=ppt/tags/tag264.xml><?xml version="1.0" encoding="utf-8"?>
<p:tagLst xmlns:p="http://schemas.openxmlformats.org/presentationml/2006/main">
  <p:tag name="AS_UNIQUEID" val="47"/>
</p:tagLst>
</file>

<file path=ppt/tags/tag265.xml><?xml version="1.0" encoding="utf-8"?>
<p:tagLst xmlns:p="http://schemas.openxmlformats.org/presentationml/2006/main">
  <p:tag name="AS_UNIQUEID" val="48"/>
</p:tagLst>
</file>

<file path=ppt/tags/tag266.xml><?xml version="1.0" encoding="utf-8"?>
<p:tagLst xmlns:p="http://schemas.openxmlformats.org/presentationml/2006/main">
  <p:tag name="AS_UNIQUEID" val="49"/>
</p:tagLst>
</file>

<file path=ppt/tags/tag267.xml><?xml version="1.0" encoding="utf-8"?>
<p:tagLst xmlns:p="http://schemas.openxmlformats.org/presentationml/2006/main">
  <p:tag name="AS_UNIQUEID" val="50"/>
</p:tagLst>
</file>

<file path=ppt/tags/tag268.xml><?xml version="1.0" encoding="utf-8"?>
<p:tagLst xmlns:p="http://schemas.openxmlformats.org/presentationml/2006/main">
  <p:tag name="AS_UNIQUEID" val="51"/>
</p:tagLst>
</file>

<file path=ppt/tags/tag269.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27.xml><?xml version="1.0" encoding="utf-8"?>
<p:tagLst xmlns:p="http://schemas.openxmlformats.org/presentationml/2006/main">
  <p:tag name="AS_UNIQUEID" val="181"/>
</p:tagLst>
</file>

<file path=ppt/tags/tag270.xml><?xml version="1.0" encoding="utf-8"?>
<p:tagLst xmlns:p="http://schemas.openxmlformats.org/presentationml/2006/main">
  <p:tag name="AS_UNIQUEID" val="394"/>
</p:tagLst>
</file>

<file path=ppt/tags/tag271.xml><?xml version="1.0" encoding="utf-8"?>
<p:tagLst xmlns:p="http://schemas.openxmlformats.org/presentationml/2006/main">
  <p:tag name="AS_UNIQUEID" val="109"/>
</p:tagLst>
</file>

<file path=ppt/tags/tag272.xml><?xml version="1.0" encoding="utf-8"?>
<p:tagLst xmlns:p="http://schemas.openxmlformats.org/presentationml/2006/main">
  <p:tag name="AS_UNIQUEID" val="110"/>
</p:tagLst>
</file>

<file path=ppt/tags/tag273.xml><?xml version="1.0" encoding="utf-8"?>
<p:tagLst xmlns:p="http://schemas.openxmlformats.org/presentationml/2006/main">
  <p:tag name="AS_UNIQUEID" val="111"/>
</p:tagLst>
</file>

<file path=ppt/tags/tag274.xml><?xml version="1.0" encoding="utf-8"?>
<p:tagLst xmlns:p="http://schemas.openxmlformats.org/presentationml/2006/main">
  <p:tag name="AS_UNIQUEID" val="112"/>
</p:tagLst>
</file>

<file path=ppt/tags/tag275.xml><?xml version="1.0" encoding="utf-8"?>
<p:tagLst xmlns:p="http://schemas.openxmlformats.org/presentationml/2006/main">
  <p:tag name="AS_UNIQUEID" val="114"/>
</p:tagLst>
</file>

<file path=ppt/tags/tag276.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277.xml><?xml version="1.0" encoding="utf-8"?>
<p:tagLst xmlns:p="http://schemas.openxmlformats.org/presentationml/2006/main">
  <p:tag name="AS_UNIQUEID" val="395"/>
</p:tagLst>
</file>

<file path=ppt/tags/tag278.xml><?xml version="1.0" encoding="utf-8"?>
<p:tagLst xmlns:p="http://schemas.openxmlformats.org/presentationml/2006/main">
  <p:tag name="AS_UNIQUEID" val="100"/>
</p:tagLst>
</file>

<file path=ppt/tags/tag279.xml><?xml version="1.0" encoding="utf-8"?>
<p:tagLst xmlns:p="http://schemas.openxmlformats.org/presentationml/2006/main">
  <p:tag name="AS_UNIQUEID" val="103"/>
</p:tagLst>
</file>

<file path=ppt/tags/tag28.xml><?xml version="1.0" encoding="utf-8"?>
<p:tagLst xmlns:p="http://schemas.openxmlformats.org/presentationml/2006/main">
  <p:tag name="AS_UNIQUEID" val="182"/>
</p:tagLst>
</file>

<file path=ppt/tags/tag280.xml><?xml version="1.0" encoding="utf-8"?>
<p:tagLst xmlns:p="http://schemas.openxmlformats.org/presentationml/2006/main">
  <p:tag name="AS_UNIQUEID" val="396"/>
</p:tagLst>
</file>

<file path=ppt/tags/tag281.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282.xml><?xml version="1.0" encoding="utf-8"?>
<p:tagLst xmlns:p="http://schemas.openxmlformats.org/presentationml/2006/main">
  <p:tag name="AS_UNIQUEID" val="397"/>
</p:tagLst>
</file>

<file path=ppt/tags/tag283.xml><?xml version="1.0" encoding="utf-8"?>
<p:tagLst xmlns:p="http://schemas.openxmlformats.org/presentationml/2006/main">
  <p:tag name="AS_UNIQUEID" val="141"/>
</p:tagLst>
</file>

<file path=ppt/tags/tag284.xml><?xml version="1.0" encoding="utf-8"?>
<p:tagLst xmlns:p="http://schemas.openxmlformats.org/presentationml/2006/main">
  <p:tag name="AS_UNIQUEID" val="142"/>
</p:tagLst>
</file>

<file path=ppt/tags/tag285.xml><?xml version="1.0" encoding="utf-8"?>
<p:tagLst xmlns:p="http://schemas.openxmlformats.org/presentationml/2006/main">
  <p:tag name="AS_UNIQUEID" val="144"/>
</p:tagLst>
</file>

<file path=ppt/tags/tag286.xml><?xml version="1.0" encoding="utf-8"?>
<p:tagLst xmlns:p="http://schemas.openxmlformats.org/presentationml/2006/main">
  <p:tag name="AS_UNIQUEID" val="398"/>
</p:tagLst>
</file>

<file path=ppt/tags/tag287.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288.xml><?xml version="1.0" encoding="utf-8"?>
<p:tagLst xmlns:p="http://schemas.openxmlformats.org/presentationml/2006/main">
  <p:tag name="AS_UNIQUEID" val="399"/>
</p:tagLst>
</file>

<file path=ppt/tags/tag289.xml><?xml version="1.0" encoding="utf-8"?>
<p:tagLst xmlns:p="http://schemas.openxmlformats.org/presentationml/2006/main">
  <p:tag name="AS_UNIQUEID" val="146"/>
</p:tagLst>
</file>

<file path=ppt/tags/tag29.xml><?xml version="1.0" encoding="utf-8"?>
<p:tagLst xmlns:p="http://schemas.openxmlformats.org/presentationml/2006/main">
  <p:tag name="AS_UNIQUEID" val="183"/>
</p:tagLst>
</file>

<file path=ppt/tags/tag290.xml><?xml version="1.0" encoding="utf-8"?>
<p:tagLst xmlns:p="http://schemas.openxmlformats.org/presentationml/2006/main">
  <p:tag name="AS_UNIQUEID" val="147"/>
</p:tagLst>
</file>

<file path=ppt/tags/tag291.xml><?xml version="1.0" encoding="utf-8"?>
<p:tagLst xmlns:p="http://schemas.openxmlformats.org/presentationml/2006/main">
  <p:tag name="AS_UNIQUEID" val="148"/>
</p:tagLst>
</file>

<file path=ppt/tags/tag292.xml><?xml version="1.0" encoding="utf-8"?>
<p:tagLst xmlns:p="http://schemas.openxmlformats.org/presentationml/2006/main">
  <p:tag name="KSO_WM_BEAUTIFY_FLAG" val="#wm#"/>
  <p:tag name="KSO_WM_SPECIAL_SOURCE" val="bdnull"/>
  <p:tag name="KSO_WM_TEMPLATE_CATEGORY" val="basetag"/>
  <p:tag name="KSO_WM_TEMPLATE_INDEX" val="20163675"/>
</p:tagLst>
</file>

<file path=ppt/tags/tag293.xml><?xml version="1.0" encoding="utf-8"?>
<p:tagLst xmlns:p="http://schemas.openxmlformats.org/presentationml/2006/main">
  <p:tag name="AS_UNIQUEID" val="400"/>
</p:tagLst>
</file>

<file path=ppt/tags/tag294.xml><?xml version="1.0" encoding="utf-8"?>
<p:tagLst xmlns:p="http://schemas.openxmlformats.org/presentationml/2006/main">
  <p:tag name="AS_UNIQUEID" val="401"/>
</p:tagLst>
</file>

<file path=ppt/tags/tag295.xml><?xml version="1.0" encoding="utf-8"?>
<p:tagLst xmlns:p="http://schemas.openxmlformats.org/presentationml/2006/main">
  <p:tag name="AS_UNIQUEID" val="402"/>
</p:tagLst>
</file>

<file path=ppt/tags/tag296.xml><?xml version="1.0" encoding="utf-8"?>
<p:tagLst xmlns:p="http://schemas.openxmlformats.org/presentationml/2006/main">
  <p:tag name="AS_UNIQUEID" val="403"/>
</p:tagLst>
</file>

<file path=ppt/tags/tag297.xml><?xml version="1.0" encoding="utf-8"?>
<p:tagLst xmlns:p="http://schemas.openxmlformats.org/presentationml/2006/main">
  <p:tag name="AS_UNIQUEID" val="404"/>
</p:tagLst>
</file>

<file path=ppt/tags/tag298.xml><?xml version="1.0" encoding="utf-8"?>
<p:tagLst xmlns:p="http://schemas.openxmlformats.org/presentationml/2006/main">
  <p:tag name="AS_UNIQUEID" val="405"/>
</p:tagLst>
</file>

<file path=ppt/tags/tag299.xml><?xml version="1.0" encoding="utf-8"?>
<p:tagLst xmlns:p="http://schemas.openxmlformats.org/presentationml/2006/main">
  <p:tag name="AS_UNIQUEID" val="406"/>
</p:tagLst>
</file>

<file path=ppt/tags/tag3.xml><?xml version="1.0" encoding="utf-8"?>
<p:tagLst xmlns:p="http://schemas.openxmlformats.org/presentationml/2006/main">
  <p:tag name="AS_UNIQUEID" val="157"/>
</p:tagLst>
</file>

<file path=ppt/tags/tag30.xml><?xml version="1.0" encoding="utf-8"?>
<p:tagLst xmlns:p="http://schemas.openxmlformats.org/presentationml/2006/main">
  <p:tag name="AS_UNIQUEID" val="184"/>
</p:tagLst>
</file>

<file path=ppt/tags/tag300.xml><?xml version="1.0" encoding="utf-8"?>
<p:tagLst xmlns:p="http://schemas.openxmlformats.org/presentationml/2006/main">
  <p:tag name="AS_UNIQUEID" val="407"/>
</p:tagLst>
</file>

<file path=ppt/tags/tag301.xml><?xml version="1.0" encoding="utf-8"?>
<p:tagLst xmlns:p="http://schemas.openxmlformats.org/presentationml/2006/main">
  <p:tag name="AS_UNIQUEID" val="408"/>
</p:tagLst>
</file>

<file path=ppt/tags/tag302.xml><?xml version="1.0" encoding="utf-8"?>
<p:tagLst xmlns:p="http://schemas.openxmlformats.org/presentationml/2006/main">
  <p:tag name="AS_UNIQUEID" val="409"/>
</p:tagLst>
</file>

<file path=ppt/tags/tag303.xml><?xml version="1.0" encoding="utf-8"?>
<p:tagLst xmlns:p="http://schemas.openxmlformats.org/presentationml/2006/main">
  <p:tag name="AS_UNIQUEID" val="410"/>
</p:tagLst>
</file>

<file path=ppt/tags/tag304.xml><?xml version="1.0" encoding="utf-8"?>
<p:tagLst xmlns:p="http://schemas.openxmlformats.org/presentationml/2006/main">
  <p:tag name="AS_UNIQUEID" val="411"/>
</p:tagLst>
</file>

<file path=ppt/tags/tag305.xml><?xml version="1.0" encoding="utf-8"?>
<p:tagLst xmlns:p="http://schemas.openxmlformats.org/presentationml/2006/main">
  <p:tag name="AS_UNIQUEID" val="412"/>
</p:tagLst>
</file>

<file path=ppt/tags/tag306.xml><?xml version="1.0" encoding="utf-8"?>
<p:tagLst xmlns:p="http://schemas.openxmlformats.org/presentationml/2006/main">
  <p:tag name="AS_UNIQUEID" val="413"/>
</p:tagLst>
</file>

<file path=ppt/tags/tag307.xml><?xml version="1.0" encoding="utf-8"?>
<p:tagLst xmlns:p="http://schemas.openxmlformats.org/presentationml/2006/main">
  <p:tag name="AS_NET" val="4.0.30319.42000"/>
  <p:tag name="AS_OS" val="Unix 3.10 unknown"/>
  <p:tag name="AS_RELEASE_DATE" val="2020.11.30"/>
  <p:tag name="AS_TITLE" val="Aspose.Slides for Java"/>
  <p:tag name="AS_VERSION" val="20.11"/>
  <p:tag name="COMMONDATA" val="eyJoZGlkIjoiNWFjNzg0NGE2ZWViMDJiZWIzMTk0MTMwMGUwMjM4YTkifQ=="/>
  <p:tag name="KSO_DOCER_TEMPLATE_OPEN_ONCE_MARK" val="1"/>
  <p:tag name="KSO_WPP_MARK_KEY" val="dfffc6bb-7154-408f-82f0-bd12721a9d9c"/>
</p:tagLst>
</file>

<file path=ppt/tags/tag31.xml><?xml version="1.0" encoding="utf-8"?>
<p:tagLst xmlns:p="http://schemas.openxmlformats.org/presentationml/2006/main">
  <p:tag name="AS_UNIQUEID" val="185"/>
</p:tagLst>
</file>

<file path=ppt/tags/tag32.xml><?xml version="1.0" encoding="utf-8"?>
<p:tagLst xmlns:p="http://schemas.openxmlformats.org/presentationml/2006/main">
  <p:tag name="AS_UNIQUEID" val="281"/>
</p:tagLst>
</file>

<file path=ppt/tags/tag33.xml><?xml version="1.0" encoding="utf-8"?>
<p:tagLst xmlns:p="http://schemas.openxmlformats.org/presentationml/2006/main">
  <p:tag name="AS_UNIQUEID" val="187"/>
</p:tagLst>
</file>

<file path=ppt/tags/tag34.xml><?xml version="1.0" encoding="utf-8"?>
<p:tagLst xmlns:p="http://schemas.openxmlformats.org/presentationml/2006/main">
  <p:tag name="AS_UNIQUEID" val="188"/>
</p:tagLst>
</file>

<file path=ppt/tags/tag35.xml><?xml version="1.0" encoding="utf-8"?>
<p:tagLst xmlns:p="http://schemas.openxmlformats.org/presentationml/2006/main">
  <p:tag name="AS_UNIQUEID" val="189"/>
</p:tagLst>
</file>

<file path=ppt/tags/tag36.xml><?xml version="1.0" encoding="utf-8"?>
<p:tagLst xmlns:p="http://schemas.openxmlformats.org/presentationml/2006/main">
  <p:tag name="AS_UNIQUEID" val="190"/>
</p:tagLst>
</file>

<file path=ppt/tags/tag37.xml><?xml version="1.0" encoding="utf-8"?>
<p:tagLst xmlns:p="http://schemas.openxmlformats.org/presentationml/2006/main">
  <p:tag name="AS_UNIQUEID" val="282"/>
</p:tagLst>
</file>

<file path=ppt/tags/tag38.xml><?xml version="1.0" encoding="utf-8"?>
<p:tagLst xmlns:p="http://schemas.openxmlformats.org/presentationml/2006/main">
  <p:tag name="AS_UNIQUEID" val="192"/>
</p:tagLst>
</file>

<file path=ppt/tags/tag39.xml><?xml version="1.0" encoding="utf-8"?>
<p:tagLst xmlns:p="http://schemas.openxmlformats.org/presentationml/2006/main">
  <p:tag name="AS_UNIQUEID" val="193"/>
</p:tagLst>
</file>

<file path=ppt/tags/tag4.xml><?xml version="1.0" encoding="utf-8"?>
<p:tagLst xmlns:p="http://schemas.openxmlformats.org/presentationml/2006/main">
  <p:tag name="AS_UNIQUEID" val="277"/>
</p:tagLst>
</file>

<file path=ppt/tags/tag40.xml><?xml version="1.0" encoding="utf-8"?>
<p:tagLst xmlns:p="http://schemas.openxmlformats.org/presentationml/2006/main">
  <p:tag name="AS_UNIQUEID" val="194"/>
</p:tagLst>
</file>

<file path=ppt/tags/tag41.xml><?xml version="1.0" encoding="utf-8"?>
<p:tagLst xmlns:p="http://schemas.openxmlformats.org/presentationml/2006/main">
  <p:tag name="AS_UNIQUEID" val="283"/>
</p:tagLst>
</file>

<file path=ppt/tags/tag42.xml><?xml version="1.0" encoding="utf-8"?>
<p:tagLst xmlns:p="http://schemas.openxmlformats.org/presentationml/2006/main">
  <p:tag name="AS_UNIQUEID" val="196"/>
</p:tagLst>
</file>

<file path=ppt/tags/tag43.xml><?xml version="1.0" encoding="utf-8"?>
<p:tagLst xmlns:p="http://schemas.openxmlformats.org/presentationml/2006/main">
  <p:tag name="AS_UNIQUEID" val="197"/>
</p:tagLst>
</file>

<file path=ppt/tags/tag44.xml><?xml version="1.0" encoding="utf-8"?>
<p:tagLst xmlns:p="http://schemas.openxmlformats.org/presentationml/2006/main">
  <p:tag name="AS_UNIQUEID" val="198"/>
</p:tagLst>
</file>

<file path=ppt/tags/tag45.xml><?xml version="1.0" encoding="utf-8"?>
<p:tagLst xmlns:p="http://schemas.openxmlformats.org/presentationml/2006/main">
  <p:tag name="AS_UNIQUEID" val="199"/>
</p:tagLst>
</file>

<file path=ppt/tags/tag46.xml><?xml version="1.0" encoding="utf-8"?>
<p:tagLst xmlns:p="http://schemas.openxmlformats.org/presentationml/2006/main">
  <p:tag name="AS_UNIQUEID" val="200"/>
</p:tagLst>
</file>

<file path=ppt/tags/tag47.xml><?xml version="1.0" encoding="utf-8"?>
<p:tagLst xmlns:p="http://schemas.openxmlformats.org/presentationml/2006/main">
  <p:tag name="AS_UNIQUEID" val="201"/>
</p:tagLst>
</file>

<file path=ppt/tags/tag48.xml><?xml version="1.0" encoding="utf-8"?>
<p:tagLst xmlns:p="http://schemas.openxmlformats.org/presentationml/2006/main">
  <p:tag name="AS_UNIQUEID" val="284"/>
</p:tagLst>
</file>

<file path=ppt/tags/tag49.xml><?xml version="1.0" encoding="utf-8"?>
<p:tagLst xmlns:p="http://schemas.openxmlformats.org/presentationml/2006/main">
  <p:tag name="AS_UNIQUEID" val="203"/>
</p:tagLst>
</file>

<file path=ppt/tags/tag5.xml><?xml version="1.0" encoding="utf-8"?>
<p:tagLst xmlns:p="http://schemas.openxmlformats.org/presentationml/2006/main">
  <p:tag name="AS_UNIQUEID" val="159"/>
</p:tagLst>
</file>

<file path=ppt/tags/tag50.xml><?xml version="1.0" encoding="utf-8"?>
<p:tagLst xmlns:p="http://schemas.openxmlformats.org/presentationml/2006/main">
  <p:tag name="AS_UNIQUEID" val="204"/>
</p:tagLst>
</file>

<file path=ppt/tags/tag51.xml><?xml version="1.0" encoding="utf-8"?>
<p:tagLst xmlns:p="http://schemas.openxmlformats.org/presentationml/2006/main">
  <p:tag name="AS_UNIQUEID" val="205"/>
</p:tagLst>
</file>

<file path=ppt/tags/tag52.xml><?xml version="1.0" encoding="utf-8"?>
<p:tagLst xmlns:p="http://schemas.openxmlformats.org/presentationml/2006/main">
  <p:tag name="AS_UNIQUEID" val="206"/>
</p:tagLst>
</file>

<file path=ppt/tags/tag53.xml><?xml version="1.0" encoding="utf-8"?>
<p:tagLst xmlns:p="http://schemas.openxmlformats.org/presentationml/2006/main">
  <p:tag name="AS_UNIQUEID" val="207"/>
</p:tagLst>
</file>

<file path=ppt/tags/tag54.xml><?xml version="1.0" encoding="utf-8"?>
<p:tagLst xmlns:p="http://schemas.openxmlformats.org/presentationml/2006/main">
  <p:tag name="AS_UNIQUEID" val="208"/>
</p:tagLst>
</file>

<file path=ppt/tags/tag55.xml><?xml version="1.0" encoding="utf-8"?>
<p:tagLst xmlns:p="http://schemas.openxmlformats.org/presentationml/2006/main">
  <p:tag name="AS_UNIQUEID" val="285"/>
</p:tagLst>
</file>

<file path=ppt/tags/tag56.xml><?xml version="1.0" encoding="utf-8"?>
<p:tagLst xmlns:p="http://schemas.openxmlformats.org/presentationml/2006/main">
  <p:tag name="AS_UNIQUEID" val="210"/>
</p:tagLst>
</file>

<file path=ppt/tags/tag57.xml><?xml version="1.0" encoding="utf-8"?>
<p:tagLst xmlns:p="http://schemas.openxmlformats.org/presentationml/2006/main">
  <p:tag name="AS_UNIQUEID" val="211"/>
</p:tagLst>
</file>

<file path=ppt/tags/tag58.xml><?xml version="1.0" encoding="utf-8"?>
<p:tagLst xmlns:p="http://schemas.openxmlformats.org/presentationml/2006/main">
  <p:tag name="AS_UNIQUEID" val="212"/>
</p:tagLst>
</file>

<file path=ppt/tags/tag59.xml><?xml version="1.0" encoding="utf-8"?>
<p:tagLst xmlns:p="http://schemas.openxmlformats.org/presentationml/2006/main">
  <p:tag name="AS_UNIQUEID" val="213"/>
</p:tagLst>
</file>

<file path=ppt/tags/tag6.xml><?xml version="1.0" encoding="utf-8"?>
<p:tagLst xmlns:p="http://schemas.openxmlformats.org/presentationml/2006/main">
  <p:tag name="AS_UNIQUEID" val="160"/>
</p:tagLst>
</file>

<file path=ppt/tags/tag60.xml><?xml version="1.0" encoding="utf-8"?>
<p:tagLst xmlns:p="http://schemas.openxmlformats.org/presentationml/2006/main">
  <p:tag name="AS_UNIQUEID" val="214"/>
</p:tagLst>
</file>

<file path=ppt/tags/tag61.xml><?xml version="1.0" encoding="utf-8"?>
<p:tagLst xmlns:p="http://schemas.openxmlformats.org/presentationml/2006/main">
  <p:tag name="AS_UNIQUEID" val="286"/>
</p:tagLst>
</file>

<file path=ppt/tags/tag62.xml><?xml version="1.0" encoding="utf-8"?>
<p:tagLst xmlns:p="http://schemas.openxmlformats.org/presentationml/2006/main">
  <p:tag name="AS_UNIQUEID" val="216"/>
</p:tagLst>
</file>

<file path=ppt/tags/tag63.xml><?xml version="1.0" encoding="utf-8"?>
<p:tagLst xmlns:p="http://schemas.openxmlformats.org/presentationml/2006/main">
  <p:tag name="AS_UNIQUEID" val="217"/>
</p:tagLst>
</file>

<file path=ppt/tags/tag64.xml><?xml version="1.0" encoding="utf-8"?>
<p:tagLst xmlns:p="http://schemas.openxmlformats.org/presentationml/2006/main">
  <p:tag name="AS_UNIQUEID" val="218"/>
</p:tagLst>
</file>

<file path=ppt/tags/tag65.xml><?xml version="1.0" encoding="utf-8"?>
<p:tagLst xmlns:p="http://schemas.openxmlformats.org/presentationml/2006/main">
  <p:tag name="AS_UNIQUEID" val="219"/>
</p:tagLst>
</file>

<file path=ppt/tags/tag66.xml><?xml version="1.0" encoding="utf-8"?>
<p:tagLst xmlns:p="http://schemas.openxmlformats.org/presentationml/2006/main">
  <p:tag name="AS_UNIQUEID" val="220"/>
</p:tagLst>
</file>

<file path=ppt/tags/tag67.xml><?xml version="1.0" encoding="utf-8"?>
<p:tagLst xmlns:p="http://schemas.openxmlformats.org/presentationml/2006/main">
  <p:tag name="AS_UNIQUEID" val="287"/>
</p:tagLst>
</file>

<file path=ppt/tags/tag68.xml><?xml version="1.0" encoding="utf-8"?>
<p:tagLst xmlns:p="http://schemas.openxmlformats.org/presentationml/2006/main">
  <p:tag name="AS_UNIQUEID" val="288"/>
</p:tagLst>
</file>

<file path=ppt/tags/tag69.xml><?xml version="1.0" encoding="utf-8"?>
<p:tagLst xmlns:p="http://schemas.openxmlformats.org/presentationml/2006/main">
  <p:tag name="AS_UNIQUEID" val="289"/>
</p:tagLst>
</file>

<file path=ppt/tags/tag7.xml><?xml version="1.0" encoding="utf-8"?>
<p:tagLst xmlns:p="http://schemas.openxmlformats.org/presentationml/2006/main">
  <p:tag name="AS_UNIQUEID" val="161"/>
</p:tagLst>
</file>

<file path=ppt/tags/tag70.xml><?xml version="1.0" encoding="utf-8"?>
<p:tagLst xmlns:p="http://schemas.openxmlformats.org/presentationml/2006/main">
  <p:tag name="AS_UNIQUEID" val="290"/>
</p:tagLst>
</file>

<file path=ppt/tags/tag71.xml><?xml version="1.0" encoding="utf-8"?>
<p:tagLst xmlns:p="http://schemas.openxmlformats.org/presentationml/2006/main">
  <p:tag name="AS_UNIQUEID" val="291"/>
</p:tagLst>
</file>

<file path=ppt/tags/tag72.xml><?xml version="1.0" encoding="utf-8"?>
<p:tagLst xmlns:p="http://schemas.openxmlformats.org/presentationml/2006/main">
  <p:tag name="AS_UNIQUEID" val="292"/>
</p:tagLst>
</file>

<file path=ppt/tags/tag73.xml><?xml version="1.0" encoding="utf-8"?>
<p:tagLst xmlns:p="http://schemas.openxmlformats.org/presentationml/2006/main">
  <p:tag name="AS_UNIQUEID" val="293"/>
</p:tagLst>
</file>

<file path=ppt/tags/tag74.xml><?xml version="1.0" encoding="utf-8"?>
<p:tagLst xmlns:p="http://schemas.openxmlformats.org/presentationml/2006/main">
  <p:tag name="AS_UNIQUEID" val="294"/>
</p:tagLst>
</file>

<file path=ppt/tags/tag75.xml><?xml version="1.0" encoding="utf-8"?>
<p:tagLst xmlns:p="http://schemas.openxmlformats.org/presentationml/2006/main">
  <p:tag name="AS_UNIQUEID" val="295"/>
</p:tagLst>
</file>

<file path=ppt/tags/tag76.xml><?xml version="1.0" encoding="utf-8"?>
<p:tagLst xmlns:p="http://schemas.openxmlformats.org/presentationml/2006/main">
  <p:tag name="AS_UNIQUEID" val="296"/>
</p:tagLst>
</file>

<file path=ppt/tags/tag77.xml><?xml version="1.0" encoding="utf-8"?>
<p:tagLst xmlns:p="http://schemas.openxmlformats.org/presentationml/2006/main">
  <p:tag name="AS_UNIQUEID" val="297"/>
</p:tagLst>
</file>

<file path=ppt/tags/tag78.xml><?xml version="1.0" encoding="utf-8"?>
<p:tagLst xmlns:p="http://schemas.openxmlformats.org/presentationml/2006/main">
  <p:tag name="AS_UNIQUEID" val="298"/>
</p:tagLst>
</file>

<file path=ppt/tags/tag79.xml><?xml version="1.0" encoding="utf-8"?>
<p:tagLst xmlns:p="http://schemas.openxmlformats.org/presentationml/2006/main">
  <p:tag name="AS_UNIQUEID" val="299"/>
</p:tagLst>
</file>

<file path=ppt/tags/tag8.xml><?xml version="1.0" encoding="utf-8"?>
<p:tagLst xmlns:p="http://schemas.openxmlformats.org/presentationml/2006/main">
  <p:tag name="AS_UNIQUEID" val="162"/>
</p:tagLst>
</file>

<file path=ppt/tags/tag80.xml><?xml version="1.0" encoding="utf-8"?>
<p:tagLst xmlns:p="http://schemas.openxmlformats.org/presentationml/2006/main">
  <p:tag name="AS_UNIQUEID" val="300"/>
</p:tagLst>
</file>

<file path=ppt/tags/tag81.xml><?xml version="1.0" encoding="utf-8"?>
<p:tagLst xmlns:p="http://schemas.openxmlformats.org/presentationml/2006/main">
  <p:tag name="AS_UNIQUEID" val="301"/>
</p:tagLst>
</file>

<file path=ppt/tags/tag82.xml><?xml version="1.0" encoding="utf-8"?>
<p:tagLst xmlns:p="http://schemas.openxmlformats.org/presentationml/2006/main">
  <p:tag name="AS_UNIQUEID" val="302"/>
</p:tagLst>
</file>

<file path=ppt/tags/tag83.xml><?xml version="1.0" encoding="utf-8"?>
<p:tagLst xmlns:p="http://schemas.openxmlformats.org/presentationml/2006/main">
  <p:tag name="AS_UNIQUEID" val="303"/>
</p:tagLst>
</file>

<file path=ppt/tags/tag84.xml><?xml version="1.0" encoding="utf-8"?>
<p:tagLst xmlns:p="http://schemas.openxmlformats.org/presentationml/2006/main">
  <p:tag name="AS_UNIQUEID" val="304"/>
</p:tagLst>
</file>

<file path=ppt/tags/tag85.xml><?xml version="1.0" encoding="utf-8"?>
<p:tagLst xmlns:p="http://schemas.openxmlformats.org/presentationml/2006/main">
  <p:tag name="AS_UNIQUEID" val="223"/>
</p:tagLst>
</file>

<file path=ppt/tags/tag86.xml><?xml version="1.0" encoding="utf-8"?>
<p:tagLst xmlns:p="http://schemas.openxmlformats.org/presentationml/2006/main">
  <p:tag name="AS_UNIQUEID" val="224"/>
</p:tagLst>
</file>

<file path=ppt/tags/tag87.xml><?xml version="1.0" encoding="utf-8"?>
<p:tagLst xmlns:p="http://schemas.openxmlformats.org/presentationml/2006/main">
  <p:tag name="AS_UNIQUEID" val="225"/>
</p:tagLst>
</file>

<file path=ppt/tags/tag88.xml><?xml version="1.0" encoding="utf-8"?>
<p:tagLst xmlns:p="http://schemas.openxmlformats.org/presentationml/2006/main">
  <p:tag name="AS_UNIQUEID" val="226"/>
</p:tagLst>
</file>

<file path=ppt/tags/tag89.xml><?xml version="1.0" encoding="utf-8"?>
<p:tagLst xmlns:p="http://schemas.openxmlformats.org/presentationml/2006/main">
  <p:tag name="AS_UNIQUEID" val="227"/>
</p:tagLst>
</file>

<file path=ppt/tags/tag9.xml><?xml version="1.0" encoding="utf-8"?>
<p:tagLst xmlns:p="http://schemas.openxmlformats.org/presentationml/2006/main">
  <p:tag name="AS_UNIQUEID" val="163"/>
</p:tagLst>
</file>

<file path=ppt/tags/tag90.xml><?xml version="1.0" encoding="utf-8"?>
<p:tagLst xmlns:p="http://schemas.openxmlformats.org/presentationml/2006/main">
  <p:tag name="AS_UNIQUEID" val="228"/>
</p:tagLst>
</file>

<file path=ppt/tags/tag91.xml><?xml version="1.0" encoding="utf-8"?>
<p:tagLst xmlns:p="http://schemas.openxmlformats.org/presentationml/2006/main">
  <p:tag name="AS_UNIQUEID" val="305"/>
</p:tagLst>
</file>

<file path=ppt/tags/tag92.xml><?xml version="1.0" encoding="utf-8"?>
<p:tagLst xmlns:p="http://schemas.openxmlformats.org/presentationml/2006/main">
  <p:tag name="AS_UNIQUEID" val="306"/>
</p:tagLst>
</file>

<file path=ppt/tags/tag93.xml><?xml version="1.0" encoding="utf-8"?>
<p:tagLst xmlns:p="http://schemas.openxmlformats.org/presentationml/2006/main">
  <p:tag name="AS_UNIQUEID" val="307"/>
</p:tagLst>
</file>

<file path=ppt/tags/tag94.xml><?xml version="1.0" encoding="utf-8"?>
<p:tagLst xmlns:p="http://schemas.openxmlformats.org/presentationml/2006/main">
  <p:tag name="AS_UNIQUEID" val="308"/>
</p:tagLst>
</file>

<file path=ppt/tags/tag95.xml><?xml version="1.0" encoding="utf-8"?>
<p:tagLst xmlns:p="http://schemas.openxmlformats.org/presentationml/2006/main">
  <p:tag name="AS_UNIQUEID" val="309"/>
</p:tagLst>
</file>

<file path=ppt/tags/tag96.xml><?xml version="1.0" encoding="utf-8"?>
<p:tagLst xmlns:p="http://schemas.openxmlformats.org/presentationml/2006/main">
  <p:tag name="AS_UNIQUEID" val="310"/>
</p:tagLst>
</file>

<file path=ppt/tags/tag97.xml><?xml version="1.0" encoding="utf-8"?>
<p:tagLst xmlns:p="http://schemas.openxmlformats.org/presentationml/2006/main">
  <p:tag name="AS_UNIQUEID" val="311"/>
</p:tagLst>
</file>

<file path=ppt/tags/tag98.xml><?xml version="1.0" encoding="utf-8"?>
<p:tagLst xmlns:p="http://schemas.openxmlformats.org/presentationml/2006/main">
  <p:tag name="AS_UNIQUEID" val="312"/>
</p:tagLst>
</file>

<file path=ppt/tags/tag99.xml><?xml version="1.0" encoding="utf-8"?>
<p:tagLst xmlns:p="http://schemas.openxmlformats.org/presentationml/2006/main">
  <p:tag name="AS_UNIQUEID" val="313"/>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Tk3OTY4MTMwNDgxIiwKCSJHcm91cElkIiA6ICIyOTMwNTIyMjUiLAoJIkltYWdlIiA6ICJpVkJPUncwS0dnb0FBQUFOU1VoRVVnQUFCMW9BQUFJWkNBWUFBQUFQd0QxcUFBQUFDWEJJV1hNQUFBc1RBQUFMRXdFQW1wd1lBQUFnQUVsRVFWUjRuT3pkZDNSVTFjTEc0WGRhSnIyUVFPaTlkd2k5RnluU1JMRUFvaWhpRjYvOTJyQmNydTNhR3lpZ2dpS0NoZDVCUUhydnZYY0lOYjFPK2Y0SWlVeG1Kc2xBSU9yM2U5WmltZG50N0RPY3lGcnp6dDdiNEhRNm5RSUFBQUFBQUFBQUFBQ0EvK2NNQm9PaG9HMk4xM01pQUFBQUFBQUFBQUFBQVBCUFJOQUtBQUFBQUFBQUFBQUFBRDRpYUFVQUFBQUFBQUFBQUFBQUh4RzBBZ0FBQUFBQUFBQUFBSUNQQ0ZvQkFBQUFBQUFBQUFBQXdFY0VyUUFBQUFBQUFBQUFBQURnSTRKV0FBQUFBQUFBQUFBQUFQQVJRU3NBQUFBQUFBQUFBQUFBK0lpZ0ZRQUFBQUFBQUFBQUFBQjhSTkFLQUFBQUFBQUFBQUFBQUQ0aWFBVUFBQUFBQUFBQUFBQUFIeEcwQWdBQUFBQUFBQUFBQUlDUENGb0JBQUFBQUFBQUFBQUF3RWNFclFBQUFBQUFBQUFBQUFEZ0k0SldBQUFBQUFBQUFBQUFBUEFSUVNzQUFBQUFBQUFBQUFBQStJaWdGUUFBQUFBQUFBQUFBQUI4Uk5BS0FBQUFBQUFBQUFBQUFENGlhQVVBQUFBQUFBQUFBQUFBSHhHMEFnQUFBQUFBQUFBQUFJQ1BDRm9CQUFBQUFBQUFBQUFBd0VjRXJRQUFBQUFBQUFBQUFBRGdJNEpXQUFBQUFBQUFBQUFBQVBBUlFTc0FBQUFBQUFBQUFBQUErSWlnRlFBQUFBQUFBQUFBQUFCOFJOQUtBQUFBQUFBQUFBQUFBRDRpYUFVQUFBQUFBQUFBQUFBQUh4RzBBZ0FBQUFBQUFBQUFBSUNQQ0ZvQkFBQUFBQUFBQUFBQXdFY0VyUUFBQUFBQUFBQUFBQURnSTRKV0FBQUFBQUFBQUFBQUFQQVJRU3NBQUFBQUFBQUFBQUFBK0lpZ0ZRQUFBQUFBQUFBQUFBQjhSTkFLQUFBQUFBQUFBQUFBQUQ0aWFBVUFBQUFBQUFBQUFBQUFIeEcwQWdBQUFBQUFBQUFBQUlDUENGb0JBQUFBQUFBQUFBQUF3RWNFclFBQUFBQUFBQUFBQUFEZ0k0SldBQUFBQUFBQUFBQUFBUEFSUVNzQUFBQUFBQUFBQUFBQStJaWdGUUFBQUFBQUFBQUFBQUI4Uk5BS0FBQUFBQUFBQUFBQUFENGlhQVVBQUFBQUFBQUFBQUFBSHhHMEFnQUFBQUFBQUFBQUFJQ1BDRm9CQUFBQUFBQUFBQUFBd0VmbW9wNEFBQUFBQUFBQUFCU1YrUGo0b3A0Q2lzaUJBd2NVRXhOVDFOTUFBUHlOc2FJVkFBQUFBQUFBQUFBQUFIeEUwQW9BQUFBQUFBQUFBQUFBUGlKb0JRQUFBQUFBQUFBQUFBQWZFYlFDQUFBQUFBQUFBQUFBZ0k4SVdnRUFBQUFBQUFBQUFBREFSd1N0QUFBQUFBQUFBQUFBQU9BamdsWUFBQUFBQUFBQUFBQUE4QkZCS3dBQUFBQUFBQUFBQUFENGlLQVZBQUFBQUFBQUFBQUFBSHhFMEFvQUFBQUFBQUFBQUFBQVBpSm9CUUFBQUFBQUFJQy9nWjlHdnEyUkkvNVYxTk1vVktrcFNaTFRtV2VicFBoTFdydGt0bzdzMjNHRFpnVUFRTUdZaTNvQ0FBQUFBQUFBQVBCM0ZIZmhuTmM2aTUrZmdrTENKRWtiVnl6dzJzNWdNS3B4NjVzS2RMMUxGMkoxSWZaVWdlZVhscHFzMVl0bUZMaTlOeTA2OTFaQVlMRFhlbHRtaHVJdWVuOHZyaFFTVmt4Vy93QkpVdnpGY3hyMzBYQlZyOTlVTjkvNWdOYyt2OC80VWR2Vy9xSHlWV3FwWXJVNmtzSGcydzBBQUhDZEVMUUNBQUFBQUFBQXdGWDQvUFhIdk5aVnFkVlFBeDkvUlpJMFo5SVlyKzBNeG9JSHJiNUtTMG5SaXZsVHJubWNCaTA2YXVwM24rcmc3aTBlNis5N2VvVEdmVHk4UUdQMUhUeE05WnEya3lTRlJrU3BYT1VhMnJCc25veEdvN3JkZnI5YiswTzd0MnJiMmo5VXBWWkRIZHk5Uld1WHpGYnpUcjJ1L21ZQUFDaEVCSzBBQUFBQUFBQUFjQlg2RGg3bXNYemVMOS9LNHVmblV0YWhWMysxN2Q3UHBXekM1LzlSWmtiNmRadGZlR1J4RGYvaUY2LzEwOFovcHUzcmwrZlpKbHVyTHJlb1hyTzJ5a2hQMDV4Slk5UzQ5VTBxWDdXV1M1c2h6NzZsTXBXcVM1TFdMcG10QmIrTnl4azdLU0ZPSDcvOG9FdDdnOEdndm9PZlZGcHFpdFl0blNNL3E3ODY5aDZRVXg5MzRheW1qdjlNcGNwVlZ2OUhYOVNjbjBacjBiUUpLbEdtdkNyVnFGL2c5d0VBZ091Rk0xb0JBQUFBQUFBQTRDclVhOXJPN1UrZHhxMlZucGFxcUpKbDgreDcrdGhCSGQ2N1hjMDc5dlJZZjJEbkpwMDZlaURQTWV4Mm0zWnRXcFh2R2FmYjF2Nmg0NGYyNUgwenVTeVorWlBMbWFnVnE5ZFZ2YWJ0Vkt0aFMwbFMyVW8xY3U3NVdoaE5KdlViOHJUS1Y2MnRLclVhNUpRbnhGM1FqMStNa0NUMWUrQVpHWTBtZGJ0amlFcVdxNlRKWC85UGgvZHV2NmJyQWdCUUdBaGFBUUFBQUFBQUFPQXFyRjQwUXd1bWpIY3BPM2ZtaEp3T2g2TExWTWl6NzhxRjB4UVJGYTFhRFZ1NFZ6cWRtdnZ6V0UzNjZsMDVISGF2WTZ4ZFBFdS9mZnV4ZG01ZTdiV04zWmFwVlF1bjZaY3hIeWd4N21MZU4zVFoxalZMdFdMK0ZDMlorWk9jK1lTNFY0cTdkRjduWTAvcWZPeEpKU2ZHUzFMTzYwdm56bmp0WncwSTFPQ24zbFQ1cXJVbFNXZE9ITlozSDc2aXBNUjQ5WC80MzRxSWlwWWtXZnlzR3ZEb1N3b3JGcVdKSTkvU3VxVno4ZzJaQVFDNG50ZzZHQUFBQUFBQUFBQ3VndDF1MDlvbHMxVzFkaU5WcnBtMWxlM0p3L3NrU2VXcjFQTGE3OHlKSTlxOVphMTZEM3hFQnFQN1dwakQrM1lvN3NJNXRlalVTMGFqeWVzNE1XMjZhdVdDYVZvNmM1SnFOV3p1c2EzSmJGRy9vYzlxN0h2LzFxL2ZmcVRCVDcyWjU1am56NXpVM0ovSEtqZ3NRcmNQZlU0R2c4RnIyOXltZlB1eFc5bW9FVThWdUwvVDZkUzZKYlAxKzR5SjhyUDY2OTRuWDFlcDhsVmMyZ1FHaCtxK3AwZm9wNi9lMWZ4ZnY5UHV6V3ZVdGQ5OUtsVytjb0d2QXdCQVlTRm9CUUFBQUFBQUFJQ3IwS3JMTGRxemRhMW1UUGhTajd6OGtmd0RnM1JnMTJaRlJaZFJjRmlFMTM1TFp2NmtpTWdTcXQrOHZjZjZ6YXQrbHlRMWFORXh6K3RiQXdMVm9sTXZMWjA5V1Z0V0xWYmpObDA4dGl0ZXNxeTY5aHVzT1pQR2FPbXNTZXJVNTI2UDdaTGlMK21uVVcvSjZYVHFyb2RlVUVnZTkrQ0pMMmUwTHB6NnZkYjhQalBuZFp0dXQ2bEp1KzVhdFdpNmlwY3NvOXVIUHBlemtqVzNnS0FRM2Z2a0cxcncyemh0WExsUVNRbVhmSm9uQUFDRmhhMkRBUUFBQUFBQUFPQXFHSTBtOVJuMHVKSVQ0elgzNTdGS1QwdlZvVDNiVkxOaGM2OTkwbEtUZGZyWVFUbWRUc1ZkT090V241d1lyejFiMXFwc3Blb3FVYnA4dm5ObzJ1Rm1XZjBEdEd6dUw3Smxabmh0RjlPbXF5clhySzlWQzZmcitFSDM4MXJUVXBQMTQ1Zi9WZnpGODdydC9xZFV1a0pWbC9yWWswZTBmZjB5N2Q2U3RVM3hpY043dFgzOU11M2J2aUhmT1hwU28zNVRkZTEzbjdyMnV5K25MQ1FzUW9PZWZGMzNQL3UyTmk1Zm9MZWZHdWl4NzRsRGUzVmc1eWIxNlArZ0huM2xZMVdyRzNOVmN3QUE0Rm9SdEFJQUFBQUFBQURBVlNwUnVyemFkcjlkT3phczBKVHZQbEZtUnJycU5tbmp0YjEvUUpDR3Z2Q2V6R2FMeG4vOG11SXZubk9wMzdoOGdleDJtNXEwNjFhZzYvc0hCS2xKdSs1S2pMK2tEY3NYNU5tMjU0QkhGQkZWMHVOMnhabnA2VEpiL05ScjRDT3FVYitwVy8ydVRhczFiZnpubWpOcGpDUnAwOHBGbWpiK2N5MmE5a05PRzEvT2FDMWZwWmFhZCt5cDVoMTd1cFFYTDFsV1pvdEZkcnROZGx1bVM1M1Q2ZFNheGJQMC9hZHZhTzdQWTVXUmxxcW9rbVh5dkdjQUFLNG50ZzRHQUFBQUFBQUFnR3ZRcHV1dDJydDFyUTdzM0tTSzFldXFlS2x5ZWJZUGpZalVvR0d2YWN4N0wyanF1TTkwM3pNakpFbTJ6QXl0WHpaUHdhSGhxdDJvWllHdjM3eGpUNjFaUEV1ckYwMVhrN2JkWkxaWVBMWUxqeXl1eDRaLzRqRm9EUWt2cGdlZWUxdnljaVpyeDk0RDFMSDNBS1VrSmVyREY0ZW96NkRIMWFCRkIwbktXU0Y3cldlMDV1WGs0WDJhLzlzNG5UeXlYK1dyMUZMZndjUGs1eDlRS0dNREFIQzFDRm9CQUFBQUFBQUE0Qm9ZVFNaVnI5ZEVaMDRja1ovVnYwQjlRc0tMcVdQdkFabzE4U3NkM2I5TEZhclYxcWFWaTVTU2xLQk9mUWJLWlBZY2xub1NGQkttQnMzYmE5UEtSZHEwY3FHYWRlZ2hTUnJ4eEIwRjZsK1FkdGxuclhwaURRaFVoV3ExZGZOZEQ2cDR5YktTM005b1RVMUowaTlqM2xkUVNIaUI1cFR0NUpIOVdybGdtdlp1VzZlQW9CRDFIUEN3R3JmcTdEVVFCZ0RnUmlKb0JRQUFBQUFBQUlCcmNPSHNhYTFhTkVOVy93RHQyNzVCT3pldFVwM0dyZkx0VjdOaGM4MmErSlZPSE42ck1oV3JhdVhDYWZMekQxQk0yNjQrejZGNXAxN2F0T3AzclZvMFhURnR1c2hrdHFoZGo3d0QxRDFiMXVyc3FXUDV0c3RQaWRMbGRlKy8zc3l6VFVCZ2NMNXRQUG4yZzVkbDlROVEyKzc5MVBLbVcyUmxGU3NBNEMrRW9CVUFBQUFBQUFBQXJsSm1ScnArKytaREdRd0czZi9jMi9wbHpQdWE5L05ZVmFwZVY0SEJvWG4yTlJwTmwzOHlhTTNpV1VxS3Y2UTIzVzZUZjBDUXovT0lpaTZqcXJVYTZzQ3V6ZHF5ZW9saTJuWlYreDUzNXRubjBya3pPbnZxV0w3dDhuUHgzR21kUExMZnBlejBzVU9TcE8zcmw3bTFyOWUwWFlISDduTHJ2V3JVK2lhM2dOWHBkR3I2OTErb1dZZWJWYnBDMWF1WU5RQUExNDZnRlFBQUFBQUFBQUN1Z3RQaDBKVHZQbEhzeWFQcU5mQVJGUzlaVnIwR1BxTHhuN3l1dVpQSHF0OER6N2kwejh4SWw4RmdsTmxzVmxwcWlwYk1taVJKS2wyaHNsSlRraFZkcG9KYWR1NXoxZk5wMWFXdnlsU3Fyam94cmEvcHZueVJrWmFxdzN1M2E4NmtNUjdycDQzLzNLMHNyNkRWYnN1VTBmVG54OVl0T3ZmMjJDNDFPVW5iMXk5VFdMRW9nbFlBUUpFaGFBVUFBQUFBQUFBQUh6a2REazMvNFV2dDI3NUJqVnAyVXFOV25TVko1YXZVVWt6ckx0cTRZb0hxNzlpb2FuVmpjdnBzV0RaZmk2Yjk0REpPOVhwTlZLbDZQY2xnVU8xR0xhOXBUaFdxMVZhRmFyV3ZhWXo4Mkd3WmtxVHQ2NWRyL2JKNVNyaDBYcys4TTFZeGJWeTNPODU5Um10Qm5JODlxU25mZnFKQnc0Ym4yemIrNGpsSlVuaFV0QSt6QndDZ2NCRzBBZ0FBQUFBQUFJQ1A5bTViciszcmw2bHlyUWJxMGY4aGw3ck9mUWZKUHpCSWxXclVkeW12VkxPK0dyZnBJcWZESWF0L2dNcFZxYVVhOVp0S0JrTysxMHRKU2xSaTNFVVpDdEQyZWxneTh5Y2QzTDFWc1NlT1NKSk9IeitvaXRYcnFsR3JUdGMwcnQxdWt5UWQzTFZGYTVmTVZsQklxQXdHZ3d4R295VEpscGtoczhYUHJkK1prMW56S0I1ZDVwcXVEd0RBdFNCb0JRQUFBQUFBQUFBZjFXelFUSzI3M3FwMk45OHVvOG5rVW1mMUQxQ25QZ1BkK3BRc1cxRTljNFd5M3RqdE5uMzQ3eUd5K2dmS2JQRlRZdnhGWldha3EwVHA4b1V5ZjEvRlh6d25nOEdnTnQxdVZkWGFqVlM2WWpVWkRBWnRYYk5VVzljc2RXdC82dWdCU2ZKWVY3WlNkVVZHbDVZa0hkaTVXWkowK3ZnaDFXL1dUdDN2SENxcmY0QkN3NHBKa21aTUdPbTJTamMxT1Vscmw4eFdRRkNJU3BhclhJaDNDUUNBYndoYUFRQUFBQUFBQU1CWEJvUEhNTFd3bUV4bWhSVXJyck9uamwyK25DRXJxQjN3OEhXN1psNzYzanZNNDhyYkdSTyt6TE9mcC9vZS9SL01DVnFkRG9jc2ZsYjF1T3RCMVcvZVBxZE5nNVlkdFdQalN1MjgvQ2UzaUtobzlSendzTXdXaTYrM0FnQkFvU0ZvQlFBQUFBQUFBSURycUVLMTJnb3JWdHpuZmcrLy9LR2tyRERTWURBVWFJdGhYd1NIUmVRRW52bnljbTFmem1EMXBHYkQ1bnFpVW5VRmgwVzRsQWNFQm12b0MrOHFQVFZGZHJ2ZHBjNXNOc3ZQUCtDYXJnc0FRR0V3T0oxT1oxRlBBZ0FBQUFBQUFBQ0tRbng4ZkZGUEFVWGt3SUVEaW9tSktlcHBBQUQrWWd3K0hJaHV2SjRUQVFBQUFBQUFBQUFBQUlCL0lvSldBQUFBQUFBQUFBQUFBUEFSUVNzQUFBQUFBQUFBQUFBQStJaWdGUUFBQUFBQUFBQUFBQUI4Uk5BS0FBQUFBQUFBQUFBQUFENGlhQVVBQUFBQUFBQUFBQUFBSHhHMEFnQUFBQUFBQUFBQUFJQ1BDRm9CQUFBQUFBQUFBQUFBd0VjRXJRQUFBQUFBQUFBQUFBRGdJM05SVHdBQUFBQUFBQUFBcm9yVHFjd0R1MlE3c0ZQT3ROU3JHNk5UMzhLZEUvNVdVcWFPVitDdGc0dDZHZ0NBdnltRDArbDBGdlVrQUFBQUFBQUFBTUFYdG1NSGxUVDZIZG1PSHlycXFlQnY2dWlUNzZ2Q1o4OHJhdnppb3A0S0FPQXZ4R0F3R0FyY2xxQVZBQUFBQUFBQXdOOUoydEpaU3ZyK001bkxWRlJBNzd0bHJsaE5wdUtscElKL0xnb0FBT0NSTDBFcld3Y0RBQUFBQUFBQStOdXdIVHVvcE84L2szK0huZ29lK0xoazVpTk9BQUJRTkZqUkNnQUFBQUFBQU9EdndlbFUzR3NQU1RJby9QV1JoS3dBQUtEUStiS2kxWGc5SndJQUFBQUFBQUFBaFNYendDN1pqaDFVUU8rN0NWa0JBRUNSSTJnRkFBQUFBQUFBOExkZ083QlRrbVN1V0sySVp3SUFBRURRQ2dBQUFBQUFBT0J2d3BtV0tra3lGUzlWeERNQkFBQWdhQVVBQUFBQUFBRHdkMVB3bzlNQUFBQ3VHNEpXQUFBQUFBQUFBQUFBQVBBUlFTc0FBQUFBQUFBQUFBQUErTWhjMUJNQUFBQUFBQUFBZ0tJU0h4OWYxRk1BSU9uQWdRT0tpWWtwNm1rQWdFOVkwUW9BQUFBQUFBQUFBQUFBUGlKb0JRQUFBQUFBQUFBQUFBQWZFYlFDQUFBQUFBQUFBQUFBZ0k4SVdnRUFBQUFBQUFBQUFBREFSd1N0QUFBQUFBQUFBQUFBQU9BamdsWUFBQUFBQUFBQUFBQUE4QkZCS3dBQUFBQUFBQUFBQUFENGlLQVZBQUFBQUFBQUFBQUFBSHhFMEFvQUFBQUFBQUFBQUFBQVBpSm9CUUFBQUFBQUFBQUFBQUFmRWJRQ0FBQUFBQUFBQUh4eTdzd0piVnE1U0dtcHlUbGxEcnRkUzJiK3BGMmJWaFhLTlg2Zi9xTU83TnhVS0dQZENIYTdUV21weVVxNGRFSG5UaC9YaVVON1piZGxGdlcwZk9kMEtpVXBVWGE3cmFobkFnQi9lZWFpbmdBQUFBQUFBQUFBNE1aS1RVblNwRkh2eUc2ejZaNS92U0dyZjRCUC9UY3NtNmNOeSthclhKV2E4ZzhJeWlvMFNDdm1UMUh0UmkxVnUzRXJYVG9mcXluZmZhTHV0OSt2TXBXcSt6ekhWUXVueWVHd3EycWR4ajczTFF6cHFTbjZlY3o3Y2pnY2NqanNjdGp0Y3RodHN0dHNzdHR0c3RreVpjdk16UHB2Um9ZY0RydmJHSSs4K3JHS2x5eXJqUFEwdmZmc1BZVXlyK0ZmL0pMejgvSjV2Mm5wckVsWE5VNkhYdjNWdG5zL3QvS2t4SGg5L1BLRHV2T2g1MVdqZnJPc1FxZFQ1OCtleW5mTWlLaG9tVXpFRGdEKy8rRC9lQUFBQUFBQUFBQndBOWd5TS9YaGkwUFU3ZmI3MWJCbEowMGIvNW1TRStOMTl4UERjOXFNSFBHdmE3cEdwejUzcTJhRFp2bTJtLy9MdHpweGVKOGthZDNTT1I0RE4yL3N0a3p0MkxCQzVhclVWUEdTWlhQS2pVYVRqRWFUSEU2SEpNbnBkQ2cxT1ZIalAzbGRQUVk4cElZdE9ycU1zM1BqeW55dmRTSDJWSjd0TEg1V1ZhL1hKT2YxbUhkZlVGcHFrb2E5T1ZKckZzL1N3aW5qZGQvVEkxU3VTczBDMzE4MmEwQ2dLbFN0TGFlY01wbk1NcG5OTXBuTU1wc3RNcGt0T24vbWhGWXRtcTQrOXp5dWlNZ1NzdmhaWmZIemw4VnFsZC9sbjgwV2l5VEp6OCtxUjRkLzRuYU5yYXVYYU5XaTZTNTFuc3J5MDNmd01MZXl2ZHZXYS9mbU5SN3JwbzMvdk1CalMxSkdScnBHalhncTMzWVB2L3loU3BRdTc5UFlBUEIzUnRBS0FBQUFBQUFBQURmQTRiM2JsWkdlcHJLVmE4amhzR3YvemsxcTFxR0hTNXNMc2ZtdkdzeExlbXBLdm0wMnJWeWs3ZXVYcTFiREZrcEtqTk95T2Irb1FyWGFLbCtsVm9HdXNXMzljcVdsSkt0cCs1dmQ2dnlzL3JMYnNyYWNMVmE4bElZODk3WW1qbnhiTXllTVZQeUZzMnJmODY2Y3RsTyt5ejlJM0w5am8vYnYyT2kxUHF4WThaeWdOU005VGJHbmpxcHB1KzZTcE9PSDlpZ29KRXhsSzljbzBIMTUwcTdISFY3ckR1N2FvbFdMcHF0QzFUb0tqeXllOTBBR2c2S2l5N2dWQjRhRVNwSkxuYWV5L05ScjJzNnRMTzdDT2UzZXZNWmpYZTZnTlQwMVJZa0pseVJKcVVtSmtxVEV1SXM2SDN0U2toUVNWa3lTMUd2Z0kyclVxclBiZUFkM2JkSEVrVzhWZUw0QThFOUIwQW9BQUFBQUFBQUFOOEMrN2VzVkVCU2lxQktsZFdUL1RxV2xKS3RjWmRlVmxsZHVDM3M5SE5xOVZYTW5qMVY0WkFuMUhQaXcwbEtTTmZhOWYrdVhNUi9vdm1mK3E4Z1NwZkxzNzNRNnRYclJkSVZIRmxmdGhpM2M2djM4L1YzQzNzRGdVTjB6N0RWTkhQVzJRc0lqWGRybWQ2OGpucmhETFRyM1ZwZGI3eTNRdlowOHNrOU9oME0xNmplVkpCMC91RWZWNnNiSVlEQVVxUCtWMGxLVDlmN3o5eFdvN2VldlA1WnZtK0ZmL09JU1ptWkxTVXlRcEp4QTAxdFpObC9DVjEvczJicE9NeVo4NlZJMjkrZHZjbjcrMTMrL2tpUWxKY1I1bkZkQzNJWHJNaThBK0tzamFBVUFBTUExT3orNFUxRlBBUUR3RHhRMWZuRlJUd0VBQ28vVHFYM2JONmhzcGVxU3dhQzkyOWJMWURDb2JNVnFOMndLaC9kdTArVFIvNVBGYXRWZEQvOWJBWUhCQ2dnTTFtMURudEtrVWU5cXdtZHY2dTVody9NTTgzWnZYcTBMc2FmVXVQVk5NaGlOYnZVQmdTRktTMDEyS2JNR0JPcmVmNzJoNU1SNG5UeThUNlhLVjVIUlpGSktVcUtPSDlxZDU1d3ZuVHVqdmR2V2VhM1BPVU5VMHZHRGUrVWZHS1R5Vld2cDB2bFlKU2ZHNTRTdXZyTDZCK2E3ZGUveGczczBhK0pYR2pUc05ZV0VGOHQzVEU5aFpqWlAyL0o2S3ZNV1Ruc0tQMU9TdkFlMnVUVm8wVUVOV25TUUpDMmIrNnYrbUQzWjVZeldqUFEwU2RMU1daT3Ura3hZQVBnbkltZ0ZBQUFBQUFBQWdPdnM1Skg5U2txSVU3bkwyOWp1Mjc1ZUpVcVhsNTkvd0EyNS9yWjF5elRyeDFFeVdTd2E4T2hMTHVkb1ZxblZVTGZjKzRTbWZmKzV4bjM0cW02OTcxK3FVcnVoMnhoMlc2WituLzVqMW9zclZvazY3SFlseEYxVVF0eDVPWjBPSlZ5Nm9QbS9mcWZFdUl0S2lMdWdoTGdMU2txSWs5T1JkWGJyWThNL1ZXUjBhWjA3ZlV3L2ozNC96M252M2JaZWU3ZXQ5MXAvWmZCNC9OQWVWYXNUSTZQUnBPTUg5OGppWjFYbG12VUw5UDdrWnJoaXE5K0w1ODU0Ym5NNWFNNCttOWFUWXNWTHVwVTkvLzQ0K1FjRVNaSlcvejVEaTZiKzRISWZuc3JXTHBtdEJiK044enJmdk01UExjalpxdGt5MHRPMC9vKzVrcktDYTZkVExtZitzblV3QUxnaWFBVUFBQUFBQUFDQTY2eE1wZW91d2Rtd04wZmVrT3ZhYlpsYU9QVjdyZjlqbm9KQ3d0VC9rUmRWdWtKVlNWbmJ3QnFOSmdVR2g2aHVremF5K0ZrMWRkeW5tampxYlRWdDEwMGRldytVOVlvZ2VNM2lXWXE3Y0RibjllbGpCelhwNi9lVWxCQW5PWjB1MTkyNWNhVkNJeUlWR2g2cFV1V3JLRFE4VWlIaHhSUWFYa3loRVZsYkNKZXZXbHN2ZlR6UjY5emZlWHFnbW5mc3FVNTk3aTdRdmQ3OXhQQ2NuK3MzYjYvNnpkc1hxRjkrdm54eldKNzEzMy82dXRlNjY3MFZkRjdYV1Q3dk55MmROY2xqM1lnblBKODl1MnJoTk5sdG1aS2tnN3UzYVBYaW1lcHk2NzFxM1BvbVNXd2REQUM1RWJRQ0FBQUFBQUFBd0QvUXlTUDdOWFBDU0owN2MwTFJaU3Jxem9lZVYzaGtpWno2ajE5K1VKSFJwZlhZOEU4bFNUWHFOOVY5ei94WHYzM3pvZGIvTVU4N042NVM2eTU5MWFqMVRVcUl1NkJsYzM5UitTcTFkT3hnMW5hL1ljVktxSGFqbGptQmFtaEVwSFp2WHFPMVMyWnJ5SE52dTF6TEU0UEJJTFBGa25jYm96SGZOamRDbjBHUDUyeXRteTE3RmVld04wY3FQTEs0UzkzV05VdTliaE44OGV6cG5KWE1CVDJqTlRreC9wcnZJVCt4SjQ5cTFjTHBhdC96VGkyZU1WRWRldDJsaTJmUGFOSFU3MVhtY2pqUDFzRUE0SXFnRlFBQUFBQUFBQUQrUXJ5dE5zeFBvNWFkMU92dVJ5VkpTMmRQMXZKNXYwbE9wMkxhZGxYWDJ3YkxiUEhMZDR5U1pTdnF3UmZmMSsvVEoyakQ4Z1ZhT1BWN09aMU83ZG0yVGs1bjF0YXhJMGY4UzVJVUdCeWlicmZmNzlJL0llNml0R1MyenAwK2tXZlFXdEI3WFBQN1RLMzVmV2FlYlY3NmVPSjFEMlB0ZHB0c21abHVaVkxXcW1GdmRaNTg4LzVMYm1VRlBhUFZtNlA3ZDdxVlphOCs5bFNYVzNwYXFxWis5NGxLVjZ5cUJzMDdhUEdNckpYR0xXL3FveXExRytiOFhiSjFNQUM0SW1nRkFBQUFBQUFBZ0wrUXlPalNWOVV2T0N3aTUrZUsxZXBveC9ybDZ0SC9JWi9QS2ZXeit1dm1PNGVxWVl1T1dydGt0cHAxN0tHVFIvYXI3cTMzNWp1MzZOSVZKRWxuVGh4V3RicU52YmJyTzlqN2RyekhEdTdScGhVTEpZTkJrU1ZLcVczM2ZubGUwMlMrL2g5enovN3BhODMrNld1UGRkbkJjMzZpU3BaUmszYmQxZVhXZTNKQzcvMDdObXJwck1ucU9lQ2huQzJkUFRtNmY2ZDJiVjdqdGY3N1Q5KzRxcnBzYTM2Zm9ZUzRDK3IvNkVzdTUrOUtVb25TNVpXUm5pYUpyWU1CSURlQ1ZnQUFBQUFBQUFENEM4bmV5dmRhVkt4ZVY0Kzk5cW1NUnROVmoxR3FmQlgxSGZ5a0pLbHozMEdLaUlyT3QwOWtkR2xaL1FOMDR2QytQTnZWYTlyT1kvbUp3L3MwOStkdlZMWlNkVFZvMFZHeko0MVc4VkxsVmJKc3hadzJ0c3dNL1RIN1o0V0VGMU96RGowS2ZrUFg0RnEzRGo0ZmUxTFdnRUExYmQ5ZGNSZlBTWkljZHJ2bVRoNHJ1OE11azluaU1jRE1GaFFhcnFidHUrdDg3RW1GaEViSUdoQW9TWW91VTBFTm1uZFFoOTc5WGRwbnBxZHJ6WkpaYXRHeGx5eFdxOXQ0UzJkT1VuU1pDam12NnpWcnB6S1ZxaXM4c2tUV21idGVzSFV3QUxnaWFBVUFBQUFBQUFDQWY2QnJDVmx6SzBqSUttV2R1MXF1U2kwZDNiOVRkbHVtVE9hQ2IrbTdlL01hVGYvaEMwV1ZMS3Yrajc0ay80QWdiVmcyVDNNbmo5SGdwLzhqbzlHa1BWdldhdUhVOFlxN2NFNFZxdFZXNDlaZGJzZ1pyak1tZk9uMXpOWFBYMzhzMy83NWJRTTgrcDNuQ2p5WEs3ZnZqUzViVWRYck5aR1VkWTVyY21LOFNwUXVyOWlUUjdWdDdSOUtpcitrdXg1NndXMlZhcXN1ZlJWVnNrek82MkxGUzZsWThWS1NzdjRPQTRKQ1hQN3VEQWFESXFLaTFlbVd1MVc3VVV1M09iRjFNSUQvcndoYUFRQUFBQUFBQUFDRnBscWR4anF3YzVNTzdOcWlHdldidWxZNm5XNmhYMFo2bWhaTiswRWJseStRSk4zejVPdXkrZ2RJeWdvVnYvdndWYzM0NFV0ZHVuQldKdzd0VmFVYTlkUm4wT09xVUszT0Ria2ZTYnJwMW50VXE2RnJ3SGowd0U3TitPRkwzZmYwQ0lXRVI3clU3ZDZ5V291bS9wRHpldmdYdjdqVWIxcXhVTE1uamRadFE1NVduY2F0M0s1MzZ1Z0JqZnRvdU1wV3JxRjduM3pkN1QyVHBOaVRSelg2bmVkMDg1MUQxYVJkTjYxYk9rY3I1ay9SOEM5K1VYU1pDdW8xOEJGTkcvK1psczM5VmUxNi9Ia203c0ZkVy9UVHFMZDF5NzNEVks5cFc1Y3h0NjlmcGdyVjZ1aTU5NzdWMWpWTDllMEhMMnZJYzI5ci9SOXpGVld5ak1wWHJ1bngvYkZZcmJyLzJiZFVvblI1TCs4Z0FQd3pHWXQ2QWdBQUFBQUFBQUNBZjQ1YWpWcklhRFJsbmJONmhmUzBWSDMreHVQYXVXbVZKTW5wZEdyYnVtVWFOZUlwYlZ5eE1HZUZaWGJJS2ttbEsxUlZ0OXZ2MS9iMXkzWDIxREVOZnZvL0dqVHN0UnNhc2c1OTRWMDFiTkZSNFpIRlhmNEVoNFJMa2tMQ0k5M3FHcmJzcEFkZmZOL2plTEVuajJyK2IrTVVIQlloczltc3pJeDBsL3JUeHcvcHAxSHZLQ0FvT09zc1d3OGhxeVR0MkxCQ01oaFV0VTRqai9YMW1yWlZ2YVp0dFg3WlBLV25wVXFTNWt3ZW85QmlVYXBRclk1bVRoaXA0d2YzNUxSUGlMdWdhZDkva1JONEo4UmQwTWtqK3lWSkRWdDJWbkppZ3I1KzUxa2QyTFZaa21TM1pXWnRkK3gwYXNHdjQvVEwyQS95M0hZWUFQNkpXTkVLQUFBQUFBQndIY1RIeHhmMUZJQWI0c0NCQTRxSmlTbnFhZUF2SkNna1RMVWJ0OVNPRFN0MDR0QmVsYTFjUTVKMDd0UXh4VjA0cCtUNFM5cTBjcEhXTHA2bDg3RW5GUm9ScWJzZmUwV3hwMWVtL3pBQUFDQUFTVVJCVkk2NnJBTE5WcnR4SzZXbnBXcnhqQisxYU9vUHV2bk9vU3BWdnZJTnVaY1JUOXlSYjV1OHRnNGVOR3k0S3RXbzcxSVdIQnF1THJmZW85MWIxdXFYc1IvS2FEU3BRclhhcWxhbnNleDJtNWJPbWl6L3dDQU5lbUs0UW5PdGxNMW10OXUwYmQwZnFsaXRqc0lqUzNpOWZ2YzdIMUJhU3JLcy9nRktUVTdVeHVVTFZLNXlEZDEyLzFNYTgrN3orbm5NK3hyNjcvY1VGaEdsTGFzV1M1TGJXYlNTRkJnY29rSERYdFBFa1c4cDQzSm9lejcycEVhLzg3ejZEaDZtdm9PZjFKajNYdENVN3o3UlBjTmVrOEhJR2k4QS96OFF0QUlBQUFBQUFBREFYOEMwOFo4VnlqaEJvZUhxY3V1OWhUTFcxZXJRcTcvMmJGMnI2VDk4cVNIUHZhV0FvQkNkdUx3NnNsU0Z5dHE5ZWEzaUxwNVZxeTU5MWJaN1AvbFovUlY3Nm1oTy80eTBWTzNadWs1YjFpeVczV2JUL2MrK3BXSWxTbXJXajE5cDdQc3ZxbXF0aHFyZnZMMHExYWlud09EUTYzWWZqdzcveEd2ZDhZTjdOR3ZpVnhvMDdEV0ZoQmZ6MkNZc0lzcXRMQ2drVEUzYWRWZVRkdDJWbkJpdmJldiswQit6ZjlhaDNWdHoybFNxM2tLcEtVbHlPaHdlUTh1ZEcxY3BLZjZTZXR3MU5LY3N1NTB0TTBObWk1OGt5VDhnU1A0QlFaS2tVMGNQU3BMS1ZLeW1vSkF3OVIzOHBDWjhNVUlIZDI1V3ZXYnR0SDdaUEZXcDJjRGxyRllwYStXeHdXQ1ExVDlBOXowOUlxZjh6UEVqa3FUSUVxVVZWYktNT3ZVZW9BVlR4bXZWb2hscTNiV3YxL2NOQVA1SkNGb0JBQUFBQUFBQTRDOWcrL3JsaFRKT1JGUjBrUWV0RVZIUjZuN25VTTM2Y1pTKysraFZkZWpWWDl2WExaUFpZbEhwQ3RWVXJuSXR0ZTU2cTRKQ3duTDZwS1VrUzVKK0hmdWg5dS9jS0Z0bXBrTENpNmw1aDU2U3BGb05XNmhDMVRwYU52Y1hiVjJ6UkFkMmJaYWYxVjlQdlRYYVpidmh3bURMekZUY3hiUFhQRTc4cGZPU3BLam9NamxsZGx1bXpwMDVvWk9IOSt2dzN1MDZzR3V6TWpQU1ZicENWZFZ1MUZLSDltN1R6bzBydFgzOU12a0hCcWxLcllhcVhxK0pxdFp1SlAvQXJORFVaRGFyVW8zNnFsN3Z6ek53czFlMnpwazBScFZxMW5PWlIyWkdodFlzbnFrU3Bjdm5CS2tWcTlmVm82OStvc2dTcGJSNTFlOUtTVXB3Q1VnRGcwSWtTWnRXTG5SYmxadWFsS0MxUzJZcktDUk1wY3BsclM1dTFyR24wdEpTMUtoVjUydCszd0RnNzRLZ0ZRQUFBQUFBQUFEK0FvWi84VXRSVDZGUU5XclpTZWtweVZvMDdRZjk5czFIa3FTWU5sMWxNbVY5TEgxbHlDcEpSL2Z2a2lRZDNMMUZkUnEzVnYzbTdWV2hXcDJjRlpSUzFoYTIzZThZb282OUIyanZ0dld5MnpJTFBXU1ZwTmdUaC9YdGg2OFVxTzJFei8rVGI1dVhQcDZveVYrL3Ewdm5ZeFYvOGJ3Y0Ryc2tLYkpFS2NXMDdhcTZNVzF5dGtOdWVWTWZwU1luYXMvV2RkcTFlYlYyYjE2am5SdFh5bXp4MDdBM3ZsQndXSVRxTkc2bE9vMWJ1VnlqYmt3YjdkKytRVHMyck5EV3RVdGQ2b3dtazZMTFZGVHZ1eDl4S1k4c2tSVzZObXJWV1NYTFZuTFprcmxXNDVaYXMzaW01a3dhNC9HZUxINVc5Um4wV001S1dvUEJvUFk5N3N6M3ZRQ0FmeEtDVmdBQUFBQUFBQUJBZ1RWbzNrRmxLMVV2VU5zV25YdXJhcDNHMnJ0dHZRS0NnajJlLzVtdGE3L0JPbjNza09vM2J5K0xuelhQY2EzK0FhcmZySjB2MC9aSm1VclZDejM0am93dUxUK3J2K3JFdEZiSnNwVlV0bEoxcjFzT0J3U0ZxRkdyem1yVXFyTlNraEsxWjhzYTJXeVpDZzZMOERxKzJXTFJIUTgrZjlYenkzM3ViVUJnc0I1NTlXT2RPMzFjdG93TWx6cWoyYXpJNHFYa2R4MUNiZ0Q0T3lGb0JRQUFBQUFBQUlEL2g2NDJTT3h6eitNK3RZOHFXVVpSSmN2azI2NTBoYW9xWGFIcVZjM3A3NkQ3SFE5Y1ZiL0E0QkExYnRPbGtHZFRNRVpqMWtwWUFJQm43cWRvQXdBQUFBQUFBQUFBQUFEeVJOQUtBQUFBQUFBQUFBQUFBRDRpYUFVQUFBQUFBQUFBQUFBQUh4RzBBZ0FBQUFBQUFBQUFBSUNQQ0ZvQkFBQUFBQUR3MStOMEZ2VU1BQUFBZ0R3UnRBSUFBQUFBQVB6TmJGMnpWSHUycml2cWFjamhzQ3Z1d2psbFpxUjdiWk53NllKT0h0N24wN2k3TjYvUmh5ODlvTjFiMWx6OTVKeE9IZDY3UGQ5bVowNGMxczZOSzYvNk11bHBxVHE4ZDV1T0g5cHoxV05jS1NIdWdwYk0vRWtaNlduWFBKYlQ0ZENPRFN0MFlPZW1RcGdaQUFBQWNqTVg5UVFBQUFBQUFBRGdteGtUdmxSa2RHblZiTkNzUU8zUG5EaWkyQk5IcnVtYTBXVXJxR1RaU2k1bENaY3U2dlBYSDlQdER6eXJXbzFhZU95M2Z0azhyVm80VGNPLytLVkExMGxOVHRUY244Y3FNQ2hVMWVvMHZ1cjVibDZ6UkxOK0hLVTdIM3BCTmVvMzlkcHU2NXFsV3JkMGp1ckV0TDZxNjB6Ly9ndnQzYlpPVWRGbE5QVGY3OG5pWjczYUtVdVM5bXhacXhYenB5Z2xLVUU5Qnp6c1UxK24wNm1raERpRmhFVkl5Z3JDRjAvL1VUSVk5Tmp3VDJXMldGemFuenQ5WEdIRmlzdlA2bjlOY3dZQUFQai9pcUFWQUFBQWZ4dituWHJMWUExUTJzS3BjdG95aTNvNmhjdGtsbitybTVTMmVwRmtzM2xzNHRld3BZeWg0VXJmc0Z6T2xLU3J1b3lsV2wxbDd0OXhMVFAxeXE5aFM5blBuWkw5NUZIZk9wck1rc1B1dGtXa3BYbzltY3BYVWRxaWFXNWRqQ0ZoY2lURzV6MmZlazFsUDN0Szl0aVRIdXZOVldySllEUXE4OUFleVc3M2JjNjVtRXFWazB4bU9TNmNsVE0xMmJlK0pjc3FvRWQvcFV6NVRvNjRDOWMwait2QkVCaGNvT2ZOWEtXV0xGVnJLM1BuWnRsT0hMb0JNL09OdVVvdE9lSXZ5bkUrdHRESE5oVXZKVU5nc0d4SDkxOHVNT1g3VE4zSTU5TmN2cXBzeHc1YzB4ajQrOXU3YloyV3pTbFkwT2xObTI2MzVRU3RPemFzVUdMY1JkVnExTEl3cHBmRDZYRG90MjgvVVhKaXZKSVQ0L1hPMDNkN2JkdXB6OTFxM2JXdjEvcDZUZHJxajFtVHRIREtlRld0MDBnbVUrRi9EUGJIN01uYXUyMmQ2amR2cngwYlZtanF1RTkxKzlCblpUU2FybnJNcHUyNmErdWFKZHEwY3BIcU5tbXJDdFZxRjdqdjEyOC9xN0NJS0ExNDdHVkprc2xzVWRzZWQyaldqNk8wWnZGTXRlbDJtMHY3SHo1N1UySEZpdXVCNTkrNTZ2a0NBQUQ4ZjBiUUNnQUFnTCtOZ0I3OUpZTkJxWE4vdnFyK1VlTVhLMlhHQktYODlxM0grc0IrUXlUSmEvMzFaRzNhVHNGRFg1QXhxcVJTcG83ejJDYndsbnRrcmxCTjZldVg1VDJZd2FEUUovOGp4OFZ6U3ZyaHM1eGkvNXY2S3ZpZUo1VTQ1ajJscjVqdjNzOW9WT1NZdWJLZlBxNjRWNGY2ZkEraFQ3K2wxQVcvS2ZuSEwzM3FGL0xRaXpKR1JDbHA5THV5bnorVFUrN1h0SjBDdXZaekMxb3RkWnNvNUpGWGxMN21keVZQK01Mam1BYUxuMEtlZUYzT3RGUmRmR2FBWkhjUHI0UHVmRWlXR3ZWMThhazdyeW5ndExicW9wQ0hYNUlreGIvOWxETDNidk9wdnpFcVd2N3RlOGhndGloeHRQc0gzWDcxbXNsY3ZhN0h2czZFUzBwZE9EWGZhNWdyVkpPNWZKVUN6eWx0K1R4SmtpbTZqTUwrL2FIUzF5NVI4dVN2dmJZMytGa1Y4dWlyTWhVdnBkUzVQOHMyNmF1Q1hjaGtraW02ck13VnErZjhTWmsyVHBtN05oZDRyZ1ZocVY1UFlhOThLdHZCM1lwNzY4a0NCNWVtVXVVOWxqc3V4TXA1eFRhcGdiYy9JTC9HclhYaHdac1YwTFdmL052M1VPS1lkMlU3c3Q5ai94djVmQWJkK2FBQ2VnNVE0c2dSU2wrN3BFQjlEQlkvR2FOS2VxMjNuejdtOWIzSnpYSHhySnlGc1AwcENrOUJWNVhtTnVLSk8xeGU3OTI2VGdseEZ6d0dyYm5iZWlzdlhxcWNIbm5sSTVleStiOTlwOE43dDZsdDkzNks4UEFjMnUwMkxaNytvMUpUazFXOFZOazg1MnkyV05UeXBsdDBaTjhPcFNZbktUZzBQTS8ydnRxd2JKNld6ZjFWalZ2ZnBKNERIbGI1S3JVMGErSlhtdkx0SjdyMXZpZGxNbHM4OW5NNDdFcExTY2x6N0xZMzM2RWRHNWJMR2hDb2xLUkVqMjM4QXdQZEF0MklxR2dkMmJkRGRyc3RKMWh1Mkx5RFZzNmZvdFdMWnFocHUrNnlCZ1JLa3BJUzRwU2NHSythRFp2N2V1c0FBQUM0aktBVkFBQUFSY3BZckxpS2ZUelphLzM1d1owa1phM0lNaFV2cGRSWkV3czBia0MzZmg3TExaVnI1Vm5ucVcvbWdkMXluRCtqWXAvOVdxQnI1eWZoNDFlVXNXVzFTMW42MmlYeXYrbFdCZlFhb1BRVjgyVS9kOXFsM2hBUUtIUEY2c3JjdHozL0ZaTkdvL3dhdDViOTlISFhhNnhhcE1DK2d4VjAxOFBLMkxUU2ZaV2l3U0NEMlNLRGx3K0dyNWYwZFVzVk12UUZoZjkzakpMR2ZhejBOWXM5dGpOWS9SVjA1MFB5NzN5TEhQRVhsYkhKKzNsNmZqRnRaUEFQVk9yc1NSNURMR05JdUN6VjZ5bHo5K1pyQ3JFc05Sc3ErSUhuNUVpTWw4SGlwK0NIWGxUOGZ4NlhJLzVTZ2NmSTNMRlJ0aVA3WlczUlVVay9maUZuc3VzSDZwWTZqUlZ3ODUwZSs5cFBIbEhxd3FreWhvYkwyckt6eHphT3BFU1pTcFpWWUo5QkJaNVRkdERxaUxzZ1I5eDVCZlM0Uzg2TWRPOWZBcmo5QVptS2w1THR4Q0VGZE8ybjlQVi95SFp3dDN0RG8xRkJBeCtYcVdSWm1hTEx5QlFabmJYNlU1SXpOVm0yNDRka0RBNHI4RHdMS25QZmRtVnNYQ0cvbURZSzdEbEFLVE1tNU4vSlpGTEV1K004VnNYLzczbGw3dHlZODlxWm1TSEQ1ZnZJMkxsQi91MTdLUHkxTDVYODY3ZEtuVHZaYmJYMmpYbytKU2x0MlZ3RmRMdERRZmNNVThhT0RXN1BseWVtc3BVVS9zWW9yL1huaDNUeCt0N2tsdkRCaThyWVh2VG5pUDRkSGQyL1MrZGpUK1RaSmkwbFdSdFhMUEJhSDlPbXE4ZnlwUGhMU2t2TE8raTdVbFIwR2JleTg3RW5GVld5ck5KU3MvNHRTVTlQVlVwU29neEdneDRkL29sTDI3V0xaMm5UeWtWdTVlWmMvOTc4UG0yQzF2OHhUMjI2M2FZT3ZmcDduTXVNSDc1VWFrcVN1dHg2cjZyWGErS3h6YVh6c1RxMFoydldOU3dXVmEzVFNIdTNaVDJIM3Q0VFg2MWRQRXNMcG42dm1nMmFxY2RkRDBxU0dyWHFySlNrQkMyZU1WSEpuOGVyM3dQUGVBeDNUeDg5cUc4L2ZLVkExOW05MmZzWnRVTmZlRmVsY24ySnBtcWRSdHEzZllNTzc5MnVxclViU1pJTVJxTmEzWFNMWms4YXJiVkw1NmpkemJkTGtvNGZ6RHBUdGtLMU9nV2F5MStGNC9LWHNsS21qaSs4UVR0NVh4a05BQUNRRjRKV0FBQUFGQ2xuU3BLU0o3cXZnUFJyMmtHV0t6NzR5dzZSMGp5dHhQUWdhT0RqSHNzdGRXTmtxUnVUWjkvYzlTblR4aXQxM3E5dXEwRE4xZXZKVktLMDBsY3Y4cmhDemkrbXJRd0JnVzc5SEJmUHVsL1U2VlR5cEZFS0h2aTREQUZCYnRYV0p1MGtvMUhwcXhibU9mZThPRk9TbERKdHZJTHZlVktCZlFkN2ZOL3o0aTJndnBLNVFyVTgyOW1PN0ZQbTN1MHVaUmtiVnlqdStDR0ZQdldXek9XcWVBMWFqY1ZLeU5xNnE5SlhMMUxTQlBkQVVzcmE1bGFTL0R2MmxtdzJwYTlabkZNbUtTZGN0cmE2U1RJYWxiRjl2VXdlVmt3NWJabjVCbHlXbWcwVit2UmJrc09oeEU5ZmxjRS9VS0ZQdjYzUTU5OVh3bnZQNXJtMXNYL2I3aTZ2N2VkT3lYSHBuS3lOWGM4SHZIS0w3T3d2SFdRTGUvNTlHVUt6UWtsalpMVFhaOTUrK3JqUzEvK1JOY2FRTGpubFFmMGVVRURQL2k1bGdiZmVwOERlZjI3VDZVeFBVL3lITHluODFjOFUyUGRlT2ROUzNGYVVXNXUyVjBDMzI1VytZWm1TdnZsQUVXOTlvOURIWGxQY200L0trUkRuT2htSFE2WVNwV1d3K2l0enoxWTV5MVNVdVVvdFhYeW12eHdYWEg4dm9zWjdmZzZ1bFAyZVdKdDNsTGxDMVR6Yk90TlM1VXhQa3pHaXVJTHVmTkJydStTZng3aThUaHoxMzV4bjBoaFd6UE1YTHRMVHNyYkFOaGhrUDNsVWNXOCtwdUQ3bjVHMVNWdWxMWndpWjJhR3BCdjdmR2F6bnptaDFQbS9LcURiN2JMVWFxaU1EY3NMMUUrU0xyMTRuK3luaitXOHRqWnRyNUFuWHBmay9qeUdQdjJXVE5GbGRPbkYrd284UHZLMmZkMGYycnc2NzkrRDVNUjR6WmsweG11OXQxQngwYlFmdEgxOXdaK0YzS3RnTXpQU2RmN01TWjA5ZFV5N05xMlNKTTJjTUZLU1pBMEkxQXZ2dXdaZy9wZWZjMCtCclpTMVhmQzhYNy9UaG1YekZOTzJxenIySHVDeDNaS1pQMm5yMnFWcWUvUHRhdEc1dDlmNW5qcDZ3T3Y3Y3ExQnE4TmgxL3hmeDJuRHNubXEyNlNOYnJuM0NSbU14cHo2MWwxdmxjWFBxZ1cvamRQb2Q1NVR6d0VQdTUwUEd4NFZyUjc5dmY5L1NKTG1UQnFqb0pBd3RlL3ArWXMya2hSV3JMaGJXWTM2elRSMzhsanQycmdxSjJpVnBBWXRPdWpDdWROcTNPclBMK1hzMzdsUkJxTlJsYXJYeS9lKy8wcnNsN2VBVDVsV2lFRnJZWTRGNE9vOStYNVJ6d0FBZkViUUNnQUFnQ0xsVEV0VjZ2emYzTXBOcGNyL0diUWFERm5CZzZTSWQvUCtJQ3g3cFZudUVFQzY5cTJERThlODUvSTY1TUYveTFTaXRKTEdmU3huV3FwYis0Z3F0V1VLQ0hUcmx5MzRnZWRsREl0d0tYTWt4U3Z3OWlFdVpRa2Z2U3pyNVErR1RlVXE1OHd6dDlRWkUzSUNIVy9TbHN4U1FMZmJGWERUTFVwYlBGMzJNNTVXU3prOWxIa1ByNjlrcVZGZmxocjF2ZGFuenYwNUoyajE3K1Q2SVhuYXNqbHlacVRsbEp2TFZuWnJsenAzc2h5SmNiSTI3NUJUWmp1OFQ3YkRleVZKa2FObXVJd1o4YjdyeXNYczU4Sy9mWStzZTdycllRWGQ5YkRiUEcySDl5cnVqVWU5M29lMVJTY0ZEMzFCY2pxVjhPbXJ5dHkvVTVLVStNMy9GUExnaXdwNytSTWxmUFN5Mjhya2JNRkRYL0JZN3Rlb2xjdHJaMnF5MHBiT2RtdG5MbGRabHJveFNwbjJmYzU4cys4dHNOOFFCZllaNVBJN2tQUE11SHdod09sZTVuVC91M2NtSnlyaGsxY1Yvc1lvbVhLRkpKYmFqUlg4OEV1eW56NnVwRzgra0RNbFNZbGZ2YVd3Rno1UTZMUHZLZjUvejdrRjRna2Z2WlR6YzlEZGoyZWRuWHJCdzVjUEpObFBIRmE2aDVYTDFzYXRaYnA4VHFRaytUVnFLV3ZMbXp5T2tWdnU1eTYzM0VGclFXUnZqV3N3VytUTXpKQXpJMTJKbzkrVkthcWtUT1VxeTVtY0pIdnNpZXZ5ZkJxTGxWREF6WjYzYWMxbThBOVV4dFkxK2Y1K3B2ejJuWnhYckhJMEZYY05lWTNoa1Y3N21pdlZjRm5saThMejBzZWVkM0o0NSttQmlpeFJTZys5OUtGYjNieGZ2dEhtVmI5N0hiUHY0Q2ZWZC9DVExtVnJsOHpXZ3QvR0ZXaHI0U1A3ZHNyaHNHdmc0NjhvS0NSTVk5NTlRYjBIUGFicWRadklZRFRrMnorMzZUOThxZTNybHlrZ0tFUWJseS9ReHVYZVYrbEswdks1djJyNVhOY3ZQVFRyMEVQZGJyOWZrbFFucHJYcXhQejV4Wlh6c1NjMSt1M25WS2xtZmFVa0pXajE3ek5kK2g0L2xQVnZ5Ty9UZjNTN1ZxYytBMlV3Wk4zVHhYTm5ORzM4WnpwNVpMK2F0T3V1N25jTXlhbkxQWmZJRXFVMWRmeG4rbm4wLzFTdGJtTjE2bk8zU3BUTzJuSTdLQ1FzMzhCM3pxUXg4ZzhNOGprWURnNE5WNlVhOWJScjgycDF2Mk9JL1B3REpHV2QxZHJsMW50ejJ0bHRtZHE3YmIwcVZxdWp3T0FRbjY3eFYxR1FMK1FBK0h1Skt1b0pBTUJWSUdnRkFBREFYNTVmL2VZeWhrY3FmZFhDbkZVTTJmemJkcGZNRnFVdHlmclExT0VsMk1wbUtsbE9makZ0dk5iWnp4ejNXSGM5R01NanMvNUVSTWtZRWliYmlVT1N3ejNvTWxlc0prdk5ocEtrZ0M2M2VSMHZkZTdQVWo1QnErdzJwVXo1VGlHUHZLTEFQb09VT1ByZG5DcUQ0ZktLSEMvblYyYUhRS2Fva25Ja0o4aVo2cnJ0Wk5UNHhSN1BhTFZVcTZ2TUF6dmRRcnpnd1UvblBkY0N0a3VaTVNFbmFKVWsyN0dEeXJpOGdqT2JYOVAyT1dlVVd1bzJrYWxNUmFXdiswT1plN2U2WDIvQVkzTGEzTGR6bFNTWnpRcnEvNGdDdXR3bVoxS0NFajU1VlpuN2QrUlVwNjljS0dWbUt1VGhseFgreGlnbGpublBiWnRvU1RwL1gyZjV0K3NoZSt3SlplNXhuWU4vaDE0eUJBWXJiZEZVT1RQU0ZkVC9FYmYrQVQzN1MzYTcwcGJPOHY3R2VIRGx1WnFHb0ZDM01tL2I5dHBqVCtyU3EwTmRBbEZyc3c0S2Z2aWxyUGZod3hkelZtTm03dDJteExIL1U4akRMeW44bFUrVjhQRXJYZ1BuL05pT0gvVDR4UWRUOFpJdVFXczJUMSt3S0tpUVIxNHVjRmdyWlczbmJTeFdYS1ppSldRcW1YVk9aUENRWjJVTUt5WmpWTFNNeFVySVlQR1RKS1V0bXBaelhuSmhQNS9Hc0FnRmRNMS90WGxCcE03NnlTVm9EWDMyWGE5dHpWVnFLL3cxMXpPU3JhMjZ5TnJxenhYUzhXLzlTNW43dHVmdUNoK1pMWGxzNTI0d2VLeS9jb1hsOWJCcjh5cVpMWDZxV0wydUV1T3l0a3EzV2dNVUdCemk5WHhXeWZQWnJhMjY5RlduUGdOVm9WcHRuVDExVE91V3p2RzQyblBPcERHcVVxdWhhalJvNnJIT0s2ZFRjeWVQbGNGbzFNMTNQcUNVNUVTdFdqak5ZMU5QNVIxNzk1ZkQ3dENheGJPMWJPNHZjanFkcWx5enZvb1ZMNmwxUytkNHY2NmtoaTA2Nm56c1NlM2ZzVkg3ZDI1Vzlib3hhdDZ4cHlwNk9YZTdzRFJxZlpNTzdkbW16YXQrVi9OT3ZUeTIyYmxwdGRKU2tsVy9XZnZyT2hjQUFJQi9Pb0pXQUFBQS9PWDVkN2xWVXRacXpOd2YybHRiZHBZajlxVFhWYWk1V1p1MWx6V1BEeFVMZEhaaklVbjQ4RVZKVXZDOS81Si81MXNVLytiamNtYWt1N1VMZmVxL2txVGt5YU9WT21lU1MxM2t5T25LUExCVENSKzlYT0RycHE5WkxHTjRwTktXNUFycExuOVluOWVxV0VOZ3NNTGVHQ25IK1ZqRnYvOUN2dWM5V3B1MFU4Z1RyMmNGc0JOSHV0V256dnJwbXJiK2l4dzd6NjNNZnZLdzI5K2pxWFQ1bkNBcnNQZEFPZFBUbFB6OUp4NjM5dzBhOEtoMHhaYTkyY3lWYXlwazZBc3lsYWtvMjdFRFN2enNkWThCWXZxNnBYSWt4U3YwaVRjVSt2UmJTbDh4WDhtVHYzYmRSdGRva24rblBqSkdSQ3J1MWFFNWRZYkFZQVhkK2FBY2NSZVV1c0R6bWNDbTRxVmtiZFl4NnpxWHpudC9jenp3ZEs1bVFjL2F6QTVaRFdhTEF1OThVQUhkYnBmajRsbkZ2L2VjMi91UXZucVJER2F6Z29jOHAvQVJvNVU4Y2FUU2xzK1RJVEJZNWpJVmM5b1p3N1BXTFZoeWJWdDVyZUZjMEYwUHl4QVlyTlM1azExV2JSdk1GaFg3ZXBic3A0NHFidmhEQlJyTEdCNlpFMFliUS80TW9vdDlNRkdHNEZDWHR1WktOV1NQUGFuTTdSdGt2eEFyeC9sWTJTK2NsZjJLY3pZTCsvbThjald6TjFIakY4dCsrcmd1dlRpNFFQZWNMYSt0ZzdQRnYvK0MyNHBrWTBTVXd2NzlnVS9Yd28xM1B2YWt5K3ZreTg5YjduS1R5YXlJcUdpWHNzejBkRldxVVZjbWsvdkhTcm5QWWMxUFlGQ0lBb05EMWFoVlo4My85VHRKbnJmM25UTnBqS0xMVnZSYTU4M3EzMmZxeUw0ZDZqM29NWVZIbHBEa3ZoWHkvRisvMDdxbGM3eXU1cDA5ZWF3MnJWeWs0cVhLNlpaN250RGNuOGRxd1cvakNuUi93Ny80Ulh1M3JkT2lxUk8wYi9zR1Zhc2JjOTJEMWxvTm1pczhzcmhXL3o1RE1XMjd5bno1U3gvWm5FNm5WaTZZb3NEZ1VOV0phZVZsRkFBQUFCUUVRU3NBQUFDdWpzT2h6RDFibExsMzIzVzlqS2xNUmZuVmJaTDFjOW1LcmdHTTJTeFRzUkt5RlRDVWNkb3lsVHBuc2xJdmh4eVJZK2NwYmRFMEpVLzZTcElVMEdlUTE5V2NONExUN3I2SzBxOWUwNXp0WkkyNXptSXpXUHhrQ0FvcDhGbU5mMTdJNlhiT3B2VG4rWkhPNUNUdlhWT1NsRHpoQzRVODhvckNuditmNHQ5OTFtVUYzSlVzTlJzbytKR1haVDkvUnFsekpuc2V6MkhQZDd2and1VFhxS1VzTlJzcWRmWlBYczlRTlJpTWN0cituSk14ckpnQys5MHYvM1paMjdtbUxweWlsRWxmdTV5Zm1sdm1yczI2OU9wUWhUejhrcXh0dXNtdlNWdWxMcGlpdElWVHNrSlZ1MDJKbzk5UnhJalJDcjd2R1NWODlwb2tLYWpmRUJuOEE1VTQ5dCtTbDFXMUFiMEdTaWFUMS9jMEwxZHVoeHh3VTE5WjIzUnpLZlB2MUVmKzdXNldKRmxiM2lSenVUOVhqV1llM0szTUhSc1Uvdm9vbWNwVWtPM3dYaVY4OHFyWDV5OXQrVHc1RXVNVjhzakxDbjdnZVprclZsZkd6bzBLZmZJL2JtM0RYdm5VNWJXdksxT1RmeHFsbEtsL0J2YjJzNmNVMkcrSS9OdjNVUHE2cFVxWk9rNzIwOGNsbzFFR3MwVUdveW5mTWJJRkRYZzBLOXpNSlhIc2U1TE5MdnVsYy9LcjFWQkJnNFlwY2VSL1pUdDJ3S2U1WCtscW5zL3JxU0JiQnp2T25aWTk5bVRXQ3Qvd3FLeGc5Z2IrVHVQcWpScnhWSUhLUThLTDZhbi9mdTFTMW5md01KMDVmdGl0YjFKQ25KSVQ0bFRoaWpQV2M5dXpaYTBPN055a1huZDczNTY5c0J6ZXUxMkxaMDVVcllZdFZMOXB1NnNlcDJQdmdRcU5pRktyTHJmSVpESnJ5SE52KzlTL1J2MW1xbFkzUnYvSDNuMkhSMVhsYndCLzc1UTdMYjBRUW0raEV5Q05UZ0pJRlJXbENPb3FpOWdyOWtYWjM2N3VZbHNVZTFjUUZCV2tpM1FTT2drbGhCcHFLS0duVDIvMzk4Y2tRNGFaU1NPRTR2dDVubjJXT2ZmY2M4K2RETVY1Ny9lY3czdDNldXpYbW4veFhJWG5PUjBPdjMwRVFmQUt3TjNIWkRMMEhqd1NTMy8rRWx2WExrWHZ3WjZyWVdSdVdZdEw1M0l4OE80SElWZFVVREZOUkVSRVJKVmkwRXBFUkVSRVZlZDB3cGFkQlV2Nk9saTNiM0FGUmo3Mkpxc3VlV1EwaENEUHZVcGxwYSsxZC8wTmt0VUN5VkFNUll0MndOckwrNm9wNmpjQjVITFl6NXp3TzdZc0tNUTlkdUgvdVpaZ2xaWGJaMUxRNnR5dkxkdld1ZVpUdWlTcEl6Zkg1NTZWdFU0dUI1eE83NUJYcmtEQStCY2dHVXBnUDNNQzhuclJIb2RsRWE0UXhISCtUSzFNb3l4RWNSUmNyTENmWmV0YXlFSWpvQnY3T0xTakhvWmg5aWRlZmVRTm15Sm8wbFE0aS9KUi9NNkxsWWJCMWQxbnpkY1N4VlVoR2ZTdzdkME80NUtmSVl1SWd2T0twYWdCdUg0ZXBTR24yQ2tSZ2MrK0NVRlV3WEh1Tkd5SDk4Sng0Z2hVUFFaVTZYcVdUYXZndUhBV3FzUyswTjc1QUdTaEVUQ3ZYZ2hCNTlvUHo3SnJNeHluamtQWklSNnlvQkNvQjl3RmErWldDQm9kbEIzaXZhY1dHUTExbjhHd0hkN3JGZWlWVlZzS29zcmp0V1R6ckg0czR5eks5MjRyOTNNU0UzcERsWEE1bUJEV0xZRjF4MGFZTnk2SFBEd0toamxmUVBmZ2M3QWYzUTl6bW8vbE0rVUsyQTdzUXVHVVI2Rjc0R2tZRjgrR1pEYWg0UFdIWGVPcE5BaDVmVG9nVjdqYmFzcFpWQUFVRmJoZm05Y3RnV1hiT3VoR1RvQjZ3RjFRdHUrS2doZkd1WDYyZ00rUS9Nb3g0SFRDdG44bmpJdG13MWx3RWFIdnpmSzdGSzZqOU0rUXNvY1ZhcXE2bjg5cnJhS2xnNjhrZHUyRndNZitjVlhMTi92aUsveStscFR0T3J1WGFyL1ZYVm05V1g2UDFzSzhpeWd1dklRbUxkdjVQRmVoRk5Hb1JSdllyQmFjT09MYW8vcVBPVi9CWk5TamNjdTJHRC9wTGIvWHpUMXhCTHUyckwzbVFldVpFMGZ3MnpmdncrbHdJQ0E0Qk4rOS94cGF4eVlpZWRpWWFvK2xEUWhFbnlGWHQwUzNUQ2IzQ0ZrQjRMTi9QMVBoT1FXWHp2dnRJMWNvTVhtNjcvMTdBZGV5eGVtcHk3QmgrVHkwNjlvRDRhWC9odEFYRldETnd0a0lqWWhDUXQ4aDFid0xJaUlpSXJvU2cxWWlJaUlpcXBna2xZYXJxYTV3dFRTY0tYLzhhbWx1SHd0MXZ6dDhYOTVzZ21ubDc1Q0gxWU95YldlUFk0cFdyaStBN1RtSC9ZNnRIbmdQdEhjKzRQZjRsWHNLbHBjM2NZaTcyakx3a1ZlOWppdEtsenNOR0QvSlp5VnNXWERwNjF6RC9COHVMN2NwVndBeW1WZllhTTFLaDNuektqZ3ZuWU04cWhGVVYzd2hxbXpWSGdEZ09IWFU3LzFWaHp6S3RjK2s4MExsd2EzcHo5OGc2WXRoMmVvN0lIV2NPUW5qb2xtd2JGMExaLzRGbjMwS1hoc1BTWCs1YXMrMmJ3Y3MyMUlydlhiQWhCZjlqbEVaMjZFOUtIci9GUVNNbndSVllqSUsvLzBrSE9YdnQzUVp6TEp3MG5ad054eW5qOE95YlIzTXFYOGcvS3VsUUovcWZURnQrT1ZMRkx6OE4yaUdqNE54MFN3RVBmZVc1MmM1d2JQS1N1emFBMkxYSHU3WHRQSUNVUUFBSUFCSlJFRlU1YXVQSmJzTjlweERVTVowaFBhTysyRmM4cFA3V05pbkN6ekdLWHR0M2JrSjl0UGVsV2VWS2Zua1h5aGJHTHI4WjdOOEphMDZlUmdzb3VnVnRNcUNReEg0MUw4Z21mUW9udjRHaWo5ODNYM01VVG9YZGNydDd2ZmJVWVA1K2FKS1NvSFlwUWVNUzM2QzQreEo2R2Q5RFBQR0ZaQ0ZoRUd5V2lBTERnUGcrbk9sTW9KR0I4T2NMMkUvZVFUeWNnOW4rQ0lWdXdKYVJZdTJFRFJheUNPaklhc1hEWGxrTk9TUkRTQ0xySS84NXlzUGQ2cjcrYnhXSkgweExOdlh3ekRyRTQvd1hkR3lQVFREeHJnZURLa2pWN08wZUUxbzhkQU5GN1JXdE9kcDN2a3pGUjZ2cVRXTFp1UHczaDM0MjdQL2g0Yk5ZcnlPNzhuWWdOMWIxK0hrMFlOd2xLN0cwQ0doTjNvTXVBT0c0c0lxemFsOG55dERYMy9uYjE2MTBPLytxdVhsSE5xTFg3OTZGMkdSMFRoMytqaVVvaHF0T3NSaC9iSzUwQVVFMVNoZzNMSm1jYlhQdVpKQ0lTSXgrZksxNy9tNzc2cGlBSmovdzNRRUJvZGk0RDIrbC95dWJCOWVRU2JEOEhHUDRZY1Azc0Q4N3ovQTMxK2NDcGxjaHZrelBvTEpaTUE5RXlaVnZQOHZFUkVSRVZVSmcxWWlJaUlpOGlaSnNCM2FjemxjOVZPTktBdUxoQ3FoTDB3cmY2K1Z5eGErK2JUNzE5cmJ4MEtNN3czRHJJOEJoUUtxYnYyaDZqVVFpa1l0WUQ5OURBQ2c3SkFBT0J5d0g5bGZyYkhMaFB6elUxaTJyWU5waGVmODFYMEdld1cvcXQ2RC9ZNnQ2bkZiaGRmMmRhNXB4ZStYOTd4VWl1NUF1WXgyMkZoSUZoT004MzhBSkFtcUhyZEJFeGdDZVlPbWNKUlc4Q3JheExwK1ZrY1BWSGo5cWxJMGF3MEFzSi93WHZyVVg4VnB3TVJYUEY1ckJvMkVadERscWgvZHZkNzdZRHB5YzFBd2VZTEgzbzhBWU0vTmdUbnRqMHJuV1Q1b3ZYSU13TFhjdEdiNE9LKzI4aXliVmtMZGR4aUNudjhQQ3Q5OHloMjhDYVVWanloZG1sV3lXVkg0N3lmZDUrVlB1dGZubk1JKy9CV09DMmRROVBZa3IyT1NVUS9KYklKaHpoY0FnSkpQLyszZUQ3Y3F5citmem9KTEtKbzZDWUZQVG9GMjFNTndGaGU2MzdPU3I5NEdBS2dTKzBLTTYrVis3Y3kvNEs2TzlmVnpyRzQxY1dWVVNTblFQZmdjWklIQnJyMWFsYUwzM3NPQ0FQVnRkN3RmQmp6OE1xdzdOOEs2YTh0VlhWdlJOQWFxSGdPZzZua2JMTnZXd1Rqdk80K0tYU0hBVlVsYzJkN0NBQ0RHSmlId2lUZjhWbWlxazIrSHNtTUM1SkgxM2RYbHVuc2ZoV1Eyd25IaExKd1h6c0J4NWlTc21WdGRZYW5GREtCMlA1OWxOSU5IdXVmZ2p5d29CTHI3bi9KN3ZLeENYTjZnS1JSTldzS2FzZDdyNFJZQXNHYXNoNnBiUHppdVdNNVVrTXV2eVFvQXRmMzVyRWh0VitQV2xrRWp4L3RzWC9uN0RPZ0NnOUZyME4xZXgvYnYyb0xUeDdKOW5GVTFkejd3Skw3LzMyUXMrK1ZyUFBMcWUxNnJWNXc4ZWdBWHo1MUdyNEYzb1VXN3pwanh3UlEwaSttQWtQQjZDQWdLeFJOVHBxT2tNQitCSVdGZVkyOWJ1eFE3TjYydWNDL1hZV01mcWRaOHI5eWo5ZEs1MHdnT2k4UjlUNzJPRC80eEVRRFFiL2hZWER4N0dqczNyVUhYbmdPcXZXVHU2Z1d6cXRYZkY1Vkc2eEcwZG9qdjViZnYvQittUTFSckt1eFRtWWJOV3lONTJCaWsvdkVyRnN5WURvMDJBQ2NPNzBQUGdTUFFvbTFzamNjbElpSWlvc3NZdEJJUkVSR1JpeVRCZG5ndnJPbXBzR1NzOXgrdWhvUkRsWmdNTVNrWnlwaU9nQ0RVV3RCcVAzbzVNQzM1OWowSXN6OXhWWlRhckxCbWJuRUZqcjBId2Y3TGx4RFVHb2lkdThGMmFJL2ZQVUw5alYyZXN5amY2NWl6UTV4WFAxOWZ3QWMrT1FXcWJ2MXdhY0lnd01mK3FxSHZ6SVE4dW5HbFg5NExhZzJjSllVdy92Njl1MDE3KzFoWE1GTWFYTmdPWmdKd2hWakdoVE1oaUNxb0V2ckFmdlJBbFVLanFoQTd4TG1XUy9XeE5LcCsxc2YrNXk4STBBeTdGN0t3ZWdCY3kvbzZ6dWY2N1MvcGk2OStzaFZRTkdrRlJaTldGZmF4SGQ0SHcyOWZRemZ1Q1FSTWZNVVZmZ0tBVW5UTjBjOGVrODc4Q3BaVmRqZ3FQbDQyUmtsaHBYMHFJdGx0S1BuOExRUlArUlM2KzU2QVpmdDZTSVlTV0RhdkFnRElveHREak92bGZnM0FIYlRxWjM3b2JoUGpla1BzbE9qWjFyVVh4TmlrR3MxTDBhdzFkR01maDdKZEZ6aUw4bEh5eFgvOFZqeUxuYnREMGJnRjdNZXpvV2plQnZMb3hnaDY3ai9Rei80RTV0V1ZWNnY1WTVqN0Rjd2JsME43endTb3V2ZUhLcUV2Q3YvOXBIdVpaVm1vYTUvamF1OXJYS3BzTDFuTDl2V3c3ZDhGMkN5d1ptNkI0M3d1QWlhOEJPdjI5ZTZBRzNCVmdDcWF0NFp0MzQ3TGJkZmc4Nm5xMWg4S1AwdThsaEYwZ1I2aC9aWEtnbFl4cmlkMG95c1B1YTU4ZUVYUUJrQ3lWRjRwVEZYWE9qWVJnYUhoNk5idmRwL0hWLzQrQTJxdHp1ZnhzTWo2T0hQU3oyb0hrZ1N6ajc4MzdhV2ZLN1BKQUFDNDY4Rm5vRlNLTUp1TlVLbTFIbjM3RGhtRm9hTWZoa3d1UjJHZTU1OTdDcVVTU2xHRjM3Ly9FSDJIamtKU3lqQ1A0K3JTSmJZaktxZ1VqKzg5eU84eFgxcTI2d3FWUm9QOU96ZWpWWWM0dEkvcmlRN3h2YUFwWGFZZEFDQUlHUEhRTXhBRW9VYjdrbDVaZFFzQXVjY1BZY2IwZjZKRm0xaU1mZnkxU3F0TXI0YytRMGJpMHZsYzdOMitFWUJydjlqK2Q5NTNuV2RGUkVSRWRPdGcwRXBFUkVUMFZ5WkpzQjNaQjJ0Nkdpd1phWEFXWFBMWlRSWVNEakdoRDFSSi9hQnMzYkZXOW1XdGRHcEdQU1NqM3YzYVdaZ0gyNzZkVUNjUGczSFJMS2g2RFlTZ1VzT3lhV1dWeGxNbisvNmlXdEd3bWRleHNzck95Z2phQUZlbG5vK1F0VG9FWGFESHZVSXVCK1FLU0tVVmNJQ3JrdEYrOGloVXZRZkJ1R1EyVk4zN1E5RG9ZTjZ5dW5yWFVvcFF0T2tFMjk0ZEh1MktSaTBnYjlRY3RyMDdJSlYreVY2ZTMvQkxFQkR3OE1zUVZCb0FyZ0JJak91RjRyZGZnT1BTT2QvbitPSHJaMUVUbGkyclVmTGxWSSsyd01jbmUxVWVtMWJNZzlpNU8xU0p5YkRkTnNLMWQ2cWk5RCtScnZIU3JOcVJFeXBjMGhvQWpJdG5lNFR2NVVsMkc0enp2a1hRUys5Q2xkQzMwa3BnODVwRnJpV0V5MVYzeWlQcUE1MFNZUzYzNzdGMTUyYklRaU9xY1NlQXZGNURCTDMwRHNST1NaQnNWcGlXejRWeDRZOCtQMGNBQUprTTJ0RVB3MzdpTUd5SDkwTFJ2QTJLMzM4RlFTOU1SY0Rmbm9Vc01QaXE5dVYwbkQyRmtzLytEZlBxV0tpNjlmUFl5MWJSc0ttcno3blROUnE3NU12L3dwNXpHSkxKQUdkaEhzeHJGcm1QYVFhUGdyeEIwOHZYYXR3Q1FaUCs2M3BRSkQzVnRhYzFyczNucy9CTi81V3FnS3NxMUhIMkZBcGU4NzBFcWNkMWw4NkJhZWtjeUNQcXc2a3ZnbVEySVdMbVdwUjg5YlpIZUs5bzJkN2pQSG1qNW5EbVZmNmdBVlZkNjA0SmFOMHBvVWJueG5TTVIweEg3MzJlQVVCZlVvUVBKL3NQMDk5L2VieFgyMk9UcDNtODlsV3BXbDV3U0RnYU5HbUpWUXQrUk1ObU1UNlhINjVOSWVHdWh5Z1d6LzRjTGR0M3dlaUpML25zSjZyVXRYYk5rcUlDelAxdUdxSWFOTVhJaDE5d2g2ekZCWGxZK09NblNCNDJCazFqMmxjeXlyVm4wQmZEYkx6ODUzRmgzZ1ZjT0hNU1VRMmJWbkFXRVJFUkVWVVZnMVlpSWlLaXZ4cEpndjNvQVZqUzE3a3FWLzFVNE1tQ3d5QW05b1VxTVJuS05yRjFFcTVXeHJUOE53Uzk5QzUwWXgrSDJLVTduSVY1Zml2bXJsUit1ZG55bEIzaTNkVisxU1dQaUtwU0JXTmxaTUZoSGt2Z0NxTHJpK0FyOTVHMGJGb0ozYmdub0xsdEJEUkQ3NFZrTXNDeXNXcEJNd0FvTzhZajRNSG40VGlmNnhXMGxpMWxhdGxXOVdVNkJaVWFnWTlOaGpJMkNjWC9leFhCLy9nUWxnMHJvR2phQ3NGdmZJemlEeVo3aEZ5Vnp1OHFmaFkxSWtuUWYvYytRdjc3TFJUUlRRQUFnbExsT3VTam9sVjdkOFVobFN3dzJHOGY0OElmZlM2cnF2LzJQWi85cjF5UzJSZmI0YjBBQUhrVnZpeDNGdVpWcVlxenF2M0tVN1JzNTFyNmV0VUNtUDZZNC8zQWhsenVzWWV4T21VNEZJMWFvUGpqZjdxWHBwVXNaaFIvTUJuQnIvd1BzcUN3YXY5NW94MDV3ZmY5R0VvOGpvbGRlN3JuN084Y3g3blRmaC9nY09aZDhMbGNOUURZang2QXV0OGRFTlFhS0pxMlF0QnovNEZrczZMb3ZaZmRJV3UxVlBQeldac0V0UmFoMDM1R3laZFRZU2w3bUVNUVhEL0wwcms1Q3k3Q3VIZzJuUHBpUUtHQTJMVUhIQ2VQQW9JQXAxRVA0K0xaY09TZHY2YnpwSnJSQlFaajB0UnZLdTlZampZZ3NQSk81UWtDN25yd2FYejUzMGxZTU9NalBERmxPdVR5YS9zVlZGSCtSZGlzbGdvclpXdUx4V1RFbk0rblFoUlZHUGZrWkk4QVY2bFN3V2ExWVBhbmIyTG9tSW1JNjFYeDlnTFhpc05oeDg2TnE1RDJ4Mjh3bXd6b09YQUVaRElaTnExY2dHL2ZmUlZkZXZaSDcwRjNJemdzOHJyTTcwWlRWRlQxL2Q3cDFuTGt5QkhFeDlmaHZ6K0ppT2lXdzZDVmlJaUk2SzlBa21BL2RnQ1dzc3JWMHIxQnJ5UUxEb1VZM3dlcWJpbFF0dWw4WGNOVldYQVl0UGVNaCtIWHI5M1ZudFk5R2JCbWJvRTZ4VlgxcVAvMnZVb0RCOGZKb3o0cnlBQlhsWmRwNWUvdUpUUExpSEc5b0VwS2h1UjAraDFYME9nZ2oycmtXdEw0S2dnS0plVGhVYkR1MkZodWJOY1NqVmN1aVd4ZS95ZTBkejRBM2JnbkFVR0E0YmR2cXJSc3NpdzRGTHB4VDBMVll3RGdjTUM4L2srUDQ4cjJjYTVqQUxSM1BRanIvcDF3WHFvNElKRkhSaVB3K2JjZ2oycUVrby8vQ2R2QjNhNDUyNjBvL25BeWd2OHhIY0ZUUG9GaDlxZFYybmZWdkc0SmJQdDN3cEtlaHREM1pzRng1Z1NLcDc4QkFBaVk4QkxVeWNQY1N6QUhqSjhFZTJuSWVMVWNsODZoNE5XSExvZUxwVitXZSswcENrQTdvdUtnVlFnSTh0dkh1SGkyUjloWXhyeGh1Yy8rVlFsYWhiSXY5cXRRZlJ2KzNRb0lmcGJLOUxVSFpuWDJxclFkM0kzaTZXLzRyR0FWRkVxRWZ2QUxqSXQraEhuTklzakM2MEYzNzZPd0g5a1A2NDZOSG51QVNoWXppdDU3eWFPU3U2b3FxdzYra3FxNy8vdXo3c21vY3FXOHgzbjdka0I5MndnRVRId0ZxcmhlY0Z3OGgrSnByd0VBeElRK3NHVnVyZmFZMWZsODFpWlpzS3RhMFZsME9YUVBmUFExQkQ3cXVoLzcwUU1vZlBNcGQ4VzFidlFqa0drRGdhaEdDSm8wRmZwdjN2VmJqVTNYbnlBSUNBZ0t1ZWJYMFFVRzQvYXhqOEZrMUh1RXJFNm45NStGWmNyNm1ZMEdxTFc2YWwwdjU5QStBRUNEcGhVdnpYMjFEQ1ZGK1BXcmQyRzFtUERnYy8rR0xqQVlBQ0JKRXF3V00rdzJHNGJkT3hIenZ2c0FmOHo1Q3ZrWHp1SzJFUTk0L0p2S1d0VS81MHJIck1pVlZib21Rd2t5dDZ4RGV1b3lGQmZtb1Y2REpyajNzVmZSdUdWYkFFQk1oemo4K2R1MzJMbHhGVEkzcjBWTXgzakVka3RHcS9aZG9hakcvdUZFUkVSRTVNS2dsWWlJaU9nV1pqOTJFSmIwVkZlNDZpYzRrd1dGdU1MVnBCUlg2SEdkOXhjVE5GcG9CbytHWnVnWUNHb056R25MWUQ5MnNIU3lNamhMU2lzT0hBN1l6L2l1TElOQ0FiRnpkd0NBNUhUQWtyRWVZbnh2bjEzbDlScjRQR2JKV0EreGkyc001NFV6c0o4NjVuRmMxYTBmSUpQQmRpQ3pCbmRaYnFyTjJ3Qnl1Y2VTcm9MRzllWHlsUld0a2xFUHk0Nk5VUGNkQ3Ntb2gzbkZQTitEbG4yWkt4T2dIbkFYZEtNZWhxQU5nTzN3WHVobmZBakg2ZVB1cnZLb2hnaDg0ZzNBNFlCcDVlL1FEQjJENE5jK1FOSFU1LzFXNjZwNkRVTEEzNTRCSkFuRi8zdk52WDlzR1dkSkVZcmVub1NnRjk5R3dJUVhJU2IyZ2VISGorRzRjTWJ2KzZDZjhXSHBmQnBCSHRVUUZqOEJaUG0rQUtCbzFSNmEvbmZDdUdBbUhCZlArajJuSXVVck9BVjE2UkxJVnU4dnRpc0tINnV6Tkd0TnllczFBT1J5T0lzS0FFRndoN3JsUHp2bHlVTENJWGJ1RGxsd0tBeHp2b0JRVm8xWVN1elNBOHIyY1REOC9KblA4LzBSdEFFUWxDS2NSZmtBQUdmQlJiL0xCQXRCb1pBRmgwSmVXbUVtajRpQ0lLcjk3dmxiazVBVnFEd1lGclFCQ0g1OU9oU05Xa0EvNitPcjJnZlduN0pLWGxWaU1xeTd0cURrbTNjZ0dVcWdTa3BCNEZQL1JOSDdMOWRzM0NwK1BtdVR2SUdyZ2xiWnJxdHJMMW9BaGwrK2hIWG5KdGYxU3g5d0VaUWl0S01uUWpONEZBdy9mUWJ6NWxVSWV2Wk5oUHpuRzVSOC9oWnMyVm5YZEo1VU0yODlQYnJPcnRXMlN6ZVlqSG9ZOWNWUWEzU3dXc3pJeWQ0THRjWjNpRnEvY1hNQXdOeHYvNGRtTVIycS9NQ1gyV1RBN2kzcm9OYnEwS0p0YklWOTF5ejZ5YXZ0MUxGc3Y4Y2FObTJGdGwyNkFRQ09IY3pDL0IrbXcyUW9RVkJJT0daOS9DOVl6Q1pZTFdiWS9Ed0FzV1hOWXBRVTVlT3VCNStHVE9iNmMvamRGLzlXcGZ2S3UzQzIwcjR2dno4RE1rR0dJL3QzWWQrT1RUaThkeWNjRGp2Q0l1dmp6Z2VlUW15M1pBamwzc2RHTGRwZzRxdnZZZCtPVGRpMGNnR3lzOUtSblpVT3BhaEMwNWdPaU84OXNNWkxWaE1SRVJIOUZURm9KU0lpSXJyRjJJOW53NUtlQ210Nm10ODlNbVdCSVJEamUwT1ZsQXhsdTY3WFBWd3R1NzVtK0gzUURyc1hnaTRRdGdPWk1Nejl4aDJ5eWtMQ0Vmam9hMUIyaUlmOWVEYmswWTBSL05vMEdHWi9BblBhTXMvaE5Eb0VQZnRtbFM0dGR1a0JzVXVQQ3Z1WVZ5LzBDSVprb1JIUWpwd0F5V3FCWmN1YTZ0eXA5L1VUK3dKT3B6dk1BQUJaUUJBQWVJVlhxaDYzUWQxbkNBQlhjS1M5OTFHdmFsd0FVRFJ5ZlZFdGoycUVnQWVmZzJRb2dmNkhhYTczcWR6eXRZb21MUkgwd3R1UUJZWEFNUHNUbUZZdGdMT2tDTG94anlENHRXa28rdTl6cmxDdjNIMEgvTzFaaVBHOTRUaDdFc1VmVFlIajdDbWY5K1VzS1VUUjFPY1I4TkR6VVBVZURQR2RHVEN2V3dyanNsLzhWbFJERUtBYjl6amdjRlQ1ZlZVMGFRVlZyMEV3clZrRTFEQm9MVThXV0ZybFZjUEE3MW9TdS9TQTduN1B2VGp0Ui9iRHNzc1Zma0doZ0xKVlJ5aGJ0Z01BaEgwMEZ3RDhCc0N5NERBbzI4ZkJ0T0wzS3M5QjJTWVdnWTlOaG43V3g3RHUybHhwZjNsVUE5Y2N6dWNDQUd6WmUxRHk3YnV3NXh5cTB2Vmt3ZUVRT3lYNWJLOHFSWk9XQ0h4eUN1VFJUUUNuRXdFUFBBTXhOZ21tNWZOZzI3K3pDcE9RUVJZZUJRQlFwOXdPOWVDUnNHZnZnV21sNjMyVE4yd0c3ZTNqb09wNWVYbFE0NElaa0F3bHJ1UFJqUUVBamlzZTFxaUp1dnA4S3R0MmhtUzFRSHY3V0RoT3VKYi9kaFlWdUgrTzhvajYwTjV4UDlTM2pZQVFFQVQ5ek9rd3IxME1BQ2g2N3lVRVB2SWFnbCtkQnYzUG4xMlRVSnV1enAwUFZMeW5yeitMWjFmdm9Zd3lCek8zWWVuUFgzcTB4ZmNlNUxOdmg3aWVPSFhzSVBaa2JFRE9vYXF2WENCWEtGR3ZRV01NR2prZVNsRlZZZC9OcS94L0puMGQ2OXFqdnp0b2pXcllGSUlBTkd2ZEVVRWhZZERvQXFIUkJrQ2pDNEJHRndpMVZnZU5OZ0FxalE0YXJRNEtwWWg1MzAzRDN1MGIwYVJsTzhUM2NkMzNzTEgrOThpdExxV29RblpXQm43LzN2VVFVclBXSFpIWWR3amFkRTd5Q0ZqTEV3UUJIUk42bzJOQ2I1dzR2QTg3TjYxR2RsWUd6cHc0WEt0ekl5SWlJdm9yWU5CS1JFUkVkQXV3NXh5Q0pUME4xdlJVdjFWOVFrQVFWR1dWcSsyNlhONXI3M3FUeTZGczNRa0FvQnM5RWZiVHgyRDQvQzNZOW00dlBhNkFwdjhkME43emR3amFBRmkycklIKysvOUIzcUFwZ3A3L0R3SW12QVJWajl0Z21QY3Q3RWYyQXdDYyttSVV2SGhmcFpjT25mWXp6QnVXdzdUd3h3cjdPY3NGbnZMSWFBUzk5SzRyblB6MWF6aExhckQzWWlsQkZ3aDFueUd3N3R2aE1ZNjhOQ2gxNmkvdkY2WVpPZ2E2ZXgrRHM2UUl4ZFBmUU1ENFNkQU1HZ2xCVkxsQ1lMdmQzVmMzK3ZLWHBKWXRxMkg0K1hQUFBTSUZBZXArdzZFYjl5UUVVUVhqL0I5Z1dyVUFBR0Q2WXc1a0lXSFFEQnFKb0pmZlI5SFU1d0dyQlpxaFk2QzU0MzRJS2pVc0cxZEFQK3RqcjRyYkswbFdDMHErZVJmV3JIVG8vdllNMUxlTmdMcmZIYkJrcEtIazYzY0F4K1U1QzdwQUJEejBQTVN1UFdGYzh0TVZEd2xJN25sZnVjK3BNcVlESkx2TkhRWUJya0JhMWFObWUrS0pzYTVRcjZ4YTgxcFQ5UnhZNWI3V3Zkc2hXN1hBVmRWb3RjQis0akFzbTFZQkRnZkV1RjRJZk9JTkNLVUJnNlF2aGpWckc2eTd0OEdhbFg1VmN5eGJvbGpzMmhQcWxPRndYRHJuRHR3Z1NSQjBRWDdQVmJaeFZaWTVjblBjYlpaTnE2cDhiV1g3cmxDMjcxcjlTUU9RMTI4RXpkQjczUThuR0g3OUNwYk5xNkVaTmhicWZzTWhkdTRPKzhtak1DMmY2OXJydWR6blVSblRFWnFCOXdBQUlyNVpEaWhjLytrc0ppYkRrWnNEbXpNVHFsNERvZTQ3Rk1xMlhTRFpiVEN2V1FUenhoVUkvc2VIQ0h6aWRSUzkvUUtjUmZsUU5HOEw1Nlh6N29jV2J2VFBwNkJRUXRXOVA2dzdOc0orN0NBQ24vcW5xNzNjOHFTeXFJYlEzRDRPMXAyYllGd3d3L1B2SGJzZEpWLytGNUsrdU5JbHlLbHVhYlFCQ0kySVF1ZnVLVFU2ZjlPcUJlNWxjcXVqV2V1TzZEbHdCSnhPQjJTQ0RKSFJqZEV4MGZjcUU0Sk1ocUZqSm1Mb21JazFtcU12YldJVEVWbjZ3QU1BVFBsMGJvM0gwZ1VHNDRXcDMwS294Z05xWXg1NUdmdDNiVVZzVWw5M203K2d1YWJhZCswQis0UFBvSEdMTmdpTmlLcld1VTFqT3FCcFRBZllyQmJvaXdzUkhCcFJxM01qSWlJaXV0VXhhQ1VpSWlLNlNkbFBITDVjdWVwblNWWkJGd2hWUWgrSWlja1EyOGZkT09GcU9ZcUd6U0NQYkFESlVBTERyMS9Edk41VmRTbUlLcWg2RG9SbStEaklJNk1oR1VwUThzMjdzR3hjQWNBVkxoZE9lUVFCNDErQW1OQUhJVk0raGYxNE52U3pQb2I5NkFHLzFieFhra3lHcXZVVkJLajdESUh1dmljaGFIUXdyWm9QMDdKZnJ1YldvUnY3T0FSdEFNd3I1a0V6ZEl4cmVWVkJnS3BiZjhCaGgvM29BVmNBK2ZjWG9FcE1odVBTT1JULzcxVTR6cDVDOFhzdkkraWxkNkJPR1E1Rmk3YlF6NXp1RHByTnFYOUEzalFHK20vZWdYWDNObzlyS3BxM2dlNytwNkNNNmVnT1FzdmUwektHbnorSFBEd0tZbnh2QkwvNERrbytmd3VhSWFNaG1Rd28rV3FxeDM2eVZXSFp0ZzdXUFJuUWpuZ1E2Z0Yzd1haNHJ6dlVrdGR2QkZYdndkQU11TXYxWHF4ZTZMVzNvMVM2WExTNjc3RFN2V0FsUUNhRG9sa2JpQWw5WWR1ekhaTDk4ajZsampNbnZPNWI3TndOOGdaTkx6Zkk1UWg4L0hYWFVyVldDeVNuRS9MNmpTQjJTb1JrTVhzc0NTMG05SUdpYVV5bDl5a0xESVoyNUlRSysxeDViNEdQL2FQU2NjczR6cHlBWWZZblBvL1pjdzdCV1Z3QTY4NU5zTzdZQ051aFBVRHBIc09hd1NOOW5xTm8zcWJDNCtZMWl5SFpiZTVRVUJZU0RuUHFIekRNK2R3ZHNqdk9ub1RZS1JHQmo3L3U5ZENCTENnVXFzUytjQmJsdXorYjFXWGR2UTNHZWQ5NXRXdEhQUXl4Y3pldmRubFVJNGl4aVJBVGsxMFBjQWdDYk5sN1lQanBVOWhQSEFZQUdINytES1lsUDBFelpCVFVBMFlnOE5IWG9CczVBYWJsYzJGT1hRckphb0ZrczBKZXZ4RnMrM2JBbm5NWTloT0hZVDk1Rkk1enB3QkpRdkEvUG5SVmZlcUxZVm8rRjZZVnY4T1o3NnJVMXY4d0RZR1BUVWJvMU85aHk4NkMyS1U3ek91V3VPZFlxNTlQdVJ3UjMxY3R1SlpITi9hNUgrK1ZETDk4Q1ZsSXVPdnZsNTJiNExoNEZnRVBQT042dUdQd1NEaHlUOEJwS0labDh5cElKaU5VZlllNnp4WGtja0NoZE8wSHJCU2g2akVBc3JBSW1OY3VxZUNLVkZQVkRReVRVb1loS1dWWWphLzM1SlNQZkxhSGhFZFdPSmZRaUNnTXVPditHbC8zYW8xNXRQSTlyNnVqT2lFckFDaVVva2ZJZXExYzdUV1VvcXJhSVMwUkVSRVJNV2dsSWlJaXVxbllUeDZCTlQwTmx2VFV5eFZsVnhCMGdWREY5WUxZTGFVMFhMMngvOGxuUDNrVXhaLytDNDVUeHp3Q1QyVzdyZ2dZUHdsd09semgyOEtabC9kbkxlVXNLVUx4Si84SHNYTjNhTWRNQkFRQmpwTkhyOGs4ZGFNblFuUDdPRWcySy9RL2ZnVHpta1ZYTlo0c09BenFuZ05oMjd2ZEZVSzI2Z0IxdnpzQXVNSmYvWThmUVJZVzZWcmFOemdNdHYyN1VQTEZXKzdLVlBmU3ZPTW5RZFZ6SUlKZmZnLzVMNHlEWkNpQkpTTU4xdjA3M1V1WGx0SGUrWUE3Q0xRZHlJUit4Z2R3bkR2dFBUbEpRc21YLzBYdzVPbXc3dDhKUjk1NUZIMHdHWTR6T1pCTXhocmRyMlRVdy9EejV6QXQrUm5Pa2tMSW94b2k2SVczSWEvZkNJRHJ3UUhEYjk5Y3JtUXV4N3hoT2RUOTdrREFoQmU5ampuekw4RHc2MWNlYmZZVGgySDR4WE9aU2xsSW1HZVE1WEJBMGJpRmF6blpjaHdYejhJdzh5T1B6NXFxYTArb2VnK3U5QjZGZ0NCbzczeWd3ajVYQnExNVQ5enBzMS80RjRzcnZWNTV6dnlMZnF1NGRmZFZ2RXlvditQbURTc0F1dzJPUzJjaEdmWFFmejhObG93MGp6NzZIejl5VlpWMzcrKzFsNkprczhKMjVBQU1QMy9xRVlSWGgyUXNnZjNrRVovdFpXVEJZUWg0Nkhrb1dyYURMS1IwU1dHN0haYnQ2MkZldmJBMG5QZmtMQ21FWWU2M01DNzdGZHBoWTZFZWVEZDA5ejhGN1YxL1EvSEgvNFF0T3d0NVQ0M3dPeS85OTlPZ2FORVcxb3cwcjN1emJGa0R5V3lFYnV3VHJtVzJjM05nWERUTGZieFdQNTlPSjR5TFovdWRaMDNZangrQzQrSlpXRE8zQUFDc3V6WWpQeXNkWXVkdUVEdkVROTZnS1JUMUcwS21EWFJWdVNwRlY4QXF5RndWNTVJRVNYSzZIcWF3MjcwZTVDQWlJaUlpSXJxVkNKSjB4ZHBiUkVSRVJIUkRzWjg2Qm10NnFpdGM5UldLd2JWZnB4alhDNnFrRklnZDQrczhYTDMwVVA5ck1xNHFvUzlzT2RsVlczNVNFQ0JvZEpDTStpcVBIL1RTdTdEdTJPaFJiZVozZUkwV3V2dWZobW5wejM1L0RsZlNETDhQc3VCUW4vdW9BbkF0Rzd4M081d0ZsMXp6VjRvQVhFdnVBaWl0YW5zRDloT0hZRnIycTd0QzhVcGlYQy9JZ2tKZ1R2Mmp3dm5JQWtNUU1PRkZtRk9YZWxYVStTSW9SVWcyYTZYOXlrVE1YQXZUeXQvOTN1K1ZBdjcrSWlBQWxrMHJZY3ZlVS9GYzFGb29XclNCb05hNmx4Q1dTZ3BoTzVidHNlU3JQS29oSkxQUlkyOVovNE1LRUZScUNFb1ZJSmREc3RzZzZZdXJOUGVycFdqU0V2SkdMV0RaN0xzYVVkVzlQeHluYzJBL2ZRektkbDJnYU5rT3BxVno2bVJ1dmdqYWdHcjkzcW9xelpEUlVQVVlnTUwvZTl6cm1EeWlQaVNMeWVzQkM4QlZQU3lvTk82SE00SmVmQWVLSmkxaE81QUphMVk2ckxzMmUrMXhYQkZaVUFnMHcrK0hzazBuRkwzMVRJMkQ0U3NKYW8zSEV0czN6ZWV6V1F6c09ZZnI1RnFWcVVvVmJtMjU5RkIvYUVjOEJPM2QzbnNhMTFSUmtmZm5sK2hXZE9USUVjVEh4OWZKdFlyZWZnRzJnNW0xK3VjRGY2LytkZFhsWjVlSWlHNGVnci9ON24zMVpkQktSRVJFZE9PeG56NTJ1WEwxN0NtZmZRU05yalJjVFliWU1kRzloK0QxY0syQ1ZpS2lxaEFVeXRvSlIzM3NBMHpYRjROV29wc0RnMWE2V1RGb0pTSWlYNm9UdE43WTY4Z1JFUkVSL1lVNGNuTmdTVStGSlQwTmpqTW5mUFlSTkRxSVhYdENsWlFDWmFjRTF6NTRSRVIvY2JWVmdjcVFsWWlJaUlpSWlLcURRU3NSRVJIUmRlVElQUUZMUnVteXdMbit3bFV0eEM0OW9VcEtoakkyaWVFcUVSRVJFUkVSRVJIUkRZQkJLeEVSRVZFZGM1dzlDY3UyVkZneTB1QTRmZHhuSDBHdGhkaWx1NnR5TlRiSnZYY25FUkVSRVJIZDNJejZFaGdOeFlpSWF1aS9reVRCWWpaQnBkRzZtNG9LTG1IbnhsVkl1ZjFlQ0RLWjF5bVh6dVVpb240Rlk1WnplTzhPNUJ6YWl4NEQ3a1JBY0NnQXdPR3dJKy84R2RScjBLUjZOMFJFUlBRWHhxQ1ZpSWlJcUE0NHpwNkNKU01OMW0ycHNPY2U5N2s4cGFEV1FPelNBNnJFMHNwVlVYVWRaa3BFUkVSRVJEWGhkRGhRWEppSG92eUxzRnF1d1JIR0FBQWdBRWxFUVZRc2lPa1k1N1BmdG5WTHNYSEZmRXo1ZEs3ZnNlWjk5d0VLTHAzSFE1UGVoS2hTQXdCeWN3NWo0NHI1a01ubFNCNDJ4cVAvMGYyWm1QUEZWQ1QwSFlJaG95ZDRIRnN3NHlNQXdOM2puM08zSGRxN0F6czNya0xQZ1NQY2JadFhMY0w2UCtlaTk2QzcwV2ZJS01qa2NwOXplK3ZwMFJXOEM1V3I2TDdMeTBoYmp1Vnp2NnUwMzNQLytSSkJJZUZYTlNjaUlxS2FZdEJLUkVSRWRJMDR6cCtHSlQwTjF2UlUyRThkOHgydXF0UVFPM2VIbUpRTXNYTjNocXRFUkVSRVJEZUpyV3VXNE1qK1RCajFSVENVdVA0bmxmNmJYeW1xOE54YlgwQ3REWUNocEFnQlFTSFZHcnRycndHWTg4WGJXRGp6WTR4NTVHVkFFTkMrYXc4YzZOb0RHNWZQUit0T0NZaHUzQUlBY09sOEx1YlBtQTZsU28zWXBMNGU0eGhLaXJCdjUyYXY5cnp6dWRBR0JFSVhHT3h1NnpIZ1RwUVU1V1A5bi9Od2VOOHUzUFAzNXhBV0dlMXpmaW5EeDZKZDErN1Z1cWNkRzFZaVBYV1orM1h1OFVQNGZ0cnJQdnMrTm5tYXg3VVVTdS90VTg2ZU9JcDlPemRYYXc1RVJFUzFqVUVyRVJFUlVTMXluTStGTlNNTmx2UTAyRThlOFIydWlxclNjRFVGWWhlR3EwUkVSRVJFTjZPd2V0RUl2WEFHalpySDRIenVDUnphc3gwUHYvdzJna0lqRUJBWURBZ0NNdEtXSTNYcEx4aCszK1BWQ2laYnR1dUNQa05HWXYyeXVUaTBkd2RhZDBvQUFBd2E5WGNjUGJnYlIvYnRRblRqRnBDY1RzejkrbjA0N0hiYzk5VHJhTkMwbGNjNHV6YXZnZVIwSXFIUFlIZWJKRWs0ZCtvNEdqVnY0OUZYb1ZSaTJMMlBvRkd6MWxnNjV5dGtaMldneDRBN2ZjNHZJQ2lrNHFXUGZkQUdCSG04RGdxTlFNcndzUjV0WjA4ZVEzWldPdVR5eTE5Ykp5WVBnVnFqOHhwdjk5WlVCcTFFUkhUZE1XZ2xJaUlpdWtxT2kyZGhUVStGSlQwVjloTVZoS3V4M1Z5VnExMTZRQ2hkL291SWlJaHVITWFGTTJ0M3dQNGpLdTlEZEl2SW16Z0VnbEs4NXRkeEd2WFgvQnBWMWJwVGdqc0EzYkptTVE3dDJlNFZkQ2IwSFl6aWdrdVk5OTAwSktVTXc4QjdIcXh3ektLQ1M5QVg1Z01BV3JTTkJTUUp1b0FnNUI0LzVPNXp6L2pub05FR3VOdTY5T3dQaDkwT3VVenViZ3NNQ1VkUWFEaDJibHFOMElnb1NFNm4rMWh4VVQ0c1poTjBnWjdqbGdtdkY0MDc3bjhjWVJIMTNjY2pveHREVkd2Y2ZmVEZoYmgwUHJkYTc1ZFJYK3p4T2pBa0RIMkdqUFJvMjd4cUliS3owdDM3eHBhWHVYVWRWdjQrQTgvOCt6Tm90QUhWdWpZUkVkRzF3cUNWaUlpSXFBWmM0V29hTEJscHNPY2M4aHV1S2pzbFFwV1U0Z3BYeTMweFFVUkVSRGVtV2cxYmF6dTRKYnBSUGZzK0pKc1ZrczE2dldkeXd4RUVBUU5HUElEd3FBYjRZODdYYUJyVG9jTCs2YW5Mc0hYTkVvKzI5WC9PcTlLMTFwWDdkYytCSXpEZ3J2dFJsSDhSQUh3dTBadVZ2aDVaNmV1ck5QYjRTVytoY2N1Mjd0ZXBTMzlCNnRKZnFuUnVSU3htRXk2ZFBZV0d6VnNEY0FYTm9sb0RsWS8vZG5MWWJiQ1lqSkNjM3YvdFJVUkVkTDB3YUNVaUlpS3FJdWVsODdCa3BNR3liWjMvY0ZVcFFobWJCRlZpTXNTdVBTQ290ZGRocGtSRVJGUmRFVFBYWHU4cEVOMjBJZ0Nnam40UEZiMzlBbXdITSt2a1dwV1o4Y0VVbkRwMjBLUHRyYWRIdTM4OTVkTzU3bDkzNmRFZmpWdTJRM2k5YUp3OWViVFNzU2UrOGs2TjUvWHRlNis1ZnoxKzBsdGV4MWN2bW8xenA0N2ovcWRlaHlESXFqUm12WVpOUFY0UHYrOXhkTzA1d1AyNk1POENMcDQ5aFppTzhlNDJ1ODJLNDlsNzBLQnBLNCs5WU10Yk5YOG1zclBTOGN5L1BvT28xaUQvd3RscUwwbE1SRVIwUFRGb0pTSWlJcXFBTSs4Q0xPbXByc3JWWXdmOWg2c2RFNkJLU29iWXRSY0VEY05WSWlJaUlxSmJYZThoOThCUVhBVEFWWWw2N3ZSeDNQbkFVKzdqdTdlbTR0akIzYmpqL2llaFVDb1JYaSs2eW1OSE4ybFpLM01zWDRVS3VLcENMNXc1aVJadFk5R2tWZnRhdVFZQVpHZGxZT1h2TXp6Q1pYMXhFWDc1OGgyTWVmUmx0SWxOOG5sZXo0RjNJWFByT214Yjl3ZjZEQjJGODdrbjBLcEQxd3F2SlFpMU5tMGlJcUtyeHFDVmlJaUk2QXJPL0F1d1pLeUhaVnNxN01jTytBNVhGY3JTY0RVRllseFBDQnJkZFpncEVSRVJFUkZkTDYzYXV3SkJoOTJHRmIvL0FBRG9sTlFITXBrY0FMQi8xeFljMkxVVmhYa1hjTzlqcjBFYkVGanBtT0gxR3FCNW0wNEFnRzNyL3NESzMyZFVlVDcvK1BCbktKUktORy9UQ1dGK1F0MGorM2ZCYWpZaE1DUU1oL2Z1cUhBOFFSRFFxa09jdjRQNC9uK1RrWnR6MktPNWZFVnZtZCsrZnQvamRma3dOaXd5R3AyVGtyRmw3UkswNmhnSFEwa1JHamFMOFhsSnA4TUJBTzczbDRpSTZFYkFvSldJaUlnSWdEUC9JaXpiMThPYW5ncmJrZjArdzFVb0ZCQTdsRmF1eHZXQ29BMm8rNGtTRVJFUkVkRU41V0JXQml3bUl3Qmcxc2R2b21XN3p1ZzkrQjYwNzlvREtyVUd2MzM5UG1aOCtBWWVmUFpmQ0FnT3JYQ3N1RjYzSWE3WGJRQ0FacTA3WU1qb2gvMzJkVG9kMkxseEZTNmR6MFZBVUFoa010Y3l3QTg4ODArLzUyUnVjZTNrdW1QRFN1ellzTExDdVFneUdkNzQrRmZmeHdRQkl5ZE1ncTEwWDk2c2JXbll0SElCbnBneTNkMm5wREFmc3o5NUUwUEhQSXhtcGVHeEwzMkdqa0pXK25vcytNRjFidU1XYlgzMnM1aE5BQUNsU2xYaHZJbUlpT29TZzFZaUlpTDZ5M0lXNXNHU2tRWnJlaHBzaC9mNkQxZmJ4MEZNU29FcXJoY0VYZVZQb1JNUkVSRVIwVi9IdHJWTEljaGtrSnhPdEdnYmkzVkw1c0JodHlINTludlJzbDBYakgzOE5heGQvRE5VMWR4aUpLcGhNMFExYk9iejJMR0RXVmd4NzN2a1h6eUhidjJISTNuWUdNamtGVmQ2Rmx3Nmo4TjdkNkI5WEU4YzJyTWQvZTRZaHk0OStubjFzMW10K09xL0x5QThxb0hYTVhkVnFTQkRjRmlrdTcxc0Q5YnkrNnNxRkNJQUlEQWtyTUo5VjBQQzZ5RzJXekl5dDZ4RlVFZzQ2alZvNHJPZnZyZ0FLbzJXRmExRVJIUkRZZEJLUkVSRWZ5bk93anhZdDIrQUpYMGRiSWY4aEt2eXNuQTFHYXI0M2d4WGlZaUlpSWpJcDJNSGRpTTM1ekRheENZaU95c0RmWWFNaEw2NEVKdFhMMGFYSHYwUkhCYUo1bTA2WWNLTC80VlFXbkY2dFg3NytuMWtaNldqV2V1T0dQWHdpNGlNYmx5bDh6YXZYZ1FBNkhmSFdJaWlDcnMycjBaUzhsQ3ZnRFlqYlRsTVJqMzZEQjNsTlVaWkJhdkpVSUpMNTNQZDdZWVMxMTYxNWR0S0N2UGQvMSsrWGFGUUlpUzhuc2U0Q1gwR0kzUExXalJvMXNydi9DK2VQUTJOVm9jVGgvZWhhVXlIS3QwekVSSFJ0Y2FnbFlpSWlHNTV6cUo4V0RQV3c1S1JCdHVoUFlEVDZkMUpyb0N5WFJlb2twS2hpdThESVNDbzdpZEtSRVJFUkVRM0RjbnB4T3FGc3hEZHVBVWF0MnlMN0t3TUFNQ1FVWDlIYkZKZmQ4V254V1NFdnJnUSt1SUM2SXNMY2ZiVU1RREE0bG1mb2FRb0h5VkZCYmovNlNuUWFBT1FtM09vMHV0bVo2V2pTYXYyNkR0MEZJejZZcHc0dk05bnYvSmhaUDdGYzhqY3ZCWnRPM2REV0dRMCtnNGJqYy9mZWc0YlZ5NUEzM0tCNnRsVHg3RGh6M2xvMjZXYmV3L2E4a3lHRWdEQXl2a3pnZmt6dlk1LzhkYnpYbTEvL3ZhZHgrdndxQVo0Y3NwSEhtMkg5cmpldThON2Q2SzRNQTlCSWVFZXgrMDJLM0p6RHNQaHNPUEhqLzZGS1ovT1JXQklHRnEyNitLdW5DVWlJcm9lR0xRU0VSSFJMY2xaVkFEcmpnMndiRXVGN1ZDV24zQlZEbVhiTGxBbHBVQ003dzFaNlhKWFJFUkVSRVJFbGRtOGVoSE81NTdBbUVkZlJ2N0ZjKzUyUVNaRDZ0SmZrSC94TFBURmhiRGJiRDdQUDUxekNBRkJvWWhxMkJRQW9DOHV4SThmL2F0SzF6NTVaSCtsZmFkOE90Zjk2ejkvK3hhQ1RJWUJJeDRBQUFTSFJhTC9IZmRoNVlJZkVWNHZHaDNpZTZFdzd3SisrZklkQklhRTR2YXhqL2tjc3lqL0VnQmc0cXZ2SXJweEMremF2QVpMZi80U3IwNmJCVkdsUm5ycU1xei9jeDRlKzhmL0VCZ1M1ajVQa2lUczM3VUZiVG9sUUtIMERFYk5SZ015MHBhalJidk9PSFgwSU5Zdm00dmg5ejJPeE9RaFNFd2VBZ0RJM0xJV05xc0ZyVHJFNGNpK25RQ0FGbTFqMGFKdExNd21RNVhlTXlJaW9tdUJRU3NSRVJIZE1wekZoYTVsZ1ROU1lUdTQyMys0MnFZelZFbkpFQlA2UUJZWVV2Y1RKU0lpSWlLaW05NjJkWCtnU2N0MmFCT2JoQzFyRm5zY0N3NkxSR0JJR0FLQ1FoRVlISXFBNEZBRUJybitmL3Y2RmRpeVpyRlhWYWZUNGNCams2ZFZldDJ2cHI2SWpnbTkwV3ZRM1ZXYTU4NU5xM0hzd0c3MEhud1BRaU9pM08zZCtnL0h1ZFBIc1dER1J6aWZld0paMjFMaGREZ3c5dWtwMEFiNDNqN2w0dGxUQU9CVmNWb21vZTlnN01uWWdMbmZUY01EVDcwQlVhWEdnZDNic0g3WlhGdzRjeElEN3JvZlBRZU84RGduOVk5ZllUSVpjTnVJQjdCcjh4cnMyTEFLUFFlT1FGaGtmUUNBeWFoSDZ0SmZVTDlSY3pScjNjRWR0SmI1WWRycmFCT2JpUDUzM2wrbDk0T0lpS2cyTVdnbElpS2ltNXF6cE9oeTVXcjJic0RoOE80a2swSFpKaGFxcEg2dWNEV0k0U29SRVJFUkVWMmQrTjREMFNHK3Q4OWp3Kzk3M085NWNvWHZyMlJsY2pucU5XaFNwV3VydFFGVjZudjI1REdzbVBjRDZqZHE1ckZFY0puYnh6Mk9NeWVPWXRQS0JRQ0FNWSsrVXVHZXI2ZVBaME1YR0F5ZG45V0FaREk1UmsxOEVUOU1leDAvZnZRdk9CeDJYRGh6RWsxajJ1UHU4YytoWGRmdUh2MXpEdTFGeHZybDZOSXRCVkVObTZGYnYrSFl2bjRGMWkvN0RTTWVlaFkycXdWenYza2ZocEppako3NEVrNGVPK2gxVGFPK0dDVkZCWlcrRjBSRVJOY0NnMVlpSWlLNjZVajZZbGpLS2xjUFpQb1BWMXZIbGxhdTlvVXNPTFR1SjBwRVJFUkVSTGVzNUdGakFFRzQzdFB3Sy8vaU9menkxVHVReWVVWStmQUxrQ3VVN21OR2ZURjJiMHRGZXVveUZCZmtJYVpqUEhKekRtUGV0OU1RbTlRWENjbERFTjI0aGNkNERvY2RSL2J0UXJNMkhTdThydFZpeHQrZStUL00rV0lxQ2k2ZFIwTGZ3UmgwejBNZTF3ZUF3cnlMbVAvRGRPZ0NndHhMR29kR1JDR3UxMEEwYWRVT0pZWDVtUHZ0LzVCNzRnaUdqM3NNRFp1M3hxbGoyUUFBcDlNQm1Vd091ODBLbzBIdnQ4S1dpSWpvV21QUVNrUkVSRGNGeVZEaUNsZlR5OEpWdTNjbm1RekttSTZ1UFZjVCswSVdIT2JkaDY2SmlKbHJyL2NVaUlpSWlJanFWaDJGckFXWHprT3JDNFJTcGNMNTB6a0FBSVZTV2ZGSmtvUzUzN3dQazBHUHNZKzlpckRJYU9pTENuQjQzMDRjM0oyT1l3ZDJ3K2wwb0ZucmpyaG4vUE5vM0xJdHpFWUQxdjg1RjlzM3JFVG0xbldJck44SXJXTVQwYVJWT3pSdDFSNzdkbXlDeWFoSHgzSlZ2SklrQVFCT0g4dkcwWU83Y1RCekd5d21JMTU2N3dkTWZPVmRySmozUGJhdlg0RjlPemFqZmRjZWFOR3VNNkliTjBkd2FBUzJiMWdPbzc0WTQ1NmNERzFBa0h2TVlmZE94TzcwTkh3MTlVVllMQ2JjZWYrVDZOdzlCUUNnSzEyZGFOWDhIOUdnYVV2a0hOb0hTQkxxTjJwZWUyODRFUkZSTlRCb0pTSWlvaHVXWkNpQlplY21XTGVsd3JwL3ArOXdWUkNnak9rSU1Ta0Zxc1Mra1BGSlppSWlJaUlpdW9YTS9IQ0sxOUs0TGR0MXFmZ2tRY0NBdSs2SHcyRkhpM2Fka1pXK0hvdCsvQVFBSUtyVTZOd3RHZkY5QjN0VXJhcTFPZ3dhT1I3ZEI5eUJyV3VXWU5lV3RkaTBjZ0dPN3QrRmh5YTloYzJyRmlJNE5BS3RPeVc0enptVGN4Z0E4Tk5uLzRGU1ZLRmwreTVvMTZXN2U3eTdIbndHU1NtM1k4dWF4ZGk5YlIxMmJGeUo4SHJSZU9TMTk5RjN5Q2pVaTI3aWRTOEhkNmRqOGF6UEVCb1JoWEZQVGtiRFpqSHVZMjA3SjZGcFRIdWtweTV6dDhWMGpFUHIyQVFRRVJGZER3eGFpWWlJNklZaUdmV3c3TmdJYTBZYXJQdDJBSFkvNFdxckRoQ1RrcUZLVElZc05LTHVKMHBFUkVSRVJGUUhrbSsvRjBYNUYxM0w1Y29WYUJiVEFjMWFWN3g4THdDMDZoRG4vblZzVWw4VVhEeUxpT2pHYU4weEhrcFI1ZmU4b0pCd0RCbzVIdjN1R0ljRG1kdlFOS1k5UkpVYUErOFpENXZWREpsYzd1N2JwRlY3WER4M0dvbkpROUVtTnRIbnVORk5XdUNldno4UHE5bUVuTVA3RUJKZXo5MHZ0bHV5Vi8rMlhicGg1SVJKaVBFeFQ2V293b1BQL1J0V3N3bDJ1eDFLVWF6d1hvaUlpSzQxUVNwYjM0R0lpSWpvT3BGTUJsaDNib0psV3lxcys3YjdEVmNWTGR0QmxkVFBWYmthRmxuM0V5VWlJaUlpb3V1cTZPMFhZRHVZV2F0YlZ4UVZGZFhhV0hSek9YTGtDT0xqNDYvM05JaUk2QVlqQ0ZYZkg0QVZyVVJFUkhSZFNDYWpLMXpOU0lWdHozWklkcHQzSjBHQW9rVTdxSktTb1VwS2hpeXNYdDFQbElpSWlJaUlpSWlJaU1nSEJxMUVSRVJVWnlTekVkWmRtMkhabGdyYjN1MlFiRmJ2VG9JQVJmTTJVQ1dsdUpZRmpvaXErNGtTRVJFUkVSRVJFUkVSVllKQkt4RVJFVjFUcm5CMUN5d1phYkJscGZzUFY1dTFoaW9wQldKU011UVI5ZXQrb2tSRVJFUkVSRVJFUkVUVndLQ1ZpSWlJYXAxa05zR2F1UVdXOUZUWTltUkFzbHE4T3drQ0ZFMWpvRXBLaHBpVUFubGtkTjFQbElpSWlJaUlpSWlJaUtpR0dMUVNFUkZSclpBc1psaDNiNFYxV3lxc1dkdjhoNnROV2wydVhLM1hvTzRuU2tSRVJFUkVSRVJFUkZRTEdMUVNFUkZSalVsV0M2eVpXMkhOU0lVMWM2di9jTFZ4UzRoSnlWQWxKVU1lMWFqdUowcEVSRVJFUkVSRVJFUlV5eGkwRWhFUlViVklWZ3VzV2R0Y2xhdTd0MEt5bUwwN0NRSVVqWnBEVEVxQktpa0Y4dm9NVjRtSWlJaUlpSWlJaU9qV3dxQ1ZpSWlJS2lWWkxiQmxwY09Ta1FacjVoWklacE4zSjBHQXZHRXpxSkpTWEpXcjBVM3FmcUpFUkVSRVJFUkVSRVJFZFlSQkt4RVJFZmtrMmF5dWNEVzlkRmxnczlGblAxZTRtdXlxWEczUXRJNW5TVVJFUkVSRVJFUkVSSFI5TUdnbElpSWlOOGx1S3cxWDAyRE4zQXpKNUNkY2JkRDBjdVZxdzJaMU8wa2lJaUlpSXZyTE15NllXWHVEOVI5UmUyUFJUY2U0WUNhMGR6OTB2YWRCUkVRM0tRYXRSRVJFZjNHUzNRYmJudTJ1eXRWZG15R1pERDc3eWFPYlhLNWNiZFM4am1kSlJFUkVSRVIwbVhGaExRYXR0VGtXM1Z5ZWZSL0doUXhhaVlpbzVoaTBFaEVSL1JYWjdiRHV6WEJWcnU3YURNbW85OWxOWHI4UlZFa3BFSk5Tb0dqY29vNG5TVVJFUkVSRTVFblp0ak5zQnpNUk1YUHQ5WjRLM1FJaUFJQ2ZKU0lpdWdvTVdvbUlpUDRxSEhaWTkrNXdWYTd1M09RL1hJMXFCRlZTc2l0Y2JkS3lqaWRKUkVSRVJFUkVSRVJFZEhOZzBFcEVSSFFyYzloaDNiOFQxbTJwc096Y0JNbFE0ck9idkY0RGlLWExBaXVheHRUeEpJbUlpSWlJaUlpSWlJaHVQZ3hhaVlpSWJqVU9oeXRjelVpRFpmc0cvK0ZxWkRURXBCU29rcEtoYU5hNmppZEpSRVJFUkVSRVJFUkVkSE5qMEVwRVJIUXJjRGhnTzVBSlMzb3FMRHMyUU5JWCsrd21qNmgvdVhLMWVaczZuaVFSRVJFUkVSRVJFUkhScllOQkt4RVIwYzNLNllUdHdDNVkwdE5nM2JFQnpwSWluOTFrRVZGUUpaYUdxeTNhMXZFa2lZaUlpSWlJaUlpSWlHNU5ERnFKaUlodUprNG5iQWQzdzVLZTZncFhpd3Q5ZHBPRjEvTU1Wd1doamlkS1JFUkVSRVJFUkVSRWRHdGowRXBFUkhTamt5VFBjTFdvd0djM1dWZ2tWSWw5b1VycUIwWExkZ3hYaVlpSWlJaUlpSWlJaUs0aEJxMUVSRVEzSWttQ0xUdkxGYTV1M3dCblViN1BickxRQ0tnU2t5RW1KVVBacWdQRFZTSWlJaUlpSWlJaUlxSTZ3cUNWaUlqb1JpRkpzQjNhY3psY0xjenoyVTBXRWc1VllsK0lTU2xReG5Sa3VFcEVSRVJFUkhRVmlvcUtydmNVaUlodWVVZU9IRUY4ZlB6MW5nWlJyV1BRU2tSRWREMUpFbXlIOThLYW5nWkxSbHFGNGFxWTBBZXFwQlFvVzNkaXVFcEVSRVJFUkVSRVJFUjBuVEZvSlNJaXFtdVNCTnVSL2JDbXA3ckMxWUpMUHJ2SmdzTXVoNnR0WWhtdUVoRVJFUkVSRVJFUkVkMUFHTFFTRVJIVkJVbUMvZWdCV05KVFljbFlEMmYrQlovZFpFRWhwZUZxUDFlNEtwUFY4VVNKaUlpSWlJaUlpSWlJcUNvWXRCSVJFVjFEbDhQVk5EanovSVNyZ1dYaGFqS1ViYnN3WENVaUlpSWlJaUlpSWlLNkNUQm9KU0lpcW1YMll3Y3ZoNnVYenZ2c0l3c01oaGpmMjdVc2NMdXVERmVKaUlpSWlJaUlpSWlJYmpJTVdvbUlpR3FCL1hnMkxPbXBzR2FzaCtQaVdaOTloSUFncU9KTEsxZmJkUVhrOGpxZUpSRVJFUkVSRVJFUkVSSFZGZ2F0UkVSRU5XVFBPUVJMZWhxczZhbit3MVZkSUZUeHZTRW1wVUJzSDhkd2xZaUlpSWlJaUlpSWlPZ1d3YUNWaUlpb0d1d25EcnNxVjlQVDRMaHd4bWNmUVJjSVZWd3ZWN2phSVE2UTg2OWJJaUlpSWlJaUlpSWlvbHNOdi9rbElpS3FoUDNrVVZqVFUyRkpUNFBqL0dtZmZRUnRBTVM0WGxBbEpVUHNrQUFvK0Zjc0VSRVJFUkVSRVJFUjBhMk0zd0lURVJINVlEOTFyRFJjVFlYam5KOXdWYU9ER05jVHFxUVVpQjBUR2E0U0VSRVJFUkVSMGExRmtnQkJ1TjZ6SUNLNlljbXU5d1NJaUlodUZJN1R4MkdjL3dNS1hodVB3amNtd3JoNHRsZklLbWkwVVBVY2lLRG4vNE93VCtjajhORi9RT3pTZ3lFckVSRVJFUkVSWFQxSnd1NXRxYkRiYk5kN0pwWGF2UzBWUnc5a1hwZHJiMXd4SDUvKzYra0srMXc4ZHhvN042MkcyV1J3dHprZERxeGJNZ2Y3ZDI2dWxYbnMzcHFLZzd2VGEyV3NxK0YwT2xDWWR4RTJxOFZ2bitLQ1BPUWVQMVN0Y1EvczJvcHAvM2dZQnpLMzFueHlrb1RqMlhzcTdYYnU5SEhzMjdHcHhwZXhtRTA0bnAyRlU4Y08xbmlNOG9vTDg3QnV5UnhZTGVhckhrdHlPckYzKzBZYzJiZXpGbVpXQ3lRSlJuMEpIQTc3OVo0SjBTMkIzd29URWRGZm1pTTNCNWIwTkZmbDZwa1RQdnNJYWkzRXJqMmdTa3FCc2xNaUJLVll4N01rSWlJaUlpS2l2NExjRTBld1pQYm5PSFpnTis0ZS81enZUcElFbzBHUGtxSThGQmZrb1REdklncnp6aVAvNGpua25jK0ZxTlppNGl2dkFBRE1KZ08yckY1ODFmUHFQdUFPYUxRQkhtMzdkbXhDd2NWemVHTEtkTWhrY3E5em5BNEh6Q1lERENWRktNcS9pUHlMNTNEK2RBNWF0T3VNRHZHOXJtbytocElpRkZ3NlgyR2Y3ZXVYWS92NkZXamNzaTNVR3AyclVYQ0Z0TzI3OWtEN3VKNG91SFFlODMrWWppR2ovbzZHelZ0WGV4NkxaMytHOEtnR2FOczVxVXI5ejUzT3dmblRPZFcrVG5sUmpacWlmcVBtSG0zRkJmbjQ1UCtleEtpSFgwUzdydDE5bnBleGZqazJyMXFJS1ovT3JkSjFUSVlTL1BuYnQ5RHFnaERUSWE3Rzg5MjFkUjJXL3ZRRnhqejZDdHJFSnZydHQzdHJLdEpUbDlYNHM3SG94MCtSblpXT2lLaUdtUGpxdTFDS3FwcE9HUUJ3TUhNYk5xNllENk8rR0xlUGU2eGE1MHFTQkgxeElRS0RRd0c0Z3ZDMWkzNENCQUZQVHZrSUNxWFNvLy9GczZjUUhCWUpVYVgyR212RDh0K1J1dlNYR3QxRHl2Q3g2RE5rcEZlN3ZxUUlIMDUrQkdNZWZSbHRZcFBLSm8xTEY4NVVPbVpvUkJUa2NzWktST1h4ZHdRUkVmM2xPTTZjZ0tWc3o5WGNISjk5QkxVR1lwZlNjRFUyaWVFcUVSRVJFUkVSZWNsSVc0N2xjNytyOGZtQndhRjQvcjlmdTE4M2JCYUQzb1B2d1libHZ5T3FZVlAwSERqQ2ZTdzlkUmsycnBnUGswRVBwOVBoTVk0MklBaWhrZlhSc0ZrTXdxTWF1dHZOUmlNMnJwaGY0L21WNmR5OUgxUXFEZkl2blhPM3RlM2NEU3ZtZlk5akIzWWpKQ0xLM1I0Y0dvRjNYM29Ra3RQcE5ZNUNLY0ppTWJuRHRMZWVIdTN6ZXQwSDNJR0JkejlZNC9rNjdEYnMzYjRSalZ1MlJXVDlSdTUybVV3T21Vd09wK1NhbXlRNVlUS1VZT2IwLzhPd2NZK2lTL2QrTmI1bVZXUm5wV1A5c3FvRm5mNzBIbnlQTzJqZHUzMGpTZ3J6MGE1cmo5cVlucHZrZE9MMzc2ZkRVRklFUTBrUjNwNTB2OSsrL2UrOEg3MEdqZkI3dkZOQ0g2UXQvUVdyNXM5RXF3NWRyMGxJbC9iSHI4ak9Ta2RzdDJUczNiNFJDMlo4aEZFVFgvVDVBRUJWSmZZZGd0MWIxMkhucHRYb21OQUhUV1BhVi9uY3I2YStpT0RRQ0l4N2NqSUFRSzVRb3MrdzBWajYweGZZdW5ZSmVnKyt4NlAvckkvL2plQ3dTRHo4OHR0K3h4engwRE5lYmRsWkdUaXdhNnZQWXd0bmZsTGwrUUtBMVdyQkYyODlYMm0veHlaUFE3MEdUYW8xTnRHdGprRXJFUkg5SlRqT25yeGN1WnFiNDlwajVBcUNXZ094YzNlSVNja1FZN3RCdU1xbkg0bUlpSWlJaU9qV0ZobmRDRjE3OUsvUnVRY3l0MEh1WXh1YXZzTkc0M2oySHF4ZE1nZlJUVnFpZVp0T0FPQU92WktIalVGQWNDaUNRc01SSEJyaHR4SU9BRUxDSXl1c1lGdzQ4MlBzeWRoUXBTckgvSXZuZkFZeGM3N3dESWRlblRZTGt0T0psT0ZqMGJaekVrUzFCaXExQmlxVkJvTE1leWU3cGpIdEVkTXgzdjE2OVlKWmxjNmxNbGtaRzJBMkdwQ1lQTlRybUtoU3cyRjNMWmthRmhtTkNTOU54YytmVDhXUzJaK2pLTzhDa20rLzk2cXZYNW1xVnBWZTZjcGdPbnQzT29vTDgzd0dyZjVDN0N2Ykk2TWI0L0hYUC9Cb1cvSDdEemllbllVK1EwWWlOS0srMXhnT2h4MXJGLzBFazhtQXlPaEdYc2ZMVXlpVjZISGJYY2c1dEJjbWd4NEJRU0VWOXErdTdldVhZLzJmOHhEWDZ6YmNQdTR4TkduWkRrdC8vaEx6djUrT3U4Yy9DN2xDNmZNOHA5TUJzOUZZNGRoOWhvN0czdTBib05Kb1lkU1grT3lqMW1xOUF0M1FpQ2prSE5vTGg4UHVEcGE3ZEV2QnBoWHpzV1gxWWlUMkhRS1ZSZ3NBMEJjWHdsQlNoTFpkdWxVNGwwNkpmYjNhQ3ZNdTRzQ3VyVDZQWFJtMC9qOTdkeDBuVmJtSEFmdzUwN205TE4xTDk5SWhqWFFJSWlLaGlJV0tWMFZGd1JZRVJVVVVDeVVVRkpXUzdwTHU3cFptTzZabnp2MWpkb2VkbmRpWjNWa1g5ZmwrUG42dWU5NDQ3OVJ5NVpuZis1cU5CbVNrcHdBQWpObVBKU00xR1ltM3JnRUE5T0ZSQUlDZWc1OUd3NVlkUGVZN2YrSVFmdjVxZ3Q4MUV2MVhNV2dsSXFKL0xmdk5xekR2MlF6TG5zMndYYjNvUFZ4VnFxQ28zd3lLcHUyZ3FOK2M0U29SRVJFUkVSRUZyR0sxT3FoWXJVNkJ4bDY1Y0FxaXcvTy9VeVVTS2ZvT0g0MzUzM3dJcWRTekl1Kys3dDRETkgrTzdONkN5Tmc0bEt0Y0krQXhtNWI5Z2tyVjY3b2VYMVJzU2J6KzJjLzRjL1VDTkduYnpTMHdPM04wSDVKdVgwZmpOdmREelA1djc2allrb2d0VlM3Zis1UXFYd1V0T3ZaMi9ad1R0R1pscE9IcXhkTmV4K1JzRzN6NnlOM3pVWE8yUUJWRkVUdlgvNEdJNkZqVWF1QzVqYTVDcFlMWmVEZGcwK2pDTVBUNXQvRHoxeE9oajRoMjYzdjU3QWtrM3JycWQvMG1ReGIyYjF2cnN6MmhkUmV2MXpQVFVtQXkrUS82Y292SlZhbWNJL0hXTmNTVUxBdVRNUk1BWURZYlljak1nQ0FSOE15YlU5MzY3dDY0SEFlMnIvZTRMc3NUUkc1WU1oZDd0NnhHNi9zZlFMdWVnN3l1WmVsUDAyRTBaS0p6djJHb1ZyZXgxejRwaWJkdzRkUmg1ejNrY2xTdDNkRDFldmw2VG9LMWUrTnlyRjM4STJyVWI0cnVEejBCQUdqWXNpTU1tZW5ZdVBSblpIMlJodjZQditRMTNMMXgrVHhtZmpJdW9QdWNQT2o3ak5xUnIwNUNxZkpWM0s1VnJkMFFaNDd1dzhYVFIxRzFWa01BZ0NDUm9HV25QbGd4L3p2czNyd1M5M1ViQUFENDY3enpUTmtLOGJVRFdrdEJuVHE4QjB2blRuZTd0dXEzdTlYNEwzendEUUJuOEpzVHZ1YVducHBVcE9zaitpZGowRXBFUlA4cTlsdFhZZDZ6eFJtdS9uWEJlN2lxVU42dFhLM2ZISUtQYi80U0VSRVJFUkVSQlVKME9MQjZ3VXpFMTBsQTFab05BRUhJZDR6RGJvZk14ekUxa1RGeGVHYmNad0hOa3grN3pZb2Q2NWJBa0pXQkp5K1lJWlFBQUNBQVNVUkJWRjc3Q1BxSXFIekhITjYxR2R2V0xNS2xNOGZ3NkVzZlFNaGVoMFFpd2FVengzRDU3QWtNKzk4N2tFaWt5RWhOeHRLNVh5RXlKZzZOMjl4ZjZQWG11UG5YUmZ6MjNjZCsrK1J1ejZrU1BYbHdKNUp1WFVlalZwMjhWdENxTlhxWWpGbHUxNVJxRFlhOThBNnlNdEp3N2VJWmxDcGZCUktwRkVmM2JNSEJuUnY5cmlFckl3MHI1OC93MmU0clZGeS81Q2NjM2Z1bjM3bHp5MXNGYTdXWWtYanpHbTVmdjRJVEIzWUFBSmJOL2NyMWVGNzllSTViZjFYMkdidmVBbHNnNXowOEMvdTJya1pDbXk1bzMrdGhyLzAyTGZzRmgzZHZScHR1QTlDOFl5K2Y2NzErK1p6UDU2V3dRYXZEWWNlYUJiT3hiK3RxMUduY0duMkdQZWYyV3JmcTBnOXloUkpyRjg3R2R4K09RWStIbi9JNEh6WWlKZzdkQnozaDl6NHI1OCtBVmgrT3RqMEcrdXdUSGhYcmNhMTZ2YVpZOWV2M09MRi9oeXRvQllENnpkc2g2YzROTk1wVk1YcjIrSDRJRWdrcVZhdnJkeTNld2s5RFpyclB0cnpxTjIrSCtzM2JBUUMycmxxQUxTdCtkVHVqMVdJMkFRQTJMNTlmNEROaGlmNnJHTFFTRWRFL252MzJkVml5dHdXMlhUbm5NMXlWMTJzS1pkTjJVRFJvd1hDVmlJaUlpSWlJUXViVzlTczRkV2czOW0xZGc1aVNaZEM4WTIvVWE5TEc1N2FsQU9Cd09QeWZWeG1Da0JWd25nL1pmK1RMK0g3eWExZ3c4MU1NLzkrN2ZzK3VUTHg1RGF0Kyt4NjY4RWdNR0RuR0ZiSUNnRVFxUmI5SFg4RENtWjhoSXpVWitvZ29MSno1R1hUNmNBd2U5UWJrQ3FVcnNDbXNDdkcxOFB5N1gzbHQrM1BWN3ppMGE1Tkh1OTFteFlZLzVqbC95TFZ1aDkyTzlOUmtwS2NtUWhRZFNFOUp3cG9GczVDUm1vejAxQ1NrcHlZaE16M1ZkYTdzcURjL1IzUmNhZGY0MXovNzJlczZQbnh4TUtKTGxNS1RyMy9pMGJiNjl4OXdjTWNHbjQrdjcvRFI2RHQ4dE51MTNadFdZTzNDMlFGdExYenB6SEU0SEhZTWZuWWN0UHB3ekpqMEtub05HWVZxZFJwRGtBVC8zdm5qcCtrNHVuY3IxRm85OXYrNUZ2di85RjJsQ3dCL3JscUFQMWN0Y0x2V3RGMTMzRC9nTVFCQTdZUldyck40QVdjWStOM0VNYWhVb3g0TW1lbll1V0daMjlpL0xqaXJsMTJ2WHk0ZGVnOTJ2UStUNzl6RWtqblRjTzNTV1RTK3J5dTZQampDN1QyYWV5M1JKVXBqOFp4cCtPMjdqeEJmcHhFNjlIN0VkYjZvVmgrZWIrQzdjdjRNcURUYW9JTmhYVmdFS2xXdml4TUhkNkxyZ3lPZ1VLa0JPRCtMdWM4ZXR0dXNPSDFrTHlyRzE0WkdwL2M3cDcvelV3TTVXeldIeFd6QzNpMnJBQUIvblQ4TlVRUnExRy9xYXVmV3dVVEJZOUJLUkVUL1NQWTdOMkRac3hubVBWdGd1M3pXZDdoYXQ4bmRjRFg3LzlnU0VSRVJFUkVSaFZMSnNoVXgrcjJ2Y0dqWEpteGZ1d1RMNTMyTkxjdm5vM25IM2tobzNSbHlMOGZVMkcxV1NPVjNnOWdyNTA5aXdmZDNBN3ZtSFhxaVplZStIdU44bmIyWlcyUk1ISjU3NTB2WHo3RWx5NkpMLytGWU9YOEdOaStmanc2OUgvRTZMak10QmI5OFBRR2lLT0toSjErRlBqelM1MzJudlRYSzdlY3ByNDBBQUF4ODhwVjgxeGNJbVZ5QmlHalBha0VBcnVBcWIvdXVqY3VSbW5UYjlmT05LK2N4Lzl2SnlFeFA5Zmg3ZytQN3R5TXNNaHBoRWRFb1ZiNEt3aUtpb1krSVFsaEVGTUlpM2JjUWxzbDlCK1lRQksvdDNxcHBRK25Fd1IyUXlSV29XSzBPTWxLZFoyOHFsV3BvZEhxLzd4RnZiUzA3OTBXSDNvTlJJYjRXYmwrL2dqMmJWM3F0OWx3NWZ3YXExR3lBNnZXYmVHM3pTUlN4NnRmdklVZ2s2RGJ3Y1JpeU1yQmozUkt2WGIxZGI5OXJFQngyQjNadFhJR3RxMzZIS0lxb1hLTWVvbUpMWXMvbWxiN3ZDNkJCOC9aSXZIVU5aNC90eDluakIxR3RUZ0thdGU5UjRDMi9BOVd3VlNkY09IVUVCM2RzUUxNT1BiMzJPWDVnSjB5R0xOUnIyamJmK2J5RjczK3VYb2pOeStkN2JmUDFIdGl4Ymduc05pc0E0UHpKUTlpNWNSazY5eHVHUnEwNkFlRFd3VVFGd2FDVmlJaitNZXlKTis5V3JsNDY0ejFjbFN1eXc5VzJVRFJzQ1VHbEtZYVZFaEVSRVJFUjBYK05WQ1pIUXVzdWFOaWlJdzd1MklBLzF5ekV1a1Z6c0hmTEtveDY2M09QNmxXNzNRNlo3TzQxZlhnVUV0bzRLK2UycnZ3ZFpwUFJ2Yi9OQm9sRWlrNzlocnBkUDNOMEh5NmRPWVl1L1I5MVhWT3B0UjdyUzJqZEJhY083Y2FPZFg4Z3ZuWUN5bFZ4UDYvVlpNekN2T2tmSUMwNUVROCs4UXBLVjZqcTFwNzNiRStiMVFxcjJRUjFua284ZGZZV3RZdG1UY1dpV2U1amNuVG8vUWhhZFhHR3lMZXZYL0ZaK1huejZrV3MrT1U3OUIveGtzL1FOY2VkbTFleGRkWHZLRitsSnE2Y1B3a0FDSThxZ1ZvTlc3Z0MxYkRJYUp3OHVBdTdONjNBaURFVEVSRmR3dStjUlMxdm9KV1ZrZWIxdWxRcVEyUk1uTnMxcTltTVN0WHJlSzJLenZ0YTVVZWoxVU9qQzBQRGxoMnhac0VzQU42MzkxMDVmd2JpeWxiMDJlYkx6ZzNMY09uTU1mUWFNc3Ixbk9jTkI5Y3NtSVU5bTFmNnJPWmQ4ZXYzT0xCOVBXSkxsVU9mb2M5aDFXL2ZZKzNDMlFFOXZqZS8vQjJuait6QitzVnpjZWJvUHNUWFNTanlvTFZtL1dhSWlJN0Z6ZzFMa2RDbWk4YzI0YUlvWXZ2YVJkRG93bEE3b1dXUnJpWEhyV3VYc1dQZEgyamJZeUEyTHYwWjdYbytoT1RiTjdGKzhZOG9rLzE1NTliQlJNRmowRXBFUlBjMFIrSXRtUGRtaDZzWFQzc1BWMlZ5eU9zMmRsYXVObXdGUWMxd2xZaUlpSWlJaUlxSFJDcEZRcHN1cU4rOEhmWnNXUVc1WE9rMURMUGJiVzViQzBmR3hLRnRkK2Raa0Z0WGVvWk5Sa01tVkJvTm1yWHY0WFk5UFRVSmw4NGM4N2p1VFkrSG44YThMOS8zV20xcE5ac2hreXZRYy9EVEh1ZFpBcDVuZSs3ZnRoWXI1OC93Q01aeXRnN3UvTUJ3VkszdFBKL3k2L2YvaDFaZCtxRmVNMmZsbmxZZjd1cC80ZVJoWERoNTJPdDZWV290YnY1MUVWdFgvb2JlUTUvMSs5aVcvL3dOUk5HNTllbFg3NzhBQU5EbzlLNnRiSE9rcHlZRG0xYmd6bzJyeFI2MCt0cnlOZTkxZlVRVS92ZkJ0MjdYK2c1L0hqZi91dWd4TmpNOUZWbnBxYWdRWDl2bmZVOGQybzF6eHcrZzV5UFBGR0RWd2JsNCtpZzJMdnNaTlJzMFI3MG05eFY0bnZhOUJpTXNNZ1l0Ty9lQlZDckRpREVUZ3hwZnZWNVR4TmRKd05sakI5emUzOGwzYnZvZDU3RGJmZllSQk1FakFIZTFTU1JvZlg5L0xQLzVHK3phdUJ5dDczL0FyZjNRem8xSXZIa05uZnNOODd2RmVJN0xaNDk3WE11cDN2YldscGZaWk1UaVdWTlJ1bUpWMUcvV0RodVhPcmZEYnRHcE42clVhdUQ2TEhEcllLTGdNV2dsSXFKN2ppUHA5dDF3OWNJcDMrRnFuY2JPeXRWR3JTQjQrYll1RVJFUkVSRVJVWEdSeVJWbzJhbVA4d2RSeEpYekozRjAzelpJSkZKMEcvZzRiQllMWkFFRUxEbFNFbThoTENJNi80NStSRVRIWXRTYlU3MEdyZnFJS0R3K1pxTFBzMkZ0Vml0U2srOXV5NXVWN3IzNlVoOGVCUUFJajR4eEMyZTErbkNQc0Jad2JwSGNzZThRMTg4VFJnL0t0ZDRTcU5Pa05ZN3MzWXBXOXorQTZCS2xmRDQyZlZnazZ2UWI1bmEycWpkeHBTc0FjRmJMeHRkcDVMZHZVY3NiVXVjK296VTE2UTdTVXhOUnZrcE5yMk5sY2dYS1ZxNE9xOFdNeStlY1FkdUtYNzZGMFpDSmNsVnE0TkVYMy9kNTMydVh6K0hnem8xRkhyUmV2M3dPdjgzNEdBNjdIYnJ3Q1B6dzhWaFVxOWZFOVlXQ1lHaDBlclRwMnI5UTY1RklwQjVmSXBqKzd2Tit4NlFrM3ZMWlJ5cVQ0NDJwM3MvdkJaemJGdS9adkJKL3JsNkFtZzFidU42L21Xa3AyTEJrTGlKajR0RDR2cTRCcmYzSHo5OHBVRnVPWFJ1V0lqMDFDWU9lZWQzak0xNmlkSG5YRnlTNGRUQlI4QmkwRWhIUlBjR1JmT2R1dUhyK3BOZHdGVElaRkxVVG5KV3JqVnBCeU42T2lJaUlpSWlJaU9pZUk0cTRkdWtzamgvY2laTUhkaUk5TlFtQ0lLQlZsMzRRUlJFT2g5MWpPMUZmSEE0N2J2NTFBZFhxZWxhYStoUEllYTZCOWh2eDhnVE0vR1NjeC9XODFaY3ZUblJ1SWV2M1hOUGNCQUVTaWRSbmM4dE9mWEJrOXhac1c3MEFmWWI1RHNVNjloM2lzN293dCtpNDBsQ3ExTGg2OFV4ZzY0UC81eWZwMXZXQW4rZGdiUGhqTHM0ZTI0K2hvOTlHbVlyeEh1MUg5LzZKdzdzMjRjcjVVN0RiYlFDQTJvMWJvMFhIWHNoS1R3MW9UYm43NUExOS9aM3g2ZXQ4MWR3dW5UbUdYNytkaktqWVVyaDU5U0xrQ2hXcTFtNkVyU3QvaDFZWEZuREFtTnZPRFV1REhwT1hUS1pBazdaMzcvM0FZOTZyaWdIbjl0ZjY4RWgwZm1DNDEvYjh6dUVWSkJMMGZQZ3B6UHAwUEJiTi9CU1B2VHdSRXFrRWkyWi9EcU14Q3crTWVESGZ6MGxjbVFxbzM2d2QydlVhNUhiZGFqWmoxNmJsYU42K0orUkt6ek9nTnkrYmo3Z3lGVncvMTIxNkg4cFVxb2FJNkJMT000dDk0TmJCUk1GajBFcEVSTVhHa1pJSTg5NHRzT3paRE91NUU3N0QxVnFOb0dqYURzcEdyU0JvOVo1OWlJaUlpSWlJaU80Qm9pamlyd3VuY1BMZ0xwdzZ0TnNWcnBhdldoT3R1dlJGellZdG9OV0h1NnJINUFFR3JaZlBub0RaWkVUNXF0NnJHMzI1cjd2L3NPM1VvZDI0ZmYxS3Z2MEFvRXlsYW5qenk5OGhPaHdRSkJLZld3ZmZ1bllaQUtEUmhRVzFWbDlpUzVWRDVacjFjZWZHVlRqc2RraWsza1BaUUVKV3dMbmRhN2txTlhINTdISFliZGFBdG0zTmZmNXRibXNYem9aV0g0NVdYZnA1dEowNHVCTlhMNXdPYUUzZTlCNHlDak9udklHVjg3L0RFNjk5NUZHRmVPWDhTZHk1ZVJXdE92ZEI1WnIxTWZ2VE4xRXh2allpb2t0QUZ4YUpaOTZjaW96VVpPZ2pvanptM3IxeE9RNXNYKy8zTE5mdWc1NElhcjE1ejJoTnZIa1Y0Vkd4R1B6c09IejYra2dBUVB1ZWczRG54bFVjMkw0QkRWdDJET2k1ejIzOTRwK0M2dStOVXExeEMxcHJKN1R5MlhmUnJLbFFxTlIrKytTblRLVnFhTnQ5SURhditCV0xaMCtGV3FQRDViUEgwYkp6WDFTdVVTL2Y4WEZsSzZKYTNjWUFuR2Y0Wm1Xa29VVHA4cmgxN1RLTzdONkN6TFFVUFBUa3F4N3ZqNWFkK3lLbTVOMEs4cWpZVW9pS2RWYlVDb0lBdFZidjl2em5iSVBjb2M4anFOV3doY2M2dUhVd2tXLy8yS0ExY1hpSDRsNENFUkg5SFd3MldJN3NnZVhJSG1RVzkxcW9VR0xtYkN6dUpSQVJFUkVSRVlXY3pXckZ4ZE5IY2ZySUhwdzV1ZzlaR1dtQUlLQmNwZXBvMmJrUGFqWm9EbDE0cE5zWXE4VU1BRjRyMGJ6WnUyVzExMjFQODVQZkZxMHBkMjdpOXZVckFXL2xtcDZTaEpsVFhrZi9FUys1cnFVbDM4SENXVlBSZGNCaktGMmhLcEx2M0FDQWtKNS8ybmZZODlEcXdueHVheHlzK05xTmNPNzRBWnc3Y2Nqek9SVkYxMzJxMVdzQ2ZXUzB6L052MXk2Y0RaVkc2N1U5S3JZa3JsODU3MzBCb2dpVHllQngyV2ExQUFCTXhpd0FRSjloejBNdVY4QmtNa0NwMHJqMXZhL3JBSFI3OEhGSXBGS2tKdDF4YTVQSjVaQXJsRmc0OHpQYzEyMEFtcmJyN3RhdXl0NGh6TnRXemprU1duZngyZVpObFpvTm9WU3JjZUxBRGxTdDNRaTFHclZFN1lSV1VPZit3cndnb08vdzV5RUlRdEFoSytCWmRRc0ExeTZld2V5cGI2Rnk5WG9ZOVBUWWZLdE1pME9icnYyUmVPc2FqdTNiQnNCNVhteUgzb1B6SFhmcjJtVjg5K0VZZEJzNEVvM3Z1eDk3TnEvRXRqV0w4T2FYdnlPdVRBWDBIUHcwbHN5WmhxMnJGcmg5V2VMOGlVUDQ1ZXVKNkRQc2VkUnQwc1p0enFON3Q2SkNmRzJNbVR3VGgzZHR4c3dwYjJERW1Jbll1MlVWWWtxV1FmbktOYnl1UmE1VTRyR1hKNkJFNmZLRmVDYUkvcDMrc1VFckVSRVJFUkVSRVJFUlVYSGFzR1F1OW01ZDdRcE9TNVd2Z2hhZGVxTjJvMVlJaS9SOW5xclpaQVFBS0pUcWZPOXgrZXh4bkQ2eUIzV2J0SUZXSHg2YWhSZlExcFcvd1d3MkliWjBPZHkrY1FVQW9OVkh3R28yWWVITVQvSGsyQ200ZHVrc2RHRVJJVjFycUI5M3pZYk5zV2JCTEJ6WXRzNHRhRFdialBqdXc1ZlJvYzhRMUc3VUV0WHFOblpWRXdZcnZrNEM0dXNrZUczTHpFakRaMi80cmhqOStKVkhQYTQ5OWNZbmJqOTdxMVROTFR3aUdxWExWOEc2eFQraVRNVjRyOXNQaDFKRWRDd0FZT25jcjFDbFZnTThPSEtNMTM0S3BTcGs5OHhJUzhIdlAzeUN1TklWMFAveGwxd2hhM3BLRXBiOCtBWGFkaCtJQ3ZHMVFuYS9nc3JLVElmSmtPWDZPVFhwTm01ZnYrSzJ0YTgzeC9adEF3UUJWV3MzOU5wZXQwa2JuRDl4RUh1M3JrYXpEajJoVktteDh0Y1phTksyR3lyRTE4YXl1VjhoSWlvVzVhbzR3OVAwMUNRcytmRkx0TzdTRCsxN1BZejAxQ1JjdTNRV0FOQ2dSVWVjUExRYjMzNzRNdm9NZXg1VmF6V0UzV1pGU3RKdHhKUW9qYlVMWmlNalBRVlB2UFlSZEdFUklYcG1pUDRkR0xRU0VSRVJFUkVSRVJFUkZZQmFwMGRFVkN4cU4yNk5PbzFiQjd4OTdlM3J6cEF5ekV0WWR2TGdMZ0NBSVRNZEFMQit5VnpJRlVxMDcvVndpRlpkTUxldVhjS2gzWnZSb21OdnFOUmExM1daWEk0K3c1N0Q5eCtOeGVZVnYrTEN5Y09vRUY4NzRIbDNiVmlHWFJ1V0ZjV1NmZExxdzFHclVRc2MyN2NOVnkrY1J0bksxUUVBZDY1ZlFXclNIUmd5MG9yOC9qbG4yUVpLb3d2eUtDVkJRSjloeitHYkNTOWk4ZXpQOGN5YlV5R1ZGbTBja0paOEIxYUwyVytsYktpWWpRYjg4dFZFS0JSS1BEenFEYmNBVjY1VXdtb3hZKzZYNzZIYndKRm8xS3BUa2EvSEc3dmRoZ1BiMW1ITGl0OWdNbWFoWmVlK2tFZ2syTDUyTWI2Zi9Cb2F0T3lBMWwzNklUd3ExdXZZSTN1MnVMYUQ5cVhyd01kaE1tUkJxVkxEbUpXQi9YK3VSYm5LMWZIQVkvL0RqRW12NExjWkgyUGthNU1SSGhtRFF6dWNPNDNWYjk3T1l4Nk5UbzhoejcrRm43K2FBRXYyRjBFU2IxM0RkeCsrZ3I3RG4wZmY0YU14WS9LcldEUnJLb1krLzlZOVdUbE1WRndZdEJJUkVSRVJFUkVSRVJFVlFJc092ZEN5VTUrZ3hoZ3lNN0J0elNJQVFQbXE3dFYySnc3c3dLTFpuNk5rMllvNHNHTUR3cU5pTWZDSlYzRDd4aFd2WVF3QWxLNVFGZldidFN2UStvT3hkdUVjS0JSS3RPenMrWGhMbHEyRUFTT2NGWVY3TnE4TUtoU3VXSzJPVzlYbzJvV3o4eDFqTW1aQktPUTJ3dTE2RHNLcHc3dnh4MC9UTVdMTUJLaTFlbHpOcnU0cldhNVNvZWJPanlBSWYwdFZvRllmamg2RG5vTFJrT2tXc2pvY2RwOWpjdnFaREZsUWFiUSsrM2x6NmN4eEFNNzNaRkhLeWtqRHI5OU9oc1ZzeExBWDNuVlZQSXVpQ0l2WkJKdlZpdTRQamNTQ0h6N0ZpbCsrUmZMdEcralVkNGpiMXRNNTV5VG5LM3RPZi9KVzZScXpNbkJvNXliczJid1M2YWxKS0ZHNlBCNTY2alZYWldsODdVWlk5ZHYzT0xCdEhRN3QySWo0T2dtbzE2d3RxdFpxQ0puY3VhWHk4ZjA3a0ptV2d1NFBqWFRObXhOdTJxd1d5TExQZDFhcHRhNHZQbHkvN055cXVrekZlR2oxNGVnN2ZEVG1mdmsremg4L2lMcE43OFBlcmF0UnBVWjl0N05hYzU0M1FSQ2dWS254Nkl2dnU2N2YvT3NTQUNDNlJHbkVsQ3lERHIwZXh0cEZjN0JqL1ZLMDZ0STNzT2VQNkQrQVFTc1JFUkVSRVJFUkVSRlJBZVJYMWZYTFZ4T1JrbmdUQ3BVYVVwa2NOb3NGZDI1ZWhkMW1SZTJFVm01Ymg5NzQ2d0lXejU2R01oWGpNV3owMjlpeGZpazJMZnNGKzdldFJiVzZqWEhuK2w5UUtGV1FTS1dRU0tTUVNLV1FTbVdRU21Xb1hMTStEdTNjQ0p2VkFxdkZBb2ZEZ1ZhZCs0VHNURk1BNkQvaUpkeStmaG0zcmw2Q1VxWEd4Vk5IWFdFUEFGU3IxeGd6cDd5QmlPaFlWS3NYK0hhN0pjdFZjanZqOU0vVkM2RlF1SjlkdS9yM21SQUVBWEtGRWlaREZvN3YyNDdvRXFVTDlYZ2lZK0xRZGVCSUxKLzNOV1o5T2g3dGVnN0MwVDFiSVpQTGl6d29mUCs1Qi9QdkZDSTFHalNEMFpBSlEyWTZWR290TEdZVExwMCs1bGFWbkZ0T3lQejc5MU5RTWI1MndPOGhrekVMaDNkdWdrcWpSZVVhOWZ6MjNmREhQSTlyZjEwNDdiT3RUSVdxcU5HZ0dRRGd3cWtqV0RScktveFpHUWlMaU1aUDA5NkIyV1NFeFd4eWJlR2QxODROUzVHUmxvdyt3NTZEUkNJRkFFeCtlV2hBanl2cDlvMTgrNzd5OFd4SUJBbk9uVGlJNC91MzQreXhBN0RiYllpS0xZbmVRNTVGdldadDNiNFlVTFp5ZFl4ODdTTWMzNzhkMjljdXh1a2plM0Q2eUI3SUZVcFVpSytOaE5hZElaWEpVS2w2UFZTcmUzZHI2NXpLMXBYelo2QlNqYnB1YTdCYUxOaTFjUmxLbEM3dkNsSXJWcXVEWjhaUFJYU0pVamk0WXdNTW1lbHVBYWttKy96Y0E5dlhvVkoxOTlmTW1KbU8zWnRXUUtzUFI2bHlsUUVBVGR2M2dNbGtRTU9XSFFONjdvaitLeGkwRWhFUkVSRVJFUkVSRVJXQnNNaG9uRDkxR0tMRDRid2dDSWlNTG9GNlRkdWk5ZjBQdVBXTkxWa09jV1VyWXVBVHIwQXFrNk5OMS82b1dLMDI5bXhlaGROSDlpSXJJdzBPdSs5S3hOeHFOMm9aMHBBVmNHNHRXckZhSFh6eDlyTklUYm9OQUdqVXVyT3JQZm4yVFNUZXZJYmVRMGE1d3F6OFBQUG1WRmZZazJQTTVKa2UvVzVmdjR6TDUwNENvZ2pBR1pKMnkxWHBWMUFOVzNTQTJaQ0Y5VXQrd3NJZlBnVUFKTFR1VXVSYjdQWWU4bXlCeGkyZE83MUE0MDRkMm8zbFAzL2pkaTJoZFJldmZXczNhb20vTHB6QzBiMS80dEtaWXdIZlF5cVRvMFRwY3VqUy8xSEk4d1RsZWUxWXR5U290b1l0T3JpQzFyZ3lGU0FJemhBeExDSUthcTBlYW8wT2FxME9hcTBlS28wV2FvME9TclVXYW8wV01ya0NDMzc0Qk1mMmJVUDVLaldSME1iNXVMc1A4bjFHYnJEa0NpVk9IOW1MaFRNL0ErQmNXNVA3dXFKNi9hWStLNjhGUVVDZDdDM0hMNTg5amdQYjErUDBrYjI0ZnZrc3VnOTZBdUdSTWM3UGNTNTFFbHJqN05GOU9MWnZHdzd2M3V6V0pwRktFVmVtSW5vOThyVGI5ZWdTenRDMVljdU9LRm0yRWtxVnIreHFxOW1vQlhadFhJYVY4NzF2WXkxWEtORjd5Q2pYRjBvRVFVRGI3Z01EZjJLSS9pTUVVY3orMCtrZkpuRjRoK0plQWhFUkVRVWhaczdHNGw0Q0VSRVJFUkg5d3hrV3o0Rmh5WnlRL3ZkRldsclJuc2NKQUtMREFZZm9nRVFpOWJ2bHJkMW1oVlFtejM4dWh4ME9od01PaDhNWlBnb0NCTnl0c0pYSjVBR2RvYmgreVU4NGMzUWZScjM1ZWNDUEpmbk9UWmhOQmlpVWFsZUlrK1BPemF1SUxWbldZOHpCSFJ0UXRsSTF4SllxRi9COXZNbjVxK3o4dGcxZSt0TjBWS2hXTytBdGxSTnZYc1BwSTN1aDF1cFF2M203Z0lQVzk1OTdFTkZ4cFFOKy92WnNYb2s5bTFmaXVYZStES2gvWGwrOS93SWF0N2tmVGR0MWQ3dWVtblFIWDd3OUNnTWVmeGsxR3piM0dKZVNlQXNIdHErSHcyR0hSSkFndGxRNTFHblNPdUJBdkxCKysrNGoxR2pRSFBXYTNoZVMrVVNISTZnelFtMVdDMDRjM0JXeSsvdHlaTTlXbEt0Y1BlQ3ptdk95V3N6SVRFOHQ4UGlDY0Rqc3VIUGpMOWdzRnJmckVwa00wYkdsb0ZDcFEzYXZjK2ZPSVNFaElXVHpFUlVsSVlqOTZSbTBFaEVSMGQrQ1FTc1JFUkVSRVJYV1B6Vm9KU0w2cjJQUVN2OGt3UVN0Z1gvdGc0aUlpSWlJaUlpSWlJaUlpSWlJQURCb0pTSWlJaUlpSWlJaUlpSWlJaUlLR29OV0lpSWlJaUlpSWlJaUlpSWlJcUlnTVdnbElpSWlJaUlpSWlJaUlpSWlJZ29TZzFZaUlpSWlJaUlpSWlMNlp4QUVBSUJvTkJUelFvaUlpSWdZdEJJUkVSRVJFUkVSRWRFL2hEUzJGQURBZHZWQ01hK0VpSWlJaUVFckVSRVJFUkVSRVJFUi9VUEk2elVGcEZKWUR1MHE3cVVRRVJFUk1XZ2xJaUlpSWlJaUlpS2lmd2FKUGh5YVhrTmdYUFVyYkZmT0ZmZHlpSWlJNkQrT1FTc1JFUkVSRVJFUkVSSDlZMmg2UHdKWnVTcEkvK2dWbVBkc0tlN2xFQkVSMFgrWXJMZ1hRRVJFUkVSRVJFUkVSQlF3cVF6aHIzeUV6QjgvUjhiMGQyRllYQUd5Q3ZHUWxpZ0ZDQVdvSytuUU4vUnJKQ0lpb3Y4RUJxMUVSRVJFUkVSRVJFVDBqeUxvd3FBZjlTYVVUZHZCdUdrWkxBZTNRelFaQ3piWmtqbWhYUndSRVhrYS9YRnhyNENvU0RCb0pTSWlJaUlpSWlJaW9uOGtSZU0yVURSdVU5ekxJQ0tpZk1RVTl3S0lpZ2pQYUNVaUlpSWlJaUlpSWlJaUlpSWlDaEtEVmlJaUlpSWlJaUlpSWlJaUlpS2lJREZvSlNJaUlpSWlJaUlpSWlJaUlpSUtFb05XSWlJaUlpSWlJaUlpSWlJaUlxSWdNV2dsSWlJaUlpSWlJaUlpSWlJaUlnb1NnMVlpSWlJaUlpSWlJaUlpSWlJaW9pQXhhQ1VpSWlJaUlpSWlJaUlpSWlJaUNoS0RWaUlpSWlJaUlpSWlJaUlpSWlLaUlERm9KU0lpSWlJaUlpSWlJaUlpSWlJS0VvTldJaUlpSWlJaUlpSWlJaUlpSXFJZ01XZ2xJaUlpSWlJaUlpSWlJaUlpSWdvU2c5WWdTVXVWaDdSVWVVQW1LKzZsRkMxQmdEU3VES1J4WlFvOWxiSnBPK2lHdndobDA3WWhXTmk5U3hJWmMvYzVFNFFpdlplOFpnT0V2ZlFoSlBxSUlyMlBKTG9FRkExYWhIeGVlYlc2RUdUeS9POGZFUTFaeGZoQ1A1K0NYQUdKUGh3U2ZYaWg1aWtvYVd5cGdCN3ZQNFcwWkZsRWZUb2Y0VzlNaGFEVnV6Y0tBbFJ0ZTBDUUs0cG5jZjh3c29yVml1eDlLUzFiS2FCK2dpNE1naTZzU05aQVJFUkVSRVJFUkVSRTlHL0dvRFZJa1pObUkzTFNiRWhqU3hmM1VvSVdNMnM5WXVac0RLaXZvTllpOHFPZkVQblJUNFc2cHlRcUZyb1JMMFBWb1JmazFlc1hhaTV2RkExYUlQeVZqeUVyWHlYQUJVa1FQbjRhd3NkUDh3eUlDa0ZlT3dGUm4veUN5STkrUXRqbzl3QlJETm5jZVFseUJmUlBqb1dpZmpOb0h4bFZaUGVSeDlkQjFNZHpvWC8yTFVnaVkwSTJyN1JrV1lTUCt4eFJYLzBCV2JuS2Z2dXFPdlpCeEx2Zkl2TGp1UVVQV3dVQllhOThqS2d2RnlQaTNXOEJTWEMvOWlUaFVZaWEraHVpcHY1V29OdHJIbmdNRVpObVE5Ti9SSUhHRnhkWnBlcUluRElQdW1FdkFGS3BXNXUwVEVWSW9rdEFWckVhUkVPbVc1dTZ4OFBRalhnWkVlL1BnRHkrenQrNTVJSVRCRWhMbG9XeVdmc2kvNUpFYm1FdlRVVEV1OTlBM1hOd3lPZldEWDhSa1JOK2dLYjNrSHo3NmtlTVFkUW52MERUZDNqSTEwRkVSRVJFUkVSRVJFVDBiL1l2TDh1OEIwbWxpSm01cnNpbVR4clpGYUxWVW1UekIwVVFvQi81S2dTMUZ2WWJWNUQxNjdjaHY0V3FiWGZJNnlSQXEzd0JhUitNRG1oTk9lR1BJSk1qRkhHb3RIUUZoRDMvaml1TWtwYXRCSFgzUVRDdW5CK0MyVDJKVmd1eWZ2ME8rbWZHUTltaUUweGJWc0o2OGxDQjV4UFVXaWlidFlmbDhDNDRVaEpkMTYzblQ4QisrenFrcGNwRCsrQklaSHczeWV0NFJmM21rSllxQit2WjQ3Q2RQNUh2L1pUTk93QUFIQ21Kc0YyOTZMOXYwM2JPdFJ6ZFcrRHdXdFg2ZnNpcjF3WGdyTkRWajNvVEdWOVBBT3kyd0NhUVNnc1hORnN0RUdSeXFMc05oT1hBTmxqUEhpLzRYSDhqVlp1dWtNYVdncU5rV2NCdWQydVRsaW9IQUxCZnYrenh1bGgyYjRLeVVTdklxdFJFK0xqUFlWdzVIMWtMWi9sOXZpTW56WEhOR1VxSnd6dDRYSk9FUlVCU29qU2tjV1VnSzE4VnNvclZJS3NRRDBHdEFRQTRVcE5nUFgwazVHdnh4bmJ1QkJUMW0wUFZzUStNSzMrRkl5MDVaSE5iVHh5QXFuMVBhUHFQZ01PUUNkUDZKVjc3S1p0M2dDS2hOU0NLc04rNkZyTDdFeEVSRVJFUkVSRVJFZjBYTUdndFJvN0VXeUdiU3hJVDUzRk5WcWs2dEFNZWgzbnZWcGcyTHcvWnZRS2xIZlEwNUxVVEFEaTNYSTZlc1NyZk1hTE5pcVRIN3cvNEhway9mbzdJV28wZ2o2OERaWk8yTU8vZFV1RDFGb1JFSDRHd2x5WkNVR3RodTNRR3hoWHpvUi8xSnJRRG40RDkxbFZZOW04cmt2dWFkMitDdXV1RHp0ZDQ0Sk5JZmJmZ2xhMFJiMCtIdEZSNVpINy9FVXgvcnI3YjRIREFzR2dXOU0rK0RXWEx6akN1bkh6TkhBQUFJQUJKUkVGVVhRVGJwVE1lNDVVdE9rRFpvaFBNZTdZZ1kvcTcvbThtQ0ZDMmRyNitwdldML1lhbnNvclZJQzFaMXRrMzk3cUNJTkdIUS9QUWt3QUE2OGxEa0ZXcENXV1R0aEJrQ21SOCtRNUVtOVd0djd4R0EyZmYwNGREVnBWc1dQa3JsQzA2UWxxbUluU1B2WXlVTjU4TVBPUXRKb0pNN2dyRVRSdVhlYlRMeWpvcmtXMVh6bnUwMmUvY1FPcUVGNkI5Y0NUVTNRWkMzZU5oeUdzMVF2cG40L0lORWgwcGlSQk54a0t2UDI5b3ErcllCNnEyM1NHTkt3TkJwZkVjWUxQQmR1VThiSmZQQWc2N1ozc1JNYTcrSGFwTy9TQUpqNFM2NjRNaC9US0tlZThXU0pmTmc2YjNFTWpLVjNWVzZ1WjVUMHRpNHFCNzlFVUFRTmFDSDJEZXVUNWs5eWNpSWlJaUlpSWlJaUw2TDJEUVdveVNYeDNpVVNsV1VONjJCSmFXTEFkNW5jWitxd1kxL1VkQTJjVEwyYW1TdTl0blJrNmE0M1ZzeWxqZjIweXEydmFBdXV1REFBRDc3ZXMrKzdsdUZ4bmpQTlBSNGNpM2IyNk9sRVFZbHMyRnB0K2prSlQ0ZTdkemxrVEZJbnpNUjVER2xvTDkyaVdrZmZ3cXhNeDBTR0xpb0gzb0tlaWZIb2YwejhiQmV1SkE2Rzh1aXNqNjlWdW8yblJEMXNJZkNqV1Y5ZXh4U0V1Vmg3eFdRNDlBMDd4M0s5Ulh6a0ZXdmlvMC9VY2cvWk94SHVPbE9hSGJ4VlA1M2t0ZXN3R2tzYVVnR3JQeURVOVY3WHNCQU93M3I4Sng1NGJmY3l3ZHhpekFsaWU4RkFUb25ub2RFbjBFN0hkdUlIM3FlTWdxeGlQc3hZbFFOR3lCc0Jjbkl2M3o4UkF0WnRlUThOYy9CUkRpeW5DN0RabnpwaVA4MVk4aExWTVJ5b1RXTU8vWkhKcTVpNGlpV1hzSVdqMGN5WGRnUHJqZG8xMVd1VG9Bd0hiaHBQY0o3RFpremY4R3RrdG5vSHY4RllpR1REZ3kwL0s5YitaUDB3ci81UVF2dXdhSTZhbVFWWWlIYURIRGZ1MFM3RGV2T3FzNEFhU09Hd25ialNzZTRYZWcyNnpueUYwOUcreFlBRkIzZndqcTdnOFZ5ZjFVYmJ0RDFiYTczejdhQjBkQysrQklqK3VaUDAzeldRMUxSRVJFUkVSRVJFUkU5Ri9Ib1BWZlRCSmRBZ0JndjNiSmQ1L3dxSHkzN0F4MlMwOWxpMDUzcTZUbWZ3UGpLdjluV3lycU5VWFkveVk0KzgvN01xaDdBYzZxTVBPTzlYQWszd2w2YkVGSlM1WkYrQ3NmUXhJVEIvdnQ2MGo3NkJXSW1lbk85YXo4RmJMeVZhRnMwUkhoWXlZaDQ0ZVBZZDRlMkhiUkJRbG9sSzA2QjlUUHNIUXVEQXRuZWx5M0h0c0gxWDNkb0tqWHpIbCthZTZ3V3hSaFhQWXo5TSsrQlVXOXBwQlZyZ0hiaGJ1QnFxRFdRRmEyRWdEbk5xamVTS0ppRWZYWnIyN1hCTFVXMGQrdThPaWI5RlFQaUNZakJMVUd5aFlkQVRpZjY2Z3ZGL3Q5Yk9uVDN2SUk2RFE5QjBOUnR5bGd0eUhqNndrUVRRWllUeDFHMmtldklIek1KTWpySkNEc2hmZVJQblY4d1VKVlFZQWdrd2ZVMVhibUtFeWJsc0Z5ZUJlc3gvWTd2MVFRZ09MYUJsemRzUThBd0xScG1jZVhRUVNORHRJU1pRQUF0bk0rZ3RaczVsMGJZYjkrQmZha1d5SDdVa2xCV0E3dVFQTC9Cc0tSbXVTcTZzejVyTm11WHZBN1ZyU1lmVmMzQ3dJRWhkTG5XRWRxa3VjWEFBcERKb01rSXRyamNqQ1ZxTW9XblFDN0xlQ3czMzd6cjREbkppSWlJaUlpSWlJaUl2cXZZZENhTGZvYnorMHgvWWw0NTZ1QXR4Wk5lcnFYMzNaZkZhT0JzSjQ1Z3N5Wm4zaHRrNVd0Q0FEUTlIc1U2dTZEbkNGYW52dGx6cHlDekpsVFBNWUtHaDJpdjE0S3dQczVoNzZvMm5TRjd2RlhBRUdBWWVITWZFTldXZFZhMEQvL0xpQ1ZJdXVYcjJIYTdCbSs1WlZmR0dsYXZ3U1pQMDBMZU0zQmtsV3BoYkFYUDRCRUh3SGJsZk5JLzJTc00xREpKV1BHSk9jMnVjMDdRUC9rNjVER2xJUmg2ZHlRYlVjYlNwWWpld0NiRFlJdURQSnE5V0E5NVg3ZXEzbnZGbWh1WFlVMHJpeFVIWG9qTTFmUUtxOVdGeEFFWjRnWndQbXNQaXVXczkrYk9WUWQrMEJRcWdDN0RZN01ESi9UU2NJaW5GdWk1dGtDV05ta0xUVDlSd0FBc243NTJ1M3NXTnY1RTBqNzhDV0VqLzBFOGpxTm9SLzlIdEkvSHg5MElDYXJXQTBSNzN3ZDFKaWNLdDFBQmZQWkN5VlpsWm9BQUhYdklWRDNIT3plS0FqT2Z3Q0V2eFg4RnlNQVp3RHI3ZmRPMk9qM0NqUmZma1NiRldLdTg0ZURrZkxhTUo5ZjR2RDJKWUxjMGlhOURQdU5Ld1c2cnpmU1V1VVJPV20yeC9XTWJ5WUdQSWV5UlNlSUZuTlFZNGlJaUlpSWlJaUlpSWpJT3dhdDJRUzFOcmorM3M3NUs2QmdLMFp6c3lmZTlEMXY5cGF1a3FoWW4vY1RsT29DMzl1TklFRFRaeGcwZlljQkFMTG1UWWR4N1VLL1EyVGxLaVA4NVVrUUZFcGsvVDREeHRXL0IzUXJoNC9BUkZBb0lXajF3YTA3R0lJQWRZOUIwRDR3QXBCS1lUMXhFT25UM29Sb05IajJ0ZHVSOGMwRWlNWXNxTnIzZ3VhQnh5Q3ZuWURNbVZOZ3YzblY1eTBDRGRaeUJ5NkZEZU5FWXhZc0p3NUFVYThwbEMwNmVBU3RFRVVZRnM2Q0pEd0t4bzEvdURVcEdyVUM0RHovTkpDS3hjVEhPbmxjeXgzcUE0Q2dWTG0ybmM1YU9BdkdGYi80bkMvNjJ4VVFWR3FJMXJ0QnE3eE9BdlJQandNRUFhWXRLMkJjNTFrTmE3dHl6bG5aT3ZZVFowWDFjKzhnZmVyNGZOZi9YNU5mNWEyZ1ZCVnNYb1gzZVl2cWpOYi9BdDNRMFFIM0ZlVEtnUHBuL2Y0OVJKT1gzMjlFUkVSRVJFUkVSRVJFQklCQnE0ZVVzWS82clVES3FhYk1yNSt2eWlOdmZBVmwwZCt0aEtCVUZTaElFOVJheU1wVWhPMnZDMGdkN3p4M0wyYldla0FpQ1htVm5LRFNRUC9VNjY3UURRNEgxRDBIZTFiQzVSMm4wVHFESEZHRXVzc0FxTHNNOE5vdmVYUi85NS8vTjlCcnY3Q1hQb1NpZmpOWXp4NXpidW5wTFFRUzdsWk9DZ29sQkpYM29EbHYyQ09KaUliK3FkY2hyOVVJQUdEZXZoWVpNNmY0cjRJVVJXVE8vZ3lPNUR2UTlIc1U4dXIxRVBIQjl6QXNuZ1BqbXQ5RHU2Vm9JWmwzYm5BR3JjM2FJMnZlZExkelN3SEF2SHVUNXlDSkJJcEd6bk11elh1MmhHd3Q2cTRQUXFLUGdDTTFDYVoxaS94M2xrcWQvMnQzQnEyS1JxMmdmMlk4SUpQQmNtUVBNdWRNOVRuVWR1a00wajUrRGVHdmZnVHJ1ZU5CcjlOMjhYU3hWWndXTlgrUEsyTEM5NUNWcll5c242ZkR1TWIvbHltQzVldU0xb2kzbk8vSnRFa3Y1ZC9tNVl6V3lJa3pBWW5VNnoyOTdTamc3L3pwUU5odlpHKzNtNmZTdXRCczFydHo1NkhxMURmd2VXU3lnUG9ibHM1bDBFcEVSRVJFUkVSRVJFVGtCNFBXZnlsNXpRYUFSQUxiNlNOL3p3MUZFYUxGakt4ZnY0VnU2R2hJd2lNREh5c0l3ZlgzUXRtMEhSVDFtOEdSZkJ2bXZWc2dDWXRFMUxRRmZzZEVUcG5uczgwVk5FbGxVSGZ1QjAyZm9SQTBPdWRqblBzbFRGdnkzK0k0aDJIcFhGaFBIb0wrNlhHUXhNUkJPL0FKcUR2M2czSE5BcGcyTGI4bmdnekx2cTBRaDQyR29OWkMyYUpUUUk5UDBhZ1ZKR0VSRUMxbVdBNXNEOGs2SkRFbFhRRzlZY0VQSG9GdlhrTDJsc09pelFaMTV3ZWdmZVJaUUJCZ1BYRUFHVis4blcrVnJlMzhDYVMrK1NUc3Q2OFhldTJDV2d0bHE4Nnc3TjBDUjFwS1VHTTFBeDZIUkt1SGFmdGFuMmZkM2dza01YR1FaVmZLVy8rdTN5MXdibVVzbWsyQnRkbnRTQnJaMWEyUHRGUjVqKzJwNzdhRnZ2bzFkMUNyN2prWXF0YjNoMnhlWHlGd29LRi96SnlORUkxWitXNXBUMFJFUkVSRVJFUkVSRVQ1WTlENkw2Vm8yQklBWUQxMTJHZWY2T2xMSU9qQzhwM0wzNW1vaWNNN1FEUVprUDdGMjVDV0tBM1JhZ0d5dDZUMDlSZi9nWnovbXQvWmgyNTl3eUtnSGZJY0FNQzRkbEZBVzlnR1F0R3dKYlFQUHcxcFhGa0FnUDM2WldSTWZ4L2g0eitIOXVHbmc1N1B2SDBkQkkwenlKUkV4a0E3Nkdsb2VnOUIyb2N2d25ibGZFaldYRkNpeFF6VHRqVlFkMzRBNm00UHdyUjFaYjdueWFvN09pdml6THMyaGl3c2xtaDB6cUJSS29WcDJ4b0lNamxFZjFXQjB1eGZZVllyb0ZDNlFsWjVyVWFJbnJFcW9IdW12anNLS0d6UUtnaUkrR0NHOHl4ZVhUZ01TNEk0ZDFrcWhhcGRUMGowNFpDV0xvKzBEejJyTnU4Vnl1emZLMkptT215WHp4WHphbndUclJhM24vTnVXYTBiK1NwVWJaeGhiRkZYSlV2Q0k0dDBLMlBkaUpjaFNJUDdvMXhRS0tGLzRyV0ErMmZNbUJ6c3NvaUlpSWlJaUlpSWlJaitFeGkwL2h2SlpGQTJhUXZZYkxBYzNldXptLzNXVlFnWklUclRWQlJodjNYTjR6ellJaWNJMEQ4ekhwTHdLRGhTRW1IYTREeEQxSkdXN0QxQXliV3RhUExvQVhDa0pYdWZWeWFEcHVkZ1NPUEtRclJaWVZ6K000ekxmb1pvc3daOW5tOE8wV3BCNXJmVFlGeS9CTnFIbjRFOHZnNnNwNDhXZThpYXc3UjZBZFFkKzBKYXFqeVVUZHQ1M3k0NG03eGFYY2hyTlhTTzgzSUdha0hacnB4RDJ1U1hJYWcxMFBRY0RGV252a2liK0QvWWIxM3o3SnlyUWxHMFdXRmMvUnNFdVJ5RzVUOGo1b2UxQU9BOEQ5ZEhZQ3d0VVFxUXlpQ2FDMzhtS0VRUjVoM3JvZWs5QktvT3ZXQllQaS9ncmFFVmRacEFvZzhIQUppMkJoWU9GeGRsQzJkZ2FUbTJMOThndmtBY0R1aEdqSUdxYlhlUEprR3A4dm1sRDE5dDNuNEhDR29ObE0zYUYzNnRBY3FhTngxWjg2WVgyZnpLVmwwZ3lPVEJEWkxLb0F5aXlwWkJLeEVSRVJFUkVSRVJFWkYzREZydkFmNHFSdjIxV3c1c1Ivcm5iM28yMkd4SS8vUjF5T3MxOVZ0cG1EN3RiVGpTVXdDSEk5ODFDakk1ZEk4NUsrM3VwYjkwMXc0WTZUbzMxYkJvVnI1YnpRYk1aa1A2dExlZ0hmSThEQXQvY0FaMjJRcGJBV2M3ZnhKcEg0eUdzdkY5QlRvYnRLallFMi9DdkhNOWxLMjZRTk4vQk16Ny9nVHMzc05DelFEbnViK1d3N3RndXhMNnlrYlJaSVM4ZGdJa0VkRUllL2xEcEw3N0xNU3NETGMrYnVHUzFRTFk3VEFzK2RHdFQrcmJUM21jdDVzamF1cHZrRVRHK0d3UGxtbmpVbWg2UEF4SmVCU1VUZHZEdkdOZC9vTUFLRnM0MzAraU1RdVd2VnREc3BhaUlJMHJBMW1WbWdBQVpmTU9VRFlQN25OZzJySVNtVE9uK08va2NNQ1JsdXh4RHFtMFZEbm5semx5ZlE0RGFmTkcxZnArQ0FybDNmRWx5d0oyTyt4M2JnUTAvbDZUOUxoN1lDcVByd1BkRTYvQ2V1b3dNbWQrNHRIZjU5YkJnb0R3Y2RNZ2pZcEY1bytmdzNKb1oxRXVtNGlJaUlpSWlJaUlpT2hmZ1VIclBTQnZxSkJEV3JJc0lBZysyeDNKZDN6T2FUMXpGTll6UjcyMnFkcjNnckpaZThocjFFZnkvd2JDa1pxVS95SmxkeXVnN3BXZ1ZkMmxQOVE5SDNiOWJOcTJCckpLMVdHN2VEb2s4enZTa3BFeC9kMlF6T1dOZVovM1VDMi80TDBnL1kxckZ3WlVWV2RZTkJ2S1poMGdqU3NEVFk5Qk1DeWQ2OUZIMWFZcjVOWHJBcUlJdzRLWlFhMDFhdXB2bmhjRndmT2FLQ0xqNi9jUjhmNE1TT1BLSXV6NWQ1SDI4U3Z1MjBKTHBYZTcrOXRlMkFkQnBYR09OWVptMjJOSFNpSXNoM1pDa2RBYTZzNzlBZ3BhQmJVR2lvUTJBQUR6emcyaCs2SkFFVkMxenc3bVJCRVFCSWhXQ3h5SnQvSWRKNGt1NFF3Mi9WWEFTckxmQXc0N0RBdG53ckRRL1gwVk0yY2pSSXZaNi9tay90bzhTR1ZRZDN2SStUN0tmditFdnpFVkFKQStaV3lSZkduZzd5YWFESkJFeDBIVnRnZXNaNDdCdkcxTlFPTlViWHRBSGw4YnNOc2hHck9LZUpWRVJFUkVSRVJFUkVSRS93NE1XdThCdmdLQzZPOVdRbENxWE8zeTZ2WGdTRS94R2J6NklxZzFVRFJxN1FxMGRJKytDTUFaTUFscURSQkkwSHFQVWJYdER1M2dVVzdYMU4wZWduYkE0MGlmT2g2V3c3dUthV1gvYlBiRW16Q3UvZzNxbm9PaDdqTVU1bjEvd243OXNxdGRFaFVMN1NEbitiU21UY3VERHFZa2tURUI5M1drcFNEanEvY1IvdG9ua05kc0FOM2daNUg1MHpSWHV5QlQzTzBjYk5BcUNCQlVha0FVUXhvcW1UWXRoeUtoTldTVmEwQldwUlpzNTAvNDdhOXMwZEZWWFduYXNEUms2d2cxUWFHRTZyNXVBQURqbWdWUU5tMExRUmVPMVBlZWhXakk5RGxPb285QTVLZS9BSEJXNFB1Y1grcXNUaTdxb0ZuVnVnc2swU1ZnM3JYUlZaRnJPYmdUcW5ZOUVENXVLdEkvRytmM1hPdC9BdHRmRjJCWU9BdmFoNTZFc3NsOUFRV3RrcGc0MTduVG1UOVBoL1gwa2FKZUpoRVJFUkVSRVJFUkVkRy9Bb1BXUENJbnpRNXB2MUNSMTJtTThER1Q0VWhMUnRxRUYyQy9mZDF2ZjBHaGhLSmhTMmZsYXIybUVPUjNReW5MMGIwd2Ixc0R5NEh0aUhqdnU4QVdrS3ZxTUhMU0hOZS9tell1aFhIdFFxOUR2Rll2NXBuTFo1OWM1Mi9tcGVrOUJKcitJd0E0cTA0bDRWRUFBT3VKQXdBZWgvN1p0NUQyd2ZNaE9mczArcnVWaFo3RG43UVBYL1Nvd0Exa2EySnBxZkt1OTJCaHR6TE95N0RrUnlpYTNPZXNKSDN1YmFTKzg0d3pBSk5Lb1g5bVBBUmRHQnlwU2NqNkxjRDNUaTVlejh6VTZCRDl0ZmVRMFhycU1Bekw1a0hUWnloVW5mckNldTRFekR2WE94dGxkMzk5aWRiZ2dsWnBpZEtBSURqUDZBM2hXYU9XWTN0aFQ3d0phVXhKcUR2MlJrWStRYXVxYlE4QWdQWHNNZGl1WGdqWk9rSk4xYllIQkswZXNOdGdYUDA3UkpNQm1yN0RvV3JYQThhVnYvb2NwKzc1TUFTRkVyYS9MdmovOG9OU0JRRFFQL2s2Ukt2RmF4ZEJvWFQ3M1JOb1cvcG40NXpuVVN0VjBEendHQURBdUhhUksyak5uUDBwSURnZlk5akxrNUQrK1hoWWorMzN2ZFlBUkx6N0RXUVZxeFZxanZ6a2ZKYjhWYlFyR3JUdzJpNm90VDdINllhT2htN29hTGRyanNSYlNINzVZYS85aVlpSWlJaUlpSWlJaVA3TEdMVG1JVnJNZm9NWElUc1F5SzhmQk1IdEhNRENzaDdmRC9PTzlWQzI2b3l3Vno5RzJudlB3cEdlNnJOLzJLdFRuTnRBWnJQZnVncHBpVEtBSUNCOXltdXU2OUpTNVlKZVMrNHhnajdjWjc5QXFoZURxWEFFbkZXOU9TR3I3ZEpaWkh3N0VaRWZ6bkwrZlBFMGpLdCtnN3JISUlTOU9BR3Biei90OXprS1JNN3JYV1FrMHZ6Ny9NMUVxd1VaWDA5QXhQZ3ZJQzFURWZxbjNrRDY5SGVoRy80L3lLdlZCUndPWkh6OXdkKzJ2YWpoajUrZ1NHZ0ZXZG5LMEQzNklxeW5EOE9SZk1mdDgrVXJuQU9jb1JMc3RydlZraElKMUwwZUFRRFlyMTRNN1dKRkVlWnRhNkhwT3d5S3B1MGd6SnZ1Y2Jac0RsbjVxcTR3enJUaGo5Q3VJNFFFaGRLMVJiZDU1d1k0VWhKaFdyOEU2dnNIUU5ON0tNdzcxbnZkZmx4V3FUclVYZm9EQUxMbWZlbm5CZ0lrV2owQVoyV2x2MzQrZjEvNWE1TTdxMlhWUFFkREVoRU42N0Y5N3BYR29vak1XWjlDVUtxaGJONEIyZ0Vqa1hyOGdPOTFCTUNSa2dTSHp2dTJ5cExvRXM2UVB6VUpzTG1mZ1p6eitCMHBpZTdiWlB2aCt1SkJFWEtrcHhYNVBZaUlpSWlJaUlpSWlJaitpUmkwNXBINjFsT3czN2ppc3oybkNpaS9mcmtyRGtOQ0ZKSHh3OGVRUkplQXRHUlpTR0pMK3cwUkhiZXVRcXhRRlpZOW0ySGF1aExXMDBjUk0ydTl4M21ZT1ZWUmtvaG9pRmFMejFCSVVLa1IvZTBLdHpINUtVeWxwVVFmRHQxVGIzaGN0NTQ3RGtkR0txekg5aU56MWllQTFQMHRiRmd5QjRxbWJXSFp1eFdPTE45Ym1nWXF2OGVnYk5VRitpZkhBcUtJOU0vZWdPWHc3a0xmODE1Z3UzZ2FtWE8vZ083UkY2Rm8zQVlSNzMwSFdibktBSUNzMzJmOHZkdXIybTNJbkRFWjRhOTlncXo1Mzl3OW16aW5TdHZoQU93Mm44TVZqVnBCLytSWWlKbnBjQml6SU5HRk9jTlhBTVoxaTBLK1hQTzJOZEQwR1FwQnJvQ3FkUmNZMTNpditGWjFlY0M1L05Ra21QZHNDZms2UWtYVnBUOGtFZEdBM1E3RGN1YzJ3STZNTkJqKytBbmFRVTlELzhSWXBIMDYxaTBZRkhSaDBEOHpIcEJJWU5xNkN0YVRoM3pPTDRtSWRsV3dKejNkMDNWbWJzN1c2YmsvZytyT0QwQTc1RG1rVDNzTGx2M2J2TTRueU9TUWxxa0kyK1d6cm11eWNwV2g2VDRJRUVWa0xmUnlyckFvSW1QR0pJaUdUQmdXenk1MGxYUDYxSEhlR3dRQk1UK3NCYVJTcEw3N0xCekp0OTJhYy81OFNmdGdOT3lKTndPNlY4WTNFd3UxVmlJaUlpSWlJaUlpSWlJcU9BYXQyWktmNndjQWNQZ0lHb05sdjNYVk5XZkkyRzFJLytKdENJSUFSNGIvQ2lQRDhwK1JPZmNMVjJqaGo3eDZQZWlmZndlT096ZVJObmtNUkZQK1k0cWFJeVBOVlhrcnF4Z1BSYVBXTUcxYUJrZEtJdEtuaklYdDBoa0F6bTFuY3hNdFpxUysrVVJBajd1d3BDWExRamZzQlFET3FrdVBrRlVRSUMxVE1mUlZrMzhUMDZabGtFVEZRdE43aUN0a05XMzR3KzlXc1VYRmR1a3NrbDhhNVBhNnVsV1grMkgvNndKZ3MwSFFoVUdxQ3dQc2R0aHZYSUZoK1Mrd0hOd1o4clhhNzl5QTljeFJ5S3ZYZzZwZFQ2OUJxeVFzQXNvV0hRRUFwdlZML0FiRnhVa1NWUUthM2tNQUFNYjFpOTIrWEdKY3V4Q0tScTBncjVNQTNhTXZJWFBtRkVBVUlTaVVDUHZmQkVqanlzQjI1VHl5NW43aDl4N1N1RElBQU5Ga3lQZHphOXo0QjFUdGUwSS84bFdrWGprUCs1MGJ1U2FTUXRXbUt6UzloMEpRYTVEeTZsRG43MG1wRExvbnh3SXlHY3piMXNCMjRaVDN5VzAyWk02WkdzQ3pVbkRTRXFVQnFSUndPQ0NtcHhUcHZZaUlpSWlJaUlpSWlJaW82REZvelpaZmNCbjhoSTZBNXZSM3ZsNGdmWXhyRnlKcjNuU1A2L1liZitVN3I2dnZuWnVBelFaWjVSb0llMmtpMGo5KzFlOVdySDgzYWFrS3pqTTZXOStQNUpjR3VVSldYLzZPa0ZXUXlhRWY5U1lFbFJxV28zdGhXSkxuZkVoQmdPN3hWNkJzMWo0a1p6NFdCMEdyaDZ4c0piZHI4bG9OSWF0U0U3YnpKLy8yOWVSOVhRTU5XbTFYemlIeDhTN09hbTZKRkJBZHppcFlPQitqdEVScGozTnlDOHU4WXgzazFldEJXcm9DNU5YcndYcjZpRnU3cWtOdkNESTVSSXNaeGszTFFucnZVTkk5OWhJRXBRcU85RlFZRnVkNWo5dnR5SmorSGlMZS9RYXErN3BCVUd1UU5XODZ3cDUvQjdJcXRlQklUVUw2MUhFUXpTYS85NUJWcUFyQWVRNW92dXgyWkh6MUFjTGZubzd3MXo5RDJ1UXhzQ2ZlaEtyMS9WRDNHZ3hwYkNrQWdKaVpEbGw4SFZnT2JBY2dRcUlMZzVpVlVhQnpoVU5KMGJBbEFNQjI2UXhFVzNEbkN1ZVFsYXNNMGVHQS9kb2xqN2FjS3VCUUVNMG1KRDNaUFNSekVSRVJFUkVSRVJFUkVmMWJNV2d0WnNFRW90NDQwZ3BmRmVWSXZvMjBLYThoWXZ3MFozWHJNK09SL3NYYmhkNCtNMVFrMFNVQU9LdUU3eFc2RVdNZ3F4QVArNTBieVBobWd0Zm5TcERKbk5WOUwzeUE5TS9Hd1hxaWNPYysvcDJVemRwRCs4aXprSVJIQVE0SExBZDNRTkd3SmFTbHlpTmkvQmN3cmxzTTQvSjVoVDREdHpCeXR2OFZ6Y2JBQm9paVIrV29ySFI1aEkvL0F1WnRhNUF4WTNLaHRydk96YngzSzdSRFIwTk1TNEdnQzNOZnQxSUZWU2RudGJ0NTZ5cUltZWtCelNtclVoT3ljcFZoMnJ3aUpHdk1qNnBUWHlqcU5RVUFaUDM4bGRjemVSMnBTVWliOUJMQ3gzNEtaWk8yVURacUJVaGxjQ1RkUnRya2wrRkl1dTB4Smk5NWpRWUFBT3ZaWXdHdHkzYjFBakpuVElKKzFGc0lIL2M1WUxkQ0V1WDhIV0U5ZFJpbXpTdGcyYnZsYnBCcHQ4TzQvZzg0RW0rRzVQZGxRUWtLSmRSZEh3UUFtUGNXZkt0b2VlMEVhQjkrQm9hRk0yRllPdGRySDlQNkpRV2VIM0MrOWtSRVJFUkVSRVJFUkVTVVB3YXR4U3hsN1BEaVhnSUF3SDcxSWpLbXY0K3dseVpDWHFzUlpCWGk4NjBjL2J2a1ZMelo3cEV0ZURYOVIwRFpxalBFckF5a2Z6TFdlMUFtaXNpWU1SbUNTZ3RGd3hZSWUzRUMwcWU4Q3V2cG8zLy9nb01ncjlNWTJnY2VoYXhLTFFDQUkrazJNcjZkQU92cG81REgxNGJ1NlhHUXhwU0UrdjcrVUxYdkNkUEdwVEN1V2VoeDF1VGZRYUtQQUJCRTBPcHRqaExPYldzaGxZWmlTUzVpVmdiUzNuL2VlVTVvbmhCZTFhRTNKUHB3NTVtbnF3TGJobGtTRVkzd01aTWhhSFNRbHEyTXJKK251NnB5aTRJOHZqWjBENDhDQUpqK1hBM3p6dlUrK3pveTBtQTllY2k1RlhMMm1jbldrd2NEcXVnWGxDcklhelhLSHVQN0hOZTh6SHUyQVBKSjBELytDaUNWUWN4TVIvclU4VDdEV3RPYUJRV3VJSTE0NTJ2ZnozWDIyYkw1RWdUb1JyNEtTV1FNSEJscE1HMHNlQlZ6VG5EdmI5ZUJ6SittRlhoK2dFRXJFUkVSRVJFUkVSRVJVYUFZdEpLTDVlZ2VaSHc3RWJieko5M1BQZ1FnS05VQnpaRjdtMUJCcFFuSmVhL3l5alVCQUxhTHhSLzhxanIxZFo1WmFiTWhmZHJiK1ZRa0M4aWM4eG5DUzVTQ3RFeEZoTDM0SWRJK2ZORVp2dDFEQklVU3ltYnRvZXJ5QUdUbG5hRzJhTFBDdEdZaERNdm11cmJzdFo0OWp0UnhJNkh1K1REVTl3OXdWZWlwN3g4QTY4bERNRzFiQTh2K2JYNWY4MEMyeWc2VXZIcGQ1MXJUdlFSNm9uaDNxMkIvYzFUSmZtK2Q5M0Z1SndCQnJ2UnhYZUYzYnZ1MVN4QmtjdmVMTWpuVTNSNENBSmozYkhaV3ZQcVpSM1RZQWJzZGp0UWtHQmJQZ1hid0tLZzc5NE8wUkNsa1RIOHYzMjE1QzBKYW9qVDBvOThIWkRMWXIxMUcxbytmZSs5WHFoeFU3WHREMWJZYkJKVUdzTnRoUFhrSTh0cU5vR3g5UHhRTlc4SzRiakZNbTVmRGtaTG9kUTVsaTQ0UVZHcUlKaU1zUjNaNzdlTzZYNW1LVUNhMGhxSnhHMlQ5OUFYTTI5ZkJrWGdMK2xGdlFoSVJqYkF4azUyaDhMWTFIbDhTS1dqSUNzQloxVjBJZ2tZSC9jaFhvVWhvRFlnaU1tZE05djBaeVhuZktyeS81d0M0dGtmTyt6dWFpSWlJaUlpSWlJaUlpUDUrREZxTFVkUkgzcmQ5TEU3bVhSc2hDWXVBTktZa0hGbnBFQzBXQ0RJWjFOMEdBb0RQd0NTSG1KVUIwWmdGUWEyRnV2dERNQzcvT2Q4ek5IMFJORHFvTy9lREpDYk9HZUlFc2ZXdW9ORjViOGhWZ1Nhb05SRDhWSVdKaGt6WHYwdExsSWJtZ2NlY1ZYc0E3TGV2UWRtcU0xUWQrMEJRcXlHb05Obi9aUCs3V3VNUnNnbHFEY0xHVEViYUI4L0RmdXVheC8wS0drSUdNODU2NGdEU0pvOEJwRkxJYXpTQXNua0hLSnUwaGFEV09EczRIRER2M2dURHdwbGVneHpSWklCaHdROHdiVndLVFo5aFVMYnFERUd1Z0x4V1E4aHJOWFMrVHVkUHdIcHNIOHo3L3ZROFJ6S1l5a0NwRklwYWplQklTNFlqTFFXaTJRalJZb2FnMFVIVm9pT1VMVG9CQUd3WFBFTlNSMG9pSkZHeFVMWHBDdU9HSllETmZjdGdaeVZsUXloYmRnWUFXRTRjQUFRQmdsd0IwVzRISEhaQUZKM3Y0NjREbkhObXVHK1RIUDM5YXUrUEpVREtGaDFkN3lkZkRFdm11TTVHTmE1ZENFZnlIZWllZmdPSytzMFIvdG9uU1B0a0xNU3NqRUt0SXpkSlRCekN4MzRLU1ZnRUhCbXBTUC9pTGJmUHJ5UWlHb3JHYmFCczFoN3lhblZkMXkxSDl5THJsNjlodjNZSnNncngwQTU1RHZKcWRhSHBPd3lhWG8vQWNtd3ZMUHUzd1hKb3AydjdYa0doaExyWEl3QUE4N1kxN21md1NwM2JiZ09BZHVBVFVEUnVBMmxjV1kvMVdrOGZRY3JyajBFNzhBbW83dXNPZGVkK1VIZnVCMGRxRXF3bkRzQjI1VHlzSncvQ2RxbmdYMjVJZnZFaE9KTHZlSCsrb21JUjlabjNxbVJCcVlLeVRWZG8rZ3lESkN3Q2NEaVFPWE1LTElkMytieVhQZW1XczJLODY0UEkrdlZidDlkV2tDc2dyOUVBaWdiTm5YMnZuUGM1ajI3bzZFQWVHaEVSRVJFUkVSRVJFUkVWRW9QV1lpU0ppU3Z1SlhnbHI5c0UraWRmOTlybUx5VElZZHE4QXVwdUE2SHBNeFNhUGtORHNpYlQxcFZ3cENZRjNELzY2Nlg1OW9tYy9LUGY5dHpuZFNvU1dydUZZdExTRlNBdFhTSC9oZGhzY0JneUlXWmxRQkllQ1VsWUJNSmVub1RVOTU3MTJISzRLS29UOHhJdFpzaHJOVUxZYzI5RDBPcmRycHUzcm9KeDllOEJWY281a3U4Z2M5WW5NQ3o0QWFxT2ZhRHEwTXRaK1NlVlFsNnRMbVRscThLeWY3dkh1TVRIT25sY0V6UTY3NitYM1E3ZGs2ODdReXBmajhlWUJlT0dQenl1LzUrOSt3Nkw2a3piQUg2ZktXZTRpTy91QUFBZ0FFbEVRVlFLVlFFUmUrOE5ZYkNETlJxTkpjVlZVelROVFcrYlRUYkpKcnViZGJQSnBuekpwbXg2b29sSnJOSFlDMUZCc1RDQUlpaWlDQ2dpRmxEcTlKbnovVEU2aWpNZ0E4aFk3dDkxNWJyQ09jOTV6M01vaW5QUCs3N201RzNRVEpnT3YzdWZoTis5VDliNkxKYlVIYTdacDgwL1grVStDL1VDYjVhMnZWYk1LWWx3ZkdSQTRQUC9ncUp6VHdTOThnRksvL0VFWUxjM3l2aVN5UWpKWVlka3FFVDV1eS9EWGxRQVJjZnVFQWNNZ2RndkJvcU8zWjB6TGdIbjNyMXBTVENzK1JtMnZHelhHTFpqUjFEMjFuTVFJNGRBZTlkRFVMVHJBckgvWUlqOUx3U0VwMC9BdUhZeElKZEJIdG9Ta3RVQzQ0YWwxZnBROWh6Z3VvOW0waXpuN1VwTFlObTdFNWE5TzJITnV4U3VTNFpLVk03L0VNYTFpNkNaTUIycUlXTWdDdzZCYXVnNHFHSkdvWFRlMDQzeXVha3JlY3MyME43NUlNVCtnMTF2WUxDZk9ZbktiOTZGTlh0L3JkZWFkLzBPN2VUN29JNmJDSFhjeEJycmJMbUhZRDl6c3NielhQcVhpSWlJaUlpSWlJaUlxR2t3YVBXaDRvZkhOVnBBMHBoTHNucWFLU1daakxDa0pLSnE4VmRYdmQ2dzdGdElOaXRVZzBaQkh0cXk3dnNZWHNsbWc3M2tGTXc3TnNHdzlwZjZqZEZJVEp0WFFEUHVMZ2hhUDlpTzVjQlJXZ0twcWdLT3Fncm5MTjZxQ2pncXl5RlZscnVDVmNsUVdXMDJvS0pEVndTOStoSGs0YTJoR1RzTmhwWFZnOTZTUDlZY3JEUXFRWUR0V0E2VXZTSmhPNTREYytKNm1IYkcxMnRtcEtPaTFEbnJjdFdQRVB0RVF6VjBITVNCdzFENXpidXduY2h0Y0t2MmdxT1E5WTV5UHlGSnNCN09RTlZQbjNuY0g5YXc3RnRJWmhQRUFZTWhDdzRCSUZ6UnVITTVYa3RhRW96cm5ETVNKWnNWOWhQNVVIVG82amFlOVdBYXFuNzZyTnF4eTRQNHBtVE5URUhGZi8rR2dPZitDVlA4eWtiN013UUFwTXB5Vkh6NkQwQ2hoTzE0RGdCQTBhWWp0Tk5tdTJvY3hhZGgycjRCcG9TMXRjNXd0K3pkQmN2ZVhSRDc2cUFlZncvRVB0SE84TlRoZ0ZtZkFGak1VQThmRDh1KzNXN2h2djFVZ1hONVhaa2M1cVJOTU8vZTRnd3ByOWp2dHRvMVo0dFErZVBIcVB6bGZ4QjdEWVN5MTBEWXp4UTIrVjdUanZKU2lBTUdRMUJyWVM4K0JlUDZKVEFuckt0MVQ5V0xEQ3NYQUdZVHhPaFl5SnFIUWJqc3owNUpraUFaS21BOW5BbkRzbTlySGFlaDM1dU4rZmNKRVJFUkVSRVJFUkVSMGMxTWtLUmFYcm0ranZrcTVMajRBdlQ1Vng2RXZlaTQ5d01JQWdJZWZSa0FVUEhOdTdVR0I5N3dmL0FGQUVEbGp4L1hHTHdFdi9rRklKT2o5STI1VisxUjhBdUFJTWdBbVFESlptdlU1VWtibFVJQjlZVWxaRTNiRzdhVTY5WElRbHJBVVhvT3NOdXVYbHdEY2NBUWlQMEhvL0tIanhydGExOGZzdVl0SUFzTWF0Q1NxalVSRk1ycWUyTEtGVkMwN2dBQXJ2RE9xL0ZFbFhPUFlLVUlRUzRISkFtT2l0SnJNZ05ZRmh6aW5JVW95Snlob0NUQmNlNXNvK3cxM05oa3pVS3Z1cFIzWS9HYlBoY1FSWmozYklYdGFGYTl2bmRsSVMyZ0hqck91YVQwaFQ4N1pjRWhjRlNVZWZ5WlVuYnREVnRSZ2R2TTc4YlMvQVBubXpmT3ZUakxjNEg4d3Y2K1Z3dXlQZFNwWXVMZ0tEMEg2NUhNSnYwNUQvenpPeENVS3BTOS9VTER4dm5UdnlGWnpLajQ5TTFHNnV3U2hyaEVSRVJFUkVSRVJFUjB2Uk1FUWJoNjFZVmFCcTFFUkVUVUZCaTBFaEVSRVJFUkVSRVIwZlhPbTZDMW5tdTZFaEVSRVJFUkVSRVJFUkVSRVJIZHVoaTBFaEVSRVJFUkVSRVJFUkVSRVJGNWlVRXJFUkVSRVJFUkVSRVJFUkVSRVpHWEdMUVNFUkVSRVJFUkVSRVJFUkVSRVhtSlFTc1JFUkVSRVJFUkVSRVJFUkVSa1pjVXZtNkFpSWlJaUlpSWlJaUlpSWlJNkVwbFpXVytib0hxS0NjbkIxRlJVYjV1bzhseFJpc1JFUkVSRVJFUkVSRVJFUkVSa1pjWXRCSVJFUkVSRVJFUkVSRVJFUkVSZVlsQkt4RVJFUkVSRVJFUkVSRVJFUkdSbHhpMEVoRVJFUkVSRVJFUkVSRVJFUkY1aVVFckVSRVJFUkVSRVJFUkVSRVJFWkdYR0xRU0VSRVJFUkVSRVJFUkVSRVJFWG1KUVNzUkVSRVJFUkVSRVJFUkVSRVJrWmNZdEJJUkVSRVJFUkVSRVJFUkVSRVJlWWxCS3hFUkVSRVJFUkVSRVJFUkVSR1JseGkwRWhFUkVSRVJFUkVSRVJFUkVSRjVpVUVyRVJFUkVSRVJFUkVSRVJFUkVaR1hHTFFTRVJFUkVSRVJFUkVSRVJIUlRjZmhzSHM4WHBoL0JBZlNkbm84dDJmcldsUlZsTlg3bm1YbnpxTDRWR0c5cndlQVBWdldJRU8vSFpDa2VsMS9PQ01GYVVueHNGa3RidWZ5RDJkaWYzSmlnL3FqU3hTK2JvQ0lpSWlJaUlpSWlJaUlpSWlvTWEzOTVVdVVuUy9Hek1kZmdVd21yM1pPbjdBQkIxS1RvTkg0b1ZQUC9xN2orM1p0d2FibDgyRXlWaUZ1NGgrcVhXTXhHVkZlZHM3anZVSmF0SUlnQ0FDQXpTdCt3SkhNVkR6L3J5K2g4UXZ3dW0rYjFZS3RheGFoWlp1TzZLc2I0ZlgxQUxBcmZoWE9GWjlDNUpEUmJ1ZVN0NjFEem9HOWlHamJFV0VSYmVzMVBsM0NvSldJaUlpSWlJaUlpSWlJaUlodUtoSHRPaU10S1I3ckYzK0RTYk1lQXdCWXpDWUF3TGk3WnVQa3NTTTRsSjZNTnAyNkF3QXF5czVqMC9MNTZOU2pId2FQbnV5cWxjbmtVQ2lWT0hJZ0RiOSsvNUhIZTczMDNueW9OWDQ0ZVN3SFdmdjJvR2YvUWFpcUxFZFZaWG0xT28zV0gzNEJRYlgybloyUkFxdkZqTUdqNzZqWGN4c3FLMUNRbDQwaFk2WkFrTGt2Ykh2N2pMbjRmTjV6T0pDYWhKRjN6S3pYUGVnU0JxMUVSRVJFUkVSRVJFUkVSRVIwVXhrNGJDeU9IVG1BdEtSNFJMVHJqSUhEeHVJL0x6NVFyYWJrVEJGU2QyeXFkaXozMEg2OCsrZlpybzk3RGhpTWV4NTkwZlh4eFZBVkFBNmtKcm5DVjhuaHdQb2wzd0tTaEt4OXU1RzFiN2RiVDdxNENaZ3cvUkhYeHh1WGZZL2tiZXM4OXIvMG0vZHJmYjZZa1JNeC9wNkgzSTRmVEVzQ0pBbVJROGRnM3RQVGE3eCsrNGJsMkw1aHVkdng5bDE3WWZaemI5WjZiN3FFUVNzUkVSRVJFUkVSRVJFUkVSSGRkRzZmOFNoT0hzdUIzV1lGQUR6M3J5L2NhcFo4OVI0a2h3TXpIditMeHpHVW9xcE85MHJhdkJJbmorVWdvbDBuUFBMU082NmxoQUZnNSthVitQMjNuOUN0cjg3anRSTm56cTNUUFM1YXQranJHcytsSmYyT2JuMTFhQjdXRXRQbVBPUFZ1QURnRnhEczlUVzNNZ2F0UkVSRVJFUkVSRVJFUkVSRWROTlJhL3p3eE9zZlFTWjM3dEVhRU5RY0ZaZnRzeXBKRW9wUG5VRC93U005WGg4WTFCeTRMREN0U1g1MkpoTFdMa0dmNk9ISTNxOUh3dHJGcm1WNXMvYnV4cFpWUDZPdkxoYWRldlR6ZUgzVThOdThlcTZhZ3RiQy9DTTRYWmlQMFZObUFRRDY2bUs5R3BlOHg2Q1ZpSWlJaUlpSWlJaUlpSWlJYmtvWFExWUFNRlpWNHIrdlArNVdrNUs0RVNtSkc5Mk8vK1dESHlHcTFOV092ZmZTZzI1MWhzcHl0Ty9hQzFNZWVBcTc0bGRoNitwZm9CUlYwUGdGWVAzaWJ4RFNvaFZ1bi9Gb3d4L21LblpzL0JVQW9GSnJYY2RxV3o3NFNrUEhUY09ZcWZjMWVsODNNd2F0UkVSRVJFUkVSRVJFUkVSRWROTTRrWGNZUmNkelhSLzNHamdFZmdGQnJvL3Z1TzhKOUI0NHRNYnI5Ky9aNXR4djFZTkhYbm9ieDQ0Y1JQektIL0hFRzg3OVdVTmF0RUxrc0xFUUJBRkR4MDNGa1FOcDJMTHFad0NBZjJBd1pqN3hLbFJxVFkzM3k5NmY3Tlh6ZVhLNk1CK0hNMVBkamwvc3NTNjBmZ0VON3VOV3c2Q1ZpSWlJaUlpSWlJaUlpSWlJYmhyWisvWFl1WG1sNitOVzdUcFZDMXJOaGlwVWxwZldlTDNaWkhRNzFxNUxMOHg4L0JXMGJOc1JKV2RPQWdCQ3cxdTcxY2xrY3ZTS0hJSVR1ZGtBZ0I0REJpT29XV2l0L1M3NTZyM2FINmdPNGxjdWhGSXB3bW94Vnp2dXFVZHFQQXhhaVlpSWlJaUlpSWlJaUlpSTZLWXhadXA5R0RQMVB1Umw3OGZDVCthNW5kKzg0Z2RzWHZHRFYyUGFiVGFVbHB5RlRDYXZzZVowWVQ3aVZ5NUVibFk2dXZhSlFtQ3pFS1JzMzRnam1hblF4VTFBbitnUkNBaHE1bmJkaSs5ODUxVXZIN3p5Y0xXUEQ2VW5JemNySFhHVFppQmg3ZUpxNTRwUEY5WjVYSzFmQUxUK2dWNzFjcXU3WVlQVzBBVmJmTjBDRVJFMUVrZEZLU3lwTzJEV0o4Q2FsUTdZYmU1RmdnQkYrNjVRNmVJZzZtSWg1enV4aUlpSWlJaUlpSWlJcUI2bXpYa0dmWFd4Tlo3ZnUvTjNyUG41aTJySHpoWWR4NGFsMzBJWE44RjFyTHkweEhudVpBR1N0NjFEenNHOWFCWWFqbnNlZlJFOUJ3d0dBQXdjTmhZSmE1Y2dmdVZDeEs5Y2lGNlJRM0Qzd3k5VUcxdnIzN0FsZTQ4ZTNJdHVmYVBSdFhla1c5RDYrYnpuNnp3TzkyajEzZzBidEJJUjBjMURGaEFNOWNnN29CNTVCNlRLY3BoVGQ4Q2lUNFFsS3cyd1hRaGRKUW0yL01PdzVSOUcxYkp2b0dqYkdhSXVGaXBkSE9RUmJYMzdBRVJFUkVSRVJFUkVSSFREcUNvdnc3bXpwMm84YjZnc3I5TTQvMzM5Y1FEQWJYYy9pS3FLTWt4OTRHbjAwUTJ2TnV1MVpadU9tUEhZWDNEdWJCSFNkMjlEaTlidEc5YThCekVqSjBLdDhVTmwrWG0zYzI5OHVyVFI3MGVYTUdnbElxTHJpdUFmQ0hYY1JLampKa0txcW9BNUxRa1dmUUtzQjlJZzJhek9Ja21DN1hnT2JNZHpZUGoxZXloYWQzU0dyakZ4a0xkcS9GOVVpSWlJaUlpSWlJaUk2T1pSbjZXRFBmbkxCejhDQUVSUmhlWmhMYkhvaTNmdzI0K2YxbGcvOTVYMzBMSk5CN2ZqNmJ1M05haVBzQXNUVVR3RnJkNHRIUnpZNE5tMXR4b0dyVVJFZE4wUy9BS2dIakVCNmhFVElCa3FZZG03MDdtOGNHWXFKS3ZGV1NSSnNKM0loZTFFTGd3cjVrUGV1Z05VdWppb2RMR1F0K25vMndjZ0lpSWlJaUlpSWlLaTYwNTlsZzcyUkZTcDNZNk5ubkl2L0FPcjc4TjY5bFFCZHNXdnFuR2NWUXMvdStxOTZzdWJwWU5qSjA1SDNNUS9YTE5lYmtZTVdvbUk2SVlnYVAyaEduWWJWTU51ZzJRMHdMSnZKOHo2UkZnejlKQXNabGVkdlRBZmhzSjhHRll1Z0R5aUhWUzZXSWk2T0NqYWRmWmg5MFJFUkVSRVJFUkVSSFM5cUN3cnJYV21aMlY1YWIzSDd0NC9CcUhocmFzZHk4dmVYMnZRNnUzeXZ2T2VudTVWZlYwQ1ZHL0hKQ2NHclVSRWRNTVJORnFvaG95RmFzaFlTQ1lETFB0Mk8yZTY3ayt1SHJvV0hZZGgxVUlZVmkyRXZHVWJxSFJ4RUhXeFVMVHY2c1B1aVlpSWlJaUlpSWlJcUNsWUxSYVB4K05YL29qNGxUODJjVGQwTTJMUVNrUkVOelJCcllWcThHaW9CbytHWkRiQmtyNGJGbjBDTE9sN0lKbE5yanI3cVJNd3JQNEpodFUvUWQ2aUZjUUx5d3NyT25iM1lmZEVSRVJFUkVSRVJFUjBMZVFjU01OdlAzNEt1VnlCSFp0V1lPb0RUME1waW9pZE9CMDkrZzlDZU92Mk5WNWJWSkNMd3hrcGtDdmNZN1F6SjQranFDQVBBTERzMnc5d3B2QVkrZzhlaFJhdDJ0VzdWNGZEWHU5cnliY1l0QklSMFUxRFVLbWhpaGtKVmN4SVNCWXpMUHYzd0pLY0FFdjZia2dtbzZ2T2Z1WWtqR3QvZ1hIdEw1Q0hSVUNNSGdGVnpFZ29Pdlh3WWZkRVJFUkVSRVJFUkVUVUdOSjJiTWE2eFYramM2OUlqTHRyTm43KzlGLzQrTzlQb3ZmQW9XamRzUnNxU2t0UVZWRUdtVXdHUVJBZ3lHUUFBTHZOQnJ2ZEJydk5ockNJdGppWXRnc0twUkp5dVFMckZuMEZBUGp5M3k4Q0FBUkJ3T2tUK1FpTGFJZFc3YnZBWm5YT25qMlNrWXFpNDBlcjlYTzJxS0RXZnQ5NmRtWmpmd3FxU1Z5M0ZJbnJ2RnVlbU9xR1FTc1JFZDJVQkZFRlZYUXNWTkd4a0N4bVdEUDBNT3NUWU5tM0M1TFI0S3F6bnkyQ2NmMFNHTmN2Z1N3MDNIbU5MZzZLemowQlFmRGhFeEFSRVJFUkVSRVJFVkY5YUFPQzBMSnRKOXp6eUorZ0ZGV1krK3A3U05xMEFnZFRkeUl0S2Q2cnNZYU9uWXIrUTBZaHZIVUg5TkdOUUZoRVc3Um8xUTVoTGR0QW9SUmRkVWN5VXdHZ1hrc1MzM0h2NDE3VnIvbjVDNi9xbzJNblFCYzNvZGFheitjOTc5V1k1TVNnbFlpSWJucUNxSUlZTlJ4aTFIQklWZ3VzbVNuTzBEVnRKeVJqbGF2T1VYd2F4ZzFMWWR5d0ZMTG1MYUNLSGdGUkZ3dGwxejRNWFltSWlJaUlpSWlJaUc0UVBmcnAwSzV6VHloRkZRQkFvL1hIMkdrUFlPeTBCMkMxbUdFMkdXRzMyK0N3MjUzL1NRNUFraUFJRjJlNENnQUVDSUtBZ0tCbVVDaEZ6SHJ5dFZydkdkUThEQU9IajhQSVNUUGdGeEJVN1Z6eDZVTHMyYm9XV3YrQWFzYzc5K3dQVWFWRzVOQXhYajFmYWNrWnRPM2t2aVdhUWlraUxLSXRsQ3FWNjFoWVJGdUV0V3lEMFBEV3RZNFpGdEVXZnY1QnRkYVFPMEdTSk1uWFRSQVJFZm1FelFaTHBoNW1mU0lzZTNkQ3FxcndXQ1lMRG9GS0Z3dFJGd2RsdDc0TVhZbUlpSWlJaUlpSWlKcEFXVm1acjF1Z09zckp5VUZVVkpTdjIyZ1VnbEQzRjRBWnRCSVJFUUdBM1FiTGdUUlk5QWt3cHlWQnFpejNXQ1lMYXU3YzAxVVhCMlgzZnNDRi9SdUlpSWlJaUlpSWlJaW9jVEZvdlhFd2FDVWlJaUludXgzV3JMMHdKeWZBa3JZRGpnclB2OURKZ3BwQkhEZ2NxcGc0S0hzTVlPaEtSRVJFUkVSRVJFVFVpQmkwM2pnWXRCSVJFWkU3dXgzV1EvdWN5d3VuYm9lanZOUmptU3dnR0dMVU1PZE0xNTZSZ0Z6ZXhJMFNFUkVSRVJFUkVSSGRYQmkwM2pnWXRCSVJFVkh0SEE1WXMvZkRyRStBSldVN0hHWG5QSllKL29GUURSd0dVUmNIc2ZkQVFLNW80a2FKaUlpSWlJaUlpSWh1ZkF4YWJ4d01Xb21JaUtqdUpLbDY2RnBhNHJGTThBdTRFTHJHUXV3ZERTZ1l1aElSRVJFUkVSRVJFZFVGZzlZYkI0TldJaUlpcWg5Smd2VklKaXo2UkpoVEV1RTRkOVpqbWFEMWh4ZzV4TG04Y0Y4ZEJJV3lpUnNsSWlJaUlpSWlJaUs2Y1RCb3ZYRXdhQ1VpSXFLR2t5VFlqbWJCbkx6TkdicVduUEZZSm1pMEVBZGNDRjM3eFVCUWlrM2NLQkVSRVJFUkVSRVIwZldOUWV1TmcwRXJFUkVSTlM1SmdpMzNrR3Q1WWZ2WklvOWxnbG9MY2NCZzUvTEMvUVpCRUZWTjNDZ1JFUkVSRVJFUkVkSDFoMEhyallOQkt4RVJFVjFUdHJ4c21QV0pzT2dUWUQ5ejBtT05vRkpEN0Q4SW9pNE9Zdi9CRUZUcUp1NlNpSWlJaUlpSWlJaW9jVGdxeW1EZG4reWNnRkNQT01vNmV0bzE2SXF1QlFhdFJFUkUxR1JzK1VlY00xMzFpYkNmUHVHeFJoQlZFUHNOY3M1MEhUQUVnbHJUeEYwU0VSRVJFUkVSRVJIVmc5MEd3NnFmWUZpOUVMRGJmZDBOTllGano3N0hvSldJaUlpYW51MzRVVmowQ1REckUyRXZPdTZ4UmhCVlVQYlZRYVdMaFRoZ0tBU050b203SkNJaUlpSWlJaUlpdWpxcHNoeGw3NzBFVzBFdU5MZlBnRGhnTUJSdE92SDFMTHBoTUdnbElpSzZRZGxQNU1Hc1Q0Qlpud0I3NFRHUE5ZSlNoTEpQRkZTNmtSQUhEb1dnOFd2aUxvbUlpSWlJaUlpSWlEeXIrTjg4V0ErbUlmRGw5NkJvMThYWDdSQjVqVUVyRVJIUlRjQmVlTXkxdkxDdE1NL2pQaGFDUWdsbDd5aUl1bGlvQmc2RDRCZmdnMDZKaUlpSWlJaUlpSWdBUzhwMmxIL3lkd1E4OVhlb1l1SjgzUTVSdlRCb0pTSWl1c25ZaXdvdWhLNEpzQlhrZWd4ZG9WQkE3RG5RR2JwR0RZZmdIOWowalJJUkVSRVJFUkVSMFMycjdMMlg0RGhmakdiLy90N1hyUkRWRzROV0lpS2ltNWo5OUFsWTlJa3c2eE5nTzViak9YU1ZLNkRzT1FBcVhSekVxR0dRQlFRM2ZhTkVSRVJFUkVSRVJIUkxLWGxzRXNTQnd4SHcyS3UrYm9XbzNoaTBFaEVSM1NMc1o0dGdTWGJ1NldyTFAxeEQ2Q3FIc252L0M2SHJjTWlDbWpWOW8wUkVSRVJFUkVSRWROTXJuak1hMnFrUFFIdlhRNzV1aGFqZUdMUVNFUkhkZ3V6RnB5N05kTTA5NURsMGxjbWc3TllQcXBnNGlORWpJQXRxM3ZTTkVoRVJFUkVSRVJIUlRhbDR6bWhvcDgyQjlzNDV2bTZGcU40WXRCSVJFZDNpSENWbllFNUpoRVdmQUd2T3dacEQxNjU5SU9yaW9Jb2VBVm16MEtadmxJaUlpSWlJaUlpSWJob01XdWxtd0tDVmlJaUlYQnpuenNLY3VoMlc1QVJZajJSNkRsMEZBY291dloyaHEyNEVaTTFiTkgyalJFUkVSRVJFUkVSMFEyUFFTamNEQnExRVJFVGtrYU8wQkphVTdURHJFMkE5bkFFNEhPNUZnZ0JGNTU1UTZlS2dpbzZGTERTODZSc2xJaUlpSWlJaUlxSWJUbU1IcldWbFpZMHlEdmxPVGs0T29xS2lmTjJHVjd3SldoWFhzaEVpSWlLNnZzaUNRNkFlT3czcXNkUGdLRHNIUytvT1oraWF2Uit3MjUxRmtnUmJ6a0hZY2c2aWF0RVhVSFRzRHBVdURxSXVGdkt3Q044K0FCRVJFUkVSRVJFUkVkRjFna0VyRVJIUkxVb1cxQnpxMFZPZ0hqMEZqdkpTV0ZLM3c2eFBoUFhRdnVxaGErNGgySElQb1dySlYxQzA3d3BWVEJ6RTZGakl3MXY3OWdHSWlJaUlpSWlJaUlpSWZJaEJLeEVSRVVFV0dBejFxTWxRajVvTVIwVVpMR2s3WU5FbnduSndMMkMzT1lza0NiYjh3N0RsSDBiVjBtK2dhTmNGb2k0V0tsMGM1QzNiK1BZQmlJaUlpSWlJaUlpSWlKb1lnMVlpSWlLcVJoWVFCSFhjSktqakprR3Fxb0E1TFFtVzVHMndIRXdEYkplRnJzZU93SGJzQ0F6THY0T2lUVWVJdWppb1l1SWdqMmpuMndjZ0lpSWlJaUlpSWlJaWFnSU1Xb21JaUtoR2dsOEExQ01tUUQxaUFpUkRKU3hwU2M3bGhUTlRJTm1zemlKSmdxMGdGN2FDWEJoV3pJZThkUWVvTHM1MGJkM0JwLzBURVJFUkVSRVJFUkVSWFNzTVdvbUlpS2hPQkswL1ZNUEhRelY4UENSakZTeDdkenBEMXd3OUpLdkZXU1JKc0ovSWcrRkVIZ3dyRmtEZXFqMVV1bGlJdWpnbzJuYnk3UU1RRVJFUkVSRVJFUkVSTlNJR3JVUkVST1ExUWVNSDFkQnhVQTBkQjhsa2dHWHZMcGoxQ2M3UTFXSjIxZGxQSG9QaHR4OWgrTzFIeUNQYVFxV0xnNmlMaGFKZEZ4OTJUMFJFUkVSRVJFUkVSTlJ3REZxSmlJaW9RUVMxRnFvaFk2QWFNZ2FTeVFoTCttNVk5SW13N044RHlXeHkxZG1MQ21CWXRSQ0dWUXNoRDI4TjhjTHl3b29PM1h6WVBSRVJFUkVSRVJFUkVWSDlNR2dsSWlLaVJpT29OVkFOR2dYVm9GR1FMR1puNkpxYzRBeGRUVVpYbmYxMElZeHJmb0Z4elMrUWgwVTRROWVZa1ZCMDdPN0Q3b21JaUlpSWlJaUlpSWpxamtFckVSRVJYUk9DcUlKS0Z3ZVZMZzZTeFF6ci9tU1k5UW13N05zTnlXUncxZG5QRnNHNGJqR002eFpERmhwKzRacFlLRHIxQkFUQmgwOUFSRVJFUkVSRVJFUkVWRE1HclVSRVJIVE5DYUlLWXZRSWlORWpJRmt0c0dib1lkWW53ckozSnlSamxhdk9VWHdheHZWTFlGeS9CTExtTGFEU2pZQ29pNE95UzIrR3JrUkVSRVJFUkVSRVJIUmRZZEJLUkVSRVRVcFFpaEFIRG9NNGNCZ2tteFhXakJUblROZTlPeUVaS2wxMWpuTm5ZTnk0SE1hTnl5RnJGZ3BWZEt3emRPM1doNkVyRVJFUkVSRVJFUkZkTjR5R1NtZzBmclcrWmxWWmRoNEgwbllpdkhWN2RPaldwMTczMmJObERiUUJRZWdiUGJ4ZXI0OGR6a2hCWlhrcCtzWEVRcUVVcTUzTFA1eUo4dEp6NkJjVFc2L2VibFVNV29tSWlNaG5CSVVTWXVRUWlKRkRBSnNObGdPcHNPZ1RZRTVMZ2xSVjRhcHpuQytHY2ZPdk1HNytGYkxnRUlqUkk2RFN4VUxadlQ5RFZ5SWlJaUlpSWlJaWFqQ2IxWUxTYzJmclZCc1ExQndxdFFZQVVIYnVMT2IvM3h2bzFrK0gyLy93U0kzWC9MN3FKK3pmazRCMm5YdWlRMWZ2VjIreldTM1l1bVlSV3JicGlMNjZFVjVkZTlHdStGVTRWM3dLa1VOR3U1MUwzcllPT1FmMklxSnRSNFJGdEszWCtMY2lCcTFFUkVSMGZWQW9JUFlmQkxIL0lQamJiYkFjM0F1TFBnR1d0Q1E0S3NwY1pZN1NFcGppVjhJVXZ4S3lvR1lRbzRaRHBSc0paWS8rZ0V6bXd3Y2dJaUlpSWlJaUlxTHIyYytmdllXaldmczhubnZ3aFhtWS8rRWJkUnBuMnB4bjBGZm5uUGtaMkN3VWJUdDFSMHJpQnNoa01veS81eUczK3R5c2RPemZrNERPUFFmZ2FOWSs3Tm02Rm9ORzMrRlY3OWtaS2JCYXpCanM1WFVYR1NvclVKQ1hqU0ZqcGtEdzhCcmE3VFBtNHZONXorRkFhaEpHM2pHelh2ZTRGVEZvSlNJaW91dVBYQUd4cnc1aVh4MHc1d1ZZcy9ZNWx4ZE8yd0ZIZWFtcnpGRjJIcVl0cTJIYXNocXlnT0FMb1dzY2xEMEhBSEs1RHgrQWlJaUlpSWlJaUlpdU4wUEhUVVhmbUJHd21FMVl0K2hyREJ3MkZ1MjY5S3hXOC9DTGI2RjF4MjRBZ0QxYjEyTFQ4dmw0NDlPbEFJREs4bEo4K05yY2F2V0NJR0RhbkdkaE1ocVF2RzBkUkpVYW95YlBjcDB2TFRtREZRcytSa1RiVHBqNXhDdFk5OHRYaUYrNUVDMWF0MFBIN3YwODlybHgyZmRJM3JiTzQ3bWwzN3hmNnpQR2pKem9NZXc5bUpZRVNCSWloNDdCdktlbjEzajk5ZzNMc1gzRGNyZmo3YnYyd3V6bjNxejEzcmNpQnExRVJFUjBmWlBMb2V3VEJXV2ZLR0RPODdBZVNuZUdycW5iNFNnNzd5cHpWSlRDdEcwTlROdldRQllRNU53SFZoY0xzZGRBUU01ZmVhNjE0am51Uzg0UUVSRmRqMElYYlBGMUMwUkVSRVRrSXhmM1JqVlVWbURkb3EvUnBtTjMxOHpVZ3FPSDZqMnVUQzdIM1ErL2dFVmYvZ2VkZS9aM0hTOHZMY0ZQbjg0REFOejl5SjhnazhreGZ2ckRPSDN5T0JaLytTNW1QUFlYZE96ZXQ4WnhKODZjVytNNVQ5WXQrcnJHYzJsSnY2TmJYeDJhaDdYRXREblBlRFV1QVBnRkJIdDl6YTJBcnpvU0VSSFJqVU1tZzdKWEpKUzlJb0haejhHYW5RNnpQaEdXbE8xd2xKYTR5aHdWWlRBbHJJTXBZUjBFdndDb0JnNkRxSXVEMkRzS1VQRFhIeUlpSWlJaUlpSWk4cXowZkRGVVdqOEFRTldGN2F5S1R4Y0NBSXlWRlRWZXA5Sm9NZWY1U3pNK1Q1M0l3K0l2L3dPVDBZRDduM29kelVMREFRQktVWVZaVDd5S0JSLzlEVC8vN3kyTXUzTTJZdUp1OTdobmE5VHcyN3pxdmFhZ3RURC9DRTRYNW1QMEZPZE0yNHZoTWpVY1gya2tJaUtpRzVNZ1FObGpBSlE5QmdEM1B3UHI0VXhZOUFrd3B5VENjYjdZVlNaVlZjQzBmUU5NMnpkQTBQcERqQnpxWEY2NGJ6UUVoZEtIRDBCRVJFUkVSRVJFUk5lYlg3LzcwTzNZNS9PZXIvUDFraVFoZWV0YS9MN3FaNGdxTldZLyszZEV0T3RjclVickg0Z0hYNWlIWDc1NEJ4dVhmWStzdmJ0eDI5MFBJcUpkcHdiMzc4bU9qYjhDQUZScXJldFliY3NIWDJub3VHa1lNL1crUnUvclpzQ2dsWWlJaUc1OGdnQmw5NzVRZHU4THYvdWVnalhuSUN6NmJUQ25iSWVqNUl5clRESlV3cHkwQ2Vha1RSQTBmaEFIRElFcUpnN0t2am9JU3RHSEQwQkVSRVJFUkVSRVJOY0RiL1pvM2J6aUIreitmYlhyNCtIajcwSjA3QVRzalA4TllTMWI0NTVILyt5YXlYb2xqVjhBWmovN0QyeGFQaCtwU1p0UldYN2VyU1o3ZjNLRG4rZDBZVDRPWjZhNkhYL2lqWS9xUEliV0w2REJmZHlzR0xRU0VSSFJ6VVVRb096YUc4cXV2ZUUzNjBuWWNyT2N5d3ZyRTJFdlB1VXFrNHhWTU8rS2gzbFhQQVMxRnVLQXdjNlpydjFpSUlncUh6NEFFUkVSRVJFUkVSRmRDNmNMODNIbTVIRll6Q1lBd0ltOGJNamtNcWpVV21pMC9sNlAxNzJmRG9IQklRQ0FUY3ZuQXdBQ2dwcmgvbWYvam1ZaDRkaTJaaEdTRTlianRZOStkcnYyUkc0MktzdExNWEhtWE1TTW5JalFscTNkYXBaODlaN1hQVjBwZnVWQ0tKVWlyQlp6dGVPaDRlNzNJKzh4YUNVaUlxS2JseUJBMGJrWEZKMTd3Vy9tNDdEbFpjT3NUNEFsT1FIMnMwV3VNc2xrZ0huM0ZwaDNiNEdnMWtEc044aTVwMnYvUVJCVWFoOCtBQkVSRVJFUkVSRVJOWmFEYWJ0Y3krZ0NRRnBTUE5LUzRoRVMzZ3FUNzMwQ2dIZDd0TGJyM0JQdE92Y0VjQ2xvQllDd2xtMEFBSGE3RFhhYnRkbzFraVJoejlhMTJQTGJUOUQ0K2FOVGozNGVRMVlBZVBHZDc3eDZ2ZzllZWJqYXg0ZlNrNUdibFk2NFNUT1FzSFp4dFhNWG42a3V0SDRCMFBvSGV0WExyWUpCSy9aTnBTMEFBQ0FBU1VSQlZCRVJFZDB5RkIyN1E5R3hPL3orOEVmWThnODdRMWQ5SXV5WC9XSXBtWXd3SjIrRE9Ya2JCRkVGc2Y5Z2lMcFlpUDBIUTFCcmZOZzlFUkVSRVJFUkVSRTF4S2pKc3pCcThpd1lLaXZ3d1NzUFk4cjlUNkgvNEpFQWdJS2pod0EwZkkvVzJoVG1IY2JHNWZOUm1IOEU3VHIzeExRNXowQ3M1ZlVtclgvRGx1dzllbkF2dXZXTlJ0ZmVrVzVCcXpmUHhEMWFhOGFnbFlpSWlHNUppZzdkb09qUURYN1Q1OEoyUEFjV2ZTTE0rZ1RZaXdwY05aTEZETE0rQVdaOUFnUlJCV1ZmSFZTNk9JaVJReUNvdFQ3c25vaUlpSWlJaUlpSUdwTktvMFg3cnIxdys0eTVyaG1wVis3UmFqUlVZdW5YNzhFdklOaXJzUXZ6anlCcDAwcGs3MCtHeGk4QWsyWTlob0ZEeHdDQzBPalBjYm1Za1JPaDF2aDUzUC8xNGpOUnd6Qm9KU0lpb2x1ZW9sMFhLTnAxZ2ZidWgyRTdrUXRMY2dMTStrVFlUeDV6MVVnV015eXBPMkJKM1FGQktVTFpKeHFxbURpSWtVTWhhUHg4MkQwUkVSRVJFUkVSRVRWVWkxYnRNUHU1TjJ1dDBXajlyMXJqeVhmdnZ3YVZXb01SRSs3R2tMRlRvYXJqcW1ucHU3ZDVmYS9MaFVXMEJRQ1BRYXQzU3djSE5uaDI3YzJLUVNzUkVSSFJaUlJ0T2tIUnBoTzBkejBFZTJIK2hSbXRpYkFYNWdPU0JBQ1FyQlpZOXU2RVplOU9DQXFsTTNUVnhUcERWei8rMGtsRVJFUkVSRVJFZEtNNWQ3WUloZmxIcWgwck9wNExBTWpRSjdyVjk5WEYxbm5zY1hmT1J1U3dzVzRCcXlSSitPMkhUeEV6OG5hMGF0L0Y3YnBWQ3orcjh6Mjg1YzNTd2JFVHB5TnU0aCt1V1M4M01nYXRSRVJFUkRXUXQrNEFiZXNPMEU2YkEzdlJjWmoxaWJEb0UyQXJ5TDBVdXRxc3NPemJCY3UrWFlCQ0FiSFhRSWk2T0tpaWhqTjBKU0lpb2taWFZsYm02eGFJaUlqb0JwS1RrNE9vcUNoZnQzSGRzNWlNeU12T3dMcEZYM3M4djNMQkoyN0hhZ3RhN1RZclpQSkxFZHpnTVpNOTFobXJLcEdoVDBSUTgxQ1BRYXUzeS92T2UzcTZWL1YxQ1ZDOUhmTld3NkNWaUlpSXFBN2tFZTJnblhJL3RGUHVoLzNVQ1pqMUNiRG9FMkU3bnVNS1hXR3p3YkkvR1piOXlhaWMveUhFWHBFUWRiRVFCdzZITENESXR3OUFSRVJFUkVSRVJFUUFBSnZOQWdESTBHK0hQbkVEeXM4WDQwOXZmNE9vNGJkVnE3dHlqOWE2S0Q1ZGlGKy8rd2ozUC9QR1ZXdkx6cDBGQUFTSGhudlJQVjFQR0xRU0VSRVJlVW5lc2cyMGsrK0Rkdko5c0o4NUNjdUY1WVZ0K1ljdmhhNTJHeXdaZWxneTlNQ0NqNkRzTWNDNXZIRFVDTWdDZzMzN0FFUkVSRVJFUkVSRXQ2Q3RxMy9CMGF4MG5ENlJEd0FvS2ppS0R0MzZJSExvNkFhTmE3ZmJBQUJIRCs3RG5xMXI0UmNRQ0VFUUlNaGtBQUNiMVFLRlVuUzc3bFNoczQrdzhOWWV4M1U0N0EzcWk2NDlCcTFFUkVSRURTQnYwUXFhU2JPZ21UUUw5ck5Gc09nVFlkWW53SmFYZlZub2FvZjFRQ3FzQjFLQkh6K0dzbHRmcUdKR1Fvd2FEbGxRYzk4K0FCRVJFUkVSRVJIUkxhTHMzRmtJZ29EaDQrOUVsMTZSYU5XaEt3UkJRUHJ1YlVqZnZjMnQvdVN4SEFEd2VLNU54MjRJQ1c4RkFNZzVzQmNBVUZTUWkzNHhzWmp3aDBlaFVtc1FlT0YxbjFVTC80ZjJYWHRWdTk1WVZZazlXOWRDNHhlQWxtMDdlZXozcldkbjF2ZFI2eVJ4M1ZJa3J2TnVlV0txamtFckVSRVJVU09SaDBWQU0zRUdOQk5ud0ZGOEd1YVVDNkhyMGF6cW9XdldQbGl6OWwwS1hYVnhFS05IUUJZYzR0c0hJQ0lpSWlJaUlpSzZpVTJiL1F3Z0NHN0hWeTM4ck5iclBKMmZPSE91SzJpVkhBNG9SUlVtenBpTGZvUGlYRFg5aDR4Q1ptb1NEbHo0NzByTlFzTXhhZFpqVUNpVkh1OTd4NzJQMTlyWGxkYjgvSVZYOWRHeEU2Q0xtMUJyemVmem52ZHF6RnNOZzFZaUlpS2lhMEFXR2c3TmhPblFUSmdPeDdtek1LY2t3cUpQaFBWSTVxWFExZUdBOVZBNnJJZlNnWVdmUU5tMUQwUmRMRlRSc1pBMUQvUHRBeEFSRVJFUkVSRVIzV3c4aEt3QXZOcUQxWk1lQXdiaDZZN2Q0Qi9Vck5weGpkWWZqNzc4RHN4R0ErejI2c3NBS3hRS2lHcU54L0U2OSt3UFVhVkc1TkF4WHZWUlduSUdiVHQxZHp1dVVJb0lpMmdMcFVybE9oWVcwUlpoTGRzZ3RJWmxpeSt2OC9NUDhxcVBXNGtnU1JkZjZTTWlJaUtpYTgxUldnS3pQaEVXZllJemRIVTQzSXNFQWNvdXZTRHE0cHloYTBpTHBtL1VTOFZ6R3JhWENSRVJVVk1KWGJERjF5MDBTRmxabWE5YklDSWlvaHRJVGs0T29xS2ltdXgreFhOR1F6dHREclIzem1tVThmaTd6NDJ2cWI4SEc0TWcxSkRJZThBWnJVUkVSRVJOU0JZY0FzMjRPNkVaZHljY1plZGdTZGtPc3o0QjF1ejlsMEpYU1lMMXlBRllqeHhBMVMrZlE5R3BoM041WVYwczVLRXRmZnNBUkVSRVJFUkVSRVJFQklCQkt4RVJFWkhQeUlLYVF6MW1LdFJqcHNKUlhncEw2bmFZa3hOZ3pVNEhMaTRuSTBtd0hjMkM3V2dXcWhaL0NVV0hibERwWWlIcTRpQnYwY3EzRDBCRVJFUkVSRVJFUkhRTFk5QktSRVJFZEIyUUJRWkRQV295MUtNbXcxRlJCa3ZxRHVkTTE2eDlnTjNtTEpJazJQS3lZY3ZMUnRYU2I2Qm8zK1hTVE5md05yNTlBQ0lpSWlJaUlpSWlvbHNNZzFZaUlpS2k2NHdzSUFqcWtaT2dIamtKVW1VNXpHbEpzT2dUWURtWUJ0Z3VDMTN6ajhDV2Z3UlZ5NzZGb20wbjU1NnV1bGpJSTlyNTlnR0lpSWlJaUlpSWlJaHVBUXhhaVlpSWlLNWpnbjhnMUxHM1F4MTdPNlNxaWd1aGF5S3NCMUloMmF6T0lrbUM3ZmhSMkk0ZmhlSFg3NkZvM1JHaUxoWXFYUnprcmR2NzlnR0lpSWlJaUlpdVI1SUVDSUt2dXlBaW9odWN6TmNORUJFUkVWSGRDSDRCVUkrWWdNQS8vUnZOUC8wVkFYOThGV0xrVUFoSzhWS1JKTUYySWhlR0ZmTngvcldIY1A2MWgyQllNUisyRTdtK2E1eUlpSWl1S3c2N0hZYktDa2dPaDY5YjhZcmRic1BlWFZ2Z2NOamR6bVh2VDhiNTR0TSs2S3JoYm9Tdng3RWpCMUNRZXdpU0pMbU9IVXpiaWZROTIzelgxRFdTZTJnL2ptYnRxL2FzbDh2THpzRHUzMWMzY1ZkTkwzMzNOaHhLVC9aMUczQTQ3Q2d0T1F1cnhWeGpUZm41RWhUbUhmWnEzS3k5dS9IQnE0OGdhOS91K2pjblNjakx6cmhxMmFrVGVUaVFtbFR2MjVoTlJ1Umw3MGRCN3FGNmozRzU4dElTYkYzOUN5eG1VNFBIa2h3T1pLYnNRTTZCdEVib3pKM0pXQVdiMWRyZ2NZNGZ6Y0tSek5RYWY2NjlkU1F6RGFzWC9xL1J4Z09Bdk96OW1QZjBkSlNmTDhIeG8xbjQ5YnNQWWFnc2I3VHhpZWphNFl4V0lpSWlvaHVRb1BHRGF0ZzRxSWFOZzJRMHdMSnZsM05QMXd3OXBNdGVoTEFYSG9PaDhBY1lWdjRBZVVUYkMzdTZ4a0hScnJNUHV5Y2lJaUpmT3BaekFBcy9tWWNuM3ZnSW9lR3RBUUJXaXhsbDU0dnJkUDNGYXhwVFZVVVp5cTl5Ly9MU2MxanowK2M0bm5NUVV4OTQyblhjVUZtT2xRcytRY3UyblREbitUZHJ2RjZTSkZqTUpwaE5CcGhOUnBnTlZUQWFxbUF5VnNKWVZRbERWUVVNbGVVd1ZKU2pzcUlVVmVXbGVQaWx0NkhSK2pmYWMzcHlQWDQ5cnJSNXhROG9MVDZEUDczOURRUzVISkFrYkZvK0h3SEJJZWcvYUdTZHg4ay9uSW5UaGNmcTNVZkxOaDNSdm11dmVsOS9WWktFalV1L0F3QTgvdGYvOHpqYnNTQTNHNG5ybHFCVmh5NW8xN25udGV2RngxWXQvQXdoNGEzUW8zOU1uZXBQbmNqSDZSUDVEYnBuZUp2MmFObW1ZN1ZqNWVmUDRaTy9QNGw3SG5rUlBTTUhlN3hPbjdnQk96ZXZ4QnVmTHEzVGZZeFZGVmkvNUJ0by9RTFJ0ZmZBZXZlN2QvZFdyUG5wYy96aGp5K2plejlkalhYcHU3Y2hlZHM2OUk0YVZxLzcvUGJEcDhqZW40elE4Tlo0OUMvL2dWSlUxYmRsQU1DaGZYdXdZK092TUZTV1k5S3N4N3k2VnBJa1ZKYVhJaUNvR1FCbkVMN2x0NThBUWNDVGIvd1hDcVd5V3YzWm9nSUVOUStEcUZMWE9PYXYzMzJJczZkTzRONm5YbmVOZTlGN0x6Mkk0ZVB2d3FqSnM3enE4MG9ibG55TDA0WEg4TnAvZjRGYzN2Qkk1TmlSQTlpM2V5dENXcmJHMExGVHIxby83K25wSG85Zi91ZStYT0g4M0RrY2RzaGtjaHcvbW9VdjN2b1RwczE1RnAxNjlHdHd6MFIwN1RCb0pTSWlJcnJCQ1JvdFZFUEdRRFZrRENTVEVaWjl1MkRSSjhLeWYwLzEwTFdvQUlaVkMyRll0UkR5OERhdTVZVVZIYnI2c1B1NlV3MGVEY2xZQlV2NkhsKzNBc0M1bDY1a05sWDdIRjlKMGE0TEhKVmxjSnc3NjlYWWlpNjlvT2pRRFphMG5YQ2NPMVB2SGhVZHVzS1dmK1NxZGNyZVVYQ1Vsc0JlbUYvdmV3bCtBWkFGTm9Oa05qV281eXNwMm5XQjdYaE9vNHdscU5RUUk0ZkN2SHVMOTljcVJVaFdpL3NKdVJ6YWFYTmczcjNGN2ZNbmFQMmhuVFFMeG8xTDRTZ3ZyV2ZYZ0hyTVZGalNkOE54Zzg3VThrVFEra015VkY2MVR0RzVKNVJkZXNGNllPOTFNVE5mMFBvRE5tdXRQL2VYa3dVRVFiSmFJSm1NZGI2SHN1Y0F5TU5idzdSdGJYM2J2TFlFQWVMQVlYQ2NPUWxiUWYyL0p2Slc3V0UvVTNocDczSHl1Uk41MlZqNHlidzYxVjRNTTg2ZFBZWFAzbnltd2ZkKzQ5T2x5RXpaZ1UzTDUxKzFMbWJrUkNSdlc0ZncxaDB3ZVBRZEFJQWRHMytGeldiRnhCbVBWcXZmbjV5SWhMV0xZYldZWVRHYmFwd1JKNVBKb2RacW9kSDZRK01YQUkxZkFKcUh0VVRyRGwxaE5adXZlZERxaWErL0hwY3JPMStNb3VPNUdEaHNMR1J5dWJPLy9DT29LRHVQb2VPbWVUWDJnYlNkU051eHVkNjl4WXljZUUyRDFxejBQU2crWFlqcGMxK0NJSlBCYnJkQmNsU2ZzUll6OG5iczNSbVAzS3gwdEdyWHhXMk1LNE9teG5MbTVIRjgrZThYR3pSR1hZUEkrc2plbjR6RWRRMGJmL2o0dTF4QmEyYktEbFNVbmtQUHlDR04wWjZMNUhCZytYY2ZvYXFpREZVVlpYajdoZnRxckIwOTVUNE11NjNtNy9HKzBTT1FzR1lSTnYrNkFGMTZSelpLZ0hlbGhMV0xrYjAvR2YwR3hTRXpaUWRXelA4djdubjBSY2hrOG5xUHFZdWRnUFRkVzVHV0ZJOCswU084K3BuNjh0OHZJcWhaS0dZOStSb0Faemc0WXVKMHJQbnBjK3plc2hyRHg5OVZyZjdIajk5RVVQTXdQUExTMng3SHM1aU15TTVJUVZqTE5sQ3BOUjVuMlRyc2RvL0haVEo1blgvZUxzNDhGZEE0UzBXUHZHTW1zdmJ0d29uY3czVmVndnErcDE1SGNHaTQ2K01yLzd4V1hBaGE3WFk3Mm5Uc2hybXZ2SWNsWDcyTDMxZitpSTR2L3dlQ2pJdVRFbDJ2R0xRU0VSRVIzVVFFdFFhcXdhT2RvYVRaQkV2NkhsajBDYkNrNzRaMDJUOU83YWRQd0xqbVp4algvQXg1aTFhWFF0ZU8zWDNZZmUwQ25uZ2Q5cUtDT2dldHlxNTlJRy9WOEQxcWJZVjVzT1VjZER2ZS9OTVZNSzc5QlZWTHZxN3gydUI1WDhHMGRUVXE1MzlZNS9zSmFnMENIdjhyWkVITlljMUlxVmZQQUtBWmZ6Zjg3bjBLNWUrL0FrdEc3Y3UrQmIzOEhzeTc0bEh4eGIvcmRTOUJvMFh3M3o2RHZHVWJtTFp2UU9VMzc5WnJuQ3Y1L1dFdU5KTm1vZUovODJEZXM3VVJ4dnNqMUdPbk9YODI5dTUwTHhBRTV3c2xWOUJNbUE3MTJHa29lL05KT0NyS3FwMlRYZHhIZWRodEtIM3pDVGpLemwrNjN6MlBRRDFtS213bjhtRGVGVi85dW1haGtJZTM4ZGludlREUGRSK3hid3o4Wno4SHc2K0JNUHoybzdlUGZFMHAybmYxYW5hOGFmc0dBSUE4dkRXQy92SUJ6SHUyb21yeGx6WFdDNklLQVUrOERubFlCSXpybDhDMjZJc0c5K3d0c1c4TUJMVUc1cFJFUUpJUTh2a3FtQkxXb2ZLNzkrdDBmZk5QVjNqM3N5V1h3Ky8rcDZHSWFBL3JrUU1OZXZQRHRhTG8zQk9Cei80VHR0eERLUDNuVXg1L1pxNUdVSW9JL3R1bmtHeFduSDloWnJVM01ZUXUyQUo3VVFIT3Z6S25NZHNtTHp6ODRsdG8zYkdieDNQYk55ekh0aldMWEIvN0JRUmg0c3k1QUlDeWM4VkkyclFDUFNNSG8yUDN2bDdmdC8rZ2tXZ1dHbzdGWC80SGsrOS9FbTB1OVBENXZPY3hZc0xkNktNYkFRQVllK2NES0RoNkNDZnlzZ0ZwRXM2WG5FRks0a1lNSDM4WHdpTGFWaHV6YmFmdTZEOW9KRVNWR3FKYUE5V0YveW9yeXJCdDlTOHdHUTJZODhJL0VkRzJrOWY5TmhWZmZUMHVkekRWK1hkbTN3dGZBd0JJUzNLR3BaSWtJVU9mV092MXpVTEMwYWJUcGQ4eDVRb2xYdnZvWjdlNmpjdStSL0syZFRXR2dUWE5DR3Nza2lSaCsvcGxhTnU1aDJzVzU3ZnZ2b3JUTmZ4WnZIM0RjbXpmc056dCtMVUtNN1grZ1JnOFpuS041M2YvdmhxaExWdWpTd05tYURhRytqNy9sVi9mN1BSa2xKZVdlQXhhYS9wZXVQSjRXRVJiNTh6a3kyeGMvajN5c3ZkanhJUzcwU3kwcGRzWWRyc05XMzc3Q1VaakZjSWlQUCt1ZHBGQ3FjU1FzVk9SZnpnVHhxcEsrQWNHMTFydnJaVEVEVWhjdnd3RGg0M0ZwRm1Qb1Yzbm5sano4eGY0OWJ1UGNPZUR6N3BtUUY3SjRiRERaRERVT3ZhSTI2Y2pNMlU3VkJvdERKVVZIbXZVV3ExYm9Oc3NOQno1aHpOaHQ5dGN3ZktBUVNPUnRQRlg3SXBmQlYzc0JLZzBXZ0JBWlhrcHFpckswR1BBb0JyN3lOcTNCemFyQmRGeEUvQ2ZGeC93V0xNei9qZnNqUC9ON1hqSDduMXgvek4vcS9VNTNkUXhaNzM0NTlIVmxKYWN4YnhuL2xEaitaaVJFekgrbm9jQUFJSE5ROUU4elAxNzdxS0xNNVZ0VnVlYmd2d0NnakQ3dVgvQVVGVUpvNkVTY29VU0tyV21iZzl3SGJBZVNvZGh4WUxHR1d5MGQyL3FJV3BxREZxSmlJaUlibEtDU2cxVlRCeFVNWEdRTEdaWTl1OXh6blRkdHh1UzZkSS92TzFuVHNLNGRoR01heGRCSHRyeVV1amFxVWVkM3BsN3ZWSU5Hd2YxcUpwZmpLb3JVL3hLVkY0SVdtWEJJYzdaYVZXZVg0eG9ESDczUHdONVdBU3NoOUloRGhnRXdQTUxFOWFjTE5pT3VnZkFGNWwzeGtONzUwUHd1KzlKV1A2YUN0amQ5N05yRkhJNUFwNzZPK1F0MjhDV2x3MzFpQW13WnFiVWE5Ym9sVXlKNjZFWlB4MStEendEUzJhS1Y1OTM3YlRaRUNPSG9mVHZsNVpETTZ4ZEJOWElTZkNiOFJncysvZFUrNXpJUTFzaStGL2Z3QmkvQW9abDMxWWJ5M2IwSU9SLytDTUNubndEWmUrK1ZDMVljcFNkUjhYLy9vbkFGLzhEUmVkZXNLUTU5OTlTOXVnUDllZ3BNRzVlNFJheUFvQVlOUnorRHp6cnNmZnlqLzhHUytvT0FJQm15bjJBM1E1YllUNlV2YVBjYXUwbjh1QW9PMWZuejRzM1pJSEJVQTBaNC9HY283SUM4cFp0b0oxeWY1M0h1eGkwT2twTDRDZ3RobWJpREVnV013d3I1bnVzMTk3ekNPUmhFYkNkeUlYbXRydGgxaWZBZGpUTDYrZG9DTzNkRDBGUXFXSFdKOVNwUG1EdVgyREoyZ2Z6am8wMTFzaENXa0FXMkt6RzgrWWRtNkNZK1RqODczMFNWVmQ4TDE3T1hwaGY1NW0xamNtV2N4RG01QVNvWXVLZ2pwMElVNEwzTTIvRnFPRVFOSDR3SjZ6elBGT2Nyb25MbDZJdE8xOENBQ2d0YWRnS0JDcTFCbEhEYndQZ25NMEdBTDBpaDZEWHdLRmVqNlhXK2lFNHBBVUFJS2haU0xYbGNQMENnaEVRMUJ4N3RqcS8zN3IzMDBGVWE3Qm4yenJYZlpXaXluViswS2hKQUp5QlFPekVTOEdMSkVuUUo2ekhsbFUvSTdoNUdLYk5lZFl0WkMwNWZSS2JsczlIektpSjZOeHpnTmZQVVZmWCs5ZmpjbnQzeGlNMHZEWGFkWEhPZWpOV1ZiajJtN3phTEdUQUdkQmVIclJlcnpMMDIzSDY1SEU4OG1mbm0yTnNWZ3RHVDVrRjQyVXJNT3pidFJYbDUwc3dmUHhka01tYmRuYVpmMkF3eHQwNXU4Ynp1MzlmallpMm5XcXR1ZHl4SXdkUmZQcEVyVFVtUXhWU2QyeXE4ZnpGNzdjclZaYWRoOGxVZTlCM09VL0xYeGVmTGtSb3l6WXdHWjJmZjdQWkNFTmxCUVNaZ0NmZStLaGE3WjR0YTVDV0ZPOTJYSEZGRVBuN3lvWFFKMnpBOFBGM1llUWRNejMyc3VySHoyQTBWR0xjbmJQUnJXKzB4NXJ6eGFlUmV5amRlUStsRWwxNlI3cCs1bXI2bkhocno1WTEyTFRpQi9Ub0g0T0pNNXh2b0lnY09nYUd5bkpzV2ZVenFqNHB3OTJQL01sanVGdDA3Q2krKytDdmRicFAxdDZhOTZoOTlPVjNFSEhGbStxNjlJN0U0WXdVNUdWbm9FdXZTQUNBSUpOaDZOaXBXTHZvSyt6WnRnNnh0OThEQUNnNDZ0eFR0bjNYM2pYZVE1KzRIb0hCSWVpckd3RzUzSDJXN3NvRm42QjdQNTNIWmFQOWEvbDk2a3FPQzcvM2V6c1QrTGE3SC9TcS9uSjErZlB4SXJQUmdQSlM1OThGYVVtL0E1QlFXbklXWlNWblVIck91VWZ4eEpsekcrMzdxeWxZRCsyRDlkQyt4aGxzWlNNRnR1UTd6NzduNnc2dUtRYXRSRVJFUkxjQVFWUkJGUjBMVlhRc0pLc0YxdjNKTU9zVFlkbTNFNUx4c3RDMStCU002NWZBdUg0SlpDRXRvSXFPaGFpTGc3SkxyeHMyZEMxNVlrcTlydzM1ZkZXMWo3VlRaME1jT0JUbm5uTi9GNzA2YnBMSE1lUVI3ZHpPV2JQMnduN21wRnV0WnZ3OVVJK1lBTUFaMUNsNzlLK3hOOFBLQmJVR3JZNktNaGczTG9OcTBDaklRMXZDZnJxd3h0cDZrOGtROE1kWElmYlZ3YkQ4T3hqWExVYlE2eDhqWU80cmpiTE1zLzNVQ1JnM0xvTm0vRDFROWh3QVM4cjJ1cmNXRWc1Rmg2NlFoMFhBZnJZSUFPQTRkd2JtYld1aEhqc042aEVUcWkzTkttL1RFWUpHQzNnSXJxeEhEcUJxMlRmd20vRVl0SlB2ZzJIVlFvUXVjQStTQTU5elgrSlJNKzVPYU1iZDZmcTQ0c3UzWWQ1NWFjbkUwcjg5NW5yamd6eThOUUpmZk1kMVRvd2NBbVUzNXl5a3dHYzg3emw0NVhpTlNSWVNEcjk3bi9KNHpsNVU0QW9maXg4ZTV6cnVkL2NqMEV5YVdlMlk5czRIb1oxOGFWayt5V3hDMlFldkl2ajFqNkdkTmh1U3lRRGoraVhWeGxmcDRxQVpmdy9NS1ltby9QWjlOSHZyV3dRKytUZm5yT0VHTE1Qc0RWbXpVQ2c2ZElNcGNUM2tsNzBBTEdqOHFuME13UGs5NW5CQU5YdzhKS3VsMXFCVk8vbStPcjBKUk5rbkdzRjlQTC9BQ3dDbC8zZ0N0cnpzT2p4SjR6TXMvUnJLVGowQVIvM2V3S0VlNlZ6dTFmUzcrK3lVR3NrVjhMdnJJUmpXTDRaVVdWNnYrOTdxOGc5bll0RVg3MVE3OXN2L0xzMjJ2ditaTnhvMC9ya3pwd0RBRlpZMk5tTlZaYTB2V3YrK2NxSHIveThHclpmTFA1eUpUY3NYb1B4OE1VWlB1UmZSc2VPcnZlRHVzTnV4ZTh0cUpLeGJDclZHQzdNWFMzN1h4NDN5OVRoMjVBQkt6aFJWbTBtWnRIa2xiRFliSHYvci95RXNvaTNtUFQwZFE4ZE53NWlwTlMvQmVyMnptSXpZOHR0Q1JBNGVoVmJ0dStETXllUDQ3djNYY052ZEQyTGdzTEVBZ05PRitTZzRlZ2c5SXdlai8rQ1JBQUM3ellyVGhjZlFxcjM3RXNMWHU0emtCT3pkVmZzYjQ2b3F5ckJ1VWMycnQ5UVUrc1N2L0JFWityci8zbmJsTEZpcnhZemlVNFU0Yy9JNERxWTVaMVN2WHZnL0FJQktvOFhMNzFVUFhkUVhsdmV1YWI5aXllSEFobVhmSXlWeEE2SkczRmJqZnA5YlYvK0M5RDNiTU9MMmUycWRQWHp5V0U2Tm41ZUdCbUVPaHgwYmw4MUhTdUlHOUlrZWpxbXpuNjYyWk95dzIrNkVVbFJoMC9MNStPcnRQMlBTck1mYzlvY05EZzEzelc2dnlicEZYOE12SUFoeGsycWVqUm5VUE16dFdQZCtNVmkvK0JzY1ROM3BDbG9Cb1AvZ2tTZzVXNFNCUXkrOVNlL0lnVlFJTWhrNmR2TThxNzRnOXhDS2p1ZGk4T2c3SUpjcjBGY1g2MWF6Y3NFbkNJdG82L0djTnh3T0I0UjYvSHYyNHQ4bnVWbnBDSTFvZzhEZ2tHcm5NMU4yNEZSQkhzYmU2VDRidHk1QjYvbXpwL0Q5KzMrRnlWamxPcGFXdEJtQndTRUlEbW1CMWgyN29YZlVNQVNGdEVDN3pqMjg3dCtYbEQwR0lPalYvN3Q2SWQwU1FuM2R3RFhHb0pXSWlJam9GaU1vUlloUnd5RkdEWWRrczhLYWtRS3pmaHNzZTNkVjJ6UFJVWElHeG8zTFlOeTRETExtWVZCRmpZQVlFd2RsMXo0M1ZPaGFsMzBnNjBvV0ZsN2pVcDcrRDN2ZU04dFRZRnJ4NWR0dVFhdHF5Qmo0elh3YzFrUDdVUDdlWHlEWnJHNWp5VU5iSXVodm53SXlHY3c3Zi9kNFAzbEVXOGdDbk85c3R4N09nRFZyTDJSQnpaMUxFUi9PdU5vajFwbWdVTUwvc2RlZ2lvbURjZU15R0ZZNVgrQXUvL0N2Q0hyakV3UStOdzhWMzd4WGF3Z29hOTRDbXR0clh3WlFVR3RoU2Q4TlpmZCtVSGJ2VjJPZFlmbjMxV1pxV3pOVG9JNjlIZUtBSVRCdS92VlMzZHBGVUkrNkE5b3BEOEMwZlNOZ2QrNFBxYnp3VG50cnpnR1A0eHZYTDRIWWZ6Q1UvUVlCYTM5QnhlZi9jaStTSzV3ekdqUDFNTmN3KytQSzhlMW5peTU5anlyRlM4OHRxdUIzMzlNQWdMSzNublBiNTlmdjNpY2hEaGdNVys2MW0rRnB5OHRHOFp6UkFBRHQzUTlETytWKzE4Y1hqemtmNHZLd1RYSS81bUZwV2FtcUF1VWZ2WTdnZjN6dUZsb3FldzJFLzJPdndsNVVnTXB2MzRka3FFVEZGMjhoNk9YM0VmamlmMUQyN3ArdjZhenlpMVREYmdNRUFlcTRpVkRIVGJ4MC9NSktBWmM3OThJTXIvZGlMbnZydVVzZkNBSWd5R29PTHBXaTgzTjYyWGw3MFhHdjdsZFhnYy9OZ3pod1dKMXEvUjk5R2Y2UHZseHJ6ZVhmTThDRmZYZDdEb0FsUXcvYnNhdnZJZTI2MTcxUFFqMTJHbVFoTFZEeHhWdDF2bzR1NmRvbnloVm03Tnk4RXIvLzloT2VlT01qVnpDUmw3MGZBRkJlZWc2YXM2YzhqbUdzNWUvVWN4ZmUxSkovT0JORmRkaS8xeit3bVZzNGNKR252VW1EUThMY3dwaC9QMzh2WXVKdTkvZ0NOK0Njd1hvNFE0KzBIZkU0bXJVUDNmdkhZTnhkRDBBUVpEaThQd1VtWXhWTVJnT01WUlU0bkpHQ3MwVUZpQnc2Qm1PbTNRKzF4dStxejlBUU44clhJMm5UU2dDWFpvRlZsSjZEUG1FRGVnNFk1TFpVYzExSkRnZlNkMjl6TzE1OHlqbTcwdE81YTIzemloOWdzOWt3WnRyOWtCd09iRnoyUFNSSlF1ZGV6bG5OVm9zWkt4ZDhBci9BSU54KzJWN0E2eFovZzh5VUhYamtwYmZSb2xXN0p1KzdNYno2b2ZzeXpnRHc5Z3YzSXFSRkJQNzQ2Z2R1NXpZcy9SWjdhL2hkRkFDbXpYa1cwK1pVWDdsano5YTEyTFI4ZnAyV0ZzNC9mQUFPaHgzM1B2VlgrQVVFNGV0M1hzYmsrNTlFdHo3UkVHVGUvenZrdHg4L1E0WStFUnEvQUtSdTM0VFU3VFhQMGdXQTdldVhZZnY2WmRXT1hiNEViTytvWWVnZGRlbnZ5dUxUaGZqcTMzOUd4eDc5WUtnc3g2N2ZWMWU3dGlEWCtjYW8zMy83eWUxZW82ZmM2d29BejUwOWhaVUxQa1poL2hGRXgwN0FoT2tQZXd3SFkwWk9SRWlMVmxpeDRHTXMrZXBkZE8wekVLT24zT2Y2SHZRTENMcHE0THR1MGRkUWEvMjhEb2I5QTRQUnNYdGZITnk3Q3hPbVB3enh3bEsyY29XeTJteHF1ODJLN1AxNmRPamFHMXIvQUk5alhkelRWM1poQ1dLTHlZZ01EMitzUEZXUTUzRm05ZVc5MTNWcDhhdlZ0ZTNVQXcvK2FSNjY5b21DMWo4UWdQT05PRnZYTE1LcEUzbm9xeHVCRVJQdVFiTUxlNjNtSE5pTHpKVHRIdjhlR25uSFRMVHUwTlgxOGVmem5uZXJDV3dXZ3VqWThRZ09hWUdnWnFINDZiTi80YTZIbmtmUEFlNHplSW5vK3NXZ2xZaUlpT2dXSmlpVUVQK2Z2ZnNPYU9yc3dnRCtaQS9DRWhEM3hvRWIzSHV2V2tldDFpNjFyZDNXRHJ0czY5Yzk3YkxMRHJWcXJiUFdiWjA0Y1lzTEI0b2J4SUd5UW5aeXZ6OENnWkFiU0JEVTJ1ZjNUODE5My92ZWV4TVNhTTQ5NTdSc0QyWEw5b0ROQnN2UmZiRHMzUXB6UXJ4YklNTng0eHFNNi8rR2NmM2ZrSWFFUWRtcU0xU3R1em9EWDJVVWRCWExFQ3hLVnJsNnNmTzg5Zlh6WmUzQ01qOFlKNW90S3E5ZUY5S1FNTmQ2bW5zZWhPWWU1eDN4UllNSitjZjFwVWVycW1OdkJJNTlBN1p6SjVIOTdTVFJJS3NrSUJCQnIzNEdpVktOck05ZWdkMUxxVGZ0MERGUXRlMHVPaVoyanFVaERRNUY0QXZ2UXhIVkJJYmxjMkJZUE1NMTVzaTZnYXhQWDBid20xOGo4T21Ka05ldUQ4T0NYMFd2U1JvY0NrMmZZV1Z5VHNhVjg5d0NyWmJEdXlIWXJGQzI2dXdXYUhYY3VBclRJQ3NzYWdBQUlBQkpSRUZVamcyUVY2NEJhV0F3SEhrbHVoU05Xa0t3bUdFN21TaCtBRUZBemcvdndXSFFBM2E3YUdsa1JWUmpRQ0tCS1c2RnE0UndhV252SHd0WlJHVUlCajNVUFFhNUJaYVV6ZHRDR2RNUnhsWHpZYjljZk1tL1cwRld1ZUNMWlVsQWtNYzJxUzVZZEQvN2xWUmt2RE1XamtLbE1sVnR1a0gzOUVRSStteGtmL1dtS3dodFRUcU1uR2xmSVBEcGlRaDVld3F5djNuYmxhbGNIaVFLSlRTOWg4SjZMQUhHdFFYOTk0SmUvaGpXeEgwd3JsL2lObDhvMHJ2WEY0VnZmQWdZK1F3MC9VZDRmWStHejRxRGNkMWk1UDc1bzkvSDhaZDUzMWEzSUs2cVl4OUlsQ3FZTnEwb1ppOUEwYmdWNUxXaVlOcXlxdGlNVSsyOXpuTFR4aFZ6dk00cFN0Tm5HTlM5aHNDZWZobjZPZC83dkI5NWR5eGhwOWV4djZaN0JsVjhjU012R0NnV1NCQlRMN3FsMTBCcjBSNnRYZ2xDc1JsS0Vva0VXMVl0eEpYVTh3Q0FFd2QzSStuUUhxaTFPbWgxZ2JDYXphNVNqVFdqR21Qc0cxK2dVclZhUHAxL1dicFRYNDlMNTVOeCtyaDcyY2QvRms2RDNXNURseEp1bENxT3cySEg4am5lUDgrS0d5c1BnaURnNlA1NFdNd21mRDN4U1RqeWJtcnBkczhEQ0E1MTV1Q3MrSE1xcmwxT3dlZ1gzM2NMd25mcWV4OFM5MjNEa3BsVE1QYjF6N3oyekx5VHlSWEZuTE5FSWpwZU9NT3lQQnc3c0FOeWhSSzE2amRCVG1ZR0FFQ2wwa0NyQ3l3MlVDWTIxcUgzRVBRWTlCQnFSa1hqNnFVTDJMTjV0V2kyNStyNXY2RnVveFpvME56emM2bTRyRjRJQXY1Wk1BMFNxUlQ5Unp3QlEyNE9kcXhmS2pwVmJIdjNlMGZDWVhkZ1Y5d3FiUDFuRVFSQlFKMkd6VkFob2xLSlBVSmJ0T3VPOUN1cE9KVzRINmVPSGtEOUpyRm8yLzBlMUtyZnBOajlibGJManIxdzVzUmhITml4RVcxN0RCU2RjelJoSjB5R1hEUXJjbk5hdnJOSlIzRG14R0czYllaY3ZlaHpuWHpzQUpLUEhmRFlYampRMnFudmZjV2U4NDcxeStBUUhPalllMGl4dnpmeXMzanJOR3lHT2cyZE4zbEtaVEk4UHVGajdOKytEcHRXek1lUnZkdlFiL2pqaU8zVUJ3NkgzUlVvTHFwenY0TC96Mm5WcFIrYXQrMEt0VmFISDk5L0FROC8vdzVDd2lNUlVpRUMzZSt0NVpvbmt5dThWbFFRSEk1eWYrOFJVZWt3MEVwRVJFUkVUbkk1bE0zYlFkbThIWFIyR3l6SEVweEIxLzNiM2I0MGQyUmVoMm5EVXBnMkxJVTB1QUtVc1ozSzdCUUVmVGFNY2N0Rng3U0RIaWx4M0J2OURNOHZLWld4SGFGczNrNTB6Q0ZTMWxjYUVnWnBTQmlNNnhiRGZ1RTBkR05maCtYUWJsaDg3TjBvU2lLQmRzaG9hQWMvNml3M3VtTURWSzA2aTA1VmR4c0lXZVVhTUcxWkRYbjFPcEFYNmlsbnY1b0thNUl6YUdOWU1oT21EUVZmNGtoVUdnU09mNy9NK25ncUdzY2k4S2szSVEydWdOdy9mNFJ4M1dLUE9ZN3JWNUgxNFRnRXZmZ1JOSDJHUWRtNEZmU3pwM2owNkNtY01lbE4rS3c0cndIMDRnaEdBNnlIOTBEWnNvT3pkSEo2UVRaUTdoL2ZRVENiWEkrbG9lR1ExMmtJeTRFZG9nRmgxM1VWQ2FibFoza1dKVlpDR0JBUGRLdmE5M1NWSzVibWZabXJhTmdjbWo3RFlJcGJEdXZKUkFRKzh4WXNoL2ZBdkdNOVpGVnJJZkNadDJFN240emNKYjhYOHd6Y09xR2Z6ZlJwbTVqOElLdEVyb0IyeEpQUTlMMGZqaHRYa2ZYNXF4NkJWUFBPRFpESTVkQTkvaXBDUHZ3VnVYTi9jdlo5RmNtWXZWbXFEcjBnRGE2QTdHL2VndTJjZTlhbC9mcFZXQTU2RDRyNFNoSGRFdElRNTJzdXExSXo3N2k5dmM2WFZhN2hObDVlSmFQTjhldFJ1SUMySkRBRTZvNTlZRmc2dTlpZXNNR3Yxd2RzTnVUTy9zN3IrMGpSb0puenhoN0E5WmxWRWxYSDNnaDQ2RGxuRnZUWGI3RnNjQmxJdTNEYWxlRjRQR0VuYXRTTFJzMm9hTmY0bUZjK2RNdkFLV3o3MmlYWXNtcUI2TmlOcTJtb1dpc0tqNy82aWVoNFBzSGh3RWN2anZTYTRRUjQ5bWoxeHZrRmQvSDk5Z1k5T2c1bVl5NTBRYUhRNmdLaDF1cVFtNTJKYld2L3hvSDREWWlzV2d2ZEJqNkErazFiNFZSaUFpNmRPNFdZVHQ3ZmkyWHRUbjQ5Tmk3N0V6SzVBdmE4OS9TVjFITklPcndYYmJvTjhNamV2SloyRVVmMmJ2VllRNm5TZUFSd1pYS0ZSK2xYQU5pd2REYjJibGxUYklabGVaQklKQmo0MERNd20wMVFLSlJZT2ZkbkJJVlVRSWZlZytGdzJCRzNiQzZPN285SHA3NzNJU3l5S3JJeTBtRzFtR0UxbTJHMW1GQzdRVE9jU3R5UHpTc1hvT2NRNTk4RlIvWnV3N1kxZjVWd1pOOUZOZkhzMHk0bTdlSVpyRjh5dTlnNWJib05jQVdReTFONmtiWVZ1WGwvUnhYZExwUEpYZG1CK2F4bU0ybzNhQUtaU0FDcmFCL1drbWdEQXFIVkJhRmxoNTVZKzVmemJ5ZXhMTTdWODM5RFpMVmFYc2U4MmJseEJjNmRUTVM5anp6bkt0VmROR3QzN1YrL1k4L20xVjZ6ZVZjdG1JYUUrQTJJcUZ3ZGd4OGRoMzhXVHZPNXYrZWtIeFloNmZBZWJGZ3lCeWVQN0VOVWs5aHlEN1EyYXQ0V0lXRVIyTGx4T1dJNzk0RzhVRlVXd0huelF2eTZ2NkhWQmFGeHJHZVBhTHZkaHJWLy9ZNkF3R0RYendVZ1hybmd3M0hEMGFudmZWN0xQZWNyYnR5WW00UHRhNTAzWGtiSGRQRHJocHFVTTBuSXlraEhkRXdIdE9yU0R3MmJ0OFg2SmJOUko2OWlrYzFxZ1VLcExHRVZvUCtJSjl3ZUIxVUlSNFdJU2g3ejFCb3RqUG9jVjFueXRBdG5rSGJoTkM1ZE9BT2IxWXpuL3ZlZHorZE9STGNPQTYxRVJFUkU1RWttaDdKcEd5aWJ0b0Z1OU11d0hqOEE4OTR0c095UGh5T25vRCtpSStzR1RGNENuNlhoeU1seXk0NHNURHZva1JMSHZURnRXZVd4VFJvZUNXWHpkcUpqWWhTTm5WOXdHZGNzZ3VQNlZlakd2ZzU3eWhtWXRxMkJ2RVk5eUd1STkrYVM2SUpFeCt4cEZ5Q3JWaHVhL2lOZ1Nkd0haZFBXQ0hoa1hJbm5vZTQ2QUNoVXhoUndCcUR5Z3hiMnRJdXdwMTEwalFXTWZBWVNwUXFHdjZZRDhKN2RxMnJmQzZyMnZkeTJXWThsSU92elY1M1hvZFVoWU1TVFVIY2JDSWMrRzFsZnZnRnI0ajZ2NStuSXprVG1KeThoNElHbm9Pa3pETUVUdjRibDBHNFlsdjhCVzdMMzNySmx5YlI5TFpReEhhSHVjUzl5RnhaOFFWWTR5QXJBMlJkWEloSE5VcFZvQWlBdDFJdEp5TTMyNkJHYThlYVlZczlEMDJjWTFEM0UrM3pwUnIzb3NjMTI1Z1RNOGV1UU8yOHFCSXNaeWxhZG9IdmlWVWgxUWRBTWZBaUMxWUxzS1pNQW02M1k0OTRxbWU4OTYvcTNwdGNRcURyMWRkdW03akVJNmk3OUFUaC96dVRWYTd2R3JLZVB3NXE0RHlIdlRvV3NhazNZemlZaCs5dDNYSm5HUlptMnJZRWpKd3VCejd3RjNST3ZRVjZyUHZTenA1VDVOWm0yL2dQNzFVc2VRZGF5cEJrd0VzcW03c0dId0tjbmVwMnZiTnJhYlg1NUJWcUxzaDdkRDNXWC9sQkV4M2dOTUV2a0NzaWptc0I2S3RIN3pRcFNLUUllSFM4KzVvVzZjei9vbm5nTmd0bUlyTW12ZXkzZDdpL0RFczhBVDNsU05Hb09SY01XdC9TWXhkbTVjWVhyeSswVGgzWmp4NFpsZUhoY1FUOVFxVVRxMXJ1ME1HOVpRRGFyQmRsWk4xQ3JRY2xmN2h0eWN3QkJnQ2JBZTZCVnpPNU43cit2QlljRGdpQWc3ZUlaajdHb0pyR3VMN0FMZjZHZW5Ya2RXeGZQUkVMOEJvU0dSMkxJbVBHSWJ0SE9WWjNqZlBKUjdOeXdIS25ua3pIZ2diRzNKRHZ4VG4wOWppYnN3TG1UaWVoKzc0UFl0R0llQUNDeWFpM2M5OWhMcU5jNHhtT2RVNG43Y1NweHY4ZjIwUEJJdDBDcllMY0RnaUNlSlNseFptb1ZtMkZaVHFKam5NR2d6YXNXd0dxMTRKNEhuNFpNcnNDdWpTdXdjNlB6YjkzdGEvOTJCV3NLazBna2tNcGsyQm0zQW8xYXRrT1ZtdlZnTXVUaStoWFBHL2RLeTllMTBpK25JdjF5YXJGem9sdTB1eVdCVm0vWjZFVzNCNFpVd0VzZi9lSzJiY2pvRjNENTRsbVBmZlhabWNqTnprVE52SllQWWs0YzNJM2tvd2tZK1BDelh1ZVVsYk5KUnhDM1lpNGF0V2lIWmpmUlE3VDd2UThoS0RRY0hYb1Boa3dtTC9FR2lhSWFOR3VEcUNheE9KV1k0UFordStHbDdIZytoOTN1ZFk1RUl2RUlnTHZHcEZKMDZqc01LK2YrakYxeEt6MnlTUS91akVQNjVWVDBIanBLOUhOMDI1ckZ1SloyRVlOSHZZQmxzOHUvVWtWYW9aK2xzMG1IL1FxMDd0bThHa2NUZG1EYlAzK2gyOENSYU5paUxZYU9LZmo3M1dRMFFLWFdscmpPRCsrTnc4UGpKb2srcHc2SEhkZlNMaUx0NGxrNEhBNXNYL2MzNGxiTWhhTlFLdzZWUm92cWRmNWRQVnFKL2tzWWFDVWlJaUtpNHNsa1VEUnBCVVdUVnNEb2wyRTljVEF2NkxvZGpxd001NWVUNVpCUmRxZFJ0ZTBHeDQycmJtVk84NFY4K0t2My9WcDNoYXExWjhtc2pMZWZnTzFzRWpJblBRVjdlaHJDWjZ5SFpmOTIwYktZRmI1WkFQT085Y2hkTkUxMHpCdEZWQk5vK2d5RExma1l6THMzQVlCbytVOTE5M3RodjVJQ2E1R1NYUFpMenZLaDZtNERvYjMvQ1VnRGcyRTllUVRtblJzUi9Ob1hYbzliVk5iazE2RjcrSGxueWR2bWJXSDQrM2NZbHYzaDgvNmxaVG00RTQ3MEsxQjN2eGVHNVgrNmxSWjJrY3VoN2o0UWp1eE1tUGQ3OW9SU3RlcnMxb05Tckh4clNiMHlIWHJQc3JLT2E1ZGhPYlFMT1ZNL2hxSmhjd1M5OUJFeTNoenQ3TjNyY01DOHM2RHZtZjYzenhIeXdTOEllUGg1d0daRDVudlB3SEhEOCtld1BFZ0RuV1YvSlVxVjIyUEJXaEJNczUxTmN2MDdQM1BhYlZ1aG9LbXlWU2VvV2hWOEVTblp0QUtXL2R0aDJyNEdzckJJNU02YmlvQlJMOEoyK2hoTVcwVEs1Y25rc0I0L2dNeEpUeUhna1hHdTNzQmxMZlRqNlpCVnJTVTZWclJuYXo1L1MzTm5mL21HNjk5M1V1bmdvaXlIZGtHd21LRnExOE5yb0ZYUnJBMGtTbFd4SmJNMWZZYTVaZUtYUkR2NFVXanZld3lDUGh0WlgwOTArNW02V1lhbHR6YlFxc1hvT3liUW1uYnhESTRtN0VDSFhvT3hZLzFTREh6NFdheWUveHZtVGYwRTNRZU9MUFc2TjY1ZEJnUUJZUldybERqWGtOZWFvTGhBcTFpUFZtL1pYYWVQSGNUcFkrNFZFNEpDd3R3eWhWTFBuVUpDL0FZYzJiTVZWV3JWdzdESFgwYjlKckd1djJHc0ZqTXNaaE5pTy9XQnpXckIzaTFyY1BYU0JUenc5QnZRQllXVWVFMmxkU2UvSHNjUDdFVGxHblhRb2RkZ1Y2QVZnRnRmeXNJNjlCNkNub01mTHZGNERvY0RjaCt5djI2SHE1Y3VZTWU2cFlqcDJNc1Z5R3ZSdmdmME9abW9FRjRKRjA2ZndKRzlXL0h3OCs4Z0tEUWNVejk2eVhuZGd4N0NwUXVuTWVQTHQ3Qnp3M0lNZStJVnRPN2FENjI3OXJ1bDUvL2h1T0ZvMnJxelIyL1UyNlZvWm1MaEhxMloxNjhoT3pNZE5lbzJFdDFYcmxDaVdwMEdzRnJNT0ovWDMzN1Z2RjlnTk9oUnZXNURqSGxadkhvSUFLU2VUOGFCblhIbEhtaTlkRDRaQzMrYkRJZmREbDF3Q0taUGZoUDFtN1ZHMXdFai9GNUxxd3QwS3pOYkdsS3B6Q043L01mM1h5aDJuNHowSzE3bnlPUUt2UFd0ZUhZNTRDeGJ2R2Z6YW14Yjh4Y2F0V3lQc0lxVkFRRDZyQXhzWERvSG9lR1JhTlZGL0QyUW01MkpldEV0MGF4TkYxZWdkYzczSCtDc2wyb1gzbTV5YU5XbG4wZW1xSmo4bTBBcVZxbUJ3N3Uzb0gzUFFTWHVrMi9vWXkraFhwTlliRmsxSDR1bWZZazZqWnJqNGVmZWR0MmdvOC9PUUVDZ2VKdU13akxTcjhCdUw3aEpNalB2L3lrRGRFR1krdEhMYnBtOWNvVUMxV3JWUitXYWRWR2xSbDFVcmxFWFlSR1Z5cXhsRHhHVlBRWmFpWWlJaU1oM1Vpa1UwVEZRUk1jQWo3NEk2OG5Ec0NZZGdlSHZPNk9FcVRlcWRqMFErT3c3b21OaUdaNDN4ZzMxS0JNckdQU3dITm90dWtibUJ5Vm5va29VU3NCaGQyWnlvS0E4Y2VGZXE0TEZCTWVOYTZMN0MyYnZZNkxIMHdVaDhMbDNJTmh0eVBudE0xY3dYS3hmckxyN3ZiQ2RPZUcxbDZ4Z05rRWlWMEEvZXdwTWNjc2hxMVROcndDWDlmZ0JaTHd6RnVydTkwTGRxYTlvdWVGeVliZkR1R1lSQWg0WkI4MkFCMFIvVHRYZEJrSmFvU0lNUzJhS1pvaGFqaDlBemcvdkF3QUN4NzByZXBqQy9VakZpUFVvdFJ6YUJjdWhYYzRIK1RjcU9CeEFvVHZYQVVDaTBTSmd4Tk9RUlZhRFlMVkFvbEJDOTlnRTVDNzRCZGFrd3lodkZYNVlJdnJZa2hBUFc0cG5wa2xKY3I1L0QvbmRud3UvOTR5ckMyNFlVSGNkQUxOUzZSRm9sUWFISXZENTl5QVk5Y2orOWgxa2YvTzIzOGYzbFdIbFBFZ0RnenkyQnp6MFBHeW5DMjVjS0dzbC9TemREb0xSQVBQdVRWQzE3d25wL0o5RnM0M1YzZTRCYkRhWWQyMFVXUUdRVjZzRDdmQ3h6bXg3aFFLeWNNOVNlWVhKS2xlSDlyN0huR1hJdjN3RDlrdm55K1JhOHZuYnQvdG1sRlZ2N0xJZ09CeFlzM0E2S2xXdGlUb05tMkxIK3FWUUtGVjQ0T2szRUxmOFQxZGZPcU5CRDMyUnpQMThsaUlWQWZMbFowU0ZSWlljMkRQbWxYL1dGaE5vRmV2UldqUm9jL3I0UWN6OThXT0VWNnFLWjk4Ukx5VnFOaHJ3NHdmalhWOWdLNVFxbUhMMVdQdlhES3ljKzdNendHb3hpOTR3ZHVsOE1xWlBmaE1qbjVtSXlLbzFTN3d1ZjkzcHIwZW52dmRCcGRhV1dKclpYeGF6Q1ZLSkZNY1A3UElZeThncjh5ODJWdDVzVmd1V3p2b09RYUZoNkQxMEZQVFptYmh4OVJKMHdhSG9OZVJSQUhtbGJ5VVMxRzdZekpWTkxKVktBWWtFVldyV3c2UGozMFgxdXYrK2pMUGllcDVldjNLcDJQSFMycmhzRGs0bDdzZWo0OThWTFkxOVpPODJITnExQ1JkT24zQUZweHEzNm9UMlBlOUZibmFtVCtkVWVJNVlPVm94TzlZdjlkcGZ0YkJ6SnhPeDRKZlBVU0dpTWk2bm5JVkNxVWE5eGpIWXVub1JBblJCWGdPTXhjblBuTDRaY3JuU0xjQi8zMlBlZTF6Ly9mdTNDQXdPUmUvN3hOdHpsTlFMVkNLVll1Q0RUK1AzcjkvQjN6Tyt4bU1UUG9GVUpzWGZNNmZBYU16RmZZKy83RFU3dlUzM2V6dytjOXAydndlTldyYnptTHQ2L20rb0Y5MFM5WnUxY3R1K2J2Rk15T1VsaHpZc1poT083Tm1LeWpYcW9uWFhmbGoreDQ4NGZmd2c2amJ5N1FZb2lVU0NabTI2SUxwbE8yeGZ0d1FxdGNZVjhIVFk3Y2hNdjRxR3pkdjR0RlpoODM1eVppMTNHemdTSFhvTmhrS3BRbGhrRmV6ZHVnWTVtVGN3K3VVUFhIUDNiMStIby91Mm8zUC8rNHZ0TDB0RXR3OERyVVJFUkVSVU9sSXBGQTFiUU5Hd3hSMGZhTFdkUHU3Umk5V2pSNnRNQ3RnZEFKeUJoYUp5ZnY0RUVsMlJ3SXRTRFdWc0o2aGlPaUxudDgrTFBZZndXWEV3YlZrTi9Zd3ZTMzhoUHBJb1ZRaCs1Uk5JSzFTRWFlcy9rTWlWa0FhR3VKVjk5b2Q1NXdablZwdEJEOEJabnRoYkNlZmk1UGYyTFV6VGR4aWtKUVJkcEVFaHpteE9MNHJMOGpOdFdnRk4veEhROUI4Qjg3WTFibjAvcFlIQkNCZzZ4dG43ZDYxNEh6VkgraFdZMDY4QUFMeUZCSHp0UjFxWU1yWVRkQTg5anhzVHZQU1Rrc3VoN3RJZjJpR2pJUTJ1QVBPZXpkRFAvQWFxOWowUk1PeHhCTC8xTFd6blRzSzhmUjBzQjNkNjlETXRLem0vZkFvQVVMWHVBbVZNUjlkang0MnJybkxhWWtHcnNnNWtxZHAwUThDb0Z5RU5ESGIyYWxVb2krMFhlck84bGVVTmVPaDUyRkxPd2JqMkptNFdrRWk5VmdFb3pjL1NyV0Q4WndIVW5mcENPMlNVeHcwWjhscFJVRFpyQzlQMnRSNWx0UUVBRWdsMHo3NEZpVXdPL2ZRdm9IdmlkYzg1ZVpUTkNyNm90QjVMUU01UEgzcmM5RUtsZDNqUFZxU2NQWW1SejdpWHFOWUZoV0RRSTgvamJON05HL09tZnVyMzJzYThyTWkvcG5uMlBmZEdjNU05V3M4bEpVSVRFSWdiVnkvajB2bGtWS25wV2FaZnBkR2lWdjBteU1uS1FHQlFDTlJhSGRSYUxWVHFBS2pVR2lRZlM4Q3B4QVE4T3Y1ZEtGVnFLTlVhS0pWcUtGUXFYTDU0Rmd0KytSd0xmLzBDei8vdnV6SVBPTjdwcjBlbGFyVzl6THc1Um9NZVJvTWVmMDMzZm03RmpaV1h6YXNXNEVycWVXaDFnZmptN2FkZ01Sa0JBTU9mZkEwVkl2SXk5WEl5RWFBTDhocm9LSzZjN1oyc3o3QXhvdHZYTFo2SmdNQmdkT3d6MUdQczJJR2RTRGxUK2tvRGd4NTVEak8rZkF1cjUvK0tKOS80d2lOVDc4THA0N2gyT1FVZGV3OUduVWJOTWZQclNhZ1YxUmdoWVJXaEN3ckZzNU8rUlU3bURRU0dWUEJZZTNmY1NpVEVieWkybCt1QWtVLzZkYjVGZTdTbVgwNUJjSVVJUFBUODIvaDY0bGdBUVBlQkkzRXRMUVVKOFJ2UnNrTlB2MHVQYjFoeTg5VmVWQnF0VzZEVld3WTY0QXkwS3RXYVl1ZVVwR3J0K3VnNllBUTJyMXFBSlRPL2hVYXJ3L2xUUjlHaDl4RFVhZGpNNjM0UmxhcDViUFBXaDNqMS9OOVFxWHB0ajk2NTYvK2U3ZEViVnN6dVRhdGdOT2pSdSt0b05JN3BpTGhsZjJMRGtqOVFxNzU0RCtCOFlvRnZsVnJqTnFiUHpvVGRib01oVis4MVVCNFlYQUZOV25YeTJQN3NwRzlGZjgrbG5rdkd0bU4vUVhBNElKRktjWFIvUFA1Wk9CME5tcldHSURnZ2taVHQ3eUlpS2hzTXRCSVJFUkhSSFVNYUZJS0FFZDYvK0NocDNCdjd0VFRZaS9SaUxkeWpWVHRrRkpSTjJ5RHI4d25GQm04RWZUWWttZ0FvOC9wNGFYb1BoYWIzVU5oVHp3TytmQUVya1JUTUV3Um5CbU5oY29Xck5LdkhyZ3FsMXpHM2VTbzFnc1ovQUhuZGFOY3hneVo4NHV5cit0a0VDTGs1eFMvZ1JYNlF0YXlwMnZhQTNFdlp1SHlTZ0VCbytuZ3ZwMVpjb0ZXd1daRTcvMmNFUHY4LzZCNmZnS3d2WG5NRnVRSkd2UVNKTGdqNjM3OFNEYTc3cXFTTU5lMnd4ejE2Q0V0VUdraUw5R2hTdGV2aENvYm5CMWp0VjFLUVBlTXJWOGxXMDRhbE1PL2M2QXdlOXhpRWdFZkdRUnBTUWJTc2RGbklEempLS2xlSE1xYWpXd0F5UDlDcW4xVVFlRlBHZElLeWFXdjNiUzA3dWdYUS9DR3ZWUjhCSTUrQm9sRUxPTEp1SUdmcVI2SzlkTXVEdEVJRXBLRVJudHVEUWdyZVgzbnM1MDk1NzAxYWhFU2hnR0FYNzY5YlhPbmcyOG1lZWg2bWJXdWc3allRNXZqMXNKNUtkQTVJcGRBOStpSUV1dzNHcGJQRmR4WUVPSzVmZzJGL1BLeW5qb3BPa1lhRUllQ1JjYTR5NjQ3MEs4aWEvTHJuWnlUZGxPcDFHNkpCczlhSWFoTGpDdUtKZWVTRlNhaGNvNjdvMk00TnkwWExOMWF2MjlEbndNWEYweWR3Wk8rMllqTmFpN3AyK1NMMmJGNk4razFiSXlRc0FnNjdIWW43dHFOUnkzWXc1R1FoZnQwU0RIL3lOZEY5OHpPNnJCWXpMaVFmUjkzb2dpeW1ySXgwbkVwTVFLMzZ6bDZtYVJkT1F4QUVCSVdHb1hhRHBuamc2VGVnMXBSOVZpZnc3MzQ5eEJTWENmamlSejhqS0svZnVUNHJBN1hxTjhHd3gxL3htTGRwNVR3a2JGK1BDWitKMzh6MTFadVAzOVE1RnFkQ1JHWFVxQmVOOEVwVkVWNnhDaXBVcklJS0VaVVFHbEh3dXpyOWNxclhucFgvUnZXYnRVWmdhQmphZHI5SGRIemQ0cGxRYXdORXh5dEVWTUtsQzZmRkZ4WUVtRVRhTmRpc0ZnQ0F5WmdMQUJnODZnVW9GRXFZVEo0OUxydjB1eC85aHo4QnFVeUd6T3Z1RlYza0NnVVVTaFVXei9nR1hmcmZqemJkM012NXE3VTZBQ2oyWm8yaVFidVMxRzNVRWlxTkJzY1NkcUJlNHhoRXgzUkE0OWlPN2lXM0pSSU1HZjBDSkJKSnFmbzdGODI2QllEVXN5Y3g4OXYvb1U2RFpoajV6SnNsWnBuZURwMzdEVVA2bFZRazd0c093Tmt2dHNlZ2g4cjFtSUlnd0dxMVFKSFgyc0ticTVjdVlOdWF4WWlvVkExTlczV0dWQ1pEbHdIRHNYcitiMWkzZUZheFpZZjlDWHlmVFRyczlYTzhhcTBvMFVDck41VnIxSUhWWWtiYXhUTklPWHNTNnhiUFJQMm1yVEhzc1plOTl1c21vdHVQZ1ZZaUlpSWl1bU5JQWdLaHVjZExocDhQNDZWbE81OE03WkRSQ0h6NkxXVC84SjVvdHBreXRoUFVYUWRBMmJnVmtGZW15bnJpSUhMblRvWHQvQ21mQWlIcUx2Mmg3dElmQUdCUFBZZU10OXkvTVBUV3p4VUFWSjM2UXRXcGI0bkhDSHJwWXlpaVc4SzRickV6T0dtekl1ZTN6eEg4Mm1RRXZmd0pzcjk0dFZTWmdHVVY2TEZkT0kzTVNRVmYvbVorNEQxVE5mKzQ5clNMeUhoVHZLeVpMOHg3TmtQVnJnZVVzWjJnSFRJS2hpV3pvT2s5RktvMlhXRTl1bCs4RjZnZlNsTTZXSXoydnNjQUFEbS9mZ1pIMWcxWUV1SmgycllXY05naHI5M0FiYTVsLzNaWWoreUZOQ3dTMWhPSFNuZmlOOG0wY1ptemhIQ2gzcG15OEVwQTA5WXd4UlgwQXJZazdJQTBOTnl2dFdVVnF5TG8xYytnYk5vR2d0VUM0NXBGTUN5ZERTSHZ5OWxiUWQzOVhvOEFPUUFvVzNhQXNtVUh0MjBacno4Sys1VlVuOWFWYUFPQnZFd3BWVHRuWU5WMi9oUnlmdm5VOWJpb25La2ZPWS9kdkszWEV1YmxMWGZCTDFDMmFJL0FaOTlCNXZ2UHdwR1ZBZTNRTVpEWGk0Wmg4UXpZODBwK2l1NDdiNnBibWZSODBzQVFhTzRaQ1hYUHdaQW9WYkFtSFlhaVFUTUlWZ3VEck9XZ1FrUWxEQjN6WW9uemxFbzExSm9BMFRGdjJVUGhrVlZMekVETlp6R1pjR1R2Tm1nQ2RCNWorU1YrRCszYWd2M2IxK1B5UldlSjh2M2Ixa0VxbGFGaWxSb0lDWXZBL3UzcmtKMTVIVEVkZXNGaHQySEcxKy9nYk5KaDFHNGdua0ZsTVpzd2IrcW51SkI4REtOZmVoODE2a1Y3ekJFY0RpeWQ5VDJ5TXRMUmY4UllORy9YRGJVYk5QWHBta3JqMy9CNitDT3FTU3dheDNZUUhkUGtCYjRjZGpzeTBxK2dadjNHMElwa05NdnpnbE5pWTZXUmZqa1ZWb3NabFd1VTNCODZwbU12eEhUczViRTl2Mnl0eFdSRXl0a2t4SFRzN1hXTnE1Y3U0T3lKdzJqV3JwdnJtdTlrOVp1MlF2Mm1yVXFlS0NLcVNhelhERVI5VGhhK2VjdDdvSC95YTJNOHRqMzlsbnNXczFpbWFtSEJJV0dvVXFNdTFpK1pqYXExb2tUTEQ1ZWxrRERualZmTDUveUV1dEV0TUh6c3E2THpsQ3AxbVIwekp5c0RpNlovaGNncU5USHNpVmRjUWRic2pPdFlPdnQ3ZEIwd0FqV2pQRC9MYnJWY2ZUWk1ob0svenpLdlg4WFZTeGZLcGVSNnZ2VExLWUFnUUJjYzZuV09QaXNEQzM3NURJTERnWHNlZXRwMXcweHN4OTVJM0JlUGZWdlhRQmNVNHJVM3Jsamd1N0Q5MjlkaDlmemZVSzFPQTR4KzhmMHl1eUduV3UzNmtNbmtXUFRibDhqT3ZJN1dYZnVqejdEUlNENTZBQmVTajZQTGdPRmwrblAyYjVHVnhRb24veGJKeWNtSWpSWC8vWEEzWTZDVmlJaUlpTzRZeFFYVVNncTQzVXdnMEhKZ0J3ekw1MERSc0Rra0tnMEVrYnZ3VmUxNlFObTBEU3lIZDhPMDlSOEVqZjhBdHRQSFlUdC9DZ0Nnbi9ZRklNMHJDU29TcU5XTmZSM1dwTU13YjFzREFIQ0laSmJhVGgrRGFjcy9mcDI3N3ZFSmJvOGRHZWt3TEprRnc5SlpyaXhRNjdFRE1DeVpDWG1kaG9CU0JaUWkwT3F0SjZ1OFdtMG9ZenJDZmprRjVqMmJTMXpIa1hYRDcyT1hoWnpwa3hGU282NHJVMVRkOVI0NE10S1I4OHNuWHN1NCtxcXN5cjBXRHRhWjQ5Y2hmRlljMU4zdkxYYWYyOW4vMFpGNVhiUmZaMm5uRlNhdjJ3aUN5UWpqK2lVd3Jwb0hSMGE2K3dTWnpLT2ZiWG5KZUxzZzJ5SDA0K213N051RzNDVXpBUUNxbUk3UUR2TXZ3MG9hVWdHTzdBd0E4Tm83Mmh0NzJzWGJGbWdWOU5uSStlVVRCTC82T1lJbWZBYnpyazNRRG5vRTFoT0hZRmcxcjloOTdXa1hQRGZLWkFpZTlCMWtrZFZndjVZR3c2SnBNTy9lVlB4bmVYNXB5WnQ4ei82WGxaVDljeXNZOG43L2FZcGtVRzVZK2dkMmJuQ1dYanl5ZHl1Q0swU2dXcTBvWktSZlFjYytROUNsLzNESUZVcGN1NXlDdU9WejBhQlphMWNBTGJwRk95eWIvUVBHdnY2NXh4ZnZCbjBPNXY3ME1kSXVua0d2b1krS0Jsa0JaNy9Ca2M5T3hNSmZ2OER5T1QvaTRwa1Q2UC9BV0xmU2ttZVREbVB6cW9VWTl2akxyZ3pObTNFbnZ4NytpcWhjSFUxYmR5bDJUdXI1VTdEYmJlVldscmd3UVJBdzQ2dTNFQm9XaVNmZi9NS25mYXdXTTY2a25NT2xDNmVSY3ZZa1VzK2RRc01XYmRGNzZDanMzTGdjTnFzVkRadTM5YnAvNXZXcldQZjNMSVJGVmtITTZHTjVBQUFnQUVsRVFWUzl4akZsZFNuL09nR0J3WGo1azk5S25saUkzOEYxaVFTRFI0M0R6eCsvakNVenArRFpTZDhXV3dhMkxHVGR1QWFyeGV6elRRdzN3MncwWU41UG4wQ3BWT0hCNTk1eUM2d3BWQ3BZTFdiTStlRUQ5Qjh4VnZRR2dWdkJicmNoWWZ0NmJGbTFFQ1pqTGpyMEhnS3BWSXI0ZFVzdzdmTTMwS0pERDNUcU05VFZiL3BtN2R5NEhJTERBWmxNamtPN053TVNDV3A0cVlwejQ5cGx6UC81VTJSZXY0YSs5eitHNm5VSzlVNldTSEQvRTY5ZytoZHZZdlBLK2NqT1NFZWZZV044L2p5MjI2ell2SElCZG14WUJwVmFnNVF6U1pqeXYyZlJxbE1meEhUcWpRQWZLaERsTXhseUFRa0ticVlSQkp3NHVCdFNtUXpabWRkeDc4UFBva1Y3NTkvNlYxTE9ZVmZjQ25TOVo0VFA2eFBScmNOQUt4RVJFUkhkRVhLbWZuUlQyV3JGN2ErTTlTelhKS3RVM1czTWRpRVo5b3Rub0dnY0E4RnNnalZ4bjl0ODQrb0Z5SjM3azJmQUo0OTU3MVlFdmZnaDdKZk9RLy9IZHg3anVyR3Z3MzQ1QmFhOFFLc1krOVZMTUJVcGNWd1N5NUU5RU13bXFOcDBnL1hrRWVoblR4RU5GQnRXL0hsVHdRbXhucXdTVFFCQzN2OFpnakVYMmQrK0RYdmFSZGVZTkt3aUhOZXZsdnA0WlUzSXpVSDJWMjhpNU4yZm9PNStMd1NiRmRsZnZRbEhWc1pOcjEyYTBzRytNdS9jNEpZZG1rL2RjN0RYN01kYkpXejZXa2k4bE1ZVEM1YjVFeFMybmppRTdHL2ZFWDFQUytRS2hINDlINFpsczJIYXVNejNFeTRsZThwWnQ4ZU8zQnpYTmtlUlRHTmZ5Q3BXZ2ZYMGNRQkErdU85SVZGckVmTHVUNEROaXF6SnI3dUNzUGtrTWpsMFkxNkdxa052NS92NE5ySW03a1B1dktrSWVPZzV5R3RHd1g3cFBMSy9mN2QwUVcrN0hmcVozMEpXc2JMemM5R0hOV1FWcXlENGphOWdXRDNmbzk4emxSMkg0SURESWY1NkNFVitqMXc4ZmNMdjlkTXZPN09icjE5SlJWWmVTVkJkY0NpaUdzZENJcEdpV3Uwb1ZLdmR3UFZsOWRHRUhRZ01Eb05jb2NTTmE1Y3g5OGVQSUpYSjBIZDR3VTBPL1VZOGdWOCttWUE1UDN5SVI4Wk5jZ1ZiMDYra1l2N1VUNUYxSXgyREgza2V6ZG9XcVJwUjVIcEN3eVB4MklTUHNYVFc5eml3WXlPdVhycUFFVSsrNWxyUFpyWGhTc281VEo4OEVTT2ZlUk9WcTVlY0tYbXpidGZyVVI0bGNvOGxPTXZnbDJlbWNMNXJhUmRoTmhyUW9IbkpwZXZ0Tml1bVQzNExWOU11UUhBNElGY29VYVZtUFRTT2RaYUhUVHE4Qjl2WExrSHRCczJLelNETXlidVpyS3dDUy83UTUvWEk5dFkvOWxhU1NDVFFCWVdVKzNFQ0FvTnh6OGluWVRUbzNZS3MzdDR2QUZ6elRJWmNxTFhpbWVMZW5EdnBMSDh2MWcrNkxPWG1aR0hCTDUvRFlqWmkxSXZ2dXo0TEJVR0F4V3lDeldyRmdBZkc0cS9wWDJQVnZGOXc0Mm9hZWcxNXhLM1ByY1ZzOHUxZ2VXc1dwMmoycERFM0J3ZDNic0tlemF1Um5Ya2RGYXZVd0FOUHY0SHFkWjNCektqR01maG40VFFrYkYrUGd6dmlFTlVrRnMzYWRrVzk2SmFRSy93dnFaenZRdkp4bkR6aS9QOHpYVkFJK3QzL09DcEVWUEtZZC96QUxxeWEveXVNdVRub2Z1K0RIcVdsQWVmUHpxTXZ2b2M1MzMrQWhQZ05PSGZ5S0hvT2ZoZ05XM2kva2NKaU11THducTNZc1g0cHNqTFNFZFVrQmtOR2owZjY1VlRzM0xnY1cxWXZ4TGExZjZOSnE0NW8xK05lVkt4U1VQSEdtbmVUYTlLaHZVaTBiQU1BelBybWZ6RG9zekYwekl0b0hOTUJKdzd2d2JaL0Z1Tks2amxVcVZrUGw4NG51Nm84QU1EVnRJc0lqNng2Ujl5Z1EwU2VHR2dsSWlJaW9qdkN6ZlpkTEc3L29QRWYrRFhtU0wrQ0d4UGNTeFFYTG84cVJqQWI0Y2pOaHJyWEVOZ3pyc0c0c3ZnTXI3TGl1T0g4VWxUN3dGT0F3NEdNMTd3RTlNbzZBMHdxUmVCemt5Q0xxSXpzcnllNkJWbVZMZHNqNklVUGtMdmdGeGpYL2xXMnh5MGxpVUlKZGRkN0lNbnJBU2FSSzZBZE9nYjYyVlA4enJZc3FxeEtCNHR4M0xnRzY4a2pIdHVWTVIyOW5Jd2M4Tkwvc3l4SVE4S2diTjRPMHVCUTVNNmJDa21STW1uS0Z1MmhpSTVCN2x6dmZYUEZTTFE2U0JSS1Y4YXpJK09hMXhzbkpFR2hrQWFIUWxZMG82U2NyOTBYSlFXVFpSR1ZJUWtJTEFqZTJ1MTVOd0ZNUlBCYjN5QmswZy9JL3VrRDJKS1BPZWRYcVluQXA5NkVySG9kNVB6MG9mZXM4VnQwN2JLcXRhQXNWTjVjR2hvQlZkdnVNRzFhVWFwU3Y5WmpDYkFlODMyK1JCY01hVmhGeUc5QmNPdS9iT2JYazN5Zis0M3ZjNHVhOC8ySHJuL0hkT3FOZTBZK1ZXd1E2K1NSZlZqK3g0OHdtNDE0OEptSkNDNVVrandnTUJqRG4zd1ZjNzcvQU5NbXY0bjdIMzhGdWZvc0xKdjlBeVJTS1I0ZTl3NXExVzhDbTlXS3MwbEhFQkFZQklsRWdyTW5qMENsMXJnZFI2bFNZL2lUcjJMRDBqK3dhK01LVFB2aURUdzE4VXRvZFVHSWFoS0QwUys5ajdrL2ZZTFpVOTdEeUtmZlFNMm94cVYrRG54eE8xK1BzbVRNemNIQlhadFF0VmFVYjBGY1FZQ0Fnc0JoNnRtVEFBQ1ozTGV2TWkrZWNRYWRHL29RYUpYSkZhaFZ2ekdpWTlxalpsUTBxdFNzQjVsTURyUEppRzMvL0lWZG0xYm1sWG9lNzdhZlZoZUlNeWNPbzM2VFdBaUNnRU83dDBDaFZDR3NZaFdmenZGbXBGMDhnOFhUdjRaYUV3Q1pRb0dNYTg3eTdVRitsdW92RHgrT0czN0xqdFd3UlZzWURYb1k5TmxRYXdKZ01adHdMaW5SYTdudFN0V2QyZFNMcG4ySldsR04zWUtUeFRFWmMzRm81eWFvdFFHbzAxQzhSSG0ramNzOGI0cTZlQ2JKNjFqVm12VmNBYjR6Snc3ajc5Ky9oVEUzQjBFaFlmamp1L2RnTmhsaE1adGN3YnFpZG01Y2pweXNHeGc4YXB5cmgrZm5FeDcxNmJxdVgwMHJjZTVyazJkQ0twRWkrZGdCSE4wZmoxT0pDYkRiYmFnUVVRbUQ4bTVnS1J6Z3IxYW5BY2ErOFFXTzdvOUgvTG9sU0RxOEIwbUg5MENoVktGbVZHUEVkdXBkcXBMVnc1OThGUTY3QTFLcFZMUk03N1hMS2RpMGZDNlNEdStGVEs3QW9FZWZSL08yM2J5dUZ4b2VpYkd2ZjRabGYveUFVNGtKV0RUdFMwUlVybzZXN1h1Z1ZkZCtrTW5reU1wSXg3bVRpVWhPVE1DcG93bXdXc3dJQ2F1SW9XTmVkUFZkclZhN1BvYVBmUlVaNlZld0syNGxEdTZNdzZGZG0xRXZ1aVhhOXhxRW12V2k4YzNienMvVHVPVi9RaGNVZ3JyUkxWQ3BXaTFVckZJVEY1S1BZK095T2NqT3VJNklTdFh3NExNVFVhOXhEUDZhOWhVMnJaZ0htVXlPZWsxaWNEYnBDQm9WRXdnbW90dUxnVllpSWlJaXV1dmRHRGZVci9sQ2FYb0RDZ0wwdjN3S1dVUmxCTncvMWxuaWMvOTIvOWNwQllsS0RWbFlKQ3dIZDk2UzR3R0Fic3pMVURackEvM3ZYOEZ5WksvYm1QVm9BcXluRWhIdzBIT1Fob1lqZDhFdnQ2L1VwMFFDVld4bmFCOTRDcktLVldBN2N3SzU4NmNpWU1UVFVNWjJRbWpqR0JqWExJSngvUklJK216dnl4VDVJcjZ3c2lvZFhIQXNyV2hXY2trVTBTMFIrT1FieVBuNUUxaVREcGZOeWNqbFVOUnJBa1ZlYWJZS1U1ejlxcnlWOFpZR1Y0QWlPZ2JHdFl0OVArOEd6UkQ0OUZ2US8vRWRMQWQybERoZkZ1bjhBcnR3VDlSeXVYWmY1UFZMOC9Yblc5SFkyYS9JbW56VWJidjlTZ3F5UG53QmdTOS9oSkMzdjRNcGJqa0Vxd1dhM3ZmQm5uRU5XUitOOTNxeng2MjRkbG5GS3RBTWZBanF6djBBcVJTbXpTdGhQWmtJM1NQam9CdjFJalI5NzRmeG40VXc3MWdQd2Rjc210S2NSMTV3M1g0MXJkeU9RY0Q5VDB4QVpMVmFvbVA3dHEzRjdyaVZyc2N2dlA5VG1SeFRwUzYrMzV3aE54czcxaStGeldiRjhMR3ZvazZqNWg1enF0ZHBpQkZQdlk2L3BuOE5oVW9GdVZtSm9OQndqSGpxTlZTSXFBd0FrTWxrV0RUdFM5aHRWdGQrSFhvUDhWaExJcEdnOTlCUnFCQlJDVmszcmtHckMzS05WYTVSRjQrT2Z4ZC9mUGNldHExWlhPNkIxanZ4OVNpTitQVkxZVEVaMGJiN1BUN050MW90K1B6VlVaREo1SkRKWkREbjliYjJWaXEwcUl1bmt4QWFIdW1XVlZhY1BzUEd1RDNPenJ5T1h6NlpBSk1oRncyYnQ4SEFoNS8xNkx2YW9kY1FiRmcyQnpPK2V0dTFyWE8vWVdYV3E3RTRvV0dSeUVpLzRub3NsY3BRbzE0MFduZnBWKzdITHNtZ1I1NHYxWDdMNS9oM2sxYStFd2QzWStYY245MjJ4WGJxSXpxM2NVd0hYRHh6QWtmMmJzTzVrNGsrSDBNbVY2QmlsZW8rbFpqZHNkNTd4UVd4c1pidGU3Z0NyWkZWYTBJaUFXclZiNEtna0FyUUJBUkNvOVZCRTZDREppQVFhbTBBTkZvZFZKb0FhTFFCa0N1VStHdjZWMGpjdHgwMTZqWkNiR2ZuZFE4WTZiMUhycjhVU2hXU0R1L0Y0aG5mQUhDZVcrc3UvZENnZVJ1dkdkUVNpUVJOV25WQ2sxYWRjUDdVVVNURWIwRFM0YjI0ZFA1VXFjOU5LcFc1QXNsRjVXUmxZUG9YYnpwN01sZXZnOEdqeGlHaWN2VVMxOVFFQkdMa014Tng3TUJPYkZvK0Q5ZlNMc0ppTWNOc05HTDY1RGVRbVpmbEw1WEtVTHRCVTdUbzBBTU5tN2NSUFkvUThFajBIL0VFdXZTL0h6czNMc2YrYmV1UWZPd0FPdmNiaHY0anhrS3QwYUpTOVRvSUxGTGUvbHpTRVlSSFZrWC9FV01SMVNUVzlad09ldVE1R0hKenNIN0piS3hmTWhzU3FkUlZScGlJN2p3TXRCSVJFUkhSWGM5UnFPeFNlUktzRm1SLy95NTBEejdueWtnRFVCQ01RVEhCR0xzTjBzRFNsVmxUUkxjRUpCTFl6dmhmTXRCdmNqbDBqNDZIdXVzOU1DeWVBZFBtUXFXT3BWSkkxRnBJMUZya0x2Z0ZRUys4QjAzL0VaQm9kZEQvL3RVdERiWktWR3FvMnZXQXBzOHd5S3JWaG1BeU9qTnMxeXdDSEE1a2Zqd2VtdDczUVR0MERMUkRSa016WUNRc2U3ZkF0R005ck1jUHVwVXhWVFJzQWQzWTEyQTlsUWhWKzE2d25Ub0s4OTR0TUs3NEU2WjFpMHY4K1pJb1ZaQ294TCswVmtUSFFObTBOUUFnOE9tM0lJMm9ESHZLR1dSOS9xcmYxeXlZVFlCQ2llRFh2MFRPak1rd3g2LzNlNDNDbERFZEVmanNPNURrZmFFbzZMTmhPYndibGtPN1lUbTg1NmJXem44K2xDMDdRTjF0SU96cGx3c0NwNElBU1VDUTEzMFZEWnlaSlBiVWM2NXRaWDN0SlZGMzdnY29WVkIzNmdzNEhIRGtaSHBPRWduQ3FqcjJobUN6d25vMHdXTzZQZjB5Y3VmOGdLRHhIMERkeXhuNEVZd0c2R2QrWFd4R2ZibGR1MVFLWmRQV1VIY2JDR1hMRHM3UG1ITW5rVHYzUjFpVG5Gblcxc1I5MEE0ZkMzV252dENOZVJrQkk1K0dlZTlXV0hadmd1WDRBY0JXaWl4YnV3MFNYWkJvSDE2eDE1NUtSeUtSUWlaWFFDS1Jlb3dGaFZRUUxjY0l3Q1BRRkJKVy9pVlMyM1FiZ0RvTm1xRkpiQ2ZZN2JaaUEyZDFHN1hBODVPbVFCY2Npc2lxUUoySnpTQ1JGbHlqUkNyRkl5OU1nc1ZraENBQXdSWENpMTNQVzdDbVlwVWFHUFhTQndndWd6NnR3SjMvZWpSdjI4M1ZEN2MwNHdEUXFuTS9aS1JmUWVPWURsN24xR25ZREhLRkVvQXp1Tk9wejFEazVtVEJZYmRES3BPaFpsUmpuelBoTHA0NVVXd1owSklFaFlTaDE5QlJDS2tRanRvTnhETVkyL2NhaEtadHVpQTM3M2RBZ0M3WW8wZHdlVkZyQXpEcCs0VVFBQWlDQTFLSjFPZnN6UEtpMGVvUUdoNko1dTI2bFdyLytQVkwvT3B2bWE5Vy9TYm8wSHNJSEE0N3BCSXBJaXBYUjVQV25tMURBT2RuUVA4Ulk5Ri94TmhTbmFPWUJzMWF1d1gxSnYyd3FOUnJCUVFHNDVWUHBybDlicFZreEpPdjRkaUJYV2pXcHFCSHNyZlBydEtLYnRrZXRsRXZvSHFkQm42WEZhOFoxUmcxb3hyRGFqRkRuNTNwVm8yZ3JBUUdoK0tlQjUrRzFXSkd5dzQ5L1M2aEhkMnlQUnExYUlmVWM2ZFFyWFo5QUVDYnJnTndOZTBpYWpkb2lyclJMVHcrYjcwSkNBeEdyeUdQb21PZm9kaXphUlVhTkcrTFNsNXVsZ0dBZ1E4OUkvcmVWYW8xZUhUOHV6aDVaQzh1cDV4RDdmcE5VTFZXbEYvWFJVUzNqa1FvMnRDQmlJaUlpTWhQL3ZSZUxLM3dXWEZlcytqRTZNYThESFgzZTIvNnVLWU5TMFY3cm9iUGlvTngxVHprTHZ6TmN5ZXBGTkxRY0FqNmJBaFdDMVN0T2lQdytYZGhYTHZZYTBuVjRIZStoNkplTk14N3QvaFZ5bGFpMWtJVjJ3a1NyUTRaYjR5Ry9VcUsyem1hTnEyQWZxYnpEblRkNCtMQk8zWFhBYkJmdmVRTU1CWmhYRFhQRlFDVGhsVkU4QnRmT2JQSzdIYllVczlCb3RGQ290SkFvdGE0QW5KaXpQSHJrUFBiNXdWQko1a000VFBLTmhpVy9rUWZLS05qb0d6VERhcldYWnlab1JZelRKdFh3cmppVHppeVBZTmhFbDBRdFAxSFFOMXpNQ1I1WmVZRWd4NldvL3RoM3ZJUEpMcEFCRDc5Rml5SmU1SDl6ZHRRZHhzSTNTTXZ3SkdaRHV1SlE3QmZ2d3JCWkhTV1RSVWN6bEt3RHJ1enBLNU1BWWxDQWNnVnpsNm1jam1zeHhJZ3ExZ0YydnZIdWoxZmdzMEtlOXBGMkZQT3duSjREOHc3MWlOOFZoeXN4eEpFTTVXVkxUdEMwYWlGeDN0UEZsa1ZRYTkrRGxsRVpXZGcrWitGcFg0K3BSVWlFUHoyRkZnUzRtSFp2OTFad2pndjIxdlRkNWpvUGlXVkRqWnRYQTdCWm5VK2o0Kzk0dHkyZVJWeTUvM2tmQjRCaEg3Nk8yU1ZhOEM4Szg0amdDa05Db1dxZFJjNDlObkllT1ZCQ0lXeTBzcnkyb0dDM3JxRm4rUHdXWEV3YlZrTmFWQUlsQzA3UURDYllGdzVGNGJsYzV6bkVGNEpqdHhzWjkva3ZQZTlhZU15NkdkUGdhSlJDd1MvK1RYTU85WWo1NWRQQVFDU2dFQW9vcHBBMFRnR3lwWWRJSXVvRE1Ga2dHbnJQNUFvMVZCMTdPMHNxWnlSRHV2Ui9iQ2VQZ2JiaGROd1hFdHo2eTljbHRldWFOQVVxamJkb1d6VERkSzhIbnUyMDhkaFdEa1hsb1I0MFgxa2xXdEFPL0JCcU5yMUJQTEtlZ3BHQXl3SGR6amY5NFVDcHFHZnpZS3Njbld2dnpkQy92Y2o1SFVid1pwMEJMYXpKMXlmR2RLd2lsQzE3Z3JCWk1TTmx4KzRxWjdlWWoyRXkwdjY2QjdRRGhrTjdWRGZmbmY1SWl2cjF0dzhSRVJFVk40Y0Rqc2tFdWtkMFYvNGJwYWNuSXpZMk5oYmRyejAwVDJnYU5nQ3dSTy9McFAxK0xmUHY4ZXQvbGtyVHhJL1BwaVkwVXBFUkVSRWQ3WGNSU0tCVUI4RkRDOWwyUzFCUU9pbk16MnlHQzBIeElNVUFLRC8vVXNFUHZFYVZMR2RuUDBXZldXM3dYNDVCWVlaWDdrRldjV291dzd3T2lhcldBVXlrWjVpNXUxclhZRld4L1dyRUhLeVlKZEtZVTg5QjBHZkRVZHVqdHQvQllQZStXK0RIa0t1SG9MRmhLQ1hQb0txWXg5WUV2ZkR2Q012dU9wd3VJSlRaVVVWMnhtQnp6bjcwemx1WElWeDFYeVlOcTBvTnVOVTBHY2pkOUUwR0ZiOENWV0gzbEIzSFFCNXJmcFFObW9Kdy94ZklEanNzRjFJUnM2UEh3QjJPMHdibDhGMjhnalVmWVpCMGJBNWxMR2RJVkVvQzJVdEYwTVFZSTVmQnlGWEQrdmhQYkNsbklVOTVTeHNLV2VjejdGSXlXcEZkQXdVMFRFK1B3ZjJLNm5JK3ZSbEJFLzhCdHFoWTJEZXZSbU9HMWQ5M3I4d3g0MXJ5Smp3a09oWXdFUEZsd1gwTm03YXRoYXdXV0ZQVDROZzBFTS80eXVZOTI1eG02T2ZQUVc2eDErRnFsMFBqenY4QmFzRjF1VGp5SjM3ZzF1UUZTamJhd2ZnTEk5YnBDeDJ2dXh2MzNHZVc1SDdsZ05mZUIveUl0a0crWUZ5VFo5aHpwLzdsWE9oN2prWW12NGpJQXV2NUZ6SGJvUDF4Q0VZbDgrQmVjOFdWK2xvdzEvVG5EY090T29DWmJzZVVIWHFtM2V4ZG1TOE1RcjJhMmxsZnUyeVN0V2g3alVFZ3NVTWMveDZHRGN1ZysxMDhZMVU3V2tYa1BQYjU4aGQrQ3RVbmZ0QjNhVS9aSkhWWURtdzB5TXJ0U1E1MHljajhQRlhvYWpYQ0lvR1RRc0dIQTdZVXM0aWQrNlBOeFZrSlNJaW9qdUh0M0xBUkVUL0pneTBFaEVSRWRGZHlYNGxGZFpUaVRDdW5GZnFOWlNOWTJGTHUrRC9qb0lBNHo4TElRdVBCQ1FTQ0VZRHpBbnhvaG1qcnZOTlBZL01EOGFWK2x6Rm1MYXNoclZRLzZteXlEek8rbndDQkl2WnIzMnlwL3dQcW82OUM0S3NBQ0FJTUN5ZWNkUG5VNVEwTEJMMmxET3dKTzRURFZ4Nkk1aU1NTVV0aHlsdU9XUlZha0tpVU1LZWZoa0FrUFhSZUxkcnRsMDhBLzMweVo2THlPVE9UTmI4QUp6REFVRVFBSWZkSXlCblBYbWt4SE95blQ0T1UvdzZtRFl1OHhqVDlCNEtWZnRlb3ZzNWJseEQxcWV2UUJZZWVWT0J4dUxjN00rU05YRS9ia3g0Q0lKQjd6bDIvQ0F5WG51a1ZPdVc1YlU3cmwrRjQzb3hhNGdVaHpKdFhnbEZ2V2hBS29WZ3RjSnlhSmVyekxKKzloU29UaDZCUGZVOFlMTkQxYVlyTEh1M3ducnlDS3pIRDdneWV0M09JU2NMcG8zTFlOcTREQktGRXZJNkRTQ3JYaGNRQkZlUXRheXYzYlJsTlJ5Wk4yQTllY1R2Z0tZakt3UEdsZk5nWERrUHNzclZZVSs3NkRISGNtZ1hwQmVTdmE1aFR6Mkh6QS9MOXJPUWlJaUlpSWlvdkxCME1CRVJFUkhkdEZ0Uk9waUlpS2dzc0hRd0VSRVIvWmV3ZEREZEt2L1Ywc0crZDlZbUlpSWlJaUlpSWlJaUlpSWlJaUlBRExRU0VSRVJFUkVSRVJFUkVSRVJFZm1OZ1ZZaUlpSWlJaUlpSWlJaUlpSzZxMW5NSnVpek0zMmVuNTE1SFdhandlZjVEb2NkQjNmR0llbnczdEtjbnB2ZGNTdHhaTzgyb0pUZFAwOGUyWWVFK0Eyd1dTMGVZK2RPSnVMd25xMDNlNHFVaDRGV0lpSWlJaUlpSWlJaUlpSWl1dXNjMkJtSHZWdldBQUMyclZtTWI5NTYwdWQ5cDd6ekREYXZXdUR6ZkVFUXNHUDlVcXllL3l1c0ZyUGY1NXJQWnJWZzA4cjUyTDl0SGVCN3ExQTNPemNzeDViVkN5R1R5VDNHOW14ZWpaVi9Uc1cxdEl1bFBrY3E0UGtNRXhFUkVSRVJFUkVSRVJFUkVmM0w3ZHF3SEZWcTFmTnA3b2ZqaHFQTGdPSG9PbUNFMXptWFU4N2lTc3A1citOVmFrYmh5TjZ0V0xOd09tclVpeGFkVTc5cExEUUJnVjdYU0RxeUQxYUxHZTE2RFBUcHZJc3k2SE53OFd3UzJ2Y2NCSW5VTTkreS93TlBZdXFITCtMby9uaDBHeml5Vk1lZ0FneTBFaEVSRVJFUkVSR1ZFOFBTV1dXN1lJOGhaYnNlRVJFUjNmVnVQRHZvbGg3UGtYSHRsaDdQbTdRTFo1QitKUlZWYXRiRm9WMmJjZlhTQlFEQW9WMmIzZWJWcU5jSW9lR1JQcTE1L01BdWJGLzdkNG56RHU3YWhJTzdOb21PalgzOU0xZWdkZTFmdjJQUDV0V2k4eFpOKzdMWVk3VHBOZ0I5NzMvTVkvdXhoSGhBRU5DeVEwOThPRzY0MS8yM3JWbU1iV3NXZTJ5dkdSV05VUysrWCt5eHFRQURyVVJFUkVSRVJFUkU1YWhNZzYxbEhiZ2xJaUtpdTl2NHlYQVk5TGYwa0VKTzFpMDluamU3NGxZQUFBN3YyZXJXazNUNW5CL2Q1ZzBaL1lMUGdkWjhrMzVZNVByMzhZTzdjSFJmUE80Zk84RmozckVETzVHNGR4dEdQUFY2c2VzTkdPbDdTV01BV0QzL042OWpDZkViVWI5cGExU0lxSVFobzEvd2ExMEFDQWdNOFh1Zi96SUdXb21JaUlpSWlJaUl5a0g0ckxqYmZRcEVSRVQwSHhjT0FMZndiNUwwMFQwZ3ErRmJxZDd5ZERubExJN3VqMGZiSGdQUjU3N1JBSUNOeS83RWp2VkwzWUtrWlNIOWNpcU9IOXdsT25iOXlpVWtIZDViNGhxeG5mcjRkVXh2Z2RiVWM2ZHdKZlVjZWd4NkVBRFF0SFVYdjlZbC96SFFTa1JFUkVSRVJFUkVSRVJFUkhlTnl5bm5FQkFVZ282OXk2ZnR3bWV2UEFLcnhleTJyYmd5dllYSHlqclFXMWgrV1dPVld1dlRlUlhWb2ZjUTlCejhjSm1mMTkyTWdWWWlJaUlpSWlJaUlpSWlJaUs2YTBnZ1FkY0JJNUI4OUlCcm03Y2VyUUFRMVNUR3IvV2ZmSE15Qk1FQkFOaS9iUjMyYkY2Tlp5ZDk2ekd2dUxIQ2tnN3Y4ZXY0WXE2a25zUEp4UDBlMjBzNmRtSGF2TjZ4NURzR1dvbUlpSWlJaUlpSWlJaUlpT2l1VWJRUGEwbGpqMC80MksvMXd5cFdkdjFicXdzQ0FJUkhWdldZVjl4WVlRdC9uZXpYOGNWc1dEb0hDb1hTSTlPMnBHUFR6V0dnbFlpSWlJaUlpSWlJaUlpSWlPNGFZdVY1eTZ0SGF6NS9TdlFXTmVHekdYN04vK3JOeDkwZW56aTBCMmVPSDBMWGV4N0FsbFVMM01iU3I2VDZ2SzQySU5BVkhDYmZNTkJLUkVSRVJFUkVSRVJFUkVSRVZBSzd6UWFwVENZNlZsenA0SkpvZFRkWHN2ZjBzUU9vMzdRVm9ocTM5QWkwVHYzd0paL1hZWTlXL3pIUVNrUkVSRVJFUkVSRVJFUkVSSGVWblJ1WFk4T1NQenkyRjgwOEhURHlTY1IyNnVQVG1oYXpDUXFGRWdEZ2NOZ0JBQjE2RFVMYjd2ZEFybEI0ek85OTN5ajB2bThVSEE0N3BCSXBJSkg0ZXhrK2FkTnRBTlNhQU9pek16ekd5aXVEbDV3WWFDVWlJaUlpSWlJaUlpSWlJcUs3VW42bTZlNjRsVWlJMytCNmJMV1lNZTN6Ti94YUsxZWY1U3F0Ky9INGtYN3RPK3JGOTFBenFySG8yS0ZkbS8xYXE2aUl5dFVCUURUUTZsL3A0S0NienE3OXIyR2dsWWlJaUlpSWlJaUlpSWlJaU81SzRaRlZBUUJxcmM3dHNjVnM4bnV0akd0WEVCUWFEZ0I0L3QzdlliV1lNZi9uVDZGVXFYSGZZeTlCb1ZRWG1YOFpmOC84RnNHaDRZaXNWc3ZydXN2bi9PajN1ZmpLbjlMQlhRWU1SOWNCSThydFhPNUdETFFTRVJFUkVSRVJFUkVSRVJIUmY5ckViK1pDS3BONkhiZmJyTGgyK1NKaU92WUNBRlNJcUFRQUdQbk1SUHd4NVQyc21ETVY5NDk5RlNGaEVRQ0E0d2QyWWVYY254RldxU29lZk9aTnFEVUJYdGYydDd4djBmTEhKZkVsZ09ydm11VEVRQ3NSRVJFUkVSRVJFUkVSRVJIOXB3aUNBQUNRd05rM1ZhekhhbUhuVHgyRHcyNUh0ZG9OM0xaSFZxMkpNUk0rd29LZlA4ZXZuMDVBeHo3M0llVnNFazRlMlllWWpyM1FiL2pqa01tTFg1dit2UmhvSlNJaUlxS2JGajRyN25hZkFoRVJFUkVSRVJGUmlTNm5uTU8xdEl1NGV1a0NBTGg2cmhabXpNMEJBRWlsQlJtdWgvZHNnVlFxUTczb0ZoN3pLNFJYUXBjQnc3SGl6Nm1JVy80bkFLQlcvU2JvMVBjK240S3NEb2U5Vk5kQ3R4OERyVVJFUkVSRVJFUkVSRVJFUkhSWGtjdVZVR20wSHRzejA2OWc2YXp2SUpGS1ViZFJDOVJySEFNQVdQZjNMTmdzRmtobE1xU2NTUUlBaE9YMWMwMi9uSXFqKzNlZ1FmUFcwQVFFUW5BNGNPMXlDaTZlT1lHelNVZHc1dmdobUUxR1ZLcFdHeTA3OU1URk15ZHdOR0VIdnZ2ZmM2aFVyUlpxMW0rQ0tqWHFJcXhpWllSWHFnYUZVdVYyVGgrUEgxbXV6OFhXMVl1d2RiVi81WW5KTnd5MEVoRVJFUkVSRVJFUkVSRVIwVjJsZGRkK2FOMjFuOGYyaGkzYTRwM3ZGMElpa2JodHYzSDFFazRkUFFBSUF1UUtKYUpqT3FCWm02NEFnSk5IOWtLQWdNNzk3c2VlemF1eGNka2MyS3hXQUVCNHBhcUk3ZFFIalZ0MVJLVnF0UUVBcmJyMFJhK2hvM0IwMzNhY1ROeUhmVnZXd0c2M1FTYVQ0NFgzZi9RSXRBNTg2Qm0vcm0zbDNKLzltdCtxaS9oelVkalVEMS95YTAxeVlxQ1ZpSWlJaUlpSWlJaUlpSWlJL2pPS0Jsa0JZT1F6RTczT2I5OXJNTUlpcXlDeWFrM29na0tRblhrZFZXclVSZlU2RFJFWVVrRjBuOERnVUxUcmVTL2E5YndYTnFzRlZ5OWRnTkdnZDV0ZnQxRnpLRlZxdE96UTA2L3p6N3grRmRYck5QRFlMbGNvRVZHNU9oU3Fna0J1Uk9YcWlLaFVEZUY1MmJuZVJGU3VqZ0Jkc0YvblFZQkV5Ty8yUzBSRVJFUkVSRVJFUkVSRVJGUks2YU43UU5Hd0JZSW5mbDBtNjJWbFpaWEpPbFQra3BPVEVSc2JlN3RQbzB4SXhDTHhYa2hMbmtKRVJFUkVSRVJFUkVSRVJFUkVSSVV4MEVwRVJFUkVSRVJFUkVSRVJFUkU1Q2NHV29tSWlJaUlpSWlJaUlpSWlJaUkvTVJBS3hFUkVSRVJFUkVSRVJFUkVSR1JueGhvSlNJaUlpSWlJaUlpSWlJaUlpTHlFd090UkVSRVJFUkVSRVJFUkVSRVJFUitZcUNWaUlpSWlJaUlpSWlJaUlpSWlNaFBETFFTRVJFUkVSRVJFUkVSRVJFUkVmbEpmcnRQZ0lpSWlJaUlpSWlJaUlpSWlPNE8xaE1IWVZneXEyd1c2ekdrYk5ZaEtpY010QklSRVJFUkVSRVJFUkVSRVZHWk1Td3RvMEJyV2ExRDVXLzg1TnQ5QnJjRkE2MUVSRVJFUkVSRVJFUkVSRVJVSnJSRFJrTTdkUFR0UGcyNnhjSnY5d2ZKaE9ZQUFBMXdTVVJCVkFuY0p1elJTa1JFUkVSRVJFUkVSRVJFUkVUa0p3WmFpWWlJaUlpSWlJaUlpSWlJaUlqOHhFQXJFUkVSRVJFUkVSRVJFUkVSRVpHZkdHZ2xJaUlpSWlJaUlpSWlJaUlpSXZJVEE2MUVSRVJFUkVSRVJFUkVSRVJFUkg1aW9KV0lpSWlJaUlpSWlJaUlpSWlJeUU4TXRCSVJFUkVSRVJFUkVSRVJFUkVSK1ltQlZpSWlJaUlpSWlJaUlpSWlJaUlpUDhsdjl3a1FFUkVSRVJFUkVSRVJFUkVSRlpXVmxYVzdUNEY4bEp5Y2pOalkyTnQ5R3JjY00xcUppSWlJaUlpSWlJaUlpSWlJaVB6RVFDc1JFUkVSRVJFUkVSRVJFUkVSa1o4WWFDVWlJaUlpSWlJaUlpSWlJaUlpOGhNRHJVUkVSRVJFUkVSRVJFUkVSRVJFZm1LZ2xZaUlpSWlJaUlpSWlJaUlpSWpJVHd5MEVoRVJFUkVSRVJFUkVSRVJFUkg1aVlGV0lpSWlJaUlpSWlJaUlpSWlJaUkvTWRCS1JFUkVSRVJFUkVSRVJFUkVST1FuQmxxSmlJaUlpSWlJaUlpSWlJaUlpUHpFUUNzUkVSRVJFUkVSRVJFUkVSRVJrWjhZYUNVaUlpSWlJaUlpSWlJaUlpSWk4aE1EclVSRVJFUkVSRVJFUkVSRVJQU2ZjU1gxUE9MWExibXBOVkxPSk1GcU1idHRNK2h6b00vT3ZLbDFBV0IzM0VvYzJic05FSVJTN1gveXlENGt4RytBeldyeEdEdDNNaEdIOTJ5OTJWT2tQQXkwRWhFUkVSRVJFUkVSRVJFUjBYL0c3cmlWaUZzK0Z5Y083aTdWL2thREhyT252SWNsTTc5ejJ6N3ptM2Z3elZ0UDN0UzUyYXdXYkZvNUgvdTNyUU1ra2xLdHNYUEQ4diszZDY5QlhwV0hIY2QvLzEzWUJaYWJBZ0lpWWhEVW9HQzVhcmhhVUJFMENnMmlEUnByV2p1MVRXeW1hVFB0dEk2VGNUcGpSdFBhR1ZOTlRXdGlMRW5GUzZvSWlYaERRQlM1aEdKQWxKdGM1Q0pFUkJBQjJlMExHNXJOc3VzZVFSbVh6K2ZkL3puUDg1em52UDdPT2YvTW52Rmd5c3ViMWJtMjRMa1ptZjZmZCtldHpSdU82Sng4U0dnRkFBQUFBQURndURINmlpbHBYbEdaSngvNTBXSGYrdndveXhlL2tJTUhQMGkvSVNPUCt0bFdMbHVZQS92MzVmelJsMzJzOWUvdGZqY2IxcTVNdnlHalVpcXJtd0hIWFhWRG1qVnZubDh0bW5la1J5VkozWlFOQUFBQUFBQUFuMUZiTnE3THZyMTdHcHh6ZXAvZlMxbXBMT3RYclVoNXMvcHpXWS9lWjljWld6ejNxVlMxYVpmZWZRYzI2anc3ZDJ6TDlLbjNaTnhWTjZURFNWMFBqZi9pb2Z1eTRMa1poMTB6N1FkM05Mam5rQXZHWit5azYrdU1MMTg4TDZtcFNmK2hZM0xyMTY2c2QvMmNueitjT1Q5L3VNNTRqOTU5OHBXLy9IYUQ5K2IvQ2EwQUFBQUFBQUEwR1U4K2ZGL2VlSDE1bytZdVh6Sy93ZXMzM3pXdDF1ODFLNVpteThhMUdUbHUwbUUvemZ1N0R1emZsMm4zM3A0dEc5ZGw0NXFWdFVMcmI0eS91dGpuaG1mODlONTZyeTJlOTNUTzZEczRKM2Jxa2duWGZiM1F2a2xTMWFaOTRUWEhNNkVWQUFBQUFBQ0FKdU95TDkrWS9mdmVUNUxVMUZUbnZ1LytRODdzT3lqRHh2NUJ2V3RXTDErU1p4NmJtckdUcnMrcHZmclVPMi91azQ4bVNRYU52T1FqejFGZGZURFRmbkJIdG14Y2x5RVhqTSs1NTE5dzJIa0RoMS84a1h2OXR2cEM2NloxcjJmcnBuVVpmZmtmSmtuNkRqNzZuemFtTnFFVkFBQUFBQUNBSnVQRVRsMXEvZTdXbzFmZTNyNDFYVTQ1cmQ0MXl4Yk1UcEwwR1RBMHJkc2UvcTNPMTVZdHpCdXYveXBKVXRXbVhZTm5xRDU0TUkvODhNNnNYdjdMOUJrd05CZC82WThhL3dBZjA5eGZQSklrcVd6UjZ0QllRNThQL2wxREw1cVFNVmRNT2VybmFzcUVWZ0FBQUFBQUFKcXNYbWNQeURPUFQ4MnVuVHZTdG4ySHc4NVp0WHhKdXB4eVdyMlI5ZURCRHpMcmtmc2JkYjhEKy9mbGtmdnV6R3ZMRnVhTXZvTXk4YnFiVWlxVjZwMi84bjhXTkdyZmhtemR0QzZ2dmJLb3p2aU5OOS9aNkQxYVZiVTU0bk1jYjRSV0FBQUFBQUFBbXF4ekJnL1BzNDlQemRMNXoyYkV1RWwxcm0vWnVEYmJ0MnpLNk12cmY1dnorUm5UOHV1M05xZXlSY3ZzZTM5dmcvZjcwWjIzWlBQNjFlbDMzcWg4Y2NxTktTc3JiM0QrZy85MmUrTWVwQUZQL2V5Qk5HOWVrUVA3OTlVYTc5aTUyeEh2VGYyRVZnQUFBQUFBQUpxc2RpZDB6Sm45Qm1mQjdKazViL1JscWFoc1VldjZTODlNVDNsNXMzci9RM1hUMnRjeWI5YlAwcU4zbjdScGQySmVXVGozc1BOcXFxdVRKRnMyck1tbzhaTXpjdHlrcElFM1dYL2ptN2Y5UjZIbitlN2ZmclhXNzFlWExzaWFGVXN6NnRLck12dUovNnAxYmZ2V1RZM2V0MVZWbTdScTNiYlFXWTUzUWlzQUFBQUFBQUJOMnNqeGszUHZiWCtUT1RNZnlwZ0oxeHdhMzd4aFRaYTlQQ2NEaGw5VTcyZURWeTU3T1JVVmxmbmlsRCt2RXpLVFpNKzc3K1NKbjN3L3YzNXJTNUxrNmh2L0xyMzY5Ry8wMlZxMVBySlA5cTVldmlSbjlCMlUzbWYzcjNPK3UyLzlScVAzOFIrdHhRbXRBQUFBQUFBQU5HbWR1L1hJd0JFWFovNHpqNmZYMlFQU28zZWZITmkvTDQvOStIdHAwYXAxUm8yZlhPL2FBY011VHBmdVBYTkN4ODYxeG10cWF2TExGNS9OTS8vOVFON2JzenRsNWVXcFBuaXdVR1E5R29aY01ENHRXbFpsOTY2MzYxeTcrYTVwbitwWmpqZENLd0FBQUFBQUFFM2VtQ3V1eWRxVnkvTFF2OStSYTc1K1MyWS84V0MydmJrK2svNzRtNmxxMDY3ZWRlMDdkRXI3RHAxcWplMTliM2Z1di9PV2JIdHpmVTdzMURWWC9zbGZaL3BQdnA4ZFc5OHNmSzZsTHo1WGVNMXY2OVMxZTVJY05yUVcrM1J3MnlOK3UvWjRJN1FDQUFBQUFBRFE1RlZVdHNqa0c3NlYrLzdwNzNQdmQ3NlZtdXJxakxqa1MvbDgvL01MNzlXeVZldDA3ZDR6ZlFlUHlIbS9mMm5LbXpWdmNQN21EV3V5Yk1IekdURDhvblRzM0szV3RjY2UrRjdoK3pkV2tVOEhqeHgvWllOdjlsS1gwQW9BQUFBQUFNQng0ZjI5ZTlLaVpWWGVmMjlQVWlxbFJjdXFWRmNmVEZsWmVlRzlMci8yTHhvOWQrZU9iWG5wMlNmUzRhU1Q2NFRXb3AvM3ZmVnJWeGFhMzVpQVduUlBQaVMwQWdBQUFBQUEwS1R0MlBwbW5wODVMYThzbXBlS2lzcU11V0pLbHI3NFhHWTllbjhXeloyVllXTW5wdStnNFIvNVp1ckh0WFA3dGlSSit3NG5mU0w3YzJ3SXJRQUFBQUFBQURRNU5kWFZXZjNxMGl5YTgyUmVmMlZSYXBMMDZmK0ZYRFR4SzJsN1FvY011ZURTekp2MWFPWS85VmdlZitCZjg5U2pQODQ1ZzRibm5JSERjc3JuemtoS3BVTDNLeXVWSlVuMjdYMHZsUzFiMWJxMmFkM3JTWktPWFUrcHM2NjYrdURIZTBDT09hRVZBQUFBQUFDQUptUDk2aFZadm5oK1ZpeVpuOTI3ZHFaVUt1V3NjOC9Mc0xFVDA3Vjd6MFB6bWpWdm5sSGpKMmZRaUxHWi8vUmpXVHgzVmw2ZVBUTXZ6NTZaMW0zYjU4eCtRM0xKNUs4MityUENKNTE4YXQ3YXNqRS92ZWUyZk82c2ZpbjlYNmg5ZS91V3JGajZVanAwUGpudFR1aFlaOTAvM25UMTBYbndlancvWTFxZW4xSHM4OFEwanRBS0FBQUFBQUJBazdGeHpjcThQSHRtV3JWdW15OWNlSGtHalJqYjRDZDdxOXEweTRVVHJzM0ljVmZtbFlWenMrU0ZwL1BtRzZ2UzdiVGVoZjY3ZGN6RWE3Tm45NjVzV1AxcTFxOWVjV2k4ckx3ODNVN3JuVXV2L3RQRHJydnN5My9XK0lkTE1uM3FQWVhtRHhwNVNRYVB1cVRCT1hmZitvMUNlL0lob1JVQUFBQUFBSUFtWStpRlY2VHJxYWVuUjY4K0tTdHZmQ2l0cUd5UkFjTXV6SUJoRjJiWHpoMXAyNzVEblRtbjl1cFRiM3h0ZDBMSFhIdlRMWTIrMyttZlB6Y1ZsUzNTZitpWVJxOUprcDA3dHFWN3p6UHJqRGRyWHBGT1hidW5lV1hsb2JGT1hidW5VNWRUMHJGenR3YjM3TlMxZTZwYXR5dDBEcEpTVFUxTnpiRStCQUFBQUFBQUFKOXQyNjhiblZZVHJrdXJpZGNkbGYzZWVlZWRvN0lQbjd4VnExWmw0TUNCeC9vWVIwV3AxUGcvNXkzN0pBOENBQUFBQUFBQTBCUUpyUUFBQUFBQUFBQUZDYTBBQUFBQUFBQUFCUW10QUFBQUFBQUFITGxTS1RWNzl4enJVOENuUm1nRkFBQUFBQURnaUpWMzdKSVBOcTQ5MXNlQVQ0M1FDZ0FBQUFBQXdCR3JHREEwSDZ4ZWtlcDNkeDdybzhDblFtZ0ZBQUFBQUFEZ2lMVzhiRXBLelN1eTUvNS9PZFpIZ1UrRjBBb0FBQUFBQU1BUksydmJQcTJ2LzZ2c1d6QTc3OTcxYlcrMjB1U1ZhbXBxYW83MUlRQUFBQUFBQUdnYTlpK2NrOTAvL09mVUhOaWZaajNQU3JQdVBWTnFXVlY0bndPakozd0NwK09Uc0dyVnFnd2NPUEJZSCtPb0tKVktwVWJQRlZvQkFBQUFBQUE0bXFwMzdjemU2Vk96ZjhrTE9malc1a1NPYXRMZXVPbDJvUlVBQUFBQUFBRGdlRlVrdFBxUFZnQUFBQUFBQUlDQ2hGWUFBQUFBQUFDQWdvUldBQUFBQUFBQWdJS0VWZ0FBQUFBQUFJQ0NoRllBQUFBQUFBQ0Fnb1JXQUFBQUFBQUFnSUtFVmdBQUFBQUFBSUNDaEZZQUFBQUFBQUNBZ29SV0FBQUFBQUFBZ0lLRVZnQUFBQUFBQUlDQ2hGWUFBQUFBQUFDQWdvUldBQUFBQUFBQWdJS0VWZ0FBQUFBQUFJQ0NoRllBQUFBQUFBQ0Fnb1JXQUFBQUFBQUFnSUtFVmdBQUFBQUFBSUNDaEZZQUFBQUFBQUNBZ29SV0FBQUFBQUFBZ0lLRVZnQUFBQUFBQUlDQ2hGWUFBQUFBQUFDQWdvUldBQUFBQUFBQWdJS0VWZ0FBQUFBQUFJQ0NoRllBQUFBQUFBQ0Fnb1JXQUFBQUFBQUFnSUtFVmdBQUFBQUFBSUNDaEZZQUFBQUFBQUNBZ29SV0FBQUFBQUFBZ0lLRVZnQUFBQUFBQUlDQ2hGWUFBQUFBQUFDQWdvUldBQUFBQUFBQWdJS0VWZ0FBQUFBQUFJQ0NoRllBQUFBQUFBQ0Fnb1JXQUFBQUFBQUFnSUtFVmdBQUFBQUFBSUNDaEZZQUFBQUFBQUNBZ29SV0FBQUFBQUFBZ0lLRVZnQUFBQUFBQUlDQ2hGWUFBQUFBQUFDQWdvUldBQUFBQUFBQWdJS0VWZ0FBQUFBQUFJQ0NoRllBQUFBQUFBQ0Fnb1JXQUFBQUFBQUFnSUtFVmdBQUFBQUFBSUNDaEZZQUFBQUFBQUFBQUFBQUFBQUFBQUFBQUFBQUFBQUFBQUFBQUFBQTRMUHNmd0hxU1hURVFlTVlqUUFBQUFCSlJVNUVya0pnZ2c9PSIsCgkiVGhlbWUiIDogIiIsCgkiVHlwZSIgOiAibWluZCIsCgkiVmVyc2lvbiIgOiAiMTciCn0K"/>
    </extobj>
  </extobjs>
</s:customData>
</file>

<file path=customXml/itemProps1.xml><?xml version="1.0" encoding="utf-8"?>
<ds:datastoreItem xmlns:ds="http://schemas.openxmlformats.org/officeDocument/2006/customXml" ds:itemID="{F357D836-4765-4488-8C8B-A338BE411A51}">
  <ds:schemaRefs/>
</ds:datastoreItem>
</file>

<file path=customXml/itemProps195.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vt="http://schemas.openxmlformats.org/officeDocument/2006/docPropsVTypes" xmlns="http://schemas.openxmlformats.org/officeDocument/2006/extended-properties">
  <Company>学科网</Company>
  <Paragraphs>103</Paragraphs>
  <Slides>26</Slides>
  <Notes>2</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26</vt:i4>
      </vt:variant>
    </vt:vector>
  </HeadingPairs>
  <TitlesOfParts>
    <vt:vector baseType="lpstr" size="41">
      <vt:lpstr>Arial</vt:lpstr>
      <vt:lpstr>等线 Light</vt:lpstr>
      <vt:lpstr>等线</vt:lpstr>
      <vt:lpstr>思源黑体</vt:lpstr>
      <vt:lpstr>Calibri Light</vt:lpstr>
      <vt:lpstr>Calibri</vt:lpstr>
      <vt:lpstr>华文新魏</vt:lpstr>
      <vt:lpstr>楷体</vt:lpstr>
      <vt:lpstr>宋体</vt:lpstr>
      <vt:lpstr>Times New Roman</vt:lpstr>
      <vt:lpstr>方正兰亭粗黑简体</vt:lpstr>
      <vt:lpstr>华文行楷</vt:lpstr>
      <vt:lpstr>Helvetica</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2023-02-12T13:55:21.254</cp:lastPrinted>
  <dcterms:created xsi:type="dcterms:W3CDTF">2023-02-12T13:55:21Z</dcterms:created>
  <dcterms:modified xsi:type="dcterms:W3CDTF">2023-02-12T05:55:22Z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