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25C26-4074-0DA8-0342-15D390B5B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A2FB9A-2329-B58B-2DFA-74D52D06E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8A5FB6-42F8-1159-9FF6-388F0201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D4B240-B04A-4706-9418-9F48B6C4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8F1B75-FADC-3517-0A8B-989B5860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9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7843B-5DA6-7412-D53E-5B8869B6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AD7F3F-1C71-836B-C09A-BA4D1CB94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52C48C-0053-3AFA-ACD0-01CA7AE1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F5BFE2-CBB1-A90E-5D99-B1798FC1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E4D90A-3996-7BE7-1D17-D4894BE4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53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4CF248D-5ED9-EAF7-9780-7601860D4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BB528E-60AC-660F-42B3-1B7E57F02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48EE21-C841-2A15-E4E2-AD4CD59C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F2A856-A4BE-14C6-0BC6-1B4ACB2B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3AB8A6-271F-CB25-C97B-04B8F5A0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47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68ECB-71C9-863F-50A2-4393579F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25331-8DEB-CB5D-FD8E-D6AABC3E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AA68B-E5AA-1460-F733-70F3A8FB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EC7B78-67E0-3213-A81D-D9DCBCE7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F7988A-F28A-888C-03F6-C122CBD7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65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945F8-642D-C26A-735B-5D385ED9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4B58DF-4366-3ABE-50D6-EE9D5962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311DF2-32CA-BDA4-4BCE-34E2BD2F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474FE2-5187-8712-65B8-DCE6C5BF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B6C03-80B8-84F9-3307-6FB0C7B0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07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B1228-FA15-6618-D63C-DFD4DBDD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7BE951-B592-BC9D-C3C0-32E1C3FD5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12B49C-FF22-4A11-89C7-8CDE814D4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153C59-709C-4BAF-8497-68CAB4A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012114-D931-E9BA-FCAC-BD28BAF0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04411-8A96-1F43-FCBA-AE589574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9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D247E-02BA-3F7C-89A2-77C13E72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AAB0B2-9270-DB6E-760A-1E1C2B7C2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802854-84EA-0B54-6BC8-D7D2C167F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6B4B69-F9B8-615D-C74A-5A3E6F692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C80663-4776-FE4C-DC71-6805E296D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560564-A814-5ED4-EAC1-A06E7AAE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DDFB16-EF88-A9E6-95BB-D6622CD4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7EEE9A-14DC-D07C-5E25-468B3F0E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72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DCD1D-222D-1248-F742-C3F50E62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F94F94-577F-74A6-BC9D-20C23A0A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B6F82B-1C27-2413-A81C-692EAE90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9FAE0F-892D-2326-A0BD-B1728CB9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3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B07464-64A5-0023-7EB1-D0ED4767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8876DB-CBF4-8CA9-2A68-7916BB00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BA6CBE-85E6-24F8-B088-44871F3B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68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3916F-85E6-389C-AC1A-8A1AEBA5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5AFBC-1BDD-47F6-E7A4-9FB9F2B8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A759EE-8221-5AD3-4F3D-808C5FE5A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BF4CF0-4E61-3E96-1342-857E06B8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AE2118-8284-CE71-7A77-9372E0E5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D06886-67CE-ED40-5308-5CD47D03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9763E-1FF3-90B2-96B2-4505217B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90C814-7277-ADF9-D5B7-D2FEDF3A4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DEF9FF-18E7-978E-2610-B8966D19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8A6B17-78A8-2816-BC7D-D34CB1D6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F5CAC0-5F17-71AB-DD8B-A25B2108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17B273-859A-C205-F629-78E5CF70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31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5E57F79-38D6-B8C3-ED50-45CED1D6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0B039F-FD89-9B57-5A8F-63FB035B8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D83C15-C9FE-92B9-B717-8D79FDF11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0351A-AD3A-467C-8ECB-CE5D78E78D66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82F55D-A398-46D4-30E9-F44EE5EA4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C9E97E-9FF1-B343-6FBD-EF9BA9229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E59A-FCA2-4DEA-8F48-5665B98FE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01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A70DB8-B0A1-0714-9AD5-472BE902A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F10974-72C6-3A10-444F-EE7B8B123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630D0BC-8CA1-1AE4-1C2A-630C8143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9A8E58-2109-D72E-56D3-3440C568E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7D6878-F66F-8BBD-5374-56515C2C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EF3167-196D-2DB9-F81E-FD10E641B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CDF6E1-C613-EA23-CACC-316D23A32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21DDDA-D697-DEC6-F4AD-A09422D6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442417-FC99-8FB7-B1AE-458A7A06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A24CD-FA7B-6C9F-D128-CD56B3F11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A3212E-F4E1-D3F7-7145-94BF3FEDC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9A1DB6-4AE2-C52B-1D2F-76B15E01F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6C773E-4466-6831-A7F6-239C860D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258BBC-2081-4E14-7194-DE531529A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E2620C-F4D6-1F9C-B3B3-170C2F1F4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C9867D-7C2C-A714-07DC-1D7065BC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7A0577-E2C5-8C31-8B1B-FE63A8EDA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8375F6-B900-A488-1FF2-967AA1000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7E9DCE-AAC6-D4B3-D511-DAF1E008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2B3D8C-F726-69EE-8D6A-2D06B686E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D08535-C2B5-69FD-D75A-62F0CA57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F7CA5C-B64E-4E41-C334-5F3AACA8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18FA25-F01C-6AB7-8E6A-450D23DF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432B9C-2171-BB6B-AF3A-872D5321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A3C6DB-5178-0A6B-CA7F-22DD2E5EA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F2E0BB-8D5F-F213-0010-ADB6FF276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308AC8-7F67-405A-8930-91C0B1CB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8CCC20-56B8-3285-9A1A-3FB64D4E1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CDED22-AB01-1F57-D58F-4A1F843A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1A1223-31CF-54FB-0639-EB0F3C719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76583E-DC7A-E83B-1C64-018DEB13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5D594B-AEEA-2A72-9729-06D46EF4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7DCA28-DD14-D7A2-6BBC-7B8CE2103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69AB63-F9BC-1CC3-BB46-A3F24705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8501BE-D163-44BF-BF85-764B9FA8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红 陈</dc:creator>
  <cp:lastModifiedBy>红 陈</cp:lastModifiedBy>
  <cp:revision>1</cp:revision>
  <dcterms:created xsi:type="dcterms:W3CDTF">2023-04-22T05:06:37Z</dcterms:created>
  <dcterms:modified xsi:type="dcterms:W3CDTF">2023-04-22T05:35:46Z</dcterms:modified>
</cp:coreProperties>
</file>